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306" r:id="rId3"/>
    <p:sldId id="286" r:id="rId4"/>
    <p:sldId id="287" r:id="rId5"/>
    <p:sldId id="260" r:id="rId6"/>
    <p:sldId id="262" r:id="rId7"/>
    <p:sldId id="292" r:id="rId8"/>
    <p:sldId id="293" r:id="rId9"/>
    <p:sldId id="297" r:id="rId10"/>
    <p:sldId id="298" r:id="rId11"/>
    <p:sldId id="299" r:id="rId12"/>
    <p:sldId id="300" r:id="rId13"/>
    <p:sldId id="304" r:id="rId14"/>
    <p:sldId id="302" r:id="rId15"/>
    <p:sldId id="288" r:id="rId16"/>
    <p:sldId id="301" r:id="rId17"/>
    <p:sldId id="303" r:id="rId18"/>
    <p:sldId id="295" r:id="rId19"/>
    <p:sldId id="296" r:id="rId20"/>
    <p:sldId id="305" r:id="rId21"/>
    <p:sldId id="294" r:id="rId22"/>
    <p:sldId id="291" r:id="rId23"/>
    <p:sldId id="264" r:id="rId24"/>
    <p:sldId id="279" r:id="rId25"/>
    <p:sldId id="268" r:id="rId26"/>
    <p:sldId id="289" r:id="rId27"/>
    <p:sldId id="270" r:id="rId28"/>
    <p:sldId id="275" r:id="rId29"/>
    <p:sldId id="273" r:id="rId30"/>
    <p:sldId id="290" r:id="rId31"/>
    <p:sldId id="276" r:id="rId32"/>
    <p:sldId id="278" r:id="rId33"/>
    <p:sldId id="280" r:id="rId34"/>
    <p:sldId id="284" r:id="rId35"/>
    <p:sldId id="285"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196" autoAdjust="0"/>
  </p:normalViewPr>
  <p:slideViewPr>
    <p:cSldViewPr snapToGrid="0" showGuides="1">
      <p:cViewPr varScale="1">
        <p:scale>
          <a:sx n="79" d="100"/>
          <a:sy n="79" d="100"/>
        </p:scale>
        <p:origin x="835" y="1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31FD0-23A2-4C07-A04A-A62FD5FACC03}" type="datetimeFigureOut">
              <a:rPr lang="zh-CN" altLang="en-US" smtClean="0"/>
              <a:pPr/>
              <a:t>2020/12/29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85682-9DEC-42C5-A725-37F3467D211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 </a:t>
            </a:r>
            <a:r>
              <a:rPr lang="en-US" altLang="zh-CN" dirty="0"/>
              <a:t>[-</a:t>
            </a:r>
            <a:r>
              <a:rPr lang="zh-CN" altLang="en-US" dirty="0"/>
              <a:t>婷婷</a:t>
            </a:r>
            <a:r>
              <a:rPr lang="en-US" altLang="zh-CN" dirty="0"/>
              <a:t>]</a:t>
            </a:r>
            <a:r>
              <a:rPr lang="zh-CN" altLang="en-US" dirty="0"/>
              <a:t>旗舰店</a:t>
            </a:r>
            <a:r>
              <a:rPr lang="en-US" altLang="zh-CN" dirty="0"/>
              <a:t>https://[-</a:t>
            </a:r>
            <a:r>
              <a:rPr lang="zh-CN" altLang="en-US" dirty="0"/>
              <a:t>婷婷</a:t>
            </a:r>
            <a:r>
              <a:rPr lang="en-US" altLang="zh-CN" dirty="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94713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17</a:t>
            </a:fld>
            <a:endParaRPr lang="zh-CN" altLang="en-US"/>
          </a:p>
        </p:txBody>
      </p:sp>
    </p:spTree>
    <p:extLst>
      <p:ext uri="{BB962C8B-B14F-4D97-AF65-F5344CB8AC3E}">
        <p14:creationId xmlns:p14="http://schemas.microsoft.com/office/powerpoint/2010/main" val="2418885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18</a:t>
            </a:fld>
            <a:endParaRPr lang="zh-CN" altLang="en-US"/>
          </a:p>
        </p:txBody>
      </p:sp>
    </p:spTree>
    <p:extLst>
      <p:ext uri="{BB962C8B-B14F-4D97-AF65-F5344CB8AC3E}">
        <p14:creationId xmlns:p14="http://schemas.microsoft.com/office/powerpoint/2010/main" val="1938664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19</a:t>
            </a:fld>
            <a:endParaRPr lang="zh-CN" altLang="en-US"/>
          </a:p>
        </p:txBody>
      </p:sp>
    </p:spTree>
    <p:extLst>
      <p:ext uri="{BB962C8B-B14F-4D97-AF65-F5344CB8AC3E}">
        <p14:creationId xmlns:p14="http://schemas.microsoft.com/office/powerpoint/2010/main" val="1727815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20</a:t>
            </a:fld>
            <a:endParaRPr lang="zh-CN" altLang="en-US"/>
          </a:p>
        </p:txBody>
      </p:sp>
    </p:spTree>
    <p:extLst>
      <p:ext uri="{BB962C8B-B14F-4D97-AF65-F5344CB8AC3E}">
        <p14:creationId xmlns:p14="http://schemas.microsoft.com/office/powerpoint/2010/main" val="14031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21</a:t>
            </a:fld>
            <a:endParaRPr lang="zh-CN" altLang="en-US"/>
          </a:p>
        </p:txBody>
      </p:sp>
    </p:spTree>
    <p:extLst>
      <p:ext uri="{BB962C8B-B14F-4D97-AF65-F5344CB8AC3E}">
        <p14:creationId xmlns:p14="http://schemas.microsoft.com/office/powerpoint/2010/main" val="861963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pPr/>
              <a:t>25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pPr/>
              <a:t>2</a:t>
            </a:fld>
            <a:endParaRPr lang="zh-CN" altLang="en-US"/>
          </a:p>
        </p:txBody>
      </p:sp>
    </p:spTree>
    <p:extLst>
      <p:ext uri="{BB962C8B-B14F-4D97-AF65-F5344CB8AC3E}">
        <p14:creationId xmlns:p14="http://schemas.microsoft.com/office/powerpoint/2010/main" val="3377881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29</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31</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32</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33</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942DD9-FC37-4ADF-93B2-D5D7E0CBB7AF}" type="slidenum">
              <a:rPr lang="en-US" smtClean="0"/>
              <a:pPr/>
              <a:t>34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942DD9-FC37-4ADF-93B2-D5D7E0CBB7AF}"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8F1ADB-5708-424B-B98F-4FE8806552F9}"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696458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16849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9945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43601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69498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7299A6B-0115-4F4D-82E6-9E49BB5B72E3}"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6D833F-A95A-44FC-B0D7-486FA2684572}"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Click="0" advTm="5000">
        <p15:prstTrans prst="pageCurlDouble"/>
      </p:transition>
    </mc:Choice>
    <mc:Fallback xmlns="">
      <p:transition spd="slow" advClick="0" advTm="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7299A6B-0115-4F4D-82E6-9E49BB5B72E3}"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6D833F-A95A-44FC-B0D7-486FA2684572}"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Click="0" advTm="5000">
        <p15:prstTrans prst="pageCurlDouble"/>
      </p:transition>
    </mc:Choice>
    <mc:Fallback xmlns="">
      <p:transition spd="slow" advClick="0" advTm="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2D93A-9FE6-4EDC-96C2-14D3EAA295D7}" type="datetimeFigureOut">
              <a:rPr lang="zh-CN" altLang="en-US" smtClean="0"/>
              <a:pPr/>
              <a:t>2020/12/29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C00E-3343-482F-80B6-47A05FBEBA0B}" type="slidenum">
              <a:rPr lang="zh-CN" altLang="en-US" smtClean="0"/>
              <a:pPr/>
              <a:t>‹#›</a:t>
            </a:fld>
            <a:endParaRPr lang="zh-CN" altLang="en-US"/>
          </a:p>
        </p:txBody>
      </p:sp>
      <p:grpSp>
        <p:nvGrpSpPr>
          <p:cNvPr id="9" name="组合 8"/>
          <p:cNvGrpSpPr/>
          <p:nvPr userDrawn="1"/>
        </p:nvGrpSpPr>
        <p:grpSpPr>
          <a:xfrm>
            <a:off x="-1" y="6504750"/>
            <a:ext cx="12192001" cy="389536"/>
            <a:chOff x="-1" y="6504750"/>
            <a:chExt cx="12192001" cy="389536"/>
          </a:xfrm>
        </p:grpSpPr>
        <p:pic>
          <p:nvPicPr>
            <p:cNvPr id="10" name="Picture 3"/>
            <p:cNvPicPr>
              <a:picLocks noChangeAspect="1" noChangeArrowheads="1"/>
            </p:cNvPicPr>
            <p:nvPr/>
          </p:nvPicPr>
          <p:blipFill rotWithShape="1">
            <a:blip r:embed="rId16" cstate="email"/>
            <a:srcRect/>
            <a:stretch>
              <a:fillRect/>
            </a:stretch>
          </p:blipFill>
          <p:spPr bwMode="auto">
            <a:xfrm>
              <a:off x="3552000" y="6504750"/>
              <a:ext cx="8640000" cy="35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rotWithShape="1">
            <a:blip r:embed="rId16" cstate="email"/>
            <a:srcRect t="-1" r="58231" b="-10272"/>
            <a:stretch>
              <a:fillRect/>
            </a:stretch>
          </p:blipFill>
          <p:spPr bwMode="auto">
            <a:xfrm flipH="1">
              <a:off x="-1" y="6504750"/>
              <a:ext cx="3608822" cy="38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2" name="Picture 2" descr="D:\Desktop\ai3864.png"/>
          <p:cNvPicPr>
            <a:picLocks noChangeAspect="1" noChangeArrowheads="1"/>
          </p:cNvPicPr>
          <p:nvPr userDrawn="1"/>
        </p:nvPicPr>
        <p:blipFill rotWithShape="1">
          <a:blip r:embed="rId17" cstate="print">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val="0"/>
              </a:ext>
            </a:extLst>
          </a:blip>
          <a:srcRect l="19176" t="18227" r="36000"/>
          <a:stretch>
            <a:fillRect/>
          </a:stretch>
        </p:blipFill>
        <p:spPr bwMode="auto">
          <a:xfrm flipH="1">
            <a:off x="10232570" y="1"/>
            <a:ext cx="1959429" cy="200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microsoft.com/office/2007/relationships/hdphoto" Target="../media/hdphoto2.wdp"/><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www.baidu.com/link?url=sXiBo7rhZlzJwLt9iTDA5FagCJOpL7kqE8zPHKWGApgpuQEa1Umc76FAKjrtpAKn1iXI5x7kbXQ7Dna3J8irf5ZG45VS4dBJMz2D6fMOCJO&amp;wd=&amp;eqid=b2fb70c4001c4dfc000000045fce178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baidu.com/link?url=sXiBo7rhZlzJwLt9iTDA5FagCJOpL7kqE8zPHKWGApgpuQEa1Umc76FAKjrtpAKn1iXI5x7kbXQ7Dna3J8irf5ZG45VS4dBJMz2D6fMOCJO&amp;wd=&amp;eqid=b2fb70c4001c4dfc000000045fce178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6"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8172" y="178785"/>
            <a:ext cx="2315941" cy="2053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EB2A515E-F314-4BFD-A172-1535D19FF56D}"/>
              </a:ext>
            </a:extLst>
          </p:cNvPr>
          <p:cNvSpPr/>
          <p:nvPr/>
        </p:nvSpPr>
        <p:spPr>
          <a:xfrm>
            <a:off x="1404436" y="2000124"/>
            <a:ext cx="9417963" cy="1938992"/>
          </a:xfrm>
          <a:prstGeom prst="rect">
            <a:avLst/>
          </a:prstGeom>
        </p:spPr>
        <p:txBody>
          <a:bodyPr wrap="none">
            <a:spAutoFit/>
          </a:bodyPr>
          <a:lstStyle/>
          <a:p>
            <a:pPr algn="ctr"/>
            <a:r>
              <a:rPr lang="zh-CN" altLang="en-US" sz="80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实现与编码</a:t>
            </a:r>
            <a:endParaRPr lang="en-US" altLang="zh-CN" sz="80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a:p>
            <a:pPr algn="ctr"/>
            <a:r>
              <a:rPr lang="zh-CN" altLang="en-US" sz="4000" b="1" dirty="0">
                <a:solidFill>
                  <a:schemeClr val="tx1">
                    <a:lumMod val="85000"/>
                    <a:lumOff val="15000"/>
                  </a:schemeClr>
                </a:solidFill>
                <a:latin typeface="+mn-ea"/>
              </a:rPr>
              <a:t>基于微信开发者工具的飞翔小鸟游戏开发</a:t>
            </a:r>
            <a:endParaRPr lang="en-US" altLang="zh-CN" sz="4000" b="1" dirty="0">
              <a:solidFill>
                <a:schemeClr val="tx1">
                  <a:lumMod val="85000"/>
                  <a:lumOff val="15000"/>
                </a:schemeClr>
              </a:solidFill>
              <a:latin typeface="+mn-ea"/>
            </a:endParaRPr>
          </a:p>
        </p:txBody>
      </p:sp>
      <p:sp>
        <p:nvSpPr>
          <p:cNvPr id="9" name="矩形 8">
            <a:extLst>
              <a:ext uri="{FF2B5EF4-FFF2-40B4-BE49-F238E27FC236}">
                <a16:creationId xmlns:a16="http://schemas.microsoft.com/office/drawing/2014/main" id="{B92B2A31-67B1-4788-9426-F6E0A2A09AB0}"/>
              </a:ext>
            </a:extLst>
          </p:cNvPr>
          <p:cNvSpPr/>
          <p:nvPr/>
        </p:nvSpPr>
        <p:spPr>
          <a:xfrm>
            <a:off x="9521226" y="5288340"/>
            <a:ext cx="3127780" cy="1569660"/>
          </a:xfrm>
          <a:prstGeom prst="rect">
            <a:avLst/>
          </a:prstGeom>
        </p:spPr>
        <p:txBody>
          <a:bodyPr wrap="none">
            <a:spAutoFit/>
          </a:bodyPr>
          <a:lstStyle/>
          <a:p>
            <a:pPr algn="ctr"/>
            <a:r>
              <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G17</a:t>
            </a:r>
            <a:r>
              <a:rPr lang="zh-CN" altLang="en-US"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组：                   </a:t>
            </a:r>
            <a:endPar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a:p>
            <a:pPr algn="ctr"/>
            <a:r>
              <a:rPr lang="zh-CN" altLang="en-US"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周诚信</a:t>
            </a:r>
            <a:endPar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a:p>
            <a:pPr algn="ctr"/>
            <a:r>
              <a:rPr lang="zh-CN" altLang="en-US"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陈   骁</a:t>
            </a:r>
            <a:endPar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a:p>
            <a:pPr algn="ctr"/>
            <a:r>
              <a:rPr lang="zh-CN" altLang="en-US"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李以昕</a:t>
            </a:r>
            <a:endPar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52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fltVal val="0.5"/>
                                          </p:val>
                                        </p:tav>
                                        <p:tav tm="100000">
                                          <p:val>
                                            <p:strVal val="#ppt_x"/>
                                          </p:val>
                                        </p:tav>
                                      </p:tavLst>
                                    </p:anim>
                                    <p:anim calcmode="lin" valueType="num">
                                      <p:cBhvr>
                                        <p:cTn id="17" dur="1000" fill="hold"/>
                                        <p:tgtEl>
                                          <p:spTgt spid="8"/>
                                        </p:tgtEl>
                                        <p:attrNameLst>
                                          <p:attrName>ppt_y</p:attrName>
                                        </p:attrNameLst>
                                      </p:cBhvr>
                                      <p:tavLst>
                                        <p:tav tm="0">
                                          <p:val>
                                            <p:fltVal val="0.5"/>
                                          </p:val>
                                        </p:tav>
                                        <p:tav tm="100000">
                                          <p:val>
                                            <p:strVal val="#ppt_y"/>
                                          </p:val>
                                        </p:tav>
                                      </p:tavLst>
                                    </p:anim>
                                  </p:childTnLst>
                                </p:cTn>
                              </p:par>
                            </p:childTnLst>
                          </p:cTn>
                        </p:par>
                        <p:par>
                          <p:cTn id="18" fill="hold">
                            <p:stCondLst>
                              <p:cond delay="2000"/>
                            </p:stCondLst>
                            <p:childTnLst>
                              <p:par>
                                <p:cTn id="19" presetID="53" presetClass="entr" presetSubtype="52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fltVal val="0.5"/>
                                          </p:val>
                                        </p:tav>
                                        <p:tav tm="100000">
                                          <p:val>
                                            <p:strVal val="#ppt_x"/>
                                          </p:val>
                                        </p:tav>
                                      </p:tavLst>
                                    </p:anim>
                                    <p:anim calcmode="lin" valueType="num">
                                      <p:cBhvr>
                                        <p:cTn id="25" dur="100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930985" y="479448"/>
              <a:ext cx="1672579"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界面展示</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图片 2">
            <a:extLst>
              <a:ext uri="{FF2B5EF4-FFF2-40B4-BE49-F238E27FC236}">
                <a16:creationId xmlns:a16="http://schemas.microsoft.com/office/drawing/2014/main" id="{BB75D87A-F524-411A-A12F-3E3363369C09}"/>
              </a:ext>
            </a:extLst>
          </p:cNvPr>
          <p:cNvPicPr>
            <a:picLocks noChangeAspect="1"/>
          </p:cNvPicPr>
          <p:nvPr/>
        </p:nvPicPr>
        <p:blipFill>
          <a:blip r:embed="rId4"/>
          <a:stretch>
            <a:fillRect/>
          </a:stretch>
        </p:blipFill>
        <p:spPr>
          <a:xfrm>
            <a:off x="943711" y="1640264"/>
            <a:ext cx="2626711" cy="4608381"/>
          </a:xfrm>
          <a:prstGeom prst="rect">
            <a:avLst/>
          </a:prstGeom>
        </p:spPr>
      </p:pic>
      <p:pic>
        <p:nvPicPr>
          <p:cNvPr id="5" name="图片 4">
            <a:extLst>
              <a:ext uri="{FF2B5EF4-FFF2-40B4-BE49-F238E27FC236}">
                <a16:creationId xmlns:a16="http://schemas.microsoft.com/office/drawing/2014/main" id="{8A65DB9F-14E7-4CB4-BB8A-296B860878EA}"/>
              </a:ext>
            </a:extLst>
          </p:cNvPr>
          <p:cNvPicPr>
            <a:picLocks noChangeAspect="1"/>
          </p:cNvPicPr>
          <p:nvPr/>
        </p:nvPicPr>
        <p:blipFill>
          <a:blip r:embed="rId5"/>
          <a:stretch>
            <a:fillRect/>
          </a:stretch>
        </p:blipFill>
        <p:spPr>
          <a:xfrm>
            <a:off x="7693206" y="1590144"/>
            <a:ext cx="2662852" cy="4708620"/>
          </a:xfrm>
          <a:prstGeom prst="rect">
            <a:avLst/>
          </a:prstGeom>
        </p:spPr>
      </p:pic>
    </p:spTree>
    <p:extLst>
      <p:ext uri="{BB962C8B-B14F-4D97-AF65-F5344CB8AC3E}">
        <p14:creationId xmlns:p14="http://schemas.microsoft.com/office/powerpoint/2010/main" val="4178837009"/>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930985" y="493046"/>
              <a:ext cx="1672579"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界面展示</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 name="图片 3">
            <a:extLst>
              <a:ext uri="{FF2B5EF4-FFF2-40B4-BE49-F238E27FC236}">
                <a16:creationId xmlns:a16="http://schemas.microsoft.com/office/drawing/2014/main" id="{4624B048-04B4-46FF-9D70-B78BCF1D9F96}"/>
              </a:ext>
            </a:extLst>
          </p:cNvPr>
          <p:cNvPicPr>
            <a:picLocks noChangeAspect="1"/>
          </p:cNvPicPr>
          <p:nvPr/>
        </p:nvPicPr>
        <p:blipFill>
          <a:blip r:embed="rId4"/>
          <a:stretch>
            <a:fillRect/>
          </a:stretch>
        </p:blipFill>
        <p:spPr>
          <a:xfrm>
            <a:off x="1111581" y="1162106"/>
            <a:ext cx="2885804" cy="5050158"/>
          </a:xfrm>
          <a:prstGeom prst="rect">
            <a:avLst/>
          </a:prstGeom>
        </p:spPr>
      </p:pic>
      <p:pic>
        <p:nvPicPr>
          <p:cNvPr id="11" name="图片 10">
            <a:extLst>
              <a:ext uri="{FF2B5EF4-FFF2-40B4-BE49-F238E27FC236}">
                <a16:creationId xmlns:a16="http://schemas.microsoft.com/office/drawing/2014/main" id="{711B84BA-98D0-4E0F-ACA8-1C6A691BDD7D}"/>
              </a:ext>
            </a:extLst>
          </p:cNvPr>
          <p:cNvPicPr>
            <a:picLocks noChangeAspect="1"/>
          </p:cNvPicPr>
          <p:nvPr/>
        </p:nvPicPr>
        <p:blipFill>
          <a:blip r:embed="rId5"/>
          <a:stretch>
            <a:fillRect/>
          </a:stretch>
        </p:blipFill>
        <p:spPr>
          <a:xfrm>
            <a:off x="7523853" y="1162106"/>
            <a:ext cx="2885804" cy="5154794"/>
          </a:xfrm>
          <a:prstGeom prst="rect">
            <a:avLst/>
          </a:prstGeom>
        </p:spPr>
      </p:pic>
    </p:spTree>
    <p:extLst>
      <p:ext uri="{BB962C8B-B14F-4D97-AF65-F5344CB8AC3E}">
        <p14:creationId xmlns:p14="http://schemas.microsoft.com/office/powerpoint/2010/main" val="3519102918"/>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第三章</a:t>
            </a:r>
          </a:p>
        </p:txBody>
      </p:sp>
      <p:sp>
        <p:nvSpPr>
          <p:cNvPr id="9" name="矩形 8"/>
          <p:cNvSpPr/>
          <p:nvPr/>
        </p:nvSpPr>
        <p:spPr>
          <a:xfrm>
            <a:off x="4995193" y="3153578"/>
            <a:ext cx="2236449"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软件测试</a:t>
            </a:r>
          </a:p>
        </p:txBody>
      </p:sp>
    </p:spTree>
    <p:extLst>
      <p:ext uri="{BB962C8B-B14F-4D97-AF65-F5344CB8AC3E}">
        <p14:creationId xmlns:p14="http://schemas.microsoft.com/office/powerpoint/2010/main" val="120958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930985" y="493046"/>
              <a:ext cx="1672579"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测试工具</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文本框 10">
            <a:extLst>
              <a:ext uri="{FF2B5EF4-FFF2-40B4-BE49-F238E27FC236}">
                <a16:creationId xmlns:a16="http://schemas.microsoft.com/office/drawing/2014/main" id="{83B75FF6-8408-40F8-B1C7-58B97A48CB3D}"/>
              </a:ext>
            </a:extLst>
          </p:cNvPr>
          <p:cNvSpPr txBox="1"/>
          <p:nvPr/>
        </p:nvSpPr>
        <p:spPr>
          <a:xfrm>
            <a:off x="1454787" y="1391378"/>
            <a:ext cx="6426723" cy="4832092"/>
          </a:xfrm>
          <a:prstGeom prst="rect">
            <a:avLst/>
          </a:prstGeom>
          <a:noFill/>
        </p:spPr>
        <p:txBody>
          <a:bodyPr wrap="square">
            <a:spAutoFit/>
          </a:bodyPr>
          <a:lstStyle/>
          <a:p>
            <a:r>
              <a:rPr lang="zh-CN" altLang="en-US" sz="2800" dirty="0"/>
              <a:t>单元测试工具</a:t>
            </a:r>
            <a:endParaRPr lang="en-US" altLang="zh-CN" sz="2800" dirty="0"/>
          </a:p>
          <a:p>
            <a:endParaRPr lang="en-US" altLang="zh-CN" sz="2800" dirty="0"/>
          </a:p>
          <a:p>
            <a:r>
              <a:rPr lang="en-US" altLang="zh-CN" sz="2800" dirty="0"/>
              <a:t>         JS</a:t>
            </a:r>
            <a:r>
              <a:rPr lang="zh-CN" altLang="en-US" sz="2800" dirty="0"/>
              <a:t>代码模块：</a:t>
            </a:r>
            <a:r>
              <a:rPr lang="en-US" altLang="zh-CN" sz="2800" dirty="0"/>
              <a:t>Jest</a:t>
            </a:r>
          </a:p>
          <a:p>
            <a:r>
              <a:rPr lang="zh-CN" altLang="en-US" sz="2800" dirty="0"/>
              <a:t>        页面交互部分：手测</a:t>
            </a:r>
            <a:endParaRPr lang="en-US" altLang="zh-CN" sz="2800" dirty="0"/>
          </a:p>
          <a:p>
            <a:r>
              <a:rPr lang="zh-CN" altLang="en-US" sz="2800" dirty="0"/>
              <a:t>        微信云函数部分：云测试</a:t>
            </a:r>
            <a:endParaRPr lang="en-US" altLang="zh-CN" sz="2800" dirty="0"/>
          </a:p>
          <a:p>
            <a:endParaRPr lang="en-US" altLang="zh-CN" sz="2800" dirty="0"/>
          </a:p>
          <a:p>
            <a:r>
              <a:rPr lang="zh-CN" altLang="en-US" sz="2800" dirty="0"/>
              <a:t>集成测试工具：</a:t>
            </a:r>
            <a:endParaRPr lang="en-US" altLang="zh-CN" sz="2800" dirty="0"/>
          </a:p>
          <a:p>
            <a:endParaRPr lang="en-US" altLang="zh-CN" sz="2800" dirty="0"/>
          </a:p>
          <a:p>
            <a:r>
              <a:rPr lang="zh-CN" altLang="en-US" sz="2800" dirty="0"/>
              <a:t>系统测试工具：</a:t>
            </a:r>
            <a:endParaRPr lang="en-US" altLang="zh-CN" sz="2800" dirty="0"/>
          </a:p>
          <a:p>
            <a:endParaRPr lang="en-US" altLang="zh-CN" sz="2800" dirty="0"/>
          </a:p>
          <a:p>
            <a:r>
              <a:rPr lang="en-US" altLang="zh-CN" sz="2800" dirty="0"/>
              <a:t>         </a:t>
            </a:r>
            <a:r>
              <a:rPr lang="en-US" altLang="zh-CN" sz="2800" dirty="0" err="1"/>
              <a:t>WeT</a:t>
            </a:r>
            <a:endParaRPr lang="en-US" altLang="zh-CN" sz="2800" dirty="0"/>
          </a:p>
        </p:txBody>
      </p:sp>
      <p:pic>
        <p:nvPicPr>
          <p:cNvPr id="5" name="图片 4">
            <a:extLst>
              <a:ext uri="{FF2B5EF4-FFF2-40B4-BE49-F238E27FC236}">
                <a16:creationId xmlns:a16="http://schemas.microsoft.com/office/drawing/2014/main" id="{85716B8A-EE5A-402C-9192-E99B8905B3E3}"/>
              </a:ext>
            </a:extLst>
          </p:cNvPr>
          <p:cNvPicPr>
            <a:picLocks noChangeAspect="1"/>
          </p:cNvPicPr>
          <p:nvPr/>
        </p:nvPicPr>
        <p:blipFill>
          <a:blip r:embed="rId4"/>
          <a:stretch>
            <a:fillRect/>
          </a:stretch>
        </p:blipFill>
        <p:spPr>
          <a:xfrm>
            <a:off x="6868139" y="1600200"/>
            <a:ext cx="4542940" cy="1708608"/>
          </a:xfrm>
          <a:prstGeom prst="rect">
            <a:avLst/>
          </a:prstGeom>
        </p:spPr>
      </p:pic>
    </p:spTree>
    <p:extLst>
      <p:ext uri="{BB962C8B-B14F-4D97-AF65-F5344CB8AC3E}">
        <p14:creationId xmlns:p14="http://schemas.microsoft.com/office/powerpoint/2010/main" val="3177187140"/>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930985" y="493046"/>
              <a:ext cx="1672579"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测试用例</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图片 2">
            <a:extLst>
              <a:ext uri="{FF2B5EF4-FFF2-40B4-BE49-F238E27FC236}">
                <a16:creationId xmlns:a16="http://schemas.microsoft.com/office/drawing/2014/main" id="{8FFC856E-AE86-4075-BEB2-DD9BBFC592C6}"/>
              </a:ext>
            </a:extLst>
          </p:cNvPr>
          <p:cNvPicPr>
            <a:picLocks noChangeAspect="1"/>
          </p:cNvPicPr>
          <p:nvPr/>
        </p:nvPicPr>
        <p:blipFill>
          <a:blip r:embed="rId4"/>
          <a:stretch>
            <a:fillRect/>
          </a:stretch>
        </p:blipFill>
        <p:spPr>
          <a:xfrm>
            <a:off x="1274189" y="1707550"/>
            <a:ext cx="9643621" cy="3774715"/>
          </a:xfrm>
          <a:prstGeom prst="rect">
            <a:avLst/>
          </a:prstGeom>
        </p:spPr>
      </p:pic>
    </p:spTree>
    <p:extLst>
      <p:ext uri="{BB962C8B-B14F-4D97-AF65-F5344CB8AC3E}">
        <p14:creationId xmlns:p14="http://schemas.microsoft.com/office/powerpoint/2010/main" val="3090618634"/>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第四章</a:t>
            </a:r>
          </a:p>
        </p:txBody>
      </p:sp>
      <p:sp>
        <p:nvSpPr>
          <p:cNvPr id="9" name="矩形 8"/>
          <p:cNvSpPr/>
          <p:nvPr/>
        </p:nvSpPr>
        <p:spPr>
          <a:xfrm>
            <a:off x="4995193" y="3153578"/>
            <a:ext cx="2236449"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代码清单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第五章</a:t>
            </a:r>
          </a:p>
        </p:txBody>
      </p:sp>
      <p:sp>
        <p:nvSpPr>
          <p:cNvPr id="9" name="矩形 8"/>
          <p:cNvSpPr/>
          <p:nvPr/>
        </p:nvSpPr>
        <p:spPr>
          <a:xfrm>
            <a:off x="4995193" y="3153578"/>
            <a:ext cx="1210527"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其他</a:t>
            </a:r>
            <a:endPar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endParaRPr>
          </a:p>
        </p:txBody>
      </p:sp>
    </p:spTree>
    <p:extLst>
      <p:ext uri="{BB962C8B-B14F-4D97-AF65-F5344CB8AC3E}">
        <p14:creationId xmlns:p14="http://schemas.microsoft.com/office/powerpoint/2010/main" val="75823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5116976" y="479448"/>
              <a:ext cx="1300596"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甘特图</a:t>
              </a:r>
            </a:p>
          </p:txBody>
        </p:sp>
        <p:pic>
          <p:nvPicPr>
            <p:cNvPr id="22"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 name="图片 3">
            <a:extLst>
              <a:ext uri="{FF2B5EF4-FFF2-40B4-BE49-F238E27FC236}">
                <a16:creationId xmlns:a16="http://schemas.microsoft.com/office/drawing/2014/main" id="{B1A8BB7B-B42F-427D-9ED8-84ED202B409D}"/>
              </a:ext>
            </a:extLst>
          </p:cNvPr>
          <p:cNvPicPr>
            <a:picLocks noChangeAspect="1"/>
          </p:cNvPicPr>
          <p:nvPr/>
        </p:nvPicPr>
        <p:blipFill>
          <a:blip r:embed="rId4"/>
          <a:stretch>
            <a:fillRect/>
          </a:stretch>
        </p:blipFill>
        <p:spPr>
          <a:xfrm>
            <a:off x="741575" y="2461751"/>
            <a:ext cx="10708849" cy="1699168"/>
          </a:xfrm>
          <a:prstGeom prst="rect">
            <a:avLst/>
          </a:prstGeom>
        </p:spPr>
      </p:pic>
    </p:spTree>
    <p:extLst>
      <p:ext uri="{BB962C8B-B14F-4D97-AF65-F5344CB8AC3E}">
        <p14:creationId xmlns:p14="http://schemas.microsoft.com/office/powerpoint/2010/main" val="197631972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667025" y="479448"/>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配置管理系统</a:t>
              </a:r>
            </a:p>
          </p:txBody>
        </p:sp>
        <p:pic>
          <p:nvPicPr>
            <p:cNvPr id="22"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图片 2">
            <a:extLst>
              <a:ext uri="{FF2B5EF4-FFF2-40B4-BE49-F238E27FC236}">
                <a16:creationId xmlns:a16="http://schemas.microsoft.com/office/drawing/2014/main" id="{1B44D4F8-C59F-4DA4-A43D-74F5B300781E}"/>
              </a:ext>
            </a:extLst>
          </p:cNvPr>
          <p:cNvPicPr>
            <a:picLocks noChangeAspect="1"/>
          </p:cNvPicPr>
          <p:nvPr/>
        </p:nvPicPr>
        <p:blipFill>
          <a:blip r:embed="rId4"/>
          <a:stretch>
            <a:fillRect/>
          </a:stretch>
        </p:blipFill>
        <p:spPr>
          <a:xfrm>
            <a:off x="925084" y="1894883"/>
            <a:ext cx="10341831" cy="3068233"/>
          </a:xfrm>
          <a:prstGeom prst="rect">
            <a:avLst/>
          </a:prstGeom>
        </p:spPr>
      </p:pic>
    </p:spTree>
    <p:extLst>
      <p:ext uri="{BB962C8B-B14F-4D97-AF65-F5344CB8AC3E}">
        <p14:creationId xmlns:p14="http://schemas.microsoft.com/office/powerpoint/2010/main" val="192481827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配置管理系统</a:t>
              </a:r>
            </a:p>
          </p:txBody>
        </p:sp>
        <p:pic>
          <p:nvPicPr>
            <p:cNvPr id="22"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图片 2">
            <a:extLst>
              <a:ext uri="{FF2B5EF4-FFF2-40B4-BE49-F238E27FC236}">
                <a16:creationId xmlns:a16="http://schemas.microsoft.com/office/drawing/2014/main" id="{2F5C720A-3300-4140-889A-00F56F471538}"/>
              </a:ext>
            </a:extLst>
          </p:cNvPr>
          <p:cNvPicPr>
            <a:picLocks noChangeAspect="1"/>
          </p:cNvPicPr>
          <p:nvPr/>
        </p:nvPicPr>
        <p:blipFill>
          <a:blip r:embed="rId4"/>
          <a:stretch>
            <a:fillRect/>
          </a:stretch>
        </p:blipFill>
        <p:spPr>
          <a:xfrm>
            <a:off x="4592583" y="1162106"/>
            <a:ext cx="2346997" cy="5110210"/>
          </a:xfrm>
          <a:prstGeom prst="rect">
            <a:avLst/>
          </a:prstGeom>
        </p:spPr>
      </p:pic>
    </p:spTree>
    <p:extLst>
      <p:ext uri="{BB962C8B-B14F-4D97-AF65-F5344CB8AC3E}">
        <p14:creationId xmlns:p14="http://schemas.microsoft.com/office/powerpoint/2010/main" val="5172898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59191" y="1800367"/>
            <a:ext cx="9540513" cy="2028265"/>
            <a:chOff x="577605" y="1214438"/>
            <a:chExt cx="8617213" cy="1831975"/>
          </a:xfrm>
        </p:grpSpPr>
        <p:pic>
          <p:nvPicPr>
            <p:cNvPr id="5" name="Picture 4"/>
            <p:cNvPicPr>
              <a:picLocks noChangeAspect="1" noChangeArrowheads="1"/>
            </p:cNvPicPr>
            <p:nvPr/>
          </p:nvPicPr>
          <p:blipFill>
            <a:blip r:embed="rId4" cstate="print"/>
            <a:srcRect/>
            <a:stretch>
              <a:fillRect/>
            </a:stretch>
          </p:blipFill>
          <p:spPr bwMode="auto">
            <a:xfrm>
              <a:off x="577605" y="1214438"/>
              <a:ext cx="194151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8"/>
            <p:cNvSpPr txBox="1">
              <a:spLocks noChangeArrowheads="1"/>
            </p:cNvSpPr>
            <p:nvPr/>
          </p:nvSpPr>
          <p:spPr bwMode="auto">
            <a:xfrm>
              <a:off x="976861" y="1477147"/>
              <a:ext cx="1143000" cy="130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400" b="1" dirty="0">
                  <a:solidFill>
                    <a:schemeClr val="bg1"/>
                  </a:solidFill>
                  <a:latin typeface="隶书" panose="02010509060101010101" pitchFamily="49" charset="-122"/>
                  <a:ea typeface="隶书" panose="02010509060101010101" pitchFamily="49" charset="-122"/>
                  <a:cs typeface="DFPGuYinMedium-B5"/>
                </a:rPr>
                <a:t>设计</a:t>
              </a:r>
            </a:p>
          </p:txBody>
        </p:sp>
        <p:pic>
          <p:nvPicPr>
            <p:cNvPr id="7" name="Picture 4"/>
            <p:cNvPicPr>
              <a:picLocks noChangeAspect="1" noChangeArrowheads="1"/>
            </p:cNvPicPr>
            <p:nvPr/>
          </p:nvPicPr>
          <p:blipFill>
            <a:blip r:embed="rId4" cstate="print"/>
            <a:srcRect/>
            <a:stretch>
              <a:fillRect/>
            </a:stretch>
          </p:blipFill>
          <p:spPr bwMode="auto">
            <a:xfrm>
              <a:off x="3965206" y="1214438"/>
              <a:ext cx="194151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p:cNvSpPr txBox="1">
              <a:spLocks noChangeArrowheads="1"/>
            </p:cNvSpPr>
            <p:nvPr/>
          </p:nvSpPr>
          <p:spPr bwMode="auto">
            <a:xfrm>
              <a:off x="4364462" y="1409963"/>
              <a:ext cx="1143000" cy="130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400" b="1" dirty="0">
                  <a:solidFill>
                    <a:schemeClr val="bg1"/>
                  </a:solidFill>
                  <a:latin typeface="隶书" panose="02010509060101010101" pitchFamily="49" charset="-122"/>
                  <a:ea typeface="隶书" panose="02010509060101010101" pitchFamily="49" charset="-122"/>
                  <a:cs typeface="DFPGuYinMedium-B5"/>
                </a:rPr>
                <a:t>实现</a:t>
              </a:r>
            </a:p>
          </p:txBody>
        </p:sp>
        <p:pic>
          <p:nvPicPr>
            <p:cNvPr id="9" name="Picture 4"/>
            <p:cNvPicPr>
              <a:picLocks noChangeAspect="1" noChangeArrowheads="1"/>
            </p:cNvPicPr>
            <p:nvPr/>
          </p:nvPicPr>
          <p:blipFill>
            <a:blip r:embed="rId4" cstate="print"/>
            <a:srcRect/>
            <a:stretch>
              <a:fillRect/>
            </a:stretch>
          </p:blipFill>
          <p:spPr bwMode="auto">
            <a:xfrm>
              <a:off x="7253305" y="1214438"/>
              <a:ext cx="194151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6"/>
            <p:cNvSpPr txBox="1">
              <a:spLocks noChangeArrowheads="1"/>
            </p:cNvSpPr>
            <p:nvPr/>
          </p:nvSpPr>
          <p:spPr bwMode="auto">
            <a:xfrm>
              <a:off x="7601268" y="1477147"/>
              <a:ext cx="1143000" cy="130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400" b="1" dirty="0">
                  <a:solidFill>
                    <a:schemeClr val="bg1"/>
                  </a:solidFill>
                  <a:latin typeface="隶书" panose="02010509060101010101" pitchFamily="49" charset="-122"/>
                  <a:ea typeface="隶书" panose="02010509060101010101" pitchFamily="49" charset="-122"/>
                  <a:cs typeface="DFPGuYinMedium-B5"/>
                </a:rPr>
                <a:t>测试</a:t>
              </a:r>
            </a:p>
          </p:txBody>
        </p:sp>
      </p:grpSp>
      <p:sp>
        <p:nvSpPr>
          <p:cNvPr id="12" name="文本框 49"/>
          <p:cNvSpPr txBox="1">
            <a:spLocks noChangeArrowheads="1"/>
          </p:cNvSpPr>
          <p:nvPr/>
        </p:nvSpPr>
        <p:spPr bwMode="auto">
          <a:xfrm>
            <a:off x="636273" y="4119489"/>
            <a:ext cx="3326571"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en-US" altLang="zh-CN" sz="2400" kern="0" dirty="0">
                <a:solidFill>
                  <a:srgbClr val="000000">
                    <a:lumMod val="65000"/>
                    <a:lumOff val="35000"/>
                  </a:srgbClr>
                </a:solidFill>
                <a:latin typeface="+mn-ea"/>
                <a:ea typeface="+mn-ea"/>
              </a:rPr>
              <a:t>A:</a:t>
            </a:r>
            <a:r>
              <a:rPr lang="zh-CN" altLang="en-US" sz="2400" kern="0" dirty="0">
                <a:solidFill>
                  <a:srgbClr val="000000">
                    <a:lumMod val="65000"/>
                    <a:lumOff val="35000"/>
                  </a:srgbClr>
                </a:solidFill>
                <a:latin typeface="+mn-ea"/>
                <a:ea typeface="+mn-ea"/>
              </a:rPr>
              <a:t>陈骁</a:t>
            </a:r>
            <a:endParaRPr lang="en-US" altLang="zh-CN" sz="2400" kern="0" dirty="0">
              <a:solidFill>
                <a:srgbClr val="000000">
                  <a:lumMod val="65000"/>
                  <a:lumOff val="35000"/>
                </a:srgbClr>
              </a:solidFill>
              <a:latin typeface="+mn-ea"/>
              <a:ea typeface="+mn-ea"/>
            </a:endParaRPr>
          </a:p>
          <a:p>
            <a:pPr lvl="0" algn="ctr">
              <a:lnSpc>
                <a:spcPct val="150000"/>
              </a:lnSpc>
              <a:defRPr/>
            </a:pPr>
            <a:r>
              <a:rPr lang="en-US" altLang="zh-CN" sz="2400" kern="0" dirty="0">
                <a:solidFill>
                  <a:srgbClr val="000000">
                    <a:lumMod val="65000"/>
                    <a:lumOff val="35000"/>
                  </a:srgbClr>
                </a:solidFill>
                <a:latin typeface="+mn-ea"/>
                <a:ea typeface="+mn-ea"/>
              </a:rPr>
              <a:t>B:</a:t>
            </a:r>
            <a:r>
              <a:rPr lang="zh-CN" altLang="en-US" sz="2400" kern="0" dirty="0">
                <a:solidFill>
                  <a:srgbClr val="000000">
                    <a:lumMod val="65000"/>
                    <a:lumOff val="35000"/>
                  </a:srgbClr>
                </a:solidFill>
                <a:latin typeface="+mn-ea"/>
                <a:ea typeface="+mn-ea"/>
              </a:rPr>
              <a:t>李以昕</a:t>
            </a:r>
            <a:endParaRPr lang="en-US" altLang="zh-CN" sz="2400" kern="0" dirty="0">
              <a:solidFill>
                <a:srgbClr val="000000">
                  <a:lumMod val="65000"/>
                  <a:lumOff val="35000"/>
                </a:srgbClr>
              </a:solidFill>
              <a:latin typeface="+mn-ea"/>
              <a:ea typeface="+mn-ea"/>
            </a:endParaRPr>
          </a:p>
          <a:p>
            <a:pPr lvl="0" algn="ctr">
              <a:lnSpc>
                <a:spcPct val="150000"/>
              </a:lnSpc>
              <a:defRPr/>
            </a:pPr>
            <a:r>
              <a:rPr lang="en-US" altLang="zh-CN" sz="2400" dirty="0">
                <a:latin typeface="+mn-ea"/>
                <a:ea typeface="+mn-ea"/>
              </a:rPr>
              <a:t>C:</a:t>
            </a:r>
            <a:r>
              <a:rPr lang="zh-CN" altLang="en-US" sz="2400" dirty="0">
                <a:latin typeface="+mn-ea"/>
                <a:ea typeface="+mn-ea"/>
              </a:rPr>
              <a:t>周诚信</a:t>
            </a:r>
          </a:p>
        </p:txBody>
      </p:sp>
      <p:grpSp>
        <p:nvGrpSpPr>
          <p:cNvPr id="17" name="组合 16"/>
          <p:cNvGrpSpPr/>
          <p:nvPr/>
        </p:nvGrpSpPr>
        <p:grpSpPr>
          <a:xfrm>
            <a:off x="3257540" y="253944"/>
            <a:ext cx="5021208" cy="1250556"/>
            <a:chOff x="3256089" y="123377"/>
            <a:chExt cx="5022371" cy="1250846"/>
          </a:xfrm>
        </p:grpSpPr>
        <p:sp>
          <p:nvSpPr>
            <p:cNvPr id="18" name="矩形 3"/>
            <p:cNvSpPr/>
            <p:nvPr/>
          </p:nvSpPr>
          <p:spPr>
            <a:xfrm>
              <a:off x="5302967" y="479448"/>
              <a:ext cx="928614"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分工</a:t>
              </a:r>
            </a:p>
          </p:txBody>
        </p:sp>
        <p:pic>
          <p:nvPicPr>
            <p:cNvPr id="19"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文本框 49">
            <a:extLst>
              <a:ext uri="{FF2B5EF4-FFF2-40B4-BE49-F238E27FC236}">
                <a16:creationId xmlns:a16="http://schemas.microsoft.com/office/drawing/2014/main" id="{80416785-5746-4FC3-BB60-7A4291AE4DFF}"/>
              </a:ext>
            </a:extLst>
          </p:cNvPr>
          <p:cNvSpPr txBox="1">
            <a:spLocks noChangeArrowheads="1"/>
          </p:cNvSpPr>
          <p:nvPr/>
        </p:nvSpPr>
        <p:spPr bwMode="auto">
          <a:xfrm>
            <a:off x="0" y="84888"/>
            <a:ext cx="3638746"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nSpc>
                <a:spcPct val="150000"/>
              </a:lnSpc>
              <a:defRPr/>
            </a:pPr>
            <a:r>
              <a:rPr lang="en-US" altLang="zh-CN" sz="2400" kern="0" dirty="0">
                <a:solidFill>
                  <a:srgbClr val="000000">
                    <a:lumMod val="65000"/>
                    <a:lumOff val="35000"/>
                  </a:srgbClr>
                </a:solidFill>
                <a:latin typeface="+mn-ea"/>
                <a:ea typeface="+mn-ea"/>
              </a:rPr>
              <a:t>A:</a:t>
            </a:r>
            <a:r>
              <a:rPr lang="zh-CN" altLang="en-US" sz="2400" kern="0" dirty="0">
                <a:solidFill>
                  <a:srgbClr val="000000">
                    <a:lumMod val="65000"/>
                    <a:lumOff val="35000"/>
                  </a:srgbClr>
                </a:solidFill>
                <a:latin typeface="+mn-ea"/>
                <a:ea typeface="+mn-ea"/>
              </a:rPr>
              <a:t>游戏逻辑和排行榜</a:t>
            </a:r>
            <a:endParaRPr lang="en-US" altLang="zh-CN" sz="2400" dirty="0">
              <a:latin typeface="+mn-ea"/>
              <a:ea typeface="+mn-ea"/>
            </a:endParaRPr>
          </a:p>
          <a:p>
            <a:pPr lvl="0">
              <a:lnSpc>
                <a:spcPct val="150000"/>
              </a:lnSpc>
              <a:defRPr/>
            </a:pPr>
            <a:r>
              <a:rPr lang="en-US" altLang="zh-CN" sz="2400" kern="0" dirty="0">
                <a:solidFill>
                  <a:srgbClr val="000000">
                    <a:lumMod val="65000"/>
                    <a:lumOff val="35000"/>
                  </a:srgbClr>
                </a:solidFill>
                <a:latin typeface="+mn-ea"/>
                <a:ea typeface="+mn-ea"/>
              </a:rPr>
              <a:t>B:</a:t>
            </a:r>
            <a:r>
              <a:rPr lang="zh-CN" altLang="en-US" sz="2400" kern="0" dirty="0">
                <a:solidFill>
                  <a:srgbClr val="000000">
                    <a:lumMod val="65000"/>
                    <a:lumOff val="35000"/>
                  </a:srgbClr>
                </a:solidFill>
                <a:latin typeface="+mn-ea"/>
                <a:ea typeface="+mn-ea"/>
              </a:rPr>
              <a:t>商城和角色模块</a:t>
            </a:r>
            <a:endParaRPr lang="en-US" altLang="zh-CN" sz="2400" kern="0" dirty="0">
              <a:solidFill>
                <a:srgbClr val="000000">
                  <a:lumMod val="65000"/>
                  <a:lumOff val="35000"/>
                </a:srgbClr>
              </a:solidFill>
              <a:latin typeface="+mn-ea"/>
              <a:ea typeface="+mn-ea"/>
            </a:endParaRPr>
          </a:p>
          <a:p>
            <a:pPr lvl="0">
              <a:lnSpc>
                <a:spcPct val="150000"/>
              </a:lnSpc>
              <a:defRPr/>
            </a:pPr>
            <a:r>
              <a:rPr lang="en-US" altLang="zh-CN" sz="2400" kern="0" dirty="0">
                <a:solidFill>
                  <a:srgbClr val="000000">
                    <a:lumMod val="65000"/>
                    <a:lumOff val="35000"/>
                  </a:srgbClr>
                </a:solidFill>
                <a:latin typeface="+mn-ea"/>
                <a:ea typeface="+mn-ea"/>
              </a:rPr>
              <a:t>C:</a:t>
            </a:r>
            <a:r>
              <a:rPr lang="zh-CN" altLang="en-US" sz="2400" kern="0" dirty="0">
                <a:solidFill>
                  <a:srgbClr val="000000">
                    <a:lumMod val="65000"/>
                    <a:lumOff val="35000"/>
                  </a:srgbClr>
                </a:solidFill>
                <a:latin typeface="+mn-ea"/>
                <a:ea typeface="+mn-ea"/>
              </a:rPr>
              <a:t>好友邮箱和管理员模块</a:t>
            </a:r>
            <a:endParaRPr lang="en-US" altLang="zh-CN" sz="2400" kern="0" dirty="0">
              <a:solidFill>
                <a:srgbClr val="000000">
                  <a:lumMod val="65000"/>
                  <a:lumOff val="35000"/>
                </a:srgbClr>
              </a:solidFill>
              <a:latin typeface="+mn-ea"/>
              <a:ea typeface="+mn-ea"/>
            </a:endParaRPr>
          </a:p>
        </p:txBody>
      </p:sp>
      <p:sp>
        <p:nvSpPr>
          <p:cNvPr id="22" name="文本框 49">
            <a:extLst>
              <a:ext uri="{FF2B5EF4-FFF2-40B4-BE49-F238E27FC236}">
                <a16:creationId xmlns:a16="http://schemas.microsoft.com/office/drawing/2014/main" id="{F21C6FCD-3CD0-4695-8356-800B2A517F0B}"/>
              </a:ext>
            </a:extLst>
          </p:cNvPr>
          <p:cNvSpPr txBox="1">
            <a:spLocks noChangeArrowheads="1"/>
          </p:cNvSpPr>
          <p:nvPr/>
        </p:nvSpPr>
        <p:spPr bwMode="auto">
          <a:xfrm>
            <a:off x="4370566" y="4124499"/>
            <a:ext cx="3326571"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en-US" altLang="zh-CN" sz="2400" kern="0" dirty="0">
                <a:solidFill>
                  <a:srgbClr val="000000">
                    <a:lumMod val="65000"/>
                    <a:lumOff val="35000"/>
                  </a:srgbClr>
                </a:solidFill>
                <a:latin typeface="+mn-ea"/>
                <a:ea typeface="+mn-ea"/>
              </a:rPr>
              <a:t>A:</a:t>
            </a:r>
            <a:r>
              <a:rPr lang="zh-CN" altLang="en-US" sz="2400" kern="0" dirty="0">
                <a:solidFill>
                  <a:srgbClr val="000000">
                    <a:lumMod val="65000"/>
                    <a:lumOff val="35000"/>
                  </a:srgbClr>
                </a:solidFill>
                <a:latin typeface="+mn-ea"/>
                <a:ea typeface="+mn-ea"/>
              </a:rPr>
              <a:t>周诚信</a:t>
            </a:r>
            <a:endParaRPr lang="en-US" altLang="zh-CN" sz="2400" kern="0" dirty="0">
              <a:solidFill>
                <a:srgbClr val="000000">
                  <a:lumMod val="65000"/>
                  <a:lumOff val="35000"/>
                </a:srgbClr>
              </a:solidFill>
              <a:latin typeface="+mn-ea"/>
              <a:ea typeface="+mn-ea"/>
            </a:endParaRPr>
          </a:p>
          <a:p>
            <a:pPr lvl="0" algn="ctr">
              <a:lnSpc>
                <a:spcPct val="150000"/>
              </a:lnSpc>
              <a:defRPr/>
            </a:pPr>
            <a:r>
              <a:rPr lang="en-US" altLang="zh-CN" sz="2400" kern="0" dirty="0">
                <a:solidFill>
                  <a:srgbClr val="000000">
                    <a:lumMod val="65000"/>
                    <a:lumOff val="35000"/>
                  </a:srgbClr>
                </a:solidFill>
                <a:latin typeface="+mn-ea"/>
                <a:ea typeface="+mn-ea"/>
              </a:rPr>
              <a:t>B:</a:t>
            </a:r>
            <a:r>
              <a:rPr lang="zh-CN" altLang="en-US" sz="2400" kern="0" dirty="0">
                <a:solidFill>
                  <a:srgbClr val="000000">
                    <a:lumMod val="65000"/>
                    <a:lumOff val="35000"/>
                  </a:srgbClr>
                </a:solidFill>
                <a:latin typeface="+mn-ea"/>
                <a:ea typeface="+mn-ea"/>
              </a:rPr>
              <a:t>陈骁</a:t>
            </a:r>
            <a:endParaRPr lang="en-US" altLang="zh-CN" sz="2400" kern="0" dirty="0">
              <a:solidFill>
                <a:srgbClr val="000000">
                  <a:lumMod val="65000"/>
                  <a:lumOff val="35000"/>
                </a:srgbClr>
              </a:solidFill>
              <a:latin typeface="+mn-ea"/>
              <a:ea typeface="+mn-ea"/>
            </a:endParaRPr>
          </a:p>
          <a:p>
            <a:pPr lvl="0" algn="ctr">
              <a:lnSpc>
                <a:spcPct val="150000"/>
              </a:lnSpc>
              <a:defRPr/>
            </a:pPr>
            <a:r>
              <a:rPr lang="en-US" altLang="zh-CN" sz="2400" dirty="0">
                <a:latin typeface="+mn-ea"/>
                <a:ea typeface="+mn-ea"/>
              </a:rPr>
              <a:t>C:</a:t>
            </a:r>
            <a:r>
              <a:rPr lang="zh-CN" altLang="en-US" sz="2400" dirty="0">
                <a:latin typeface="+mn-ea"/>
                <a:ea typeface="+mn-ea"/>
              </a:rPr>
              <a:t>李以昕</a:t>
            </a:r>
          </a:p>
        </p:txBody>
      </p:sp>
      <p:sp>
        <p:nvSpPr>
          <p:cNvPr id="23" name="文本框 49">
            <a:extLst>
              <a:ext uri="{FF2B5EF4-FFF2-40B4-BE49-F238E27FC236}">
                <a16:creationId xmlns:a16="http://schemas.microsoft.com/office/drawing/2014/main" id="{CBC8BE37-5F7E-458B-887C-C025516F0A58}"/>
              </a:ext>
            </a:extLst>
          </p:cNvPr>
          <p:cNvSpPr txBox="1">
            <a:spLocks noChangeArrowheads="1"/>
          </p:cNvSpPr>
          <p:nvPr/>
        </p:nvSpPr>
        <p:spPr bwMode="auto">
          <a:xfrm>
            <a:off x="8104859" y="4124499"/>
            <a:ext cx="3326571"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en-US" altLang="zh-CN" sz="2400" kern="0" dirty="0">
                <a:solidFill>
                  <a:srgbClr val="000000">
                    <a:lumMod val="65000"/>
                    <a:lumOff val="35000"/>
                  </a:srgbClr>
                </a:solidFill>
                <a:latin typeface="+mn-ea"/>
                <a:ea typeface="+mn-ea"/>
              </a:rPr>
              <a:t>A:</a:t>
            </a:r>
            <a:r>
              <a:rPr lang="zh-CN" altLang="en-US" sz="2400" kern="0" dirty="0">
                <a:solidFill>
                  <a:srgbClr val="000000">
                    <a:lumMod val="65000"/>
                    <a:lumOff val="35000"/>
                  </a:srgbClr>
                </a:solidFill>
                <a:latin typeface="+mn-ea"/>
                <a:ea typeface="+mn-ea"/>
              </a:rPr>
              <a:t>李以昕</a:t>
            </a:r>
            <a:endParaRPr lang="en-US" altLang="zh-CN" sz="2400" kern="0" dirty="0">
              <a:solidFill>
                <a:srgbClr val="000000">
                  <a:lumMod val="65000"/>
                  <a:lumOff val="35000"/>
                </a:srgbClr>
              </a:solidFill>
              <a:latin typeface="+mn-ea"/>
              <a:ea typeface="+mn-ea"/>
            </a:endParaRPr>
          </a:p>
          <a:p>
            <a:pPr lvl="0" algn="ctr">
              <a:lnSpc>
                <a:spcPct val="150000"/>
              </a:lnSpc>
              <a:defRPr/>
            </a:pPr>
            <a:r>
              <a:rPr lang="en-US" altLang="zh-CN" sz="2400" kern="0" dirty="0">
                <a:solidFill>
                  <a:srgbClr val="000000">
                    <a:lumMod val="65000"/>
                    <a:lumOff val="35000"/>
                  </a:srgbClr>
                </a:solidFill>
                <a:latin typeface="+mn-ea"/>
                <a:ea typeface="+mn-ea"/>
              </a:rPr>
              <a:t>B:</a:t>
            </a:r>
            <a:r>
              <a:rPr lang="zh-CN" altLang="en-US" sz="2400" kern="0" dirty="0">
                <a:solidFill>
                  <a:srgbClr val="000000">
                    <a:lumMod val="65000"/>
                    <a:lumOff val="35000"/>
                  </a:srgbClr>
                </a:solidFill>
                <a:latin typeface="+mn-ea"/>
                <a:ea typeface="+mn-ea"/>
              </a:rPr>
              <a:t>周诚信</a:t>
            </a:r>
            <a:endParaRPr lang="en-US" altLang="zh-CN" sz="2400" kern="0" dirty="0">
              <a:solidFill>
                <a:srgbClr val="000000">
                  <a:lumMod val="65000"/>
                  <a:lumOff val="35000"/>
                </a:srgbClr>
              </a:solidFill>
              <a:latin typeface="+mn-ea"/>
              <a:ea typeface="+mn-ea"/>
            </a:endParaRPr>
          </a:p>
          <a:p>
            <a:pPr lvl="0" algn="ctr">
              <a:lnSpc>
                <a:spcPct val="150000"/>
              </a:lnSpc>
              <a:defRPr/>
            </a:pPr>
            <a:r>
              <a:rPr lang="en-US" altLang="zh-CN" sz="2400" dirty="0">
                <a:latin typeface="+mn-ea"/>
                <a:ea typeface="+mn-ea"/>
              </a:rPr>
              <a:t>C:</a:t>
            </a:r>
            <a:r>
              <a:rPr lang="zh-CN" altLang="en-US" sz="2400" dirty="0">
                <a:latin typeface="+mn-ea"/>
                <a:ea typeface="+mn-ea"/>
              </a:rPr>
              <a:t>陈骁</a:t>
            </a:r>
          </a:p>
        </p:txBody>
      </p:sp>
    </p:spTree>
    <p:custDataLst>
      <p:tags r:id="rId1"/>
    </p:custDataLst>
    <p:extLst>
      <p:ext uri="{BB962C8B-B14F-4D97-AF65-F5344CB8AC3E}">
        <p14:creationId xmlns:p14="http://schemas.microsoft.com/office/powerpoint/2010/main" val="9610361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250"/>
                                        <p:tgtEl>
                                          <p:spTgt spid="4"/>
                                        </p:tgtEl>
                                      </p:cBhvr>
                                    </p:animEffect>
                                  </p:childTnLst>
                                </p:cTn>
                              </p:par>
                            </p:childTnLst>
                          </p:cTn>
                        </p:par>
                        <p:par>
                          <p:cTn id="8" fill="hold">
                            <p:stCondLst>
                              <p:cond delay="1250"/>
                            </p:stCondLst>
                            <p:childTnLst>
                              <p:par>
                                <p:cTn id="9" presetID="3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1000" fill="hold"/>
                                        <p:tgtEl>
                                          <p:spTgt spid="12"/>
                                        </p:tgtEl>
                                        <p:attrNameLst>
                                          <p:attrName>ppt_w</p:attrName>
                                        </p:attrNameLst>
                                      </p:cBhvr>
                                      <p:tavLst>
                                        <p:tav tm="0">
                                          <p:val>
                                            <p:fltVal val="0"/>
                                          </p:val>
                                        </p:tav>
                                        <p:tav tm="100000">
                                          <p:val>
                                            <p:strVal val="#ppt_w"/>
                                          </p:val>
                                        </p:tav>
                                      </p:tavLst>
                                    </p:anim>
                                    <p:anim calcmode="lin" valueType="num">
                                      <p:cBhvr>
                                        <p:cTn id="12" dur="1000" fill="hold"/>
                                        <p:tgtEl>
                                          <p:spTgt spid="12"/>
                                        </p:tgtEl>
                                        <p:attrNameLst>
                                          <p:attrName>ppt_h</p:attrName>
                                        </p:attrNameLst>
                                      </p:cBhvr>
                                      <p:tavLst>
                                        <p:tav tm="0">
                                          <p:val>
                                            <p:fltVal val="0"/>
                                          </p:val>
                                        </p:tav>
                                        <p:tav tm="100000">
                                          <p:val>
                                            <p:strVal val="#ppt_h"/>
                                          </p:val>
                                        </p:tav>
                                      </p:tavLst>
                                    </p:anim>
                                    <p:anim calcmode="lin" valueType="num">
                                      <p:cBhvr>
                                        <p:cTn id="13" dur="1000" fill="hold"/>
                                        <p:tgtEl>
                                          <p:spTgt spid="12"/>
                                        </p:tgtEl>
                                        <p:attrNameLst>
                                          <p:attrName>style.rotation</p:attrName>
                                        </p:attrNameLst>
                                      </p:cBhvr>
                                      <p:tavLst>
                                        <p:tav tm="0">
                                          <p:val>
                                            <p:fltVal val="90"/>
                                          </p:val>
                                        </p:tav>
                                        <p:tav tm="100000">
                                          <p:val>
                                            <p:fltVal val="0"/>
                                          </p:val>
                                        </p:tav>
                                      </p:tavLst>
                                    </p:anim>
                                    <p:animEffect transition="in" filter="fade">
                                      <p:cBhvr>
                                        <p:cTn id="14" dur="1000"/>
                                        <p:tgtEl>
                                          <p:spTgt spid="12"/>
                                        </p:tgtEl>
                                      </p:cBhvr>
                                    </p:animEffect>
                                  </p:childTnLst>
                                </p:cTn>
                              </p:par>
                            </p:childTnLst>
                          </p:cTn>
                        </p:par>
                        <p:par>
                          <p:cTn id="15" fill="hold">
                            <p:stCondLst>
                              <p:cond delay="2250"/>
                            </p:stCondLst>
                            <p:childTnLst>
                              <p:par>
                                <p:cTn id="16" presetID="31" presetClass="entr" presetSubtype="0"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p:cTn id="18" dur="1000" fill="hold"/>
                                        <p:tgtEl>
                                          <p:spTgt spid="21"/>
                                        </p:tgtEl>
                                        <p:attrNameLst>
                                          <p:attrName>ppt_w</p:attrName>
                                        </p:attrNameLst>
                                      </p:cBhvr>
                                      <p:tavLst>
                                        <p:tav tm="0">
                                          <p:val>
                                            <p:fltVal val="0"/>
                                          </p:val>
                                        </p:tav>
                                        <p:tav tm="100000">
                                          <p:val>
                                            <p:strVal val="#ppt_w"/>
                                          </p:val>
                                        </p:tav>
                                      </p:tavLst>
                                    </p:anim>
                                    <p:anim calcmode="lin" valueType="num">
                                      <p:cBhvr>
                                        <p:cTn id="19" dur="1000" fill="hold"/>
                                        <p:tgtEl>
                                          <p:spTgt spid="21"/>
                                        </p:tgtEl>
                                        <p:attrNameLst>
                                          <p:attrName>ppt_h</p:attrName>
                                        </p:attrNameLst>
                                      </p:cBhvr>
                                      <p:tavLst>
                                        <p:tav tm="0">
                                          <p:val>
                                            <p:fltVal val="0"/>
                                          </p:val>
                                        </p:tav>
                                        <p:tav tm="100000">
                                          <p:val>
                                            <p:strVal val="#ppt_h"/>
                                          </p:val>
                                        </p:tav>
                                      </p:tavLst>
                                    </p:anim>
                                    <p:anim calcmode="lin" valueType="num">
                                      <p:cBhvr>
                                        <p:cTn id="20" dur="1000" fill="hold"/>
                                        <p:tgtEl>
                                          <p:spTgt spid="21"/>
                                        </p:tgtEl>
                                        <p:attrNameLst>
                                          <p:attrName>style.rotation</p:attrName>
                                        </p:attrNameLst>
                                      </p:cBhvr>
                                      <p:tavLst>
                                        <p:tav tm="0">
                                          <p:val>
                                            <p:fltVal val="90"/>
                                          </p:val>
                                        </p:tav>
                                        <p:tav tm="100000">
                                          <p:val>
                                            <p:fltVal val="0"/>
                                          </p:val>
                                        </p:tav>
                                      </p:tavLst>
                                    </p:anim>
                                    <p:animEffect transition="in" filter="fade">
                                      <p:cBhvr>
                                        <p:cTn id="21" dur="1000"/>
                                        <p:tgtEl>
                                          <p:spTgt spid="21"/>
                                        </p:tgtEl>
                                      </p:cBhvr>
                                    </p:animEffect>
                                  </p:childTnLst>
                                </p:cTn>
                              </p:par>
                            </p:childTnLst>
                          </p:cTn>
                        </p:par>
                        <p:par>
                          <p:cTn id="22" fill="hold">
                            <p:stCondLst>
                              <p:cond delay="3250"/>
                            </p:stCondLst>
                            <p:childTnLst>
                              <p:par>
                                <p:cTn id="23" presetID="31"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ppt_w</p:attrName>
                                        </p:attrNameLst>
                                      </p:cBhvr>
                                      <p:tavLst>
                                        <p:tav tm="0">
                                          <p:val>
                                            <p:fltVal val="0"/>
                                          </p:val>
                                        </p:tav>
                                        <p:tav tm="100000">
                                          <p:val>
                                            <p:strVal val="#ppt_w"/>
                                          </p:val>
                                        </p:tav>
                                      </p:tavLst>
                                    </p:anim>
                                    <p:anim calcmode="lin" valueType="num">
                                      <p:cBhvr>
                                        <p:cTn id="26" dur="1000" fill="hold"/>
                                        <p:tgtEl>
                                          <p:spTgt spid="22"/>
                                        </p:tgtEl>
                                        <p:attrNameLst>
                                          <p:attrName>ppt_h</p:attrName>
                                        </p:attrNameLst>
                                      </p:cBhvr>
                                      <p:tavLst>
                                        <p:tav tm="0">
                                          <p:val>
                                            <p:fltVal val="0"/>
                                          </p:val>
                                        </p:tav>
                                        <p:tav tm="100000">
                                          <p:val>
                                            <p:strVal val="#ppt_h"/>
                                          </p:val>
                                        </p:tav>
                                      </p:tavLst>
                                    </p:anim>
                                    <p:anim calcmode="lin" valueType="num">
                                      <p:cBhvr>
                                        <p:cTn id="27" dur="1000" fill="hold"/>
                                        <p:tgtEl>
                                          <p:spTgt spid="22"/>
                                        </p:tgtEl>
                                        <p:attrNameLst>
                                          <p:attrName>style.rotation</p:attrName>
                                        </p:attrNameLst>
                                      </p:cBhvr>
                                      <p:tavLst>
                                        <p:tav tm="0">
                                          <p:val>
                                            <p:fltVal val="90"/>
                                          </p:val>
                                        </p:tav>
                                        <p:tav tm="100000">
                                          <p:val>
                                            <p:fltVal val="0"/>
                                          </p:val>
                                        </p:tav>
                                      </p:tavLst>
                                    </p:anim>
                                    <p:animEffect transition="in" filter="fade">
                                      <p:cBhvr>
                                        <p:cTn id="28" dur="1000"/>
                                        <p:tgtEl>
                                          <p:spTgt spid="22"/>
                                        </p:tgtEl>
                                      </p:cBhvr>
                                    </p:animEffect>
                                  </p:childTnLst>
                                </p:cTn>
                              </p:par>
                            </p:childTnLst>
                          </p:cTn>
                        </p:par>
                        <p:par>
                          <p:cTn id="29" fill="hold">
                            <p:stCondLst>
                              <p:cond delay="4250"/>
                            </p:stCondLst>
                            <p:childTnLst>
                              <p:par>
                                <p:cTn id="30" presetID="31"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1000" fill="hold"/>
                                        <p:tgtEl>
                                          <p:spTgt spid="23"/>
                                        </p:tgtEl>
                                        <p:attrNameLst>
                                          <p:attrName>ppt_w</p:attrName>
                                        </p:attrNameLst>
                                      </p:cBhvr>
                                      <p:tavLst>
                                        <p:tav tm="0">
                                          <p:val>
                                            <p:fltVal val="0"/>
                                          </p:val>
                                        </p:tav>
                                        <p:tav tm="100000">
                                          <p:val>
                                            <p:strVal val="#ppt_w"/>
                                          </p:val>
                                        </p:tav>
                                      </p:tavLst>
                                    </p:anim>
                                    <p:anim calcmode="lin" valueType="num">
                                      <p:cBhvr>
                                        <p:cTn id="33" dur="1000" fill="hold"/>
                                        <p:tgtEl>
                                          <p:spTgt spid="23"/>
                                        </p:tgtEl>
                                        <p:attrNameLst>
                                          <p:attrName>ppt_h</p:attrName>
                                        </p:attrNameLst>
                                      </p:cBhvr>
                                      <p:tavLst>
                                        <p:tav tm="0">
                                          <p:val>
                                            <p:fltVal val="0"/>
                                          </p:val>
                                        </p:tav>
                                        <p:tav tm="100000">
                                          <p:val>
                                            <p:strVal val="#ppt_h"/>
                                          </p:val>
                                        </p:tav>
                                      </p:tavLst>
                                    </p:anim>
                                    <p:anim calcmode="lin" valueType="num">
                                      <p:cBhvr>
                                        <p:cTn id="34" dur="1000" fill="hold"/>
                                        <p:tgtEl>
                                          <p:spTgt spid="23"/>
                                        </p:tgtEl>
                                        <p:attrNameLst>
                                          <p:attrName>style.rotation</p:attrName>
                                        </p:attrNameLst>
                                      </p:cBhvr>
                                      <p:tavLst>
                                        <p:tav tm="0">
                                          <p:val>
                                            <p:fltVal val="90"/>
                                          </p:val>
                                        </p:tav>
                                        <p:tav tm="100000">
                                          <p:val>
                                            <p:fltVal val="0"/>
                                          </p:val>
                                        </p:tav>
                                      </p:tavLst>
                                    </p:anim>
                                    <p:animEffect transition="in" filter="fade">
                                      <p:cBhvr>
                                        <p:cTn id="35"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P spid="22"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930985" y="479448"/>
              <a:ext cx="1672579"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会议记录</a:t>
              </a:r>
            </a:p>
          </p:txBody>
        </p:sp>
        <p:pic>
          <p:nvPicPr>
            <p:cNvPr id="22"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 name="图片 3">
            <a:extLst>
              <a:ext uri="{FF2B5EF4-FFF2-40B4-BE49-F238E27FC236}">
                <a16:creationId xmlns:a16="http://schemas.microsoft.com/office/drawing/2014/main" id="{3DDBFE9E-9E18-43AD-8F7E-A45E4C2D6D44}"/>
              </a:ext>
            </a:extLst>
          </p:cNvPr>
          <p:cNvPicPr>
            <a:picLocks noChangeAspect="1"/>
          </p:cNvPicPr>
          <p:nvPr/>
        </p:nvPicPr>
        <p:blipFill rotWithShape="1">
          <a:blip r:embed="rId4"/>
          <a:srcRect t="4355"/>
          <a:stretch/>
        </p:blipFill>
        <p:spPr>
          <a:xfrm>
            <a:off x="3414035" y="1148511"/>
            <a:ext cx="5363930" cy="5303939"/>
          </a:xfrm>
          <a:prstGeom prst="rect">
            <a:avLst/>
          </a:prstGeom>
        </p:spPr>
      </p:pic>
    </p:spTree>
    <p:extLst>
      <p:ext uri="{BB962C8B-B14F-4D97-AF65-F5344CB8AC3E}">
        <p14:creationId xmlns:p14="http://schemas.microsoft.com/office/powerpoint/2010/main" val="303781060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53403" y="5014602"/>
            <a:ext cx="9247119" cy="963202"/>
            <a:chOff x="1165052" y="3472918"/>
            <a:chExt cx="6935340" cy="722401"/>
          </a:xfrm>
        </p:grpSpPr>
        <p:sp>
          <p:nvSpPr>
            <p:cNvPr id="5" name="矩形 26"/>
            <p:cNvSpPr>
              <a:spLocks noChangeArrowheads="1"/>
            </p:cNvSpPr>
            <p:nvPr/>
          </p:nvSpPr>
          <p:spPr bwMode="auto">
            <a:xfrm>
              <a:off x="1165052" y="3472918"/>
              <a:ext cx="2117725" cy="71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dirty="0">
                  <a:latin typeface="隶书" panose="02010509060101010101" pitchFamily="49" charset="-122"/>
                  <a:ea typeface="隶书" panose="02010509060101010101" pitchFamily="49" charset="-122"/>
                </a:rPr>
                <a:t>评分</a:t>
              </a:r>
              <a:endParaRPr lang="en-US" altLang="zh-CN" sz="2800" dirty="0">
                <a:latin typeface="隶书" panose="02010509060101010101" pitchFamily="49" charset="-122"/>
                <a:ea typeface="隶书" panose="02010509060101010101" pitchFamily="49" charset="-122"/>
              </a:endParaRPr>
            </a:p>
            <a:p>
              <a:pPr algn="ctr"/>
              <a:r>
                <a:rPr lang="en-US" altLang="zh-CN" sz="2800" dirty="0">
                  <a:latin typeface="隶书" panose="02010509060101010101" pitchFamily="49" charset="-122"/>
                  <a:ea typeface="隶书" panose="02010509060101010101" pitchFamily="49" charset="-122"/>
                </a:rPr>
                <a:t>7.8</a:t>
              </a:r>
            </a:p>
          </p:txBody>
        </p:sp>
        <p:sp>
          <p:nvSpPr>
            <p:cNvPr id="6" name="矩形 26"/>
            <p:cNvSpPr>
              <a:spLocks noChangeArrowheads="1"/>
            </p:cNvSpPr>
            <p:nvPr/>
          </p:nvSpPr>
          <p:spPr bwMode="auto">
            <a:xfrm>
              <a:off x="3506126" y="3479739"/>
              <a:ext cx="2117725" cy="71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dirty="0">
                  <a:latin typeface="隶书" panose="02010509060101010101" pitchFamily="49" charset="-122"/>
                  <a:ea typeface="隶书" panose="02010509060101010101" pitchFamily="49" charset="-122"/>
                </a:rPr>
                <a:t>评分</a:t>
              </a:r>
              <a:endParaRPr lang="en-US" altLang="zh-CN" sz="2800" dirty="0">
                <a:latin typeface="隶书" panose="02010509060101010101" pitchFamily="49" charset="-122"/>
                <a:ea typeface="隶书" panose="02010509060101010101" pitchFamily="49" charset="-122"/>
              </a:endParaRPr>
            </a:p>
            <a:p>
              <a:pPr algn="ctr"/>
              <a:r>
                <a:rPr lang="en-US" altLang="zh-CN" sz="2800" dirty="0">
                  <a:latin typeface="隶书" panose="02010509060101010101" pitchFamily="49" charset="-122"/>
                  <a:ea typeface="隶书" panose="02010509060101010101" pitchFamily="49" charset="-122"/>
                </a:rPr>
                <a:t>7.8</a:t>
              </a:r>
            </a:p>
          </p:txBody>
        </p:sp>
        <p:sp>
          <p:nvSpPr>
            <p:cNvPr id="7" name="矩形 26"/>
            <p:cNvSpPr>
              <a:spLocks noChangeArrowheads="1"/>
            </p:cNvSpPr>
            <p:nvPr/>
          </p:nvSpPr>
          <p:spPr bwMode="auto">
            <a:xfrm>
              <a:off x="5982667" y="3489851"/>
              <a:ext cx="2117725" cy="6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latin typeface="隶书" panose="02010509060101010101" pitchFamily="49" charset="-122"/>
                  <a:ea typeface="隶书" panose="02010509060101010101" pitchFamily="49" charset="-122"/>
                </a:rPr>
                <a:t>评分</a:t>
              </a:r>
              <a:endParaRPr lang="en-US" altLang="zh-CN" sz="2400" dirty="0">
                <a:latin typeface="隶书" panose="02010509060101010101" pitchFamily="49" charset="-122"/>
                <a:ea typeface="隶书" panose="02010509060101010101" pitchFamily="49" charset="-122"/>
              </a:endParaRPr>
            </a:p>
            <a:p>
              <a:pPr algn="ctr"/>
              <a:r>
                <a:rPr lang="en-US" altLang="zh-CN" sz="2400">
                  <a:latin typeface="隶书" panose="02010509060101010101" pitchFamily="49" charset="-122"/>
                  <a:ea typeface="隶书" panose="02010509060101010101" pitchFamily="49" charset="-122"/>
                </a:rPr>
                <a:t>7.9</a:t>
              </a:r>
              <a:endParaRPr lang="zh-CN" altLang="en-US" sz="2400" dirty="0">
                <a:latin typeface="隶书" panose="02010509060101010101" pitchFamily="49" charset="-122"/>
                <a:ea typeface="隶书" panose="02010509060101010101" pitchFamily="49" charset="-122"/>
              </a:endParaRPr>
            </a:p>
          </p:txBody>
        </p:sp>
      </p:grpSp>
      <p:pic>
        <p:nvPicPr>
          <p:cNvPr id="8"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35"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0541"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9"/>
          <p:cNvSpPr txBox="1">
            <a:spLocks noChangeArrowheads="1"/>
          </p:cNvSpPr>
          <p:nvPr/>
        </p:nvSpPr>
        <p:spPr bwMode="auto">
          <a:xfrm>
            <a:off x="1174566"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1</a:t>
            </a:r>
            <a:endParaRPr lang="zh-CN" altLang="en-US" sz="3335" b="1" dirty="0">
              <a:solidFill>
                <a:schemeClr val="bg1"/>
              </a:solidFill>
              <a:latin typeface="隶书" panose="02010509060101010101" pitchFamily="49" charset="-122"/>
              <a:ea typeface="隶书" panose="02010509060101010101" pitchFamily="49" charset="-122"/>
            </a:endParaRPr>
          </a:p>
        </p:txBody>
      </p:sp>
      <p:sp>
        <p:nvSpPr>
          <p:cNvPr id="11" name="Text Box 39"/>
          <p:cNvSpPr txBox="1">
            <a:spLocks noChangeArrowheads="1"/>
          </p:cNvSpPr>
          <p:nvPr/>
        </p:nvSpPr>
        <p:spPr bwMode="auto">
          <a:xfrm>
            <a:off x="1786666" y="2564904"/>
            <a:ext cx="2197100" cy="9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4400" dirty="0">
                <a:latin typeface="隶书" panose="02010509060101010101" pitchFamily="49" charset="-122"/>
                <a:ea typeface="隶书" panose="02010509060101010101" pitchFamily="49" charset="-122"/>
              </a:rPr>
              <a:t>周诚信</a:t>
            </a:r>
          </a:p>
        </p:txBody>
      </p:sp>
      <p:pic>
        <p:nvPicPr>
          <p:cNvPr id="12"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8922"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0928"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39"/>
          <p:cNvSpPr txBox="1">
            <a:spLocks noChangeArrowheads="1"/>
          </p:cNvSpPr>
          <p:nvPr/>
        </p:nvSpPr>
        <p:spPr bwMode="auto">
          <a:xfrm>
            <a:off x="4394953"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2</a:t>
            </a:r>
            <a:endParaRPr lang="zh-CN" altLang="en-US" sz="3335" b="1" dirty="0">
              <a:solidFill>
                <a:schemeClr val="bg1"/>
              </a:solidFill>
              <a:latin typeface="隶书" panose="02010509060101010101" pitchFamily="49" charset="-122"/>
              <a:ea typeface="隶书" panose="02010509060101010101" pitchFamily="49" charset="-122"/>
            </a:endParaRPr>
          </a:p>
        </p:txBody>
      </p:sp>
      <p:pic>
        <p:nvPicPr>
          <p:cNvPr id="16"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3786"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35792"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39"/>
          <p:cNvSpPr txBox="1">
            <a:spLocks noChangeArrowheads="1"/>
          </p:cNvSpPr>
          <p:nvPr/>
        </p:nvSpPr>
        <p:spPr bwMode="auto">
          <a:xfrm>
            <a:off x="7549817"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3</a:t>
            </a:r>
            <a:endParaRPr lang="zh-CN" altLang="en-US" sz="3335" b="1" dirty="0">
              <a:solidFill>
                <a:schemeClr val="bg1"/>
              </a:solidFill>
              <a:latin typeface="隶书" panose="02010509060101010101" pitchFamily="49" charset="-122"/>
              <a:ea typeface="隶书" panose="02010509060101010101" pitchFamily="49" charset="-122"/>
            </a:endParaRPr>
          </a:p>
        </p:txBody>
      </p:sp>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522437" y="493046"/>
              <a:ext cx="3160511"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小组成员绩效评分</a:t>
              </a:r>
            </a:p>
          </p:txBody>
        </p:sp>
        <p:pic>
          <p:nvPicPr>
            <p:cNvPr id="2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Text Box 39">
            <a:extLst>
              <a:ext uri="{FF2B5EF4-FFF2-40B4-BE49-F238E27FC236}">
                <a16:creationId xmlns:a16="http://schemas.microsoft.com/office/drawing/2014/main" id="{9C27E5B7-E7E1-425D-8FA4-8FD82F5A21EE}"/>
              </a:ext>
            </a:extLst>
          </p:cNvPr>
          <p:cNvSpPr txBox="1">
            <a:spLocks noChangeArrowheads="1"/>
          </p:cNvSpPr>
          <p:nvPr/>
        </p:nvSpPr>
        <p:spPr bwMode="auto">
          <a:xfrm>
            <a:off x="4965598" y="2571256"/>
            <a:ext cx="2197100" cy="9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4400" dirty="0">
                <a:latin typeface="隶书" panose="02010509060101010101" pitchFamily="49" charset="-122"/>
                <a:ea typeface="隶书" panose="02010509060101010101" pitchFamily="49" charset="-122"/>
              </a:rPr>
              <a:t>陈   骁</a:t>
            </a:r>
          </a:p>
        </p:txBody>
      </p:sp>
      <p:sp>
        <p:nvSpPr>
          <p:cNvPr id="25" name="Text Box 39">
            <a:extLst>
              <a:ext uri="{FF2B5EF4-FFF2-40B4-BE49-F238E27FC236}">
                <a16:creationId xmlns:a16="http://schemas.microsoft.com/office/drawing/2014/main" id="{6496B166-1B47-4D2A-A7B8-80779CF8BC67}"/>
              </a:ext>
            </a:extLst>
          </p:cNvPr>
          <p:cNvSpPr txBox="1">
            <a:spLocks noChangeArrowheads="1"/>
          </p:cNvSpPr>
          <p:nvPr/>
        </p:nvSpPr>
        <p:spPr bwMode="auto">
          <a:xfrm>
            <a:off x="8309942" y="2571255"/>
            <a:ext cx="1988546" cy="9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4400" dirty="0">
                <a:latin typeface="隶书" panose="02010509060101010101" pitchFamily="49" charset="-122"/>
                <a:ea typeface="隶书" panose="02010509060101010101" pitchFamily="49" charset="-122"/>
              </a:rPr>
              <a:t>李以昕</a:t>
            </a:r>
          </a:p>
        </p:txBody>
      </p:sp>
    </p:spTree>
    <p:extLst>
      <p:ext uri="{BB962C8B-B14F-4D97-AF65-F5344CB8AC3E}">
        <p14:creationId xmlns:p14="http://schemas.microsoft.com/office/powerpoint/2010/main" val="39826587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31"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1000" fill="hold"/>
                                        <p:tgtEl>
                                          <p:spTgt spid="12"/>
                                        </p:tgtEl>
                                        <p:attrNameLst>
                                          <p:attrName>ppt_w</p:attrName>
                                        </p:attrNameLst>
                                      </p:cBhvr>
                                      <p:tavLst>
                                        <p:tav tm="0">
                                          <p:val>
                                            <p:fltVal val="0"/>
                                          </p:val>
                                        </p:tav>
                                        <p:tav tm="100000">
                                          <p:val>
                                            <p:strVal val="#ppt_w"/>
                                          </p:val>
                                        </p:tav>
                                      </p:tavLst>
                                    </p:anim>
                                    <p:anim calcmode="lin" valueType="num">
                                      <p:cBhvr>
                                        <p:cTn id="31" dur="1000" fill="hold"/>
                                        <p:tgtEl>
                                          <p:spTgt spid="12"/>
                                        </p:tgtEl>
                                        <p:attrNameLst>
                                          <p:attrName>ppt_h</p:attrName>
                                        </p:attrNameLst>
                                      </p:cBhvr>
                                      <p:tavLst>
                                        <p:tav tm="0">
                                          <p:val>
                                            <p:fltVal val="0"/>
                                          </p:val>
                                        </p:tav>
                                        <p:tav tm="100000">
                                          <p:val>
                                            <p:strVal val="#ppt_h"/>
                                          </p:val>
                                        </p:tav>
                                      </p:tavLst>
                                    </p:anim>
                                    <p:anim calcmode="lin" valueType="num">
                                      <p:cBhvr>
                                        <p:cTn id="32" dur="1000" fill="hold"/>
                                        <p:tgtEl>
                                          <p:spTgt spid="12"/>
                                        </p:tgtEl>
                                        <p:attrNameLst>
                                          <p:attrName>style.rotation</p:attrName>
                                        </p:attrNameLst>
                                      </p:cBhvr>
                                      <p:tavLst>
                                        <p:tav tm="0">
                                          <p:val>
                                            <p:fltVal val="90"/>
                                          </p:val>
                                        </p:tav>
                                        <p:tav tm="100000">
                                          <p:val>
                                            <p:fltVal val="0"/>
                                          </p:val>
                                        </p:tav>
                                      </p:tavLst>
                                    </p:anim>
                                    <p:animEffect transition="in" filter="fade">
                                      <p:cBhvr>
                                        <p:cTn id="33" dur="1000"/>
                                        <p:tgtEl>
                                          <p:spTgt spid="12"/>
                                        </p:tgtEl>
                                      </p:cBhvr>
                                    </p:animEffect>
                                  </p:childTnLst>
                                </p:cTn>
                              </p:par>
                            </p:childTnLst>
                          </p:cTn>
                        </p:par>
                        <p:par>
                          <p:cTn id="34" fill="hold">
                            <p:stCondLst>
                              <p:cond delay="4500"/>
                            </p:stCondLst>
                            <p:childTnLst>
                              <p:par>
                                <p:cTn id="35" presetID="10" presetClass="entr" presetSubtype="0"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5000"/>
                            </p:stCondLst>
                            <p:childTnLst>
                              <p:par>
                                <p:cTn id="39" presetID="42"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childTnLst>
                          </p:cTn>
                        </p:par>
                        <p:par>
                          <p:cTn id="44" fill="hold">
                            <p:stCondLst>
                              <p:cond delay="6000"/>
                            </p:stCondLst>
                            <p:childTnLst>
                              <p:par>
                                <p:cTn id="45" presetID="31" presetClass="entr" presetSubtype="0"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1000" fill="hold"/>
                                        <p:tgtEl>
                                          <p:spTgt spid="16"/>
                                        </p:tgtEl>
                                        <p:attrNameLst>
                                          <p:attrName>ppt_w</p:attrName>
                                        </p:attrNameLst>
                                      </p:cBhvr>
                                      <p:tavLst>
                                        <p:tav tm="0">
                                          <p:val>
                                            <p:fltVal val="0"/>
                                          </p:val>
                                        </p:tav>
                                        <p:tav tm="100000">
                                          <p:val>
                                            <p:strVal val="#ppt_w"/>
                                          </p:val>
                                        </p:tav>
                                      </p:tavLst>
                                    </p:anim>
                                    <p:anim calcmode="lin" valueType="num">
                                      <p:cBhvr>
                                        <p:cTn id="48" dur="1000" fill="hold"/>
                                        <p:tgtEl>
                                          <p:spTgt spid="16"/>
                                        </p:tgtEl>
                                        <p:attrNameLst>
                                          <p:attrName>ppt_h</p:attrName>
                                        </p:attrNameLst>
                                      </p:cBhvr>
                                      <p:tavLst>
                                        <p:tav tm="0">
                                          <p:val>
                                            <p:fltVal val="0"/>
                                          </p:val>
                                        </p:tav>
                                        <p:tav tm="100000">
                                          <p:val>
                                            <p:strVal val="#ppt_h"/>
                                          </p:val>
                                        </p:tav>
                                      </p:tavLst>
                                    </p:anim>
                                    <p:anim calcmode="lin" valueType="num">
                                      <p:cBhvr>
                                        <p:cTn id="49" dur="1000" fill="hold"/>
                                        <p:tgtEl>
                                          <p:spTgt spid="16"/>
                                        </p:tgtEl>
                                        <p:attrNameLst>
                                          <p:attrName>style.rotation</p:attrName>
                                        </p:attrNameLst>
                                      </p:cBhvr>
                                      <p:tavLst>
                                        <p:tav tm="0">
                                          <p:val>
                                            <p:fltVal val="90"/>
                                          </p:val>
                                        </p:tav>
                                        <p:tav tm="100000">
                                          <p:val>
                                            <p:fltVal val="0"/>
                                          </p:val>
                                        </p:tav>
                                      </p:tavLst>
                                    </p:anim>
                                    <p:animEffect transition="in" filter="fade">
                                      <p:cBhvr>
                                        <p:cTn id="50" dur="1000"/>
                                        <p:tgtEl>
                                          <p:spTgt spid="16"/>
                                        </p:tgtEl>
                                      </p:cBhvr>
                                    </p:animEffect>
                                  </p:childTnLst>
                                </p:cTn>
                              </p:par>
                            </p:childTnLst>
                          </p:cTn>
                        </p:par>
                        <p:par>
                          <p:cTn id="51" fill="hold">
                            <p:stCondLst>
                              <p:cond delay="7000"/>
                            </p:stCondLst>
                            <p:childTnLst>
                              <p:par>
                                <p:cTn id="52" presetID="10" presetClass="entr" presetSubtype="0" fill="hold"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par>
                          <p:cTn id="55" fill="hold">
                            <p:stCondLst>
                              <p:cond delay="7500"/>
                            </p:stCondLst>
                            <p:childTnLst>
                              <p:par>
                                <p:cTn id="56" presetID="42"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anim calcmode="lin" valueType="num">
                                      <p:cBhvr>
                                        <p:cTn id="59" dur="1000" fill="hold"/>
                                        <p:tgtEl>
                                          <p:spTgt spid="18"/>
                                        </p:tgtEl>
                                        <p:attrNameLst>
                                          <p:attrName>ppt_x</p:attrName>
                                        </p:attrNameLst>
                                      </p:cBhvr>
                                      <p:tavLst>
                                        <p:tav tm="0">
                                          <p:val>
                                            <p:strVal val="#ppt_x"/>
                                          </p:val>
                                        </p:tav>
                                        <p:tav tm="100000">
                                          <p:val>
                                            <p:strVal val="#ppt_x"/>
                                          </p:val>
                                        </p:tav>
                                      </p:tavLst>
                                    </p:anim>
                                    <p:anim calcmode="lin" valueType="num">
                                      <p:cBhvr>
                                        <p:cTn id="60" dur="1000" fill="hold"/>
                                        <p:tgtEl>
                                          <p:spTgt spid="18"/>
                                        </p:tgtEl>
                                        <p:attrNameLst>
                                          <p:attrName>ppt_y</p:attrName>
                                        </p:attrNameLst>
                                      </p:cBhvr>
                                      <p:tavLst>
                                        <p:tav tm="0">
                                          <p:val>
                                            <p:strVal val="#ppt_y+.1"/>
                                          </p:val>
                                        </p:tav>
                                        <p:tav tm="100000">
                                          <p:val>
                                            <p:strVal val="#ppt_y"/>
                                          </p:val>
                                        </p:tav>
                                      </p:tavLst>
                                    </p:anim>
                                  </p:childTnLst>
                                </p:cTn>
                              </p:par>
                            </p:childTnLst>
                          </p:cTn>
                        </p:par>
                        <p:par>
                          <p:cTn id="61" fill="hold">
                            <p:stCondLst>
                              <p:cond delay="8500"/>
                            </p:stCondLst>
                            <p:childTnLst>
                              <p:par>
                                <p:cTn id="62" presetID="47" presetClass="entr" presetSubtype="0" fill="hold" nodeType="after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childTnLst>
                          </p:cTn>
                        </p:par>
                        <p:par>
                          <p:cTn id="67" fill="hold">
                            <p:stCondLst>
                              <p:cond delay="9500"/>
                            </p:stCondLst>
                            <p:childTnLst>
                              <p:par>
                                <p:cTn id="68" presetID="42" presetClass="entr" presetSubtype="0"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1000"/>
                                        <p:tgtEl>
                                          <p:spTgt spid="24"/>
                                        </p:tgtEl>
                                      </p:cBhvr>
                                    </p:animEffect>
                                    <p:anim calcmode="lin" valueType="num">
                                      <p:cBhvr>
                                        <p:cTn id="71" dur="1000" fill="hold"/>
                                        <p:tgtEl>
                                          <p:spTgt spid="24"/>
                                        </p:tgtEl>
                                        <p:attrNameLst>
                                          <p:attrName>ppt_x</p:attrName>
                                        </p:attrNameLst>
                                      </p:cBhvr>
                                      <p:tavLst>
                                        <p:tav tm="0">
                                          <p:val>
                                            <p:strVal val="#ppt_x"/>
                                          </p:val>
                                        </p:tav>
                                        <p:tav tm="100000">
                                          <p:val>
                                            <p:strVal val="#ppt_x"/>
                                          </p:val>
                                        </p:tav>
                                      </p:tavLst>
                                    </p:anim>
                                    <p:anim calcmode="lin" valueType="num">
                                      <p:cBhvr>
                                        <p:cTn id="72" dur="1000" fill="hold"/>
                                        <p:tgtEl>
                                          <p:spTgt spid="24"/>
                                        </p:tgtEl>
                                        <p:attrNameLst>
                                          <p:attrName>ppt_y</p:attrName>
                                        </p:attrNameLst>
                                      </p:cBhvr>
                                      <p:tavLst>
                                        <p:tav tm="0">
                                          <p:val>
                                            <p:strVal val="#ppt_y+.1"/>
                                          </p:val>
                                        </p:tav>
                                        <p:tav tm="100000">
                                          <p:val>
                                            <p:strVal val="#ppt_y"/>
                                          </p:val>
                                        </p:tav>
                                      </p:tavLst>
                                    </p:anim>
                                  </p:childTnLst>
                                </p:cTn>
                              </p:par>
                            </p:childTnLst>
                          </p:cTn>
                        </p:par>
                        <p:par>
                          <p:cTn id="73" fill="hold">
                            <p:stCondLst>
                              <p:cond delay="10500"/>
                            </p:stCondLst>
                            <p:childTnLst>
                              <p:par>
                                <p:cTn id="74" presetID="42"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1000"/>
                                        <p:tgtEl>
                                          <p:spTgt spid="25"/>
                                        </p:tgtEl>
                                      </p:cBhvr>
                                    </p:animEffect>
                                    <p:anim calcmode="lin" valueType="num">
                                      <p:cBhvr>
                                        <p:cTn id="77" dur="1000" fill="hold"/>
                                        <p:tgtEl>
                                          <p:spTgt spid="25"/>
                                        </p:tgtEl>
                                        <p:attrNameLst>
                                          <p:attrName>ppt_x</p:attrName>
                                        </p:attrNameLst>
                                      </p:cBhvr>
                                      <p:tavLst>
                                        <p:tav tm="0">
                                          <p:val>
                                            <p:strVal val="#ppt_x"/>
                                          </p:val>
                                        </p:tav>
                                        <p:tav tm="100000">
                                          <p:val>
                                            <p:strVal val="#ppt_x"/>
                                          </p:val>
                                        </p:tav>
                                      </p:tavLst>
                                    </p:anim>
                                    <p:anim calcmode="lin" valueType="num">
                                      <p:cBhvr>
                                        <p:cTn id="7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8" grpId="0"/>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6"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8172" y="546430"/>
            <a:ext cx="2315941" cy="2053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235705" y="1226463"/>
            <a:ext cx="1292601" cy="3785621"/>
          </a:xfrm>
          <a:prstGeom prst="rect">
            <a:avLst/>
          </a:prstGeom>
          <a:noFill/>
          <a:ln w="9525">
            <a:noFill/>
            <a:miter/>
          </a:ln>
        </p:spPr>
        <p:txBody>
          <a:bodyPr vert="eaVert" wrap="none" lIns="91410" tIns="45705" rIns="91410" bIns="45705">
            <a:spAutoFit/>
          </a:bodyPr>
          <a:lstStyle/>
          <a:p>
            <a:pPr lvl="0" eaLnBrk="1" hangingPunct="1">
              <a:buNone/>
            </a:pPr>
            <a:r>
              <a:rPr lang="zh-CN" altLang="en-US" sz="72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感谢聆听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1221751" y="2020480"/>
            <a:ext cx="4069186" cy="2162070"/>
          </a:xfrm>
          <a:prstGeom prst="rect">
            <a:avLst/>
          </a:prstGeom>
          <a:blipFill dpi="0" rotWithShape="1">
            <a:blip r:embed="rId3" cstate="print"/>
            <a:srcRect/>
            <a:stretch>
              <a:fillRect/>
            </a:stretch>
          </a:blipFill>
          <a:ln>
            <a:noFill/>
          </a:ln>
        </p:spPr>
        <p:txBody>
          <a:bodyPr vert="horz" wrap="square" lIns="91419" tIns="45709" rIns="91419" bIns="45709" numCol="1" anchor="t" anchorCtr="0" compatLnSpc="1"/>
          <a:lstStyle/>
          <a:p>
            <a:endParaRPr lang="zh-CN" altLang="en-US" dirty="0">
              <a:latin typeface="Avant GardeBook" pitchFamily="50" charset="0"/>
            </a:endParaRPr>
          </a:p>
        </p:txBody>
      </p:sp>
      <p:sp>
        <p:nvSpPr>
          <p:cNvPr id="7" name="Rectangle 7"/>
          <p:cNvSpPr>
            <a:spLocks noChangeArrowheads="1"/>
          </p:cNvSpPr>
          <p:nvPr/>
        </p:nvSpPr>
        <p:spPr bwMode="auto">
          <a:xfrm>
            <a:off x="7453007" y="2020480"/>
            <a:ext cx="3082980" cy="2162070"/>
          </a:xfrm>
          <a:prstGeom prst="rect">
            <a:avLst/>
          </a:prstGeom>
          <a:blipFill dpi="0" rotWithShape="1">
            <a:blip r:embed="rId4" cstate="print">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txBody>
          <a:bodyPr vert="horz" wrap="square" lIns="91419" tIns="45709" rIns="91419" bIns="45709" numCol="1" anchor="t" anchorCtr="0" compatLnSpc="1"/>
          <a:lstStyle/>
          <a:p>
            <a:endParaRPr lang="zh-CN" altLang="en-US" dirty="0">
              <a:latin typeface="Avant GardeBook" pitchFamily="50" charset="0"/>
            </a:endParaRPr>
          </a:p>
        </p:txBody>
      </p:sp>
      <p:sp>
        <p:nvSpPr>
          <p:cNvPr id="8" name="Rectangle 8"/>
          <p:cNvSpPr>
            <a:spLocks noChangeArrowheads="1"/>
          </p:cNvSpPr>
          <p:nvPr/>
        </p:nvSpPr>
        <p:spPr bwMode="auto">
          <a:xfrm>
            <a:off x="5290937" y="2020480"/>
            <a:ext cx="2162070" cy="2162070"/>
          </a:xfrm>
          <a:prstGeom prst="rect">
            <a:avLst/>
          </a:prstGeom>
          <a:noFill/>
          <a:ln>
            <a:solidFill>
              <a:srgbClr val="404040"/>
            </a:solidFill>
          </a:ln>
        </p:spPr>
        <p:txBody>
          <a:bodyPr vert="horz" wrap="square" lIns="91419" tIns="45709" rIns="91419" bIns="45709" numCol="1" anchor="ctr" anchorCtr="0" compatLnSpc="1"/>
          <a:lstStyle/>
          <a:p>
            <a:pPr algn="ct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Oval 9"/>
          <p:cNvSpPr>
            <a:spLocks noChangeArrowheads="1"/>
          </p:cNvSpPr>
          <p:nvPr/>
        </p:nvSpPr>
        <p:spPr bwMode="auto">
          <a:xfrm>
            <a:off x="1452302" y="4478695"/>
            <a:ext cx="779987" cy="779987"/>
          </a:xfrm>
          <a:prstGeom prst="ellipse">
            <a:avLst/>
          </a:prstGeom>
          <a:noFill/>
          <a:ln>
            <a:solidFill>
              <a:srgbClr val="404040"/>
            </a:solidFill>
          </a:ln>
        </p:spPr>
        <p:txBody>
          <a:bodyPr vert="horz" wrap="square" lIns="91419" tIns="45709" rIns="91419" bIns="45709" numCol="1" anchor="t" anchorCtr="0" compatLnSpc="1"/>
          <a:lstStyle/>
          <a:p>
            <a:endParaRPr lang="zh-CN" altLang="en-US" dirty="0">
              <a:solidFill>
                <a:schemeClr val="bg1">
                  <a:lumMod val="50000"/>
                </a:schemeClr>
              </a:solidFill>
              <a:latin typeface="Avant GardeBook" pitchFamily="50" charset="0"/>
            </a:endParaRPr>
          </a:p>
        </p:txBody>
      </p:sp>
      <p:sp>
        <p:nvSpPr>
          <p:cNvPr id="11" name="Oval 10"/>
          <p:cNvSpPr>
            <a:spLocks noChangeArrowheads="1"/>
          </p:cNvSpPr>
          <p:nvPr/>
        </p:nvSpPr>
        <p:spPr bwMode="auto">
          <a:xfrm>
            <a:off x="6450368" y="4478695"/>
            <a:ext cx="774857" cy="779987"/>
          </a:xfrm>
          <a:prstGeom prst="ellipse">
            <a:avLst/>
          </a:prstGeom>
          <a:noFill/>
          <a:ln>
            <a:solidFill>
              <a:srgbClr val="404040"/>
            </a:solidFill>
          </a:ln>
        </p:spPr>
        <p:txBody>
          <a:bodyPr vert="horz" wrap="square" lIns="91419" tIns="45709" rIns="91419" bIns="45709" numCol="1" anchor="t" anchorCtr="0" compatLnSpc="1"/>
          <a:lstStyle/>
          <a:p>
            <a:endParaRPr lang="zh-CN" altLang="en-US" dirty="0">
              <a:solidFill>
                <a:schemeClr val="bg1">
                  <a:lumMod val="50000"/>
                </a:schemeClr>
              </a:solidFill>
              <a:latin typeface="Avant GardeBook" pitchFamily="50" charset="0"/>
            </a:endParaRPr>
          </a:p>
        </p:txBody>
      </p:sp>
      <p:sp>
        <p:nvSpPr>
          <p:cNvPr id="24" name="Freeform 9"/>
          <p:cNvSpPr>
            <a:spLocks noEditPoints="1"/>
          </p:cNvSpPr>
          <p:nvPr/>
        </p:nvSpPr>
        <p:spPr bwMode="auto">
          <a:xfrm>
            <a:off x="6605430" y="4626061"/>
            <a:ext cx="464732" cy="485256"/>
          </a:xfrm>
          <a:custGeom>
            <a:avLst/>
            <a:gdLst>
              <a:gd name="T0" fmla="*/ 86 w 134"/>
              <a:gd name="T1" fmla="*/ 115 h 140"/>
              <a:gd name="T2" fmla="*/ 82 w 134"/>
              <a:gd name="T3" fmla="*/ 118 h 140"/>
              <a:gd name="T4" fmla="*/ 10 w 134"/>
              <a:gd name="T5" fmla="*/ 115 h 140"/>
              <a:gd name="T6" fmla="*/ 14 w 134"/>
              <a:gd name="T7" fmla="*/ 11 h 140"/>
              <a:gd name="T8" fmla="*/ 86 w 134"/>
              <a:gd name="T9" fmla="*/ 15 h 140"/>
              <a:gd name="T10" fmla="*/ 96 w 134"/>
              <a:gd name="T11" fmla="*/ 16 h 140"/>
              <a:gd name="T12" fmla="*/ 82 w 134"/>
              <a:gd name="T13" fmla="*/ 0 h 140"/>
              <a:gd name="T14" fmla="*/ 0 w 134"/>
              <a:gd name="T15" fmla="*/ 14 h 140"/>
              <a:gd name="T16" fmla="*/ 14 w 134"/>
              <a:gd name="T17" fmla="*/ 140 h 140"/>
              <a:gd name="T18" fmla="*/ 96 w 134"/>
              <a:gd name="T19" fmla="*/ 126 h 140"/>
              <a:gd name="T20" fmla="*/ 96 w 134"/>
              <a:gd name="T21" fmla="*/ 125 h 140"/>
              <a:gd name="T22" fmla="*/ 86 w 134"/>
              <a:gd name="T23" fmla="*/ 87 h 140"/>
              <a:gd name="T24" fmla="*/ 55 w 134"/>
              <a:gd name="T25" fmla="*/ 4 h 140"/>
              <a:gd name="T26" fmla="*/ 55 w 134"/>
              <a:gd name="T27" fmla="*/ 7 h 140"/>
              <a:gd name="T28" fmla="*/ 40 w 134"/>
              <a:gd name="T29" fmla="*/ 5 h 140"/>
              <a:gd name="T30" fmla="*/ 48 w 134"/>
              <a:gd name="T31" fmla="*/ 135 h 140"/>
              <a:gd name="T32" fmla="*/ 48 w 134"/>
              <a:gd name="T33" fmla="*/ 123 h 140"/>
              <a:gd name="T34" fmla="*/ 48 w 134"/>
              <a:gd name="T35" fmla="*/ 135 h 140"/>
              <a:gd name="T36" fmla="*/ 96 w 134"/>
              <a:gd name="T37" fmla="*/ 22 h 140"/>
              <a:gd name="T38" fmla="*/ 62 w 134"/>
              <a:gd name="T39" fmla="*/ 22 h 140"/>
              <a:gd name="T40" fmla="*/ 51 w 134"/>
              <a:gd name="T41" fmla="*/ 70 h 140"/>
              <a:gd name="T42" fmla="*/ 66 w 134"/>
              <a:gd name="T43" fmla="*/ 81 h 140"/>
              <a:gd name="T44" fmla="*/ 83 w 134"/>
              <a:gd name="T45" fmla="*/ 81 h 140"/>
              <a:gd name="T46" fmla="*/ 96 w 134"/>
              <a:gd name="T47" fmla="*/ 81 h 140"/>
              <a:gd name="T48" fmla="*/ 134 w 134"/>
              <a:gd name="T49" fmla="*/ 70 h 140"/>
              <a:gd name="T50" fmla="*/ 124 w 134"/>
              <a:gd name="T51" fmla="*/ 22 h 140"/>
              <a:gd name="T52" fmla="*/ 124 w 134"/>
              <a:gd name="T53" fmla="*/ 74 h 140"/>
              <a:gd name="T54" fmla="*/ 86 w 134"/>
              <a:gd name="T55" fmla="*/ 74 h 140"/>
              <a:gd name="T56" fmla="*/ 58 w 134"/>
              <a:gd name="T57" fmla="*/ 70 h 140"/>
              <a:gd name="T58" fmla="*/ 62 w 134"/>
              <a:gd name="T59" fmla="*/ 29 h 140"/>
              <a:gd name="T60" fmla="*/ 96 w 134"/>
              <a:gd name="T61" fmla="*/ 29 h 140"/>
              <a:gd name="T62" fmla="*/ 127 w 134"/>
              <a:gd name="T63" fmla="*/ 33 h 140"/>
              <a:gd name="T64" fmla="*/ 82 w 134"/>
              <a:gd name="T65" fmla="*/ 37 h 140"/>
              <a:gd name="T66" fmla="*/ 109 w 134"/>
              <a:gd name="T67" fmla="*/ 56 h 140"/>
              <a:gd name="T68" fmla="*/ 88 w 134"/>
              <a:gd name="T69" fmla="*/ 62 h 140"/>
              <a:gd name="T70" fmla="*/ 101 w 134"/>
              <a:gd name="T71" fmla="*/ 64 h 140"/>
              <a:gd name="T72" fmla="*/ 109 w 134"/>
              <a:gd name="T73" fmla="*/ 65 h 140"/>
              <a:gd name="T74" fmla="*/ 102 w 134"/>
              <a:gd name="T75" fmla="*/ 66 h 140"/>
              <a:gd name="T76" fmla="*/ 86 w 134"/>
              <a:gd name="T77" fmla="*/ 69 h 140"/>
              <a:gd name="T78" fmla="*/ 86 w 134"/>
              <a:gd name="T79" fmla="*/ 61 h 140"/>
              <a:gd name="T80" fmla="*/ 87 w 134"/>
              <a:gd name="T81" fmla="*/ 57 h 140"/>
              <a:gd name="T82" fmla="*/ 81 w 134"/>
              <a:gd name="T83" fmla="*/ 39 h 140"/>
              <a:gd name="T84" fmla="*/ 78 w 134"/>
              <a:gd name="T85" fmla="*/ 37 h 140"/>
              <a:gd name="T86" fmla="*/ 78 w 134"/>
              <a:gd name="T87" fmla="*/ 33 h 140"/>
              <a:gd name="T88" fmla="*/ 80 w 134"/>
              <a:gd name="T89" fmla="*/ 3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40">
                <a:moveTo>
                  <a:pt x="86" y="87"/>
                </a:moveTo>
                <a:cubicBezTo>
                  <a:pt x="86" y="115"/>
                  <a:pt x="86" y="115"/>
                  <a:pt x="86" y="115"/>
                </a:cubicBezTo>
                <a:cubicBezTo>
                  <a:pt x="86" y="115"/>
                  <a:pt x="86" y="115"/>
                  <a:pt x="86" y="115"/>
                </a:cubicBezTo>
                <a:cubicBezTo>
                  <a:pt x="86" y="117"/>
                  <a:pt x="84" y="118"/>
                  <a:pt x="82" y="118"/>
                </a:cubicBezTo>
                <a:cubicBezTo>
                  <a:pt x="14" y="118"/>
                  <a:pt x="14" y="118"/>
                  <a:pt x="14" y="118"/>
                </a:cubicBezTo>
                <a:cubicBezTo>
                  <a:pt x="12" y="118"/>
                  <a:pt x="10" y="117"/>
                  <a:pt x="10" y="115"/>
                </a:cubicBezTo>
                <a:cubicBezTo>
                  <a:pt x="10" y="15"/>
                  <a:pt x="10" y="15"/>
                  <a:pt x="10" y="15"/>
                </a:cubicBezTo>
                <a:cubicBezTo>
                  <a:pt x="10" y="13"/>
                  <a:pt x="12" y="11"/>
                  <a:pt x="14" y="11"/>
                </a:cubicBezTo>
                <a:cubicBezTo>
                  <a:pt x="82" y="11"/>
                  <a:pt x="82" y="11"/>
                  <a:pt x="82" y="11"/>
                </a:cubicBezTo>
                <a:cubicBezTo>
                  <a:pt x="84" y="11"/>
                  <a:pt x="86" y="13"/>
                  <a:pt x="86" y="15"/>
                </a:cubicBezTo>
                <a:cubicBezTo>
                  <a:pt x="86" y="16"/>
                  <a:pt x="86" y="16"/>
                  <a:pt x="86" y="16"/>
                </a:cubicBezTo>
                <a:cubicBezTo>
                  <a:pt x="96" y="16"/>
                  <a:pt x="96" y="16"/>
                  <a:pt x="96" y="16"/>
                </a:cubicBezTo>
                <a:cubicBezTo>
                  <a:pt x="96" y="14"/>
                  <a:pt x="96" y="14"/>
                  <a:pt x="96" y="14"/>
                </a:cubicBezTo>
                <a:cubicBezTo>
                  <a:pt x="96" y="6"/>
                  <a:pt x="90" y="0"/>
                  <a:pt x="82" y="0"/>
                </a:cubicBezTo>
                <a:cubicBezTo>
                  <a:pt x="14" y="0"/>
                  <a:pt x="14" y="0"/>
                  <a:pt x="14" y="0"/>
                </a:cubicBezTo>
                <a:cubicBezTo>
                  <a:pt x="6" y="0"/>
                  <a:pt x="0" y="6"/>
                  <a:pt x="0" y="14"/>
                </a:cubicBezTo>
                <a:cubicBezTo>
                  <a:pt x="0" y="126"/>
                  <a:pt x="0" y="126"/>
                  <a:pt x="0" y="126"/>
                </a:cubicBezTo>
                <a:cubicBezTo>
                  <a:pt x="0" y="134"/>
                  <a:pt x="6" y="140"/>
                  <a:pt x="14" y="140"/>
                </a:cubicBezTo>
                <a:cubicBezTo>
                  <a:pt x="82" y="140"/>
                  <a:pt x="82" y="140"/>
                  <a:pt x="82" y="140"/>
                </a:cubicBezTo>
                <a:cubicBezTo>
                  <a:pt x="90" y="140"/>
                  <a:pt x="96" y="134"/>
                  <a:pt x="96" y="126"/>
                </a:cubicBezTo>
                <a:cubicBezTo>
                  <a:pt x="96" y="126"/>
                  <a:pt x="96" y="126"/>
                  <a:pt x="96" y="126"/>
                </a:cubicBezTo>
                <a:cubicBezTo>
                  <a:pt x="96" y="125"/>
                  <a:pt x="96" y="125"/>
                  <a:pt x="96" y="125"/>
                </a:cubicBezTo>
                <a:cubicBezTo>
                  <a:pt x="96" y="87"/>
                  <a:pt x="96" y="87"/>
                  <a:pt x="96" y="87"/>
                </a:cubicBezTo>
                <a:cubicBezTo>
                  <a:pt x="86" y="87"/>
                  <a:pt x="86" y="87"/>
                  <a:pt x="86" y="87"/>
                </a:cubicBezTo>
                <a:close/>
                <a:moveTo>
                  <a:pt x="42" y="4"/>
                </a:moveTo>
                <a:cubicBezTo>
                  <a:pt x="55" y="4"/>
                  <a:pt x="55" y="4"/>
                  <a:pt x="55" y="4"/>
                </a:cubicBezTo>
                <a:cubicBezTo>
                  <a:pt x="55" y="4"/>
                  <a:pt x="56" y="4"/>
                  <a:pt x="56" y="5"/>
                </a:cubicBezTo>
                <a:cubicBezTo>
                  <a:pt x="56" y="6"/>
                  <a:pt x="55" y="7"/>
                  <a:pt x="55" y="7"/>
                </a:cubicBezTo>
                <a:cubicBezTo>
                  <a:pt x="42" y="7"/>
                  <a:pt x="42" y="7"/>
                  <a:pt x="42" y="7"/>
                </a:cubicBezTo>
                <a:cubicBezTo>
                  <a:pt x="41" y="7"/>
                  <a:pt x="40" y="6"/>
                  <a:pt x="40" y="5"/>
                </a:cubicBezTo>
                <a:cubicBezTo>
                  <a:pt x="40" y="4"/>
                  <a:pt x="41" y="4"/>
                  <a:pt x="42" y="4"/>
                </a:cubicBezTo>
                <a:close/>
                <a:moveTo>
                  <a:pt x="48" y="135"/>
                </a:moveTo>
                <a:cubicBezTo>
                  <a:pt x="45" y="135"/>
                  <a:pt x="42" y="133"/>
                  <a:pt x="42" y="129"/>
                </a:cubicBezTo>
                <a:cubicBezTo>
                  <a:pt x="42" y="125"/>
                  <a:pt x="45" y="123"/>
                  <a:pt x="48" y="123"/>
                </a:cubicBezTo>
                <a:cubicBezTo>
                  <a:pt x="52" y="123"/>
                  <a:pt x="54" y="125"/>
                  <a:pt x="54" y="129"/>
                </a:cubicBezTo>
                <a:cubicBezTo>
                  <a:pt x="54" y="133"/>
                  <a:pt x="52" y="135"/>
                  <a:pt x="48" y="135"/>
                </a:cubicBezTo>
                <a:close/>
                <a:moveTo>
                  <a:pt x="124" y="22"/>
                </a:moveTo>
                <a:cubicBezTo>
                  <a:pt x="96" y="22"/>
                  <a:pt x="96" y="22"/>
                  <a:pt x="96" y="22"/>
                </a:cubicBezTo>
                <a:cubicBezTo>
                  <a:pt x="86" y="22"/>
                  <a:pt x="86" y="22"/>
                  <a:pt x="86" y="22"/>
                </a:cubicBezTo>
                <a:cubicBezTo>
                  <a:pt x="62" y="22"/>
                  <a:pt x="62" y="22"/>
                  <a:pt x="62" y="22"/>
                </a:cubicBezTo>
                <a:cubicBezTo>
                  <a:pt x="56" y="22"/>
                  <a:pt x="51" y="27"/>
                  <a:pt x="51" y="33"/>
                </a:cubicBezTo>
                <a:cubicBezTo>
                  <a:pt x="51" y="70"/>
                  <a:pt x="51" y="70"/>
                  <a:pt x="51" y="70"/>
                </a:cubicBezTo>
                <a:cubicBezTo>
                  <a:pt x="51" y="76"/>
                  <a:pt x="56" y="81"/>
                  <a:pt x="62" y="81"/>
                </a:cubicBezTo>
                <a:cubicBezTo>
                  <a:pt x="66" y="81"/>
                  <a:pt x="66" y="81"/>
                  <a:pt x="66" y="81"/>
                </a:cubicBezTo>
                <a:cubicBezTo>
                  <a:pt x="66" y="102"/>
                  <a:pt x="66" y="102"/>
                  <a:pt x="66" y="102"/>
                </a:cubicBezTo>
                <a:cubicBezTo>
                  <a:pt x="83" y="81"/>
                  <a:pt x="83" y="81"/>
                  <a:pt x="83" y="81"/>
                </a:cubicBezTo>
                <a:cubicBezTo>
                  <a:pt x="86" y="81"/>
                  <a:pt x="86" y="81"/>
                  <a:pt x="86" y="81"/>
                </a:cubicBezTo>
                <a:cubicBezTo>
                  <a:pt x="96" y="81"/>
                  <a:pt x="96" y="81"/>
                  <a:pt x="96" y="81"/>
                </a:cubicBezTo>
                <a:cubicBezTo>
                  <a:pt x="124" y="81"/>
                  <a:pt x="124" y="81"/>
                  <a:pt x="124" y="81"/>
                </a:cubicBezTo>
                <a:cubicBezTo>
                  <a:pt x="129" y="81"/>
                  <a:pt x="134" y="76"/>
                  <a:pt x="134" y="70"/>
                </a:cubicBezTo>
                <a:cubicBezTo>
                  <a:pt x="134" y="33"/>
                  <a:pt x="134" y="33"/>
                  <a:pt x="134" y="33"/>
                </a:cubicBezTo>
                <a:cubicBezTo>
                  <a:pt x="134" y="27"/>
                  <a:pt x="129" y="22"/>
                  <a:pt x="124" y="22"/>
                </a:cubicBezTo>
                <a:close/>
                <a:moveTo>
                  <a:pt x="127" y="70"/>
                </a:moveTo>
                <a:cubicBezTo>
                  <a:pt x="127" y="72"/>
                  <a:pt x="126" y="74"/>
                  <a:pt x="124" y="74"/>
                </a:cubicBezTo>
                <a:cubicBezTo>
                  <a:pt x="96" y="74"/>
                  <a:pt x="96" y="74"/>
                  <a:pt x="96" y="74"/>
                </a:cubicBezTo>
                <a:cubicBezTo>
                  <a:pt x="86" y="74"/>
                  <a:pt x="86" y="74"/>
                  <a:pt x="86" y="74"/>
                </a:cubicBezTo>
                <a:cubicBezTo>
                  <a:pt x="62" y="74"/>
                  <a:pt x="62" y="74"/>
                  <a:pt x="62" y="74"/>
                </a:cubicBezTo>
                <a:cubicBezTo>
                  <a:pt x="60" y="74"/>
                  <a:pt x="58" y="72"/>
                  <a:pt x="58" y="70"/>
                </a:cubicBezTo>
                <a:cubicBezTo>
                  <a:pt x="58" y="33"/>
                  <a:pt x="58" y="33"/>
                  <a:pt x="58" y="33"/>
                </a:cubicBezTo>
                <a:cubicBezTo>
                  <a:pt x="58" y="30"/>
                  <a:pt x="60" y="29"/>
                  <a:pt x="62" y="29"/>
                </a:cubicBezTo>
                <a:cubicBezTo>
                  <a:pt x="86" y="29"/>
                  <a:pt x="86" y="29"/>
                  <a:pt x="86" y="29"/>
                </a:cubicBezTo>
                <a:cubicBezTo>
                  <a:pt x="96" y="29"/>
                  <a:pt x="96" y="29"/>
                  <a:pt x="96" y="29"/>
                </a:cubicBezTo>
                <a:cubicBezTo>
                  <a:pt x="124" y="29"/>
                  <a:pt x="124" y="29"/>
                  <a:pt x="124" y="29"/>
                </a:cubicBezTo>
                <a:cubicBezTo>
                  <a:pt x="126" y="29"/>
                  <a:pt x="127" y="30"/>
                  <a:pt x="127" y="33"/>
                </a:cubicBezTo>
                <a:lnTo>
                  <a:pt x="127" y="70"/>
                </a:lnTo>
                <a:close/>
                <a:moveTo>
                  <a:pt x="82" y="37"/>
                </a:moveTo>
                <a:cubicBezTo>
                  <a:pt x="112" y="41"/>
                  <a:pt x="112" y="41"/>
                  <a:pt x="112" y="41"/>
                </a:cubicBezTo>
                <a:cubicBezTo>
                  <a:pt x="109" y="56"/>
                  <a:pt x="109" y="56"/>
                  <a:pt x="109" y="56"/>
                </a:cubicBezTo>
                <a:cubicBezTo>
                  <a:pt x="90" y="57"/>
                  <a:pt x="90" y="57"/>
                  <a:pt x="90" y="57"/>
                </a:cubicBezTo>
                <a:cubicBezTo>
                  <a:pt x="88" y="62"/>
                  <a:pt x="88" y="62"/>
                  <a:pt x="88" y="62"/>
                </a:cubicBezTo>
                <a:cubicBezTo>
                  <a:pt x="89" y="62"/>
                  <a:pt x="89" y="63"/>
                  <a:pt x="90" y="64"/>
                </a:cubicBezTo>
                <a:cubicBezTo>
                  <a:pt x="101" y="64"/>
                  <a:pt x="101" y="64"/>
                  <a:pt x="101" y="64"/>
                </a:cubicBezTo>
                <a:cubicBezTo>
                  <a:pt x="102" y="62"/>
                  <a:pt x="103" y="61"/>
                  <a:pt x="105" y="61"/>
                </a:cubicBezTo>
                <a:cubicBezTo>
                  <a:pt x="107" y="61"/>
                  <a:pt x="109" y="63"/>
                  <a:pt x="109" y="65"/>
                </a:cubicBezTo>
                <a:cubicBezTo>
                  <a:pt x="109" y="67"/>
                  <a:pt x="107" y="69"/>
                  <a:pt x="105" y="69"/>
                </a:cubicBezTo>
                <a:cubicBezTo>
                  <a:pt x="103" y="69"/>
                  <a:pt x="102" y="68"/>
                  <a:pt x="102" y="66"/>
                </a:cubicBezTo>
                <a:cubicBezTo>
                  <a:pt x="89" y="66"/>
                  <a:pt x="89" y="66"/>
                  <a:pt x="89" y="66"/>
                </a:cubicBezTo>
                <a:cubicBezTo>
                  <a:pt x="89" y="68"/>
                  <a:pt x="87" y="69"/>
                  <a:pt x="86" y="69"/>
                </a:cubicBezTo>
                <a:cubicBezTo>
                  <a:pt x="84" y="69"/>
                  <a:pt x="82" y="67"/>
                  <a:pt x="82" y="65"/>
                </a:cubicBezTo>
                <a:cubicBezTo>
                  <a:pt x="82" y="63"/>
                  <a:pt x="84" y="61"/>
                  <a:pt x="86" y="61"/>
                </a:cubicBezTo>
                <a:cubicBezTo>
                  <a:pt x="86" y="61"/>
                  <a:pt x="86" y="61"/>
                  <a:pt x="86" y="61"/>
                </a:cubicBezTo>
                <a:cubicBezTo>
                  <a:pt x="87" y="57"/>
                  <a:pt x="87" y="57"/>
                  <a:pt x="87" y="57"/>
                </a:cubicBezTo>
                <a:cubicBezTo>
                  <a:pt x="86" y="57"/>
                  <a:pt x="86" y="57"/>
                  <a:pt x="86" y="57"/>
                </a:cubicBezTo>
                <a:cubicBezTo>
                  <a:pt x="81" y="39"/>
                  <a:pt x="81" y="39"/>
                  <a:pt x="81" y="39"/>
                </a:cubicBezTo>
                <a:cubicBezTo>
                  <a:pt x="78" y="37"/>
                  <a:pt x="78" y="37"/>
                  <a:pt x="78" y="37"/>
                </a:cubicBezTo>
                <a:cubicBezTo>
                  <a:pt x="78" y="37"/>
                  <a:pt x="78" y="37"/>
                  <a:pt x="78" y="37"/>
                </a:cubicBezTo>
                <a:cubicBezTo>
                  <a:pt x="77" y="37"/>
                  <a:pt x="76" y="36"/>
                  <a:pt x="76" y="35"/>
                </a:cubicBezTo>
                <a:cubicBezTo>
                  <a:pt x="76" y="34"/>
                  <a:pt x="77" y="33"/>
                  <a:pt x="78" y="33"/>
                </a:cubicBezTo>
                <a:cubicBezTo>
                  <a:pt x="79" y="33"/>
                  <a:pt x="80" y="34"/>
                  <a:pt x="80" y="35"/>
                </a:cubicBezTo>
                <a:cubicBezTo>
                  <a:pt x="80" y="35"/>
                  <a:pt x="80" y="35"/>
                  <a:pt x="80" y="35"/>
                </a:cubicBezTo>
                <a:lnTo>
                  <a:pt x="82" y="37"/>
                </a:lnTo>
                <a:close/>
              </a:path>
            </a:pathLst>
          </a:custGeom>
          <a:solidFill>
            <a:srgbClr val="404040"/>
          </a:solidFill>
          <a:ln>
            <a:noFill/>
          </a:ln>
        </p:spPr>
        <p:txBody>
          <a:bodyPr vert="horz" wrap="square" lIns="91419" tIns="45709" rIns="91419" bIns="45709" numCol="1" anchor="t" anchorCtr="0" compatLnSpc="1"/>
          <a:lstStyle/>
          <a:p>
            <a:endParaRPr lang="zh-CN" altLang="en-US" dirty="0">
              <a:solidFill>
                <a:schemeClr val="bg1">
                  <a:lumMod val="50000"/>
                </a:schemeClr>
              </a:solidFill>
              <a:latin typeface="Avant GardeBook" pitchFamily="50" charset="0"/>
            </a:endParaRPr>
          </a:p>
        </p:txBody>
      </p:sp>
      <p:sp>
        <p:nvSpPr>
          <p:cNvPr id="25" name="Freeform 11"/>
          <p:cNvSpPr>
            <a:spLocks noEditPoints="1"/>
          </p:cNvSpPr>
          <p:nvPr/>
        </p:nvSpPr>
        <p:spPr bwMode="auto">
          <a:xfrm>
            <a:off x="1645114" y="4610668"/>
            <a:ext cx="394365" cy="516043"/>
          </a:xfrm>
          <a:custGeom>
            <a:avLst/>
            <a:gdLst>
              <a:gd name="T0" fmla="*/ 95 w 114"/>
              <a:gd name="T1" fmla="*/ 99 h 149"/>
              <a:gd name="T2" fmla="*/ 93 w 114"/>
              <a:gd name="T3" fmla="*/ 98 h 149"/>
              <a:gd name="T4" fmla="*/ 89 w 114"/>
              <a:gd name="T5" fmla="*/ 96 h 149"/>
              <a:gd name="T6" fmla="*/ 74 w 114"/>
              <a:gd name="T7" fmla="*/ 85 h 149"/>
              <a:gd name="T8" fmla="*/ 90 w 114"/>
              <a:gd name="T9" fmla="*/ 58 h 149"/>
              <a:gd name="T10" fmla="*/ 57 w 114"/>
              <a:gd name="T11" fmla="*/ 1 h 149"/>
              <a:gd name="T12" fmla="*/ 19 w 114"/>
              <a:gd name="T13" fmla="*/ 41 h 149"/>
              <a:gd name="T14" fmla="*/ 42 w 114"/>
              <a:gd name="T15" fmla="*/ 87 h 149"/>
              <a:gd name="T16" fmla="*/ 25 w 114"/>
              <a:gd name="T17" fmla="*/ 96 h 149"/>
              <a:gd name="T18" fmla="*/ 21 w 114"/>
              <a:gd name="T19" fmla="*/ 98 h 149"/>
              <a:gd name="T20" fmla="*/ 19 w 114"/>
              <a:gd name="T21" fmla="*/ 99 h 149"/>
              <a:gd name="T22" fmla="*/ 0 w 114"/>
              <a:gd name="T23" fmla="*/ 123 h 149"/>
              <a:gd name="T24" fmla="*/ 1 w 114"/>
              <a:gd name="T25" fmla="*/ 149 h 149"/>
              <a:gd name="T26" fmla="*/ 113 w 114"/>
              <a:gd name="T27" fmla="*/ 149 h 149"/>
              <a:gd name="T28" fmla="*/ 114 w 114"/>
              <a:gd name="T29" fmla="*/ 147 h 149"/>
              <a:gd name="T30" fmla="*/ 95 w 114"/>
              <a:gd name="T31" fmla="*/ 99 h 149"/>
              <a:gd name="T32" fmla="*/ 82 w 114"/>
              <a:gd name="T33" fmla="*/ 28 h 149"/>
              <a:gd name="T34" fmla="*/ 30 w 114"/>
              <a:gd name="T35" fmla="*/ 26 h 149"/>
              <a:gd name="T36" fmla="*/ 40 w 114"/>
              <a:gd name="T37" fmla="*/ 74 h 149"/>
              <a:gd name="T38" fmla="*/ 33 w 114"/>
              <a:gd name="T39" fmla="*/ 61 h 149"/>
              <a:gd name="T40" fmla="*/ 43 w 114"/>
              <a:gd name="T41" fmla="*/ 25 h 149"/>
              <a:gd name="T42" fmla="*/ 62 w 114"/>
              <a:gd name="T43" fmla="*/ 42 h 149"/>
              <a:gd name="T44" fmla="*/ 50 w 114"/>
              <a:gd name="T45" fmla="*/ 29 h 149"/>
              <a:gd name="T46" fmla="*/ 77 w 114"/>
              <a:gd name="T47" fmla="*/ 43 h 149"/>
              <a:gd name="T48" fmla="*/ 80 w 114"/>
              <a:gd name="T49" fmla="*/ 47 h 149"/>
              <a:gd name="T50" fmla="*/ 67 w 114"/>
              <a:gd name="T51" fmla="*/ 68 h 149"/>
              <a:gd name="T52" fmla="*/ 56 w 114"/>
              <a:gd name="T53" fmla="*/ 70 h 149"/>
              <a:gd name="T54" fmla="*/ 67 w 114"/>
              <a:gd name="T55" fmla="*/ 70 h 149"/>
              <a:gd name="T56" fmla="*/ 81 w 114"/>
              <a:gd name="T57" fmla="*/ 50 h 149"/>
              <a:gd name="T58" fmla="*/ 82 w 114"/>
              <a:gd name="T59" fmla="*/ 57 h 149"/>
              <a:gd name="T60" fmla="*/ 73 w 114"/>
              <a:gd name="T61" fmla="*/ 74 h 149"/>
              <a:gd name="T62" fmla="*/ 73 w 114"/>
              <a:gd name="T63" fmla="*/ 74 h 149"/>
              <a:gd name="T64" fmla="*/ 57 w 114"/>
              <a:gd name="T65" fmla="*/ 85 h 149"/>
              <a:gd name="T66" fmla="*/ 42 w 114"/>
              <a:gd name="T67" fmla="*/ 76 h 149"/>
              <a:gd name="T68" fmla="*/ 79 w 114"/>
              <a:gd name="T69" fmla="*/ 99 h 149"/>
              <a:gd name="T70" fmla="*/ 57 w 114"/>
              <a:gd name="T71" fmla="*/ 113 h 149"/>
              <a:gd name="T72" fmla="*/ 36 w 114"/>
              <a:gd name="T73" fmla="*/ 100 h 149"/>
              <a:gd name="T74" fmla="*/ 41 w 114"/>
              <a:gd name="T75" fmla="*/ 93 h 149"/>
              <a:gd name="T76" fmla="*/ 42 w 114"/>
              <a:gd name="T77" fmla="*/ 92 h 149"/>
              <a:gd name="T78" fmla="*/ 42 w 114"/>
              <a:gd name="T79" fmla="*/ 91 h 149"/>
              <a:gd name="T80" fmla="*/ 43 w 114"/>
              <a:gd name="T81" fmla="*/ 86 h 149"/>
              <a:gd name="T82" fmla="*/ 53 w 114"/>
              <a:gd name="T83" fmla="*/ 86 h 149"/>
              <a:gd name="T84" fmla="*/ 57 w 114"/>
              <a:gd name="T85" fmla="*/ 87 h 149"/>
              <a:gd name="T86" fmla="*/ 73 w 114"/>
              <a:gd name="T87" fmla="*/ 76 h 149"/>
              <a:gd name="T88" fmla="*/ 74 w 114"/>
              <a:gd name="T89" fmla="*/ 92 h 149"/>
              <a:gd name="T90" fmla="*/ 74 w 114"/>
              <a:gd name="T91" fmla="*/ 92 h 149"/>
              <a:gd name="T92" fmla="*/ 75 w 114"/>
              <a:gd name="T93" fmla="*/ 93 h 149"/>
              <a:gd name="T94" fmla="*/ 82 w 114"/>
              <a:gd name="T95" fmla="*/ 9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49">
                <a:moveTo>
                  <a:pt x="95" y="99"/>
                </a:moveTo>
                <a:cubicBezTo>
                  <a:pt x="95" y="99"/>
                  <a:pt x="95" y="99"/>
                  <a:pt x="95" y="99"/>
                </a:cubicBezTo>
                <a:cubicBezTo>
                  <a:pt x="95" y="99"/>
                  <a:pt x="94" y="98"/>
                  <a:pt x="94" y="98"/>
                </a:cubicBezTo>
                <a:cubicBezTo>
                  <a:pt x="93" y="98"/>
                  <a:pt x="93" y="98"/>
                  <a:pt x="93" y="98"/>
                </a:cubicBezTo>
                <a:cubicBezTo>
                  <a:pt x="92" y="97"/>
                  <a:pt x="90" y="97"/>
                  <a:pt x="89" y="96"/>
                </a:cubicBezTo>
                <a:cubicBezTo>
                  <a:pt x="89" y="96"/>
                  <a:pt x="89" y="96"/>
                  <a:pt x="89" y="96"/>
                </a:cubicBezTo>
                <a:cubicBezTo>
                  <a:pt x="84" y="94"/>
                  <a:pt x="80" y="93"/>
                  <a:pt x="75" y="92"/>
                </a:cubicBezTo>
                <a:cubicBezTo>
                  <a:pt x="75" y="90"/>
                  <a:pt x="74" y="88"/>
                  <a:pt x="74" y="85"/>
                </a:cubicBezTo>
                <a:cubicBezTo>
                  <a:pt x="79" y="85"/>
                  <a:pt x="93" y="81"/>
                  <a:pt x="92" y="79"/>
                </a:cubicBezTo>
                <a:cubicBezTo>
                  <a:pt x="87" y="74"/>
                  <a:pt x="89" y="64"/>
                  <a:pt x="90" y="58"/>
                </a:cubicBezTo>
                <a:cubicBezTo>
                  <a:pt x="92" y="44"/>
                  <a:pt x="94" y="38"/>
                  <a:pt x="89" y="22"/>
                </a:cubicBezTo>
                <a:cubicBezTo>
                  <a:pt x="85" y="11"/>
                  <a:pt x="72" y="0"/>
                  <a:pt x="57" y="1"/>
                </a:cubicBezTo>
                <a:cubicBezTo>
                  <a:pt x="51" y="1"/>
                  <a:pt x="46" y="3"/>
                  <a:pt x="40" y="7"/>
                </a:cubicBezTo>
                <a:cubicBezTo>
                  <a:pt x="27" y="9"/>
                  <a:pt x="18" y="20"/>
                  <a:pt x="19" y="41"/>
                </a:cubicBezTo>
                <a:cubicBezTo>
                  <a:pt x="20" y="52"/>
                  <a:pt x="29" y="65"/>
                  <a:pt x="21" y="79"/>
                </a:cubicBezTo>
                <a:cubicBezTo>
                  <a:pt x="19" y="81"/>
                  <a:pt x="34" y="88"/>
                  <a:pt x="42" y="87"/>
                </a:cubicBezTo>
                <a:cubicBezTo>
                  <a:pt x="42" y="89"/>
                  <a:pt x="41" y="90"/>
                  <a:pt x="41" y="91"/>
                </a:cubicBezTo>
                <a:cubicBezTo>
                  <a:pt x="35" y="92"/>
                  <a:pt x="30" y="94"/>
                  <a:pt x="25" y="96"/>
                </a:cubicBezTo>
                <a:cubicBezTo>
                  <a:pt x="25" y="96"/>
                  <a:pt x="25" y="96"/>
                  <a:pt x="25" y="96"/>
                </a:cubicBezTo>
                <a:cubicBezTo>
                  <a:pt x="24" y="97"/>
                  <a:pt x="22" y="97"/>
                  <a:pt x="21" y="98"/>
                </a:cubicBezTo>
                <a:cubicBezTo>
                  <a:pt x="21" y="98"/>
                  <a:pt x="21" y="98"/>
                  <a:pt x="20" y="98"/>
                </a:cubicBezTo>
                <a:cubicBezTo>
                  <a:pt x="20" y="98"/>
                  <a:pt x="19" y="99"/>
                  <a:pt x="19" y="99"/>
                </a:cubicBezTo>
                <a:cubicBezTo>
                  <a:pt x="19" y="99"/>
                  <a:pt x="19" y="99"/>
                  <a:pt x="19" y="99"/>
                </a:cubicBezTo>
                <a:cubicBezTo>
                  <a:pt x="7" y="105"/>
                  <a:pt x="0" y="114"/>
                  <a:pt x="0" y="123"/>
                </a:cubicBezTo>
                <a:cubicBezTo>
                  <a:pt x="0" y="149"/>
                  <a:pt x="0" y="149"/>
                  <a:pt x="0" y="149"/>
                </a:cubicBezTo>
                <a:cubicBezTo>
                  <a:pt x="0" y="149"/>
                  <a:pt x="1" y="149"/>
                  <a:pt x="1" y="149"/>
                </a:cubicBezTo>
                <a:cubicBezTo>
                  <a:pt x="1" y="149"/>
                  <a:pt x="1" y="149"/>
                  <a:pt x="1" y="149"/>
                </a:cubicBezTo>
                <a:cubicBezTo>
                  <a:pt x="113" y="149"/>
                  <a:pt x="113" y="149"/>
                  <a:pt x="113" y="149"/>
                </a:cubicBezTo>
                <a:cubicBezTo>
                  <a:pt x="113" y="149"/>
                  <a:pt x="113" y="148"/>
                  <a:pt x="113" y="148"/>
                </a:cubicBezTo>
                <a:cubicBezTo>
                  <a:pt x="113" y="147"/>
                  <a:pt x="114" y="147"/>
                  <a:pt x="114" y="147"/>
                </a:cubicBezTo>
                <a:cubicBezTo>
                  <a:pt x="114" y="123"/>
                  <a:pt x="114" y="123"/>
                  <a:pt x="114" y="123"/>
                </a:cubicBezTo>
                <a:cubicBezTo>
                  <a:pt x="114" y="114"/>
                  <a:pt x="107" y="105"/>
                  <a:pt x="95" y="99"/>
                </a:cubicBezTo>
                <a:close/>
                <a:moveTo>
                  <a:pt x="59" y="7"/>
                </a:moveTo>
                <a:cubicBezTo>
                  <a:pt x="70" y="8"/>
                  <a:pt x="78" y="17"/>
                  <a:pt x="82" y="28"/>
                </a:cubicBezTo>
                <a:cubicBezTo>
                  <a:pt x="77" y="20"/>
                  <a:pt x="69" y="14"/>
                  <a:pt x="59" y="12"/>
                </a:cubicBezTo>
                <a:cubicBezTo>
                  <a:pt x="47" y="11"/>
                  <a:pt x="36" y="17"/>
                  <a:pt x="30" y="26"/>
                </a:cubicBezTo>
                <a:cubicBezTo>
                  <a:pt x="34" y="13"/>
                  <a:pt x="46" y="5"/>
                  <a:pt x="59" y="7"/>
                </a:cubicBezTo>
                <a:close/>
                <a:moveTo>
                  <a:pt x="40" y="74"/>
                </a:moveTo>
                <a:cubicBezTo>
                  <a:pt x="40" y="73"/>
                  <a:pt x="40" y="73"/>
                  <a:pt x="40" y="73"/>
                </a:cubicBezTo>
                <a:cubicBezTo>
                  <a:pt x="37" y="69"/>
                  <a:pt x="34" y="65"/>
                  <a:pt x="33" y="61"/>
                </a:cubicBezTo>
                <a:cubicBezTo>
                  <a:pt x="32" y="56"/>
                  <a:pt x="32" y="52"/>
                  <a:pt x="33" y="47"/>
                </a:cubicBezTo>
                <a:cubicBezTo>
                  <a:pt x="34" y="39"/>
                  <a:pt x="37" y="32"/>
                  <a:pt x="43" y="25"/>
                </a:cubicBezTo>
                <a:cubicBezTo>
                  <a:pt x="44" y="28"/>
                  <a:pt x="46" y="30"/>
                  <a:pt x="48" y="33"/>
                </a:cubicBezTo>
                <a:cubicBezTo>
                  <a:pt x="51" y="37"/>
                  <a:pt x="56" y="41"/>
                  <a:pt x="62" y="42"/>
                </a:cubicBezTo>
                <a:cubicBezTo>
                  <a:pt x="59" y="40"/>
                  <a:pt x="55" y="37"/>
                  <a:pt x="52" y="32"/>
                </a:cubicBezTo>
                <a:cubicBezTo>
                  <a:pt x="52" y="31"/>
                  <a:pt x="51" y="30"/>
                  <a:pt x="50" y="29"/>
                </a:cubicBezTo>
                <a:cubicBezTo>
                  <a:pt x="51" y="30"/>
                  <a:pt x="52" y="31"/>
                  <a:pt x="53" y="32"/>
                </a:cubicBezTo>
                <a:cubicBezTo>
                  <a:pt x="62" y="39"/>
                  <a:pt x="73" y="42"/>
                  <a:pt x="77" y="43"/>
                </a:cubicBezTo>
                <a:cubicBezTo>
                  <a:pt x="72" y="40"/>
                  <a:pt x="68" y="37"/>
                  <a:pt x="64" y="33"/>
                </a:cubicBezTo>
                <a:cubicBezTo>
                  <a:pt x="70" y="36"/>
                  <a:pt x="75" y="39"/>
                  <a:pt x="80" y="47"/>
                </a:cubicBezTo>
                <a:cubicBezTo>
                  <a:pt x="80" y="47"/>
                  <a:pt x="80" y="47"/>
                  <a:pt x="80" y="47"/>
                </a:cubicBezTo>
                <a:cubicBezTo>
                  <a:pt x="80" y="56"/>
                  <a:pt x="74" y="64"/>
                  <a:pt x="67" y="68"/>
                </a:cubicBezTo>
                <a:cubicBezTo>
                  <a:pt x="66" y="66"/>
                  <a:pt x="64" y="65"/>
                  <a:pt x="62" y="65"/>
                </a:cubicBezTo>
                <a:cubicBezTo>
                  <a:pt x="59" y="65"/>
                  <a:pt x="56" y="67"/>
                  <a:pt x="56" y="70"/>
                </a:cubicBezTo>
                <a:cubicBezTo>
                  <a:pt x="56" y="72"/>
                  <a:pt x="59" y="74"/>
                  <a:pt x="62" y="74"/>
                </a:cubicBezTo>
                <a:cubicBezTo>
                  <a:pt x="65" y="74"/>
                  <a:pt x="67" y="72"/>
                  <a:pt x="67" y="70"/>
                </a:cubicBezTo>
                <a:cubicBezTo>
                  <a:pt x="67" y="69"/>
                  <a:pt x="67" y="69"/>
                  <a:pt x="67" y="69"/>
                </a:cubicBezTo>
                <a:cubicBezTo>
                  <a:pt x="75" y="65"/>
                  <a:pt x="80" y="58"/>
                  <a:pt x="81" y="50"/>
                </a:cubicBezTo>
                <a:cubicBezTo>
                  <a:pt x="81" y="50"/>
                  <a:pt x="81" y="50"/>
                  <a:pt x="81" y="50"/>
                </a:cubicBezTo>
                <a:cubicBezTo>
                  <a:pt x="82" y="52"/>
                  <a:pt x="82" y="54"/>
                  <a:pt x="82" y="57"/>
                </a:cubicBezTo>
                <a:cubicBezTo>
                  <a:pt x="81" y="62"/>
                  <a:pt x="78" y="68"/>
                  <a:pt x="74" y="73"/>
                </a:cubicBezTo>
                <a:cubicBezTo>
                  <a:pt x="74" y="73"/>
                  <a:pt x="74" y="73"/>
                  <a:pt x="73" y="74"/>
                </a:cubicBezTo>
                <a:cubicBezTo>
                  <a:pt x="73" y="74"/>
                  <a:pt x="73" y="74"/>
                  <a:pt x="73" y="74"/>
                </a:cubicBezTo>
                <a:cubicBezTo>
                  <a:pt x="73" y="74"/>
                  <a:pt x="73" y="74"/>
                  <a:pt x="73" y="74"/>
                </a:cubicBezTo>
                <a:cubicBezTo>
                  <a:pt x="68" y="80"/>
                  <a:pt x="63" y="84"/>
                  <a:pt x="59" y="85"/>
                </a:cubicBezTo>
                <a:cubicBezTo>
                  <a:pt x="58" y="85"/>
                  <a:pt x="58" y="86"/>
                  <a:pt x="57" y="85"/>
                </a:cubicBezTo>
                <a:cubicBezTo>
                  <a:pt x="57" y="85"/>
                  <a:pt x="56" y="85"/>
                  <a:pt x="56" y="85"/>
                </a:cubicBezTo>
                <a:cubicBezTo>
                  <a:pt x="52" y="85"/>
                  <a:pt x="47" y="81"/>
                  <a:pt x="42" y="76"/>
                </a:cubicBezTo>
                <a:cubicBezTo>
                  <a:pt x="42" y="75"/>
                  <a:pt x="41" y="74"/>
                  <a:pt x="40" y="74"/>
                </a:cubicBezTo>
                <a:close/>
                <a:moveTo>
                  <a:pt x="79" y="99"/>
                </a:moveTo>
                <a:cubicBezTo>
                  <a:pt x="78" y="99"/>
                  <a:pt x="78" y="99"/>
                  <a:pt x="78" y="100"/>
                </a:cubicBezTo>
                <a:cubicBezTo>
                  <a:pt x="72" y="106"/>
                  <a:pt x="65" y="113"/>
                  <a:pt x="57" y="113"/>
                </a:cubicBezTo>
                <a:cubicBezTo>
                  <a:pt x="50" y="113"/>
                  <a:pt x="43" y="107"/>
                  <a:pt x="37" y="101"/>
                </a:cubicBezTo>
                <a:cubicBezTo>
                  <a:pt x="37" y="100"/>
                  <a:pt x="37" y="100"/>
                  <a:pt x="36" y="100"/>
                </a:cubicBezTo>
                <a:cubicBezTo>
                  <a:pt x="35" y="98"/>
                  <a:pt x="33" y="97"/>
                  <a:pt x="32" y="95"/>
                </a:cubicBezTo>
                <a:cubicBezTo>
                  <a:pt x="35" y="94"/>
                  <a:pt x="38" y="94"/>
                  <a:pt x="41" y="93"/>
                </a:cubicBezTo>
                <a:cubicBezTo>
                  <a:pt x="41" y="93"/>
                  <a:pt x="42" y="93"/>
                  <a:pt x="42" y="93"/>
                </a:cubicBezTo>
                <a:cubicBezTo>
                  <a:pt x="42" y="93"/>
                  <a:pt x="42" y="93"/>
                  <a:pt x="42" y="92"/>
                </a:cubicBezTo>
                <a:cubicBezTo>
                  <a:pt x="42" y="92"/>
                  <a:pt x="42" y="92"/>
                  <a:pt x="42" y="92"/>
                </a:cubicBezTo>
                <a:cubicBezTo>
                  <a:pt x="42" y="92"/>
                  <a:pt x="42" y="92"/>
                  <a:pt x="42" y="91"/>
                </a:cubicBezTo>
                <a:cubicBezTo>
                  <a:pt x="42" y="91"/>
                  <a:pt x="42" y="91"/>
                  <a:pt x="42" y="91"/>
                </a:cubicBezTo>
                <a:cubicBezTo>
                  <a:pt x="43" y="90"/>
                  <a:pt x="43" y="88"/>
                  <a:pt x="43" y="86"/>
                </a:cubicBezTo>
                <a:cubicBezTo>
                  <a:pt x="43" y="83"/>
                  <a:pt x="43" y="80"/>
                  <a:pt x="42" y="78"/>
                </a:cubicBezTo>
                <a:cubicBezTo>
                  <a:pt x="46" y="81"/>
                  <a:pt x="50" y="84"/>
                  <a:pt x="53" y="86"/>
                </a:cubicBezTo>
                <a:cubicBezTo>
                  <a:pt x="55" y="86"/>
                  <a:pt x="56" y="87"/>
                  <a:pt x="57" y="87"/>
                </a:cubicBezTo>
                <a:cubicBezTo>
                  <a:pt x="57" y="87"/>
                  <a:pt x="57" y="87"/>
                  <a:pt x="57" y="87"/>
                </a:cubicBezTo>
                <a:cubicBezTo>
                  <a:pt x="59" y="87"/>
                  <a:pt x="61" y="86"/>
                  <a:pt x="62" y="85"/>
                </a:cubicBezTo>
                <a:cubicBezTo>
                  <a:pt x="66" y="83"/>
                  <a:pt x="69" y="80"/>
                  <a:pt x="73" y="76"/>
                </a:cubicBezTo>
                <a:cubicBezTo>
                  <a:pt x="73" y="79"/>
                  <a:pt x="73" y="85"/>
                  <a:pt x="73" y="85"/>
                </a:cubicBezTo>
                <a:cubicBezTo>
                  <a:pt x="73" y="85"/>
                  <a:pt x="73" y="90"/>
                  <a:pt x="74" y="92"/>
                </a:cubicBezTo>
                <a:cubicBezTo>
                  <a:pt x="74" y="92"/>
                  <a:pt x="74" y="92"/>
                  <a:pt x="74" y="92"/>
                </a:cubicBezTo>
                <a:cubicBezTo>
                  <a:pt x="74" y="92"/>
                  <a:pt x="74" y="92"/>
                  <a:pt x="74" y="92"/>
                </a:cubicBezTo>
                <a:cubicBezTo>
                  <a:pt x="74" y="93"/>
                  <a:pt x="74" y="93"/>
                  <a:pt x="74" y="93"/>
                </a:cubicBezTo>
                <a:cubicBezTo>
                  <a:pt x="74" y="93"/>
                  <a:pt x="75" y="93"/>
                  <a:pt x="75" y="93"/>
                </a:cubicBezTo>
                <a:cubicBezTo>
                  <a:pt x="75" y="93"/>
                  <a:pt x="75" y="94"/>
                  <a:pt x="76" y="94"/>
                </a:cubicBezTo>
                <a:cubicBezTo>
                  <a:pt x="78" y="94"/>
                  <a:pt x="80" y="94"/>
                  <a:pt x="82" y="95"/>
                </a:cubicBezTo>
                <a:cubicBezTo>
                  <a:pt x="81" y="96"/>
                  <a:pt x="80" y="98"/>
                  <a:pt x="79" y="99"/>
                </a:cubicBezTo>
                <a:close/>
              </a:path>
            </a:pathLst>
          </a:custGeom>
          <a:solidFill>
            <a:srgbClr val="404040"/>
          </a:solidFill>
          <a:ln>
            <a:noFill/>
          </a:ln>
        </p:spPr>
        <p:txBody>
          <a:bodyPr vert="horz" wrap="square" lIns="91419" tIns="45709" rIns="91419" bIns="45709" numCol="1" anchor="t" anchorCtr="0" compatLnSpc="1"/>
          <a:lstStyle/>
          <a:p>
            <a:endParaRPr lang="zh-CN" altLang="en-US" dirty="0">
              <a:solidFill>
                <a:schemeClr val="bg1">
                  <a:lumMod val="50000"/>
                </a:schemeClr>
              </a:solidFill>
              <a:latin typeface="Avant GardeBook" pitchFamily="50" charset="0"/>
            </a:endParaRPr>
          </a:p>
        </p:txBody>
      </p:sp>
      <p:grpSp>
        <p:nvGrpSpPr>
          <p:cNvPr id="27" name="组合 26"/>
          <p:cNvGrpSpPr/>
          <p:nvPr/>
        </p:nvGrpSpPr>
        <p:grpSpPr>
          <a:xfrm>
            <a:off x="2420240" y="4383351"/>
            <a:ext cx="2918894" cy="1078837"/>
            <a:chOff x="1352057" y="4119727"/>
            <a:chExt cx="2918894" cy="1078837"/>
          </a:xfrm>
        </p:grpSpPr>
        <p:sp>
          <p:nvSpPr>
            <p:cNvPr id="28" name="矩形 27"/>
            <p:cNvSpPr/>
            <p:nvPr/>
          </p:nvSpPr>
          <p:spPr>
            <a:xfrm>
              <a:off x="1352057" y="4119727"/>
              <a:ext cx="2340514" cy="476669"/>
            </a:xfrm>
            <a:prstGeom prst="rect">
              <a:avLst/>
            </a:prstGeom>
          </p:spPr>
          <p:txBody>
            <a:bodyPr wrap="square">
              <a:spAutoFit/>
              <a:scene3d>
                <a:camera prst="orthographicFront"/>
                <a:lightRig rig="threePt" dir="t"/>
              </a:scene3d>
              <a:sp3d contourW="254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点击添加标题</a:t>
              </a:r>
              <a:endParaRPr lang="zh-CN" altLang="en-US" sz="2400" b="1" dirty="0">
                <a:solidFill>
                  <a:schemeClr val="tx1">
                    <a:lumMod val="85000"/>
                    <a:lumOff val="15000"/>
                  </a:schemeClr>
                </a:solidFill>
                <a:latin typeface="隶书" panose="02010509060101010101" pitchFamily="49" charset="-122"/>
                <a:ea typeface="隶书" panose="02010509060101010101" pitchFamily="49" charset="-122"/>
              </a:endParaRPr>
            </a:p>
          </p:txBody>
        </p:sp>
        <p:sp>
          <p:nvSpPr>
            <p:cNvPr id="29" name="矩形 28"/>
            <p:cNvSpPr/>
            <p:nvPr/>
          </p:nvSpPr>
          <p:spPr>
            <a:xfrm>
              <a:off x="1352058" y="4459900"/>
              <a:ext cx="2918893" cy="73866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grpSp>
        <p:nvGrpSpPr>
          <p:cNvPr id="30" name="组合 29"/>
          <p:cNvGrpSpPr/>
          <p:nvPr/>
        </p:nvGrpSpPr>
        <p:grpSpPr>
          <a:xfrm>
            <a:off x="7453007" y="4376062"/>
            <a:ext cx="2918894" cy="1078837"/>
            <a:chOff x="1352057" y="4119727"/>
            <a:chExt cx="2918894" cy="1078837"/>
          </a:xfrm>
        </p:grpSpPr>
        <p:sp>
          <p:nvSpPr>
            <p:cNvPr id="31" name="矩形 30"/>
            <p:cNvSpPr/>
            <p:nvPr/>
          </p:nvSpPr>
          <p:spPr>
            <a:xfrm>
              <a:off x="1352057" y="4119727"/>
              <a:ext cx="2340514" cy="476669"/>
            </a:xfrm>
            <a:prstGeom prst="rect">
              <a:avLst/>
            </a:prstGeom>
          </p:spPr>
          <p:txBody>
            <a:bodyPr wrap="square">
              <a:spAutoFit/>
              <a:scene3d>
                <a:camera prst="orthographicFront"/>
                <a:lightRig rig="threePt" dir="t"/>
              </a:scene3d>
              <a:sp3d contourW="254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点击添加标题</a:t>
              </a:r>
              <a:endParaRPr lang="zh-CN" altLang="en-US" sz="2400" b="1" dirty="0">
                <a:solidFill>
                  <a:schemeClr val="tx1">
                    <a:lumMod val="85000"/>
                    <a:lumOff val="15000"/>
                  </a:schemeClr>
                </a:solidFill>
                <a:latin typeface="隶书" panose="02010509060101010101" pitchFamily="49" charset="-122"/>
                <a:ea typeface="隶书" panose="02010509060101010101" pitchFamily="49" charset="-122"/>
              </a:endParaRPr>
            </a:p>
          </p:txBody>
        </p:sp>
        <p:sp>
          <p:nvSpPr>
            <p:cNvPr id="32" name="矩形 31"/>
            <p:cNvSpPr/>
            <p:nvPr/>
          </p:nvSpPr>
          <p:spPr>
            <a:xfrm>
              <a:off x="1352058" y="4459900"/>
              <a:ext cx="2918893" cy="73866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grpSp>
        <p:nvGrpSpPr>
          <p:cNvPr id="33" name="组合 32"/>
          <p:cNvGrpSpPr/>
          <p:nvPr/>
        </p:nvGrpSpPr>
        <p:grpSpPr>
          <a:xfrm>
            <a:off x="5290937" y="2432034"/>
            <a:ext cx="2162070" cy="1429265"/>
            <a:chOff x="1352057" y="4053052"/>
            <a:chExt cx="2162070" cy="1429265"/>
          </a:xfrm>
        </p:grpSpPr>
        <p:sp>
          <p:nvSpPr>
            <p:cNvPr id="34" name="矩形 33"/>
            <p:cNvSpPr/>
            <p:nvPr/>
          </p:nvSpPr>
          <p:spPr>
            <a:xfrm>
              <a:off x="1352057" y="4053052"/>
              <a:ext cx="2162070" cy="535531"/>
            </a:xfrm>
            <a:prstGeom prst="rect">
              <a:avLst/>
            </a:prstGeom>
          </p:spPr>
          <p:txBody>
            <a:bodyPr wrap="square">
              <a:spAutoFit/>
              <a:scene3d>
                <a:camera prst="orthographicFront"/>
                <a:lightRig rig="threePt" dir="t"/>
              </a:scene3d>
              <a:sp3d contourW="254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400" b="1"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添加标题</a:t>
              </a:r>
              <a:endParaRPr lang="zh-CN" altLang="en-US" sz="2400" b="1" dirty="0">
                <a:solidFill>
                  <a:schemeClr val="tx1">
                    <a:lumMod val="85000"/>
                    <a:lumOff val="15000"/>
                  </a:schemeClr>
                </a:solidFill>
                <a:latin typeface="隶书" panose="02010509060101010101" pitchFamily="49" charset="-122"/>
                <a:ea typeface="隶书" panose="02010509060101010101" pitchFamily="49" charset="-122"/>
              </a:endParaRPr>
            </a:p>
          </p:txBody>
        </p:sp>
        <p:sp>
          <p:nvSpPr>
            <p:cNvPr id="35" name="矩形 34"/>
            <p:cNvSpPr/>
            <p:nvPr/>
          </p:nvSpPr>
          <p:spPr>
            <a:xfrm>
              <a:off x="1467569" y="4420488"/>
              <a:ext cx="1983625" cy="106182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grpSp>
        <p:nvGrpSpPr>
          <p:cNvPr id="18" name="组合 17"/>
          <p:cNvGrpSpPr/>
          <p:nvPr/>
        </p:nvGrpSpPr>
        <p:grpSpPr>
          <a:xfrm>
            <a:off x="3257540" y="253944"/>
            <a:ext cx="5021208" cy="1250556"/>
            <a:chOff x="3256089" y="123377"/>
            <a:chExt cx="5022371" cy="1250846"/>
          </a:xfrm>
        </p:grpSpPr>
        <p:sp>
          <p:nvSpPr>
            <p:cNvPr id="19"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0" name="图片 1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1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22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22000">
                                          <p:cBhvr additive="base">
                                            <p:cTn id="7" dur="500" fill="hold"/>
                                            <p:tgtEl>
                                              <p:spTgt spid="6"/>
                                            </p:tgtEl>
                                            <p:attrNameLst>
                                              <p:attrName>ppt_x</p:attrName>
                                            </p:attrNameLst>
                                          </p:cBhvr>
                                          <p:tavLst>
                                            <p:tav tm="0">
                                              <p:val>
                                                <p:strVal val="0-#ppt_w/2"/>
                                              </p:val>
                                            </p:tav>
                                            <p:tav tm="100000">
                                              <p:val>
                                                <p:strVal val="#ppt_x"/>
                                              </p:val>
                                            </p:tav>
                                          </p:tavLst>
                                        </p:anim>
                                        <p:anim calcmode="lin" valueType="num" p14:bounceEnd="22000">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22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22000">
                                          <p:cBhvr additive="base">
                                            <p:cTn id="11" dur="500" fill="hold"/>
                                            <p:tgtEl>
                                              <p:spTgt spid="7"/>
                                            </p:tgtEl>
                                            <p:attrNameLst>
                                              <p:attrName>ppt_x</p:attrName>
                                            </p:attrNameLst>
                                          </p:cBhvr>
                                          <p:tavLst>
                                            <p:tav tm="0">
                                              <p:val>
                                                <p:strVal val="1+#ppt_w/2"/>
                                              </p:val>
                                            </p:tav>
                                            <p:tav tm="100000">
                                              <p:val>
                                                <p:strVal val="#ppt_x"/>
                                              </p:val>
                                            </p:tav>
                                          </p:tavLst>
                                        </p:anim>
                                        <p:anim calcmode="lin" valueType="num" p14:bounceEnd="22000">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9"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fmla="#ppt_w*sin(2.5*pi*$)">
                                              <p:val>
                                                <p:fltVal val="0"/>
                                              </p:val>
                                            </p:tav>
                                            <p:tav tm="100000">
                                              <p:val>
                                                <p:fltVal val="1"/>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par>
                                    <p:cTn id="18" presetID="19"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fmla="#ppt_w*sin(2.5*pi*$)">
                                              <p:val>
                                                <p:fltVal val="0"/>
                                              </p:val>
                                            </p:tav>
                                            <p:tav tm="100000">
                                              <p:val>
                                                <p:fltVal val="1"/>
                                              </p:val>
                                            </p:tav>
                                          </p:tavLst>
                                        </p:anim>
                                        <p:anim calcmode="lin" valueType="num">
                                          <p:cBhvr>
                                            <p:cTn id="21" dur="500" fill="hold"/>
                                            <p:tgtEl>
                                              <p:spTgt spid="11"/>
                                            </p:tgtEl>
                                            <p:attrNameLst>
                                              <p:attrName>ppt_h</p:attrName>
                                            </p:attrNameLst>
                                          </p:cBhvr>
                                          <p:tavLst>
                                            <p:tav tm="0">
                                              <p:val>
                                                <p:strVal val="#ppt_h"/>
                                              </p:val>
                                            </p:tav>
                                            <p:tav tm="100000">
                                              <p:val>
                                                <p:strVal val="#ppt_h"/>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1500"/>
                                </p:stCondLst>
                                <p:childTnLst>
                                  <p:par>
                                    <p:cTn id="33" presetID="42"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42" presetClass="entr" presetSubtype="0"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42" presetClass="entr" presetSubtype="0"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9"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fmla="#ppt_w*sin(2.5*pi*$)">
                                              <p:val>
                                                <p:fltVal val="0"/>
                                              </p:val>
                                            </p:tav>
                                            <p:tav tm="100000">
                                              <p:val>
                                                <p:fltVal val="1"/>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par>
                                    <p:cTn id="18" presetID="19"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fmla="#ppt_w*sin(2.5*pi*$)">
                                              <p:val>
                                                <p:fltVal val="0"/>
                                              </p:val>
                                            </p:tav>
                                            <p:tav tm="100000">
                                              <p:val>
                                                <p:fltVal val="1"/>
                                              </p:val>
                                            </p:tav>
                                          </p:tavLst>
                                        </p:anim>
                                        <p:anim calcmode="lin" valueType="num">
                                          <p:cBhvr>
                                            <p:cTn id="21" dur="500" fill="hold"/>
                                            <p:tgtEl>
                                              <p:spTgt spid="11"/>
                                            </p:tgtEl>
                                            <p:attrNameLst>
                                              <p:attrName>ppt_h</p:attrName>
                                            </p:attrNameLst>
                                          </p:cBhvr>
                                          <p:tavLst>
                                            <p:tav tm="0">
                                              <p:val>
                                                <p:strVal val="#ppt_h"/>
                                              </p:val>
                                            </p:tav>
                                            <p:tav tm="100000">
                                              <p:val>
                                                <p:strVal val="#ppt_h"/>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1500"/>
                                </p:stCondLst>
                                <p:childTnLst>
                                  <p:par>
                                    <p:cTn id="33" presetID="42"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42" presetClass="entr" presetSubtype="0"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42" presetClass="entr" presetSubtype="0"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24" grpId="0" animBg="1"/>
          <p:bldP spid="25"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53403" y="5014600"/>
            <a:ext cx="9247120" cy="1264199"/>
            <a:chOff x="1165052" y="3472918"/>
            <a:chExt cx="6935340" cy="948149"/>
          </a:xfrm>
        </p:grpSpPr>
        <p:sp>
          <p:nvSpPr>
            <p:cNvPr id="5" name="矩形 26"/>
            <p:cNvSpPr>
              <a:spLocks noChangeArrowheads="1"/>
            </p:cNvSpPr>
            <p:nvPr/>
          </p:nvSpPr>
          <p:spPr bwMode="auto">
            <a:xfrm>
              <a:off x="1165052" y="3472918"/>
              <a:ext cx="2117725" cy="71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65" dirty="0">
                  <a:latin typeface="隶书" panose="02010509060101010101" pitchFamily="49" charset="-122"/>
                  <a:ea typeface="隶书" panose="02010509060101010101" pitchFamily="49" charset="-122"/>
                </a:rPr>
                <a:t> </a:t>
              </a:r>
              <a:r>
                <a:rPr lang="en-US" altLang="zh-CN" sz="1865" dirty="0">
                  <a:latin typeface="隶书" panose="02010509060101010101" pitchFamily="49" charset="-122"/>
                  <a:ea typeface="隶书" panose="02010509060101010101" pitchFamily="49" charset="-122"/>
                </a:rPr>
                <a:t>[-</a:t>
              </a:r>
              <a:r>
                <a:rPr lang="zh-CN" altLang="en-US" sz="1865" dirty="0">
                  <a:latin typeface="隶书" panose="02010509060101010101" pitchFamily="49" charset="-122"/>
                  <a:ea typeface="隶书" panose="02010509060101010101" pitchFamily="49" charset="-122"/>
                </a:rPr>
                <a:t>婷婷</a:t>
              </a:r>
              <a:r>
                <a:rPr lang="en-US" altLang="zh-CN" sz="1865" dirty="0">
                  <a:latin typeface="隶书" panose="02010509060101010101" pitchFamily="49" charset="-122"/>
                  <a:ea typeface="隶书" panose="02010509060101010101" pitchFamily="49" charset="-122"/>
                </a:rPr>
                <a:t>]</a:t>
              </a:r>
              <a:r>
                <a:rPr lang="zh-CN" altLang="en-US" sz="1865" dirty="0">
                  <a:latin typeface="隶书" panose="02010509060101010101" pitchFamily="49" charset="-122"/>
                  <a:ea typeface="隶书" panose="02010509060101010101" pitchFamily="49" charset="-122"/>
                </a:rPr>
                <a:t>旗舰店</a:t>
              </a:r>
              <a:r>
                <a:rPr lang="en-US" altLang="zh-CN" sz="1865" dirty="0">
                  <a:latin typeface="隶书" panose="02010509060101010101" pitchFamily="49" charset="-122"/>
                  <a:ea typeface="隶书" panose="02010509060101010101" pitchFamily="49" charset="-122"/>
                </a:rPr>
                <a:t>https://[-</a:t>
              </a:r>
              <a:r>
                <a:rPr lang="zh-CN" altLang="en-US" sz="1865" dirty="0">
                  <a:latin typeface="隶书" panose="02010509060101010101" pitchFamily="49" charset="-122"/>
                  <a:ea typeface="隶书" panose="02010509060101010101" pitchFamily="49" charset="-122"/>
                </a:rPr>
                <a:t>婷婷</a:t>
              </a:r>
              <a:r>
                <a:rPr lang="en-US" altLang="zh-CN" sz="1865" dirty="0">
                  <a:latin typeface="隶书" panose="02010509060101010101" pitchFamily="49" charset="-122"/>
                  <a:ea typeface="隶书" panose="02010509060101010101" pitchFamily="49" charset="-122"/>
                </a:rPr>
                <a:t>]</a:t>
              </a:r>
            </a:p>
            <a:p>
              <a:r>
                <a:rPr lang="zh-CN" altLang="en-US" sz="1865" dirty="0">
                  <a:latin typeface="隶书" panose="02010509060101010101" pitchFamily="49" charset="-122"/>
                  <a:ea typeface="隶书" panose="02010509060101010101" pitchFamily="49" charset="-122"/>
                </a:rPr>
                <a:t>字点击添加文字点击添加</a:t>
              </a:r>
            </a:p>
          </p:txBody>
        </p:sp>
        <p:sp>
          <p:nvSpPr>
            <p:cNvPr id="6" name="矩形 26"/>
            <p:cNvSpPr>
              <a:spLocks noChangeArrowheads="1"/>
            </p:cNvSpPr>
            <p:nvPr/>
          </p:nvSpPr>
          <p:spPr bwMode="auto">
            <a:xfrm>
              <a:off x="3506126" y="3479739"/>
              <a:ext cx="2117725" cy="9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65" dirty="0">
                  <a:latin typeface="隶书" panose="02010509060101010101" pitchFamily="49" charset="-122"/>
                  <a:ea typeface="隶书" panose="02010509060101010101" pitchFamily="49" charset="-122"/>
                </a:rPr>
                <a:t>点击添加文字点击添加文字点击添加文字点击添加文字点击添加文字点击添加文字点击添加</a:t>
              </a:r>
            </a:p>
          </p:txBody>
        </p:sp>
        <p:sp>
          <p:nvSpPr>
            <p:cNvPr id="7" name="矩形 26"/>
            <p:cNvSpPr>
              <a:spLocks noChangeArrowheads="1"/>
            </p:cNvSpPr>
            <p:nvPr/>
          </p:nvSpPr>
          <p:spPr bwMode="auto">
            <a:xfrm>
              <a:off x="5982667" y="3489851"/>
              <a:ext cx="2117725" cy="9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65" dirty="0">
                  <a:latin typeface="隶书" panose="02010509060101010101" pitchFamily="49" charset="-122"/>
                  <a:ea typeface="隶书" panose="02010509060101010101" pitchFamily="49" charset="-122"/>
                </a:rPr>
                <a:t>点击添加文字点击添加文字点击添加文字点击添加文字点击添加文字点击添加文字点击添加</a:t>
              </a:r>
            </a:p>
          </p:txBody>
        </p:sp>
      </p:grpSp>
      <p:pic>
        <p:nvPicPr>
          <p:cNvPr id="8"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35"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0541"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9"/>
          <p:cNvSpPr txBox="1">
            <a:spLocks noChangeArrowheads="1"/>
          </p:cNvSpPr>
          <p:nvPr/>
        </p:nvSpPr>
        <p:spPr bwMode="auto">
          <a:xfrm>
            <a:off x="1174566"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1</a:t>
            </a:r>
            <a:endParaRPr lang="zh-CN" altLang="en-US" sz="3335" b="1" dirty="0">
              <a:solidFill>
                <a:schemeClr val="bg1"/>
              </a:solidFill>
              <a:latin typeface="隶书" panose="02010509060101010101" pitchFamily="49" charset="-122"/>
              <a:ea typeface="隶书" panose="02010509060101010101" pitchFamily="49" charset="-122"/>
            </a:endParaRPr>
          </a:p>
        </p:txBody>
      </p:sp>
      <p:sp>
        <p:nvSpPr>
          <p:cNvPr id="11" name="Text Box 39"/>
          <p:cNvSpPr txBox="1">
            <a:spLocks noChangeArrowheads="1"/>
          </p:cNvSpPr>
          <p:nvPr/>
        </p:nvSpPr>
        <p:spPr bwMode="auto">
          <a:xfrm>
            <a:off x="1786666" y="2564904"/>
            <a:ext cx="2197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1600" dirty="0">
                <a:latin typeface="隶书" panose="02010509060101010101" pitchFamily="49" charset="-122"/>
                <a:ea typeface="隶书" panose="02010509060101010101" pitchFamily="49" charset="-122"/>
              </a:rPr>
              <a:t>点击此处添加您要的内容文字点击此处添加您要的内容文字</a:t>
            </a:r>
          </a:p>
        </p:txBody>
      </p:sp>
      <p:pic>
        <p:nvPicPr>
          <p:cNvPr id="12"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8922"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0928"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39"/>
          <p:cNvSpPr txBox="1">
            <a:spLocks noChangeArrowheads="1"/>
          </p:cNvSpPr>
          <p:nvPr/>
        </p:nvSpPr>
        <p:spPr bwMode="auto">
          <a:xfrm>
            <a:off x="4394953"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2</a:t>
            </a:r>
            <a:endParaRPr lang="zh-CN" altLang="en-US" sz="3335" b="1" dirty="0">
              <a:solidFill>
                <a:schemeClr val="bg1"/>
              </a:solidFill>
              <a:latin typeface="隶书" panose="02010509060101010101" pitchFamily="49" charset="-122"/>
              <a:ea typeface="隶书" panose="02010509060101010101" pitchFamily="49" charset="-122"/>
            </a:endParaRPr>
          </a:p>
        </p:txBody>
      </p:sp>
      <p:sp>
        <p:nvSpPr>
          <p:cNvPr id="15" name="Text Box 39"/>
          <p:cNvSpPr txBox="1">
            <a:spLocks noChangeArrowheads="1"/>
          </p:cNvSpPr>
          <p:nvPr/>
        </p:nvSpPr>
        <p:spPr bwMode="auto">
          <a:xfrm>
            <a:off x="5007053" y="2564904"/>
            <a:ext cx="2197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1600" dirty="0">
                <a:latin typeface="隶书" panose="02010509060101010101" pitchFamily="49" charset="-122"/>
                <a:ea typeface="隶书" panose="02010509060101010101" pitchFamily="49" charset="-122"/>
              </a:rPr>
              <a:t>点击此处添加您要的内容文字点击此处添加您要的内容文字</a:t>
            </a:r>
          </a:p>
        </p:txBody>
      </p:sp>
      <p:pic>
        <p:nvPicPr>
          <p:cNvPr id="16"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3786"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35792"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39"/>
          <p:cNvSpPr txBox="1">
            <a:spLocks noChangeArrowheads="1"/>
          </p:cNvSpPr>
          <p:nvPr/>
        </p:nvSpPr>
        <p:spPr bwMode="auto">
          <a:xfrm>
            <a:off x="7549817"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3</a:t>
            </a:r>
            <a:endParaRPr lang="zh-CN" altLang="en-US" sz="3335" b="1" dirty="0">
              <a:solidFill>
                <a:schemeClr val="bg1"/>
              </a:solidFill>
              <a:latin typeface="隶书" panose="02010509060101010101" pitchFamily="49" charset="-122"/>
              <a:ea typeface="隶书" panose="02010509060101010101" pitchFamily="49" charset="-122"/>
            </a:endParaRPr>
          </a:p>
        </p:txBody>
      </p:sp>
      <p:sp>
        <p:nvSpPr>
          <p:cNvPr id="19" name="Text Box 39"/>
          <p:cNvSpPr txBox="1">
            <a:spLocks noChangeArrowheads="1"/>
          </p:cNvSpPr>
          <p:nvPr/>
        </p:nvSpPr>
        <p:spPr bwMode="auto">
          <a:xfrm>
            <a:off x="8161917" y="2564904"/>
            <a:ext cx="2197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1600" dirty="0">
                <a:latin typeface="隶书" panose="02010509060101010101" pitchFamily="49" charset="-122"/>
                <a:ea typeface="隶书" panose="02010509060101010101" pitchFamily="49" charset="-122"/>
              </a:rPr>
              <a:t>点击此处添加您要的内容文字点击此处添加您要的内容文字</a:t>
            </a:r>
          </a:p>
        </p:txBody>
      </p:sp>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31"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1000" fill="hold"/>
                                        <p:tgtEl>
                                          <p:spTgt spid="12"/>
                                        </p:tgtEl>
                                        <p:attrNameLst>
                                          <p:attrName>ppt_w</p:attrName>
                                        </p:attrNameLst>
                                      </p:cBhvr>
                                      <p:tavLst>
                                        <p:tav tm="0">
                                          <p:val>
                                            <p:fltVal val="0"/>
                                          </p:val>
                                        </p:tav>
                                        <p:tav tm="100000">
                                          <p:val>
                                            <p:strVal val="#ppt_w"/>
                                          </p:val>
                                        </p:tav>
                                      </p:tavLst>
                                    </p:anim>
                                    <p:anim calcmode="lin" valueType="num">
                                      <p:cBhvr>
                                        <p:cTn id="31" dur="1000" fill="hold"/>
                                        <p:tgtEl>
                                          <p:spTgt spid="12"/>
                                        </p:tgtEl>
                                        <p:attrNameLst>
                                          <p:attrName>ppt_h</p:attrName>
                                        </p:attrNameLst>
                                      </p:cBhvr>
                                      <p:tavLst>
                                        <p:tav tm="0">
                                          <p:val>
                                            <p:fltVal val="0"/>
                                          </p:val>
                                        </p:tav>
                                        <p:tav tm="100000">
                                          <p:val>
                                            <p:strVal val="#ppt_h"/>
                                          </p:val>
                                        </p:tav>
                                      </p:tavLst>
                                    </p:anim>
                                    <p:anim calcmode="lin" valueType="num">
                                      <p:cBhvr>
                                        <p:cTn id="32" dur="1000" fill="hold"/>
                                        <p:tgtEl>
                                          <p:spTgt spid="12"/>
                                        </p:tgtEl>
                                        <p:attrNameLst>
                                          <p:attrName>style.rotation</p:attrName>
                                        </p:attrNameLst>
                                      </p:cBhvr>
                                      <p:tavLst>
                                        <p:tav tm="0">
                                          <p:val>
                                            <p:fltVal val="90"/>
                                          </p:val>
                                        </p:tav>
                                        <p:tav tm="100000">
                                          <p:val>
                                            <p:fltVal val="0"/>
                                          </p:val>
                                        </p:tav>
                                      </p:tavLst>
                                    </p:anim>
                                    <p:animEffect transition="in" filter="fade">
                                      <p:cBhvr>
                                        <p:cTn id="33" dur="1000"/>
                                        <p:tgtEl>
                                          <p:spTgt spid="12"/>
                                        </p:tgtEl>
                                      </p:cBhvr>
                                    </p:animEffect>
                                  </p:childTnLst>
                                </p:cTn>
                              </p:par>
                            </p:childTnLst>
                          </p:cTn>
                        </p:par>
                        <p:par>
                          <p:cTn id="34" fill="hold">
                            <p:stCondLst>
                              <p:cond delay="4500"/>
                            </p:stCondLst>
                            <p:childTnLst>
                              <p:par>
                                <p:cTn id="35" presetID="10" presetClass="entr" presetSubtype="0"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5000"/>
                            </p:stCondLst>
                            <p:childTnLst>
                              <p:par>
                                <p:cTn id="39" presetID="42"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childTnLst>
                          </p:cTn>
                        </p:par>
                        <p:par>
                          <p:cTn id="44" fill="hold">
                            <p:stCondLst>
                              <p:cond delay="6000"/>
                            </p:stCondLst>
                            <p:childTnLst>
                              <p:par>
                                <p:cTn id="45" presetID="42"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par>
                          <p:cTn id="50" fill="hold">
                            <p:stCondLst>
                              <p:cond delay="7000"/>
                            </p:stCondLst>
                            <p:childTnLst>
                              <p:par>
                                <p:cTn id="51" presetID="31" presetClass="entr" presetSubtype="0"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1000" fill="hold"/>
                                        <p:tgtEl>
                                          <p:spTgt spid="16"/>
                                        </p:tgtEl>
                                        <p:attrNameLst>
                                          <p:attrName>ppt_w</p:attrName>
                                        </p:attrNameLst>
                                      </p:cBhvr>
                                      <p:tavLst>
                                        <p:tav tm="0">
                                          <p:val>
                                            <p:fltVal val="0"/>
                                          </p:val>
                                        </p:tav>
                                        <p:tav tm="100000">
                                          <p:val>
                                            <p:strVal val="#ppt_w"/>
                                          </p:val>
                                        </p:tav>
                                      </p:tavLst>
                                    </p:anim>
                                    <p:anim calcmode="lin" valueType="num">
                                      <p:cBhvr>
                                        <p:cTn id="54" dur="1000" fill="hold"/>
                                        <p:tgtEl>
                                          <p:spTgt spid="16"/>
                                        </p:tgtEl>
                                        <p:attrNameLst>
                                          <p:attrName>ppt_h</p:attrName>
                                        </p:attrNameLst>
                                      </p:cBhvr>
                                      <p:tavLst>
                                        <p:tav tm="0">
                                          <p:val>
                                            <p:fltVal val="0"/>
                                          </p:val>
                                        </p:tav>
                                        <p:tav tm="100000">
                                          <p:val>
                                            <p:strVal val="#ppt_h"/>
                                          </p:val>
                                        </p:tav>
                                      </p:tavLst>
                                    </p:anim>
                                    <p:anim calcmode="lin" valueType="num">
                                      <p:cBhvr>
                                        <p:cTn id="55" dur="1000" fill="hold"/>
                                        <p:tgtEl>
                                          <p:spTgt spid="16"/>
                                        </p:tgtEl>
                                        <p:attrNameLst>
                                          <p:attrName>style.rotation</p:attrName>
                                        </p:attrNameLst>
                                      </p:cBhvr>
                                      <p:tavLst>
                                        <p:tav tm="0">
                                          <p:val>
                                            <p:fltVal val="90"/>
                                          </p:val>
                                        </p:tav>
                                        <p:tav tm="100000">
                                          <p:val>
                                            <p:fltVal val="0"/>
                                          </p:val>
                                        </p:tav>
                                      </p:tavLst>
                                    </p:anim>
                                    <p:animEffect transition="in" filter="fade">
                                      <p:cBhvr>
                                        <p:cTn id="56" dur="1000"/>
                                        <p:tgtEl>
                                          <p:spTgt spid="16"/>
                                        </p:tgtEl>
                                      </p:cBhvr>
                                    </p:animEffect>
                                  </p:childTnLst>
                                </p:cTn>
                              </p:par>
                            </p:childTnLst>
                          </p:cTn>
                        </p:par>
                        <p:par>
                          <p:cTn id="57" fill="hold">
                            <p:stCondLst>
                              <p:cond delay="8000"/>
                            </p:stCondLst>
                            <p:childTnLst>
                              <p:par>
                                <p:cTn id="58" presetID="10" presetClass="entr" presetSubtype="0"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par>
                          <p:cTn id="61" fill="hold">
                            <p:stCondLst>
                              <p:cond delay="8500"/>
                            </p:stCondLst>
                            <p:childTnLst>
                              <p:par>
                                <p:cTn id="62" presetID="42" presetClass="entr" presetSubtype="0"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childTnLst>
                          </p:cTn>
                        </p:par>
                        <p:par>
                          <p:cTn id="67" fill="hold">
                            <p:stCondLst>
                              <p:cond delay="9500"/>
                            </p:stCondLst>
                            <p:childTnLst>
                              <p:par>
                                <p:cTn id="68" presetID="42" presetClass="entr" presetSubtype="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1000"/>
                                        <p:tgtEl>
                                          <p:spTgt spid="19"/>
                                        </p:tgtEl>
                                      </p:cBhvr>
                                    </p:animEffect>
                                    <p:anim calcmode="lin" valueType="num">
                                      <p:cBhvr>
                                        <p:cTn id="71" dur="1000" fill="hold"/>
                                        <p:tgtEl>
                                          <p:spTgt spid="19"/>
                                        </p:tgtEl>
                                        <p:attrNameLst>
                                          <p:attrName>ppt_x</p:attrName>
                                        </p:attrNameLst>
                                      </p:cBhvr>
                                      <p:tavLst>
                                        <p:tav tm="0">
                                          <p:val>
                                            <p:strVal val="#ppt_x"/>
                                          </p:val>
                                        </p:tav>
                                        <p:tav tm="100000">
                                          <p:val>
                                            <p:strVal val="#ppt_x"/>
                                          </p:val>
                                        </p:tav>
                                      </p:tavLst>
                                    </p:anim>
                                    <p:anim calcmode="lin" valueType="num">
                                      <p:cBhvr>
                                        <p:cTn id="72" dur="1000" fill="hold"/>
                                        <p:tgtEl>
                                          <p:spTgt spid="19"/>
                                        </p:tgtEl>
                                        <p:attrNameLst>
                                          <p:attrName>ppt_y</p:attrName>
                                        </p:attrNameLst>
                                      </p:cBhvr>
                                      <p:tavLst>
                                        <p:tav tm="0">
                                          <p:val>
                                            <p:strVal val="#ppt_y+.1"/>
                                          </p:val>
                                        </p:tav>
                                        <p:tav tm="100000">
                                          <p:val>
                                            <p:strVal val="#ppt_y"/>
                                          </p:val>
                                        </p:tav>
                                      </p:tavLst>
                                    </p:anim>
                                  </p:childTnLst>
                                </p:cTn>
                              </p:par>
                            </p:childTnLst>
                          </p:cTn>
                        </p:par>
                        <p:par>
                          <p:cTn id="73" fill="hold">
                            <p:stCondLst>
                              <p:cond delay="10500"/>
                            </p:stCondLst>
                            <p:childTnLst>
                              <p:par>
                                <p:cTn id="74" presetID="47" presetClass="entr" presetSubtype="0" fill="hold" nodeType="after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fade">
                                      <p:cBhvr>
                                        <p:cTn id="76" dur="1000"/>
                                        <p:tgtEl>
                                          <p:spTgt spid="4"/>
                                        </p:tgtEl>
                                      </p:cBhvr>
                                    </p:animEffect>
                                    <p:anim calcmode="lin" valueType="num">
                                      <p:cBhvr>
                                        <p:cTn id="77" dur="1000" fill="hold"/>
                                        <p:tgtEl>
                                          <p:spTgt spid="4"/>
                                        </p:tgtEl>
                                        <p:attrNameLst>
                                          <p:attrName>ppt_x</p:attrName>
                                        </p:attrNameLst>
                                      </p:cBhvr>
                                      <p:tavLst>
                                        <p:tav tm="0">
                                          <p:val>
                                            <p:strVal val="#ppt_x"/>
                                          </p:val>
                                        </p:tav>
                                        <p:tav tm="100000">
                                          <p:val>
                                            <p:strVal val="#ppt_x"/>
                                          </p:val>
                                        </p:tav>
                                      </p:tavLst>
                                    </p:anim>
                                    <p:anim calcmode="lin" valueType="num">
                                      <p:cBhvr>
                                        <p:cTn id="7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5" grpId="0"/>
      <p:bldP spid="18"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59191" y="1800367"/>
            <a:ext cx="9540513" cy="2028265"/>
            <a:chOff x="577605" y="1214438"/>
            <a:chExt cx="8617213" cy="1831975"/>
          </a:xfrm>
        </p:grpSpPr>
        <p:pic>
          <p:nvPicPr>
            <p:cNvPr id="5" name="Picture 4"/>
            <p:cNvPicPr>
              <a:picLocks noChangeAspect="1" noChangeArrowheads="1"/>
            </p:cNvPicPr>
            <p:nvPr/>
          </p:nvPicPr>
          <p:blipFill>
            <a:blip r:embed="rId4" cstate="print"/>
            <a:srcRect/>
            <a:stretch>
              <a:fillRect/>
            </a:stretch>
          </p:blipFill>
          <p:spPr bwMode="auto">
            <a:xfrm>
              <a:off x="577605" y="1214438"/>
              <a:ext cx="194151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8"/>
            <p:cNvSpPr txBox="1">
              <a:spLocks noChangeArrowheads="1"/>
            </p:cNvSpPr>
            <p:nvPr/>
          </p:nvSpPr>
          <p:spPr bwMode="auto">
            <a:xfrm>
              <a:off x="968238" y="1792288"/>
              <a:ext cx="1143000" cy="69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b="1" dirty="0">
                  <a:solidFill>
                    <a:schemeClr val="bg1"/>
                  </a:solidFill>
                  <a:latin typeface="隶书" panose="02010509060101010101" pitchFamily="49" charset="-122"/>
                  <a:ea typeface="隶书" panose="02010509060101010101" pitchFamily="49" charset="-122"/>
                  <a:cs typeface="DFPGuYinMedium-B5"/>
                </a:rPr>
                <a:t>77</a:t>
              </a:r>
              <a:r>
                <a:rPr lang="en-US" altLang="zh-CN" sz="2400" b="1" dirty="0">
                  <a:solidFill>
                    <a:schemeClr val="bg1"/>
                  </a:solidFill>
                  <a:latin typeface="隶书" panose="02010509060101010101" pitchFamily="49" charset="-122"/>
                  <a:ea typeface="隶书" panose="02010509060101010101" pitchFamily="49" charset="-122"/>
                  <a:cs typeface="DFPGuYinMedium-B5"/>
                </a:rPr>
                <a:t>%</a:t>
              </a:r>
              <a:endParaRPr lang="zh-CN" altLang="en-US" sz="4400" b="1" dirty="0">
                <a:solidFill>
                  <a:schemeClr val="bg1"/>
                </a:solidFill>
                <a:latin typeface="隶书" panose="02010509060101010101" pitchFamily="49" charset="-122"/>
                <a:ea typeface="隶书" panose="02010509060101010101" pitchFamily="49" charset="-122"/>
                <a:cs typeface="DFPGuYinMedium-B5"/>
              </a:endParaRPr>
            </a:p>
          </p:txBody>
        </p:sp>
        <p:pic>
          <p:nvPicPr>
            <p:cNvPr id="7" name="Picture 4"/>
            <p:cNvPicPr>
              <a:picLocks noChangeAspect="1" noChangeArrowheads="1"/>
            </p:cNvPicPr>
            <p:nvPr/>
          </p:nvPicPr>
          <p:blipFill>
            <a:blip r:embed="rId4" cstate="print"/>
            <a:srcRect/>
            <a:stretch>
              <a:fillRect/>
            </a:stretch>
          </p:blipFill>
          <p:spPr bwMode="auto">
            <a:xfrm>
              <a:off x="3965206" y="1214438"/>
              <a:ext cx="194151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p:cNvSpPr txBox="1">
              <a:spLocks noChangeArrowheads="1"/>
            </p:cNvSpPr>
            <p:nvPr/>
          </p:nvSpPr>
          <p:spPr bwMode="auto">
            <a:xfrm>
              <a:off x="4368754" y="1792288"/>
              <a:ext cx="1143000" cy="69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b="1" dirty="0">
                  <a:solidFill>
                    <a:schemeClr val="bg1"/>
                  </a:solidFill>
                  <a:latin typeface="隶书" panose="02010509060101010101" pitchFamily="49" charset="-122"/>
                  <a:ea typeface="隶书" panose="02010509060101010101" pitchFamily="49" charset="-122"/>
                  <a:cs typeface="DFPGuYinMedium-B5"/>
                </a:rPr>
                <a:t>20</a:t>
              </a:r>
              <a:r>
                <a:rPr lang="en-US" altLang="zh-CN" sz="2400" b="1" dirty="0">
                  <a:solidFill>
                    <a:schemeClr val="bg1"/>
                  </a:solidFill>
                  <a:latin typeface="隶书" panose="02010509060101010101" pitchFamily="49" charset="-122"/>
                  <a:ea typeface="隶书" panose="02010509060101010101" pitchFamily="49" charset="-122"/>
                  <a:cs typeface="DFPGuYinMedium-B5"/>
                </a:rPr>
                <a:t>%</a:t>
              </a:r>
              <a:endParaRPr lang="zh-CN" altLang="en-US" sz="4400" b="1" dirty="0">
                <a:solidFill>
                  <a:schemeClr val="bg1"/>
                </a:solidFill>
                <a:latin typeface="隶书" panose="02010509060101010101" pitchFamily="49" charset="-122"/>
                <a:ea typeface="隶书" panose="02010509060101010101" pitchFamily="49" charset="-122"/>
                <a:cs typeface="DFPGuYinMedium-B5"/>
              </a:endParaRPr>
            </a:p>
          </p:txBody>
        </p:sp>
        <p:pic>
          <p:nvPicPr>
            <p:cNvPr id="9" name="Picture 4"/>
            <p:cNvPicPr>
              <a:picLocks noChangeAspect="1" noChangeArrowheads="1"/>
            </p:cNvPicPr>
            <p:nvPr/>
          </p:nvPicPr>
          <p:blipFill>
            <a:blip r:embed="rId4" cstate="print"/>
            <a:srcRect/>
            <a:stretch>
              <a:fillRect/>
            </a:stretch>
          </p:blipFill>
          <p:spPr bwMode="auto">
            <a:xfrm>
              <a:off x="7253305" y="1214438"/>
              <a:ext cx="194151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6"/>
            <p:cNvSpPr txBox="1">
              <a:spLocks noChangeArrowheads="1"/>
            </p:cNvSpPr>
            <p:nvPr/>
          </p:nvSpPr>
          <p:spPr bwMode="auto">
            <a:xfrm>
              <a:off x="7568756" y="1792288"/>
              <a:ext cx="1143000" cy="69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b="1" dirty="0">
                  <a:solidFill>
                    <a:schemeClr val="bg1"/>
                  </a:solidFill>
                  <a:latin typeface="隶书" panose="02010509060101010101" pitchFamily="49" charset="-122"/>
                  <a:ea typeface="隶书" panose="02010509060101010101" pitchFamily="49" charset="-122"/>
                  <a:cs typeface="DFPGuYinMedium-B5"/>
                </a:rPr>
                <a:t>29</a:t>
              </a:r>
              <a:r>
                <a:rPr lang="en-US" altLang="zh-CN" sz="2400" b="1" dirty="0">
                  <a:solidFill>
                    <a:schemeClr val="bg1"/>
                  </a:solidFill>
                  <a:latin typeface="隶书" panose="02010509060101010101" pitchFamily="49" charset="-122"/>
                  <a:ea typeface="隶书" panose="02010509060101010101" pitchFamily="49" charset="-122"/>
                  <a:cs typeface="DFPGuYinMedium-B5"/>
                </a:rPr>
                <a:t>%</a:t>
              </a:r>
              <a:endParaRPr lang="zh-CN" altLang="en-US" sz="4400" b="1" dirty="0">
                <a:solidFill>
                  <a:schemeClr val="bg1"/>
                </a:solidFill>
                <a:latin typeface="隶书" panose="02010509060101010101" pitchFamily="49" charset="-122"/>
                <a:ea typeface="隶书" panose="02010509060101010101" pitchFamily="49" charset="-122"/>
                <a:cs typeface="DFPGuYinMedium-B5"/>
              </a:endParaRPr>
            </a:p>
          </p:txBody>
        </p:sp>
      </p:grpSp>
      <p:sp>
        <p:nvSpPr>
          <p:cNvPr id="11" name="文本框 45"/>
          <p:cNvSpPr txBox="1">
            <a:spLocks noChangeArrowheads="1"/>
          </p:cNvSpPr>
          <p:nvPr/>
        </p:nvSpPr>
        <p:spPr bwMode="auto">
          <a:xfrm>
            <a:off x="1496163" y="4345105"/>
            <a:ext cx="1821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2400" b="1" dirty="0">
                <a:latin typeface="隶书" panose="02010509060101010101" pitchFamily="49" charset="-122"/>
                <a:ea typeface="隶书" panose="02010509060101010101" pitchFamily="49" charset="-122"/>
              </a:rPr>
              <a:t>添加标题</a:t>
            </a:r>
          </a:p>
        </p:txBody>
      </p:sp>
      <p:sp>
        <p:nvSpPr>
          <p:cNvPr id="12" name="文本框 49"/>
          <p:cNvSpPr txBox="1">
            <a:spLocks noChangeArrowheads="1"/>
          </p:cNvSpPr>
          <p:nvPr/>
        </p:nvSpPr>
        <p:spPr bwMode="auto">
          <a:xfrm>
            <a:off x="958877" y="4786452"/>
            <a:ext cx="2895595"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zh-CN" altLang="en-US" sz="1400" kern="0" dirty="0">
                <a:solidFill>
                  <a:srgbClr val="000000">
                    <a:lumMod val="65000"/>
                    <a:lumOff val="35000"/>
                  </a:srgbClr>
                </a:solidFill>
                <a:latin typeface="隶书" panose="02010509060101010101" pitchFamily="49" charset="-122"/>
                <a:ea typeface="隶书" panose="02010509060101010101" pitchFamily="49" charset="-122"/>
              </a:rPr>
              <a:t>点击输入本栏的具体文字，简明扼要的说明分项内容，此为概念图解，请根据您的具体内容酌情修改</a:t>
            </a:r>
            <a:endParaRPr lang="en-US" altLang="zh-CN" sz="1400" kern="0" dirty="0">
              <a:solidFill>
                <a:srgbClr val="000000">
                  <a:lumMod val="65000"/>
                  <a:lumOff val="35000"/>
                </a:srgbClr>
              </a:solidFill>
              <a:latin typeface="隶书" panose="02010509060101010101" pitchFamily="49" charset="-122"/>
              <a:ea typeface="隶书" panose="02010509060101010101" pitchFamily="49" charset="-122"/>
            </a:endParaRPr>
          </a:p>
          <a:p>
            <a:pPr algn="ctr" eaLnBrk="1" hangingPunct="1"/>
            <a:endParaRPr lang="zh-CN" altLang="en-US" sz="1400" dirty="0">
              <a:latin typeface="隶书" panose="02010509060101010101" pitchFamily="49" charset="-122"/>
              <a:ea typeface="隶书" panose="02010509060101010101" pitchFamily="49" charset="-122"/>
            </a:endParaRPr>
          </a:p>
        </p:txBody>
      </p:sp>
      <p:sp>
        <p:nvSpPr>
          <p:cNvPr id="13" name="文本框 45"/>
          <p:cNvSpPr txBox="1">
            <a:spLocks noChangeArrowheads="1"/>
          </p:cNvSpPr>
          <p:nvPr/>
        </p:nvSpPr>
        <p:spPr bwMode="auto">
          <a:xfrm>
            <a:off x="5229511" y="4362126"/>
            <a:ext cx="1821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2400" b="1" dirty="0">
                <a:latin typeface="隶书" panose="02010509060101010101" pitchFamily="49" charset="-122"/>
                <a:ea typeface="隶书" panose="02010509060101010101" pitchFamily="49" charset="-122"/>
              </a:rPr>
              <a:t>添加标题</a:t>
            </a:r>
          </a:p>
        </p:txBody>
      </p:sp>
      <p:sp>
        <p:nvSpPr>
          <p:cNvPr id="14" name="文本框 49"/>
          <p:cNvSpPr txBox="1">
            <a:spLocks noChangeArrowheads="1"/>
          </p:cNvSpPr>
          <p:nvPr/>
        </p:nvSpPr>
        <p:spPr bwMode="auto">
          <a:xfrm>
            <a:off x="4692225" y="4803473"/>
            <a:ext cx="2895595"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zh-CN" altLang="en-US" sz="1400" kern="0" dirty="0">
                <a:solidFill>
                  <a:srgbClr val="000000">
                    <a:lumMod val="65000"/>
                    <a:lumOff val="35000"/>
                  </a:srgbClr>
                </a:solidFill>
                <a:latin typeface="隶书" panose="02010509060101010101" pitchFamily="49" charset="-122"/>
                <a:ea typeface="隶书" panose="02010509060101010101" pitchFamily="49" charset="-122"/>
              </a:rPr>
              <a:t>点击输入本栏的具体文字，简明扼要的说明分项内容，此为概念图解，请根据您的具体内容酌情修改</a:t>
            </a:r>
            <a:endParaRPr lang="en-US" altLang="zh-CN" sz="1400" kern="0" dirty="0">
              <a:solidFill>
                <a:srgbClr val="000000">
                  <a:lumMod val="65000"/>
                  <a:lumOff val="35000"/>
                </a:srgbClr>
              </a:solidFill>
              <a:latin typeface="隶书" panose="02010509060101010101" pitchFamily="49" charset="-122"/>
              <a:ea typeface="隶书" panose="02010509060101010101" pitchFamily="49" charset="-122"/>
            </a:endParaRPr>
          </a:p>
          <a:p>
            <a:pPr algn="ctr" eaLnBrk="1" hangingPunct="1"/>
            <a:endParaRPr lang="zh-CN" altLang="en-US" sz="1400" dirty="0">
              <a:latin typeface="隶书" panose="02010509060101010101" pitchFamily="49" charset="-122"/>
              <a:ea typeface="隶书" panose="02010509060101010101" pitchFamily="49" charset="-122"/>
            </a:endParaRPr>
          </a:p>
        </p:txBody>
      </p:sp>
      <p:sp>
        <p:nvSpPr>
          <p:cNvPr id="15" name="文本框 45"/>
          <p:cNvSpPr txBox="1">
            <a:spLocks noChangeArrowheads="1"/>
          </p:cNvSpPr>
          <p:nvPr/>
        </p:nvSpPr>
        <p:spPr bwMode="auto">
          <a:xfrm>
            <a:off x="8857635" y="4382444"/>
            <a:ext cx="1821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2400" b="1" dirty="0">
                <a:latin typeface="隶书" panose="02010509060101010101" pitchFamily="49" charset="-122"/>
                <a:ea typeface="隶书" panose="02010509060101010101" pitchFamily="49" charset="-122"/>
              </a:rPr>
              <a:t>添加标题</a:t>
            </a:r>
          </a:p>
        </p:txBody>
      </p:sp>
      <p:sp>
        <p:nvSpPr>
          <p:cNvPr id="16" name="文本框 49"/>
          <p:cNvSpPr txBox="1">
            <a:spLocks noChangeArrowheads="1"/>
          </p:cNvSpPr>
          <p:nvPr/>
        </p:nvSpPr>
        <p:spPr bwMode="auto">
          <a:xfrm>
            <a:off x="8320349" y="4823791"/>
            <a:ext cx="2895595"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zh-CN" altLang="en-US" sz="1400" kern="0" dirty="0">
                <a:solidFill>
                  <a:srgbClr val="000000">
                    <a:lumMod val="65000"/>
                    <a:lumOff val="35000"/>
                  </a:srgbClr>
                </a:solidFill>
                <a:latin typeface="隶书" panose="02010509060101010101" pitchFamily="49" charset="-122"/>
                <a:ea typeface="隶书" panose="02010509060101010101" pitchFamily="49" charset="-122"/>
              </a:rPr>
              <a:t>点击输入本栏的具体文字，简明扼要的说明分项内容，此为概念图解，请根据您的具体内容酌情修改</a:t>
            </a:r>
            <a:endParaRPr lang="en-US" altLang="zh-CN" sz="1400" kern="0" dirty="0">
              <a:solidFill>
                <a:srgbClr val="000000">
                  <a:lumMod val="65000"/>
                  <a:lumOff val="35000"/>
                </a:srgbClr>
              </a:solidFill>
              <a:latin typeface="隶书" panose="02010509060101010101" pitchFamily="49" charset="-122"/>
              <a:ea typeface="隶书" panose="02010509060101010101" pitchFamily="49" charset="-122"/>
            </a:endParaRPr>
          </a:p>
          <a:p>
            <a:pPr algn="ctr" eaLnBrk="1" hangingPunct="1"/>
            <a:endParaRPr lang="zh-CN" altLang="en-US" sz="1400" dirty="0">
              <a:latin typeface="隶书" panose="02010509060101010101" pitchFamily="49" charset="-122"/>
              <a:ea typeface="隶书" panose="02010509060101010101" pitchFamily="49" charset="-122"/>
            </a:endParaRPr>
          </a:p>
        </p:txBody>
      </p:sp>
      <p:grpSp>
        <p:nvGrpSpPr>
          <p:cNvPr id="17" name="组合 16"/>
          <p:cNvGrpSpPr/>
          <p:nvPr/>
        </p:nvGrpSpPr>
        <p:grpSpPr>
          <a:xfrm>
            <a:off x="3257540" y="253944"/>
            <a:ext cx="5021208" cy="1250556"/>
            <a:chOff x="3256089" y="123377"/>
            <a:chExt cx="5022371" cy="1250846"/>
          </a:xfrm>
        </p:grpSpPr>
        <p:sp>
          <p:nvSpPr>
            <p:cNvPr id="18"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19"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250"/>
                                        <p:tgtEl>
                                          <p:spTgt spid="4"/>
                                        </p:tgtEl>
                                      </p:cBhvr>
                                    </p:animEffect>
                                  </p:childTnLst>
                                </p:cTn>
                              </p:par>
                            </p:childTnLst>
                          </p:cTn>
                        </p:par>
                        <p:par>
                          <p:cTn id="8" fill="hold">
                            <p:stCondLst>
                              <p:cond delay="1500"/>
                            </p:stCondLst>
                            <p:childTnLst>
                              <p:par>
                                <p:cTn id="9" presetID="3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fltVal val="0"/>
                                          </p:val>
                                        </p:tav>
                                        <p:tav tm="100000">
                                          <p:val>
                                            <p:strVal val="#ppt_w"/>
                                          </p:val>
                                        </p:tav>
                                      </p:tavLst>
                                    </p:anim>
                                    <p:anim calcmode="lin" valueType="num">
                                      <p:cBhvr>
                                        <p:cTn id="12" dur="1000" fill="hold"/>
                                        <p:tgtEl>
                                          <p:spTgt spid="11"/>
                                        </p:tgtEl>
                                        <p:attrNameLst>
                                          <p:attrName>ppt_h</p:attrName>
                                        </p:attrNameLst>
                                      </p:cBhvr>
                                      <p:tavLst>
                                        <p:tav tm="0">
                                          <p:val>
                                            <p:fltVal val="0"/>
                                          </p:val>
                                        </p:tav>
                                        <p:tav tm="100000">
                                          <p:val>
                                            <p:strVal val="#ppt_h"/>
                                          </p:val>
                                        </p:tav>
                                      </p:tavLst>
                                    </p:anim>
                                    <p:anim calcmode="lin" valueType="num">
                                      <p:cBhvr>
                                        <p:cTn id="13" dur="1000" fill="hold"/>
                                        <p:tgtEl>
                                          <p:spTgt spid="11"/>
                                        </p:tgtEl>
                                        <p:attrNameLst>
                                          <p:attrName>style.rotation</p:attrName>
                                        </p:attrNameLst>
                                      </p:cBhvr>
                                      <p:tavLst>
                                        <p:tav tm="0">
                                          <p:val>
                                            <p:fltVal val="90"/>
                                          </p:val>
                                        </p:tav>
                                        <p:tav tm="100000">
                                          <p:val>
                                            <p:fltVal val="0"/>
                                          </p:val>
                                        </p:tav>
                                      </p:tavLst>
                                    </p:anim>
                                    <p:animEffect transition="in" filter="fade">
                                      <p:cBhvr>
                                        <p:cTn id="14" dur="1000"/>
                                        <p:tgtEl>
                                          <p:spTgt spid="11"/>
                                        </p:tgtEl>
                                      </p:cBhvr>
                                    </p:animEffect>
                                  </p:childTnLst>
                                </p:cTn>
                              </p:par>
                            </p:childTnLst>
                          </p:cTn>
                        </p:par>
                        <p:par>
                          <p:cTn id="15" fill="hold">
                            <p:stCondLst>
                              <p:cond delay="2500"/>
                            </p:stCondLst>
                            <p:childTnLst>
                              <p:par>
                                <p:cTn id="16" presetID="3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000" fill="hold"/>
                                        <p:tgtEl>
                                          <p:spTgt spid="12"/>
                                        </p:tgtEl>
                                        <p:attrNameLst>
                                          <p:attrName>ppt_w</p:attrName>
                                        </p:attrNameLst>
                                      </p:cBhvr>
                                      <p:tavLst>
                                        <p:tav tm="0">
                                          <p:val>
                                            <p:fltVal val="0"/>
                                          </p:val>
                                        </p:tav>
                                        <p:tav tm="100000">
                                          <p:val>
                                            <p:strVal val="#ppt_w"/>
                                          </p:val>
                                        </p:tav>
                                      </p:tavLst>
                                    </p:anim>
                                    <p:anim calcmode="lin" valueType="num">
                                      <p:cBhvr>
                                        <p:cTn id="19" dur="1000" fill="hold"/>
                                        <p:tgtEl>
                                          <p:spTgt spid="12"/>
                                        </p:tgtEl>
                                        <p:attrNameLst>
                                          <p:attrName>ppt_h</p:attrName>
                                        </p:attrNameLst>
                                      </p:cBhvr>
                                      <p:tavLst>
                                        <p:tav tm="0">
                                          <p:val>
                                            <p:fltVal val="0"/>
                                          </p:val>
                                        </p:tav>
                                        <p:tav tm="100000">
                                          <p:val>
                                            <p:strVal val="#ppt_h"/>
                                          </p:val>
                                        </p:tav>
                                      </p:tavLst>
                                    </p:anim>
                                    <p:anim calcmode="lin" valueType="num">
                                      <p:cBhvr>
                                        <p:cTn id="20" dur="1000" fill="hold"/>
                                        <p:tgtEl>
                                          <p:spTgt spid="12"/>
                                        </p:tgtEl>
                                        <p:attrNameLst>
                                          <p:attrName>style.rotation</p:attrName>
                                        </p:attrNameLst>
                                      </p:cBhvr>
                                      <p:tavLst>
                                        <p:tav tm="0">
                                          <p:val>
                                            <p:fltVal val="90"/>
                                          </p:val>
                                        </p:tav>
                                        <p:tav tm="100000">
                                          <p:val>
                                            <p:fltVal val="0"/>
                                          </p:val>
                                        </p:tav>
                                      </p:tavLst>
                                    </p:anim>
                                    <p:animEffect transition="in" filter="fade">
                                      <p:cBhvr>
                                        <p:cTn id="21" dur="1000"/>
                                        <p:tgtEl>
                                          <p:spTgt spid="12"/>
                                        </p:tgtEl>
                                      </p:cBhvr>
                                    </p:animEffect>
                                  </p:childTnLst>
                                </p:cTn>
                              </p:par>
                            </p:childTnLst>
                          </p:cTn>
                        </p:par>
                        <p:par>
                          <p:cTn id="22" fill="hold">
                            <p:stCondLst>
                              <p:cond delay="3500"/>
                            </p:stCondLst>
                            <p:childTnLst>
                              <p:par>
                                <p:cTn id="23" presetID="31"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1000" fill="hold"/>
                                        <p:tgtEl>
                                          <p:spTgt spid="13"/>
                                        </p:tgtEl>
                                        <p:attrNameLst>
                                          <p:attrName>ppt_w</p:attrName>
                                        </p:attrNameLst>
                                      </p:cBhvr>
                                      <p:tavLst>
                                        <p:tav tm="0">
                                          <p:val>
                                            <p:fltVal val="0"/>
                                          </p:val>
                                        </p:tav>
                                        <p:tav tm="100000">
                                          <p:val>
                                            <p:strVal val="#ppt_w"/>
                                          </p:val>
                                        </p:tav>
                                      </p:tavLst>
                                    </p:anim>
                                    <p:anim calcmode="lin" valueType="num">
                                      <p:cBhvr>
                                        <p:cTn id="26" dur="1000" fill="hold"/>
                                        <p:tgtEl>
                                          <p:spTgt spid="13"/>
                                        </p:tgtEl>
                                        <p:attrNameLst>
                                          <p:attrName>ppt_h</p:attrName>
                                        </p:attrNameLst>
                                      </p:cBhvr>
                                      <p:tavLst>
                                        <p:tav tm="0">
                                          <p:val>
                                            <p:fltVal val="0"/>
                                          </p:val>
                                        </p:tav>
                                        <p:tav tm="100000">
                                          <p:val>
                                            <p:strVal val="#ppt_h"/>
                                          </p:val>
                                        </p:tav>
                                      </p:tavLst>
                                    </p:anim>
                                    <p:anim calcmode="lin" valueType="num">
                                      <p:cBhvr>
                                        <p:cTn id="27" dur="1000" fill="hold"/>
                                        <p:tgtEl>
                                          <p:spTgt spid="13"/>
                                        </p:tgtEl>
                                        <p:attrNameLst>
                                          <p:attrName>style.rotation</p:attrName>
                                        </p:attrNameLst>
                                      </p:cBhvr>
                                      <p:tavLst>
                                        <p:tav tm="0">
                                          <p:val>
                                            <p:fltVal val="90"/>
                                          </p:val>
                                        </p:tav>
                                        <p:tav tm="100000">
                                          <p:val>
                                            <p:fltVal val="0"/>
                                          </p:val>
                                        </p:tav>
                                      </p:tavLst>
                                    </p:anim>
                                    <p:animEffect transition="in" filter="fade">
                                      <p:cBhvr>
                                        <p:cTn id="28" dur="1000"/>
                                        <p:tgtEl>
                                          <p:spTgt spid="13"/>
                                        </p:tgtEl>
                                      </p:cBhvr>
                                    </p:animEffect>
                                  </p:childTnLst>
                                </p:cTn>
                              </p:par>
                            </p:childTnLst>
                          </p:cTn>
                        </p:par>
                        <p:par>
                          <p:cTn id="29" fill="hold">
                            <p:stCondLst>
                              <p:cond delay="4500"/>
                            </p:stCondLst>
                            <p:childTnLst>
                              <p:par>
                                <p:cTn id="30" presetID="31"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1000" fill="hold"/>
                                        <p:tgtEl>
                                          <p:spTgt spid="14"/>
                                        </p:tgtEl>
                                        <p:attrNameLst>
                                          <p:attrName>ppt_w</p:attrName>
                                        </p:attrNameLst>
                                      </p:cBhvr>
                                      <p:tavLst>
                                        <p:tav tm="0">
                                          <p:val>
                                            <p:fltVal val="0"/>
                                          </p:val>
                                        </p:tav>
                                        <p:tav tm="100000">
                                          <p:val>
                                            <p:strVal val="#ppt_w"/>
                                          </p:val>
                                        </p:tav>
                                      </p:tavLst>
                                    </p:anim>
                                    <p:anim calcmode="lin" valueType="num">
                                      <p:cBhvr>
                                        <p:cTn id="33" dur="1000" fill="hold"/>
                                        <p:tgtEl>
                                          <p:spTgt spid="14"/>
                                        </p:tgtEl>
                                        <p:attrNameLst>
                                          <p:attrName>ppt_h</p:attrName>
                                        </p:attrNameLst>
                                      </p:cBhvr>
                                      <p:tavLst>
                                        <p:tav tm="0">
                                          <p:val>
                                            <p:fltVal val="0"/>
                                          </p:val>
                                        </p:tav>
                                        <p:tav tm="100000">
                                          <p:val>
                                            <p:strVal val="#ppt_h"/>
                                          </p:val>
                                        </p:tav>
                                      </p:tavLst>
                                    </p:anim>
                                    <p:anim calcmode="lin" valueType="num">
                                      <p:cBhvr>
                                        <p:cTn id="34" dur="1000" fill="hold"/>
                                        <p:tgtEl>
                                          <p:spTgt spid="14"/>
                                        </p:tgtEl>
                                        <p:attrNameLst>
                                          <p:attrName>style.rotation</p:attrName>
                                        </p:attrNameLst>
                                      </p:cBhvr>
                                      <p:tavLst>
                                        <p:tav tm="0">
                                          <p:val>
                                            <p:fltVal val="90"/>
                                          </p:val>
                                        </p:tav>
                                        <p:tav tm="100000">
                                          <p:val>
                                            <p:fltVal val="0"/>
                                          </p:val>
                                        </p:tav>
                                      </p:tavLst>
                                    </p:anim>
                                    <p:animEffect transition="in" filter="fade">
                                      <p:cBhvr>
                                        <p:cTn id="35" dur="1000"/>
                                        <p:tgtEl>
                                          <p:spTgt spid="14"/>
                                        </p:tgtEl>
                                      </p:cBhvr>
                                    </p:animEffect>
                                  </p:childTnLst>
                                </p:cTn>
                              </p:par>
                            </p:childTnLst>
                          </p:cTn>
                        </p:par>
                        <p:par>
                          <p:cTn id="36" fill="hold">
                            <p:stCondLst>
                              <p:cond delay="5500"/>
                            </p:stCondLst>
                            <p:childTnLst>
                              <p:par>
                                <p:cTn id="37" presetID="31"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1000" fill="hold"/>
                                        <p:tgtEl>
                                          <p:spTgt spid="15"/>
                                        </p:tgtEl>
                                        <p:attrNameLst>
                                          <p:attrName>ppt_w</p:attrName>
                                        </p:attrNameLst>
                                      </p:cBhvr>
                                      <p:tavLst>
                                        <p:tav tm="0">
                                          <p:val>
                                            <p:fltVal val="0"/>
                                          </p:val>
                                        </p:tav>
                                        <p:tav tm="100000">
                                          <p:val>
                                            <p:strVal val="#ppt_w"/>
                                          </p:val>
                                        </p:tav>
                                      </p:tavLst>
                                    </p:anim>
                                    <p:anim calcmode="lin" valueType="num">
                                      <p:cBhvr>
                                        <p:cTn id="40" dur="1000" fill="hold"/>
                                        <p:tgtEl>
                                          <p:spTgt spid="15"/>
                                        </p:tgtEl>
                                        <p:attrNameLst>
                                          <p:attrName>ppt_h</p:attrName>
                                        </p:attrNameLst>
                                      </p:cBhvr>
                                      <p:tavLst>
                                        <p:tav tm="0">
                                          <p:val>
                                            <p:fltVal val="0"/>
                                          </p:val>
                                        </p:tav>
                                        <p:tav tm="100000">
                                          <p:val>
                                            <p:strVal val="#ppt_h"/>
                                          </p:val>
                                        </p:tav>
                                      </p:tavLst>
                                    </p:anim>
                                    <p:anim calcmode="lin" valueType="num">
                                      <p:cBhvr>
                                        <p:cTn id="41" dur="1000" fill="hold"/>
                                        <p:tgtEl>
                                          <p:spTgt spid="15"/>
                                        </p:tgtEl>
                                        <p:attrNameLst>
                                          <p:attrName>style.rotation</p:attrName>
                                        </p:attrNameLst>
                                      </p:cBhvr>
                                      <p:tavLst>
                                        <p:tav tm="0">
                                          <p:val>
                                            <p:fltVal val="90"/>
                                          </p:val>
                                        </p:tav>
                                        <p:tav tm="100000">
                                          <p:val>
                                            <p:fltVal val="0"/>
                                          </p:val>
                                        </p:tav>
                                      </p:tavLst>
                                    </p:anim>
                                    <p:animEffect transition="in" filter="fade">
                                      <p:cBhvr>
                                        <p:cTn id="42" dur="1000"/>
                                        <p:tgtEl>
                                          <p:spTgt spid="15"/>
                                        </p:tgtEl>
                                      </p:cBhvr>
                                    </p:animEffect>
                                  </p:childTnLst>
                                </p:cTn>
                              </p:par>
                            </p:childTnLst>
                          </p:cTn>
                        </p:par>
                        <p:par>
                          <p:cTn id="43" fill="hold">
                            <p:stCondLst>
                              <p:cond delay="6500"/>
                            </p:stCondLst>
                            <p:childTnLst>
                              <p:par>
                                <p:cTn id="44" presetID="31"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1000" fill="hold"/>
                                        <p:tgtEl>
                                          <p:spTgt spid="16"/>
                                        </p:tgtEl>
                                        <p:attrNameLst>
                                          <p:attrName>ppt_w</p:attrName>
                                        </p:attrNameLst>
                                      </p:cBhvr>
                                      <p:tavLst>
                                        <p:tav tm="0">
                                          <p:val>
                                            <p:fltVal val="0"/>
                                          </p:val>
                                        </p:tav>
                                        <p:tav tm="100000">
                                          <p:val>
                                            <p:strVal val="#ppt_w"/>
                                          </p:val>
                                        </p:tav>
                                      </p:tavLst>
                                    </p:anim>
                                    <p:anim calcmode="lin" valueType="num">
                                      <p:cBhvr>
                                        <p:cTn id="47" dur="1000" fill="hold"/>
                                        <p:tgtEl>
                                          <p:spTgt spid="16"/>
                                        </p:tgtEl>
                                        <p:attrNameLst>
                                          <p:attrName>ppt_h</p:attrName>
                                        </p:attrNameLst>
                                      </p:cBhvr>
                                      <p:tavLst>
                                        <p:tav tm="0">
                                          <p:val>
                                            <p:fltVal val="0"/>
                                          </p:val>
                                        </p:tav>
                                        <p:tav tm="100000">
                                          <p:val>
                                            <p:strVal val="#ppt_h"/>
                                          </p:val>
                                        </p:tav>
                                      </p:tavLst>
                                    </p:anim>
                                    <p:anim calcmode="lin" valueType="num">
                                      <p:cBhvr>
                                        <p:cTn id="48" dur="1000" fill="hold"/>
                                        <p:tgtEl>
                                          <p:spTgt spid="16"/>
                                        </p:tgtEl>
                                        <p:attrNameLst>
                                          <p:attrName>style.rotation</p:attrName>
                                        </p:attrNameLst>
                                      </p:cBhvr>
                                      <p:tavLst>
                                        <p:tav tm="0">
                                          <p:val>
                                            <p:fltVal val="90"/>
                                          </p:val>
                                        </p:tav>
                                        <p:tav tm="100000">
                                          <p:val>
                                            <p:fltVal val="0"/>
                                          </p:val>
                                        </p:tav>
                                      </p:tavLst>
                                    </p:anim>
                                    <p:animEffect transition="in" filter="fade">
                                      <p:cBhvr>
                                        <p:cTn id="4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第三章</a:t>
            </a:r>
          </a:p>
        </p:txBody>
      </p:sp>
      <p:sp>
        <p:nvSpPr>
          <p:cNvPr id="9" name="矩形 8"/>
          <p:cNvSpPr/>
          <p:nvPr/>
        </p:nvSpPr>
        <p:spPr>
          <a:xfrm>
            <a:off x="4464815" y="3153578"/>
            <a:ext cx="3262371"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Box 269"/>
          <p:cNvSpPr txBox="1">
            <a:spLocks noChangeArrowheads="1"/>
          </p:cNvSpPr>
          <p:nvPr/>
        </p:nvSpPr>
        <p:spPr bwMode="auto">
          <a:xfrm>
            <a:off x="3245015" y="5790712"/>
            <a:ext cx="3068622" cy="688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sp>
        <p:nvSpPr>
          <p:cNvPr id="32" name="Text Box 270"/>
          <p:cNvSpPr txBox="1">
            <a:spLocks noChangeArrowheads="1"/>
          </p:cNvSpPr>
          <p:nvPr/>
        </p:nvSpPr>
        <p:spPr bwMode="auto">
          <a:xfrm>
            <a:off x="5244754" y="4605070"/>
            <a:ext cx="349284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sp>
        <p:nvSpPr>
          <p:cNvPr id="33" name="Text Box 271"/>
          <p:cNvSpPr txBox="1">
            <a:spLocks noChangeArrowheads="1"/>
          </p:cNvSpPr>
          <p:nvPr/>
        </p:nvSpPr>
        <p:spPr bwMode="auto">
          <a:xfrm>
            <a:off x="7021542" y="3287654"/>
            <a:ext cx="2804496" cy="688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nvGrpSpPr>
          <p:cNvPr id="34" name="组合 33"/>
          <p:cNvGrpSpPr/>
          <p:nvPr/>
        </p:nvGrpSpPr>
        <p:grpSpPr>
          <a:xfrm>
            <a:off x="2935981" y="2331055"/>
            <a:ext cx="5656476" cy="3670288"/>
            <a:chOff x="2201986" y="971088"/>
            <a:chExt cx="5110956" cy="3316319"/>
          </a:xfrm>
        </p:grpSpPr>
        <p:pic>
          <p:nvPicPr>
            <p:cNvPr id="35" name="Picture 4" descr="E:\水墨图表素材\53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1986" y="3996863"/>
              <a:ext cx="304800" cy="290544"/>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组合 35"/>
            <p:cNvGrpSpPr/>
            <p:nvPr/>
          </p:nvGrpSpPr>
          <p:grpSpPr>
            <a:xfrm>
              <a:off x="2354386" y="971088"/>
              <a:ext cx="4958556" cy="3171047"/>
              <a:chOff x="2354386" y="971088"/>
              <a:chExt cx="4958556" cy="3171047"/>
            </a:xfrm>
          </p:grpSpPr>
          <p:grpSp>
            <p:nvGrpSpPr>
              <p:cNvPr id="37" name="组合 36"/>
              <p:cNvGrpSpPr/>
              <p:nvPr/>
            </p:nvGrpSpPr>
            <p:grpSpPr>
              <a:xfrm>
                <a:off x="2354386" y="971088"/>
                <a:ext cx="4958556" cy="3171047"/>
                <a:chOff x="2354386" y="971088"/>
                <a:chExt cx="4958556" cy="3171047"/>
              </a:xfrm>
            </p:grpSpPr>
            <p:sp>
              <p:nvSpPr>
                <p:cNvPr id="39" name="Line 201"/>
                <p:cNvSpPr>
                  <a:spLocks noChangeShapeType="1"/>
                </p:cNvSpPr>
                <p:nvPr/>
              </p:nvSpPr>
              <p:spPr bwMode="auto">
                <a:xfrm flipV="1">
                  <a:off x="2354386" y="1116360"/>
                  <a:ext cx="4784725" cy="3025775"/>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pic>
              <p:nvPicPr>
                <p:cNvPr id="40" name="Picture 4" descr="E:\水墨图表素材\53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8142" y="971088"/>
                  <a:ext cx="304800" cy="2905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E:\水墨图表素材\53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8436" y="1885818"/>
                  <a:ext cx="304800" cy="290544"/>
                </a:xfrm>
                <a:prstGeom prst="rect">
                  <a:avLst/>
                </a:prstGeom>
                <a:noFill/>
                <a:extLst>
                  <a:ext uri="{909E8E84-426E-40DD-AFC4-6F175D3DCCD1}">
                    <a14:hiddenFill xmlns:a14="http://schemas.microsoft.com/office/drawing/2010/main">
                      <a:solidFill>
                        <a:srgbClr val="FFFFFF"/>
                      </a:solidFill>
                    </a14:hiddenFill>
                  </a:ext>
                </a:extLst>
              </p:spPr>
            </p:pic>
          </p:grpSp>
          <p:pic>
            <p:nvPicPr>
              <p:cNvPr id="38" name="Picture 4" descr="E:\水墨图表素材\53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0624" y="2884086"/>
                <a:ext cx="304800" cy="2905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2" name="组合 41"/>
          <p:cNvGrpSpPr/>
          <p:nvPr/>
        </p:nvGrpSpPr>
        <p:grpSpPr>
          <a:xfrm>
            <a:off x="1152216" y="5034094"/>
            <a:ext cx="1936973" cy="763482"/>
            <a:chOff x="864162" y="3561973"/>
            <a:chExt cx="1452730" cy="572612"/>
          </a:xfrm>
        </p:grpSpPr>
        <p:sp>
          <p:nvSpPr>
            <p:cNvPr id="43" name="Text Box 265"/>
            <p:cNvSpPr txBox="1">
              <a:spLocks noChangeArrowheads="1"/>
            </p:cNvSpPr>
            <p:nvPr/>
          </p:nvSpPr>
          <p:spPr bwMode="auto">
            <a:xfrm>
              <a:off x="1205036" y="3635722"/>
              <a:ext cx="80645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135">
                  <a:ea typeface="宋体" panose="02010600030101010101" pitchFamily="2" charset="-122"/>
                </a:rPr>
                <a:t>第一步</a:t>
              </a:r>
            </a:p>
          </p:txBody>
        </p:sp>
        <p:pic>
          <p:nvPicPr>
            <p:cNvPr id="44" name="Picture 6" descr="E:\水墨图表素材\图片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162" y="3561973"/>
              <a:ext cx="1452730" cy="5726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组合 44"/>
          <p:cNvGrpSpPr/>
          <p:nvPr/>
        </p:nvGrpSpPr>
        <p:grpSpPr>
          <a:xfrm>
            <a:off x="3047136" y="3750312"/>
            <a:ext cx="1936973" cy="763482"/>
            <a:chOff x="864162" y="3561973"/>
            <a:chExt cx="1452730" cy="572612"/>
          </a:xfrm>
        </p:grpSpPr>
        <p:pic>
          <p:nvPicPr>
            <p:cNvPr id="46" name="Picture 6" descr="E:\水墨图表素材\图片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162" y="3561973"/>
              <a:ext cx="1452730" cy="572612"/>
            </a:xfrm>
            <a:prstGeom prst="rect">
              <a:avLst/>
            </a:prstGeom>
            <a:noFill/>
            <a:extLst>
              <a:ext uri="{909E8E84-426E-40DD-AFC4-6F175D3DCCD1}">
                <a14:hiddenFill xmlns:a14="http://schemas.microsoft.com/office/drawing/2010/main">
                  <a:solidFill>
                    <a:srgbClr val="FFFFFF"/>
                  </a:solidFill>
                </a14:hiddenFill>
              </a:ext>
            </a:extLst>
          </p:spPr>
        </p:pic>
        <p:sp>
          <p:nvSpPr>
            <p:cNvPr id="47" name="Text Box 265"/>
            <p:cNvSpPr txBox="1">
              <a:spLocks noChangeArrowheads="1"/>
            </p:cNvSpPr>
            <p:nvPr/>
          </p:nvSpPr>
          <p:spPr bwMode="auto">
            <a:xfrm>
              <a:off x="1205036" y="3635722"/>
              <a:ext cx="80645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135" dirty="0">
                  <a:ea typeface="宋体" panose="02010600030101010101" pitchFamily="2" charset="-122"/>
                </a:rPr>
                <a:t>第二步</a:t>
              </a:r>
            </a:p>
          </p:txBody>
        </p:sp>
      </p:grpSp>
      <p:grpSp>
        <p:nvGrpSpPr>
          <p:cNvPr id="48" name="组合 47"/>
          <p:cNvGrpSpPr/>
          <p:nvPr/>
        </p:nvGrpSpPr>
        <p:grpSpPr>
          <a:xfrm>
            <a:off x="4783872" y="2524700"/>
            <a:ext cx="1936973" cy="763482"/>
            <a:chOff x="4127382" y="1496248"/>
            <a:chExt cx="1452730" cy="572612"/>
          </a:xfrm>
        </p:grpSpPr>
        <p:pic>
          <p:nvPicPr>
            <p:cNvPr id="49" name="Picture 6" descr="E:\水墨图表素材\图片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7382" y="1496248"/>
              <a:ext cx="1452730" cy="572612"/>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265"/>
            <p:cNvSpPr txBox="1">
              <a:spLocks noChangeArrowheads="1"/>
            </p:cNvSpPr>
            <p:nvPr/>
          </p:nvSpPr>
          <p:spPr bwMode="auto">
            <a:xfrm>
              <a:off x="4468256" y="1569997"/>
              <a:ext cx="80645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135" dirty="0">
                  <a:ea typeface="宋体" panose="02010600030101010101" pitchFamily="2" charset="-122"/>
                </a:rPr>
                <a:t>第三步</a:t>
              </a:r>
            </a:p>
          </p:txBody>
        </p:sp>
      </p:grpSp>
      <p:grpSp>
        <p:nvGrpSpPr>
          <p:cNvPr id="51" name="组合 50"/>
          <p:cNvGrpSpPr/>
          <p:nvPr/>
        </p:nvGrpSpPr>
        <p:grpSpPr>
          <a:xfrm>
            <a:off x="6463099" y="1504500"/>
            <a:ext cx="1936973" cy="763482"/>
            <a:chOff x="5495534" y="684782"/>
            <a:chExt cx="1452730" cy="572612"/>
          </a:xfrm>
        </p:grpSpPr>
        <p:pic>
          <p:nvPicPr>
            <p:cNvPr id="52" name="Picture 6" descr="E:\水墨图表素材\图片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95534" y="684782"/>
              <a:ext cx="1452730" cy="572612"/>
            </a:xfrm>
            <a:prstGeom prst="rect">
              <a:avLst/>
            </a:prstGeom>
            <a:noFill/>
            <a:extLst>
              <a:ext uri="{909E8E84-426E-40DD-AFC4-6F175D3DCCD1}">
                <a14:hiddenFill xmlns:a14="http://schemas.microsoft.com/office/drawing/2010/main">
                  <a:solidFill>
                    <a:srgbClr val="FFFFFF"/>
                  </a:solidFill>
                </a14:hiddenFill>
              </a:ext>
            </a:extLst>
          </p:spPr>
        </p:pic>
        <p:sp>
          <p:nvSpPr>
            <p:cNvPr id="53" name="Text Box 265"/>
            <p:cNvSpPr txBox="1">
              <a:spLocks noChangeArrowheads="1"/>
            </p:cNvSpPr>
            <p:nvPr/>
          </p:nvSpPr>
          <p:spPr bwMode="auto">
            <a:xfrm>
              <a:off x="5836408" y="758531"/>
              <a:ext cx="80645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135" dirty="0">
                  <a:ea typeface="宋体" panose="02010600030101010101" pitchFamily="2" charset="-122"/>
                </a:rPr>
                <a:t>第四步</a:t>
              </a:r>
            </a:p>
          </p:txBody>
        </p:sp>
      </p:grpSp>
      <p:sp>
        <p:nvSpPr>
          <p:cNvPr id="27" name="Text Box 271"/>
          <p:cNvSpPr txBox="1">
            <a:spLocks noChangeArrowheads="1"/>
          </p:cNvSpPr>
          <p:nvPr/>
        </p:nvSpPr>
        <p:spPr bwMode="auto">
          <a:xfrm>
            <a:off x="8677049" y="2231468"/>
            <a:ext cx="280449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nvGrpSpPr>
          <p:cNvPr id="26" name="组合 25"/>
          <p:cNvGrpSpPr/>
          <p:nvPr/>
        </p:nvGrpSpPr>
        <p:grpSpPr>
          <a:xfrm>
            <a:off x="3257540" y="253944"/>
            <a:ext cx="5021208" cy="1250556"/>
            <a:chOff x="3256089" y="123377"/>
            <a:chExt cx="5022371" cy="1250846"/>
          </a:xfrm>
        </p:grpSpPr>
        <p:sp>
          <p:nvSpPr>
            <p:cNvPr id="28"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9"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1000"/>
                                        <p:tgtEl>
                                          <p:spTgt spid="42"/>
                                        </p:tgtEl>
                                      </p:cBhvr>
                                    </p:animEffect>
                                    <p:anim calcmode="lin" valueType="num">
                                      <p:cBhvr>
                                        <p:cTn id="12" dur="1000" fill="hold"/>
                                        <p:tgtEl>
                                          <p:spTgt spid="42"/>
                                        </p:tgtEl>
                                        <p:attrNameLst>
                                          <p:attrName>ppt_x</p:attrName>
                                        </p:attrNameLst>
                                      </p:cBhvr>
                                      <p:tavLst>
                                        <p:tav tm="0">
                                          <p:val>
                                            <p:strVal val="#ppt_x"/>
                                          </p:val>
                                        </p:tav>
                                        <p:tav tm="100000">
                                          <p:val>
                                            <p:strVal val="#ppt_x"/>
                                          </p:val>
                                        </p:tav>
                                      </p:tavLst>
                                    </p:anim>
                                    <p:anim calcmode="lin" valueType="num">
                                      <p:cBhvr>
                                        <p:cTn id="13" dur="1000" fill="hold"/>
                                        <p:tgtEl>
                                          <p:spTgt spid="4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1000"/>
                                        <p:tgtEl>
                                          <p:spTgt spid="48"/>
                                        </p:tgtEl>
                                      </p:cBhvr>
                                    </p:animEffect>
                                    <p:anim calcmode="lin" valueType="num">
                                      <p:cBhvr>
                                        <p:cTn id="24" dur="1000" fill="hold"/>
                                        <p:tgtEl>
                                          <p:spTgt spid="48"/>
                                        </p:tgtEl>
                                        <p:attrNameLst>
                                          <p:attrName>ppt_x</p:attrName>
                                        </p:attrNameLst>
                                      </p:cBhvr>
                                      <p:tavLst>
                                        <p:tav tm="0">
                                          <p:val>
                                            <p:strVal val="#ppt_x"/>
                                          </p:val>
                                        </p:tav>
                                        <p:tav tm="100000">
                                          <p:val>
                                            <p:strVal val="#ppt_x"/>
                                          </p:val>
                                        </p:tav>
                                      </p:tavLst>
                                    </p:anim>
                                    <p:anim calcmode="lin" valueType="num">
                                      <p:cBhvr>
                                        <p:cTn id="25" dur="1000" fill="hold"/>
                                        <p:tgtEl>
                                          <p:spTgt spid="48"/>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1000"/>
                                        <p:tgtEl>
                                          <p:spTgt spid="51"/>
                                        </p:tgtEl>
                                      </p:cBhvr>
                                    </p:animEffect>
                                    <p:anim calcmode="lin" valueType="num">
                                      <p:cBhvr>
                                        <p:cTn id="30" dur="1000" fill="hold"/>
                                        <p:tgtEl>
                                          <p:spTgt spid="51"/>
                                        </p:tgtEl>
                                        <p:attrNameLst>
                                          <p:attrName>ppt_x</p:attrName>
                                        </p:attrNameLst>
                                      </p:cBhvr>
                                      <p:tavLst>
                                        <p:tav tm="0">
                                          <p:val>
                                            <p:strVal val="#ppt_x"/>
                                          </p:val>
                                        </p:tav>
                                        <p:tav tm="100000">
                                          <p:val>
                                            <p:strVal val="#ppt_x"/>
                                          </p:val>
                                        </p:tav>
                                      </p:tavLst>
                                    </p:anim>
                                    <p:anim calcmode="lin" valueType="num">
                                      <p:cBhvr>
                                        <p:cTn id="31" dur="1000" fill="hold"/>
                                        <p:tgtEl>
                                          <p:spTgt spid="51"/>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7"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anim calcmode="lin" valueType="num">
                                      <p:cBhvr>
                                        <p:cTn id="36" dur="1000" fill="hold"/>
                                        <p:tgtEl>
                                          <p:spTgt spid="31"/>
                                        </p:tgtEl>
                                        <p:attrNameLst>
                                          <p:attrName>ppt_x</p:attrName>
                                        </p:attrNameLst>
                                      </p:cBhvr>
                                      <p:tavLst>
                                        <p:tav tm="0">
                                          <p:val>
                                            <p:strVal val="#ppt_x"/>
                                          </p:val>
                                        </p:tav>
                                        <p:tav tm="100000">
                                          <p:val>
                                            <p:strVal val="#ppt_x"/>
                                          </p:val>
                                        </p:tav>
                                      </p:tavLst>
                                    </p:anim>
                                    <p:anim calcmode="lin" valueType="num">
                                      <p:cBhvr>
                                        <p:cTn id="37" dur="1000" fill="hold"/>
                                        <p:tgtEl>
                                          <p:spTgt spid="31"/>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7" presetClass="entr" presetSubtype="0"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1000"/>
                                        <p:tgtEl>
                                          <p:spTgt spid="32"/>
                                        </p:tgtEl>
                                      </p:cBhvr>
                                    </p:animEffect>
                                    <p:anim calcmode="lin" valueType="num">
                                      <p:cBhvr>
                                        <p:cTn id="42" dur="1000" fill="hold"/>
                                        <p:tgtEl>
                                          <p:spTgt spid="32"/>
                                        </p:tgtEl>
                                        <p:attrNameLst>
                                          <p:attrName>ppt_x</p:attrName>
                                        </p:attrNameLst>
                                      </p:cBhvr>
                                      <p:tavLst>
                                        <p:tav tm="0">
                                          <p:val>
                                            <p:strVal val="#ppt_x"/>
                                          </p:val>
                                        </p:tav>
                                        <p:tav tm="100000">
                                          <p:val>
                                            <p:strVal val="#ppt_x"/>
                                          </p:val>
                                        </p:tav>
                                      </p:tavLst>
                                    </p:anim>
                                    <p:anim calcmode="lin" valueType="num">
                                      <p:cBhvr>
                                        <p:cTn id="43" dur="1000" fill="hold"/>
                                        <p:tgtEl>
                                          <p:spTgt spid="32"/>
                                        </p:tgtEl>
                                        <p:attrNameLst>
                                          <p:attrName>ppt_y</p:attrName>
                                        </p:attrNameLst>
                                      </p:cBhvr>
                                      <p:tavLst>
                                        <p:tav tm="0">
                                          <p:val>
                                            <p:strVal val="#ppt_y-.1"/>
                                          </p:val>
                                        </p:tav>
                                        <p:tav tm="100000">
                                          <p:val>
                                            <p:strVal val="#ppt_y"/>
                                          </p:val>
                                        </p:tav>
                                      </p:tavLst>
                                    </p:anim>
                                  </p:childTnLst>
                                </p:cTn>
                              </p:par>
                            </p:childTnLst>
                          </p:cTn>
                        </p:par>
                        <p:par>
                          <p:cTn id="44" fill="hold">
                            <p:stCondLst>
                              <p:cond delay="6500"/>
                            </p:stCondLst>
                            <p:childTnLst>
                              <p:par>
                                <p:cTn id="45" presetID="47"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childTnLst>
                          </p:cTn>
                        </p:par>
                        <p:par>
                          <p:cTn id="50" fill="hold">
                            <p:stCondLst>
                              <p:cond delay="7500"/>
                            </p:stCondLst>
                            <p:childTnLst>
                              <p:par>
                                <p:cTn id="51" presetID="47"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1000"/>
                                        <p:tgtEl>
                                          <p:spTgt spid="27"/>
                                        </p:tgtEl>
                                      </p:cBhvr>
                                    </p:animEffect>
                                    <p:anim calcmode="lin" valueType="num">
                                      <p:cBhvr>
                                        <p:cTn id="54" dur="1000" fill="hold"/>
                                        <p:tgtEl>
                                          <p:spTgt spid="27"/>
                                        </p:tgtEl>
                                        <p:attrNameLst>
                                          <p:attrName>ppt_x</p:attrName>
                                        </p:attrNameLst>
                                      </p:cBhvr>
                                      <p:tavLst>
                                        <p:tav tm="0">
                                          <p:val>
                                            <p:strVal val="#ppt_x"/>
                                          </p:val>
                                        </p:tav>
                                        <p:tav tm="100000">
                                          <p:val>
                                            <p:strVal val="#ppt_x"/>
                                          </p:val>
                                        </p:tav>
                                      </p:tavLst>
                                    </p:anim>
                                    <p:anim calcmode="lin" valueType="num">
                                      <p:cBhvr>
                                        <p:cTn id="5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8"/>
          <p:cNvSpPr>
            <a:spLocks noChangeShapeType="1"/>
          </p:cNvSpPr>
          <p:nvPr/>
        </p:nvSpPr>
        <p:spPr bwMode="auto">
          <a:xfrm flipH="1">
            <a:off x="945243" y="3107540"/>
            <a:ext cx="6288616"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sz="2400" kern="0">
              <a:ln w="38100">
                <a:solidFill>
                  <a:schemeClr val="tx1"/>
                </a:solidFill>
              </a:ln>
              <a:solidFill>
                <a:sysClr val="windowText" lastClr="000000"/>
              </a:solidFill>
              <a:latin typeface="+mj-ea"/>
              <a:ea typeface="+mj-ea"/>
            </a:endParaRPr>
          </a:p>
        </p:txBody>
      </p:sp>
      <p:sp>
        <p:nvSpPr>
          <p:cNvPr id="5" name="Rectangle 29"/>
          <p:cNvSpPr>
            <a:spLocks noChangeArrowheads="1"/>
          </p:cNvSpPr>
          <p:nvPr/>
        </p:nvSpPr>
        <p:spPr bwMode="auto">
          <a:xfrm>
            <a:off x="754247" y="2119818"/>
            <a:ext cx="4366683"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zh-CN" altLang="en-US" sz="20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nvGrpSpPr>
          <p:cNvPr id="6" name="组合 5"/>
          <p:cNvGrpSpPr/>
          <p:nvPr/>
        </p:nvGrpSpPr>
        <p:grpSpPr>
          <a:xfrm>
            <a:off x="6897904" y="1921983"/>
            <a:ext cx="4382672" cy="2371113"/>
            <a:chOff x="5076056" y="623174"/>
            <a:chExt cx="3287004" cy="1778335"/>
          </a:xfrm>
        </p:grpSpPr>
        <p:pic>
          <p:nvPicPr>
            <p:cNvPr id="7" name="Picture 2" descr="E:\水墨图表素材\456345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623174"/>
              <a:ext cx="3287004" cy="177833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5553608" y="1111712"/>
              <a:ext cx="2448272" cy="579967"/>
            </a:xfrm>
            <a:prstGeom prst="rect">
              <a:avLst/>
            </a:prstGeom>
          </p:spPr>
          <p:txBody>
            <a:bodyPr wrap="square">
              <a:spAutoFit/>
            </a:bodyPr>
            <a:lstStyle/>
            <a:p>
              <a:pPr>
                <a:lnSpc>
                  <a:spcPct val="150000"/>
                </a:lnSpc>
                <a:defRPr/>
              </a:pPr>
              <a:r>
                <a:rPr lang="zh-CN" altLang="en-US" sz="16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sp>
        <p:nvSpPr>
          <p:cNvPr id="9" name="Line 28"/>
          <p:cNvSpPr>
            <a:spLocks noChangeShapeType="1"/>
          </p:cNvSpPr>
          <p:nvPr/>
        </p:nvSpPr>
        <p:spPr bwMode="auto">
          <a:xfrm flipH="1">
            <a:off x="945243" y="5219775"/>
            <a:ext cx="6288616"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sz="2400" kern="0">
              <a:ln w="38100">
                <a:solidFill>
                  <a:schemeClr val="tx1"/>
                </a:solidFill>
              </a:ln>
              <a:solidFill>
                <a:sysClr val="windowText" lastClr="000000"/>
              </a:solidFill>
              <a:latin typeface="+mj-ea"/>
              <a:ea typeface="+mj-ea"/>
            </a:endParaRPr>
          </a:p>
        </p:txBody>
      </p:sp>
      <p:sp>
        <p:nvSpPr>
          <p:cNvPr id="10" name="Rectangle 29"/>
          <p:cNvSpPr>
            <a:spLocks noChangeArrowheads="1"/>
          </p:cNvSpPr>
          <p:nvPr/>
        </p:nvSpPr>
        <p:spPr bwMode="auto">
          <a:xfrm>
            <a:off x="754247" y="4232052"/>
            <a:ext cx="4366683"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zh-CN" altLang="en-US" sz="20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nvGrpSpPr>
          <p:cNvPr id="11" name="组合 10"/>
          <p:cNvGrpSpPr/>
          <p:nvPr/>
        </p:nvGrpSpPr>
        <p:grpSpPr>
          <a:xfrm>
            <a:off x="6897904" y="4034217"/>
            <a:ext cx="4382672" cy="2371113"/>
            <a:chOff x="5076056" y="623174"/>
            <a:chExt cx="3287004" cy="1778335"/>
          </a:xfrm>
        </p:grpSpPr>
        <p:pic>
          <p:nvPicPr>
            <p:cNvPr id="12" name="Picture 2" descr="E:\水墨图表素材\456345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623174"/>
              <a:ext cx="3287004" cy="1778335"/>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5553608" y="1111712"/>
              <a:ext cx="2448272" cy="579967"/>
            </a:xfrm>
            <a:prstGeom prst="rect">
              <a:avLst/>
            </a:prstGeom>
          </p:spPr>
          <p:txBody>
            <a:bodyPr wrap="square">
              <a:spAutoFit/>
            </a:bodyPr>
            <a:lstStyle/>
            <a:p>
              <a:pPr>
                <a:lnSpc>
                  <a:spcPct val="150000"/>
                </a:lnSpc>
                <a:defRPr/>
              </a:pPr>
              <a:r>
                <a:rPr lang="zh-CN" altLang="en-US" sz="16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grpSp>
        <p:nvGrpSpPr>
          <p:cNvPr id="14" name="组合 13"/>
          <p:cNvGrpSpPr/>
          <p:nvPr/>
        </p:nvGrpSpPr>
        <p:grpSpPr>
          <a:xfrm>
            <a:off x="3257540" y="253944"/>
            <a:ext cx="5021208" cy="1250556"/>
            <a:chOff x="3256089" y="123377"/>
            <a:chExt cx="5022371" cy="1250846"/>
          </a:xfrm>
        </p:grpSpPr>
        <p:sp>
          <p:nvSpPr>
            <p:cNvPr id="15"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16"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94423" y="1754596"/>
            <a:ext cx="9894132" cy="3690628"/>
            <a:chOff x="1154557" y="1510181"/>
            <a:chExt cx="6513787" cy="2429720"/>
          </a:xfrm>
        </p:grpSpPr>
        <p:cxnSp>
          <p:nvCxnSpPr>
            <p:cNvPr id="5" name="AutoShape 13"/>
            <p:cNvCxnSpPr>
              <a:cxnSpLocks noChangeShapeType="1"/>
            </p:cNvCxnSpPr>
            <p:nvPr/>
          </p:nvCxnSpPr>
          <p:spPr bwMode="gray">
            <a:xfrm flipV="1">
              <a:off x="1933174" y="1973652"/>
              <a:ext cx="1123214" cy="284748"/>
            </a:xfrm>
            <a:prstGeom prst="bentConnector3">
              <a:avLst>
                <a:gd name="adj1" fmla="val -233"/>
              </a:avLst>
            </a:prstGeom>
            <a:noFill/>
            <a:ln w="127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AutoShape 14"/>
            <p:cNvCxnSpPr>
              <a:cxnSpLocks noChangeShapeType="1"/>
              <a:endCxn id="18" idx="3"/>
            </p:cNvCxnSpPr>
            <p:nvPr/>
          </p:nvCxnSpPr>
          <p:spPr bwMode="gray">
            <a:xfrm rot="10800000">
              <a:off x="5673928" y="1930273"/>
              <a:ext cx="1363321" cy="340148"/>
            </a:xfrm>
            <a:prstGeom prst="bentConnector3">
              <a:avLst>
                <a:gd name="adj1" fmla="val 50000"/>
              </a:avLst>
            </a:prstGeom>
            <a:noFill/>
            <a:ln w="127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15"/>
            <p:cNvCxnSpPr>
              <a:cxnSpLocks noChangeShapeType="1"/>
            </p:cNvCxnSpPr>
            <p:nvPr/>
          </p:nvCxnSpPr>
          <p:spPr bwMode="gray">
            <a:xfrm rot="16200000" flipH="1">
              <a:off x="2813126" y="3019096"/>
              <a:ext cx="1587" cy="1759972"/>
            </a:xfrm>
            <a:prstGeom prst="bentConnector3">
              <a:avLst>
                <a:gd name="adj1" fmla="val 14300000"/>
              </a:avLst>
            </a:prstGeom>
            <a:noFill/>
            <a:ln w="127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16"/>
            <p:cNvCxnSpPr>
              <a:cxnSpLocks noChangeShapeType="1"/>
            </p:cNvCxnSpPr>
            <p:nvPr/>
          </p:nvCxnSpPr>
          <p:spPr bwMode="gray">
            <a:xfrm rot="16200000" flipH="1">
              <a:off x="6034416" y="3019096"/>
              <a:ext cx="1587" cy="1759972"/>
            </a:xfrm>
            <a:prstGeom prst="bentConnector3">
              <a:avLst>
                <a:gd name="adj1" fmla="val 14300000"/>
              </a:avLst>
            </a:prstGeom>
            <a:noFill/>
            <a:ln w="127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2" descr="E:\水墨图表素材\1454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1154557" y="2099676"/>
              <a:ext cx="1473228" cy="1840225"/>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1416127" y="2554542"/>
              <a:ext cx="1166313" cy="817420"/>
            </a:xfrm>
            <a:prstGeom prst="rect">
              <a:avLst/>
            </a:prstGeom>
          </p:spPr>
          <p:txBody>
            <a:bodyPr wrap="square">
              <a:spAutoFit/>
            </a:bodyPr>
            <a:lstStyle/>
            <a:p>
              <a:r>
                <a:rPr lang="zh-CN" altLang="en-US" sz="1865" b="1" dirty="0">
                  <a:latin typeface="隶书" panose="02010509060101010101" pitchFamily="49" charset="-122"/>
                  <a:ea typeface="隶书" panose="02010509060101010101" pitchFamily="49" charset="-122"/>
                </a:rPr>
                <a:t>点击添主题</a:t>
              </a:r>
              <a:endParaRPr lang="en-US" altLang="zh-CN" sz="1865" b="1" dirty="0">
                <a:latin typeface="隶书" panose="02010509060101010101" pitchFamily="49" charset="-122"/>
                <a:ea typeface="隶书" panose="02010509060101010101" pitchFamily="49" charset="-122"/>
              </a:endParaRP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p:txBody>
        </p:sp>
        <p:pic>
          <p:nvPicPr>
            <p:cNvPr id="11" name="Picture 2" descr="E:\水墨图表素材\1454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2819700" y="2099676"/>
              <a:ext cx="1473228" cy="1840225"/>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3056389" y="2554542"/>
              <a:ext cx="1166313" cy="817420"/>
            </a:xfrm>
            <a:prstGeom prst="rect">
              <a:avLst/>
            </a:prstGeom>
          </p:spPr>
          <p:txBody>
            <a:bodyPr wrap="square">
              <a:spAutoFit/>
            </a:bodyPr>
            <a:lstStyle/>
            <a:p>
              <a:r>
                <a:rPr lang="zh-CN" altLang="en-US" sz="1865" b="1" dirty="0">
                  <a:latin typeface="隶书" panose="02010509060101010101" pitchFamily="49" charset="-122"/>
                  <a:ea typeface="隶书" panose="02010509060101010101" pitchFamily="49" charset="-122"/>
                </a:rPr>
                <a:t>点击添主题</a:t>
              </a:r>
              <a:endParaRPr lang="en-US" altLang="zh-CN" sz="1865" b="1" dirty="0">
                <a:latin typeface="隶书" panose="02010509060101010101" pitchFamily="49" charset="-122"/>
                <a:ea typeface="隶书" panose="02010509060101010101" pitchFamily="49" charset="-122"/>
              </a:endParaRP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p:txBody>
        </p:sp>
        <p:pic>
          <p:nvPicPr>
            <p:cNvPr id="13" name="Picture 2" descr="E:\水墨图表素材\1454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4499993" y="2099676"/>
              <a:ext cx="1473228" cy="1840225"/>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4743695" y="2554542"/>
              <a:ext cx="1166313" cy="817420"/>
            </a:xfrm>
            <a:prstGeom prst="rect">
              <a:avLst/>
            </a:prstGeom>
          </p:spPr>
          <p:txBody>
            <a:bodyPr wrap="square">
              <a:spAutoFit/>
            </a:bodyPr>
            <a:lstStyle/>
            <a:p>
              <a:r>
                <a:rPr lang="zh-CN" altLang="en-US" sz="1865" b="1" dirty="0">
                  <a:latin typeface="隶书" panose="02010509060101010101" pitchFamily="49" charset="-122"/>
                  <a:ea typeface="隶书" panose="02010509060101010101" pitchFamily="49" charset="-122"/>
                </a:rPr>
                <a:t>点击添主题</a:t>
              </a:r>
              <a:endParaRPr lang="en-US" altLang="zh-CN" sz="1865" b="1" dirty="0">
                <a:latin typeface="隶书" panose="02010509060101010101" pitchFamily="49" charset="-122"/>
                <a:ea typeface="隶书" panose="02010509060101010101" pitchFamily="49" charset="-122"/>
              </a:endParaRP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p:txBody>
        </p:sp>
        <p:pic>
          <p:nvPicPr>
            <p:cNvPr id="15" name="Picture 2" descr="E:\水墨图表素材\1454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6195116" y="2099676"/>
              <a:ext cx="1473228" cy="1840225"/>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6431001" y="2554542"/>
              <a:ext cx="1166313" cy="817420"/>
            </a:xfrm>
            <a:prstGeom prst="rect">
              <a:avLst/>
            </a:prstGeom>
          </p:spPr>
          <p:txBody>
            <a:bodyPr wrap="square">
              <a:spAutoFit/>
            </a:bodyPr>
            <a:lstStyle/>
            <a:p>
              <a:r>
                <a:rPr lang="zh-CN" altLang="en-US" sz="1865" b="1" dirty="0">
                  <a:latin typeface="隶书" panose="02010509060101010101" pitchFamily="49" charset="-122"/>
                  <a:ea typeface="隶书" panose="02010509060101010101" pitchFamily="49" charset="-122"/>
                </a:rPr>
                <a:t>点击添主题</a:t>
              </a:r>
              <a:endParaRPr lang="en-US" altLang="zh-CN" sz="1865" b="1" dirty="0">
                <a:latin typeface="隶书" panose="02010509060101010101" pitchFamily="49" charset="-122"/>
                <a:ea typeface="隶书" panose="02010509060101010101" pitchFamily="49" charset="-122"/>
              </a:endParaRP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p:txBody>
        </p:sp>
        <p:pic>
          <p:nvPicPr>
            <p:cNvPr id="17" name="Picture 3" descr="E:\水墨图表素材\0222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3702" y="1510181"/>
              <a:ext cx="2494733" cy="877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479251" y="1791834"/>
              <a:ext cx="2194677" cy="276878"/>
            </a:xfrm>
            <a:prstGeom prst="rect">
              <a:avLst/>
            </a:prstGeom>
            <a:noFill/>
          </p:spPr>
          <p:txBody>
            <a:bodyPr wrap="square" rtlCol="0">
              <a:spAutoFit/>
            </a:bodyPr>
            <a:lstStyle/>
            <a:p>
              <a:r>
                <a:rPr lang="zh-CN" altLang="en-US" sz="2135" b="1" dirty="0">
                  <a:latin typeface="隶书" panose="02010509060101010101" pitchFamily="49" charset="-122"/>
                  <a:ea typeface="隶书" panose="02010509060101010101" pitchFamily="49" charset="-122"/>
                </a:rPr>
                <a:t>单击此处添加标题</a:t>
              </a:r>
            </a:p>
          </p:txBody>
        </p:sp>
      </p:grpSp>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874" y="2329087"/>
            <a:ext cx="2844152" cy="4528913"/>
          </a:xfrm>
          <a:prstGeom prst="rect">
            <a:avLst/>
          </a:prstGeom>
        </p:spPr>
      </p:pic>
      <p:grpSp>
        <p:nvGrpSpPr>
          <p:cNvPr id="6" name="组合 2"/>
          <p:cNvGrpSpPr/>
          <p:nvPr/>
        </p:nvGrpSpPr>
        <p:grpSpPr bwMode="auto">
          <a:xfrm>
            <a:off x="5697141" y="983456"/>
            <a:ext cx="1295400" cy="590550"/>
            <a:chOff x="1485899" y="1092199"/>
            <a:chExt cx="1727201" cy="787142"/>
          </a:xfrm>
        </p:grpSpPr>
        <p:pic>
          <p:nvPicPr>
            <p:cNvPr id="7" name="图片 3"/>
            <p:cNvPicPr>
              <a:picLocks noChangeAspect="1"/>
            </p:cNvPicPr>
            <p:nvPr/>
          </p:nvPicPr>
          <p:blipFill>
            <a:blip r:embed="rId3" cstate="print">
              <a:extLst>
                <a:ext uri="{28A0092B-C50C-407E-A947-70E740481C1C}">
                  <a14:useLocalDpi xmlns:a14="http://schemas.microsoft.com/office/drawing/2010/main" val="0"/>
                </a:ext>
              </a:extLst>
            </a:blip>
            <a:srcRect l="24042" t="14458" r="17552" b="31241"/>
            <a:stretch>
              <a:fillRect/>
            </a:stretch>
          </p:blipFill>
          <p:spPr bwMode="auto">
            <a:xfrm>
              <a:off x="1485899" y="1092199"/>
              <a:ext cx="1143001" cy="69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244488" y="1441449"/>
              <a:ext cx="968612" cy="43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组合 8"/>
          <p:cNvGrpSpPr/>
          <p:nvPr/>
        </p:nvGrpSpPr>
        <p:grpSpPr>
          <a:xfrm>
            <a:off x="3199488" y="2344238"/>
            <a:ext cx="6133187" cy="1352583"/>
            <a:chOff x="2629351" y="1726772"/>
            <a:chExt cx="6133187" cy="1352583"/>
          </a:xfrm>
        </p:grpSpPr>
        <p:grpSp>
          <p:nvGrpSpPr>
            <p:cNvPr id="10" name="组合 5"/>
            <p:cNvGrpSpPr/>
            <p:nvPr/>
          </p:nvGrpSpPr>
          <p:grpSpPr bwMode="auto">
            <a:xfrm>
              <a:off x="3769625" y="2158546"/>
              <a:ext cx="4992913" cy="532757"/>
              <a:chOff x="1531999" y="2380991"/>
              <a:chExt cx="5089159" cy="709475"/>
            </a:xfrm>
          </p:grpSpPr>
          <p:grpSp>
            <p:nvGrpSpPr>
              <p:cNvPr id="12" name="组合 6"/>
              <p:cNvGrpSpPr/>
              <p:nvPr/>
            </p:nvGrpSpPr>
            <p:grpSpPr bwMode="auto">
              <a:xfrm>
                <a:off x="1531999" y="2380991"/>
                <a:ext cx="2394007" cy="709475"/>
                <a:chOff x="1531999" y="2380991"/>
                <a:chExt cx="2394007" cy="709475"/>
              </a:xfrm>
            </p:grpSpPr>
            <p:sp>
              <p:nvSpPr>
                <p:cNvPr id="14" name="文本框 8"/>
                <p:cNvSpPr txBox="1">
                  <a:spLocks noChangeArrowheads="1"/>
                </p:cNvSpPr>
                <p:nvPr/>
              </p:nvSpPr>
              <p:spPr bwMode="auto">
                <a:xfrm>
                  <a:off x="1531999" y="2380991"/>
                  <a:ext cx="1563863"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第二章</a:t>
                  </a:r>
                  <a:endParaRPr lang="en-US" altLang="zh-CN" sz="2800" dirty="0">
                    <a:latin typeface="隶书" panose="02010509060101010101" pitchFamily="49" charset="-122"/>
                    <a:ea typeface="隶书" panose="02010509060101010101" pitchFamily="49" charset="-122"/>
                  </a:endParaRPr>
                </a:p>
              </p:txBody>
            </p:sp>
            <p:sp>
              <p:nvSpPr>
                <p:cNvPr id="15" name="文本框 9"/>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C00000"/>
                      </a:solidFill>
                      <a:latin typeface="隶书" panose="02010509060101010101" pitchFamily="49" charset="-122"/>
                      <a:ea typeface="隶书" panose="02010509060101010101" pitchFamily="49" charset="-122"/>
                    </a:rPr>
                    <a:t>·</a:t>
                  </a:r>
                  <a:endParaRPr lang="zh-CN" altLang="en-US" sz="2800">
                    <a:solidFill>
                      <a:srgbClr val="C00000"/>
                    </a:solidFill>
                    <a:latin typeface="隶书" panose="02010509060101010101" pitchFamily="49" charset="-122"/>
                    <a:ea typeface="隶书" panose="02010509060101010101" pitchFamily="49" charset="-122"/>
                  </a:endParaRPr>
                </a:p>
              </p:txBody>
            </p:sp>
          </p:grpSp>
          <p:sp>
            <p:nvSpPr>
              <p:cNvPr id="13" name="文本框 7"/>
              <p:cNvSpPr txBox="1">
                <a:spLocks noChangeArrowheads="1"/>
              </p:cNvSpPr>
              <p:nvPr/>
            </p:nvSpPr>
            <p:spPr bwMode="auto">
              <a:xfrm>
                <a:off x="3238501" y="2380991"/>
                <a:ext cx="338265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软件展示</a:t>
                </a:r>
              </a:p>
            </p:txBody>
          </p:sp>
        </p:grpSp>
        <p:pic>
          <p:nvPicPr>
            <p:cNvPr id="11"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组合 15"/>
          <p:cNvGrpSpPr/>
          <p:nvPr/>
        </p:nvGrpSpPr>
        <p:grpSpPr>
          <a:xfrm>
            <a:off x="3199488" y="3362010"/>
            <a:ext cx="6133187" cy="1352583"/>
            <a:chOff x="2629351" y="1726772"/>
            <a:chExt cx="6133187" cy="1352583"/>
          </a:xfrm>
        </p:grpSpPr>
        <p:grpSp>
          <p:nvGrpSpPr>
            <p:cNvPr id="17" name="组合 5"/>
            <p:cNvGrpSpPr/>
            <p:nvPr/>
          </p:nvGrpSpPr>
          <p:grpSpPr bwMode="auto">
            <a:xfrm>
              <a:off x="3769625" y="2158546"/>
              <a:ext cx="4992913" cy="532757"/>
              <a:chOff x="1531999" y="2380991"/>
              <a:chExt cx="5089159" cy="709475"/>
            </a:xfrm>
          </p:grpSpPr>
          <p:grpSp>
            <p:nvGrpSpPr>
              <p:cNvPr id="19" name="组合 6"/>
              <p:cNvGrpSpPr/>
              <p:nvPr/>
            </p:nvGrpSpPr>
            <p:grpSpPr bwMode="auto">
              <a:xfrm>
                <a:off x="1531999" y="2380991"/>
                <a:ext cx="2394007" cy="709475"/>
                <a:chOff x="1531999" y="2380991"/>
                <a:chExt cx="2394007" cy="709475"/>
              </a:xfrm>
            </p:grpSpPr>
            <p:sp>
              <p:nvSpPr>
                <p:cNvPr id="21" name="文本框 8"/>
                <p:cNvSpPr txBox="1">
                  <a:spLocks noChangeArrowheads="1"/>
                </p:cNvSpPr>
                <p:nvPr/>
              </p:nvSpPr>
              <p:spPr bwMode="auto">
                <a:xfrm>
                  <a:off x="1531999" y="2380991"/>
                  <a:ext cx="1563863"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第三章</a:t>
                  </a:r>
                  <a:endParaRPr lang="en-US" altLang="zh-CN" sz="2800" dirty="0">
                    <a:latin typeface="隶书" panose="02010509060101010101" pitchFamily="49" charset="-122"/>
                    <a:ea typeface="隶书" panose="02010509060101010101" pitchFamily="49" charset="-122"/>
                  </a:endParaRPr>
                </a:p>
              </p:txBody>
            </p:sp>
            <p:sp>
              <p:nvSpPr>
                <p:cNvPr id="22" name="文本框 9"/>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C00000"/>
                      </a:solidFill>
                      <a:latin typeface="隶书" panose="02010509060101010101" pitchFamily="49" charset="-122"/>
                      <a:ea typeface="隶书" panose="02010509060101010101" pitchFamily="49" charset="-122"/>
                    </a:rPr>
                    <a:t>·</a:t>
                  </a:r>
                  <a:endParaRPr lang="zh-CN" altLang="en-US" sz="2800">
                    <a:solidFill>
                      <a:srgbClr val="C00000"/>
                    </a:solidFill>
                    <a:latin typeface="隶书" panose="02010509060101010101" pitchFamily="49" charset="-122"/>
                    <a:ea typeface="隶书" panose="02010509060101010101" pitchFamily="49" charset="-122"/>
                  </a:endParaRPr>
                </a:p>
              </p:txBody>
            </p:sp>
          </p:grpSp>
          <p:sp>
            <p:nvSpPr>
              <p:cNvPr id="20" name="文本框 7"/>
              <p:cNvSpPr txBox="1">
                <a:spLocks noChangeArrowheads="1"/>
              </p:cNvSpPr>
              <p:nvPr/>
            </p:nvSpPr>
            <p:spPr bwMode="auto">
              <a:xfrm>
                <a:off x="3238501" y="2380991"/>
                <a:ext cx="338265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软件测试</a:t>
                </a:r>
              </a:p>
            </p:txBody>
          </p:sp>
        </p:grpSp>
        <p:pic>
          <p:nvPicPr>
            <p:cNvPr id="18"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组合 22"/>
          <p:cNvGrpSpPr/>
          <p:nvPr/>
        </p:nvGrpSpPr>
        <p:grpSpPr>
          <a:xfrm>
            <a:off x="3199488" y="4379782"/>
            <a:ext cx="6133187" cy="1352583"/>
            <a:chOff x="2629351" y="1726772"/>
            <a:chExt cx="6133187" cy="1352583"/>
          </a:xfrm>
        </p:grpSpPr>
        <p:grpSp>
          <p:nvGrpSpPr>
            <p:cNvPr id="24" name="组合 5"/>
            <p:cNvGrpSpPr/>
            <p:nvPr/>
          </p:nvGrpSpPr>
          <p:grpSpPr bwMode="auto">
            <a:xfrm>
              <a:off x="3769625" y="2158546"/>
              <a:ext cx="4992913" cy="532757"/>
              <a:chOff x="1531999" y="2380991"/>
              <a:chExt cx="5089159" cy="709475"/>
            </a:xfrm>
          </p:grpSpPr>
          <p:grpSp>
            <p:nvGrpSpPr>
              <p:cNvPr id="26" name="组合 6"/>
              <p:cNvGrpSpPr/>
              <p:nvPr/>
            </p:nvGrpSpPr>
            <p:grpSpPr bwMode="auto">
              <a:xfrm>
                <a:off x="1531999" y="2380991"/>
                <a:ext cx="2394007" cy="709475"/>
                <a:chOff x="1531999" y="2380991"/>
                <a:chExt cx="2394007" cy="709475"/>
              </a:xfrm>
            </p:grpSpPr>
            <p:sp>
              <p:nvSpPr>
                <p:cNvPr id="28" name="文本框 8"/>
                <p:cNvSpPr txBox="1">
                  <a:spLocks noChangeArrowheads="1"/>
                </p:cNvSpPr>
                <p:nvPr/>
              </p:nvSpPr>
              <p:spPr bwMode="auto">
                <a:xfrm>
                  <a:off x="1531999" y="2380991"/>
                  <a:ext cx="1563863"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第四章</a:t>
                  </a:r>
                  <a:endParaRPr lang="en-US" altLang="zh-CN" sz="2800" dirty="0">
                    <a:latin typeface="隶书" panose="02010509060101010101" pitchFamily="49" charset="-122"/>
                    <a:ea typeface="隶书" panose="02010509060101010101" pitchFamily="49" charset="-122"/>
                  </a:endParaRPr>
                </a:p>
              </p:txBody>
            </p:sp>
            <p:sp>
              <p:nvSpPr>
                <p:cNvPr id="29" name="文本框 9"/>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C00000"/>
                      </a:solidFill>
                      <a:latin typeface="隶书" panose="02010509060101010101" pitchFamily="49" charset="-122"/>
                      <a:ea typeface="隶书" panose="02010509060101010101" pitchFamily="49" charset="-122"/>
                    </a:rPr>
                    <a:t>·</a:t>
                  </a:r>
                  <a:endParaRPr lang="zh-CN" altLang="en-US" sz="2800">
                    <a:solidFill>
                      <a:srgbClr val="C00000"/>
                    </a:solidFill>
                    <a:latin typeface="隶书" panose="02010509060101010101" pitchFamily="49" charset="-122"/>
                    <a:ea typeface="隶书" panose="02010509060101010101" pitchFamily="49" charset="-122"/>
                  </a:endParaRPr>
                </a:p>
              </p:txBody>
            </p:sp>
          </p:grpSp>
          <p:sp>
            <p:nvSpPr>
              <p:cNvPr id="27" name="文本框 7"/>
              <p:cNvSpPr txBox="1">
                <a:spLocks noChangeArrowheads="1"/>
              </p:cNvSpPr>
              <p:nvPr/>
            </p:nvSpPr>
            <p:spPr bwMode="auto">
              <a:xfrm>
                <a:off x="3238501" y="2380991"/>
                <a:ext cx="338265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代码清单</a:t>
                </a:r>
                <a:endParaRPr lang="en-US" altLang="zh-CN" sz="2800" dirty="0">
                  <a:latin typeface="隶书" panose="02010509060101010101" pitchFamily="49" charset="-122"/>
                  <a:ea typeface="隶书" panose="02010509060101010101" pitchFamily="49" charset="-122"/>
                </a:endParaRPr>
              </a:p>
            </p:txBody>
          </p:sp>
        </p:grpSp>
        <p:pic>
          <p:nvPicPr>
            <p:cNvPr id="25"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组合 29"/>
          <p:cNvGrpSpPr/>
          <p:nvPr/>
        </p:nvGrpSpPr>
        <p:grpSpPr>
          <a:xfrm>
            <a:off x="3199488" y="1326466"/>
            <a:ext cx="6133187" cy="1352583"/>
            <a:chOff x="2629351" y="1726772"/>
            <a:chExt cx="6133187" cy="1352583"/>
          </a:xfrm>
        </p:grpSpPr>
        <p:grpSp>
          <p:nvGrpSpPr>
            <p:cNvPr id="31" name="组合 5"/>
            <p:cNvGrpSpPr/>
            <p:nvPr/>
          </p:nvGrpSpPr>
          <p:grpSpPr bwMode="auto">
            <a:xfrm>
              <a:off x="3769625" y="2158546"/>
              <a:ext cx="4992913" cy="532757"/>
              <a:chOff x="1531999" y="2380991"/>
              <a:chExt cx="5089159" cy="709475"/>
            </a:xfrm>
          </p:grpSpPr>
          <p:grpSp>
            <p:nvGrpSpPr>
              <p:cNvPr id="33" name="组合 6"/>
              <p:cNvGrpSpPr/>
              <p:nvPr/>
            </p:nvGrpSpPr>
            <p:grpSpPr bwMode="auto">
              <a:xfrm>
                <a:off x="1531999" y="2380991"/>
                <a:ext cx="2394007" cy="709475"/>
                <a:chOff x="1531999" y="2380991"/>
                <a:chExt cx="2394007" cy="709475"/>
              </a:xfrm>
            </p:grpSpPr>
            <p:sp>
              <p:nvSpPr>
                <p:cNvPr id="35" name="文本框 8"/>
                <p:cNvSpPr txBox="1">
                  <a:spLocks noChangeArrowheads="1"/>
                </p:cNvSpPr>
                <p:nvPr/>
              </p:nvSpPr>
              <p:spPr bwMode="auto">
                <a:xfrm>
                  <a:off x="1531999" y="2380991"/>
                  <a:ext cx="1563863"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第一章</a:t>
                  </a:r>
                  <a:endParaRPr lang="en-US" altLang="zh-CN" sz="2800" dirty="0">
                    <a:latin typeface="隶书" panose="02010509060101010101" pitchFamily="49" charset="-122"/>
                    <a:ea typeface="隶书" panose="02010509060101010101" pitchFamily="49" charset="-122"/>
                  </a:endParaRPr>
                </a:p>
              </p:txBody>
            </p:sp>
            <p:sp>
              <p:nvSpPr>
                <p:cNvPr id="36" name="文本框 9"/>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C00000"/>
                      </a:solidFill>
                      <a:latin typeface="隶书" panose="02010509060101010101" pitchFamily="49" charset="-122"/>
                      <a:ea typeface="隶书" panose="02010509060101010101" pitchFamily="49" charset="-122"/>
                    </a:rPr>
                    <a:t>·</a:t>
                  </a:r>
                  <a:endParaRPr lang="zh-CN" altLang="en-US" sz="2800">
                    <a:solidFill>
                      <a:srgbClr val="C00000"/>
                    </a:solidFill>
                    <a:latin typeface="隶书" panose="02010509060101010101" pitchFamily="49" charset="-122"/>
                    <a:ea typeface="隶书" panose="02010509060101010101" pitchFamily="49" charset="-122"/>
                  </a:endParaRPr>
                </a:p>
              </p:txBody>
            </p:sp>
          </p:grpSp>
          <p:sp>
            <p:nvSpPr>
              <p:cNvPr id="34" name="文本框 7"/>
              <p:cNvSpPr txBox="1">
                <a:spLocks noChangeArrowheads="1"/>
              </p:cNvSpPr>
              <p:nvPr/>
            </p:nvSpPr>
            <p:spPr bwMode="auto">
              <a:xfrm>
                <a:off x="3238501" y="2380991"/>
                <a:ext cx="338265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代码风格约定</a:t>
                </a:r>
              </a:p>
            </p:txBody>
          </p:sp>
        </p:grpSp>
        <p:pic>
          <p:nvPicPr>
            <p:cNvPr id="3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 name="组合 36">
            <a:extLst>
              <a:ext uri="{FF2B5EF4-FFF2-40B4-BE49-F238E27FC236}">
                <a16:creationId xmlns:a16="http://schemas.microsoft.com/office/drawing/2014/main" id="{063F23B4-F4D6-4C00-8097-9245F03FAEF3}"/>
              </a:ext>
            </a:extLst>
          </p:cNvPr>
          <p:cNvGrpSpPr/>
          <p:nvPr/>
        </p:nvGrpSpPr>
        <p:grpSpPr>
          <a:xfrm>
            <a:off x="3199488" y="5353850"/>
            <a:ext cx="6133187" cy="1352583"/>
            <a:chOff x="2629351" y="1726772"/>
            <a:chExt cx="6133187" cy="1352583"/>
          </a:xfrm>
        </p:grpSpPr>
        <p:grpSp>
          <p:nvGrpSpPr>
            <p:cNvPr id="38" name="组合 5">
              <a:extLst>
                <a:ext uri="{FF2B5EF4-FFF2-40B4-BE49-F238E27FC236}">
                  <a16:creationId xmlns:a16="http://schemas.microsoft.com/office/drawing/2014/main" id="{2FA5804C-B79D-4FB6-B95E-154EEF40D98C}"/>
                </a:ext>
              </a:extLst>
            </p:cNvPr>
            <p:cNvGrpSpPr/>
            <p:nvPr/>
          </p:nvGrpSpPr>
          <p:grpSpPr bwMode="auto">
            <a:xfrm>
              <a:off x="3769625" y="2158546"/>
              <a:ext cx="4992913" cy="532757"/>
              <a:chOff x="1531999" y="2380991"/>
              <a:chExt cx="5089159" cy="709475"/>
            </a:xfrm>
          </p:grpSpPr>
          <p:grpSp>
            <p:nvGrpSpPr>
              <p:cNvPr id="40" name="组合 6">
                <a:extLst>
                  <a:ext uri="{FF2B5EF4-FFF2-40B4-BE49-F238E27FC236}">
                    <a16:creationId xmlns:a16="http://schemas.microsoft.com/office/drawing/2014/main" id="{989107F5-92FA-458E-9DA3-600879487D84}"/>
                  </a:ext>
                </a:extLst>
              </p:cNvPr>
              <p:cNvGrpSpPr/>
              <p:nvPr/>
            </p:nvGrpSpPr>
            <p:grpSpPr bwMode="auto">
              <a:xfrm>
                <a:off x="1531999" y="2380991"/>
                <a:ext cx="2394007" cy="709475"/>
                <a:chOff x="1531999" y="2380991"/>
                <a:chExt cx="2394007" cy="709475"/>
              </a:xfrm>
            </p:grpSpPr>
            <p:sp>
              <p:nvSpPr>
                <p:cNvPr id="42" name="文本框 8">
                  <a:extLst>
                    <a:ext uri="{FF2B5EF4-FFF2-40B4-BE49-F238E27FC236}">
                      <a16:creationId xmlns:a16="http://schemas.microsoft.com/office/drawing/2014/main" id="{A330DA1B-7B8E-4294-B6C9-9D60CA7F7B1B}"/>
                    </a:ext>
                  </a:extLst>
                </p:cNvPr>
                <p:cNvSpPr txBox="1">
                  <a:spLocks noChangeArrowheads="1"/>
                </p:cNvSpPr>
                <p:nvPr/>
              </p:nvSpPr>
              <p:spPr bwMode="auto">
                <a:xfrm>
                  <a:off x="1531999" y="2380991"/>
                  <a:ext cx="1563863"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第五章</a:t>
                  </a:r>
                  <a:endParaRPr lang="en-US" altLang="zh-CN" sz="2800" dirty="0">
                    <a:latin typeface="隶书" panose="02010509060101010101" pitchFamily="49" charset="-122"/>
                    <a:ea typeface="隶书" panose="02010509060101010101" pitchFamily="49" charset="-122"/>
                  </a:endParaRPr>
                </a:p>
              </p:txBody>
            </p:sp>
            <p:sp>
              <p:nvSpPr>
                <p:cNvPr id="43" name="文本框 9">
                  <a:extLst>
                    <a:ext uri="{FF2B5EF4-FFF2-40B4-BE49-F238E27FC236}">
                      <a16:creationId xmlns:a16="http://schemas.microsoft.com/office/drawing/2014/main" id="{B8031179-CC62-4C07-A404-6850D776A4F7}"/>
                    </a:ext>
                  </a:extLst>
                </p:cNvPr>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C00000"/>
                      </a:solidFill>
                      <a:latin typeface="隶书" panose="02010509060101010101" pitchFamily="49" charset="-122"/>
                      <a:ea typeface="隶书" panose="02010509060101010101" pitchFamily="49" charset="-122"/>
                    </a:rPr>
                    <a:t>·</a:t>
                  </a:r>
                  <a:endParaRPr lang="zh-CN" altLang="en-US" sz="2800">
                    <a:solidFill>
                      <a:srgbClr val="C00000"/>
                    </a:solidFill>
                    <a:latin typeface="隶书" panose="02010509060101010101" pitchFamily="49" charset="-122"/>
                    <a:ea typeface="隶书" panose="02010509060101010101" pitchFamily="49" charset="-122"/>
                  </a:endParaRPr>
                </a:p>
              </p:txBody>
            </p:sp>
          </p:grpSp>
          <p:sp>
            <p:nvSpPr>
              <p:cNvPr id="41" name="文本框 7">
                <a:extLst>
                  <a:ext uri="{FF2B5EF4-FFF2-40B4-BE49-F238E27FC236}">
                    <a16:creationId xmlns:a16="http://schemas.microsoft.com/office/drawing/2014/main" id="{8D23E9C0-CE19-4BCA-A8F0-7F4278EAE5D6}"/>
                  </a:ext>
                </a:extLst>
              </p:cNvPr>
              <p:cNvSpPr txBox="1">
                <a:spLocks noChangeArrowheads="1"/>
              </p:cNvSpPr>
              <p:nvPr/>
            </p:nvSpPr>
            <p:spPr bwMode="auto">
              <a:xfrm>
                <a:off x="3238501" y="2380991"/>
                <a:ext cx="338265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其他</a:t>
                </a:r>
                <a:endParaRPr lang="en-US" altLang="zh-CN" sz="2800" dirty="0">
                  <a:latin typeface="隶书" panose="02010509060101010101" pitchFamily="49" charset="-122"/>
                  <a:ea typeface="隶书" panose="02010509060101010101" pitchFamily="49" charset="-122"/>
                </a:endParaRPr>
              </a:p>
            </p:txBody>
          </p:sp>
        </p:grpSp>
        <p:pic>
          <p:nvPicPr>
            <p:cNvPr id="39" name="图片 18">
              <a:extLst>
                <a:ext uri="{FF2B5EF4-FFF2-40B4-BE49-F238E27FC236}">
                  <a16:creationId xmlns:a16="http://schemas.microsoft.com/office/drawing/2014/main" id="{61D6D862-B910-4CE5-90B0-74FF3AB6A5D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down)">
                                      <p:cBhvr>
                                        <p:cTn id="11" dur="500"/>
                                        <p:tgtEl>
                                          <p:spTgt spid="30"/>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down)">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第四章</a:t>
            </a:r>
          </a:p>
        </p:txBody>
      </p:sp>
      <p:sp>
        <p:nvSpPr>
          <p:cNvPr id="9" name="矩形 8"/>
          <p:cNvSpPr/>
          <p:nvPr/>
        </p:nvSpPr>
        <p:spPr>
          <a:xfrm>
            <a:off x="4464815" y="3153578"/>
            <a:ext cx="3262371"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水墨图表素材\24252 (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951" y="3344229"/>
            <a:ext cx="2421959" cy="2314687"/>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p:nvSpPr>
        <p:spPr>
          <a:xfrm>
            <a:off x="508528" y="4965287"/>
            <a:ext cx="3522549" cy="929204"/>
          </a:xfrm>
          <a:prstGeom prst="ellipse">
            <a:avLst/>
          </a:prstGeom>
          <a:solidFill>
            <a:schemeClr val="tx1">
              <a:lumMod val="50000"/>
              <a:lumOff val="50000"/>
              <a:alpha val="6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1321852" y="4114131"/>
            <a:ext cx="1910765" cy="748988"/>
          </a:xfrm>
          <a:prstGeom prst="rect">
            <a:avLst/>
          </a:prstGeom>
        </p:spPr>
        <p:txBody>
          <a:bodyPr wrap="square">
            <a:spAutoFit/>
          </a:bodyPr>
          <a:lstStyle/>
          <a:p>
            <a:pPr algn="ctr"/>
            <a:r>
              <a:rPr lang="en-US" altLang="zh-CN" sz="4265" dirty="0">
                <a:effectLst>
                  <a:outerShdw blurRad="50800" dist="38100" dir="2700000" algn="tl" rotWithShape="0">
                    <a:prstClr val="black">
                      <a:alpha val="16000"/>
                    </a:prstClr>
                  </a:outerShdw>
                </a:effectLst>
                <a:latin typeface="Arial Black" panose="020B0A04020102020204" pitchFamily="34" charset="0"/>
              </a:rPr>
              <a:t>15%</a:t>
            </a:r>
            <a:endParaRPr lang="zh-CN" altLang="en-US" sz="4265" dirty="0">
              <a:effectLst>
                <a:outerShdw blurRad="50800" dist="38100" dir="2700000" algn="tl" rotWithShape="0">
                  <a:prstClr val="black">
                    <a:alpha val="16000"/>
                  </a:prstClr>
                </a:outerShdw>
              </a:effectLst>
              <a:latin typeface="Arial Black" panose="020B0A04020102020204" pitchFamily="34" charset="0"/>
            </a:endParaRPr>
          </a:p>
        </p:txBody>
      </p:sp>
      <p:sp>
        <p:nvSpPr>
          <p:cNvPr id="7" name="TextBox 6"/>
          <p:cNvSpPr txBox="1"/>
          <p:nvPr/>
        </p:nvSpPr>
        <p:spPr>
          <a:xfrm>
            <a:off x="1397543" y="5623046"/>
            <a:ext cx="1881231" cy="420564"/>
          </a:xfrm>
          <a:prstGeom prst="rect">
            <a:avLst/>
          </a:prstGeom>
          <a:noFill/>
        </p:spPr>
        <p:txBody>
          <a:bodyPr wrap="square" rtlCol="0">
            <a:spAutoFit/>
          </a:bodyPr>
          <a:lstStyle/>
          <a:p>
            <a:pPr>
              <a:spcBef>
                <a:spcPct val="50000"/>
              </a:spcBef>
            </a:pPr>
            <a:r>
              <a:rPr lang="zh-CN" altLang="en-US" sz="2135" dirty="0">
                <a:solidFill>
                  <a:srgbClr val="000000"/>
                </a:solidFill>
                <a:latin typeface="隶书" panose="02010509060101010101" pitchFamily="49" charset="-122"/>
                <a:ea typeface="隶书" panose="02010509060101010101" pitchFamily="49" charset="-122"/>
              </a:rPr>
              <a:t>点击添加标题</a:t>
            </a:r>
            <a:endParaRPr lang="en-US" altLang="zh-CN" sz="2135" dirty="0">
              <a:solidFill>
                <a:srgbClr val="000000"/>
              </a:solidFill>
              <a:latin typeface="隶书" panose="02010509060101010101" pitchFamily="49" charset="-122"/>
              <a:ea typeface="隶书" panose="02010509060101010101" pitchFamily="49" charset="-122"/>
            </a:endParaRPr>
          </a:p>
        </p:txBody>
      </p:sp>
      <p:pic>
        <p:nvPicPr>
          <p:cNvPr id="8" name="Picture 2" descr="E:\水墨图表素材\24252 (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0103" y="3344229"/>
            <a:ext cx="2421959" cy="2314687"/>
          </a:xfrm>
          <a:prstGeom prst="rect">
            <a:avLst/>
          </a:prstGeom>
          <a:noFill/>
          <a:extLst>
            <a:ext uri="{909E8E84-426E-40DD-AFC4-6F175D3DCCD1}">
              <a14:hiddenFill xmlns:a14="http://schemas.microsoft.com/office/drawing/2010/main">
                <a:solidFill>
                  <a:srgbClr val="FFFFFF"/>
                </a:solidFill>
              </a14:hiddenFill>
            </a:ext>
          </a:extLst>
        </p:spPr>
      </p:pic>
      <p:sp>
        <p:nvSpPr>
          <p:cNvPr id="9" name="椭圆 8"/>
          <p:cNvSpPr/>
          <p:nvPr/>
        </p:nvSpPr>
        <p:spPr>
          <a:xfrm>
            <a:off x="3156879" y="4965287"/>
            <a:ext cx="3522549" cy="929204"/>
          </a:xfrm>
          <a:prstGeom prst="ellipse">
            <a:avLst/>
          </a:prstGeom>
          <a:solidFill>
            <a:schemeClr val="tx1">
              <a:lumMod val="50000"/>
              <a:lumOff val="50000"/>
              <a:alpha val="6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p:cNvSpPr/>
          <p:nvPr/>
        </p:nvSpPr>
        <p:spPr>
          <a:xfrm>
            <a:off x="3864004" y="4114131"/>
            <a:ext cx="1910765" cy="748988"/>
          </a:xfrm>
          <a:prstGeom prst="rect">
            <a:avLst/>
          </a:prstGeom>
        </p:spPr>
        <p:txBody>
          <a:bodyPr wrap="square">
            <a:spAutoFit/>
          </a:bodyPr>
          <a:lstStyle/>
          <a:p>
            <a:pPr algn="ctr"/>
            <a:r>
              <a:rPr lang="en-US" altLang="zh-CN" sz="4265" dirty="0">
                <a:effectLst>
                  <a:outerShdw blurRad="50800" dist="38100" dir="2700000" algn="tl" rotWithShape="0">
                    <a:prstClr val="black">
                      <a:alpha val="16000"/>
                    </a:prstClr>
                  </a:outerShdw>
                </a:effectLst>
                <a:latin typeface="Arial Black" panose="020B0A04020102020204" pitchFamily="34" charset="0"/>
              </a:rPr>
              <a:t>45%</a:t>
            </a:r>
            <a:endParaRPr lang="zh-CN" altLang="en-US" sz="4265" dirty="0">
              <a:effectLst>
                <a:outerShdw blurRad="50800" dist="38100" dir="2700000" algn="tl" rotWithShape="0">
                  <a:prstClr val="black">
                    <a:alpha val="16000"/>
                  </a:prstClr>
                </a:outerShdw>
              </a:effectLst>
              <a:latin typeface="Arial Black" panose="020B0A04020102020204" pitchFamily="34" charset="0"/>
            </a:endParaRPr>
          </a:p>
        </p:txBody>
      </p:sp>
      <p:sp>
        <p:nvSpPr>
          <p:cNvPr id="11" name="TextBox 10"/>
          <p:cNvSpPr txBox="1"/>
          <p:nvPr/>
        </p:nvSpPr>
        <p:spPr>
          <a:xfrm>
            <a:off x="3939695" y="5623046"/>
            <a:ext cx="1881231" cy="420564"/>
          </a:xfrm>
          <a:prstGeom prst="rect">
            <a:avLst/>
          </a:prstGeom>
          <a:noFill/>
        </p:spPr>
        <p:txBody>
          <a:bodyPr wrap="square" rtlCol="0">
            <a:spAutoFit/>
          </a:bodyPr>
          <a:lstStyle/>
          <a:p>
            <a:pPr>
              <a:spcBef>
                <a:spcPct val="50000"/>
              </a:spcBef>
            </a:pPr>
            <a:r>
              <a:rPr lang="zh-CN" altLang="en-US" sz="2135" dirty="0">
                <a:solidFill>
                  <a:srgbClr val="000000"/>
                </a:solidFill>
                <a:latin typeface="隶书" panose="02010509060101010101" pitchFamily="49" charset="-122"/>
                <a:ea typeface="隶书" panose="02010509060101010101" pitchFamily="49" charset="-122"/>
              </a:rPr>
              <a:t>点击添加标题</a:t>
            </a:r>
            <a:endParaRPr lang="en-US" altLang="zh-CN" sz="2135" dirty="0">
              <a:solidFill>
                <a:srgbClr val="000000"/>
              </a:solidFill>
              <a:latin typeface="隶书" panose="02010509060101010101" pitchFamily="49" charset="-122"/>
              <a:ea typeface="隶书" panose="02010509060101010101" pitchFamily="49" charset="-122"/>
            </a:endParaRPr>
          </a:p>
        </p:txBody>
      </p:sp>
      <p:pic>
        <p:nvPicPr>
          <p:cNvPr id="12" name="Picture 2" descr="E:\水墨图表素材\24252 (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1379" y="3344229"/>
            <a:ext cx="2421959" cy="2314687"/>
          </a:xfrm>
          <a:prstGeom prst="rect">
            <a:avLst/>
          </a:prstGeom>
          <a:noFill/>
          <a:extLst>
            <a:ext uri="{909E8E84-426E-40DD-AFC4-6F175D3DCCD1}">
              <a14:hiddenFill xmlns:a14="http://schemas.microsoft.com/office/drawing/2010/main">
                <a:solidFill>
                  <a:srgbClr val="FFFFFF"/>
                </a:solidFill>
              </a14:hiddenFill>
            </a:ext>
          </a:extLst>
        </p:spPr>
      </p:pic>
      <p:sp>
        <p:nvSpPr>
          <p:cNvPr id="13" name="椭圆 12"/>
          <p:cNvSpPr/>
          <p:nvPr/>
        </p:nvSpPr>
        <p:spPr>
          <a:xfrm>
            <a:off x="5728155" y="4965287"/>
            <a:ext cx="3522549" cy="929204"/>
          </a:xfrm>
          <a:prstGeom prst="ellipse">
            <a:avLst/>
          </a:prstGeom>
          <a:solidFill>
            <a:schemeClr val="tx1">
              <a:lumMod val="50000"/>
              <a:lumOff val="50000"/>
              <a:alpha val="6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a:off x="6435280" y="4114131"/>
            <a:ext cx="1910765" cy="748988"/>
          </a:xfrm>
          <a:prstGeom prst="rect">
            <a:avLst/>
          </a:prstGeom>
        </p:spPr>
        <p:txBody>
          <a:bodyPr wrap="square">
            <a:spAutoFit/>
          </a:bodyPr>
          <a:lstStyle/>
          <a:p>
            <a:pPr algn="ctr"/>
            <a:r>
              <a:rPr lang="en-US" altLang="zh-CN" sz="4265" dirty="0">
                <a:effectLst>
                  <a:outerShdw blurRad="50800" dist="38100" dir="2700000" algn="tl" rotWithShape="0">
                    <a:prstClr val="black">
                      <a:alpha val="16000"/>
                    </a:prstClr>
                  </a:outerShdw>
                </a:effectLst>
                <a:latin typeface="Arial Black" panose="020B0A04020102020204" pitchFamily="34" charset="0"/>
              </a:rPr>
              <a:t>65%</a:t>
            </a:r>
            <a:endParaRPr lang="zh-CN" altLang="en-US" sz="4265" dirty="0">
              <a:effectLst>
                <a:outerShdw blurRad="50800" dist="38100" dir="2700000" algn="tl" rotWithShape="0">
                  <a:prstClr val="black">
                    <a:alpha val="16000"/>
                  </a:prstClr>
                </a:outerShdw>
              </a:effectLst>
              <a:latin typeface="Arial Black" panose="020B0A04020102020204" pitchFamily="34" charset="0"/>
            </a:endParaRPr>
          </a:p>
        </p:txBody>
      </p:sp>
      <p:sp>
        <p:nvSpPr>
          <p:cNvPr id="15" name="TextBox 14"/>
          <p:cNvSpPr txBox="1"/>
          <p:nvPr/>
        </p:nvSpPr>
        <p:spPr>
          <a:xfrm>
            <a:off x="6510971" y="5623046"/>
            <a:ext cx="1881231" cy="420564"/>
          </a:xfrm>
          <a:prstGeom prst="rect">
            <a:avLst/>
          </a:prstGeom>
          <a:noFill/>
        </p:spPr>
        <p:txBody>
          <a:bodyPr wrap="square" rtlCol="0">
            <a:spAutoFit/>
          </a:bodyPr>
          <a:lstStyle/>
          <a:p>
            <a:pPr>
              <a:spcBef>
                <a:spcPct val="50000"/>
              </a:spcBef>
            </a:pPr>
            <a:r>
              <a:rPr lang="zh-CN" altLang="en-US" sz="2135" dirty="0">
                <a:solidFill>
                  <a:srgbClr val="000000"/>
                </a:solidFill>
                <a:latin typeface="隶书" panose="02010509060101010101" pitchFamily="49" charset="-122"/>
                <a:ea typeface="隶书" panose="02010509060101010101" pitchFamily="49" charset="-122"/>
              </a:rPr>
              <a:t>点击添加标题</a:t>
            </a:r>
            <a:endParaRPr lang="en-US" altLang="zh-CN" sz="2135" dirty="0">
              <a:solidFill>
                <a:srgbClr val="000000"/>
              </a:solidFill>
              <a:latin typeface="隶书" panose="02010509060101010101" pitchFamily="49" charset="-122"/>
              <a:ea typeface="隶书" panose="02010509060101010101" pitchFamily="49" charset="-122"/>
            </a:endParaRPr>
          </a:p>
        </p:txBody>
      </p:sp>
      <p:pic>
        <p:nvPicPr>
          <p:cNvPr id="16" name="Picture 2" descr="E:\水墨图表素材\24252 (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3667" y="3344229"/>
            <a:ext cx="2421959" cy="2314687"/>
          </a:xfrm>
          <a:prstGeom prst="rect">
            <a:avLst/>
          </a:prstGeom>
          <a:noFill/>
          <a:extLst>
            <a:ext uri="{909E8E84-426E-40DD-AFC4-6F175D3DCCD1}">
              <a14:hiddenFill xmlns:a14="http://schemas.microsoft.com/office/drawing/2010/main">
                <a:solidFill>
                  <a:srgbClr val="FFFFFF"/>
                </a:solidFill>
              </a14:hiddenFill>
            </a:ext>
          </a:extLst>
        </p:spPr>
      </p:pic>
      <p:sp>
        <p:nvSpPr>
          <p:cNvPr id="17" name="椭圆 16"/>
          <p:cNvSpPr/>
          <p:nvPr/>
        </p:nvSpPr>
        <p:spPr>
          <a:xfrm>
            <a:off x="8320443" y="4965287"/>
            <a:ext cx="3522549" cy="929204"/>
          </a:xfrm>
          <a:prstGeom prst="ellipse">
            <a:avLst/>
          </a:prstGeom>
          <a:solidFill>
            <a:schemeClr val="tx1">
              <a:lumMod val="50000"/>
              <a:lumOff val="50000"/>
              <a:alpha val="6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p:nvSpPr>
        <p:spPr>
          <a:xfrm>
            <a:off x="9027568" y="4114131"/>
            <a:ext cx="1910765" cy="748988"/>
          </a:xfrm>
          <a:prstGeom prst="rect">
            <a:avLst/>
          </a:prstGeom>
        </p:spPr>
        <p:txBody>
          <a:bodyPr wrap="square">
            <a:spAutoFit/>
          </a:bodyPr>
          <a:lstStyle/>
          <a:p>
            <a:pPr algn="ctr"/>
            <a:r>
              <a:rPr lang="en-US" altLang="zh-CN" sz="4265" dirty="0">
                <a:effectLst>
                  <a:outerShdw blurRad="50800" dist="38100" dir="2700000" algn="tl" rotWithShape="0">
                    <a:prstClr val="black">
                      <a:alpha val="16000"/>
                    </a:prstClr>
                  </a:outerShdw>
                </a:effectLst>
                <a:latin typeface="Arial Black" panose="020B0A04020102020204" pitchFamily="34" charset="0"/>
              </a:rPr>
              <a:t>85%</a:t>
            </a:r>
            <a:endParaRPr lang="zh-CN" altLang="en-US" sz="4265" dirty="0">
              <a:effectLst>
                <a:outerShdw blurRad="50800" dist="38100" dir="2700000" algn="tl" rotWithShape="0">
                  <a:prstClr val="black">
                    <a:alpha val="16000"/>
                  </a:prstClr>
                </a:outerShdw>
              </a:effectLst>
              <a:latin typeface="Arial Black" panose="020B0A04020102020204" pitchFamily="34" charset="0"/>
            </a:endParaRPr>
          </a:p>
        </p:txBody>
      </p:sp>
      <p:sp>
        <p:nvSpPr>
          <p:cNvPr id="19" name="TextBox 18"/>
          <p:cNvSpPr txBox="1"/>
          <p:nvPr/>
        </p:nvSpPr>
        <p:spPr>
          <a:xfrm>
            <a:off x="9103259" y="5623046"/>
            <a:ext cx="1881231" cy="420564"/>
          </a:xfrm>
          <a:prstGeom prst="rect">
            <a:avLst/>
          </a:prstGeom>
          <a:noFill/>
        </p:spPr>
        <p:txBody>
          <a:bodyPr wrap="square" rtlCol="0">
            <a:spAutoFit/>
          </a:bodyPr>
          <a:lstStyle/>
          <a:p>
            <a:pPr>
              <a:spcBef>
                <a:spcPct val="50000"/>
              </a:spcBef>
            </a:pPr>
            <a:r>
              <a:rPr lang="zh-CN" altLang="en-US" sz="2135" dirty="0">
                <a:solidFill>
                  <a:srgbClr val="000000"/>
                </a:solidFill>
                <a:latin typeface="隶书" panose="02010509060101010101" pitchFamily="49" charset="-122"/>
                <a:ea typeface="隶书" panose="02010509060101010101" pitchFamily="49" charset="-122"/>
              </a:rPr>
              <a:t>点击添加标题</a:t>
            </a:r>
            <a:endParaRPr lang="en-US" altLang="zh-CN" sz="2135" dirty="0">
              <a:solidFill>
                <a:srgbClr val="000000"/>
              </a:solidFill>
              <a:latin typeface="隶书" panose="02010509060101010101" pitchFamily="49" charset="-122"/>
              <a:ea typeface="隶书" panose="02010509060101010101" pitchFamily="49" charset="-122"/>
            </a:endParaRPr>
          </a:p>
        </p:txBody>
      </p:sp>
      <p:sp>
        <p:nvSpPr>
          <p:cNvPr id="20" name="Rectangle 29"/>
          <p:cNvSpPr>
            <a:spLocks noChangeArrowheads="1"/>
          </p:cNvSpPr>
          <p:nvPr/>
        </p:nvSpPr>
        <p:spPr bwMode="auto">
          <a:xfrm>
            <a:off x="705755" y="1734658"/>
            <a:ext cx="939705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defRPr/>
            </a:pPr>
            <a:r>
              <a:rPr lang="zh-CN" altLang="en-US" sz="2000" b="1" kern="0" dirty="0">
                <a:solidFill>
                  <a:srgbClr val="333333"/>
                </a:solidFill>
                <a:latin typeface="+mj-ea"/>
                <a:ea typeface="+mj-ea"/>
              </a:rPr>
              <a:t>◎</a:t>
            </a:r>
            <a:r>
              <a:rPr lang="zh-CN" altLang="en-US" sz="20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点击添加文本信息点击添加文本信息点击添加文本信点击添加文本</a:t>
            </a:r>
            <a:endParaRPr lang="en-US" altLang="zh-CN" sz="2000" b="1" kern="0" dirty="0">
              <a:solidFill>
                <a:srgbClr val="333333"/>
              </a:solidFill>
              <a:latin typeface="+mj-ea"/>
            </a:endParaRPr>
          </a:p>
          <a:p>
            <a:pPr>
              <a:lnSpc>
                <a:spcPct val="120000"/>
              </a:lnSpc>
              <a:defRPr/>
            </a:pPr>
            <a:r>
              <a:rPr lang="zh-CN" altLang="en-US" sz="2000" b="1" kern="0" dirty="0">
                <a:solidFill>
                  <a:srgbClr val="333333"/>
                </a:solidFill>
                <a:latin typeface="+mj-ea"/>
              </a:rPr>
              <a:t>◎</a:t>
            </a:r>
            <a:r>
              <a:rPr lang="zh-CN" altLang="en-US" sz="20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a:p>
            <a:pPr>
              <a:lnSpc>
                <a:spcPct val="120000"/>
              </a:lnSpc>
              <a:defRPr/>
            </a:pPr>
            <a:endParaRPr lang="zh-CN" altLang="en-US" sz="2000" b="1" kern="0" dirty="0">
              <a:solidFill>
                <a:srgbClr val="333333"/>
              </a:solidFill>
              <a:latin typeface="+mj-ea"/>
            </a:endParaRPr>
          </a:p>
        </p:txBody>
      </p:sp>
      <p:grpSp>
        <p:nvGrpSpPr>
          <p:cNvPr id="22" name="组合 21"/>
          <p:cNvGrpSpPr/>
          <p:nvPr/>
        </p:nvGrpSpPr>
        <p:grpSpPr>
          <a:xfrm>
            <a:off x="3257540" y="253944"/>
            <a:ext cx="5021208" cy="1250556"/>
            <a:chOff x="3256089" y="123377"/>
            <a:chExt cx="5022371" cy="1250846"/>
          </a:xfrm>
        </p:grpSpPr>
        <p:sp>
          <p:nvSpPr>
            <p:cNvPr id="23"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4"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3500"/>
                            </p:stCondLst>
                            <p:childTnLst>
                              <p:par>
                                <p:cTn id="35" presetID="22" presetClass="entr" presetSubtype="4"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par>
                          <p:cTn id="42" fill="hold">
                            <p:stCondLst>
                              <p:cond delay="4500"/>
                            </p:stCondLst>
                            <p:childTnLst>
                              <p:par>
                                <p:cTn id="43" presetID="42" presetClass="entr" presetSubtype="0"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53" presetClass="entr" presetSubtype="16"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childTnLst>
                                </p:cTn>
                              </p:par>
                            </p:childTnLst>
                          </p:cTn>
                        </p:par>
                        <p:par>
                          <p:cTn id="54" fill="hold">
                            <p:stCondLst>
                              <p:cond delay="6000"/>
                            </p:stCondLst>
                            <p:childTnLst>
                              <p:par>
                                <p:cTn id="55" presetID="22" presetClass="entr" presetSubtype="4"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7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par>
                          <p:cTn id="68" fill="hold">
                            <p:stCondLst>
                              <p:cond delay="8000"/>
                            </p:stCondLst>
                            <p:childTnLst>
                              <p:par>
                                <p:cTn id="69" presetID="53" presetClass="entr" presetSubtype="16"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500" fill="hold"/>
                                        <p:tgtEl>
                                          <p:spTgt spid="16"/>
                                        </p:tgtEl>
                                        <p:attrNameLst>
                                          <p:attrName>ppt_w</p:attrName>
                                        </p:attrNameLst>
                                      </p:cBhvr>
                                      <p:tavLst>
                                        <p:tav tm="0">
                                          <p:val>
                                            <p:fltVal val="0"/>
                                          </p:val>
                                        </p:tav>
                                        <p:tav tm="100000">
                                          <p:val>
                                            <p:strVal val="#ppt_w"/>
                                          </p:val>
                                        </p:tav>
                                      </p:tavLst>
                                    </p:anim>
                                    <p:anim calcmode="lin" valueType="num">
                                      <p:cBhvr>
                                        <p:cTn id="72" dur="500" fill="hold"/>
                                        <p:tgtEl>
                                          <p:spTgt spid="16"/>
                                        </p:tgtEl>
                                        <p:attrNameLst>
                                          <p:attrName>ppt_h</p:attrName>
                                        </p:attrNameLst>
                                      </p:cBhvr>
                                      <p:tavLst>
                                        <p:tav tm="0">
                                          <p:val>
                                            <p:fltVal val="0"/>
                                          </p:val>
                                        </p:tav>
                                        <p:tav tm="100000">
                                          <p:val>
                                            <p:strVal val="#ppt_h"/>
                                          </p:val>
                                        </p:tav>
                                      </p:tavLst>
                                    </p:anim>
                                    <p:animEffect transition="in" filter="fade">
                                      <p:cBhvr>
                                        <p:cTn id="73" dur="500"/>
                                        <p:tgtEl>
                                          <p:spTgt spid="16"/>
                                        </p:tgtEl>
                                      </p:cBhvr>
                                    </p:animEffect>
                                  </p:childTnLst>
                                </p:cTn>
                              </p:par>
                            </p:childTnLst>
                          </p:cTn>
                        </p:par>
                        <p:par>
                          <p:cTn id="74" fill="hold">
                            <p:stCondLst>
                              <p:cond delay="8500"/>
                            </p:stCondLst>
                            <p:childTnLst>
                              <p:par>
                                <p:cTn id="75" presetID="22" presetClass="entr" presetSubtype="4"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par>
                          <p:cTn id="78" fill="hold">
                            <p:stCondLst>
                              <p:cond delay="9000"/>
                            </p:stCondLst>
                            <p:childTnLst>
                              <p:par>
                                <p:cTn id="79" presetID="10" presetClass="entr" presetSubtype="0" fill="hold" grpId="0"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childTnLst>
                          </p:cTn>
                        </p:par>
                        <p:par>
                          <p:cTn id="82" fill="hold">
                            <p:stCondLst>
                              <p:cond delay="9500"/>
                            </p:stCondLst>
                            <p:childTnLst>
                              <p:par>
                                <p:cTn id="83" presetID="42" presetClass="entr" presetSubtype="0" fill="hold" grpId="0" nodeType="after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1000"/>
                                        <p:tgtEl>
                                          <p:spTgt spid="19"/>
                                        </p:tgtEl>
                                      </p:cBhvr>
                                    </p:animEffect>
                                    <p:anim calcmode="lin" valueType="num">
                                      <p:cBhvr>
                                        <p:cTn id="86" dur="1000" fill="hold"/>
                                        <p:tgtEl>
                                          <p:spTgt spid="19"/>
                                        </p:tgtEl>
                                        <p:attrNameLst>
                                          <p:attrName>ppt_x</p:attrName>
                                        </p:attrNameLst>
                                      </p:cBhvr>
                                      <p:tavLst>
                                        <p:tav tm="0">
                                          <p:val>
                                            <p:strVal val="#ppt_x"/>
                                          </p:val>
                                        </p:tav>
                                        <p:tav tm="100000">
                                          <p:val>
                                            <p:strVal val="#ppt_x"/>
                                          </p:val>
                                        </p:tav>
                                      </p:tavLst>
                                    </p:anim>
                                    <p:anim calcmode="lin" valueType="num">
                                      <p:cBhvr>
                                        <p:cTn id="8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animBg="1"/>
      <p:bldP spid="10" grpId="0"/>
      <p:bldP spid="11" grpId="0"/>
      <p:bldP spid="13" grpId="0" animBg="1"/>
      <p:bldP spid="14" grpId="0"/>
      <p:bldP spid="15" grpId="0"/>
      <p:bldP spid="17" grpId="0" animBg="1"/>
      <p:bldP spid="18" grpId="0"/>
      <p:bldP spid="19" grpId="0"/>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33797" y="4120146"/>
            <a:ext cx="6093984" cy="943388"/>
            <a:chOff x="1904607" y="2826872"/>
            <a:chExt cx="5332367" cy="825485"/>
          </a:xfrm>
        </p:grpSpPr>
        <p:sp>
          <p:nvSpPr>
            <p:cNvPr id="5" name="Line 2"/>
            <p:cNvSpPr>
              <a:spLocks noChangeShapeType="1"/>
            </p:cNvSpPr>
            <p:nvPr/>
          </p:nvSpPr>
          <p:spPr bwMode="auto">
            <a:xfrm flipH="1">
              <a:off x="4570790" y="2826872"/>
              <a:ext cx="1527" cy="825485"/>
            </a:xfrm>
            <a:prstGeom prst="line">
              <a:avLst/>
            </a:prstGeom>
            <a:noFill/>
            <a:ln w="19050" cap="rnd">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nvGrpSpPr>
            <p:cNvPr id="6" name="Group 27"/>
            <p:cNvGrpSpPr/>
            <p:nvPr/>
          </p:nvGrpSpPr>
          <p:grpSpPr bwMode="auto">
            <a:xfrm>
              <a:off x="1904607" y="3159705"/>
              <a:ext cx="5332367" cy="332833"/>
              <a:chOff x="1066" y="2659"/>
              <a:chExt cx="3492" cy="227"/>
            </a:xfrm>
          </p:grpSpPr>
          <p:sp>
            <p:nvSpPr>
              <p:cNvPr id="7" name="Line 15"/>
              <p:cNvSpPr>
                <a:spLocks noChangeShapeType="1"/>
              </p:cNvSpPr>
              <p:nvPr/>
            </p:nvSpPr>
            <p:spPr bwMode="auto">
              <a:xfrm>
                <a:off x="1066" y="2659"/>
                <a:ext cx="3492" cy="0"/>
              </a:xfrm>
              <a:prstGeom prst="line">
                <a:avLst/>
              </a:prstGeom>
              <a:noFill/>
              <a:ln w="1905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sp>
            <p:nvSpPr>
              <p:cNvPr id="8" name="Line 16"/>
              <p:cNvSpPr>
                <a:spLocks noChangeShapeType="1"/>
              </p:cNvSpPr>
              <p:nvPr/>
            </p:nvSpPr>
            <p:spPr bwMode="auto">
              <a:xfrm>
                <a:off x="1066" y="2659"/>
                <a:ext cx="0" cy="227"/>
              </a:xfrm>
              <a:prstGeom prst="line">
                <a:avLst/>
              </a:prstGeom>
              <a:noFill/>
              <a:ln w="1905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sp>
            <p:nvSpPr>
              <p:cNvPr id="9" name="Line 17"/>
              <p:cNvSpPr>
                <a:spLocks noChangeShapeType="1"/>
              </p:cNvSpPr>
              <p:nvPr/>
            </p:nvSpPr>
            <p:spPr bwMode="auto">
              <a:xfrm>
                <a:off x="4558" y="2659"/>
                <a:ext cx="0" cy="227"/>
              </a:xfrm>
              <a:prstGeom prst="line">
                <a:avLst/>
              </a:prstGeom>
              <a:noFill/>
              <a:ln w="1905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grpSp>
      <p:grpSp>
        <p:nvGrpSpPr>
          <p:cNvPr id="10" name="组合 9"/>
          <p:cNvGrpSpPr/>
          <p:nvPr/>
        </p:nvGrpSpPr>
        <p:grpSpPr>
          <a:xfrm>
            <a:off x="3033797" y="2429608"/>
            <a:ext cx="6093984" cy="1094009"/>
            <a:chOff x="1904607" y="1347614"/>
            <a:chExt cx="5332367" cy="957282"/>
          </a:xfrm>
        </p:grpSpPr>
        <p:sp>
          <p:nvSpPr>
            <p:cNvPr id="11" name="Line 18"/>
            <p:cNvSpPr>
              <a:spLocks noChangeShapeType="1"/>
            </p:cNvSpPr>
            <p:nvPr/>
          </p:nvSpPr>
          <p:spPr bwMode="auto">
            <a:xfrm>
              <a:off x="4570790" y="1347614"/>
              <a:ext cx="1528" cy="957282"/>
            </a:xfrm>
            <a:prstGeom prst="line">
              <a:avLst/>
            </a:prstGeom>
            <a:noFill/>
            <a:ln w="19050" cap="rnd">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nvGrpSpPr>
            <p:cNvPr id="12" name="Group 26"/>
            <p:cNvGrpSpPr/>
            <p:nvPr/>
          </p:nvGrpSpPr>
          <p:grpSpPr bwMode="auto">
            <a:xfrm>
              <a:off x="1904607" y="1488208"/>
              <a:ext cx="5332367" cy="473591"/>
              <a:chOff x="1156" y="1519"/>
              <a:chExt cx="3492" cy="323"/>
            </a:xfrm>
          </p:grpSpPr>
          <p:sp>
            <p:nvSpPr>
              <p:cNvPr id="13" name="Line 19"/>
              <p:cNvSpPr>
                <a:spLocks noChangeShapeType="1"/>
              </p:cNvSpPr>
              <p:nvPr/>
            </p:nvSpPr>
            <p:spPr bwMode="auto">
              <a:xfrm>
                <a:off x="1156" y="1519"/>
                <a:ext cx="3492" cy="0"/>
              </a:xfrm>
              <a:prstGeom prst="line">
                <a:avLst/>
              </a:prstGeom>
              <a:noFill/>
              <a:ln w="1905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nvGrpSpPr>
              <p:cNvPr id="14" name="Group 20"/>
              <p:cNvGrpSpPr/>
              <p:nvPr/>
            </p:nvGrpSpPr>
            <p:grpSpPr bwMode="auto">
              <a:xfrm>
                <a:off x="1156" y="1519"/>
                <a:ext cx="3492" cy="323"/>
                <a:chOff x="1066" y="1519"/>
                <a:chExt cx="3492" cy="227"/>
              </a:xfrm>
            </p:grpSpPr>
            <p:sp>
              <p:nvSpPr>
                <p:cNvPr id="15" name="Line 21"/>
                <p:cNvSpPr>
                  <a:spLocks noChangeShapeType="1"/>
                </p:cNvSpPr>
                <p:nvPr/>
              </p:nvSpPr>
              <p:spPr bwMode="auto">
                <a:xfrm>
                  <a:off x="1066" y="1519"/>
                  <a:ext cx="0" cy="227"/>
                </a:xfrm>
                <a:prstGeom prst="line">
                  <a:avLst/>
                </a:prstGeom>
                <a:noFill/>
                <a:ln w="1905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sp>
              <p:nvSpPr>
                <p:cNvPr id="16" name="Line 22"/>
                <p:cNvSpPr>
                  <a:spLocks noChangeShapeType="1"/>
                </p:cNvSpPr>
                <p:nvPr/>
              </p:nvSpPr>
              <p:spPr bwMode="auto">
                <a:xfrm>
                  <a:off x="4558" y="1519"/>
                  <a:ext cx="0" cy="227"/>
                </a:xfrm>
                <a:prstGeom prst="line">
                  <a:avLst/>
                </a:prstGeom>
                <a:noFill/>
                <a:ln w="1905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grpSp>
      </p:grpSp>
      <p:grpSp>
        <p:nvGrpSpPr>
          <p:cNvPr id="17" name="组合 16"/>
          <p:cNvGrpSpPr/>
          <p:nvPr/>
        </p:nvGrpSpPr>
        <p:grpSpPr>
          <a:xfrm>
            <a:off x="3777969" y="1199939"/>
            <a:ext cx="4319291" cy="1394253"/>
            <a:chOff x="2627784" y="-92546"/>
            <a:chExt cx="3779472" cy="1220001"/>
          </a:xfrm>
        </p:grpSpPr>
        <p:pic>
          <p:nvPicPr>
            <p:cNvPr id="18" name="Picture 3" descr="E:\水墨图表素材\022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92546"/>
              <a:ext cx="3779472" cy="1220001"/>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3458871" y="270944"/>
              <a:ext cx="2327296" cy="403967"/>
            </a:xfrm>
            <a:prstGeom prst="rect">
              <a:avLst/>
            </a:prstGeom>
          </p:spPr>
          <p:txBody>
            <a:bodyPr wrap="none">
              <a:spAutoFit/>
            </a:bodyPr>
            <a:lstStyle/>
            <a:p>
              <a:pPr algn="ctr">
                <a:defRPr/>
              </a:pPr>
              <a:r>
                <a:rPr lang="zh-CN" altLang="en-US" sz="2400" b="1" kern="0" dirty="0">
                  <a:latin typeface="隶书" panose="02010509060101010101" pitchFamily="49" charset="-122"/>
                  <a:ea typeface="隶书" panose="02010509060101010101" pitchFamily="49" charset="-122"/>
                </a:rPr>
                <a:t>单击添加标题文字</a:t>
              </a:r>
            </a:p>
          </p:txBody>
        </p:sp>
      </p:grpSp>
      <p:grpSp>
        <p:nvGrpSpPr>
          <p:cNvPr id="20" name="组合 19"/>
          <p:cNvGrpSpPr/>
          <p:nvPr/>
        </p:nvGrpSpPr>
        <p:grpSpPr>
          <a:xfrm>
            <a:off x="1391478" y="3091177"/>
            <a:ext cx="9134505" cy="1220192"/>
            <a:chOff x="1043608" y="2177466"/>
            <a:chExt cx="6850879" cy="915144"/>
          </a:xfrm>
        </p:grpSpPr>
        <p:grpSp>
          <p:nvGrpSpPr>
            <p:cNvPr id="21" name="组合 20"/>
            <p:cNvGrpSpPr/>
            <p:nvPr/>
          </p:nvGrpSpPr>
          <p:grpSpPr>
            <a:xfrm>
              <a:off x="1043608" y="2177466"/>
              <a:ext cx="2326341" cy="739144"/>
              <a:chOff x="2627784" y="-92546"/>
              <a:chExt cx="3779472" cy="1220001"/>
            </a:xfrm>
          </p:grpSpPr>
          <p:pic>
            <p:nvPicPr>
              <p:cNvPr id="28" name="Picture 3" descr="E:\水墨图表素材\022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92546"/>
                <a:ext cx="3779472" cy="1220001"/>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p:nvSpPr>
            <p:spPr>
              <a:xfrm>
                <a:off x="3338077" y="248422"/>
                <a:ext cx="2568887" cy="469984"/>
              </a:xfrm>
              <a:prstGeom prst="rect">
                <a:avLst/>
              </a:prstGeom>
            </p:spPr>
            <p:txBody>
              <a:bodyPr wrap="none">
                <a:spAutoFit/>
              </a:bodyPr>
              <a:lstStyle/>
              <a:p>
                <a:pPr algn="ctr">
                  <a:defRPr/>
                </a:pPr>
                <a:r>
                  <a:rPr lang="zh-CN" altLang="en-US" sz="1865" b="1" kern="0" dirty="0">
                    <a:latin typeface="隶书" panose="02010509060101010101" pitchFamily="49" charset="-122"/>
                    <a:ea typeface="隶书" panose="02010509060101010101" pitchFamily="49" charset="-122"/>
                  </a:rPr>
                  <a:t>单击添加标题文字</a:t>
                </a:r>
              </a:p>
            </p:txBody>
          </p:sp>
        </p:grpSp>
        <p:grpSp>
          <p:nvGrpSpPr>
            <p:cNvPr id="22" name="组合 21"/>
            <p:cNvGrpSpPr/>
            <p:nvPr/>
          </p:nvGrpSpPr>
          <p:grpSpPr>
            <a:xfrm>
              <a:off x="5568146" y="2177466"/>
              <a:ext cx="2326341" cy="739144"/>
              <a:chOff x="2627784" y="-92546"/>
              <a:chExt cx="3779472" cy="1220001"/>
            </a:xfrm>
          </p:grpSpPr>
          <p:pic>
            <p:nvPicPr>
              <p:cNvPr id="26" name="Picture 3" descr="E:\水墨图表素材\022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92546"/>
                <a:ext cx="3779472" cy="1220001"/>
              </a:xfrm>
              <a:prstGeom prst="rect">
                <a:avLst/>
              </a:prstGeom>
              <a:noFill/>
              <a:extLst>
                <a:ext uri="{909E8E84-426E-40DD-AFC4-6F175D3DCCD1}">
                  <a14:hiddenFill xmlns:a14="http://schemas.microsoft.com/office/drawing/2010/main">
                    <a:solidFill>
                      <a:srgbClr val="FFFFFF"/>
                    </a:solidFill>
                  </a14:hiddenFill>
                </a:ext>
              </a:extLst>
            </p:spPr>
          </p:pic>
          <p:sp>
            <p:nvSpPr>
              <p:cNvPr id="27" name="矩形 26"/>
              <p:cNvSpPr/>
              <p:nvPr/>
            </p:nvSpPr>
            <p:spPr>
              <a:xfrm>
                <a:off x="3338077" y="248422"/>
                <a:ext cx="2568887" cy="469984"/>
              </a:xfrm>
              <a:prstGeom prst="rect">
                <a:avLst/>
              </a:prstGeom>
            </p:spPr>
            <p:txBody>
              <a:bodyPr wrap="none">
                <a:spAutoFit/>
              </a:bodyPr>
              <a:lstStyle/>
              <a:p>
                <a:pPr algn="ctr">
                  <a:defRPr/>
                </a:pPr>
                <a:r>
                  <a:rPr lang="zh-CN" altLang="en-US" sz="1865" b="1" kern="0" dirty="0">
                    <a:latin typeface="隶书" panose="02010509060101010101" pitchFamily="49" charset="-122"/>
                    <a:ea typeface="隶书" panose="02010509060101010101" pitchFamily="49" charset="-122"/>
                  </a:rPr>
                  <a:t>单击添加标题文字</a:t>
                </a:r>
              </a:p>
            </p:txBody>
          </p:sp>
        </p:grpSp>
        <p:grpSp>
          <p:nvGrpSpPr>
            <p:cNvPr id="23" name="组合 22"/>
            <p:cNvGrpSpPr/>
            <p:nvPr/>
          </p:nvGrpSpPr>
          <p:grpSpPr>
            <a:xfrm>
              <a:off x="3327234" y="2353466"/>
              <a:ext cx="2326341" cy="739144"/>
              <a:chOff x="2627784" y="-92546"/>
              <a:chExt cx="3779472" cy="1220001"/>
            </a:xfrm>
          </p:grpSpPr>
          <p:pic>
            <p:nvPicPr>
              <p:cNvPr id="24" name="Picture 3" descr="E:\水墨图表素材\022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92546"/>
                <a:ext cx="3779472" cy="1220001"/>
              </a:xfrm>
              <a:prstGeom prst="rect">
                <a:avLst/>
              </a:prstGeom>
              <a:noFill/>
              <a:extLst>
                <a:ext uri="{909E8E84-426E-40DD-AFC4-6F175D3DCCD1}">
                  <a14:hiddenFill xmlns:a14="http://schemas.microsoft.com/office/drawing/2010/main">
                    <a:solidFill>
                      <a:srgbClr val="FFFFFF"/>
                    </a:solidFill>
                  </a14:hiddenFill>
                </a:ext>
              </a:extLst>
            </p:spPr>
          </p:pic>
          <p:sp>
            <p:nvSpPr>
              <p:cNvPr id="25" name="矩形 24"/>
              <p:cNvSpPr/>
              <p:nvPr/>
            </p:nvSpPr>
            <p:spPr>
              <a:xfrm>
                <a:off x="3338077" y="248422"/>
                <a:ext cx="2568887" cy="469984"/>
              </a:xfrm>
              <a:prstGeom prst="rect">
                <a:avLst/>
              </a:prstGeom>
            </p:spPr>
            <p:txBody>
              <a:bodyPr wrap="none">
                <a:spAutoFit/>
              </a:bodyPr>
              <a:lstStyle/>
              <a:p>
                <a:pPr algn="ctr">
                  <a:defRPr/>
                </a:pPr>
                <a:r>
                  <a:rPr lang="zh-CN" altLang="en-US" sz="1865" b="1" kern="0" dirty="0">
                    <a:latin typeface="隶书" panose="02010509060101010101" pitchFamily="49" charset="-122"/>
                    <a:ea typeface="隶书" panose="02010509060101010101" pitchFamily="49" charset="-122"/>
                  </a:rPr>
                  <a:t>单击添加标题文字</a:t>
                </a:r>
              </a:p>
            </p:txBody>
          </p:sp>
        </p:grpSp>
      </p:grpSp>
      <p:grpSp>
        <p:nvGrpSpPr>
          <p:cNvPr id="30" name="组合 29"/>
          <p:cNvGrpSpPr/>
          <p:nvPr/>
        </p:nvGrpSpPr>
        <p:grpSpPr>
          <a:xfrm>
            <a:off x="1503650" y="4777462"/>
            <a:ext cx="9051844" cy="1723877"/>
            <a:chOff x="1127737" y="3442181"/>
            <a:chExt cx="6788883" cy="1292908"/>
          </a:xfrm>
        </p:grpSpPr>
        <p:grpSp>
          <p:nvGrpSpPr>
            <p:cNvPr id="31" name="组合 30"/>
            <p:cNvGrpSpPr/>
            <p:nvPr/>
          </p:nvGrpSpPr>
          <p:grpSpPr>
            <a:xfrm>
              <a:off x="1127737" y="3442181"/>
              <a:ext cx="2221081" cy="1201649"/>
              <a:chOff x="565694" y="3508512"/>
              <a:chExt cx="2591325" cy="1401958"/>
            </a:xfrm>
          </p:grpSpPr>
          <p:pic>
            <p:nvPicPr>
              <p:cNvPr id="38" name="Picture 2" descr="E:\水墨图表素材\456345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694" y="3508512"/>
                <a:ext cx="2591325" cy="1401958"/>
              </a:xfrm>
              <a:prstGeom prst="rect">
                <a:avLst/>
              </a:prstGeom>
              <a:noFill/>
              <a:extLst>
                <a:ext uri="{909E8E84-426E-40DD-AFC4-6F175D3DCCD1}">
                  <a14:hiddenFill xmlns:a14="http://schemas.microsoft.com/office/drawing/2010/main">
                    <a:solidFill>
                      <a:srgbClr val="FFFFFF"/>
                    </a:solidFill>
                  </a14:hiddenFill>
                </a:ext>
              </a:extLst>
            </p:spPr>
          </p:pic>
          <p:sp>
            <p:nvSpPr>
              <p:cNvPr id="39" name="矩形 38"/>
              <p:cNvSpPr/>
              <p:nvPr/>
            </p:nvSpPr>
            <p:spPr>
              <a:xfrm>
                <a:off x="822904" y="3867894"/>
                <a:ext cx="2154214" cy="511579"/>
              </a:xfrm>
              <a:prstGeom prst="rect">
                <a:avLst/>
              </a:prstGeom>
            </p:spPr>
            <p:txBody>
              <a:bodyPr wrap="square">
                <a:spAutoFit/>
              </a:bodyPr>
              <a:lstStyle/>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p:txBody>
          </p:sp>
        </p:grpSp>
        <p:grpSp>
          <p:nvGrpSpPr>
            <p:cNvPr id="32" name="组合 31"/>
            <p:cNvGrpSpPr/>
            <p:nvPr/>
          </p:nvGrpSpPr>
          <p:grpSpPr>
            <a:xfrm>
              <a:off x="3424995" y="3533440"/>
              <a:ext cx="2221081" cy="1201649"/>
              <a:chOff x="573425" y="3508512"/>
              <a:chExt cx="2591325" cy="1401958"/>
            </a:xfrm>
          </p:grpSpPr>
          <p:pic>
            <p:nvPicPr>
              <p:cNvPr id="36" name="Picture 2" descr="E:\水墨图表素材\456345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425" y="3508512"/>
                <a:ext cx="2591325" cy="1401958"/>
              </a:xfrm>
              <a:prstGeom prst="rect">
                <a:avLst/>
              </a:prstGeom>
              <a:noFill/>
              <a:extLst>
                <a:ext uri="{909E8E84-426E-40DD-AFC4-6F175D3DCCD1}">
                  <a14:hiddenFill xmlns:a14="http://schemas.microsoft.com/office/drawing/2010/main">
                    <a:solidFill>
                      <a:srgbClr val="FFFFFF"/>
                    </a:solidFill>
                  </a14:hiddenFill>
                </a:ext>
              </a:extLst>
            </p:spPr>
          </p:pic>
          <p:sp>
            <p:nvSpPr>
              <p:cNvPr id="37" name="矩形 36"/>
              <p:cNvSpPr/>
              <p:nvPr/>
            </p:nvSpPr>
            <p:spPr>
              <a:xfrm>
                <a:off x="822904" y="3867894"/>
                <a:ext cx="2154214" cy="511579"/>
              </a:xfrm>
              <a:prstGeom prst="rect">
                <a:avLst/>
              </a:prstGeom>
            </p:spPr>
            <p:txBody>
              <a:bodyPr wrap="square">
                <a:spAutoFit/>
              </a:bodyPr>
              <a:lstStyle/>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p:txBody>
          </p:sp>
        </p:grpSp>
        <p:grpSp>
          <p:nvGrpSpPr>
            <p:cNvPr id="33" name="组合 32"/>
            <p:cNvGrpSpPr/>
            <p:nvPr/>
          </p:nvGrpSpPr>
          <p:grpSpPr>
            <a:xfrm>
              <a:off x="5695539" y="3442181"/>
              <a:ext cx="2221081" cy="1201649"/>
              <a:chOff x="557963" y="3508512"/>
              <a:chExt cx="2591325" cy="1401958"/>
            </a:xfrm>
          </p:grpSpPr>
          <p:pic>
            <p:nvPicPr>
              <p:cNvPr id="34" name="Picture 2" descr="E:\水墨图表素材\456345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7963" y="3508512"/>
                <a:ext cx="2591325" cy="1401958"/>
              </a:xfrm>
              <a:prstGeom prst="rect">
                <a:avLst/>
              </a:prstGeom>
              <a:noFill/>
              <a:extLst>
                <a:ext uri="{909E8E84-426E-40DD-AFC4-6F175D3DCCD1}">
                  <a14:hiddenFill xmlns:a14="http://schemas.microsoft.com/office/drawing/2010/main">
                    <a:solidFill>
                      <a:srgbClr val="FFFFFF"/>
                    </a:solidFill>
                  </a14:hiddenFill>
                </a:ext>
              </a:extLst>
            </p:spPr>
          </p:pic>
          <p:sp>
            <p:nvSpPr>
              <p:cNvPr id="35" name="矩形 34"/>
              <p:cNvSpPr/>
              <p:nvPr/>
            </p:nvSpPr>
            <p:spPr>
              <a:xfrm>
                <a:off x="822904" y="3867894"/>
                <a:ext cx="2154214" cy="511579"/>
              </a:xfrm>
              <a:prstGeom prst="rect">
                <a:avLst/>
              </a:prstGeom>
            </p:spPr>
            <p:txBody>
              <a:bodyPr wrap="square">
                <a:spAutoFit/>
              </a:bodyPr>
              <a:lstStyle/>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p:txBody>
          </p:sp>
        </p:grpSp>
      </p:grpSp>
      <p:grpSp>
        <p:nvGrpSpPr>
          <p:cNvPr id="40" name="组合 39"/>
          <p:cNvGrpSpPr/>
          <p:nvPr/>
        </p:nvGrpSpPr>
        <p:grpSpPr>
          <a:xfrm>
            <a:off x="3257540" y="253944"/>
            <a:ext cx="5021208" cy="1250556"/>
            <a:chOff x="3256089" y="123377"/>
            <a:chExt cx="5022371" cy="1250846"/>
          </a:xfrm>
        </p:grpSpPr>
        <p:sp>
          <p:nvSpPr>
            <p:cNvPr id="41"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4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7" presetClass="entr" presetSubtype="0"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a:spLocks noChangeArrowheads="1"/>
          </p:cNvSpPr>
          <p:nvPr/>
        </p:nvSpPr>
        <p:spPr bwMode="auto">
          <a:xfrm>
            <a:off x="4725678" y="1412777"/>
            <a:ext cx="2470937" cy="127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5" name="Line 23"/>
          <p:cNvSpPr>
            <a:spLocks noChangeShapeType="1"/>
          </p:cNvSpPr>
          <p:nvPr/>
        </p:nvSpPr>
        <p:spPr bwMode="auto">
          <a:xfrm flipV="1">
            <a:off x="4710605" y="1550735"/>
            <a:ext cx="0" cy="1548455"/>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6" name="Rectangle 24"/>
          <p:cNvSpPr>
            <a:spLocks noChangeArrowheads="1"/>
          </p:cNvSpPr>
          <p:nvPr/>
        </p:nvSpPr>
        <p:spPr bwMode="auto">
          <a:xfrm>
            <a:off x="7815761" y="1316766"/>
            <a:ext cx="2470937" cy="127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7" name="Line 25"/>
          <p:cNvSpPr>
            <a:spLocks noChangeShapeType="1"/>
          </p:cNvSpPr>
          <p:nvPr/>
        </p:nvSpPr>
        <p:spPr bwMode="auto">
          <a:xfrm flipH="1" flipV="1">
            <a:off x="7815750" y="1452661"/>
            <a:ext cx="9" cy="1883368"/>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8" name="Rectangle 26"/>
          <p:cNvSpPr>
            <a:spLocks noChangeArrowheads="1"/>
          </p:cNvSpPr>
          <p:nvPr/>
        </p:nvSpPr>
        <p:spPr bwMode="auto">
          <a:xfrm>
            <a:off x="2568946" y="5253203"/>
            <a:ext cx="2470937" cy="127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9" name="Line 27"/>
          <p:cNvSpPr>
            <a:spLocks noChangeShapeType="1"/>
          </p:cNvSpPr>
          <p:nvPr/>
        </p:nvSpPr>
        <p:spPr bwMode="auto">
          <a:xfrm>
            <a:off x="2474352" y="5209104"/>
            <a:ext cx="0" cy="1196227"/>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10" name="Rectangle 28"/>
          <p:cNvSpPr>
            <a:spLocks noChangeArrowheads="1"/>
          </p:cNvSpPr>
          <p:nvPr/>
        </p:nvSpPr>
        <p:spPr bwMode="auto">
          <a:xfrm>
            <a:off x="5807969" y="5425193"/>
            <a:ext cx="2470937" cy="88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11" name="Line 29"/>
          <p:cNvSpPr>
            <a:spLocks noChangeShapeType="1"/>
          </p:cNvSpPr>
          <p:nvPr/>
        </p:nvSpPr>
        <p:spPr bwMode="auto">
          <a:xfrm>
            <a:off x="5820312" y="4669496"/>
            <a:ext cx="0" cy="1735835"/>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12" name="Rectangle 30"/>
          <p:cNvSpPr>
            <a:spLocks noChangeArrowheads="1"/>
          </p:cNvSpPr>
          <p:nvPr/>
        </p:nvSpPr>
        <p:spPr bwMode="auto">
          <a:xfrm>
            <a:off x="9051229" y="5275897"/>
            <a:ext cx="2470937" cy="88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13" name="Line 31"/>
          <p:cNvSpPr>
            <a:spLocks noChangeShapeType="1"/>
          </p:cNvSpPr>
          <p:nvPr/>
        </p:nvSpPr>
        <p:spPr bwMode="auto">
          <a:xfrm>
            <a:off x="9051228" y="4005066"/>
            <a:ext cx="12344" cy="2250973"/>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14" name="Rectangle 20"/>
          <p:cNvSpPr>
            <a:spLocks noChangeArrowheads="1"/>
          </p:cNvSpPr>
          <p:nvPr/>
        </p:nvSpPr>
        <p:spPr bwMode="auto">
          <a:xfrm>
            <a:off x="887783" y="1692814"/>
            <a:ext cx="2423908" cy="127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15" name="Line 21"/>
          <p:cNvSpPr>
            <a:spLocks noChangeShapeType="1"/>
          </p:cNvSpPr>
          <p:nvPr/>
        </p:nvSpPr>
        <p:spPr bwMode="auto">
          <a:xfrm flipV="1">
            <a:off x="876400" y="1814007"/>
            <a:ext cx="0" cy="1518983"/>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pic>
        <p:nvPicPr>
          <p:cNvPr id="16" name="Picture 6" descr="E:\水墨图表素材\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381" y="2948947"/>
            <a:ext cx="10623203" cy="1992675"/>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3257540" y="253944"/>
            <a:ext cx="5021208" cy="1250556"/>
            <a:chOff x="3256089" y="123377"/>
            <a:chExt cx="5022371" cy="1250846"/>
          </a:xfrm>
        </p:grpSpPr>
        <p:sp>
          <p:nvSpPr>
            <p:cNvPr id="18"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19"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4" fill="hold" grpId="0" nodeType="withEffect">
                                  <p:stCondLst>
                                    <p:cond delay="100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100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100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12" presetClass="entr" presetSubtype="4" fill="hold" grpId="0" nodeType="withEffect">
                                  <p:stCondLst>
                                    <p:cond delay="13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ppt_y</p:attrName>
                                        </p:attrNameLst>
                                      </p:cBhvr>
                                      <p:tavLst>
                                        <p:tav tm="0">
                                          <p:val>
                                            <p:strVal val="#ppt_y+#ppt_h*1.125000"/>
                                          </p:val>
                                        </p:tav>
                                        <p:tav tm="100000">
                                          <p:val>
                                            <p:strVal val="#ppt_y"/>
                                          </p:val>
                                        </p:tav>
                                      </p:tavLst>
                                    </p:anim>
                                    <p:animEffect transition="in" filter="wipe(up)">
                                      <p:cBhvr>
                                        <p:cTn id="20" dur="500"/>
                                        <p:tgtEl>
                                          <p:spTgt spid="14"/>
                                        </p:tgtEl>
                                      </p:cBhvr>
                                    </p:animEffect>
                                  </p:childTnLst>
                                </p:cTn>
                              </p:par>
                              <p:par>
                                <p:cTn id="21" presetID="12" presetClass="entr" presetSubtype="1" fill="hold" grpId="0" nodeType="withEffect">
                                  <p:stCondLst>
                                    <p:cond delay="130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ppt_y</p:attrName>
                                        </p:attrNameLst>
                                      </p:cBhvr>
                                      <p:tavLst>
                                        <p:tav tm="0">
                                          <p:val>
                                            <p:strVal val="#ppt_y-#ppt_h*1.125000"/>
                                          </p:val>
                                        </p:tav>
                                        <p:tav tm="100000">
                                          <p:val>
                                            <p:strVal val="#ppt_y"/>
                                          </p:val>
                                        </p:tav>
                                      </p:tavLst>
                                    </p:anim>
                                    <p:animEffect transition="in" filter="wipe(down)">
                                      <p:cBhvr>
                                        <p:cTn id="24" dur="500"/>
                                        <p:tgtEl>
                                          <p:spTgt spid="4"/>
                                        </p:tgtEl>
                                      </p:cBhvr>
                                    </p:animEffect>
                                  </p:childTnLst>
                                </p:cTn>
                              </p:par>
                              <p:par>
                                <p:cTn id="25" presetID="12" presetClass="entr" presetSubtype="4" fill="hold" grpId="0" nodeType="withEffect">
                                  <p:stCondLst>
                                    <p:cond delay="13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p:tgtEl>
                                          <p:spTgt spid="6"/>
                                        </p:tgtEl>
                                        <p:attrNameLst>
                                          <p:attrName>ppt_y</p:attrName>
                                        </p:attrNameLst>
                                      </p:cBhvr>
                                      <p:tavLst>
                                        <p:tav tm="0">
                                          <p:val>
                                            <p:strVal val="#ppt_y+#ppt_h*1.125000"/>
                                          </p:val>
                                        </p:tav>
                                        <p:tav tm="100000">
                                          <p:val>
                                            <p:strVal val="#ppt_y"/>
                                          </p:val>
                                        </p:tav>
                                      </p:tavLst>
                                    </p:anim>
                                    <p:animEffect transition="in" filter="wipe(up)">
                                      <p:cBhvr>
                                        <p:cTn id="28" dur="500"/>
                                        <p:tgtEl>
                                          <p:spTgt spid="6"/>
                                        </p:tgtEl>
                                      </p:cBhvr>
                                    </p:animEffect>
                                  </p:childTnLst>
                                </p:cTn>
                              </p:par>
                              <p:par>
                                <p:cTn id="29" presetID="22" presetClass="entr" presetSubtype="1" fill="hold" grpId="0" nodeType="withEffect">
                                  <p:stCondLst>
                                    <p:cond delay="140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par>
                                <p:cTn id="32" presetID="22" presetClass="entr" presetSubtype="1" fill="hold" grpId="0" nodeType="withEffect">
                                  <p:stCondLst>
                                    <p:cond delay="140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par>
                                <p:cTn id="35" presetID="22" presetClass="entr" presetSubtype="1" fill="hold" grpId="0" nodeType="withEffect">
                                  <p:stCondLst>
                                    <p:cond delay="140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par>
                                <p:cTn id="38" presetID="53" presetClass="entr" presetSubtype="16" fill="hold" grpId="0" nodeType="withEffect">
                                  <p:stCondLst>
                                    <p:cond delay="160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par>
                                <p:cTn id="43" presetID="53" presetClass="entr" presetSubtype="16" fill="hold" grpId="0" nodeType="withEffect">
                                  <p:stCondLst>
                                    <p:cond delay="1800"/>
                                  </p:stCondLst>
                                  <p:childTnLst>
                                    <p:set>
                                      <p:cBhvr>
                                        <p:cTn id="44" dur="1" fill="hold">
                                          <p:stCondLst>
                                            <p:cond delay="0"/>
                                          </p:stCondLst>
                                        </p:cTn>
                                        <p:tgtEl>
                                          <p:spTgt spid="10"/>
                                        </p:tgtEl>
                                        <p:attrNameLst>
                                          <p:attrName>style.visibility</p:attrName>
                                        </p:attrNameLst>
                                      </p:cBhvr>
                                      <p:to>
                                        <p:strVal val="visible"/>
                                      </p:to>
                                    </p:set>
                                    <p:anim calcmode="lin" valueType="num">
                                      <p:cBhvr>
                                        <p:cTn id="45" dur="500" fill="hold"/>
                                        <p:tgtEl>
                                          <p:spTgt spid="10"/>
                                        </p:tgtEl>
                                        <p:attrNameLst>
                                          <p:attrName>ppt_w</p:attrName>
                                        </p:attrNameLst>
                                      </p:cBhvr>
                                      <p:tavLst>
                                        <p:tav tm="0">
                                          <p:val>
                                            <p:fltVal val="0"/>
                                          </p:val>
                                        </p:tav>
                                        <p:tav tm="100000">
                                          <p:val>
                                            <p:strVal val="#ppt_w"/>
                                          </p:val>
                                        </p:tav>
                                      </p:tavLst>
                                    </p:anim>
                                    <p:anim calcmode="lin" valueType="num">
                                      <p:cBhvr>
                                        <p:cTn id="46" dur="500" fill="hold"/>
                                        <p:tgtEl>
                                          <p:spTgt spid="10"/>
                                        </p:tgtEl>
                                        <p:attrNameLst>
                                          <p:attrName>ppt_h</p:attrName>
                                        </p:attrNameLst>
                                      </p:cBhvr>
                                      <p:tavLst>
                                        <p:tav tm="0">
                                          <p:val>
                                            <p:fltVal val="0"/>
                                          </p:val>
                                        </p:tav>
                                        <p:tav tm="100000">
                                          <p:val>
                                            <p:strVal val="#ppt_h"/>
                                          </p:val>
                                        </p:tav>
                                      </p:tavLst>
                                    </p:anim>
                                    <p:animEffect transition="in" filter="fade">
                                      <p:cBhvr>
                                        <p:cTn id="47" dur="500"/>
                                        <p:tgtEl>
                                          <p:spTgt spid="10"/>
                                        </p:tgtEl>
                                      </p:cBhvr>
                                    </p:animEffect>
                                  </p:childTnLst>
                                </p:cTn>
                              </p:par>
                              <p:par>
                                <p:cTn id="48" presetID="53" presetClass="entr" presetSubtype="16" fill="hold" grpId="0" nodeType="withEffect">
                                  <p:stCondLst>
                                    <p:cond delay="200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9" grpId="0" animBg="1"/>
      <p:bldP spid="10" grpId="0"/>
      <p:bldP spid="11" grpId="0" animBg="1"/>
      <p:bldP spid="12" grpId="0"/>
      <p:bldP spid="13" grpId="0" animBg="1"/>
      <p:bldP spid="14" grpId="0"/>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610600" y="5994400"/>
            <a:ext cx="2743200" cy="365125"/>
          </a:xfrm>
        </p:spPr>
        <p:txBody>
          <a:bodyPr/>
          <a:lstStyle/>
          <a:p>
            <a:fld id="{8F8EFB64-4AEC-4CAD-9CCD-F02856000A8D}" type="slidenum">
              <a:rPr lang="en-US" sz="750" smtClean="0"/>
              <a:pPr/>
              <a:t>34</a:t>
            </a:fld>
            <a:endParaRPr lang="en-US" sz="750"/>
          </a:p>
        </p:txBody>
      </p:sp>
      <p:sp>
        <p:nvSpPr>
          <p:cNvPr id="8" name="Freeform 5"/>
          <p:cNvSpPr/>
          <p:nvPr/>
        </p:nvSpPr>
        <p:spPr bwMode="auto">
          <a:xfrm>
            <a:off x="807671" y="1833182"/>
            <a:ext cx="218232" cy="226874"/>
          </a:xfrm>
          <a:custGeom>
            <a:avLst/>
            <a:gdLst>
              <a:gd name="T0" fmla="*/ 152 w 152"/>
              <a:gd name="T1" fmla="*/ 6 h 158"/>
              <a:gd name="T2" fmla="*/ 148 w 152"/>
              <a:gd name="T3" fmla="*/ 13 h 158"/>
              <a:gd name="T4" fmla="*/ 88 w 152"/>
              <a:gd name="T5" fmla="*/ 73 h 158"/>
              <a:gd name="T6" fmla="*/ 88 w 152"/>
              <a:gd name="T7" fmla="*/ 146 h 158"/>
              <a:gd name="T8" fmla="*/ 118 w 152"/>
              <a:gd name="T9" fmla="*/ 146 h 158"/>
              <a:gd name="T10" fmla="*/ 122 w 152"/>
              <a:gd name="T11" fmla="*/ 147 h 158"/>
              <a:gd name="T12" fmla="*/ 124 w 152"/>
              <a:gd name="T13" fmla="*/ 152 h 158"/>
              <a:gd name="T14" fmla="*/ 122 w 152"/>
              <a:gd name="T15" fmla="*/ 156 h 158"/>
              <a:gd name="T16" fmla="*/ 118 w 152"/>
              <a:gd name="T17" fmla="*/ 158 h 158"/>
              <a:gd name="T18" fmla="*/ 33 w 152"/>
              <a:gd name="T19" fmla="*/ 158 h 158"/>
              <a:gd name="T20" fmla="*/ 29 w 152"/>
              <a:gd name="T21" fmla="*/ 156 h 158"/>
              <a:gd name="T22" fmla="*/ 27 w 152"/>
              <a:gd name="T23" fmla="*/ 152 h 158"/>
              <a:gd name="T24" fmla="*/ 29 w 152"/>
              <a:gd name="T25" fmla="*/ 147 h 158"/>
              <a:gd name="T26" fmla="*/ 33 w 152"/>
              <a:gd name="T27" fmla="*/ 146 h 158"/>
              <a:gd name="T28" fmla="*/ 64 w 152"/>
              <a:gd name="T29" fmla="*/ 146 h 158"/>
              <a:gd name="T30" fmla="*/ 64 w 152"/>
              <a:gd name="T31" fmla="*/ 73 h 158"/>
              <a:gd name="T32" fmla="*/ 4 w 152"/>
              <a:gd name="T33" fmla="*/ 13 h 158"/>
              <a:gd name="T34" fmla="*/ 0 w 152"/>
              <a:gd name="T35" fmla="*/ 6 h 158"/>
              <a:gd name="T36" fmla="*/ 1 w 152"/>
              <a:gd name="T37" fmla="*/ 2 h 158"/>
              <a:gd name="T38" fmla="*/ 5 w 152"/>
              <a:gd name="T39" fmla="*/ 1 h 158"/>
              <a:gd name="T40" fmla="*/ 9 w 152"/>
              <a:gd name="T41" fmla="*/ 0 h 158"/>
              <a:gd name="T42" fmla="*/ 142 w 152"/>
              <a:gd name="T43" fmla="*/ 0 h 158"/>
              <a:gd name="T44" fmla="*/ 146 w 152"/>
              <a:gd name="T45" fmla="*/ 1 h 158"/>
              <a:gd name="T46" fmla="*/ 150 w 152"/>
              <a:gd name="T47" fmla="*/ 2 h 158"/>
              <a:gd name="T48" fmla="*/ 152 w 152"/>
              <a:gd name="T49"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8">
                <a:moveTo>
                  <a:pt x="152" y="6"/>
                </a:moveTo>
                <a:cubicBezTo>
                  <a:pt x="152" y="8"/>
                  <a:pt x="150" y="11"/>
                  <a:pt x="148" y="13"/>
                </a:cubicBezTo>
                <a:cubicBezTo>
                  <a:pt x="88" y="73"/>
                  <a:pt x="88" y="73"/>
                  <a:pt x="88" y="73"/>
                </a:cubicBezTo>
                <a:cubicBezTo>
                  <a:pt x="88" y="146"/>
                  <a:pt x="88" y="146"/>
                  <a:pt x="88" y="146"/>
                </a:cubicBezTo>
                <a:cubicBezTo>
                  <a:pt x="118" y="146"/>
                  <a:pt x="118" y="146"/>
                  <a:pt x="118" y="146"/>
                </a:cubicBezTo>
                <a:cubicBezTo>
                  <a:pt x="120" y="146"/>
                  <a:pt x="121" y="146"/>
                  <a:pt x="122" y="147"/>
                </a:cubicBezTo>
                <a:cubicBezTo>
                  <a:pt x="123" y="149"/>
                  <a:pt x="124" y="150"/>
                  <a:pt x="124" y="152"/>
                </a:cubicBezTo>
                <a:cubicBezTo>
                  <a:pt x="124" y="153"/>
                  <a:pt x="123" y="155"/>
                  <a:pt x="122" y="156"/>
                </a:cubicBezTo>
                <a:cubicBezTo>
                  <a:pt x="121" y="157"/>
                  <a:pt x="120" y="158"/>
                  <a:pt x="118" y="158"/>
                </a:cubicBezTo>
                <a:cubicBezTo>
                  <a:pt x="33" y="158"/>
                  <a:pt x="33" y="158"/>
                  <a:pt x="33" y="158"/>
                </a:cubicBezTo>
                <a:cubicBezTo>
                  <a:pt x="32" y="158"/>
                  <a:pt x="30" y="157"/>
                  <a:pt x="29" y="156"/>
                </a:cubicBezTo>
                <a:cubicBezTo>
                  <a:pt x="28" y="155"/>
                  <a:pt x="27" y="153"/>
                  <a:pt x="27" y="152"/>
                </a:cubicBezTo>
                <a:cubicBezTo>
                  <a:pt x="27" y="150"/>
                  <a:pt x="28" y="149"/>
                  <a:pt x="29" y="147"/>
                </a:cubicBezTo>
                <a:cubicBezTo>
                  <a:pt x="30" y="146"/>
                  <a:pt x="32" y="146"/>
                  <a:pt x="33" y="146"/>
                </a:cubicBezTo>
                <a:cubicBezTo>
                  <a:pt x="64" y="146"/>
                  <a:pt x="64" y="146"/>
                  <a:pt x="64" y="146"/>
                </a:cubicBezTo>
                <a:cubicBezTo>
                  <a:pt x="64" y="73"/>
                  <a:pt x="64" y="73"/>
                  <a:pt x="64" y="73"/>
                </a:cubicBezTo>
                <a:cubicBezTo>
                  <a:pt x="4" y="13"/>
                  <a:pt x="4" y="13"/>
                  <a:pt x="4" y="13"/>
                </a:cubicBezTo>
                <a:cubicBezTo>
                  <a:pt x="1" y="11"/>
                  <a:pt x="0" y="8"/>
                  <a:pt x="0" y="6"/>
                </a:cubicBezTo>
                <a:cubicBezTo>
                  <a:pt x="0" y="4"/>
                  <a:pt x="0" y="3"/>
                  <a:pt x="1" y="2"/>
                </a:cubicBezTo>
                <a:cubicBezTo>
                  <a:pt x="3" y="2"/>
                  <a:pt x="4" y="1"/>
                  <a:pt x="5" y="1"/>
                </a:cubicBezTo>
                <a:cubicBezTo>
                  <a:pt x="6" y="0"/>
                  <a:pt x="8" y="0"/>
                  <a:pt x="9" y="0"/>
                </a:cubicBezTo>
                <a:cubicBezTo>
                  <a:pt x="142" y="0"/>
                  <a:pt x="142" y="0"/>
                  <a:pt x="142" y="0"/>
                </a:cubicBezTo>
                <a:cubicBezTo>
                  <a:pt x="144" y="0"/>
                  <a:pt x="145" y="0"/>
                  <a:pt x="146" y="1"/>
                </a:cubicBezTo>
                <a:cubicBezTo>
                  <a:pt x="148" y="1"/>
                  <a:pt x="149" y="2"/>
                  <a:pt x="150" y="2"/>
                </a:cubicBezTo>
                <a:cubicBezTo>
                  <a:pt x="151" y="3"/>
                  <a:pt x="152" y="4"/>
                  <a:pt x="152"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 name="Freeform 6"/>
          <p:cNvSpPr/>
          <p:nvPr/>
        </p:nvSpPr>
        <p:spPr bwMode="auto">
          <a:xfrm>
            <a:off x="1101527" y="1833182"/>
            <a:ext cx="207427" cy="226874"/>
          </a:xfrm>
          <a:custGeom>
            <a:avLst/>
            <a:gdLst>
              <a:gd name="T0" fmla="*/ 145 w 145"/>
              <a:gd name="T1" fmla="*/ 9 h 158"/>
              <a:gd name="T2" fmla="*/ 145 w 145"/>
              <a:gd name="T3" fmla="*/ 115 h 158"/>
              <a:gd name="T4" fmla="*/ 142 w 145"/>
              <a:gd name="T5" fmla="*/ 124 h 158"/>
              <a:gd name="T6" fmla="*/ 134 w 145"/>
              <a:gd name="T7" fmla="*/ 129 h 158"/>
              <a:gd name="T8" fmla="*/ 124 w 145"/>
              <a:gd name="T9" fmla="*/ 132 h 158"/>
              <a:gd name="T10" fmla="*/ 115 w 145"/>
              <a:gd name="T11" fmla="*/ 133 h 158"/>
              <a:gd name="T12" fmla="*/ 106 w 145"/>
              <a:gd name="T13" fmla="*/ 132 h 158"/>
              <a:gd name="T14" fmla="*/ 96 w 145"/>
              <a:gd name="T15" fmla="*/ 129 h 158"/>
              <a:gd name="T16" fmla="*/ 88 w 145"/>
              <a:gd name="T17" fmla="*/ 124 h 158"/>
              <a:gd name="T18" fmla="*/ 85 w 145"/>
              <a:gd name="T19" fmla="*/ 115 h 158"/>
              <a:gd name="T20" fmla="*/ 88 w 145"/>
              <a:gd name="T21" fmla="*/ 107 h 158"/>
              <a:gd name="T22" fmla="*/ 96 w 145"/>
              <a:gd name="T23" fmla="*/ 101 h 158"/>
              <a:gd name="T24" fmla="*/ 106 w 145"/>
              <a:gd name="T25" fmla="*/ 98 h 158"/>
              <a:gd name="T26" fmla="*/ 115 w 145"/>
              <a:gd name="T27" fmla="*/ 97 h 158"/>
              <a:gd name="T28" fmla="*/ 133 w 145"/>
              <a:gd name="T29" fmla="*/ 101 h 158"/>
              <a:gd name="T30" fmla="*/ 133 w 145"/>
              <a:gd name="T31" fmla="*/ 50 h 158"/>
              <a:gd name="T32" fmla="*/ 61 w 145"/>
              <a:gd name="T33" fmla="*/ 72 h 158"/>
              <a:gd name="T34" fmla="*/ 61 w 145"/>
              <a:gd name="T35" fmla="*/ 140 h 158"/>
              <a:gd name="T36" fmla="*/ 57 w 145"/>
              <a:gd name="T37" fmla="*/ 148 h 158"/>
              <a:gd name="T38" fmla="*/ 49 w 145"/>
              <a:gd name="T39" fmla="*/ 154 h 158"/>
              <a:gd name="T40" fmla="*/ 39 w 145"/>
              <a:gd name="T41" fmla="*/ 157 h 158"/>
              <a:gd name="T42" fmla="*/ 30 w 145"/>
              <a:gd name="T43" fmla="*/ 158 h 158"/>
              <a:gd name="T44" fmla="*/ 21 w 145"/>
              <a:gd name="T45" fmla="*/ 157 h 158"/>
              <a:gd name="T46" fmla="*/ 11 w 145"/>
              <a:gd name="T47" fmla="*/ 154 h 158"/>
              <a:gd name="T48" fmla="*/ 3 w 145"/>
              <a:gd name="T49" fmla="*/ 148 h 158"/>
              <a:gd name="T50" fmla="*/ 0 w 145"/>
              <a:gd name="T51" fmla="*/ 140 h 158"/>
              <a:gd name="T52" fmla="*/ 3 w 145"/>
              <a:gd name="T53" fmla="*/ 131 h 158"/>
              <a:gd name="T54" fmla="*/ 11 w 145"/>
              <a:gd name="T55" fmla="*/ 125 h 158"/>
              <a:gd name="T56" fmla="*/ 21 w 145"/>
              <a:gd name="T57" fmla="*/ 122 h 158"/>
              <a:gd name="T58" fmla="*/ 30 w 145"/>
              <a:gd name="T59" fmla="*/ 121 h 158"/>
              <a:gd name="T60" fmla="*/ 48 w 145"/>
              <a:gd name="T61" fmla="*/ 125 h 158"/>
              <a:gd name="T62" fmla="*/ 48 w 145"/>
              <a:gd name="T63" fmla="*/ 34 h 158"/>
              <a:gd name="T64" fmla="*/ 50 w 145"/>
              <a:gd name="T65" fmla="*/ 28 h 158"/>
              <a:gd name="T66" fmla="*/ 55 w 145"/>
              <a:gd name="T67" fmla="*/ 25 h 158"/>
              <a:gd name="T68" fmla="*/ 134 w 145"/>
              <a:gd name="T69" fmla="*/ 1 h 158"/>
              <a:gd name="T70" fmla="*/ 136 w 145"/>
              <a:gd name="T71" fmla="*/ 0 h 158"/>
              <a:gd name="T72" fmla="*/ 143 w 145"/>
              <a:gd name="T73" fmla="*/ 3 h 158"/>
              <a:gd name="T74" fmla="*/ 145 w 145"/>
              <a:gd name="T75" fmla="*/ 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58">
                <a:moveTo>
                  <a:pt x="145" y="9"/>
                </a:moveTo>
                <a:cubicBezTo>
                  <a:pt x="145" y="115"/>
                  <a:pt x="145" y="115"/>
                  <a:pt x="145" y="115"/>
                </a:cubicBezTo>
                <a:cubicBezTo>
                  <a:pt x="145" y="118"/>
                  <a:pt x="144" y="121"/>
                  <a:pt x="142" y="124"/>
                </a:cubicBezTo>
                <a:cubicBezTo>
                  <a:pt x="140" y="126"/>
                  <a:pt x="137" y="128"/>
                  <a:pt x="134" y="129"/>
                </a:cubicBezTo>
                <a:cubicBezTo>
                  <a:pt x="131" y="131"/>
                  <a:pt x="127" y="132"/>
                  <a:pt x="124" y="132"/>
                </a:cubicBezTo>
                <a:cubicBezTo>
                  <a:pt x="121" y="133"/>
                  <a:pt x="118" y="133"/>
                  <a:pt x="115" y="133"/>
                </a:cubicBezTo>
                <a:cubicBezTo>
                  <a:pt x="112" y="133"/>
                  <a:pt x="109" y="133"/>
                  <a:pt x="106" y="132"/>
                </a:cubicBezTo>
                <a:cubicBezTo>
                  <a:pt x="103" y="132"/>
                  <a:pt x="99" y="131"/>
                  <a:pt x="96" y="129"/>
                </a:cubicBezTo>
                <a:cubicBezTo>
                  <a:pt x="93" y="128"/>
                  <a:pt x="90" y="126"/>
                  <a:pt x="88" y="124"/>
                </a:cubicBezTo>
                <a:cubicBezTo>
                  <a:pt x="86" y="121"/>
                  <a:pt x="85" y="118"/>
                  <a:pt x="85" y="115"/>
                </a:cubicBezTo>
                <a:cubicBezTo>
                  <a:pt x="85" y="112"/>
                  <a:pt x="86" y="109"/>
                  <a:pt x="88" y="107"/>
                </a:cubicBezTo>
                <a:cubicBezTo>
                  <a:pt x="90" y="104"/>
                  <a:pt x="93" y="103"/>
                  <a:pt x="96" y="101"/>
                </a:cubicBezTo>
                <a:cubicBezTo>
                  <a:pt x="99" y="100"/>
                  <a:pt x="103" y="99"/>
                  <a:pt x="106" y="98"/>
                </a:cubicBezTo>
                <a:cubicBezTo>
                  <a:pt x="109" y="97"/>
                  <a:pt x="112" y="97"/>
                  <a:pt x="115" y="97"/>
                </a:cubicBezTo>
                <a:cubicBezTo>
                  <a:pt x="122" y="97"/>
                  <a:pt x="128" y="98"/>
                  <a:pt x="133" y="101"/>
                </a:cubicBezTo>
                <a:cubicBezTo>
                  <a:pt x="133" y="50"/>
                  <a:pt x="133" y="50"/>
                  <a:pt x="133" y="50"/>
                </a:cubicBezTo>
                <a:cubicBezTo>
                  <a:pt x="61" y="72"/>
                  <a:pt x="61" y="72"/>
                  <a:pt x="61" y="72"/>
                </a:cubicBezTo>
                <a:cubicBezTo>
                  <a:pt x="61" y="140"/>
                  <a:pt x="61" y="140"/>
                  <a:pt x="61" y="140"/>
                </a:cubicBezTo>
                <a:cubicBezTo>
                  <a:pt x="61" y="143"/>
                  <a:pt x="59" y="145"/>
                  <a:pt x="57" y="148"/>
                </a:cubicBezTo>
                <a:cubicBezTo>
                  <a:pt x="55" y="150"/>
                  <a:pt x="52" y="152"/>
                  <a:pt x="49" y="154"/>
                </a:cubicBezTo>
                <a:cubicBezTo>
                  <a:pt x="46" y="155"/>
                  <a:pt x="43" y="156"/>
                  <a:pt x="39" y="157"/>
                </a:cubicBezTo>
                <a:cubicBezTo>
                  <a:pt x="36" y="157"/>
                  <a:pt x="33" y="158"/>
                  <a:pt x="30" y="158"/>
                </a:cubicBezTo>
                <a:cubicBezTo>
                  <a:pt x="27" y="158"/>
                  <a:pt x="24" y="157"/>
                  <a:pt x="21" y="157"/>
                </a:cubicBezTo>
                <a:cubicBezTo>
                  <a:pt x="18" y="156"/>
                  <a:pt x="15" y="155"/>
                  <a:pt x="11" y="154"/>
                </a:cubicBezTo>
                <a:cubicBezTo>
                  <a:pt x="8" y="152"/>
                  <a:pt x="5" y="150"/>
                  <a:pt x="3" y="148"/>
                </a:cubicBezTo>
                <a:cubicBezTo>
                  <a:pt x="1" y="145"/>
                  <a:pt x="0" y="143"/>
                  <a:pt x="0" y="140"/>
                </a:cubicBezTo>
                <a:cubicBezTo>
                  <a:pt x="0" y="136"/>
                  <a:pt x="1" y="134"/>
                  <a:pt x="3" y="131"/>
                </a:cubicBezTo>
                <a:cubicBezTo>
                  <a:pt x="5" y="129"/>
                  <a:pt x="8" y="127"/>
                  <a:pt x="11" y="125"/>
                </a:cubicBezTo>
                <a:cubicBezTo>
                  <a:pt x="15" y="124"/>
                  <a:pt x="18" y="123"/>
                  <a:pt x="21" y="122"/>
                </a:cubicBezTo>
                <a:cubicBezTo>
                  <a:pt x="24" y="122"/>
                  <a:pt x="27" y="121"/>
                  <a:pt x="30" y="121"/>
                </a:cubicBezTo>
                <a:cubicBezTo>
                  <a:pt x="37" y="121"/>
                  <a:pt x="43" y="123"/>
                  <a:pt x="48" y="125"/>
                </a:cubicBezTo>
                <a:cubicBezTo>
                  <a:pt x="48" y="34"/>
                  <a:pt x="48" y="34"/>
                  <a:pt x="48" y="34"/>
                </a:cubicBezTo>
                <a:cubicBezTo>
                  <a:pt x="48" y="32"/>
                  <a:pt x="49" y="30"/>
                  <a:pt x="50" y="28"/>
                </a:cubicBezTo>
                <a:cubicBezTo>
                  <a:pt x="51" y="27"/>
                  <a:pt x="53" y="26"/>
                  <a:pt x="55" y="25"/>
                </a:cubicBezTo>
                <a:cubicBezTo>
                  <a:pt x="134" y="1"/>
                  <a:pt x="134" y="1"/>
                  <a:pt x="134" y="1"/>
                </a:cubicBezTo>
                <a:cubicBezTo>
                  <a:pt x="134" y="0"/>
                  <a:pt x="135" y="0"/>
                  <a:pt x="136" y="0"/>
                </a:cubicBezTo>
                <a:cubicBezTo>
                  <a:pt x="139" y="0"/>
                  <a:pt x="141" y="1"/>
                  <a:pt x="143" y="3"/>
                </a:cubicBezTo>
                <a:cubicBezTo>
                  <a:pt x="144" y="5"/>
                  <a:pt x="145" y="7"/>
                  <a:pt x="145" y="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 name="Freeform 7"/>
          <p:cNvSpPr>
            <a:spLocks noEditPoints="1"/>
          </p:cNvSpPr>
          <p:nvPr/>
        </p:nvSpPr>
        <p:spPr bwMode="auto">
          <a:xfrm>
            <a:off x="1373776" y="1833182"/>
            <a:ext cx="224714" cy="226874"/>
          </a:xfrm>
          <a:custGeom>
            <a:avLst/>
            <a:gdLst>
              <a:gd name="T0" fmla="*/ 157 w 157"/>
              <a:gd name="T1" fmla="*/ 146 h 158"/>
              <a:gd name="T2" fmla="*/ 154 w 157"/>
              <a:gd name="T3" fmla="*/ 154 h 158"/>
              <a:gd name="T4" fmla="*/ 145 w 157"/>
              <a:gd name="T5" fmla="*/ 158 h 158"/>
              <a:gd name="T6" fmla="*/ 137 w 157"/>
              <a:gd name="T7" fmla="*/ 154 h 158"/>
              <a:gd name="T8" fmla="*/ 104 w 157"/>
              <a:gd name="T9" fmla="*/ 122 h 158"/>
              <a:gd name="T10" fmla="*/ 66 w 157"/>
              <a:gd name="T11" fmla="*/ 133 h 158"/>
              <a:gd name="T12" fmla="*/ 41 w 157"/>
              <a:gd name="T13" fmla="*/ 128 h 158"/>
              <a:gd name="T14" fmla="*/ 19 w 157"/>
              <a:gd name="T15" fmla="*/ 114 h 158"/>
              <a:gd name="T16" fmla="*/ 5 w 157"/>
              <a:gd name="T17" fmla="*/ 93 h 158"/>
              <a:gd name="T18" fmla="*/ 0 w 157"/>
              <a:gd name="T19" fmla="*/ 67 h 158"/>
              <a:gd name="T20" fmla="*/ 5 w 157"/>
              <a:gd name="T21" fmla="*/ 41 h 158"/>
              <a:gd name="T22" fmla="*/ 19 w 157"/>
              <a:gd name="T23" fmla="*/ 20 h 158"/>
              <a:gd name="T24" fmla="*/ 41 w 157"/>
              <a:gd name="T25" fmla="*/ 6 h 158"/>
              <a:gd name="T26" fmla="*/ 66 w 157"/>
              <a:gd name="T27" fmla="*/ 0 h 158"/>
              <a:gd name="T28" fmla="*/ 92 w 157"/>
              <a:gd name="T29" fmla="*/ 6 h 158"/>
              <a:gd name="T30" fmla="*/ 114 w 157"/>
              <a:gd name="T31" fmla="*/ 20 h 158"/>
              <a:gd name="T32" fmla="*/ 128 w 157"/>
              <a:gd name="T33" fmla="*/ 41 h 158"/>
              <a:gd name="T34" fmla="*/ 133 w 157"/>
              <a:gd name="T35" fmla="*/ 67 h 158"/>
              <a:gd name="T36" fmla="*/ 121 w 157"/>
              <a:gd name="T37" fmla="*/ 105 h 158"/>
              <a:gd name="T38" fmla="*/ 154 w 157"/>
              <a:gd name="T39" fmla="*/ 137 h 158"/>
              <a:gd name="T40" fmla="*/ 157 w 157"/>
              <a:gd name="T41" fmla="*/ 146 h 158"/>
              <a:gd name="T42" fmla="*/ 96 w 157"/>
              <a:gd name="T43" fmla="*/ 97 h 158"/>
              <a:gd name="T44" fmla="*/ 109 w 157"/>
              <a:gd name="T45" fmla="*/ 67 h 158"/>
              <a:gd name="T46" fmla="*/ 96 w 157"/>
              <a:gd name="T47" fmla="*/ 37 h 158"/>
              <a:gd name="T48" fmla="*/ 66 w 157"/>
              <a:gd name="T49" fmla="*/ 25 h 158"/>
              <a:gd name="T50" fmla="*/ 37 w 157"/>
              <a:gd name="T51" fmla="*/ 37 h 158"/>
              <a:gd name="T52" fmla="*/ 24 w 157"/>
              <a:gd name="T53" fmla="*/ 67 h 158"/>
              <a:gd name="T54" fmla="*/ 37 w 157"/>
              <a:gd name="T55" fmla="*/ 97 h 158"/>
              <a:gd name="T56" fmla="*/ 66 w 157"/>
              <a:gd name="T57" fmla="*/ 109 h 158"/>
              <a:gd name="T58" fmla="*/ 96 w 157"/>
              <a:gd name="T59" fmla="*/ 9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7" h="158">
                <a:moveTo>
                  <a:pt x="157" y="146"/>
                </a:moveTo>
                <a:cubicBezTo>
                  <a:pt x="157" y="149"/>
                  <a:pt x="156" y="152"/>
                  <a:pt x="154" y="154"/>
                </a:cubicBezTo>
                <a:cubicBezTo>
                  <a:pt x="151" y="156"/>
                  <a:pt x="148" y="158"/>
                  <a:pt x="145" y="158"/>
                </a:cubicBezTo>
                <a:cubicBezTo>
                  <a:pt x="142" y="158"/>
                  <a:pt x="139" y="156"/>
                  <a:pt x="137" y="154"/>
                </a:cubicBezTo>
                <a:cubicBezTo>
                  <a:pt x="104" y="122"/>
                  <a:pt x="104" y="122"/>
                  <a:pt x="104" y="122"/>
                </a:cubicBezTo>
                <a:cubicBezTo>
                  <a:pt x="93" y="130"/>
                  <a:pt x="80" y="133"/>
                  <a:pt x="66" y="133"/>
                </a:cubicBezTo>
                <a:cubicBezTo>
                  <a:pt x="57" y="133"/>
                  <a:pt x="49" y="132"/>
                  <a:pt x="41" y="128"/>
                </a:cubicBezTo>
                <a:cubicBezTo>
                  <a:pt x="32" y="125"/>
                  <a:pt x="25" y="120"/>
                  <a:pt x="19" y="114"/>
                </a:cubicBezTo>
                <a:cubicBezTo>
                  <a:pt x="13" y="108"/>
                  <a:pt x="9" y="101"/>
                  <a:pt x="5" y="93"/>
                </a:cubicBezTo>
                <a:cubicBezTo>
                  <a:pt x="2" y="85"/>
                  <a:pt x="0" y="76"/>
                  <a:pt x="0" y="67"/>
                </a:cubicBezTo>
                <a:cubicBezTo>
                  <a:pt x="0" y="58"/>
                  <a:pt x="2" y="49"/>
                  <a:pt x="5" y="41"/>
                </a:cubicBezTo>
                <a:cubicBezTo>
                  <a:pt x="9" y="33"/>
                  <a:pt x="13" y="26"/>
                  <a:pt x="19" y="20"/>
                </a:cubicBezTo>
                <a:cubicBezTo>
                  <a:pt x="25" y="14"/>
                  <a:pt x="32" y="9"/>
                  <a:pt x="41" y="6"/>
                </a:cubicBezTo>
                <a:cubicBezTo>
                  <a:pt x="49" y="2"/>
                  <a:pt x="57" y="0"/>
                  <a:pt x="66" y="0"/>
                </a:cubicBezTo>
                <a:cubicBezTo>
                  <a:pt x="75" y="0"/>
                  <a:pt x="84" y="2"/>
                  <a:pt x="92" y="6"/>
                </a:cubicBezTo>
                <a:cubicBezTo>
                  <a:pt x="101" y="9"/>
                  <a:pt x="108" y="14"/>
                  <a:pt x="114" y="20"/>
                </a:cubicBezTo>
                <a:cubicBezTo>
                  <a:pt x="120" y="26"/>
                  <a:pt x="124" y="33"/>
                  <a:pt x="128" y="41"/>
                </a:cubicBezTo>
                <a:cubicBezTo>
                  <a:pt x="131" y="49"/>
                  <a:pt x="133" y="58"/>
                  <a:pt x="133" y="67"/>
                </a:cubicBezTo>
                <a:cubicBezTo>
                  <a:pt x="133" y="81"/>
                  <a:pt x="129" y="93"/>
                  <a:pt x="121" y="105"/>
                </a:cubicBezTo>
                <a:cubicBezTo>
                  <a:pt x="154" y="137"/>
                  <a:pt x="154" y="137"/>
                  <a:pt x="154" y="137"/>
                </a:cubicBezTo>
                <a:cubicBezTo>
                  <a:pt x="156" y="139"/>
                  <a:pt x="157" y="142"/>
                  <a:pt x="157" y="146"/>
                </a:cubicBezTo>
                <a:close/>
                <a:moveTo>
                  <a:pt x="96" y="97"/>
                </a:moveTo>
                <a:cubicBezTo>
                  <a:pt x="105" y="89"/>
                  <a:pt x="109" y="79"/>
                  <a:pt x="109" y="67"/>
                </a:cubicBezTo>
                <a:cubicBezTo>
                  <a:pt x="109" y="55"/>
                  <a:pt x="105" y="45"/>
                  <a:pt x="96" y="37"/>
                </a:cubicBezTo>
                <a:cubicBezTo>
                  <a:pt x="88" y="29"/>
                  <a:pt x="78" y="25"/>
                  <a:pt x="66" y="25"/>
                </a:cubicBezTo>
                <a:cubicBezTo>
                  <a:pt x="55" y="25"/>
                  <a:pt x="45" y="29"/>
                  <a:pt x="37" y="37"/>
                </a:cubicBezTo>
                <a:cubicBezTo>
                  <a:pt x="28" y="45"/>
                  <a:pt x="24" y="55"/>
                  <a:pt x="24" y="67"/>
                </a:cubicBezTo>
                <a:cubicBezTo>
                  <a:pt x="24" y="79"/>
                  <a:pt x="28" y="89"/>
                  <a:pt x="37" y="97"/>
                </a:cubicBezTo>
                <a:cubicBezTo>
                  <a:pt x="45" y="105"/>
                  <a:pt x="55" y="109"/>
                  <a:pt x="66" y="109"/>
                </a:cubicBezTo>
                <a:cubicBezTo>
                  <a:pt x="78" y="109"/>
                  <a:pt x="88" y="105"/>
                  <a:pt x="96" y="9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 name="Freeform 8"/>
          <p:cNvSpPr>
            <a:spLocks noEditPoints="1"/>
          </p:cNvSpPr>
          <p:nvPr/>
        </p:nvSpPr>
        <p:spPr bwMode="auto">
          <a:xfrm>
            <a:off x="1663309" y="1850468"/>
            <a:ext cx="241999" cy="192302"/>
          </a:xfrm>
          <a:custGeom>
            <a:avLst/>
            <a:gdLst>
              <a:gd name="T0" fmla="*/ 169 w 169"/>
              <a:gd name="T1" fmla="*/ 16 h 134"/>
              <a:gd name="T2" fmla="*/ 169 w 169"/>
              <a:gd name="T3" fmla="*/ 118 h 134"/>
              <a:gd name="T4" fmla="*/ 165 w 169"/>
              <a:gd name="T5" fmla="*/ 129 h 134"/>
              <a:gd name="T6" fmla="*/ 154 w 169"/>
              <a:gd name="T7" fmla="*/ 134 h 134"/>
              <a:gd name="T8" fmla="*/ 15 w 169"/>
              <a:gd name="T9" fmla="*/ 134 h 134"/>
              <a:gd name="T10" fmla="*/ 4 w 169"/>
              <a:gd name="T11" fmla="*/ 129 h 134"/>
              <a:gd name="T12" fmla="*/ 0 w 169"/>
              <a:gd name="T13" fmla="*/ 118 h 134"/>
              <a:gd name="T14" fmla="*/ 0 w 169"/>
              <a:gd name="T15" fmla="*/ 16 h 134"/>
              <a:gd name="T16" fmla="*/ 4 w 169"/>
              <a:gd name="T17" fmla="*/ 5 h 134"/>
              <a:gd name="T18" fmla="*/ 15 w 169"/>
              <a:gd name="T19" fmla="*/ 0 h 134"/>
              <a:gd name="T20" fmla="*/ 154 w 169"/>
              <a:gd name="T21" fmla="*/ 0 h 134"/>
              <a:gd name="T22" fmla="*/ 165 w 169"/>
              <a:gd name="T23" fmla="*/ 5 h 134"/>
              <a:gd name="T24" fmla="*/ 169 w 169"/>
              <a:gd name="T25" fmla="*/ 16 h 134"/>
              <a:gd name="T26" fmla="*/ 157 w 169"/>
              <a:gd name="T27" fmla="*/ 19 h 134"/>
              <a:gd name="T28" fmla="*/ 157 w 169"/>
              <a:gd name="T29" fmla="*/ 18 h 134"/>
              <a:gd name="T30" fmla="*/ 157 w 169"/>
              <a:gd name="T31" fmla="*/ 17 h 134"/>
              <a:gd name="T32" fmla="*/ 157 w 169"/>
              <a:gd name="T33" fmla="*/ 16 h 134"/>
              <a:gd name="T34" fmla="*/ 157 w 169"/>
              <a:gd name="T35" fmla="*/ 14 h 134"/>
              <a:gd name="T36" fmla="*/ 156 w 169"/>
              <a:gd name="T37" fmla="*/ 14 h 134"/>
              <a:gd name="T38" fmla="*/ 155 w 169"/>
              <a:gd name="T39" fmla="*/ 13 h 134"/>
              <a:gd name="T40" fmla="*/ 154 w 169"/>
              <a:gd name="T41" fmla="*/ 13 h 134"/>
              <a:gd name="T42" fmla="*/ 15 w 169"/>
              <a:gd name="T43" fmla="*/ 13 h 134"/>
              <a:gd name="T44" fmla="*/ 13 w 169"/>
              <a:gd name="T45" fmla="*/ 13 h 134"/>
              <a:gd name="T46" fmla="*/ 12 w 169"/>
              <a:gd name="T47" fmla="*/ 16 h 134"/>
              <a:gd name="T48" fmla="*/ 26 w 169"/>
              <a:gd name="T49" fmla="*/ 42 h 134"/>
              <a:gd name="T50" fmla="*/ 64 w 169"/>
              <a:gd name="T51" fmla="*/ 72 h 134"/>
              <a:gd name="T52" fmla="*/ 67 w 169"/>
              <a:gd name="T53" fmla="*/ 75 h 134"/>
              <a:gd name="T54" fmla="*/ 71 w 169"/>
              <a:gd name="T55" fmla="*/ 79 h 134"/>
              <a:gd name="T56" fmla="*/ 76 w 169"/>
              <a:gd name="T57" fmla="*/ 82 h 134"/>
              <a:gd name="T58" fmla="*/ 80 w 169"/>
              <a:gd name="T59" fmla="*/ 84 h 134"/>
              <a:gd name="T60" fmla="*/ 84 w 169"/>
              <a:gd name="T61" fmla="*/ 85 h 134"/>
              <a:gd name="T62" fmla="*/ 85 w 169"/>
              <a:gd name="T63" fmla="*/ 85 h 134"/>
              <a:gd name="T64" fmla="*/ 85 w 169"/>
              <a:gd name="T65" fmla="*/ 85 h 134"/>
              <a:gd name="T66" fmla="*/ 89 w 169"/>
              <a:gd name="T67" fmla="*/ 84 h 134"/>
              <a:gd name="T68" fmla="*/ 93 w 169"/>
              <a:gd name="T69" fmla="*/ 82 h 134"/>
              <a:gd name="T70" fmla="*/ 98 w 169"/>
              <a:gd name="T71" fmla="*/ 79 h 134"/>
              <a:gd name="T72" fmla="*/ 102 w 169"/>
              <a:gd name="T73" fmla="*/ 75 h 134"/>
              <a:gd name="T74" fmla="*/ 105 w 169"/>
              <a:gd name="T75" fmla="*/ 72 h 134"/>
              <a:gd name="T76" fmla="*/ 143 w 169"/>
              <a:gd name="T77" fmla="*/ 42 h 134"/>
              <a:gd name="T78" fmla="*/ 153 w 169"/>
              <a:gd name="T79" fmla="*/ 32 h 134"/>
              <a:gd name="T80" fmla="*/ 157 w 169"/>
              <a:gd name="T81" fmla="*/ 19 h 134"/>
              <a:gd name="T82" fmla="*/ 157 w 169"/>
              <a:gd name="T83" fmla="*/ 118 h 134"/>
              <a:gd name="T84" fmla="*/ 157 w 169"/>
              <a:gd name="T85" fmla="*/ 46 h 134"/>
              <a:gd name="T86" fmla="*/ 151 w 169"/>
              <a:gd name="T87" fmla="*/ 52 h 134"/>
              <a:gd name="T88" fmla="*/ 110 w 169"/>
              <a:gd name="T89" fmla="*/ 84 h 134"/>
              <a:gd name="T90" fmla="*/ 103 w 169"/>
              <a:gd name="T91" fmla="*/ 90 h 134"/>
              <a:gd name="T92" fmla="*/ 94 w 169"/>
              <a:gd name="T93" fmla="*/ 95 h 134"/>
              <a:gd name="T94" fmla="*/ 85 w 169"/>
              <a:gd name="T95" fmla="*/ 97 h 134"/>
              <a:gd name="T96" fmla="*/ 85 w 169"/>
              <a:gd name="T97" fmla="*/ 97 h 134"/>
              <a:gd name="T98" fmla="*/ 84 w 169"/>
              <a:gd name="T99" fmla="*/ 97 h 134"/>
              <a:gd name="T100" fmla="*/ 75 w 169"/>
              <a:gd name="T101" fmla="*/ 95 h 134"/>
              <a:gd name="T102" fmla="*/ 67 w 169"/>
              <a:gd name="T103" fmla="*/ 90 h 134"/>
              <a:gd name="T104" fmla="*/ 59 w 169"/>
              <a:gd name="T105" fmla="*/ 84 h 134"/>
              <a:gd name="T106" fmla="*/ 18 w 169"/>
              <a:gd name="T107" fmla="*/ 52 h 134"/>
              <a:gd name="T108" fmla="*/ 12 w 169"/>
              <a:gd name="T109" fmla="*/ 46 h 134"/>
              <a:gd name="T110" fmla="*/ 12 w 169"/>
              <a:gd name="T111" fmla="*/ 118 h 134"/>
              <a:gd name="T112" fmla="*/ 13 w 169"/>
              <a:gd name="T113" fmla="*/ 121 h 134"/>
              <a:gd name="T114" fmla="*/ 15 w 169"/>
              <a:gd name="T115" fmla="*/ 121 h 134"/>
              <a:gd name="T116" fmla="*/ 154 w 169"/>
              <a:gd name="T117" fmla="*/ 121 h 134"/>
              <a:gd name="T118" fmla="*/ 156 w 169"/>
              <a:gd name="T119" fmla="*/ 121 h 134"/>
              <a:gd name="T120" fmla="*/ 157 w 169"/>
              <a:gd name="T121" fmla="*/ 1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 h="134">
                <a:moveTo>
                  <a:pt x="169" y="16"/>
                </a:moveTo>
                <a:cubicBezTo>
                  <a:pt x="169" y="118"/>
                  <a:pt x="169" y="118"/>
                  <a:pt x="169" y="118"/>
                </a:cubicBezTo>
                <a:cubicBezTo>
                  <a:pt x="169" y="123"/>
                  <a:pt x="168" y="126"/>
                  <a:pt x="165" y="129"/>
                </a:cubicBezTo>
                <a:cubicBezTo>
                  <a:pt x="162" y="132"/>
                  <a:pt x="158" y="134"/>
                  <a:pt x="154" y="134"/>
                </a:cubicBezTo>
                <a:cubicBezTo>
                  <a:pt x="15" y="134"/>
                  <a:pt x="15" y="134"/>
                  <a:pt x="15" y="134"/>
                </a:cubicBezTo>
                <a:cubicBezTo>
                  <a:pt x="11" y="134"/>
                  <a:pt x="7" y="132"/>
                  <a:pt x="4" y="129"/>
                </a:cubicBezTo>
                <a:cubicBezTo>
                  <a:pt x="1" y="126"/>
                  <a:pt x="0" y="123"/>
                  <a:pt x="0" y="118"/>
                </a:cubicBezTo>
                <a:cubicBezTo>
                  <a:pt x="0" y="16"/>
                  <a:pt x="0" y="16"/>
                  <a:pt x="0" y="16"/>
                </a:cubicBezTo>
                <a:cubicBezTo>
                  <a:pt x="0" y="11"/>
                  <a:pt x="1" y="8"/>
                  <a:pt x="4" y="5"/>
                </a:cubicBezTo>
                <a:cubicBezTo>
                  <a:pt x="7" y="2"/>
                  <a:pt x="11" y="0"/>
                  <a:pt x="15" y="0"/>
                </a:cubicBezTo>
                <a:cubicBezTo>
                  <a:pt x="154" y="0"/>
                  <a:pt x="154" y="0"/>
                  <a:pt x="154" y="0"/>
                </a:cubicBezTo>
                <a:cubicBezTo>
                  <a:pt x="158" y="0"/>
                  <a:pt x="162" y="2"/>
                  <a:pt x="165" y="5"/>
                </a:cubicBezTo>
                <a:cubicBezTo>
                  <a:pt x="168" y="8"/>
                  <a:pt x="169" y="11"/>
                  <a:pt x="169" y="16"/>
                </a:cubicBezTo>
                <a:close/>
                <a:moveTo>
                  <a:pt x="157" y="19"/>
                </a:moveTo>
                <a:cubicBezTo>
                  <a:pt x="157" y="19"/>
                  <a:pt x="157" y="19"/>
                  <a:pt x="157" y="18"/>
                </a:cubicBezTo>
                <a:cubicBezTo>
                  <a:pt x="157" y="17"/>
                  <a:pt x="157" y="17"/>
                  <a:pt x="157" y="17"/>
                </a:cubicBezTo>
                <a:cubicBezTo>
                  <a:pt x="157" y="16"/>
                  <a:pt x="157" y="16"/>
                  <a:pt x="157" y="16"/>
                </a:cubicBezTo>
                <a:cubicBezTo>
                  <a:pt x="157" y="15"/>
                  <a:pt x="157" y="15"/>
                  <a:pt x="157" y="14"/>
                </a:cubicBezTo>
                <a:cubicBezTo>
                  <a:pt x="157" y="14"/>
                  <a:pt x="156" y="14"/>
                  <a:pt x="156" y="14"/>
                </a:cubicBezTo>
                <a:cubicBezTo>
                  <a:pt x="156" y="13"/>
                  <a:pt x="156" y="13"/>
                  <a:pt x="155" y="13"/>
                </a:cubicBezTo>
                <a:cubicBezTo>
                  <a:pt x="155" y="13"/>
                  <a:pt x="155" y="13"/>
                  <a:pt x="154" y="13"/>
                </a:cubicBezTo>
                <a:cubicBezTo>
                  <a:pt x="15" y="13"/>
                  <a:pt x="15" y="13"/>
                  <a:pt x="15" y="13"/>
                </a:cubicBezTo>
                <a:cubicBezTo>
                  <a:pt x="14" y="13"/>
                  <a:pt x="13" y="13"/>
                  <a:pt x="13" y="13"/>
                </a:cubicBezTo>
                <a:cubicBezTo>
                  <a:pt x="12" y="14"/>
                  <a:pt x="12" y="15"/>
                  <a:pt x="12" y="16"/>
                </a:cubicBezTo>
                <a:cubicBezTo>
                  <a:pt x="12" y="26"/>
                  <a:pt x="17" y="35"/>
                  <a:pt x="26" y="42"/>
                </a:cubicBezTo>
                <a:cubicBezTo>
                  <a:pt x="38" y="52"/>
                  <a:pt x="51" y="62"/>
                  <a:pt x="64" y="72"/>
                </a:cubicBezTo>
                <a:cubicBezTo>
                  <a:pt x="64" y="73"/>
                  <a:pt x="65" y="74"/>
                  <a:pt x="67" y="75"/>
                </a:cubicBezTo>
                <a:cubicBezTo>
                  <a:pt x="69" y="77"/>
                  <a:pt x="70" y="78"/>
                  <a:pt x="71" y="79"/>
                </a:cubicBezTo>
                <a:cubicBezTo>
                  <a:pt x="72" y="80"/>
                  <a:pt x="74" y="81"/>
                  <a:pt x="76" y="82"/>
                </a:cubicBezTo>
                <a:cubicBezTo>
                  <a:pt x="77" y="83"/>
                  <a:pt x="79" y="84"/>
                  <a:pt x="80" y="84"/>
                </a:cubicBezTo>
                <a:cubicBezTo>
                  <a:pt x="82" y="85"/>
                  <a:pt x="83" y="85"/>
                  <a:pt x="84" y="85"/>
                </a:cubicBezTo>
                <a:cubicBezTo>
                  <a:pt x="85" y="85"/>
                  <a:pt x="85" y="85"/>
                  <a:pt x="85" y="85"/>
                </a:cubicBezTo>
                <a:cubicBezTo>
                  <a:pt x="85" y="85"/>
                  <a:pt x="85" y="85"/>
                  <a:pt x="85" y="85"/>
                </a:cubicBezTo>
                <a:cubicBezTo>
                  <a:pt x="86" y="85"/>
                  <a:pt x="87" y="85"/>
                  <a:pt x="89" y="84"/>
                </a:cubicBezTo>
                <a:cubicBezTo>
                  <a:pt x="90" y="84"/>
                  <a:pt x="92" y="83"/>
                  <a:pt x="93" y="82"/>
                </a:cubicBezTo>
                <a:cubicBezTo>
                  <a:pt x="95" y="81"/>
                  <a:pt x="97" y="80"/>
                  <a:pt x="98" y="79"/>
                </a:cubicBezTo>
                <a:cubicBezTo>
                  <a:pt x="99" y="78"/>
                  <a:pt x="100" y="77"/>
                  <a:pt x="102" y="75"/>
                </a:cubicBezTo>
                <a:cubicBezTo>
                  <a:pt x="104" y="74"/>
                  <a:pt x="105" y="73"/>
                  <a:pt x="105" y="72"/>
                </a:cubicBezTo>
                <a:cubicBezTo>
                  <a:pt x="118" y="62"/>
                  <a:pt x="131" y="52"/>
                  <a:pt x="143" y="42"/>
                </a:cubicBezTo>
                <a:cubicBezTo>
                  <a:pt x="147" y="40"/>
                  <a:pt x="150" y="36"/>
                  <a:pt x="153" y="32"/>
                </a:cubicBezTo>
                <a:cubicBezTo>
                  <a:pt x="156" y="27"/>
                  <a:pt x="157" y="23"/>
                  <a:pt x="157" y="19"/>
                </a:cubicBezTo>
                <a:close/>
                <a:moveTo>
                  <a:pt x="157" y="118"/>
                </a:moveTo>
                <a:cubicBezTo>
                  <a:pt x="157" y="46"/>
                  <a:pt x="157" y="46"/>
                  <a:pt x="157" y="46"/>
                </a:cubicBezTo>
                <a:cubicBezTo>
                  <a:pt x="155" y="48"/>
                  <a:pt x="153" y="50"/>
                  <a:pt x="151" y="52"/>
                </a:cubicBezTo>
                <a:cubicBezTo>
                  <a:pt x="134" y="65"/>
                  <a:pt x="120" y="76"/>
                  <a:pt x="110" y="84"/>
                </a:cubicBezTo>
                <a:cubicBezTo>
                  <a:pt x="107" y="87"/>
                  <a:pt x="105" y="89"/>
                  <a:pt x="103" y="90"/>
                </a:cubicBezTo>
                <a:cubicBezTo>
                  <a:pt x="100" y="92"/>
                  <a:pt x="98" y="93"/>
                  <a:pt x="94" y="95"/>
                </a:cubicBezTo>
                <a:cubicBezTo>
                  <a:pt x="91" y="97"/>
                  <a:pt x="88" y="97"/>
                  <a:pt x="85" y="97"/>
                </a:cubicBezTo>
                <a:cubicBezTo>
                  <a:pt x="85" y="97"/>
                  <a:pt x="85" y="97"/>
                  <a:pt x="85" y="97"/>
                </a:cubicBezTo>
                <a:cubicBezTo>
                  <a:pt x="84" y="97"/>
                  <a:pt x="84" y="97"/>
                  <a:pt x="84" y="97"/>
                </a:cubicBezTo>
                <a:cubicBezTo>
                  <a:pt x="81" y="97"/>
                  <a:pt x="78" y="97"/>
                  <a:pt x="75" y="95"/>
                </a:cubicBezTo>
                <a:cubicBezTo>
                  <a:pt x="71" y="93"/>
                  <a:pt x="69" y="92"/>
                  <a:pt x="67" y="90"/>
                </a:cubicBezTo>
                <a:cubicBezTo>
                  <a:pt x="65" y="89"/>
                  <a:pt x="62" y="87"/>
                  <a:pt x="59" y="84"/>
                </a:cubicBezTo>
                <a:cubicBezTo>
                  <a:pt x="49" y="76"/>
                  <a:pt x="35" y="65"/>
                  <a:pt x="18" y="52"/>
                </a:cubicBezTo>
                <a:cubicBezTo>
                  <a:pt x="16" y="50"/>
                  <a:pt x="14" y="48"/>
                  <a:pt x="12" y="46"/>
                </a:cubicBezTo>
                <a:cubicBezTo>
                  <a:pt x="12" y="118"/>
                  <a:pt x="12" y="118"/>
                  <a:pt x="12" y="118"/>
                </a:cubicBezTo>
                <a:cubicBezTo>
                  <a:pt x="12" y="119"/>
                  <a:pt x="12" y="120"/>
                  <a:pt x="13" y="121"/>
                </a:cubicBezTo>
                <a:cubicBezTo>
                  <a:pt x="13" y="121"/>
                  <a:pt x="14" y="121"/>
                  <a:pt x="15" y="121"/>
                </a:cubicBezTo>
                <a:cubicBezTo>
                  <a:pt x="154" y="121"/>
                  <a:pt x="154" y="121"/>
                  <a:pt x="154" y="121"/>
                </a:cubicBezTo>
                <a:cubicBezTo>
                  <a:pt x="155" y="121"/>
                  <a:pt x="156" y="121"/>
                  <a:pt x="156" y="121"/>
                </a:cubicBezTo>
                <a:cubicBezTo>
                  <a:pt x="157" y="120"/>
                  <a:pt x="157" y="119"/>
                  <a:pt x="157"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 name="Freeform 9"/>
          <p:cNvSpPr/>
          <p:nvPr/>
        </p:nvSpPr>
        <p:spPr bwMode="auto">
          <a:xfrm>
            <a:off x="1970131" y="1833182"/>
            <a:ext cx="241999" cy="209589"/>
          </a:xfrm>
          <a:custGeom>
            <a:avLst/>
            <a:gdLst>
              <a:gd name="T0" fmla="*/ 85 w 169"/>
              <a:gd name="T1" fmla="*/ 146 h 146"/>
              <a:gd name="T2" fmla="*/ 80 w 169"/>
              <a:gd name="T3" fmla="*/ 144 h 146"/>
              <a:gd name="T4" fmla="*/ 21 w 169"/>
              <a:gd name="T5" fmla="*/ 87 h 146"/>
              <a:gd name="T6" fmla="*/ 19 w 169"/>
              <a:gd name="T7" fmla="*/ 85 h 146"/>
              <a:gd name="T8" fmla="*/ 14 w 169"/>
              <a:gd name="T9" fmla="*/ 78 h 146"/>
              <a:gd name="T10" fmla="*/ 7 w 169"/>
              <a:gd name="T11" fmla="*/ 69 h 146"/>
              <a:gd name="T12" fmla="*/ 2 w 169"/>
              <a:gd name="T13" fmla="*/ 58 h 146"/>
              <a:gd name="T14" fmla="*/ 0 w 169"/>
              <a:gd name="T15" fmla="*/ 45 h 146"/>
              <a:gd name="T16" fmla="*/ 12 w 169"/>
              <a:gd name="T17" fmla="*/ 12 h 146"/>
              <a:gd name="T18" fmla="*/ 45 w 169"/>
              <a:gd name="T19" fmla="*/ 0 h 146"/>
              <a:gd name="T20" fmla="*/ 57 w 169"/>
              <a:gd name="T21" fmla="*/ 2 h 146"/>
              <a:gd name="T22" fmla="*/ 68 w 169"/>
              <a:gd name="T23" fmla="*/ 8 h 146"/>
              <a:gd name="T24" fmla="*/ 77 w 169"/>
              <a:gd name="T25" fmla="*/ 14 h 146"/>
              <a:gd name="T26" fmla="*/ 85 w 169"/>
              <a:gd name="T27" fmla="*/ 21 h 146"/>
              <a:gd name="T28" fmla="*/ 92 w 169"/>
              <a:gd name="T29" fmla="*/ 14 h 146"/>
              <a:gd name="T30" fmla="*/ 101 w 169"/>
              <a:gd name="T31" fmla="*/ 8 h 146"/>
              <a:gd name="T32" fmla="*/ 112 w 169"/>
              <a:gd name="T33" fmla="*/ 2 h 146"/>
              <a:gd name="T34" fmla="*/ 124 w 169"/>
              <a:gd name="T35" fmla="*/ 0 h 146"/>
              <a:gd name="T36" fmla="*/ 157 w 169"/>
              <a:gd name="T37" fmla="*/ 12 h 146"/>
              <a:gd name="T38" fmla="*/ 169 w 169"/>
              <a:gd name="T39" fmla="*/ 45 h 146"/>
              <a:gd name="T40" fmla="*/ 148 w 169"/>
              <a:gd name="T41" fmla="*/ 87 h 146"/>
              <a:gd name="T42" fmla="*/ 89 w 169"/>
              <a:gd name="T43" fmla="*/ 144 h 146"/>
              <a:gd name="T44" fmla="*/ 85 w 169"/>
              <a:gd name="T45"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 h="146">
                <a:moveTo>
                  <a:pt x="85" y="146"/>
                </a:moveTo>
                <a:cubicBezTo>
                  <a:pt x="83" y="146"/>
                  <a:pt x="82" y="145"/>
                  <a:pt x="80" y="144"/>
                </a:cubicBezTo>
                <a:cubicBezTo>
                  <a:pt x="21" y="87"/>
                  <a:pt x="21" y="87"/>
                  <a:pt x="21" y="87"/>
                </a:cubicBezTo>
                <a:cubicBezTo>
                  <a:pt x="21" y="86"/>
                  <a:pt x="20" y="86"/>
                  <a:pt x="19" y="85"/>
                </a:cubicBezTo>
                <a:cubicBezTo>
                  <a:pt x="18" y="83"/>
                  <a:pt x="16" y="81"/>
                  <a:pt x="14" y="78"/>
                </a:cubicBezTo>
                <a:cubicBezTo>
                  <a:pt x="11" y="75"/>
                  <a:pt x="9" y="72"/>
                  <a:pt x="7" y="69"/>
                </a:cubicBezTo>
                <a:cubicBezTo>
                  <a:pt x="5" y="66"/>
                  <a:pt x="4" y="62"/>
                  <a:pt x="2" y="58"/>
                </a:cubicBezTo>
                <a:cubicBezTo>
                  <a:pt x="1" y="53"/>
                  <a:pt x="0" y="49"/>
                  <a:pt x="0" y="45"/>
                </a:cubicBezTo>
                <a:cubicBezTo>
                  <a:pt x="0" y="31"/>
                  <a:pt x="4" y="20"/>
                  <a:pt x="12" y="12"/>
                </a:cubicBezTo>
                <a:cubicBezTo>
                  <a:pt x="20" y="4"/>
                  <a:pt x="31" y="0"/>
                  <a:pt x="45" y="0"/>
                </a:cubicBezTo>
                <a:cubicBezTo>
                  <a:pt x="49" y="0"/>
                  <a:pt x="53" y="1"/>
                  <a:pt x="57" y="2"/>
                </a:cubicBezTo>
                <a:cubicBezTo>
                  <a:pt x="61" y="4"/>
                  <a:pt x="65" y="6"/>
                  <a:pt x="68" y="8"/>
                </a:cubicBezTo>
                <a:cubicBezTo>
                  <a:pt x="72" y="10"/>
                  <a:pt x="75" y="12"/>
                  <a:pt x="77" y="14"/>
                </a:cubicBezTo>
                <a:cubicBezTo>
                  <a:pt x="80" y="16"/>
                  <a:pt x="82" y="19"/>
                  <a:pt x="85" y="21"/>
                </a:cubicBezTo>
                <a:cubicBezTo>
                  <a:pt x="87" y="19"/>
                  <a:pt x="89" y="16"/>
                  <a:pt x="92" y="14"/>
                </a:cubicBezTo>
                <a:cubicBezTo>
                  <a:pt x="94" y="12"/>
                  <a:pt x="97" y="10"/>
                  <a:pt x="101" y="8"/>
                </a:cubicBezTo>
                <a:cubicBezTo>
                  <a:pt x="104" y="6"/>
                  <a:pt x="108" y="4"/>
                  <a:pt x="112" y="2"/>
                </a:cubicBezTo>
                <a:cubicBezTo>
                  <a:pt x="116" y="1"/>
                  <a:pt x="120" y="0"/>
                  <a:pt x="124" y="0"/>
                </a:cubicBezTo>
                <a:cubicBezTo>
                  <a:pt x="138" y="0"/>
                  <a:pt x="149" y="4"/>
                  <a:pt x="157" y="12"/>
                </a:cubicBezTo>
                <a:cubicBezTo>
                  <a:pt x="165" y="20"/>
                  <a:pt x="169" y="31"/>
                  <a:pt x="169" y="45"/>
                </a:cubicBezTo>
                <a:cubicBezTo>
                  <a:pt x="169" y="59"/>
                  <a:pt x="162" y="73"/>
                  <a:pt x="148" y="87"/>
                </a:cubicBezTo>
                <a:cubicBezTo>
                  <a:pt x="89" y="144"/>
                  <a:pt x="89" y="144"/>
                  <a:pt x="89" y="144"/>
                </a:cubicBezTo>
                <a:cubicBezTo>
                  <a:pt x="88" y="145"/>
                  <a:pt x="86" y="146"/>
                  <a:pt x="85" y="1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 name="Freeform 10"/>
          <p:cNvSpPr/>
          <p:nvPr/>
        </p:nvSpPr>
        <p:spPr bwMode="auto">
          <a:xfrm>
            <a:off x="2276951" y="1820219"/>
            <a:ext cx="224714" cy="216071"/>
          </a:xfrm>
          <a:custGeom>
            <a:avLst/>
            <a:gdLst>
              <a:gd name="T0" fmla="*/ 157 w 157"/>
              <a:gd name="T1" fmla="*/ 58 h 150"/>
              <a:gd name="T2" fmla="*/ 155 w 157"/>
              <a:gd name="T3" fmla="*/ 63 h 150"/>
              <a:gd name="T4" fmla="*/ 120 w 157"/>
              <a:gd name="T5" fmla="*/ 96 h 150"/>
              <a:gd name="T6" fmla="*/ 129 w 157"/>
              <a:gd name="T7" fmla="*/ 144 h 150"/>
              <a:gd name="T8" fmla="*/ 129 w 157"/>
              <a:gd name="T9" fmla="*/ 146 h 150"/>
              <a:gd name="T10" fmla="*/ 128 w 157"/>
              <a:gd name="T11" fmla="*/ 149 h 150"/>
              <a:gd name="T12" fmla="*/ 125 w 157"/>
              <a:gd name="T13" fmla="*/ 150 h 150"/>
              <a:gd name="T14" fmla="*/ 121 w 157"/>
              <a:gd name="T15" fmla="*/ 149 h 150"/>
              <a:gd name="T16" fmla="*/ 79 w 157"/>
              <a:gd name="T17" fmla="*/ 127 h 150"/>
              <a:gd name="T18" fmla="*/ 36 w 157"/>
              <a:gd name="T19" fmla="*/ 149 h 150"/>
              <a:gd name="T20" fmla="*/ 32 w 157"/>
              <a:gd name="T21" fmla="*/ 150 h 150"/>
              <a:gd name="T22" fmla="*/ 29 w 157"/>
              <a:gd name="T23" fmla="*/ 149 h 150"/>
              <a:gd name="T24" fmla="*/ 28 w 157"/>
              <a:gd name="T25" fmla="*/ 146 h 150"/>
              <a:gd name="T26" fmla="*/ 29 w 157"/>
              <a:gd name="T27" fmla="*/ 144 h 150"/>
              <a:gd name="T28" fmla="*/ 37 w 157"/>
              <a:gd name="T29" fmla="*/ 96 h 150"/>
              <a:gd name="T30" fmla="*/ 2 w 157"/>
              <a:gd name="T31" fmla="*/ 63 h 150"/>
              <a:gd name="T32" fmla="*/ 0 w 157"/>
              <a:gd name="T33" fmla="*/ 58 h 150"/>
              <a:gd name="T34" fmla="*/ 5 w 157"/>
              <a:gd name="T35" fmla="*/ 54 h 150"/>
              <a:gd name="T36" fmla="*/ 53 w 157"/>
              <a:gd name="T37" fmla="*/ 47 h 150"/>
              <a:gd name="T38" fmla="*/ 74 w 157"/>
              <a:gd name="T39" fmla="*/ 4 h 150"/>
              <a:gd name="T40" fmla="*/ 79 w 157"/>
              <a:gd name="T41" fmla="*/ 0 h 150"/>
              <a:gd name="T42" fmla="*/ 83 w 157"/>
              <a:gd name="T43" fmla="*/ 4 h 150"/>
              <a:gd name="T44" fmla="*/ 105 w 157"/>
              <a:gd name="T45" fmla="*/ 47 h 150"/>
              <a:gd name="T46" fmla="*/ 152 w 157"/>
              <a:gd name="T47" fmla="*/ 54 h 150"/>
              <a:gd name="T48" fmla="*/ 157 w 157"/>
              <a:gd name="T49" fmla="*/ 5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7" h="150">
                <a:moveTo>
                  <a:pt x="157" y="58"/>
                </a:moveTo>
                <a:cubicBezTo>
                  <a:pt x="157" y="60"/>
                  <a:pt x="156" y="61"/>
                  <a:pt x="155" y="63"/>
                </a:cubicBezTo>
                <a:cubicBezTo>
                  <a:pt x="120" y="96"/>
                  <a:pt x="120" y="96"/>
                  <a:pt x="120" y="96"/>
                </a:cubicBezTo>
                <a:cubicBezTo>
                  <a:pt x="129" y="144"/>
                  <a:pt x="129" y="144"/>
                  <a:pt x="129" y="144"/>
                </a:cubicBezTo>
                <a:cubicBezTo>
                  <a:pt x="129" y="144"/>
                  <a:pt x="129" y="145"/>
                  <a:pt x="129" y="146"/>
                </a:cubicBezTo>
                <a:cubicBezTo>
                  <a:pt x="129" y="147"/>
                  <a:pt x="128" y="148"/>
                  <a:pt x="128" y="149"/>
                </a:cubicBezTo>
                <a:cubicBezTo>
                  <a:pt x="127" y="150"/>
                  <a:pt x="126" y="150"/>
                  <a:pt x="125" y="150"/>
                </a:cubicBezTo>
                <a:cubicBezTo>
                  <a:pt x="124" y="150"/>
                  <a:pt x="122" y="150"/>
                  <a:pt x="121" y="149"/>
                </a:cubicBezTo>
                <a:cubicBezTo>
                  <a:pt x="79" y="127"/>
                  <a:pt x="79" y="127"/>
                  <a:pt x="79" y="127"/>
                </a:cubicBezTo>
                <a:cubicBezTo>
                  <a:pt x="36" y="149"/>
                  <a:pt x="36" y="149"/>
                  <a:pt x="36" y="149"/>
                </a:cubicBezTo>
                <a:cubicBezTo>
                  <a:pt x="35" y="150"/>
                  <a:pt x="34" y="150"/>
                  <a:pt x="32" y="150"/>
                </a:cubicBezTo>
                <a:cubicBezTo>
                  <a:pt x="31" y="150"/>
                  <a:pt x="30" y="150"/>
                  <a:pt x="29" y="149"/>
                </a:cubicBezTo>
                <a:cubicBezTo>
                  <a:pt x="29" y="148"/>
                  <a:pt x="28" y="147"/>
                  <a:pt x="28" y="146"/>
                </a:cubicBezTo>
                <a:cubicBezTo>
                  <a:pt x="28" y="145"/>
                  <a:pt x="28" y="145"/>
                  <a:pt x="29" y="144"/>
                </a:cubicBezTo>
                <a:cubicBezTo>
                  <a:pt x="37" y="96"/>
                  <a:pt x="37" y="96"/>
                  <a:pt x="37" y="96"/>
                </a:cubicBezTo>
                <a:cubicBezTo>
                  <a:pt x="2" y="63"/>
                  <a:pt x="2" y="63"/>
                  <a:pt x="2" y="63"/>
                </a:cubicBezTo>
                <a:cubicBezTo>
                  <a:pt x="1" y="61"/>
                  <a:pt x="0" y="60"/>
                  <a:pt x="0" y="58"/>
                </a:cubicBezTo>
                <a:cubicBezTo>
                  <a:pt x="0" y="56"/>
                  <a:pt x="2" y="55"/>
                  <a:pt x="5" y="54"/>
                </a:cubicBezTo>
                <a:cubicBezTo>
                  <a:pt x="53" y="47"/>
                  <a:pt x="53" y="47"/>
                  <a:pt x="53" y="47"/>
                </a:cubicBezTo>
                <a:cubicBezTo>
                  <a:pt x="74" y="4"/>
                  <a:pt x="74" y="4"/>
                  <a:pt x="74" y="4"/>
                </a:cubicBezTo>
                <a:cubicBezTo>
                  <a:pt x="75" y="2"/>
                  <a:pt x="77" y="0"/>
                  <a:pt x="79" y="0"/>
                </a:cubicBezTo>
                <a:cubicBezTo>
                  <a:pt x="81" y="0"/>
                  <a:pt x="82" y="2"/>
                  <a:pt x="83" y="4"/>
                </a:cubicBezTo>
                <a:cubicBezTo>
                  <a:pt x="105" y="47"/>
                  <a:pt x="105" y="47"/>
                  <a:pt x="105" y="47"/>
                </a:cubicBezTo>
                <a:cubicBezTo>
                  <a:pt x="152" y="54"/>
                  <a:pt x="152" y="54"/>
                  <a:pt x="152" y="54"/>
                </a:cubicBezTo>
                <a:cubicBezTo>
                  <a:pt x="156" y="55"/>
                  <a:pt x="157" y="56"/>
                  <a:pt x="157"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 name="Freeform 11"/>
          <p:cNvSpPr>
            <a:spLocks noEditPoints="1"/>
          </p:cNvSpPr>
          <p:nvPr/>
        </p:nvSpPr>
        <p:spPr bwMode="auto">
          <a:xfrm>
            <a:off x="2566485" y="1820219"/>
            <a:ext cx="224714" cy="216071"/>
          </a:xfrm>
          <a:custGeom>
            <a:avLst/>
            <a:gdLst>
              <a:gd name="T0" fmla="*/ 157 w 157"/>
              <a:gd name="T1" fmla="*/ 58 h 150"/>
              <a:gd name="T2" fmla="*/ 155 w 157"/>
              <a:gd name="T3" fmla="*/ 63 h 150"/>
              <a:gd name="T4" fmla="*/ 120 w 157"/>
              <a:gd name="T5" fmla="*/ 96 h 150"/>
              <a:gd name="T6" fmla="*/ 129 w 157"/>
              <a:gd name="T7" fmla="*/ 144 h 150"/>
              <a:gd name="T8" fmla="*/ 129 w 157"/>
              <a:gd name="T9" fmla="*/ 146 h 150"/>
              <a:gd name="T10" fmla="*/ 125 w 157"/>
              <a:gd name="T11" fmla="*/ 150 h 150"/>
              <a:gd name="T12" fmla="*/ 121 w 157"/>
              <a:gd name="T13" fmla="*/ 149 h 150"/>
              <a:gd name="T14" fmla="*/ 79 w 157"/>
              <a:gd name="T15" fmla="*/ 127 h 150"/>
              <a:gd name="T16" fmla="*/ 36 w 157"/>
              <a:gd name="T17" fmla="*/ 149 h 150"/>
              <a:gd name="T18" fmla="*/ 32 w 157"/>
              <a:gd name="T19" fmla="*/ 150 h 150"/>
              <a:gd name="T20" fmla="*/ 29 w 157"/>
              <a:gd name="T21" fmla="*/ 149 h 150"/>
              <a:gd name="T22" fmla="*/ 28 w 157"/>
              <a:gd name="T23" fmla="*/ 146 h 150"/>
              <a:gd name="T24" fmla="*/ 29 w 157"/>
              <a:gd name="T25" fmla="*/ 144 h 150"/>
              <a:gd name="T26" fmla="*/ 37 w 157"/>
              <a:gd name="T27" fmla="*/ 96 h 150"/>
              <a:gd name="T28" fmla="*/ 2 w 157"/>
              <a:gd name="T29" fmla="*/ 63 h 150"/>
              <a:gd name="T30" fmla="*/ 0 w 157"/>
              <a:gd name="T31" fmla="*/ 58 h 150"/>
              <a:gd name="T32" fmla="*/ 5 w 157"/>
              <a:gd name="T33" fmla="*/ 54 h 150"/>
              <a:gd name="T34" fmla="*/ 53 w 157"/>
              <a:gd name="T35" fmla="*/ 47 h 150"/>
              <a:gd name="T36" fmla="*/ 74 w 157"/>
              <a:gd name="T37" fmla="*/ 4 h 150"/>
              <a:gd name="T38" fmla="*/ 79 w 157"/>
              <a:gd name="T39" fmla="*/ 0 h 150"/>
              <a:gd name="T40" fmla="*/ 83 w 157"/>
              <a:gd name="T41" fmla="*/ 4 h 150"/>
              <a:gd name="T42" fmla="*/ 104 w 157"/>
              <a:gd name="T43" fmla="*/ 47 h 150"/>
              <a:gd name="T44" fmla="*/ 152 w 157"/>
              <a:gd name="T45" fmla="*/ 54 h 150"/>
              <a:gd name="T46" fmla="*/ 157 w 157"/>
              <a:gd name="T47" fmla="*/ 58 h 150"/>
              <a:gd name="T48" fmla="*/ 107 w 157"/>
              <a:gd name="T49" fmla="*/ 92 h 150"/>
              <a:gd name="T50" fmla="*/ 136 w 157"/>
              <a:gd name="T51" fmla="*/ 64 h 150"/>
              <a:gd name="T52" fmla="*/ 96 w 157"/>
              <a:gd name="T53" fmla="*/ 58 h 150"/>
              <a:gd name="T54" fmla="*/ 79 w 157"/>
              <a:gd name="T55" fmla="*/ 22 h 150"/>
              <a:gd name="T56" fmla="*/ 61 w 157"/>
              <a:gd name="T57" fmla="*/ 58 h 150"/>
              <a:gd name="T58" fmla="*/ 21 w 157"/>
              <a:gd name="T59" fmla="*/ 64 h 150"/>
              <a:gd name="T60" fmla="*/ 50 w 157"/>
              <a:gd name="T61" fmla="*/ 92 h 150"/>
              <a:gd name="T62" fmla="*/ 43 w 157"/>
              <a:gd name="T63" fmla="*/ 132 h 150"/>
              <a:gd name="T64" fmla="*/ 79 w 157"/>
              <a:gd name="T65" fmla="*/ 113 h 150"/>
              <a:gd name="T66" fmla="*/ 114 w 157"/>
              <a:gd name="T67" fmla="*/ 132 h 150"/>
              <a:gd name="T68" fmla="*/ 107 w 157"/>
              <a:gd name="T69" fmla="*/ 9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7" h="150">
                <a:moveTo>
                  <a:pt x="157" y="58"/>
                </a:moveTo>
                <a:cubicBezTo>
                  <a:pt x="157" y="60"/>
                  <a:pt x="156" y="61"/>
                  <a:pt x="155" y="63"/>
                </a:cubicBezTo>
                <a:cubicBezTo>
                  <a:pt x="120" y="96"/>
                  <a:pt x="120" y="96"/>
                  <a:pt x="120" y="96"/>
                </a:cubicBezTo>
                <a:cubicBezTo>
                  <a:pt x="129" y="144"/>
                  <a:pt x="129" y="144"/>
                  <a:pt x="129" y="144"/>
                </a:cubicBezTo>
                <a:cubicBezTo>
                  <a:pt x="129" y="144"/>
                  <a:pt x="129" y="145"/>
                  <a:pt x="129" y="146"/>
                </a:cubicBezTo>
                <a:cubicBezTo>
                  <a:pt x="129" y="149"/>
                  <a:pt x="127" y="150"/>
                  <a:pt x="125" y="150"/>
                </a:cubicBezTo>
                <a:cubicBezTo>
                  <a:pt x="124" y="150"/>
                  <a:pt x="122" y="150"/>
                  <a:pt x="121" y="149"/>
                </a:cubicBezTo>
                <a:cubicBezTo>
                  <a:pt x="79" y="127"/>
                  <a:pt x="79" y="127"/>
                  <a:pt x="79" y="127"/>
                </a:cubicBezTo>
                <a:cubicBezTo>
                  <a:pt x="36" y="149"/>
                  <a:pt x="36" y="149"/>
                  <a:pt x="36" y="149"/>
                </a:cubicBezTo>
                <a:cubicBezTo>
                  <a:pt x="35" y="150"/>
                  <a:pt x="33" y="150"/>
                  <a:pt x="32" y="150"/>
                </a:cubicBezTo>
                <a:cubicBezTo>
                  <a:pt x="31" y="150"/>
                  <a:pt x="30" y="150"/>
                  <a:pt x="29" y="149"/>
                </a:cubicBezTo>
                <a:cubicBezTo>
                  <a:pt x="29" y="148"/>
                  <a:pt x="28" y="147"/>
                  <a:pt x="28" y="146"/>
                </a:cubicBezTo>
                <a:cubicBezTo>
                  <a:pt x="28" y="145"/>
                  <a:pt x="28" y="145"/>
                  <a:pt x="29" y="144"/>
                </a:cubicBezTo>
                <a:cubicBezTo>
                  <a:pt x="37" y="96"/>
                  <a:pt x="37" y="96"/>
                  <a:pt x="37" y="96"/>
                </a:cubicBezTo>
                <a:cubicBezTo>
                  <a:pt x="2" y="63"/>
                  <a:pt x="2" y="63"/>
                  <a:pt x="2" y="63"/>
                </a:cubicBezTo>
                <a:cubicBezTo>
                  <a:pt x="1" y="61"/>
                  <a:pt x="0" y="60"/>
                  <a:pt x="0" y="58"/>
                </a:cubicBezTo>
                <a:cubicBezTo>
                  <a:pt x="0" y="56"/>
                  <a:pt x="2" y="55"/>
                  <a:pt x="5" y="54"/>
                </a:cubicBezTo>
                <a:cubicBezTo>
                  <a:pt x="53" y="47"/>
                  <a:pt x="53" y="47"/>
                  <a:pt x="53" y="47"/>
                </a:cubicBezTo>
                <a:cubicBezTo>
                  <a:pt x="74" y="4"/>
                  <a:pt x="74" y="4"/>
                  <a:pt x="74" y="4"/>
                </a:cubicBezTo>
                <a:cubicBezTo>
                  <a:pt x="75" y="2"/>
                  <a:pt x="77" y="0"/>
                  <a:pt x="79" y="0"/>
                </a:cubicBezTo>
                <a:cubicBezTo>
                  <a:pt x="80" y="0"/>
                  <a:pt x="82" y="2"/>
                  <a:pt x="83" y="4"/>
                </a:cubicBezTo>
                <a:cubicBezTo>
                  <a:pt x="104" y="47"/>
                  <a:pt x="104" y="47"/>
                  <a:pt x="104" y="47"/>
                </a:cubicBezTo>
                <a:cubicBezTo>
                  <a:pt x="152" y="54"/>
                  <a:pt x="152" y="54"/>
                  <a:pt x="152" y="54"/>
                </a:cubicBezTo>
                <a:cubicBezTo>
                  <a:pt x="155" y="55"/>
                  <a:pt x="157" y="56"/>
                  <a:pt x="157" y="58"/>
                </a:cubicBezTo>
                <a:close/>
                <a:moveTo>
                  <a:pt x="107" y="92"/>
                </a:moveTo>
                <a:cubicBezTo>
                  <a:pt x="136" y="64"/>
                  <a:pt x="136" y="64"/>
                  <a:pt x="136" y="64"/>
                </a:cubicBezTo>
                <a:cubicBezTo>
                  <a:pt x="96" y="58"/>
                  <a:pt x="96" y="58"/>
                  <a:pt x="96" y="58"/>
                </a:cubicBezTo>
                <a:cubicBezTo>
                  <a:pt x="79" y="22"/>
                  <a:pt x="79" y="22"/>
                  <a:pt x="79" y="22"/>
                </a:cubicBezTo>
                <a:cubicBezTo>
                  <a:pt x="61" y="58"/>
                  <a:pt x="61" y="58"/>
                  <a:pt x="61" y="58"/>
                </a:cubicBezTo>
                <a:cubicBezTo>
                  <a:pt x="21" y="64"/>
                  <a:pt x="21" y="64"/>
                  <a:pt x="21" y="64"/>
                </a:cubicBezTo>
                <a:cubicBezTo>
                  <a:pt x="50" y="92"/>
                  <a:pt x="50" y="92"/>
                  <a:pt x="50" y="92"/>
                </a:cubicBezTo>
                <a:cubicBezTo>
                  <a:pt x="43" y="132"/>
                  <a:pt x="43" y="132"/>
                  <a:pt x="43" y="132"/>
                </a:cubicBezTo>
                <a:cubicBezTo>
                  <a:pt x="79" y="113"/>
                  <a:pt x="79" y="113"/>
                  <a:pt x="79" y="113"/>
                </a:cubicBezTo>
                <a:cubicBezTo>
                  <a:pt x="114" y="132"/>
                  <a:pt x="114" y="132"/>
                  <a:pt x="114" y="132"/>
                </a:cubicBezTo>
                <a:lnTo>
                  <a:pt x="107" y="9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 name="Freeform 12"/>
          <p:cNvSpPr>
            <a:spLocks noEditPoints="1"/>
          </p:cNvSpPr>
          <p:nvPr/>
        </p:nvSpPr>
        <p:spPr bwMode="auto">
          <a:xfrm>
            <a:off x="2856021" y="1833182"/>
            <a:ext cx="190143" cy="209589"/>
          </a:xfrm>
          <a:custGeom>
            <a:avLst/>
            <a:gdLst>
              <a:gd name="T0" fmla="*/ 133 w 133"/>
              <a:gd name="T1" fmla="*/ 121 h 146"/>
              <a:gd name="T2" fmla="*/ 126 w 133"/>
              <a:gd name="T3" fmla="*/ 139 h 146"/>
              <a:gd name="T4" fmla="*/ 108 w 133"/>
              <a:gd name="T5" fmla="*/ 146 h 146"/>
              <a:gd name="T6" fmla="*/ 25 w 133"/>
              <a:gd name="T7" fmla="*/ 146 h 146"/>
              <a:gd name="T8" fmla="*/ 7 w 133"/>
              <a:gd name="T9" fmla="*/ 139 h 146"/>
              <a:gd name="T10" fmla="*/ 0 w 133"/>
              <a:gd name="T11" fmla="*/ 121 h 146"/>
              <a:gd name="T12" fmla="*/ 0 w 133"/>
              <a:gd name="T13" fmla="*/ 111 h 146"/>
              <a:gd name="T14" fmla="*/ 2 w 133"/>
              <a:gd name="T15" fmla="*/ 101 h 146"/>
              <a:gd name="T16" fmla="*/ 4 w 133"/>
              <a:gd name="T17" fmla="*/ 91 h 146"/>
              <a:gd name="T18" fmla="*/ 8 w 133"/>
              <a:gd name="T19" fmla="*/ 82 h 146"/>
              <a:gd name="T20" fmla="*/ 14 w 133"/>
              <a:gd name="T21" fmla="*/ 74 h 146"/>
              <a:gd name="T22" fmla="*/ 22 w 133"/>
              <a:gd name="T23" fmla="*/ 69 h 146"/>
              <a:gd name="T24" fmla="*/ 33 w 133"/>
              <a:gd name="T25" fmla="*/ 67 h 146"/>
              <a:gd name="T26" fmla="*/ 37 w 133"/>
              <a:gd name="T27" fmla="*/ 69 h 146"/>
              <a:gd name="T28" fmla="*/ 44 w 133"/>
              <a:gd name="T29" fmla="*/ 73 h 146"/>
              <a:gd name="T30" fmla="*/ 54 w 133"/>
              <a:gd name="T31" fmla="*/ 78 h 146"/>
              <a:gd name="T32" fmla="*/ 66 w 133"/>
              <a:gd name="T33" fmla="*/ 80 h 146"/>
              <a:gd name="T34" fmla="*/ 79 w 133"/>
              <a:gd name="T35" fmla="*/ 78 h 146"/>
              <a:gd name="T36" fmla="*/ 89 w 133"/>
              <a:gd name="T37" fmla="*/ 73 h 146"/>
              <a:gd name="T38" fmla="*/ 96 w 133"/>
              <a:gd name="T39" fmla="*/ 69 h 146"/>
              <a:gd name="T40" fmla="*/ 100 w 133"/>
              <a:gd name="T41" fmla="*/ 67 h 146"/>
              <a:gd name="T42" fmla="*/ 111 w 133"/>
              <a:gd name="T43" fmla="*/ 69 h 146"/>
              <a:gd name="T44" fmla="*/ 119 w 133"/>
              <a:gd name="T45" fmla="*/ 74 h 146"/>
              <a:gd name="T46" fmla="*/ 125 w 133"/>
              <a:gd name="T47" fmla="*/ 82 h 146"/>
              <a:gd name="T48" fmla="*/ 129 w 133"/>
              <a:gd name="T49" fmla="*/ 91 h 146"/>
              <a:gd name="T50" fmla="*/ 131 w 133"/>
              <a:gd name="T51" fmla="*/ 101 h 146"/>
              <a:gd name="T52" fmla="*/ 133 w 133"/>
              <a:gd name="T53" fmla="*/ 111 h 146"/>
              <a:gd name="T54" fmla="*/ 133 w 133"/>
              <a:gd name="T55" fmla="*/ 121 h 146"/>
              <a:gd name="T56" fmla="*/ 92 w 133"/>
              <a:gd name="T57" fmla="*/ 11 h 146"/>
              <a:gd name="T58" fmla="*/ 103 w 133"/>
              <a:gd name="T59" fmla="*/ 37 h 146"/>
              <a:gd name="T60" fmla="*/ 92 w 133"/>
              <a:gd name="T61" fmla="*/ 62 h 146"/>
              <a:gd name="T62" fmla="*/ 66 w 133"/>
              <a:gd name="T63" fmla="*/ 73 h 146"/>
              <a:gd name="T64" fmla="*/ 41 w 133"/>
              <a:gd name="T65" fmla="*/ 62 h 146"/>
              <a:gd name="T66" fmla="*/ 30 w 133"/>
              <a:gd name="T67" fmla="*/ 37 h 146"/>
              <a:gd name="T68" fmla="*/ 41 w 133"/>
              <a:gd name="T69" fmla="*/ 11 h 146"/>
              <a:gd name="T70" fmla="*/ 66 w 133"/>
              <a:gd name="T71" fmla="*/ 0 h 146"/>
              <a:gd name="T72" fmla="*/ 92 w 133"/>
              <a:gd name="T73" fmla="*/ 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3" h="146">
                <a:moveTo>
                  <a:pt x="133" y="121"/>
                </a:moveTo>
                <a:cubicBezTo>
                  <a:pt x="133" y="129"/>
                  <a:pt x="131" y="135"/>
                  <a:pt x="126" y="139"/>
                </a:cubicBezTo>
                <a:cubicBezTo>
                  <a:pt x="121" y="143"/>
                  <a:pt x="115" y="146"/>
                  <a:pt x="108" y="146"/>
                </a:cubicBezTo>
                <a:cubicBezTo>
                  <a:pt x="25" y="146"/>
                  <a:pt x="25" y="146"/>
                  <a:pt x="25" y="146"/>
                </a:cubicBezTo>
                <a:cubicBezTo>
                  <a:pt x="17" y="146"/>
                  <a:pt x="11" y="143"/>
                  <a:pt x="7" y="139"/>
                </a:cubicBezTo>
                <a:cubicBezTo>
                  <a:pt x="2" y="135"/>
                  <a:pt x="0" y="129"/>
                  <a:pt x="0" y="121"/>
                </a:cubicBezTo>
                <a:cubicBezTo>
                  <a:pt x="0" y="118"/>
                  <a:pt x="0" y="114"/>
                  <a:pt x="0" y="111"/>
                </a:cubicBezTo>
                <a:cubicBezTo>
                  <a:pt x="0" y="108"/>
                  <a:pt x="1" y="105"/>
                  <a:pt x="2" y="101"/>
                </a:cubicBezTo>
                <a:cubicBezTo>
                  <a:pt x="2" y="97"/>
                  <a:pt x="3" y="94"/>
                  <a:pt x="4" y="91"/>
                </a:cubicBezTo>
                <a:cubicBezTo>
                  <a:pt x="5" y="88"/>
                  <a:pt x="6" y="85"/>
                  <a:pt x="8" y="82"/>
                </a:cubicBezTo>
                <a:cubicBezTo>
                  <a:pt x="10" y="79"/>
                  <a:pt x="12" y="76"/>
                  <a:pt x="14" y="74"/>
                </a:cubicBezTo>
                <a:cubicBezTo>
                  <a:pt x="16" y="72"/>
                  <a:pt x="19" y="70"/>
                  <a:pt x="22" y="69"/>
                </a:cubicBezTo>
                <a:cubicBezTo>
                  <a:pt x="25" y="68"/>
                  <a:pt x="29" y="67"/>
                  <a:pt x="33" y="67"/>
                </a:cubicBezTo>
                <a:cubicBezTo>
                  <a:pt x="33" y="67"/>
                  <a:pt x="34" y="68"/>
                  <a:pt x="37" y="69"/>
                </a:cubicBezTo>
                <a:cubicBezTo>
                  <a:pt x="39" y="70"/>
                  <a:pt x="41" y="72"/>
                  <a:pt x="44" y="73"/>
                </a:cubicBezTo>
                <a:cubicBezTo>
                  <a:pt x="46" y="75"/>
                  <a:pt x="50" y="77"/>
                  <a:pt x="54" y="78"/>
                </a:cubicBezTo>
                <a:cubicBezTo>
                  <a:pt x="58" y="79"/>
                  <a:pt x="62" y="80"/>
                  <a:pt x="66" y="80"/>
                </a:cubicBezTo>
                <a:cubicBezTo>
                  <a:pt x="71" y="80"/>
                  <a:pt x="75" y="79"/>
                  <a:pt x="79" y="78"/>
                </a:cubicBezTo>
                <a:cubicBezTo>
                  <a:pt x="83" y="77"/>
                  <a:pt x="87" y="75"/>
                  <a:pt x="89" y="73"/>
                </a:cubicBezTo>
                <a:cubicBezTo>
                  <a:pt x="92" y="72"/>
                  <a:pt x="94" y="70"/>
                  <a:pt x="96" y="69"/>
                </a:cubicBezTo>
                <a:cubicBezTo>
                  <a:pt x="98" y="68"/>
                  <a:pt x="100" y="67"/>
                  <a:pt x="100" y="67"/>
                </a:cubicBezTo>
                <a:cubicBezTo>
                  <a:pt x="104" y="67"/>
                  <a:pt x="108" y="68"/>
                  <a:pt x="111" y="69"/>
                </a:cubicBezTo>
                <a:cubicBezTo>
                  <a:pt x="114" y="70"/>
                  <a:pt x="117" y="72"/>
                  <a:pt x="119" y="74"/>
                </a:cubicBezTo>
                <a:cubicBezTo>
                  <a:pt x="121" y="76"/>
                  <a:pt x="123" y="79"/>
                  <a:pt x="125" y="82"/>
                </a:cubicBezTo>
                <a:cubicBezTo>
                  <a:pt x="126" y="85"/>
                  <a:pt x="128" y="88"/>
                  <a:pt x="129" y="91"/>
                </a:cubicBezTo>
                <a:cubicBezTo>
                  <a:pt x="130" y="94"/>
                  <a:pt x="131" y="97"/>
                  <a:pt x="131" y="101"/>
                </a:cubicBezTo>
                <a:cubicBezTo>
                  <a:pt x="132" y="105"/>
                  <a:pt x="132" y="108"/>
                  <a:pt x="133" y="111"/>
                </a:cubicBezTo>
                <a:cubicBezTo>
                  <a:pt x="133" y="114"/>
                  <a:pt x="133" y="118"/>
                  <a:pt x="133" y="121"/>
                </a:cubicBezTo>
                <a:close/>
                <a:moveTo>
                  <a:pt x="92" y="11"/>
                </a:moveTo>
                <a:cubicBezTo>
                  <a:pt x="99" y="18"/>
                  <a:pt x="103" y="27"/>
                  <a:pt x="103" y="37"/>
                </a:cubicBezTo>
                <a:cubicBezTo>
                  <a:pt x="103" y="47"/>
                  <a:pt x="99" y="55"/>
                  <a:pt x="92" y="62"/>
                </a:cubicBezTo>
                <a:cubicBezTo>
                  <a:pt x="85" y="69"/>
                  <a:pt x="76" y="73"/>
                  <a:pt x="66" y="73"/>
                </a:cubicBezTo>
                <a:cubicBezTo>
                  <a:pt x="56" y="73"/>
                  <a:pt x="48" y="69"/>
                  <a:pt x="41" y="62"/>
                </a:cubicBezTo>
                <a:cubicBezTo>
                  <a:pt x="34" y="55"/>
                  <a:pt x="30" y="47"/>
                  <a:pt x="30" y="37"/>
                </a:cubicBezTo>
                <a:cubicBezTo>
                  <a:pt x="30" y="27"/>
                  <a:pt x="34" y="18"/>
                  <a:pt x="41" y="11"/>
                </a:cubicBezTo>
                <a:cubicBezTo>
                  <a:pt x="48" y="4"/>
                  <a:pt x="56" y="0"/>
                  <a:pt x="66" y="0"/>
                </a:cubicBezTo>
                <a:cubicBezTo>
                  <a:pt x="76" y="0"/>
                  <a:pt x="85" y="4"/>
                  <a:pt x="92" y="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 name="Freeform 13"/>
          <p:cNvSpPr>
            <a:spLocks noEditPoints="1"/>
          </p:cNvSpPr>
          <p:nvPr/>
        </p:nvSpPr>
        <p:spPr bwMode="auto">
          <a:xfrm>
            <a:off x="3110984" y="1833182"/>
            <a:ext cx="259285" cy="226874"/>
          </a:xfrm>
          <a:custGeom>
            <a:avLst/>
            <a:gdLst>
              <a:gd name="T0" fmla="*/ 177 w 181"/>
              <a:gd name="T1" fmla="*/ 153 h 158"/>
              <a:gd name="T2" fmla="*/ 4 w 181"/>
              <a:gd name="T3" fmla="*/ 153 h 158"/>
              <a:gd name="T4" fmla="*/ 4 w 181"/>
              <a:gd name="T5" fmla="*/ 5 h 158"/>
              <a:gd name="T6" fmla="*/ 177 w 181"/>
              <a:gd name="T7" fmla="*/ 5 h 158"/>
              <a:gd name="T8" fmla="*/ 36 w 181"/>
              <a:gd name="T9" fmla="*/ 19 h 158"/>
              <a:gd name="T10" fmla="*/ 18 w 181"/>
              <a:gd name="T11" fmla="*/ 12 h 158"/>
              <a:gd name="T12" fmla="*/ 12 w 181"/>
              <a:gd name="T13" fmla="*/ 31 h 158"/>
              <a:gd name="T14" fmla="*/ 30 w 181"/>
              <a:gd name="T15" fmla="*/ 37 h 158"/>
              <a:gd name="T16" fmla="*/ 36 w 181"/>
              <a:gd name="T17" fmla="*/ 67 h 158"/>
              <a:gd name="T18" fmla="*/ 30 w 181"/>
              <a:gd name="T19" fmla="*/ 49 h 158"/>
              <a:gd name="T20" fmla="*/ 12 w 181"/>
              <a:gd name="T21" fmla="*/ 55 h 158"/>
              <a:gd name="T22" fmla="*/ 18 w 181"/>
              <a:gd name="T23" fmla="*/ 73 h 158"/>
              <a:gd name="T24" fmla="*/ 36 w 181"/>
              <a:gd name="T25" fmla="*/ 67 h 158"/>
              <a:gd name="T26" fmla="*/ 34 w 181"/>
              <a:gd name="T27" fmla="*/ 87 h 158"/>
              <a:gd name="T28" fmla="*/ 14 w 181"/>
              <a:gd name="T29" fmla="*/ 87 h 158"/>
              <a:gd name="T30" fmla="*/ 14 w 181"/>
              <a:gd name="T31" fmla="*/ 107 h 158"/>
              <a:gd name="T32" fmla="*/ 34 w 181"/>
              <a:gd name="T33" fmla="*/ 107 h 158"/>
              <a:gd name="T34" fmla="*/ 36 w 181"/>
              <a:gd name="T35" fmla="*/ 127 h 158"/>
              <a:gd name="T36" fmla="*/ 18 w 181"/>
              <a:gd name="T37" fmla="*/ 121 h 158"/>
              <a:gd name="T38" fmla="*/ 12 w 181"/>
              <a:gd name="T39" fmla="*/ 140 h 158"/>
              <a:gd name="T40" fmla="*/ 30 w 181"/>
              <a:gd name="T41" fmla="*/ 146 h 158"/>
              <a:gd name="T42" fmla="*/ 133 w 181"/>
              <a:gd name="T43" fmla="*/ 67 h 158"/>
              <a:gd name="T44" fmla="*/ 127 w 181"/>
              <a:gd name="T45" fmla="*/ 12 h 158"/>
              <a:gd name="T46" fmla="*/ 48 w 181"/>
              <a:gd name="T47" fmla="*/ 19 h 158"/>
              <a:gd name="T48" fmla="*/ 54 w 181"/>
              <a:gd name="T49" fmla="*/ 73 h 158"/>
              <a:gd name="T50" fmla="*/ 133 w 181"/>
              <a:gd name="T51" fmla="*/ 67 h 158"/>
              <a:gd name="T52" fmla="*/ 131 w 181"/>
              <a:gd name="T53" fmla="*/ 87 h 158"/>
              <a:gd name="T54" fmla="*/ 50 w 181"/>
              <a:gd name="T55" fmla="*/ 87 h 158"/>
              <a:gd name="T56" fmla="*/ 50 w 181"/>
              <a:gd name="T57" fmla="*/ 144 h 158"/>
              <a:gd name="T58" fmla="*/ 131 w 181"/>
              <a:gd name="T59" fmla="*/ 144 h 158"/>
              <a:gd name="T60" fmla="*/ 169 w 181"/>
              <a:gd name="T61" fmla="*/ 19 h 158"/>
              <a:gd name="T62" fmla="*/ 151 w 181"/>
              <a:gd name="T63" fmla="*/ 12 h 158"/>
              <a:gd name="T64" fmla="*/ 145 w 181"/>
              <a:gd name="T65" fmla="*/ 31 h 158"/>
              <a:gd name="T66" fmla="*/ 163 w 181"/>
              <a:gd name="T67" fmla="*/ 37 h 158"/>
              <a:gd name="T68" fmla="*/ 169 w 181"/>
              <a:gd name="T69" fmla="*/ 67 h 158"/>
              <a:gd name="T70" fmla="*/ 163 w 181"/>
              <a:gd name="T71" fmla="*/ 49 h 158"/>
              <a:gd name="T72" fmla="*/ 145 w 181"/>
              <a:gd name="T73" fmla="*/ 55 h 158"/>
              <a:gd name="T74" fmla="*/ 151 w 181"/>
              <a:gd name="T75" fmla="*/ 73 h 158"/>
              <a:gd name="T76" fmla="*/ 169 w 181"/>
              <a:gd name="T77" fmla="*/ 67 h 158"/>
              <a:gd name="T78" fmla="*/ 167 w 181"/>
              <a:gd name="T79" fmla="*/ 87 h 158"/>
              <a:gd name="T80" fmla="*/ 147 w 181"/>
              <a:gd name="T81" fmla="*/ 87 h 158"/>
              <a:gd name="T82" fmla="*/ 147 w 181"/>
              <a:gd name="T83" fmla="*/ 107 h 158"/>
              <a:gd name="T84" fmla="*/ 167 w 181"/>
              <a:gd name="T85" fmla="*/ 107 h 158"/>
              <a:gd name="T86" fmla="*/ 169 w 181"/>
              <a:gd name="T87" fmla="*/ 127 h 158"/>
              <a:gd name="T88" fmla="*/ 151 w 181"/>
              <a:gd name="T89" fmla="*/ 121 h 158"/>
              <a:gd name="T90" fmla="*/ 145 w 181"/>
              <a:gd name="T91" fmla="*/ 140 h 158"/>
              <a:gd name="T92" fmla="*/ 163 w 181"/>
              <a:gd name="T93" fmla="*/ 1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58">
                <a:moveTo>
                  <a:pt x="181" y="15"/>
                </a:moveTo>
                <a:cubicBezTo>
                  <a:pt x="181" y="143"/>
                  <a:pt x="181" y="143"/>
                  <a:pt x="181" y="143"/>
                </a:cubicBezTo>
                <a:cubicBezTo>
                  <a:pt x="181" y="147"/>
                  <a:pt x="180" y="150"/>
                  <a:pt x="177" y="153"/>
                </a:cubicBezTo>
                <a:cubicBezTo>
                  <a:pt x="174" y="156"/>
                  <a:pt x="170" y="158"/>
                  <a:pt x="166" y="158"/>
                </a:cubicBezTo>
                <a:cubicBezTo>
                  <a:pt x="15" y="158"/>
                  <a:pt x="15" y="158"/>
                  <a:pt x="15" y="158"/>
                </a:cubicBezTo>
                <a:cubicBezTo>
                  <a:pt x="11" y="158"/>
                  <a:pt x="7" y="156"/>
                  <a:pt x="4" y="153"/>
                </a:cubicBezTo>
                <a:cubicBezTo>
                  <a:pt x="1" y="150"/>
                  <a:pt x="0" y="147"/>
                  <a:pt x="0" y="143"/>
                </a:cubicBezTo>
                <a:cubicBezTo>
                  <a:pt x="0" y="15"/>
                  <a:pt x="0" y="15"/>
                  <a:pt x="0" y="15"/>
                </a:cubicBezTo>
                <a:cubicBezTo>
                  <a:pt x="0" y="11"/>
                  <a:pt x="1" y="8"/>
                  <a:pt x="4" y="5"/>
                </a:cubicBezTo>
                <a:cubicBezTo>
                  <a:pt x="7" y="2"/>
                  <a:pt x="11" y="0"/>
                  <a:pt x="15" y="0"/>
                </a:cubicBezTo>
                <a:cubicBezTo>
                  <a:pt x="166" y="0"/>
                  <a:pt x="166" y="0"/>
                  <a:pt x="166" y="0"/>
                </a:cubicBezTo>
                <a:cubicBezTo>
                  <a:pt x="170" y="0"/>
                  <a:pt x="174" y="2"/>
                  <a:pt x="177" y="5"/>
                </a:cubicBezTo>
                <a:cubicBezTo>
                  <a:pt x="180" y="8"/>
                  <a:pt x="181" y="11"/>
                  <a:pt x="181" y="15"/>
                </a:cubicBezTo>
                <a:close/>
                <a:moveTo>
                  <a:pt x="36" y="31"/>
                </a:moveTo>
                <a:cubicBezTo>
                  <a:pt x="36" y="19"/>
                  <a:pt x="36" y="19"/>
                  <a:pt x="36" y="19"/>
                </a:cubicBezTo>
                <a:cubicBezTo>
                  <a:pt x="36" y="17"/>
                  <a:pt x="35" y="15"/>
                  <a:pt x="34" y="14"/>
                </a:cubicBezTo>
                <a:cubicBezTo>
                  <a:pt x="33" y="13"/>
                  <a:pt x="32" y="12"/>
                  <a:pt x="30" y="12"/>
                </a:cubicBezTo>
                <a:cubicBezTo>
                  <a:pt x="18" y="12"/>
                  <a:pt x="18" y="12"/>
                  <a:pt x="18" y="12"/>
                </a:cubicBezTo>
                <a:cubicBezTo>
                  <a:pt x="16" y="12"/>
                  <a:pt x="15" y="13"/>
                  <a:pt x="14" y="14"/>
                </a:cubicBezTo>
                <a:cubicBezTo>
                  <a:pt x="12" y="15"/>
                  <a:pt x="12" y="17"/>
                  <a:pt x="12" y="19"/>
                </a:cubicBezTo>
                <a:cubicBezTo>
                  <a:pt x="12" y="31"/>
                  <a:pt x="12" y="31"/>
                  <a:pt x="12" y="31"/>
                </a:cubicBezTo>
                <a:cubicBezTo>
                  <a:pt x="12" y="32"/>
                  <a:pt x="12" y="34"/>
                  <a:pt x="14" y="35"/>
                </a:cubicBezTo>
                <a:cubicBezTo>
                  <a:pt x="15" y="36"/>
                  <a:pt x="16" y="37"/>
                  <a:pt x="18" y="37"/>
                </a:cubicBezTo>
                <a:cubicBezTo>
                  <a:pt x="30" y="37"/>
                  <a:pt x="30" y="37"/>
                  <a:pt x="30" y="37"/>
                </a:cubicBezTo>
                <a:cubicBezTo>
                  <a:pt x="32" y="37"/>
                  <a:pt x="33" y="36"/>
                  <a:pt x="34" y="35"/>
                </a:cubicBezTo>
                <a:cubicBezTo>
                  <a:pt x="35" y="34"/>
                  <a:pt x="36" y="32"/>
                  <a:pt x="36" y="31"/>
                </a:cubicBezTo>
                <a:close/>
                <a:moveTo>
                  <a:pt x="36" y="67"/>
                </a:moveTo>
                <a:cubicBezTo>
                  <a:pt x="36" y="55"/>
                  <a:pt x="36" y="55"/>
                  <a:pt x="36" y="55"/>
                </a:cubicBezTo>
                <a:cubicBezTo>
                  <a:pt x="36" y="53"/>
                  <a:pt x="35" y="52"/>
                  <a:pt x="34" y="51"/>
                </a:cubicBezTo>
                <a:cubicBezTo>
                  <a:pt x="33" y="49"/>
                  <a:pt x="32" y="49"/>
                  <a:pt x="30" y="49"/>
                </a:cubicBezTo>
                <a:cubicBezTo>
                  <a:pt x="18" y="49"/>
                  <a:pt x="18" y="49"/>
                  <a:pt x="18" y="49"/>
                </a:cubicBezTo>
                <a:cubicBezTo>
                  <a:pt x="16" y="49"/>
                  <a:pt x="15" y="49"/>
                  <a:pt x="14" y="51"/>
                </a:cubicBezTo>
                <a:cubicBezTo>
                  <a:pt x="12" y="52"/>
                  <a:pt x="12" y="53"/>
                  <a:pt x="12" y="55"/>
                </a:cubicBezTo>
                <a:cubicBezTo>
                  <a:pt x="12" y="67"/>
                  <a:pt x="12" y="67"/>
                  <a:pt x="12" y="67"/>
                </a:cubicBezTo>
                <a:cubicBezTo>
                  <a:pt x="12" y="69"/>
                  <a:pt x="12" y="70"/>
                  <a:pt x="14" y="71"/>
                </a:cubicBezTo>
                <a:cubicBezTo>
                  <a:pt x="15" y="72"/>
                  <a:pt x="16" y="73"/>
                  <a:pt x="18" y="73"/>
                </a:cubicBezTo>
                <a:cubicBezTo>
                  <a:pt x="30" y="73"/>
                  <a:pt x="30" y="73"/>
                  <a:pt x="30" y="73"/>
                </a:cubicBezTo>
                <a:cubicBezTo>
                  <a:pt x="32" y="73"/>
                  <a:pt x="33" y="72"/>
                  <a:pt x="34" y="71"/>
                </a:cubicBezTo>
                <a:cubicBezTo>
                  <a:pt x="35" y="70"/>
                  <a:pt x="36" y="69"/>
                  <a:pt x="36" y="67"/>
                </a:cubicBezTo>
                <a:close/>
                <a:moveTo>
                  <a:pt x="36" y="103"/>
                </a:moveTo>
                <a:cubicBezTo>
                  <a:pt x="36" y="91"/>
                  <a:pt x="36" y="91"/>
                  <a:pt x="36" y="91"/>
                </a:cubicBezTo>
                <a:cubicBezTo>
                  <a:pt x="36" y="89"/>
                  <a:pt x="35" y="88"/>
                  <a:pt x="34" y="87"/>
                </a:cubicBezTo>
                <a:cubicBezTo>
                  <a:pt x="33" y="86"/>
                  <a:pt x="32" y="85"/>
                  <a:pt x="30" y="85"/>
                </a:cubicBezTo>
                <a:cubicBezTo>
                  <a:pt x="18" y="85"/>
                  <a:pt x="18" y="85"/>
                  <a:pt x="18" y="85"/>
                </a:cubicBezTo>
                <a:cubicBezTo>
                  <a:pt x="16" y="85"/>
                  <a:pt x="15" y="86"/>
                  <a:pt x="14" y="87"/>
                </a:cubicBezTo>
                <a:cubicBezTo>
                  <a:pt x="12" y="88"/>
                  <a:pt x="12" y="89"/>
                  <a:pt x="12" y="91"/>
                </a:cubicBezTo>
                <a:cubicBezTo>
                  <a:pt x="12" y="103"/>
                  <a:pt x="12" y="103"/>
                  <a:pt x="12" y="103"/>
                </a:cubicBezTo>
                <a:cubicBezTo>
                  <a:pt x="12" y="105"/>
                  <a:pt x="12" y="106"/>
                  <a:pt x="14" y="107"/>
                </a:cubicBezTo>
                <a:cubicBezTo>
                  <a:pt x="15" y="109"/>
                  <a:pt x="16" y="109"/>
                  <a:pt x="18" y="109"/>
                </a:cubicBezTo>
                <a:cubicBezTo>
                  <a:pt x="30" y="109"/>
                  <a:pt x="30" y="109"/>
                  <a:pt x="30" y="109"/>
                </a:cubicBezTo>
                <a:cubicBezTo>
                  <a:pt x="32" y="109"/>
                  <a:pt x="33" y="109"/>
                  <a:pt x="34" y="107"/>
                </a:cubicBezTo>
                <a:cubicBezTo>
                  <a:pt x="35" y="106"/>
                  <a:pt x="36" y="105"/>
                  <a:pt x="36" y="103"/>
                </a:cubicBezTo>
                <a:close/>
                <a:moveTo>
                  <a:pt x="36" y="140"/>
                </a:moveTo>
                <a:cubicBezTo>
                  <a:pt x="36" y="127"/>
                  <a:pt x="36" y="127"/>
                  <a:pt x="36" y="127"/>
                </a:cubicBezTo>
                <a:cubicBezTo>
                  <a:pt x="36" y="126"/>
                  <a:pt x="35" y="124"/>
                  <a:pt x="34" y="123"/>
                </a:cubicBezTo>
                <a:cubicBezTo>
                  <a:pt x="33" y="122"/>
                  <a:pt x="32" y="121"/>
                  <a:pt x="30" y="121"/>
                </a:cubicBezTo>
                <a:cubicBezTo>
                  <a:pt x="18" y="121"/>
                  <a:pt x="18" y="121"/>
                  <a:pt x="18" y="121"/>
                </a:cubicBezTo>
                <a:cubicBezTo>
                  <a:pt x="16" y="121"/>
                  <a:pt x="15" y="122"/>
                  <a:pt x="14" y="123"/>
                </a:cubicBezTo>
                <a:cubicBezTo>
                  <a:pt x="12" y="124"/>
                  <a:pt x="12" y="126"/>
                  <a:pt x="12" y="127"/>
                </a:cubicBezTo>
                <a:cubicBezTo>
                  <a:pt x="12" y="140"/>
                  <a:pt x="12" y="140"/>
                  <a:pt x="12" y="140"/>
                </a:cubicBezTo>
                <a:cubicBezTo>
                  <a:pt x="12" y="141"/>
                  <a:pt x="12" y="143"/>
                  <a:pt x="14" y="144"/>
                </a:cubicBezTo>
                <a:cubicBezTo>
                  <a:pt x="15" y="145"/>
                  <a:pt x="16" y="146"/>
                  <a:pt x="18" y="146"/>
                </a:cubicBezTo>
                <a:cubicBezTo>
                  <a:pt x="30" y="146"/>
                  <a:pt x="30" y="146"/>
                  <a:pt x="30" y="146"/>
                </a:cubicBezTo>
                <a:cubicBezTo>
                  <a:pt x="32" y="146"/>
                  <a:pt x="33" y="145"/>
                  <a:pt x="34" y="144"/>
                </a:cubicBezTo>
                <a:cubicBezTo>
                  <a:pt x="35" y="143"/>
                  <a:pt x="36" y="141"/>
                  <a:pt x="36" y="140"/>
                </a:cubicBezTo>
                <a:close/>
                <a:moveTo>
                  <a:pt x="133" y="67"/>
                </a:moveTo>
                <a:cubicBezTo>
                  <a:pt x="133" y="19"/>
                  <a:pt x="133" y="19"/>
                  <a:pt x="133" y="19"/>
                </a:cubicBezTo>
                <a:cubicBezTo>
                  <a:pt x="133" y="17"/>
                  <a:pt x="132" y="15"/>
                  <a:pt x="131" y="14"/>
                </a:cubicBezTo>
                <a:cubicBezTo>
                  <a:pt x="130" y="13"/>
                  <a:pt x="128" y="12"/>
                  <a:pt x="127" y="12"/>
                </a:cubicBezTo>
                <a:cubicBezTo>
                  <a:pt x="54" y="12"/>
                  <a:pt x="54" y="12"/>
                  <a:pt x="54" y="12"/>
                </a:cubicBezTo>
                <a:cubicBezTo>
                  <a:pt x="52" y="12"/>
                  <a:pt x="51" y="13"/>
                  <a:pt x="50" y="14"/>
                </a:cubicBezTo>
                <a:cubicBezTo>
                  <a:pt x="49" y="15"/>
                  <a:pt x="48" y="17"/>
                  <a:pt x="48" y="19"/>
                </a:cubicBezTo>
                <a:cubicBezTo>
                  <a:pt x="48" y="67"/>
                  <a:pt x="48" y="67"/>
                  <a:pt x="48" y="67"/>
                </a:cubicBezTo>
                <a:cubicBezTo>
                  <a:pt x="48" y="69"/>
                  <a:pt x="49" y="70"/>
                  <a:pt x="50" y="71"/>
                </a:cubicBezTo>
                <a:cubicBezTo>
                  <a:pt x="51" y="72"/>
                  <a:pt x="52" y="73"/>
                  <a:pt x="54" y="73"/>
                </a:cubicBezTo>
                <a:cubicBezTo>
                  <a:pt x="127" y="73"/>
                  <a:pt x="127" y="73"/>
                  <a:pt x="127" y="73"/>
                </a:cubicBezTo>
                <a:cubicBezTo>
                  <a:pt x="128" y="73"/>
                  <a:pt x="130" y="72"/>
                  <a:pt x="131" y="71"/>
                </a:cubicBezTo>
                <a:cubicBezTo>
                  <a:pt x="132" y="70"/>
                  <a:pt x="133" y="69"/>
                  <a:pt x="133" y="67"/>
                </a:cubicBezTo>
                <a:close/>
                <a:moveTo>
                  <a:pt x="133" y="140"/>
                </a:moveTo>
                <a:cubicBezTo>
                  <a:pt x="133" y="91"/>
                  <a:pt x="133" y="91"/>
                  <a:pt x="133" y="91"/>
                </a:cubicBezTo>
                <a:cubicBezTo>
                  <a:pt x="133" y="89"/>
                  <a:pt x="132" y="88"/>
                  <a:pt x="131" y="87"/>
                </a:cubicBezTo>
                <a:cubicBezTo>
                  <a:pt x="130" y="86"/>
                  <a:pt x="128" y="85"/>
                  <a:pt x="127" y="85"/>
                </a:cubicBezTo>
                <a:cubicBezTo>
                  <a:pt x="54" y="85"/>
                  <a:pt x="54" y="85"/>
                  <a:pt x="54" y="85"/>
                </a:cubicBezTo>
                <a:cubicBezTo>
                  <a:pt x="52" y="85"/>
                  <a:pt x="51" y="86"/>
                  <a:pt x="50" y="87"/>
                </a:cubicBezTo>
                <a:cubicBezTo>
                  <a:pt x="49" y="88"/>
                  <a:pt x="48" y="89"/>
                  <a:pt x="48" y="91"/>
                </a:cubicBezTo>
                <a:cubicBezTo>
                  <a:pt x="48" y="140"/>
                  <a:pt x="48" y="140"/>
                  <a:pt x="48" y="140"/>
                </a:cubicBezTo>
                <a:cubicBezTo>
                  <a:pt x="48" y="141"/>
                  <a:pt x="49" y="143"/>
                  <a:pt x="50" y="144"/>
                </a:cubicBezTo>
                <a:cubicBezTo>
                  <a:pt x="51" y="145"/>
                  <a:pt x="52" y="146"/>
                  <a:pt x="54" y="146"/>
                </a:cubicBezTo>
                <a:cubicBezTo>
                  <a:pt x="127" y="146"/>
                  <a:pt x="127" y="146"/>
                  <a:pt x="127" y="146"/>
                </a:cubicBezTo>
                <a:cubicBezTo>
                  <a:pt x="128" y="146"/>
                  <a:pt x="130" y="145"/>
                  <a:pt x="131" y="144"/>
                </a:cubicBezTo>
                <a:cubicBezTo>
                  <a:pt x="132" y="143"/>
                  <a:pt x="133" y="141"/>
                  <a:pt x="133" y="140"/>
                </a:cubicBezTo>
                <a:close/>
                <a:moveTo>
                  <a:pt x="169" y="31"/>
                </a:moveTo>
                <a:cubicBezTo>
                  <a:pt x="169" y="19"/>
                  <a:pt x="169" y="19"/>
                  <a:pt x="169" y="19"/>
                </a:cubicBezTo>
                <a:cubicBezTo>
                  <a:pt x="169" y="17"/>
                  <a:pt x="168" y="15"/>
                  <a:pt x="167" y="14"/>
                </a:cubicBezTo>
                <a:cubicBezTo>
                  <a:pt x="166" y="13"/>
                  <a:pt x="165" y="12"/>
                  <a:pt x="163" y="12"/>
                </a:cubicBezTo>
                <a:cubicBezTo>
                  <a:pt x="151" y="12"/>
                  <a:pt x="151" y="12"/>
                  <a:pt x="151" y="12"/>
                </a:cubicBezTo>
                <a:cubicBezTo>
                  <a:pt x="149" y="12"/>
                  <a:pt x="148" y="13"/>
                  <a:pt x="147" y="14"/>
                </a:cubicBezTo>
                <a:cubicBezTo>
                  <a:pt x="145" y="15"/>
                  <a:pt x="145" y="17"/>
                  <a:pt x="145" y="19"/>
                </a:cubicBezTo>
                <a:cubicBezTo>
                  <a:pt x="145" y="31"/>
                  <a:pt x="145" y="31"/>
                  <a:pt x="145" y="31"/>
                </a:cubicBezTo>
                <a:cubicBezTo>
                  <a:pt x="145" y="32"/>
                  <a:pt x="145" y="34"/>
                  <a:pt x="147" y="35"/>
                </a:cubicBezTo>
                <a:cubicBezTo>
                  <a:pt x="148" y="36"/>
                  <a:pt x="149" y="37"/>
                  <a:pt x="151" y="37"/>
                </a:cubicBezTo>
                <a:cubicBezTo>
                  <a:pt x="163" y="37"/>
                  <a:pt x="163" y="37"/>
                  <a:pt x="163" y="37"/>
                </a:cubicBezTo>
                <a:cubicBezTo>
                  <a:pt x="165" y="37"/>
                  <a:pt x="166" y="36"/>
                  <a:pt x="167" y="35"/>
                </a:cubicBezTo>
                <a:cubicBezTo>
                  <a:pt x="168" y="34"/>
                  <a:pt x="169" y="32"/>
                  <a:pt x="169" y="31"/>
                </a:cubicBezTo>
                <a:close/>
                <a:moveTo>
                  <a:pt x="169" y="67"/>
                </a:moveTo>
                <a:cubicBezTo>
                  <a:pt x="169" y="55"/>
                  <a:pt x="169" y="55"/>
                  <a:pt x="169" y="55"/>
                </a:cubicBezTo>
                <a:cubicBezTo>
                  <a:pt x="169" y="53"/>
                  <a:pt x="168" y="52"/>
                  <a:pt x="167" y="51"/>
                </a:cubicBezTo>
                <a:cubicBezTo>
                  <a:pt x="166" y="49"/>
                  <a:pt x="165" y="49"/>
                  <a:pt x="163" y="49"/>
                </a:cubicBezTo>
                <a:cubicBezTo>
                  <a:pt x="151" y="49"/>
                  <a:pt x="151" y="49"/>
                  <a:pt x="151" y="49"/>
                </a:cubicBezTo>
                <a:cubicBezTo>
                  <a:pt x="149" y="49"/>
                  <a:pt x="148" y="49"/>
                  <a:pt x="147" y="51"/>
                </a:cubicBezTo>
                <a:cubicBezTo>
                  <a:pt x="145" y="52"/>
                  <a:pt x="145" y="53"/>
                  <a:pt x="145" y="55"/>
                </a:cubicBezTo>
                <a:cubicBezTo>
                  <a:pt x="145" y="67"/>
                  <a:pt x="145" y="67"/>
                  <a:pt x="145" y="67"/>
                </a:cubicBezTo>
                <a:cubicBezTo>
                  <a:pt x="145" y="69"/>
                  <a:pt x="145" y="70"/>
                  <a:pt x="147" y="71"/>
                </a:cubicBezTo>
                <a:cubicBezTo>
                  <a:pt x="148" y="72"/>
                  <a:pt x="149" y="73"/>
                  <a:pt x="151" y="73"/>
                </a:cubicBezTo>
                <a:cubicBezTo>
                  <a:pt x="163" y="73"/>
                  <a:pt x="163" y="73"/>
                  <a:pt x="163" y="73"/>
                </a:cubicBezTo>
                <a:cubicBezTo>
                  <a:pt x="165" y="73"/>
                  <a:pt x="166" y="72"/>
                  <a:pt x="167" y="71"/>
                </a:cubicBezTo>
                <a:cubicBezTo>
                  <a:pt x="168" y="70"/>
                  <a:pt x="169" y="69"/>
                  <a:pt x="169" y="67"/>
                </a:cubicBezTo>
                <a:close/>
                <a:moveTo>
                  <a:pt x="169" y="103"/>
                </a:moveTo>
                <a:cubicBezTo>
                  <a:pt x="169" y="91"/>
                  <a:pt x="169" y="91"/>
                  <a:pt x="169" y="91"/>
                </a:cubicBezTo>
                <a:cubicBezTo>
                  <a:pt x="169" y="89"/>
                  <a:pt x="168" y="88"/>
                  <a:pt x="167" y="87"/>
                </a:cubicBezTo>
                <a:cubicBezTo>
                  <a:pt x="166" y="86"/>
                  <a:pt x="165" y="85"/>
                  <a:pt x="163" y="85"/>
                </a:cubicBezTo>
                <a:cubicBezTo>
                  <a:pt x="151" y="85"/>
                  <a:pt x="151" y="85"/>
                  <a:pt x="151" y="85"/>
                </a:cubicBezTo>
                <a:cubicBezTo>
                  <a:pt x="149" y="85"/>
                  <a:pt x="148" y="86"/>
                  <a:pt x="147" y="87"/>
                </a:cubicBezTo>
                <a:cubicBezTo>
                  <a:pt x="145" y="88"/>
                  <a:pt x="145" y="89"/>
                  <a:pt x="145" y="91"/>
                </a:cubicBezTo>
                <a:cubicBezTo>
                  <a:pt x="145" y="103"/>
                  <a:pt x="145" y="103"/>
                  <a:pt x="145" y="103"/>
                </a:cubicBezTo>
                <a:cubicBezTo>
                  <a:pt x="145" y="105"/>
                  <a:pt x="145" y="106"/>
                  <a:pt x="147" y="107"/>
                </a:cubicBezTo>
                <a:cubicBezTo>
                  <a:pt x="148" y="109"/>
                  <a:pt x="149" y="109"/>
                  <a:pt x="151" y="109"/>
                </a:cubicBezTo>
                <a:cubicBezTo>
                  <a:pt x="163" y="109"/>
                  <a:pt x="163" y="109"/>
                  <a:pt x="163" y="109"/>
                </a:cubicBezTo>
                <a:cubicBezTo>
                  <a:pt x="165" y="109"/>
                  <a:pt x="166" y="109"/>
                  <a:pt x="167" y="107"/>
                </a:cubicBezTo>
                <a:cubicBezTo>
                  <a:pt x="168" y="106"/>
                  <a:pt x="169" y="105"/>
                  <a:pt x="169" y="103"/>
                </a:cubicBezTo>
                <a:close/>
                <a:moveTo>
                  <a:pt x="169" y="140"/>
                </a:moveTo>
                <a:cubicBezTo>
                  <a:pt x="169" y="127"/>
                  <a:pt x="169" y="127"/>
                  <a:pt x="169" y="127"/>
                </a:cubicBezTo>
                <a:cubicBezTo>
                  <a:pt x="169" y="126"/>
                  <a:pt x="168" y="124"/>
                  <a:pt x="167" y="123"/>
                </a:cubicBezTo>
                <a:cubicBezTo>
                  <a:pt x="166" y="122"/>
                  <a:pt x="165" y="121"/>
                  <a:pt x="163" y="121"/>
                </a:cubicBezTo>
                <a:cubicBezTo>
                  <a:pt x="151" y="121"/>
                  <a:pt x="151" y="121"/>
                  <a:pt x="151" y="121"/>
                </a:cubicBezTo>
                <a:cubicBezTo>
                  <a:pt x="149" y="121"/>
                  <a:pt x="148" y="122"/>
                  <a:pt x="147" y="123"/>
                </a:cubicBezTo>
                <a:cubicBezTo>
                  <a:pt x="145" y="124"/>
                  <a:pt x="145" y="126"/>
                  <a:pt x="145" y="127"/>
                </a:cubicBezTo>
                <a:cubicBezTo>
                  <a:pt x="145" y="140"/>
                  <a:pt x="145" y="140"/>
                  <a:pt x="145" y="140"/>
                </a:cubicBezTo>
                <a:cubicBezTo>
                  <a:pt x="145" y="141"/>
                  <a:pt x="145" y="143"/>
                  <a:pt x="147" y="144"/>
                </a:cubicBezTo>
                <a:cubicBezTo>
                  <a:pt x="148" y="145"/>
                  <a:pt x="149" y="146"/>
                  <a:pt x="151" y="146"/>
                </a:cubicBezTo>
                <a:cubicBezTo>
                  <a:pt x="163" y="146"/>
                  <a:pt x="163" y="146"/>
                  <a:pt x="163" y="146"/>
                </a:cubicBezTo>
                <a:cubicBezTo>
                  <a:pt x="165" y="146"/>
                  <a:pt x="166" y="145"/>
                  <a:pt x="167" y="144"/>
                </a:cubicBezTo>
                <a:cubicBezTo>
                  <a:pt x="168" y="143"/>
                  <a:pt x="169" y="141"/>
                  <a:pt x="169" y="1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 name="Freeform 14"/>
          <p:cNvSpPr>
            <a:spLocks noEditPoints="1"/>
          </p:cNvSpPr>
          <p:nvPr/>
        </p:nvSpPr>
        <p:spPr bwMode="auto">
          <a:xfrm>
            <a:off x="3435091" y="1833182"/>
            <a:ext cx="224714" cy="192302"/>
          </a:xfrm>
          <a:custGeom>
            <a:avLst/>
            <a:gdLst>
              <a:gd name="T0" fmla="*/ 72 w 157"/>
              <a:gd name="T1" fmla="*/ 12 h 133"/>
              <a:gd name="T2" fmla="*/ 72 w 157"/>
              <a:gd name="T3" fmla="*/ 49 h 133"/>
              <a:gd name="T4" fmla="*/ 69 w 157"/>
              <a:gd name="T5" fmla="*/ 57 h 133"/>
              <a:gd name="T6" fmla="*/ 60 w 157"/>
              <a:gd name="T7" fmla="*/ 61 h 133"/>
              <a:gd name="T8" fmla="*/ 12 w 157"/>
              <a:gd name="T9" fmla="*/ 61 h 133"/>
              <a:gd name="T10" fmla="*/ 3 w 157"/>
              <a:gd name="T11" fmla="*/ 57 h 133"/>
              <a:gd name="T12" fmla="*/ 0 w 157"/>
              <a:gd name="T13" fmla="*/ 49 h 133"/>
              <a:gd name="T14" fmla="*/ 0 w 157"/>
              <a:gd name="T15" fmla="*/ 12 h 133"/>
              <a:gd name="T16" fmla="*/ 3 w 157"/>
              <a:gd name="T17" fmla="*/ 4 h 133"/>
              <a:gd name="T18" fmla="*/ 12 w 157"/>
              <a:gd name="T19" fmla="*/ 0 h 133"/>
              <a:gd name="T20" fmla="*/ 60 w 157"/>
              <a:gd name="T21" fmla="*/ 0 h 133"/>
              <a:gd name="T22" fmla="*/ 69 w 157"/>
              <a:gd name="T23" fmla="*/ 4 h 133"/>
              <a:gd name="T24" fmla="*/ 72 w 157"/>
              <a:gd name="T25" fmla="*/ 12 h 133"/>
              <a:gd name="T26" fmla="*/ 72 w 157"/>
              <a:gd name="T27" fmla="*/ 85 h 133"/>
              <a:gd name="T28" fmla="*/ 72 w 157"/>
              <a:gd name="T29" fmla="*/ 121 h 133"/>
              <a:gd name="T30" fmla="*/ 69 w 157"/>
              <a:gd name="T31" fmla="*/ 130 h 133"/>
              <a:gd name="T32" fmla="*/ 60 w 157"/>
              <a:gd name="T33" fmla="*/ 133 h 133"/>
              <a:gd name="T34" fmla="*/ 12 w 157"/>
              <a:gd name="T35" fmla="*/ 133 h 133"/>
              <a:gd name="T36" fmla="*/ 3 w 157"/>
              <a:gd name="T37" fmla="*/ 130 h 133"/>
              <a:gd name="T38" fmla="*/ 0 w 157"/>
              <a:gd name="T39" fmla="*/ 121 h 133"/>
              <a:gd name="T40" fmla="*/ 0 w 157"/>
              <a:gd name="T41" fmla="*/ 85 h 133"/>
              <a:gd name="T42" fmla="*/ 3 w 157"/>
              <a:gd name="T43" fmla="*/ 77 h 133"/>
              <a:gd name="T44" fmla="*/ 12 w 157"/>
              <a:gd name="T45" fmla="*/ 73 h 133"/>
              <a:gd name="T46" fmla="*/ 60 w 157"/>
              <a:gd name="T47" fmla="*/ 73 h 133"/>
              <a:gd name="T48" fmla="*/ 69 w 157"/>
              <a:gd name="T49" fmla="*/ 77 h 133"/>
              <a:gd name="T50" fmla="*/ 72 w 157"/>
              <a:gd name="T51" fmla="*/ 85 h 133"/>
              <a:gd name="T52" fmla="*/ 157 w 157"/>
              <a:gd name="T53" fmla="*/ 12 h 133"/>
              <a:gd name="T54" fmla="*/ 157 w 157"/>
              <a:gd name="T55" fmla="*/ 49 h 133"/>
              <a:gd name="T56" fmla="*/ 154 w 157"/>
              <a:gd name="T57" fmla="*/ 57 h 133"/>
              <a:gd name="T58" fmla="*/ 145 w 157"/>
              <a:gd name="T59" fmla="*/ 61 h 133"/>
              <a:gd name="T60" fmla="*/ 97 w 157"/>
              <a:gd name="T61" fmla="*/ 61 h 133"/>
              <a:gd name="T62" fmla="*/ 88 w 157"/>
              <a:gd name="T63" fmla="*/ 57 h 133"/>
              <a:gd name="T64" fmla="*/ 85 w 157"/>
              <a:gd name="T65" fmla="*/ 49 h 133"/>
              <a:gd name="T66" fmla="*/ 85 w 157"/>
              <a:gd name="T67" fmla="*/ 12 h 133"/>
              <a:gd name="T68" fmla="*/ 88 w 157"/>
              <a:gd name="T69" fmla="*/ 4 h 133"/>
              <a:gd name="T70" fmla="*/ 97 w 157"/>
              <a:gd name="T71" fmla="*/ 0 h 133"/>
              <a:gd name="T72" fmla="*/ 145 w 157"/>
              <a:gd name="T73" fmla="*/ 0 h 133"/>
              <a:gd name="T74" fmla="*/ 154 w 157"/>
              <a:gd name="T75" fmla="*/ 4 h 133"/>
              <a:gd name="T76" fmla="*/ 157 w 157"/>
              <a:gd name="T77" fmla="*/ 12 h 133"/>
              <a:gd name="T78" fmla="*/ 157 w 157"/>
              <a:gd name="T79" fmla="*/ 85 h 133"/>
              <a:gd name="T80" fmla="*/ 157 w 157"/>
              <a:gd name="T81" fmla="*/ 121 h 133"/>
              <a:gd name="T82" fmla="*/ 154 w 157"/>
              <a:gd name="T83" fmla="*/ 130 h 133"/>
              <a:gd name="T84" fmla="*/ 145 w 157"/>
              <a:gd name="T85" fmla="*/ 133 h 133"/>
              <a:gd name="T86" fmla="*/ 97 w 157"/>
              <a:gd name="T87" fmla="*/ 133 h 133"/>
              <a:gd name="T88" fmla="*/ 88 w 157"/>
              <a:gd name="T89" fmla="*/ 130 h 133"/>
              <a:gd name="T90" fmla="*/ 85 w 157"/>
              <a:gd name="T91" fmla="*/ 121 h 133"/>
              <a:gd name="T92" fmla="*/ 85 w 157"/>
              <a:gd name="T93" fmla="*/ 85 h 133"/>
              <a:gd name="T94" fmla="*/ 88 w 157"/>
              <a:gd name="T95" fmla="*/ 77 h 133"/>
              <a:gd name="T96" fmla="*/ 97 w 157"/>
              <a:gd name="T97" fmla="*/ 73 h 133"/>
              <a:gd name="T98" fmla="*/ 145 w 157"/>
              <a:gd name="T99" fmla="*/ 73 h 133"/>
              <a:gd name="T100" fmla="*/ 154 w 157"/>
              <a:gd name="T101" fmla="*/ 77 h 133"/>
              <a:gd name="T102" fmla="*/ 157 w 157"/>
              <a:gd name="T103" fmla="*/ 8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133">
                <a:moveTo>
                  <a:pt x="72" y="12"/>
                </a:moveTo>
                <a:cubicBezTo>
                  <a:pt x="72" y="49"/>
                  <a:pt x="72" y="49"/>
                  <a:pt x="72" y="49"/>
                </a:cubicBezTo>
                <a:cubicBezTo>
                  <a:pt x="72" y="52"/>
                  <a:pt x="71" y="55"/>
                  <a:pt x="69" y="57"/>
                </a:cubicBezTo>
                <a:cubicBezTo>
                  <a:pt x="66" y="60"/>
                  <a:pt x="64" y="61"/>
                  <a:pt x="60" y="61"/>
                </a:cubicBezTo>
                <a:cubicBezTo>
                  <a:pt x="12" y="61"/>
                  <a:pt x="12" y="61"/>
                  <a:pt x="12" y="61"/>
                </a:cubicBezTo>
                <a:cubicBezTo>
                  <a:pt x="9" y="61"/>
                  <a:pt x="6" y="60"/>
                  <a:pt x="3" y="57"/>
                </a:cubicBezTo>
                <a:cubicBezTo>
                  <a:pt x="1" y="55"/>
                  <a:pt x="0" y="52"/>
                  <a:pt x="0" y="49"/>
                </a:cubicBezTo>
                <a:cubicBezTo>
                  <a:pt x="0" y="12"/>
                  <a:pt x="0" y="12"/>
                  <a:pt x="0" y="12"/>
                </a:cubicBezTo>
                <a:cubicBezTo>
                  <a:pt x="0" y="9"/>
                  <a:pt x="1" y="6"/>
                  <a:pt x="3" y="4"/>
                </a:cubicBezTo>
                <a:cubicBezTo>
                  <a:pt x="6" y="2"/>
                  <a:pt x="9" y="0"/>
                  <a:pt x="12" y="0"/>
                </a:cubicBezTo>
                <a:cubicBezTo>
                  <a:pt x="60" y="0"/>
                  <a:pt x="60" y="0"/>
                  <a:pt x="60" y="0"/>
                </a:cubicBezTo>
                <a:cubicBezTo>
                  <a:pt x="64" y="0"/>
                  <a:pt x="66" y="2"/>
                  <a:pt x="69" y="4"/>
                </a:cubicBezTo>
                <a:cubicBezTo>
                  <a:pt x="71" y="6"/>
                  <a:pt x="72" y="9"/>
                  <a:pt x="72" y="12"/>
                </a:cubicBezTo>
                <a:close/>
                <a:moveTo>
                  <a:pt x="72" y="85"/>
                </a:moveTo>
                <a:cubicBezTo>
                  <a:pt x="72" y="121"/>
                  <a:pt x="72" y="121"/>
                  <a:pt x="72" y="121"/>
                </a:cubicBezTo>
                <a:cubicBezTo>
                  <a:pt x="72" y="125"/>
                  <a:pt x="71" y="127"/>
                  <a:pt x="69" y="130"/>
                </a:cubicBezTo>
                <a:cubicBezTo>
                  <a:pt x="66" y="132"/>
                  <a:pt x="64" y="133"/>
                  <a:pt x="60" y="133"/>
                </a:cubicBezTo>
                <a:cubicBezTo>
                  <a:pt x="12" y="133"/>
                  <a:pt x="12" y="133"/>
                  <a:pt x="12" y="133"/>
                </a:cubicBezTo>
                <a:cubicBezTo>
                  <a:pt x="9" y="133"/>
                  <a:pt x="6" y="132"/>
                  <a:pt x="3" y="130"/>
                </a:cubicBezTo>
                <a:cubicBezTo>
                  <a:pt x="1" y="127"/>
                  <a:pt x="0" y="125"/>
                  <a:pt x="0" y="121"/>
                </a:cubicBezTo>
                <a:cubicBezTo>
                  <a:pt x="0" y="85"/>
                  <a:pt x="0" y="85"/>
                  <a:pt x="0" y="85"/>
                </a:cubicBezTo>
                <a:cubicBezTo>
                  <a:pt x="0" y="82"/>
                  <a:pt x="1" y="79"/>
                  <a:pt x="3" y="77"/>
                </a:cubicBezTo>
                <a:cubicBezTo>
                  <a:pt x="6" y="74"/>
                  <a:pt x="9" y="73"/>
                  <a:pt x="12" y="73"/>
                </a:cubicBezTo>
                <a:cubicBezTo>
                  <a:pt x="60" y="73"/>
                  <a:pt x="60" y="73"/>
                  <a:pt x="60" y="73"/>
                </a:cubicBezTo>
                <a:cubicBezTo>
                  <a:pt x="64" y="73"/>
                  <a:pt x="66" y="74"/>
                  <a:pt x="69" y="77"/>
                </a:cubicBezTo>
                <a:cubicBezTo>
                  <a:pt x="71" y="79"/>
                  <a:pt x="72" y="82"/>
                  <a:pt x="72" y="85"/>
                </a:cubicBezTo>
                <a:close/>
                <a:moveTo>
                  <a:pt x="157" y="12"/>
                </a:moveTo>
                <a:cubicBezTo>
                  <a:pt x="157" y="49"/>
                  <a:pt x="157" y="49"/>
                  <a:pt x="157" y="49"/>
                </a:cubicBezTo>
                <a:cubicBezTo>
                  <a:pt x="157" y="52"/>
                  <a:pt x="156" y="55"/>
                  <a:pt x="154" y="57"/>
                </a:cubicBezTo>
                <a:cubicBezTo>
                  <a:pt x="151" y="60"/>
                  <a:pt x="148" y="61"/>
                  <a:pt x="145" y="61"/>
                </a:cubicBezTo>
                <a:cubicBezTo>
                  <a:pt x="97" y="61"/>
                  <a:pt x="97" y="61"/>
                  <a:pt x="97" y="61"/>
                </a:cubicBezTo>
                <a:cubicBezTo>
                  <a:pt x="93" y="61"/>
                  <a:pt x="90" y="60"/>
                  <a:pt x="88" y="57"/>
                </a:cubicBezTo>
                <a:cubicBezTo>
                  <a:pt x="86" y="55"/>
                  <a:pt x="85" y="52"/>
                  <a:pt x="85" y="49"/>
                </a:cubicBezTo>
                <a:cubicBezTo>
                  <a:pt x="85" y="12"/>
                  <a:pt x="85" y="12"/>
                  <a:pt x="85" y="12"/>
                </a:cubicBezTo>
                <a:cubicBezTo>
                  <a:pt x="85" y="9"/>
                  <a:pt x="86" y="6"/>
                  <a:pt x="88" y="4"/>
                </a:cubicBezTo>
                <a:cubicBezTo>
                  <a:pt x="90" y="2"/>
                  <a:pt x="93" y="0"/>
                  <a:pt x="97" y="0"/>
                </a:cubicBezTo>
                <a:cubicBezTo>
                  <a:pt x="145" y="0"/>
                  <a:pt x="145" y="0"/>
                  <a:pt x="145" y="0"/>
                </a:cubicBezTo>
                <a:cubicBezTo>
                  <a:pt x="148" y="0"/>
                  <a:pt x="151" y="2"/>
                  <a:pt x="154" y="4"/>
                </a:cubicBezTo>
                <a:cubicBezTo>
                  <a:pt x="156" y="6"/>
                  <a:pt x="157" y="9"/>
                  <a:pt x="157" y="12"/>
                </a:cubicBezTo>
                <a:close/>
                <a:moveTo>
                  <a:pt x="157" y="85"/>
                </a:moveTo>
                <a:cubicBezTo>
                  <a:pt x="157" y="121"/>
                  <a:pt x="157" y="121"/>
                  <a:pt x="157" y="121"/>
                </a:cubicBezTo>
                <a:cubicBezTo>
                  <a:pt x="157" y="125"/>
                  <a:pt x="156" y="127"/>
                  <a:pt x="154" y="130"/>
                </a:cubicBezTo>
                <a:cubicBezTo>
                  <a:pt x="151" y="132"/>
                  <a:pt x="148" y="133"/>
                  <a:pt x="145" y="133"/>
                </a:cubicBezTo>
                <a:cubicBezTo>
                  <a:pt x="97" y="133"/>
                  <a:pt x="97" y="133"/>
                  <a:pt x="97" y="133"/>
                </a:cubicBezTo>
                <a:cubicBezTo>
                  <a:pt x="93" y="133"/>
                  <a:pt x="90" y="132"/>
                  <a:pt x="88" y="130"/>
                </a:cubicBezTo>
                <a:cubicBezTo>
                  <a:pt x="86" y="127"/>
                  <a:pt x="85" y="125"/>
                  <a:pt x="85" y="121"/>
                </a:cubicBezTo>
                <a:cubicBezTo>
                  <a:pt x="85" y="85"/>
                  <a:pt x="85" y="85"/>
                  <a:pt x="85" y="85"/>
                </a:cubicBezTo>
                <a:cubicBezTo>
                  <a:pt x="85" y="82"/>
                  <a:pt x="86" y="79"/>
                  <a:pt x="88" y="77"/>
                </a:cubicBezTo>
                <a:cubicBezTo>
                  <a:pt x="90" y="74"/>
                  <a:pt x="93" y="73"/>
                  <a:pt x="97" y="73"/>
                </a:cubicBezTo>
                <a:cubicBezTo>
                  <a:pt x="145" y="73"/>
                  <a:pt x="145" y="73"/>
                  <a:pt x="145" y="73"/>
                </a:cubicBezTo>
                <a:cubicBezTo>
                  <a:pt x="148" y="73"/>
                  <a:pt x="151" y="74"/>
                  <a:pt x="154" y="77"/>
                </a:cubicBezTo>
                <a:cubicBezTo>
                  <a:pt x="156" y="79"/>
                  <a:pt x="157" y="82"/>
                  <a:pt x="157"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 name="Freeform 15"/>
          <p:cNvSpPr>
            <a:spLocks noEditPoints="1"/>
          </p:cNvSpPr>
          <p:nvPr/>
        </p:nvSpPr>
        <p:spPr bwMode="auto">
          <a:xfrm>
            <a:off x="3724624" y="1833182"/>
            <a:ext cx="241999" cy="192302"/>
          </a:xfrm>
          <a:custGeom>
            <a:avLst/>
            <a:gdLst>
              <a:gd name="T0" fmla="*/ 48 w 169"/>
              <a:gd name="T1" fmla="*/ 28 h 133"/>
              <a:gd name="T2" fmla="*/ 39 w 169"/>
              <a:gd name="T3" fmla="*/ 37 h 133"/>
              <a:gd name="T4" fmla="*/ 2 w 169"/>
              <a:gd name="T5" fmla="*/ 34 h 133"/>
              <a:gd name="T6" fmla="*/ 0 w 169"/>
              <a:gd name="T7" fmla="*/ 9 h 133"/>
              <a:gd name="T8" fmla="*/ 9 w 169"/>
              <a:gd name="T9" fmla="*/ 0 h 133"/>
              <a:gd name="T10" fmla="*/ 46 w 169"/>
              <a:gd name="T11" fmla="*/ 3 h 133"/>
              <a:gd name="T12" fmla="*/ 48 w 169"/>
              <a:gd name="T13" fmla="*/ 58 h 133"/>
              <a:gd name="T14" fmla="*/ 46 w 169"/>
              <a:gd name="T15" fmla="*/ 82 h 133"/>
              <a:gd name="T16" fmla="*/ 9 w 169"/>
              <a:gd name="T17" fmla="*/ 85 h 133"/>
              <a:gd name="T18" fmla="*/ 0 w 169"/>
              <a:gd name="T19" fmla="*/ 76 h 133"/>
              <a:gd name="T20" fmla="*/ 2 w 169"/>
              <a:gd name="T21" fmla="*/ 51 h 133"/>
              <a:gd name="T22" fmla="*/ 39 w 169"/>
              <a:gd name="T23" fmla="*/ 49 h 133"/>
              <a:gd name="T24" fmla="*/ 48 w 169"/>
              <a:gd name="T25" fmla="*/ 58 h 133"/>
              <a:gd name="T26" fmla="*/ 48 w 169"/>
              <a:gd name="T27" fmla="*/ 124 h 133"/>
              <a:gd name="T28" fmla="*/ 39 w 169"/>
              <a:gd name="T29" fmla="*/ 133 h 133"/>
              <a:gd name="T30" fmla="*/ 2 w 169"/>
              <a:gd name="T31" fmla="*/ 131 h 133"/>
              <a:gd name="T32" fmla="*/ 0 w 169"/>
              <a:gd name="T33" fmla="*/ 106 h 133"/>
              <a:gd name="T34" fmla="*/ 9 w 169"/>
              <a:gd name="T35" fmla="*/ 97 h 133"/>
              <a:gd name="T36" fmla="*/ 46 w 169"/>
              <a:gd name="T37" fmla="*/ 100 h 133"/>
              <a:gd name="T38" fmla="*/ 109 w 169"/>
              <a:gd name="T39" fmla="*/ 9 h 133"/>
              <a:gd name="T40" fmla="*/ 106 w 169"/>
              <a:gd name="T41" fmla="*/ 34 h 133"/>
              <a:gd name="T42" fmla="*/ 69 w 169"/>
              <a:gd name="T43" fmla="*/ 37 h 133"/>
              <a:gd name="T44" fmla="*/ 60 w 169"/>
              <a:gd name="T45" fmla="*/ 28 h 133"/>
              <a:gd name="T46" fmla="*/ 63 w 169"/>
              <a:gd name="T47" fmla="*/ 3 h 133"/>
              <a:gd name="T48" fmla="*/ 100 w 169"/>
              <a:gd name="T49" fmla="*/ 0 h 133"/>
              <a:gd name="T50" fmla="*/ 109 w 169"/>
              <a:gd name="T51" fmla="*/ 9 h 133"/>
              <a:gd name="T52" fmla="*/ 109 w 169"/>
              <a:gd name="T53" fmla="*/ 76 h 133"/>
              <a:gd name="T54" fmla="*/ 100 w 169"/>
              <a:gd name="T55" fmla="*/ 85 h 133"/>
              <a:gd name="T56" fmla="*/ 63 w 169"/>
              <a:gd name="T57" fmla="*/ 82 h 133"/>
              <a:gd name="T58" fmla="*/ 60 w 169"/>
              <a:gd name="T59" fmla="*/ 58 h 133"/>
              <a:gd name="T60" fmla="*/ 69 w 169"/>
              <a:gd name="T61" fmla="*/ 49 h 133"/>
              <a:gd name="T62" fmla="*/ 106 w 169"/>
              <a:gd name="T63" fmla="*/ 51 h 133"/>
              <a:gd name="T64" fmla="*/ 109 w 169"/>
              <a:gd name="T65" fmla="*/ 106 h 133"/>
              <a:gd name="T66" fmla="*/ 106 w 169"/>
              <a:gd name="T67" fmla="*/ 131 h 133"/>
              <a:gd name="T68" fmla="*/ 69 w 169"/>
              <a:gd name="T69" fmla="*/ 133 h 133"/>
              <a:gd name="T70" fmla="*/ 60 w 169"/>
              <a:gd name="T71" fmla="*/ 124 h 133"/>
              <a:gd name="T72" fmla="*/ 63 w 169"/>
              <a:gd name="T73" fmla="*/ 100 h 133"/>
              <a:gd name="T74" fmla="*/ 100 w 169"/>
              <a:gd name="T75" fmla="*/ 97 h 133"/>
              <a:gd name="T76" fmla="*/ 109 w 169"/>
              <a:gd name="T77" fmla="*/ 106 h 133"/>
              <a:gd name="T78" fmla="*/ 169 w 169"/>
              <a:gd name="T79" fmla="*/ 28 h 133"/>
              <a:gd name="T80" fmla="*/ 160 w 169"/>
              <a:gd name="T81" fmla="*/ 37 h 133"/>
              <a:gd name="T82" fmla="*/ 123 w 169"/>
              <a:gd name="T83" fmla="*/ 34 h 133"/>
              <a:gd name="T84" fmla="*/ 121 w 169"/>
              <a:gd name="T85" fmla="*/ 9 h 133"/>
              <a:gd name="T86" fmla="*/ 130 w 169"/>
              <a:gd name="T87" fmla="*/ 0 h 133"/>
              <a:gd name="T88" fmla="*/ 167 w 169"/>
              <a:gd name="T89" fmla="*/ 3 h 133"/>
              <a:gd name="T90" fmla="*/ 169 w 169"/>
              <a:gd name="T91" fmla="*/ 58 h 133"/>
              <a:gd name="T92" fmla="*/ 167 w 169"/>
              <a:gd name="T93" fmla="*/ 82 h 133"/>
              <a:gd name="T94" fmla="*/ 130 w 169"/>
              <a:gd name="T95" fmla="*/ 85 h 133"/>
              <a:gd name="T96" fmla="*/ 121 w 169"/>
              <a:gd name="T97" fmla="*/ 76 h 133"/>
              <a:gd name="T98" fmla="*/ 123 w 169"/>
              <a:gd name="T99" fmla="*/ 51 h 133"/>
              <a:gd name="T100" fmla="*/ 160 w 169"/>
              <a:gd name="T101" fmla="*/ 49 h 133"/>
              <a:gd name="T102" fmla="*/ 169 w 169"/>
              <a:gd name="T103" fmla="*/ 58 h 133"/>
              <a:gd name="T104" fmla="*/ 169 w 169"/>
              <a:gd name="T105" fmla="*/ 124 h 133"/>
              <a:gd name="T106" fmla="*/ 160 w 169"/>
              <a:gd name="T107" fmla="*/ 133 h 133"/>
              <a:gd name="T108" fmla="*/ 123 w 169"/>
              <a:gd name="T109" fmla="*/ 131 h 133"/>
              <a:gd name="T110" fmla="*/ 121 w 169"/>
              <a:gd name="T111" fmla="*/ 106 h 133"/>
              <a:gd name="T112" fmla="*/ 130 w 169"/>
              <a:gd name="T113" fmla="*/ 97 h 133"/>
              <a:gd name="T114" fmla="*/ 167 w 169"/>
              <a:gd name="T115"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33">
                <a:moveTo>
                  <a:pt x="48" y="9"/>
                </a:moveTo>
                <a:cubicBezTo>
                  <a:pt x="48" y="28"/>
                  <a:pt x="48" y="28"/>
                  <a:pt x="48" y="28"/>
                </a:cubicBezTo>
                <a:cubicBezTo>
                  <a:pt x="48" y="30"/>
                  <a:pt x="47" y="32"/>
                  <a:pt x="46" y="34"/>
                </a:cubicBezTo>
                <a:cubicBezTo>
                  <a:pt x="44" y="36"/>
                  <a:pt x="42" y="37"/>
                  <a:pt x="39" y="37"/>
                </a:cubicBezTo>
                <a:cubicBezTo>
                  <a:pt x="9" y="37"/>
                  <a:pt x="9" y="37"/>
                  <a:pt x="9" y="37"/>
                </a:cubicBezTo>
                <a:cubicBezTo>
                  <a:pt x="6" y="37"/>
                  <a:pt x="4" y="36"/>
                  <a:pt x="2" y="34"/>
                </a:cubicBezTo>
                <a:cubicBezTo>
                  <a:pt x="1" y="32"/>
                  <a:pt x="0" y="30"/>
                  <a:pt x="0" y="28"/>
                </a:cubicBezTo>
                <a:cubicBezTo>
                  <a:pt x="0" y="9"/>
                  <a:pt x="0" y="9"/>
                  <a:pt x="0" y="9"/>
                </a:cubicBezTo>
                <a:cubicBezTo>
                  <a:pt x="0" y="7"/>
                  <a:pt x="1" y="5"/>
                  <a:pt x="2" y="3"/>
                </a:cubicBezTo>
                <a:cubicBezTo>
                  <a:pt x="4" y="1"/>
                  <a:pt x="6" y="0"/>
                  <a:pt x="9" y="0"/>
                </a:cubicBezTo>
                <a:cubicBezTo>
                  <a:pt x="39" y="0"/>
                  <a:pt x="39" y="0"/>
                  <a:pt x="39" y="0"/>
                </a:cubicBezTo>
                <a:cubicBezTo>
                  <a:pt x="42" y="0"/>
                  <a:pt x="44" y="1"/>
                  <a:pt x="46" y="3"/>
                </a:cubicBezTo>
                <a:cubicBezTo>
                  <a:pt x="47" y="5"/>
                  <a:pt x="48" y="7"/>
                  <a:pt x="48" y="9"/>
                </a:cubicBezTo>
                <a:close/>
                <a:moveTo>
                  <a:pt x="48" y="58"/>
                </a:moveTo>
                <a:cubicBezTo>
                  <a:pt x="48" y="76"/>
                  <a:pt x="48" y="76"/>
                  <a:pt x="48" y="76"/>
                </a:cubicBezTo>
                <a:cubicBezTo>
                  <a:pt x="48" y="79"/>
                  <a:pt x="47" y="81"/>
                  <a:pt x="46" y="82"/>
                </a:cubicBezTo>
                <a:cubicBezTo>
                  <a:pt x="44" y="84"/>
                  <a:pt x="42" y="85"/>
                  <a:pt x="39" y="85"/>
                </a:cubicBezTo>
                <a:cubicBezTo>
                  <a:pt x="9" y="85"/>
                  <a:pt x="9" y="85"/>
                  <a:pt x="9" y="85"/>
                </a:cubicBezTo>
                <a:cubicBezTo>
                  <a:pt x="6" y="85"/>
                  <a:pt x="4" y="84"/>
                  <a:pt x="2" y="82"/>
                </a:cubicBezTo>
                <a:cubicBezTo>
                  <a:pt x="1" y="81"/>
                  <a:pt x="0" y="79"/>
                  <a:pt x="0" y="76"/>
                </a:cubicBezTo>
                <a:cubicBezTo>
                  <a:pt x="0" y="58"/>
                  <a:pt x="0" y="58"/>
                  <a:pt x="0" y="58"/>
                </a:cubicBezTo>
                <a:cubicBezTo>
                  <a:pt x="0" y="55"/>
                  <a:pt x="1" y="53"/>
                  <a:pt x="2" y="51"/>
                </a:cubicBezTo>
                <a:cubicBezTo>
                  <a:pt x="4" y="50"/>
                  <a:pt x="6" y="49"/>
                  <a:pt x="9" y="49"/>
                </a:cubicBezTo>
                <a:cubicBezTo>
                  <a:pt x="39" y="49"/>
                  <a:pt x="39" y="49"/>
                  <a:pt x="39" y="49"/>
                </a:cubicBezTo>
                <a:cubicBezTo>
                  <a:pt x="42" y="49"/>
                  <a:pt x="44" y="50"/>
                  <a:pt x="46" y="51"/>
                </a:cubicBezTo>
                <a:cubicBezTo>
                  <a:pt x="47" y="53"/>
                  <a:pt x="48" y="55"/>
                  <a:pt x="48" y="58"/>
                </a:cubicBezTo>
                <a:close/>
                <a:moveTo>
                  <a:pt x="48" y="106"/>
                </a:moveTo>
                <a:cubicBezTo>
                  <a:pt x="48" y="124"/>
                  <a:pt x="48" y="124"/>
                  <a:pt x="48" y="124"/>
                </a:cubicBezTo>
                <a:cubicBezTo>
                  <a:pt x="48" y="127"/>
                  <a:pt x="47" y="129"/>
                  <a:pt x="46" y="131"/>
                </a:cubicBezTo>
                <a:cubicBezTo>
                  <a:pt x="44" y="133"/>
                  <a:pt x="42" y="133"/>
                  <a:pt x="39" y="133"/>
                </a:cubicBezTo>
                <a:cubicBezTo>
                  <a:pt x="9" y="133"/>
                  <a:pt x="9" y="133"/>
                  <a:pt x="9" y="133"/>
                </a:cubicBezTo>
                <a:cubicBezTo>
                  <a:pt x="6" y="133"/>
                  <a:pt x="4" y="133"/>
                  <a:pt x="2" y="131"/>
                </a:cubicBezTo>
                <a:cubicBezTo>
                  <a:pt x="1" y="129"/>
                  <a:pt x="0" y="127"/>
                  <a:pt x="0" y="124"/>
                </a:cubicBezTo>
                <a:cubicBezTo>
                  <a:pt x="0" y="106"/>
                  <a:pt x="0" y="106"/>
                  <a:pt x="0" y="106"/>
                </a:cubicBezTo>
                <a:cubicBezTo>
                  <a:pt x="0" y="104"/>
                  <a:pt x="1" y="102"/>
                  <a:pt x="2" y="100"/>
                </a:cubicBezTo>
                <a:cubicBezTo>
                  <a:pt x="4" y="98"/>
                  <a:pt x="6" y="97"/>
                  <a:pt x="9" y="97"/>
                </a:cubicBezTo>
                <a:cubicBezTo>
                  <a:pt x="39" y="97"/>
                  <a:pt x="39" y="97"/>
                  <a:pt x="39" y="97"/>
                </a:cubicBezTo>
                <a:cubicBezTo>
                  <a:pt x="42" y="97"/>
                  <a:pt x="44" y="98"/>
                  <a:pt x="46" y="100"/>
                </a:cubicBezTo>
                <a:cubicBezTo>
                  <a:pt x="47" y="102"/>
                  <a:pt x="48" y="104"/>
                  <a:pt x="48" y="106"/>
                </a:cubicBezTo>
                <a:close/>
                <a:moveTo>
                  <a:pt x="109" y="9"/>
                </a:moveTo>
                <a:cubicBezTo>
                  <a:pt x="109" y="28"/>
                  <a:pt x="109" y="28"/>
                  <a:pt x="109" y="28"/>
                </a:cubicBezTo>
                <a:cubicBezTo>
                  <a:pt x="109" y="30"/>
                  <a:pt x="108" y="32"/>
                  <a:pt x="106" y="34"/>
                </a:cubicBezTo>
                <a:cubicBezTo>
                  <a:pt x="104" y="36"/>
                  <a:pt x="102" y="37"/>
                  <a:pt x="100" y="37"/>
                </a:cubicBezTo>
                <a:cubicBezTo>
                  <a:pt x="69" y="37"/>
                  <a:pt x="69" y="37"/>
                  <a:pt x="69" y="37"/>
                </a:cubicBezTo>
                <a:cubicBezTo>
                  <a:pt x="67" y="37"/>
                  <a:pt x="65" y="36"/>
                  <a:pt x="63" y="34"/>
                </a:cubicBezTo>
                <a:cubicBezTo>
                  <a:pt x="61" y="32"/>
                  <a:pt x="60" y="30"/>
                  <a:pt x="60" y="28"/>
                </a:cubicBezTo>
                <a:cubicBezTo>
                  <a:pt x="60" y="9"/>
                  <a:pt x="60" y="9"/>
                  <a:pt x="60" y="9"/>
                </a:cubicBezTo>
                <a:cubicBezTo>
                  <a:pt x="60" y="7"/>
                  <a:pt x="61" y="5"/>
                  <a:pt x="63" y="3"/>
                </a:cubicBezTo>
                <a:cubicBezTo>
                  <a:pt x="65" y="1"/>
                  <a:pt x="67" y="0"/>
                  <a:pt x="69" y="0"/>
                </a:cubicBezTo>
                <a:cubicBezTo>
                  <a:pt x="100" y="0"/>
                  <a:pt x="100" y="0"/>
                  <a:pt x="100" y="0"/>
                </a:cubicBezTo>
                <a:cubicBezTo>
                  <a:pt x="102" y="0"/>
                  <a:pt x="104" y="1"/>
                  <a:pt x="106" y="3"/>
                </a:cubicBezTo>
                <a:cubicBezTo>
                  <a:pt x="108" y="5"/>
                  <a:pt x="109" y="7"/>
                  <a:pt x="109" y="9"/>
                </a:cubicBezTo>
                <a:close/>
                <a:moveTo>
                  <a:pt x="109" y="58"/>
                </a:moveTo>
                <a:cubicBezTo>
                  <a:pt x="109" y="76"/>
                  <a:pt x="109" y="76"/>
                  <a:pt x="109" y="76"/>
                </a:cubicBezTo>
                <a:cubicBezTo>
                  <a:pt x="109" y="79"/>
                  <a:pt x="108" y="81"/>
                  <a:pt x="106" y="82"/>
                </a:cubicBezTo>
                <a:cubicBezTo>
                  <a:pt x="104" y="84"/>
                  <a:pt x="102" y="85"/>
                  <a:pt x="100" y="85"/>
                </a:cubicBezTo>
                <a:cubicBezTo>
                  <a:pt x="69" y="85"/>
                  <a:pt x="69" y="85"/>
                  <a:pt x="69" y="85"/>
                </a:cubicBezTo>
                <a:cubicBezTo>
                  <a:pt x="67" y="85"/>
                  <a:pt x="65" y="84"/>
                  <a:pt x="63" y="82"/>
                </a:cubicBezTo>
                <a:cubicBezTo>
                  <a:pt x="61" y="81"/>
                  <a:pt x="60" y="79"/>
                  <a:pt x="60" y="76"/>
                </a:cubicBezTo>
                <a:cubicBezTo>
                  <a:pt x="60" y="58"/>
                  <a:pt x="60" y="58"/>
                  <a:pt x="60" y="58"/>
                </a:cubicBezTo>
                <a:cubicBezTo>
                  <a:pt x="60" y="55"/>
                  <a:pt x="61" y="53"/>
                  <a:pt x="63" y="51"/>
                </a:cubicBezTo>
                <a:cubicBezTo>
                  <a:pt x="65" y="50"/>
                  <a:pt x="67" y="49"/>
                  <a:pt x="69" y="49"/>
                </a:cubicBezTo>
                <a:cubicBezTo>
                  <a:pt x="100" y="49"/>
                  <a:pt x="100" y="49"/>
                  <a:pt x="100" y="49"/>
                </a:cubicBezTo>
                <a:cubicBezTo>
                  <a:pt x="102" y="49"/>
                  <a:pt x="104" y="50"/>
                  <a:pt x="106" y="51"/>
                </a:cubicBezTo>
                <a:cubicBezTo>
                  <a:pt x="108" y="53"/>
                  <a:pt x="109" y="55"/>
                  <a:pt x="109" y="58"/>
                </a:cubicBezTo>
                <a:close/>
                <a:moveTo>
                  <a:pt x="109" y="106"/>
                </a:moveTo>
                <a:cubicBezTo>
                  <a:pt x="109" y="124"/>
                  <a:pt x="109" y="124"/>
                  <a:pt x="109" y="124"/>
                </a:cubicBezTo>
                <a:cubicBezTo>
                  <a:pt x="109" y="127"/>
                  <a:pt x="108" y="129"/>
                  <a:pt x="106" y="131"/>
                </a:cubicBezTo>
                <a:cubicBezTo>
                  <a:pt x="104" y="133"/>
                  <a:pt x="102" y="133"/>
                  <a:pt x="100" y="133"/>
                </a:cubicBezTo>
                <a:cubicBezTo>
                  <a:pt x="69" y="133"/>
                  <a:pt x="69" y="133"/>
                  <a:pt x="69" y="133"/>
                </a:cubicBezTo>
                <a:cubicBezTo>
                  <a:pt x="67" y="133"/>
                  <a:pt x="65" y="133"/>
                  <a:pt x="63" y="131"/>
                </a:cubicBezTo>
                <a:cubicBezTo>
                  <a:pt x="61" y="129"/>
                  <a:pt x="60" y="127"/>
                  <a:pt x="60" y="124"/>
                </a:cubicBezTo>
                <a:cubicBezTo>
                  <a:pt x="60" y="106"/>
                  <a:pt x="60" y="106"/>
                  <a:pt x="60" y="106"/>
                </a:cubicBezTo>
                <a:cubicBezTo>
                  <a:pt x="60" y="104"/>
                  <a:pt x="61" y="102"/>
                  <a:pt x="63" y="100"/>
                </a:cubicBezTo>
                <a:cubicBezTo>
                  <a:pt x="65" y="98"/>
                  <a:pt x="67" y="97"/>
                  <a:pt x="69" y="97"/>
                </a:cubicBezTo>
                <a:cubicBezTo>
                  <a:pt x="100" y="97"/>
                  <a:pt x="100" y="97"/>
                  <a:pt x="100" y="97"/>
                </a:cubicBezTo>
                <a:cubicBezTo>
                  <a:pt x="102" y="97"/>
                  <a:pt x="104" y="98"/>
                  <a:pt x="106" y="100"/>
                </a:cubicBezTo>
                <a:cubicBezTo>
                  <a:pt x="108" y="102"/>
                  <a:pt x="109" y="104"/>
                  <a:pt x="109" y="106"/>
                </a:cubicBezTo>
                <a:close/>
                <a:moveTo>
                  <a:pt x="169" y="9"/>
                </a:moveTo>
                <a:cubicBezTo>
                  <a:pt x="169" y="28"/>
                  <a:pt x="169" y="28"/>
                  <a:pt x="169" y="28"/>
                </a:cubicBezTo>
                <a:cubicBezTo>
                  <a:pt x="169" y="30"/>
                  <a:pt x="168" y="32"/>
                  <a:pt x="167" y="34"/>
                </a:cubicBezTo>
                <a:cubicBezTo>
                  <a:pt x="165" y="36"/>
                  <a:pt x="163" y="37"/>
                  <a:pt x="160" y="37"/>
                </a:cubicBezTo>
                <a:cubicBezTo>
                  <a:pt x="130" y="37"/>
                  <a:pt x="130" y="37"/>
                  <a:pt x="130" y="37"/>
                </a:cubicBezTo>
                <a:cubicBezTo>
                  <a:pt x="127" y="37"/>
                  <a:pt x="125" y="36"/>
                  <a:pt x="123" y="34"/>
                </a:cubicBezTo>
                <a:cubicBezTo>
                  <a:pt x="122" y="32"/>
                  <a:pt x="121" y="30"/>
                  <a:pt x="121" y="28"/>
                </a:cubicBezTo>
                <a:cubicBezTo>
                  <a:pt x="121" y="9"/>
                  <a:pt x="121" y="9"/>
                  <a:pt x="121" y="9"/>
                </a:cubicBezTo>
                <a:cubicBezTo>
                  <a:pt x="121" y="7"/>
                  <a:pt x="122" y="5"/>
                  <a:pt x="123" y="3"/>
                </a:cubicBezTo>
                <a:cubicBezTo>
                  <a:pt x="125" y="1"/>
                  <a:pt x="127" y="0"/>
                  <a:pt x="130" y="0"/>
                </a:cubicBezTo>
                <a:cubicBezTo>
                  <a:pt x="160" y="0"/>
                  <a:pt x="160" y="0"/>
                  <a:pt x="160" y="0"/>
                </a:cubicBezTo>
                <a:cubicBezTo>
                  <a:pt x="163" y="0"/>
                  <a:pt x="165" y="1"/>
                  <a:pt x="167" y="3"/>
                </a:cubicBezTo>
                <a:cubicBezTo>
                  <a:pt x="168" y="5"/>
                  <a:pt x="169" y="7"/>
                  <a:pt x="169" y="9"/>
                </a:cubicBezTo>
                <a:close/>
                <a:moveTo>
                  <a:pt x="169" y="58"/>
                </a:moveTo>
                <a:cubicBezTo>
                  <a:pt x="169" y="76"/>
                  <a:pt x="169" y="76"/>
                  <a:pt x="169" y="76"/>
                </a:cubicBezTo>
                <a:cubicBezTo>
                  <a:pt x="169" y="79"/>
                  <a:pt x="168" y="81"/>
                  <a:pt x="167" y="82"/>
                </a:cubicBezTo>
                <a:cubicBezTo>
                  <a:pt x="165" y="84"/>
                  <a:pt x="163" y="85"/>
                  <a:pt x="160" y="85"/>
                </a:cubicBezTo>
                <a:cubicBezTo>
                  <a:pt x="130" y="85"/>
                  <a:pt x="130" y="85"/>
                  <a:pt x="130" y="85"/>
                </a:cubicBezTo>
                <a:cubicBezTo>
                  <a:pt x="127" y="85"/>
                  <a:pt x="125" y="84"/>
                  <a:pt x="123" y="82"/>
                </a:cubicBezTo>
                <a:cubicBezTo>
                  <a:pt x="122" y="81"/>
                  <a:pt x="121" y="79"/>
                  <a:pt x="121" y="76"/>
                </a:cubicBezTo>
                <a:cubicBezTo>
                  <a:pt x="121" y="58"/>
                  <a:pt x="121" y="58"/>
                  <a:pt x="121" y="58"/>
                </a:cubicBezTo>
                <a:cubicBezTo>
                  <a:pt x="121" y="55"/>
                  <a:pt x="122" y="53"/>
                  <a:pt x="123" y="51"/>
                </a:cubicBezTo>
                <a:cubicBezTo>
                  <a:pt x="125" y="50"/>
                  <a:pt x="127" y="49"/>
                  <a:pt x="130" y="49"/>
                </a:cubicBezTo>
                <a:cubicBezTo>
                  <a:pt x="160" y="49"/>
                  <a:pt x="160" y="49"/>
                  <a:pt x="160" y="49"/>
                </a:cubicBezTo>
                <a:cubicBezTo>
                  <a:pt x="163" y="49"/>
                  <a:pt x="165" y="50"/>
                  <a:pt x="167" y="51"/>
                </a:cubicBezTo>
                <a:cubicBezTo>
                  <a:pt x="168" y="53"/>
                  <a:pt x="169" y="55"/>
                  <a:pt x="169" y="58"/>
                </a:cubicBezTo>
                <a:close/>
                <a:moveTo>
                  <a:pt x="169" y="106"/>
                </a:moveTo>
                <a:cubicBezTo>
                  <a:pt x="169" y="124"/>
                  <a:pt x="169" y="124"/>
                  <a:pt x="169" y="124"/>
                </a:cubicBezTo>
                <a:cubicBezTo>
                  <a:pt x="169" y="127"/>
                  <a:pt x="168" y="129"/>
                  <a:pt x="167" y="131"/>
                </a:cubicBezTo>
                <a:cubicBezTo>
                  <a:pt x="165" y="133"/>
                  <a:pt x="163" y="133"/>
                  <a:pt x="160" y="133"/>
                </a:cubicBezTo>
                <a:cubicBezTo>
                  <a:pt x="130" y="133"/>
                  <a:pt x="130" y="133"/>
                  <a:pt x="130" y="133"/>
                </a:cubicBezTo>
                <a:cubicBezTo>
                  <a:pt x="127" y="133"/>
                  <a:pt x="125" y="133"/>
                  <a:pt x="123" y="131"/>
                </a:cubicBezTo>
                <a:cubicBezTo>
                  <a:pt x="122" y="129"/>
                  <a:pt x="121" y="127"/>
                  <a:pt x="121" y="124"/>
                </a:cubicBezTo>
                <a:cubicBezTo>
                  <a:pt x="121" y="106"/>
                  <a:pt x="121" y="106"/>
                  <a:pt x="121" y="106"/>
                </a:cubicBezTo>
                <a:cubicBezTo>
                  <a:pt x="121" y="104"/>
                  <a:pt x="122" y="102"/>
                  <a:pt x="123" y="100"/>
                </a:cubicBezTo>
                <a:cubicBezTo>
                  <a:pt x="125" y="98"/>
                  <a:pt x="127" y="97"/>
                  <a:pt x="130" y="97"/>
                </a:cubicBezTo>
                <a:cubicBezTo>
                  <a:pt x="160" y="97"/>
                  <a:pt x="160" y="97"/>
                  <a:pt x="160" y="97"/>
                </a:cubicBezTo>
                <a:cubicBezTo>
                  <a:pt x="163" y="97"/>
                  <a:pt x="165" y="98"/>
                  <a:pt x="167" y="100"/>
                </a:cubicBezTo>
                <a:cubicBezTo>
                  <a:pt x="168" y="102"/>
                  <a:pt x="169" y="104"/>
                  <a:pt x="169"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 name="Freeform 16"/>
          <p:cNvSpPr>
            <a:spLocks noEditPoints="1"/>
          </p:cNvSpPr>
          <p:nvPr/>
        </p:nvSpPr>
        <p:spPr bwMode="auto">
          <a:xfrm>
            <a:off x="4029284" y="1833182"/>
            <a:ext cx="241999" cy="192302"/>
          </a:xfrm>
          <a:custGeom>
            <a:avLst/>
            <a:gdLst>
              <a:gd name="T0" fmla="*/ 48 w 169"/>
              <a:gd name="T1" fmla="*/ 28 h 133"/>
              <a:gd name="T2" fmla="*/ 39 w 169"/>
              <a:gd name="T3" fmla="*/ 37 h 133"/>
              <a:gd name="T4" fmla="*/ 2 w 169"/>
              <a:gd name="T5" fmla="*/ 34 h 133"/>
              <a:gd name="T6" fmla="*/ 0 w 169"/>
              <a:gd name="T7" fmla="*/ 9 h 133"/>
              <a:gd name="T8" fmla="*/ 9 w 169"/>
              <a:gd name="T9" fmla="*/ 0 h 133"/>
              <a:gd name="T10" fmla="*/ 46 w 169"/>
              <a:gd name="T11" fmla="*/ 3 h 133"/>
              <a:gd name="T12" fmla="*/ 48 w 169"/>
              <a:gd name="T13" fmla="*/ 58 h 133"/>
              <a:gd name="T14" fmla="*/ 46 w 169"/>
              <a:gd name="T15" fmla="*/ 82 h 133"/>
              <a:gd name="T16" fmla="*/ 9 w 169"/>
              <a:gd name="T17" fmla="*/ 85 h 133"/>
              <a:gd name="T18" fmla="*/ 0 w 169"/>
              <a:gd name="T19" fmla="*/ 76 h 133"/>
              <a:gd name="T20" fmla="*/ 2 w 169"/>
              <a:gd name="T21" fmla="*/ 51 h 133"/>
              <a:gd name="T22" fmla="*/ 39 w 169"/>
              <a:gd name="T23" fmla="*/ 49 h 133"/>
              <a:gd name="T24" fmla="*/ 48 w 169"/>
              <a:gd name="T25" fmla="*/ 58 h 133"/>
              <a:gd name="T26" fmla="*/ 48 w 169"/>
              <a:gd name="T27" fmla="*/ 124 h 133"/>
              <a:gd name="T28" fmla="*/ 39 w 169"/>
              <a:gd name="T29" fmla="*/ 133 h 133"/>
              <a:gd name="T30" fmla="*/ 2 w 169"/>
              <a:gd name="T31" fmla="*/ 131 h 133"/>
              <a:gd name="T32" fmla="*/ 0 w 169"/>
              <a:gd name="T33" fmla="*/ 106 h 133"/>
              <a:gd name="T34" fmla="*/ 9 w 169"/>
              <a:gd name="T35" fmla="*/ 97 h 133"/>
              <a:gd name="T36" fmla="*/ 46 w 169"/>
              <a:gd name="T37" fmla="*/ 100 h 133"/>
              <a:gd name="T38" fmla="*/ 169 w 169"/>
              <a:gd name="T39" fmla="*/ 9 h 133"/>
              <a:gd name="T40" fmla="*/ 167 w 169"/>
              <a:gd name="T41" fmla="*/ 34 h 133"/>
              <a:gd name="T42" fmla="*/ 69 w 169"/>
              <a:gd name="T43" fmla="*/ 37 h 133"/>
              <a:gd name="T44" fmla="*/ 60 w 169"/>
              <a:gd name="T45" fmla="*/ 28 h 133"/>
              <a:gd name="T46" fmla="*/ 63 w 169"/>
              <a:gd name="T47" fmla="*/ 3 h 133"/>
              <a:gd name="T48" fmla="*/ 160 w 169"/>
              <a:gd name="T49" fmla="*/ 0 h 133"/>
              <a:gd name="T50" fmla="*/ 169 w 169"/>
              <a:gd name="T51" fmla="*/ 9 h 133"/>
              <a:gd name="T52" fmla="*/ 169 w 169"/>
              <a:gd name="T53" fmla="*/ 76 h 133"/>
              <a:gd name="T54" fmla="*/ 160 w 169"/>
              <a:gd name="T55" fmla="*/ 85 h 133"/>
              <a:gd name="T56" fmla="*/ 63 w 169"/>
              <a:gd name="T57" fmla="*/ 82 h 133"/>
              <a:gd name="T58" fmla="*/ 60 w 169"/>
              <a:gd name="T59" fmla="*/ 58 h 133"/>
              <a:gd name="T60" fmla="*/ 69 w 169"/>
              <a:gd name="T61" fmla="*/ 49 h 133"/>
              <a:gd name="T62" fmla="*/ 167 w 169"/>
              <a:gd name="T63" fmla="*/ 51 h 133"/>
              <a:gd name="T64" fmla="*/ 169 w 169"/>
              <a:gd name="T65" fmla="*/ 106 h 133"/>
              <a:gd name="T66" fmla="*/ 167 w 169"/>
              <a:gd name="T67" fmla="*/ 131 h 133"/>
              <a:gd name="T68" fmla="*/ 69 w 169"/>
              <a:gd name="T69" fmla="*/ 133 h 133"/>
              <a:gd name="T70" fmla="*/ 60 w 169"/>
              <a:gd name="T71" fmla="*/ 124 h 133"/>
              <a:gd name="T72" fmla="*/ 63 w 169"/>
              <a:gd name="T73" fmla="*/ 100 h 133"/>
              <a:gd name="T74" fmla="*/ 160 w 169"/>
              <a:gd name="T75" fmla="*/ 97 h 133"/>
              <a:gd name="T76" fmla="*/ 169 w 169"/>
              <a:gd name="T77" fmla="*/ 10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33">
                <a:moveTo>
                  <a:pt x="48" y="9"/>
                </a:moveTo>
                <a:cubicBezTo>
                  <a:pt x="48" y="28"/>
                  <a:pt x="48" y="28"/>
                  <a:pt x="48" y="28"/>
                </a:cubicBezTo>
                <a:cubicBezTo>
                  <a:pt x="48" y="30"/>
                  <a:pt x="47" y="32"/>
                  <a:pt x="46" y="34"/>
                </a:cubicBezTo>
                <a:cubicBezTo>
                  <a:pt x="44" y="36"/>
                  <a:pt x="42" y="37"/>
                  <a:pt x="39" y="37"/>
                </a:cubicBezTo>
                <a:cubicBezTo>
                  <a:pt x="9" y="37"/>
                  <a:pt x="9" y="37"/>
                  <a:pt x="9" y="37"/>
                </a:cubicBezTo>
                <a:cubicBezTo>
                  <a:pt x="6" y="37"/>
                  <a:pt x="4" y="36"/>
                  <a:pt x="2" y="34"/>
                </a:cubicBezTo>
                <a:cubicBezTo>
                  <a:pt x="1" y="32"/>
                  <a:pt x="0" y="30"/>
                  <a:pt x="0" y="28"/>
                </a:cubicBezTo>
                <a:cubicBezTo>
                  <a:pt x="0" y="9"/>
                  <a:pt x="0" y="9"/>
                  <a:pt x="0" y="9"/>
                </a:cubicBezTo>
                <a:cubicBezTo>
                  <a:pt x="0" y="7"/>
                  <a:pt x="1" y="5"/>
                  <a:pt x="2" y="3"/>
                </a:cubicBezTo>
                <a:cubicBezTo>
                  <a:pt x="4" y="1"/>
                  <a:pt x="6" y="0"/>
                  <a:pt x="9" y="0"/>
                </a:cubicBezTo>
                <a:cubicBezTo>
                  <a:pt x="39" y="0"/>
                  <a:pt x="39" y="0"/>
                  <a:pt x="39" y="0"/>
                </a:cubicBezTo>
                <a:cubicBezTo>
                  <a:pt x="42" y="0"/>
                  <a:pt x="44" y="1"/>
                  <a:pt x="46" y="3"/>
                </a:cubicBezTo>
                <a:cubicBezTo>
                  <a:pt x="47" y="5"/>
                  <a:pt x="48" y="7"/>
                  <a:pt x="48" y="9"/>
                </a:cubicBezTo>
                <a:close/>
                <a:moveTo>
                  <a:pt x="48" y="58"/>
                </a:moveTo>
                <a:cubicBezTo>
                  <a:pt x="48" y="76"/>
                  <a:pt x="48" y="76"/>
                  <a:pt x="48" y="76"/>
                </a:cubicBezTo>
                <a:cubicBezTo>
                  <a:pt x="48" y="79"/>
                  <a:pt x="47" y="81"/>
                  <a:pt x="46" y="82"/>
                </a:cubicBezTo>
                <a:cubicBezTo>
                  <a:pt x="44" y="84"/>
                  <a:pt x="42" y="85"/>
                  <a:pt x="39" y="85"/>
                </a:cubicBezTo>
                <a:cubicBezTo>
                  <a:pt x="9" y="85"/>
                  <a:pt x="9" y="85"/>
                  <a:pt x="9" y="85"/>
                </a:cubicBezTo>
                <a:cubicBezTo>
                  <a:pt x="6" y="85"/>
                  <a:pt x="4" y="84"/>
                  <a:pt x="2" y="82"/>
                </a:cubicBezTo>
                <a:cubicBezTo>
                  <a:pt x="1" y="81"/>
                  <a:pt x="0" y="79"/>
                  <a:pt x="0" y="76"/>
                </a:cubicBezTo>
                <a:cubicBezTo>
                  <a:pt x="0" y="58"/>
                  <a:pt x="0" y="58"/>
                  <a:pt x="0" y="58"/>
                </a:cubicBezTo>
                <a:cubicBezTo>
                  <a:pt x="0" y="55"/>
                  <a:pt x="1" y="53"/>
                  <a:pt x="2" y="51"/>
                </a:cubicBezTo>
                <a:cubicBezTo>
                  <a:pt x="4" y="50"/>
                  <a:pt x="6" y="49"/>
                  <a:pt x="9" y="49"/>
                </a:cubicBezTo>
                <a:cubicBezTo>
                  <a:pt x="39" y="49"/>
                  <a:pt x="39" y="49"/>
                  <a:pt x="39" y="49"/>
                </a:cubicBezTo>
                <a:cubicBezTo>
                  <a:pt x="42" y="49"/>
                  <a:pt x="44" y="50"/>
                  <a:pt x="46" y="51"/>
                </a:cubicBezTo>
                <a:cubicBezTo>
                  <a:pt x="47" y="53"/>
                  <a:pt x="48" y="55"/>
                  <a:pt x="48" y="58"/>
                </a:cubicBezTo>
                <a:close/>
                <a:moveTo>
                  <a:pt x="48" y="106"/>
                </a:moveTo>
                <a:cubicBezTo>
                  <a:pt x="48" y="124"/>
                  <a:pt x="48" y="124"/>
                  <a:pt x="48" y="124"/>
                </a:cubicBezTo>
                <a:cubicBezTo>
                  <a:pt x="48" y="127"/>
                  <a:pt x="47" y="129"/>
                  <a:pt x="46" y="131"/>
                </a:cubicBezTo>
                <a:cubicBezTo>
                  <a:pt x="44" y="133"/>
                  <a:pt x="42" y="133"/>
                  <a:pt x="39" y="133"/>
                </a:cubicBezTo>
                <a:cubicBezTo>
                  <a:pt x="9" y="133"/>
                  <a:pt x="9" y="133"/>
                  <a:pt x="9" y="133"/>
                </a:cubicBezTo>
                <a:cubicBezTo>
                  <a:pt x="6" y="133"/>
                  <a:pt x="4" y="133"/>
                  <a:pt x="2" y="131"/>
                </a:cubicBezTo>
                <a:cubicBezTo>
                  <a:pt x="1" y="129"/>
                  <a:pt x="0" y="127"/>
                  <a:pt x="0" y="124"/>
                </a:cubicBezTo>
                <a:cubicBezTo>
                  <a:pt x="0" y="106"/>
                  <a:pt x="0" y="106"/>
                  <a:pt x="0" y="106"/>
                </a:cubicBezTo>
                <a:cubicBezTo>
                  <a:pt x="0" y="104"/>
                  <a:pt x="1" y="102"/>
                  <a:pt x="2" y="100"/>
                </a:cubicBezTo>
                <a:cubicBezTo>
                  <a:pt x="4" y="98"/>
                  <a:pt x="6" y="97"/>
                  <a:pt x="9" y="97"/>
                </a:cubicBezTo>
                <a:cubicBezTo>
                  <a:pt x="39" y="97"/>
                  <a:pt x="39" y="97"/>
                  <a:pt x="39" y="97"/>
                </a:cubicBezTo>
                <a:cubicBezTo>
                  <a:pt x="42" y="97"/>
                  <a:pt x="44" y="98"/>
                  <a:pt x="46" y="100"/>
                </a:cubicBezTo>
                <a:cubicBezTo>
                  <a:pt x="47" y="102"/>
                  <a:pt x="48" y="104"/>
                  <a:pt x="48" y="106"/>
                </a:cubicBezTo>
                <a:close/>
                <a:moveTo>
                  <a:pt x="169" y="9"/>
                </a:moveTo>
                <a:cubicBezTo>
                  <a:pt x="169" y="28"/>
                  <a:pt x="169" y="28"/>
                  <a:pt x="169" y="28"/>
                </a:cubicBezTo>
                <a:cubicBezTo>
                  <a:pt x="169" y="30"/>
                  <a:pt x="168" y="32"/>
                  <a:pt x="167" y="34"/>
                </a:cubicBezTo>
                <a:cubicBezTo>
                  <a:pt x="165" y="36"/>
                  <a:pt x="163" y="37"/>
                  <a:pt x="160" y="37"/>
                </a:cubicBezTo>
                <a:cubicBezTo>
                  <a:pt x="69" y="37"/>
                  <a:pt x="69" y="37"/>
                  <a:pt x="69" y="37"/>
                </a:cubicBezTo>
                <a:cubicBezTo>
                  <a:pt x="67" y="37"/>
                  <a:pt x="65" y="36"/>
                  <a:pt x="63" y="34"/>
                </a:cubicBezTo>
                <a:cubicBezTo>
                  <a:pt x="61" y="32"/>
                  <a:pt x="60" y="30"/>
                  <a:pt x="60" y="28"/>
                </a:cubicBezTo>
                <a:cubicBezTo>
                  <a:pt x="60" y="9"/>
                  <a:pt x="60" y="9"/>
                  <a:pt x="60" y="9"/>
                </a:cubicBezTo>
                <a:cubicBezTo>
                  <a:pt x="60" y="7"/>
                  <a:pt x="61" y="5"/>
                  <a:pt x="63" y="3"/>
                </a:cubicBezTo>
                <a:cubicBezTo>
                  <a:pt x="65" y="1"/>
                  <a:pt x="67" y="0"/>
                  <a:pt x="69" y="0"/>
                </a:cubicBezTo>
                <a:cubicBezTo>
                  <a:pt x="160" y="0"/>
                  <a:pt x="160" y="0"/>
                  <a:pt x="160" y="0"/>
                </a:cubicBezTo>
                <a:cubicBezTo>
                  <a:pt x="163" y="0"/>
                  <a:pt x="165" y="1"/>
                  <a:pt x="167" y="3"/>
                </a:cubicBezTo>
                <a:cubicBezTo>
                  <a:pt x="168" y="5"/>
                  <a:pt x="169" y="7"/>
                  <a:pt x="169" y="9"/>
                </a:cubicBezTo>
                <a:close/>
                <a:moveTo>
                  <a:pt x="169" y="58"/>
                </a:moveTo>
                <a:cubicBezTo>
                  <a:pt x="169" y="76"/>
                  <a:pt x="169" y="76"/>
                  <a:pt x="169" y="76"/>
                </a:cubicBezTo>
                <a:cubicBezTo>
                  <a:pt x="169" y="79"/>
                  <a:pt x="168" y="81"/>
                  <a:pt x="167" y="82"/>
                </a:cubicBezTo>
                <a:cubicBezTo>
                  <a:pt x="165" y="84"/>
                  <a:pt x="163" y="85"/>
                  <a:pt x="160" y="85"/>
                </a:cubicBezTo>
                <a:cubicBezTo>
                  <a:pt x="69" y="85"/>
                  <a:pt x="69" y="85"/>
                  <a:pt x="69" y="85"/>
                </a:cubicBezTo>
                <a:cubicBezTo>
                  <a:pt x="67" y="85"/>
                  <a:pt x="65" y="84"/>
                  <a:pt x="63" y="82"/>
                </a:cubicBezTo>
                <a:cubicBezTo>
                  <a:pt x="61" y="81"/>
                  <a:pt x="60" y="79"/>
                  <a:pt x="60" y="76"/>
                </a:cubicBezTo>
                <a:cubicBezTo>
                  <a:pt x="60" y="58"/>
                  <a:pt x="60" y="58"/>
                  <a:pt x="60" y="58"/>
                </a:cubicBezTo>
                <a:cubicBezTo>
                  <a:pt x="60" y="55"/>
                  <a:pt x="61" y="53"/>
                  <a:pt x="63" y="51"/>
                </a:cubicBezTo>
                <a:cubicBezTo>
                  <a:pt x="65" y="50"/>
                  <a:pt x="67" y="49"/>
                  <a:pt x="69" y="49"/>
                </a:cubicBezTo>
                <a:cubicBezTo>
                  <a:pt x="160" y="49"/>
                  <a:pt x="160" y="49"/>
                  <a:pt x="160" y="49"/>
                </a:cubicBezTo>
                <a:cubicBezTo>
                  <a:pt x="163" y="49"/>
                  <a:pt x="165" y="50"/>
                  <a:pt x="167" y="51"/>
                </a:cubicBezTo>
                <a:cubicBezTo>
                  <a:pt x="168" y="53"/>
                  <a:pt x="169" y="55"/>
                  <a:pt x="169" y="58"/>
                </a:cubicBezTo>
                <a:close/>
                <a:moveTo>
                  <a:pt x="169" y="106"/>
                </a:moveTo>
                <a:cubicBezTo>
                  <a:pt x="169" y="124"/>
                  <a:pt x="169" y="124"/>
                  <a:pt x="169" y="124"/>
                </a:cubicBezTo>
                <a:cubicBezTo>
                  <a:pt x="169" y="127"/>
                  <a:pt x="168" y="129"/>
                  <a:pt x="167" y="131"/>
                </a:cubicBezTo>
                <a:cubicBezTo>
                  <a:pt x="165" y="133"/>
                  <a:pt x="163" y="133"/>
                  <a:pt x="160" y="133"/>
                </a:cubicBezTo>
                <a:cubicBezTo>
                  <a:pt x="69" y="133"/>
                  <a:pt x="69" y="133"/>
                  <a:pt x="69" y="133"/>
                </a:cubicBezTo>
                <a:cubicBezTo>
                  <a:pt x="67" y="133"/>
                  <a:pt x="65" y="133"/>
                  <a:pt x="63" y="131"/>
                </a:cubicBezTo>
                <a:cubicBezTo>
                  <a:pt x="61" y="129"/>
                  <a:pt x="60" y="127"/>
                  <a:pt x="60" y="124"/>
                </a:cubicBezTo>
                <a:cubicBezTo>
                  <a:pt x="60" y="106"/>
                  <a:pt x="60" y="106"/>
                  <a:pt x="60" y="106"/>
                </a:cubicBezTo>
                <a:cubicBezTo>
                  <a:pt x="60" y="104"/>
                  <a:pt x="61" y="102"/>
                  <a:pt x="63" y="100"/>
                </a:cubicBezTo>
                <a:cubicBezTo>
                  <a:pt x="65" y="98"/>
                  <a:pt x="67" y="97"/>
                  <a:pt x="69" y="97"/>
                </a:cubicBezTo>
                <a:cubicBezTo>
                  <a:pt x="160" y="97"/>
                  <a:pt x="160" y="97"/>
                  <a:pt x="160" y="97"/>
                </a:cubicBezTo>
                <a:cubicBezTo>
                  <a:pt x="163" y="97"/>
                  <a:pt x="165" y="98"/>
                  <a:pt x="167" y="100"/>
                </a:cubicBezTo>
                <a:cubicBezTo>
                  <a:pt x="168" y="102"/>
                  <a:pt x="169" y="104"/>
                  <a:pt x="169"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 name="Freeform 17"/>
          <p:cNvSpPr/>
          <p:nvPr/>
        </p:nvSpPr>
        <p:spPr bwMode="auto">
          <a:xfrm>
            <a:off x="4353390" y="1863433"/>
            <a:ext cx="209589" cy="159893"/>
          </a:xfrm>
          <a:custGeom>
            <a:avLst/>
            <a:gdLst>
              <a:gd name="T0" fmla="*/ 147 w 147"/>
              <a:gd name="T1" fmla="*/ 22 h 112"/>
              <a:gd name="T2" fmla="*/ 144 w 147"/>
              <a:gd name="T3" fmla="*/ 28 h 112"/>
              <a:gd name="T4" fmla="*/ 76 w 147"/>
              <a:gd name="T5" fmla="*/ 97 h 112"/>
              <a:gd name="T6" fmla="*/ 63 w 147"/>
              <a:gd name="T7" fmla="*/ 110 h 112"/>
              <a:gd name="T8" fmla="*/ 56 w 147"/>
              <a:gd name="T9" fmla="*/ 112 h 112"/>
              <a:gd name="T10" fmla="*/ 50 w 147"/>
              <a:gd name="T11" fmla="*/ 110 h 112"/>
              <a:gd name="T12" fmla="*/ 37 w 147"/>
              <a:gd name="T13" fmla="*/ 97 h 112"/>
              <a:gd name="T14" fmla="*/ 3 w 147"/>
              <a:gd name="T15" fmla="*/ 62 h 112"/>
              <a:gd name="T16" fmla="*/ 0 w 147"/>
              <a:gd name="T17" fmla="*/ 56 h 112"/>
              <a:gd name="T18" fmla="*/ 3 w 147"/>
              <a:gd name="T19" fmla="*/ 50 h 112"/>
              <a:gd name="T20" fmla="*/ 16 w 147"/>
              <a:gd name="T21" fmla="*/ 37 h 112"/>
              <a:gd name="T22" fmla="*/ 22 w 147"/>
              <a:gd name="T23" fmla="*/ 34 h 112"/>
              <a:gd name="T24" fmla="*/ 29 w 147"/>
              <a:gd name="T25" fmla="*/ 37 h 112"/>
              <a:gd name="T26" fmla="*/ 56 w 147"/>
              <a:gd name="T27" fmla="*/ 65 h 112"/>
              <a:gd name="T28" fmla="*/ 119 w 147"/>
              <a:gd name="T29" fmla="*/ 2 h 112"/>
              <a:gd name="T30" fmla="*/ 125 w 147"/>
              <a:gd name="T31" fmla="*/ 0 h 112"/>
              <a:gd name="T32" fmla="*/ 131 w 147"/>
              <a:gd name="T33" fmla="*/ 2 h 112"/>
              <a:gd name="T34" fmla="*/ 144 w 147"/>
              <a:gd name="T35" fmla="*/ 15 h 112"/>
              <a:gd name="T36" fmla="*/ 147 w 147"/>
              <a:gd name="T3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 h="112">
                <a:moveTo>
                  <a:pt x="147" y="22"/>
                </a:moveTo>
                <a:cubicBezTo>
                  <a:pt x="147" y="24"/>
                  <a:pt x="146" y="26"/>
                  <a:pt x="144" y="28"/>
                </a:cubicBezTo>
                <a:cubicBezTo>
                  <a:pt x="76" y="97"/>
                  <a:pt x="76" y="97"/>
                  <a:pt x="76" y="97"/>
                </a:cubicBezTo>
                <a:cubicBezTo>
                  <a:pt x="63" y="110"/>
                  <a:pt x="63" y="110"/>
                  <a:pt x="63" y="110"/>
                </a:cubicBezTo>
                <a:cubicBezTo>
                  <a:pt x="61" y="111"/>
                  <a:pt x="59" y="112"/>
                  <a:pt x="56" y="112"/>
                </a:cubicBezTo>
                <a:cubicBezTo>
                  <a:pt x="54" y="112"/>
                  <a:pt x="52" y="111"/>
                  <a:pt x="50" y="110"/>
                </a:cubicBezTo>
                <a:cubicBezTo>
                  <a:pt x="37" y="97"/>
                  <a:pt x="37" y="97"/>
                  <a:pt x="37" y="97"/>
                </a:cubicBezTo>
                <a:cubicBezTo>
                  <a:pt x="3" y="62"/>
                  <a:pt x="3" y="62"/>
                  <a:pt x="3" y="62"/>
                </a:cubicBezTo>
                <a:cubicBezTo>
                  <a:pt x="1" y="61"/>
                  <a:pt x="0" y="59"/>
                  <a:pt x="0" y="56"/>
                </a:cubicBezTo>
                <a:cubicBezTo>
                  <a:pt x="0" y="53"/>
                  <a:pt x="1" y="51"/>
                  <a:pt x="3" y="50"/>
                </a:cubicBezTo>
                <a:cubicBezTo>
                  <a:pt x="16" y="37"/>
                  <a:pt x="16" y="37"/>
                  <a:pt x="16" y="37"/>
                </a:cubicBezTo>
                <a:cubicBezTo>
                  <a:pt x="18" y="35"/>
                  <a:pt x="20" y="34"/>
                  <a:pt x="22" y="34"/>
                </a:cubicBezTo>
                <a:cubicBezTo>
                  <a:pt x="25" y="34"/>
                  <a:pt x="27" y="35"/>
                  <a:pt x="29" y="37"/>
                </a:cubicBezTo>
                <a:cubicBezTo>
                  <a:pt x="56" y="65"/>
                  <a:pt x="56" y="65"/>
                  <a:pt x="56" y="65"/>
                </a:cubicBezTo>
                <a:cubicBezTo>
                  <a:pt x="119" y="2"/>
                  <a:pt x="119" y="2"/>
                  <a:pt x="119" y="2"/>
                </a:cubicBezTo>
                <a:cubicBezTo>
                  <a:pt x="120" y="1"/>
                  <a:pt x="122" y="0"/>
                  <a:pt x="125" y="0"/>
                </a:cubicBezTo>
                <a:cubicBezTo>
                  <a:pt x="127" y="0"/>
                  <a:pt x="130" y="1"/>
                  <a:pt x="131" y="2"/>
                </a:cubicBezTo>
                <a:cubicBezTo>
                  <a:pt x="144" y="15"/>
                  <a:pt x="144" y="15"/>
                  <a:pt x="144" y="15"/>
                </a:cubicBezTo>
                <a:cubicBezTo>
                  <a:pt x="146" y="17"/>
                  <a:pt x="147" y="19"/>
                  <a:pt x="147" y="2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 name="Freeform 18"/>
          <p:cNvSpPr/>
          <p:nvPr/>
        </p:nvSpPr>
        <p:spPr bwMode="auto">
          <a:xfrm>
            <a:off x="4658049" y="1867753"/>
            <a:ext cx="162053" cy="159893"/>
          </a:xfrm>
          <a:custGeom>
            <a:avLst/>
            <a:gdLst>
              <a:gd name="T0" fmla="*/ 113 w 113"/>
              <a:gd name="T1" fmla="*/ 90 h 112"/>
              <a:gd name="T2" fmla="*/ 110 w 113"/>
              <a:gd name="T3" fmla="*/ 97 h 112"/>
              <a:gd name="T4" fmla="*/ 97 w 113"/>
              <a:gd name="T5" fmla="*/ 110 h 112"/>
              <a:gd name="T6" fmla="*/ 91 w 113"/>
              <a:gd name="T7" fmla="*/ 112 h 112"/>
              <a:gd name="T8" fmla="*/ 84 w 113"/>
              <a:gd name="T9" fmla="*/ 110 h 112"/>
              <a:gd name="T10" fmla="*/ 57 w 113"/>
              <a:gd name="T11" fmla="*/ 82 h 112"/>
              <a:gd name="T12" fmla="*/ 29 w 113"/>
              <a:gd name="T13" fmla="*/ 110 h 112"/>
              <a:gd name="T14" fmla="*/ 22 w 113"/>
              <a:gd name="T15" fmla="*/ 112 h 112"/>
              <a:gd name="T16" fmla="*/ 16 w 113"/>
              <a:gd name="T17" fmla="*/ 110 h 112"/>
              <a:gd name="T18" fmla="*/ 3 w 113"/>
              <a:gd name="T19" fmla="*/ 97 h 112"/>
              <a:gd name="T20" fmla="*/ 0 w 113"/>
              <a:gd name="T21" fmla="*/ 90 h 112"/>
              <a:gd name="T22" fmla="*/ 3 w 113"/>
              <a:gd name="T23" fmla="*/ 84 h 112"/>
              <a:gd name="T24" fmla="*/ 31 w 113"/>
              <a:gd name="T25" fmla="*/ 56 h 112"/>
              <a:gd name="T26" fmla="*/ 3 w 113"/>
              <a:gd name="T27" fmla="*/ 28 h 112"/>
              <a:gd name="T28" fmla="*/ 0 w 113"/>
              <a:gd name="T29" fmla="*/ 22 h 112"/>
              <a:gd name="T30" fmla="*/ 3 w 113"/>
              <a:gd name="T31" fmla="*/ 15 h 112"/>
              <a:gd name="T32" fmla="*/ 16 w 113"/>
              <a:gd name="T33" fmla="*/ 3 h 112"/>
              <a:gd name="T34" fmla="*/ 22 w 113"/>
              <a:gd name="T35" fmla="*/ 0 h 112"/>
              <a:gd name="T36" fmla="*/ 29 w 113"/>
              <a:gd name="T37" fmla="*/ 3 h 112"/>
              <a:gd name="T38" fmla="*/ 57 w 113"/>
              <a:gd name="T39" fmla="*/ 30 h 112"/>
              <a:gd name="T40" fmla="*/ 84 w 113"/>
              <a:gd name="T41" fmla="*/ 3 h 112"/>
              <a:gd name="T42" fmla="*/ 91 w 113"/>
              <a:gd name="T43" fmla="*/ 0 h 112"/>
              <a:gd name="T44" fmla="*/ 97 w 113"/>
              <a:gd name="T45" fmla="*/ 3 h 112"/>
              <a:gd name="T46" fmla="*/ 110 w 113"/>
              <a:gd name="T47" fmla="*/ 15 h 112"/>
              <a:gd name="T48" fmla="*/ 113 w 113"/>
              <a:gd name="T49" fmla="*/ 22 h 112"/>
              <a:gd name="T50" fmla="*/ 110 w 113"/>
              <a:gd name="T51" fmla="*/ 28 h 112"/>
              <a:gd name="T52" fmla="*/ 82 w 113"/>
              <a:gd name="T53" fmla="*/ 56 h 112"/>
              <a:gd name="T54" fmla="*/ 110 w 113"/>
              <a:gd name="T55" fmla="*/ 84 h 112"/>
              <a:gd name="T56" fmla="*/ 113 w 113"/>
              <a:gd name="T57" fmla="*/ 9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12">
                <a:moveTo>
                  <a:pt x="113" y="90"/>
                </a:moveTo>
                <a:cubicBezTo>
                  <a:pt x="113" y="93"/>
                  <a:pt x="112" y="95"/>
                  <a:pt x="110" y="97"/>
                </a:cubicBezTo>
                <a:cubicBezTo>
                  <a:pt x="97" y="110"/>
                  <a:pt x="97" y="110"/>
                  <a:pt x="97" y="110"/>
                </a:cubicBezTo>
                <a:cubicBezTo>
                  <a:pt x="95" y="111"/>
                  <a:pt x="93" y="112"/>
                  <a:pt x="91" y="112"/>
                </a:cubicBezTo>
                <a:cubicBezTo>
                  <a:pt x="88" y="112"/>
                  <a:pt x="86" y="111"/>
                  <a:pt x="84" y="110"/>
                </a:cubicBezTo>
                <a:cubicBezTo>
                  <a:pt x="57" y="82"/>
                  <a:pt x="57" y="82"/>
                  <a:pt x="57" y="82"/>
                </a:cubicBezTo>
                <a:cubicBezTo>
                  <a:pt x="29" y="110"/>
                  <a:pt x="29" y="110"/>
                  <a:pt x="29" y="110"/>
                </a:cubicBezTo>
                <a:cubicBezTo>
                  <a:pt x="27" y="111"/>
                  <a:pt x="25" y="112"/>
                  <a:pt x="22" y="112"/>
                </a:cubicBezTo>
                <a:cubicBezTo>
                  <a:pt x="20" y="112"/>
                  <a:pt x="18" y="111"/>
                  <a:pt x="16" y="110"/>
                </a:cubicBezTo>
                <a:cubicBezTo>
                  <a:pt x="3" y="97"/>
                  <a:pt x="3" y="97"/>
                  <a:pt x="3" y="97"/>
                </a:cubicBezTo>
                <a:cubicBezTo>
                  <a:pt x="1" y="95"/>
                  <a:pt x="0" y="93"/>
                  <a:pt x="0" y="90"/>
                </a:cubicBezTo>
                <a:cubicBezTo>
                  <a:pt x="0" y="88"/>
                  <a:pt x="1" y="86"/>
                  <a:pt x="3" y="84"/>
                </a:cubicBezTo>
                <a:cubicBezTo>
                  <a:pt x="31" y="56"/>
                  <a:pt x="31" y="56"/>
                  <a:pt x="31" y="56"/>
                </a:cubicBezTo>
                <a:cubicBezTo>
                  <a:pt x="3" y="28"/>
                  <a:pt x="3" y="28"/>
                  <a:pt x="3" y="28"/>
                </a:cubicBezTo>
                <a:cubicBezTo>
                  <a:pt x="1" y="26"/>
                  <a:pt x="0" y="24"/>
                  <a:pt x="0" y="22"/>
                </a:cubicBezTo>
                <a:cubicBezTo>
                  <a:pt x="0" y="19"/>
                  <a:pt x="1" y="17"/>
                  <a:pt x="3" y="15"/>
                </a:cubicBezTo>
                <a:cubicBezTo>
                  <a:pt x="16" y="3"/>
                  <a:pt x="16" y="3"/>
                  <a:pt x="16" y="3"/>
                </a:cubicBezTo>
                <a:cubicBezTo>
                  <a:pt x="18" y="1"/>
                  <a:pt x="20" y="0"/>
                  <a:pt x="22" y="0"/>
                </a:cubicBezTo>
                <a:cubicBezTo>
                  <a:pt x="25" y="0"/>
                  <a:pt x="27" y="1"/>
                  <a:pt x="29" y="3"/>
                </a:cubicBezTo>
                <a:cubicBezTo>
                  <a:pt x="57" y="30"/>
                  <a:pt x="57" y="30"/>
                  <a:pt x="57" y="30"/>
                </a:cubicBezTo>
                <a:cubicBezTo>
                  <a:pt x="84" y="3"/>
                  <a:pt x="84" y="3"/>
                  <a:pt x="84" y="3"/>
                </a:cubicBezTo>
                <a:cubicBezTo>
                  <a:pt x="86" y="1"/>
                  <a:pt x="88" y="0"/>
                  <a:pt x="91" y="0"/>
                </a:cubicBezTo>
                <a:cubicBezTo>
                  <a:pt x="93" y="0"/>
                  <a:pt x="95" y="1"/>
                  <a:pt x="97" y="3"/>
                </a:cubicBezTo>
                <a:cubicBezTo>
                  <a:pt x="110" y="15"/>
                  <a:pt x="110" y="15"/>
                  <a:pt x="110" y="15"/>
                </a:cubicBezTo>
                <a:cubicBezTo>
                  <a:pt x="112" y="17"/>
                  <a:pt x="113" y="19"/>
                  <a:pt x="113" y="22"/>
                </a:cubicBezTo>
                <a:cubicBezTo>
                  <a:pt x="113" y="24"/>
                  <a:pt x="112" y="26"/>
                  <a:pt x="110" y="28"/>
                </a:cubicBezTo>
                <a:cubicBezTo>
                  <a:pt x="82" y="56"/>
                  <a:pt x="82" y="56"/>
                  <a:pt x="82" y="56"/>
                </a:cubicBezTo>
                <a:cubicBezTo>
                  <a:pt x="110" y="84"/>
                  <a:pt x="110" y="84"/>
                  <a:pt x="110" y="84"/>
                </a:cubicBezTo>
                <a:cubicBezTo>
                  <a:pt x="112" y="86"/>
                  <a:pt x="113" y="88"/>
                  <a:pt x="113" y="9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 name="Freeform 19"/>
          <p:cNvSpPr>
            <a:spLocks noEditPoints="1"/>
          </p:cNvSpPr>
          <p:nvPr/>
        </p:nvSpPr>
        <p:spPr bwMode="auto">
          <a:xfrm>
            <a:off x="4897887" y="1833182"/>
            <a:ext cx="224714" cy="226874"/>
          </a:xfrm>
          <a:custGeom>
            <a:avLst/>
            <a:gdLst>
              <a:gd name="T0" fmla="*/ 157 w 157"/>
              <a:gd name="T1" fmla="*/ 146 h 158"/>
              <a:gd name="T2" fmla="*/ 153 w 157"/>
              <a:gd name="T3" fmla="*/ 154 h 158"/>
              <a:gd name="T4" fmla="*/ 145 w 157"/>
              <a:gd name="T5" fmla="*/ 158 h 158"/>
              <a:gd name="T6" fmla="*/ 136 w 157"/>
              <a:gd name="T7" fmla="*/ 154 h 158"/>
              <a:gd name="T8" fmla="*/ 104 w 157"/>
              <a:gd name="T9" fmla="*/ 122 h 158"/>
              <a:gd name="T10" fmla="*/ 66 w 157"/>
              <a:gd name="T11" fmla="*/ 133 h 158"/>
              <a:gd name="T12" fmla="*/ 40 w 157"/>
              <a:gd name="T13" fmla="*/ 128 h 158"/>
              <a:gd name="T14" fmla="*/ 19 w 157"/>
              <a:gd name="T15" fmla="*/ 114 h 158"/>
              <a:gd name="T16" fmla="*/ 5 w 157"/>
              <a:gd name="T17" fmla="*/ 93 h 158"/>
              <a:gd name="T18" fmla="*/ 0 w 157"/>
              <a:gd name="T19" fmla="*/ 67 h 158"/>
              <a:gd name="T20" fmla="*/ 5 w 157"/>
              <a:gd name="T21" fmla="*/ 41 h 158"/>
              <a:gd name="T22" fmla="*/ 19 w 157"/>
              <a:gd name="T23" fmla="*/ 20 h 158"/>
              <a:gd name="T24" fmla="*/ 40 w 157"/>
              <a:gd name="T25" fmla="*/ 6 h 158"/>
              <a:gd name="T26" fmla="*/ 66 w 157"/>
              <a:gd name="T27" fmla="*/ 0 h 158"/>
              <a:gd name="T28" fmla="*/ 92 w 157"/>
              <a:gd name="T29" fmla="*/ 6 h 158"/>
              <a:gd name="T30" fmla="*/ 113 w 157"/>
              <a:gd name="T31" fmla="*/ 20 h 158"/>
              <a:gd name="T32" fmla="*/ 128 w 157"/>
              <a:gd name="T33" fmla="*/ 41 h 158"/>
              <a:gd name="T34" fmla="*/ 133 w 157"/>
              <a:gd name="T35" fmla="*/ 67 h 158"/>
              <a:gd name="T36" fmla="*/ 121 w 157"/>
              <a:gd name="T37" fmla="*/ 105 h 158"/>
              <a:gd name="T38" fmla="*/ 154 w 157"/>
              <a:gd name="T39" fmla="*/ 137 h 158"/>
              <a:gd name="T40" fmla="*/ 157 w 157"/>
              <a:gd name="T41" fmla="*/ 146 h 158"/>
              <a:gd name="T42" fmla="*/ 96 w 157"/>
              <a:gd name="T43" fmla="*/ 97 h 158"/>
              <a:gd name="T44" fmla="*/ 109 w 157"/>
              <a:gd name="T45" fmla="*/ 67 h 158"/>
              <a:gd name="T46" fmla="*/ 96 w 157"/>
              <a:gd name="T47" fmla="*/ 37 h 158"/>
              <a:gd name="T48" fmla="*/ 66 w 157"/>
              <a:gd name="T49" fmla="*/ 25 h 158"/>
              <a:gd name="T50" fmla="*/ 36 w 157"/>
              <a:gd name="T51" fmla="*/ 37 h 158"/>
              <a:gd name="T52" fmla="*/ 24 w 157"/>
              <a:gd name="T53" fmla="*/ 67 h 158"/>
              <a:gd name="T54" fmla="*/ 36 w 157"/>
              <a:gd name="T55" fmla="*/ 97 h 158"/>
              <a:gd name="T56" fmla="*/ 66 w 157"/>
              <a:gd name="T57" fmla="*/ 109 h 158"/>
              <a:gd name="T58" fmla="*/ 96 w 157"/>
              <a:gd name="T59" fmla="*/ 97 h 158"/>
              <a:gd name="T60" fmla="*/ 97 w 157"/>
              <a:gd name="T61" fmla="*/ 64 h 158"/>
              <a:gd name="T62" fmla="*/ 97 w 157"/>
              <a:gd name="T63" fmla="*/ 70 h 158"/>
              <a:gd name="T64" fmla="*/ 96 w 157"/>
              <a:gd name="T65" fmla="*/ 72 h 158"/>
              <a:gd name="T66" fmla="*/ 93 w 157"/>
              <a:gd name="T67" fmla="*/ 73 h 158"/>
              <a:gd name="T68" fmla="*/ 72 w 157"/>
              <a:gd name="T69" fmla="*/ 73 h 158"/>
              <a:gd name="T70" fmla="*/ 72 w 157"/>
              <a:gd name="T71" fmla="*/ 94 h 158"/>
              <a:gd name="T72" fmla="*/ 71 w 157"/>
              <a:gd name="T73" fmla="*/ 96 h 158"/>
              <a:gd name="T74" fmla="*/ 69 w 157"/>
              <a:gd name="T75" fmla="*/ 97 h 158"/>
              <a:gd name="T76" fmla="*/ 63 w 157"/>
              <a:gd name="T77" fmla="*/ 97 h 158"/>
              <a:gd name="T78" fmla="*/ 61 w 157"/>
              <a:gd name="T79" fmla="*/ 96 h 158"/>
              <a:gd name="T80" fmla="*/ 60 w 157"/>
              <a:gd name="T81" fmla="*/ 94 h 158"/>
              <a:gd name="T82" fmla="*/ 60 w 157"/>
              <a:gd name="T83" fmla="*/ 73 h 158"/>
              <a:gd name="T84" fmla="*/ 39 w 157"/>
              <a:gd name="T85" fmla="*/ 73 h 158"/>
              <a:gd name="T86" fmla="*/ 37 w 157"/>
              <a:gd name="T87" fmla="*/ 72 h 158"/>
              <a:gd name="T88" fmla="*/ 36 w 157"/>
              <a:gd name="T89" fmla="*/ 70 h 158"/>
              <a:gd name="T90" fmla="*/ 36 w 157"/>
              <a:gd name="T91" fmla="*/ 64 h 158"/>
              <a:gd name="T92" fmla="*/ 37 w 157"/>
              <a:gd name="T93" fmla="*/ 62 h 158"/>
              <a:gd name="T94" fmla="*/ 39 w 157"/>
              <a:gd name="T95" fmla="*/ 61 h 158"/>
              <a:gd name="T96" fmla="*/ 60 w 157"/>
              <a:gd name="T97" fmla="*/ 61 h 158"/>
              <a:gd name="T98" fmla="*/ 60 w 157"/>
              <a:gd name="T99" fmla="*/ 40 h 158"/>
              <a:gd name="T100" fmla="*/ 61 w 157"/>
              <a:gd name="T101" fmla="*/ 38 h 158"/>
              <a:gd name="T102" fmla="*/ 63 w 157"/>
              <a:gd name="T103" fmla="*/ 37 h 158"/>
              <a:gd name="T104" fmla="*/ 69 w 157"/>
              <a:gd name="T105" fmla="*/ 37 h 158"/>
              <a:gd name="T106" fmla="*/ 71 w 157"/>
              <a:gd name="T107" fmla="*/ 38 h 158"/>
              <a:gd name="T108" fmla="*/ 72 w 157"/>
              <a:gd name="T109" fmla="*/ 40 h 158"/>
              <a:gd name="T110" fmla="*/ 72 w 157"/>
              <a:gd name="T111" fmla="*/ 61 h 158"/>
              <a:gd name="T112" fmla="*/ 93 w 157"/>
              <a:gd name="T113" fmla="*/ 61 h 158"/>
              <a:gd name="T114" fmla="*/ 96 w 157"/>
              <a:gd name="T115" fmla="*/ 62 h 158"/>
              <a:gd name="T116" fmla="*/ 97 w 157"/>
              <a:gd name="T117" fmla="*/ 6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7" h="158">
                <a:moveTo>
                  <a:pt x="157" y="146"/>
                </a:moveTo>
                <a:cubicBezTo>
                  <a:pt x="157" y="149"/>
                  <a:pt x="156" y="152"/>
                  <a:pt x="153" y="154"/>
                </a:cubicBezTo>
                <a:cubicBezTo>
                  <a:pt x="151" y="156"/>
                  <a:pt x="148" y="158"/>
                  <a:pt x="145" y="158"/>
                </a:cubicBezTo>
                <a:cubicBezTo>
                  <a:pt x="142" y="158"/>
                  <a:pt x="139" y="156"/>
                  <a:pt x="136" y="154"/>
                </a:cubicBezTo>
                <a:cubicBezTo>
                  <a:pt x="104" y="122"/>
                  <a:pt x="104" y="122"/>
                  <a:pt x="104" y="122"/>
                </a:cubicBezTo>
                <a:cubicBezTo>
                  <a:pt x="93" y="130"/>
                  <a:pt x="80" y="133"/>
                  <a:pt x="66" y="133"/>
                </a:cubicBezTo>
                <a:cubicBezTo>
                  <a:pt x="57" y="133"/>
                  <a:pt x="49" y="132"/>
                  <a:pt x="40" y="128"/>
                </a:cubicBezTo>
                <a:cubicBezTo>
                  <a:pt x="32" y="125"/>
                  <a:pt x="25" y="120"/>
                  <a:pt x="19" y="114"/>
                </a:cubicBezTo>
                <a:cubicBezTo>
                  <a:pt x="13" y="108"/>
                  <a:pt x="8" y="101"/>
                  <a:pt x="5" y="93"/>
                </a:cubicBezTo>
                <a:cubicBezTo>
                  <a:pt x="1" y="85"/>
                  <a:pt x="0" y="76"/>
                  <a:pt x="0" y="67"/>
                </a:cubicBezTo>
                <a:cubicBezTo>
                  <a:pt x="0" y="58"/>
                  <a:pt x="1" y="49"/>
                  <a:pt x="5" y="41"/>
                </a:cubicBezTo>
                <a:cubicBezTo>
                  <a:pt x="8" y="33"/>
                  <a:pt x="13" y="26"/>
                  <a:pt x="19" y="20"/>
                </a:cubicBezTo>
                <a:cubicBezTo>
                  <a:pt x="25" y="14"/>
                  <a:pt x="32" y="9"/>
                  <a:pt x="40" y="6"/>
                </a:cubicBezTo>
                <a:cubicBezTo>
                  <a:pt x="49" y="2"/>
                  <a:pt x="57" y="0"/>
                  <a:pt x="66" y="0"/>
                </a:cubicBezTo>
                <a:cubicBezTo>
                  <a:pt x="75" y="0"/>
                  <a:pt x="84" y="2"/>
                  <a:pt x="92" y="6"/>
                </a:cubicBezTo>
                <a:cubicBezTo>
                  <a:pt x="100" y="9"/>
                  <a:pt x="107" y="14"/>
                  <a:pt x="113" y="20"/>
                </a:cubicBezTo>
                <a:cubicBezTo>
                  <a:pt x="119" y="26"/>
                  <a:pt x="124" y="33"/>
                  <a:pt x="128" y="41"/>
                </a:cubicBezTo>
                <a:cubicBezTo>
                  <a:pt x="131" y="49"/>
                  <a:pt x="133" y="58"/>
                  <a:pt x="133" y="67"/>
                </a:cubicBezTo>
                <a:cubicBezTo>
                  <a:pt x="133" y="81"/>
                  <a:pt x="129" y="93"/>
                  <a:pt x="121" y="105"/>
                </a:cubicBezTo>
                <a:cubicBezTo>
                  <a:pt x="154" y="137"/>
                  <a:pt x="154" y="137"/>
                  <a:pt x="154" y="137"/>
                </a:cubicBezTo>
                <a:cubicBezTo>
                  <a:pt x="156" y="139"/>
                  <a:pt x="157" y="142"/>
                  <a:pt x="157" y="146"/>
                </a:cubicBezTo>
                <a:close/>
                <a:moveTo>
                  <a:pt x="96" y="97"/>
                </a:moveTo>
                <a:cubicBezTo>
                  <a:pt x="104" y="89"/>
                  <a:pt x="109" y="79"/>
                  <a:pt x="109" y="67"/>
                </a:cubicBezTo>
                <a:cubicBezTo>
                  <a:pt x="109" y="55"/>
                  <a:pt x="104" y="45"/>
                  <a:pt x="96" y="37"/>
                </a:cubicBezTo>
                <a:cubicBezTo>
                  <a:pt x="88" y="29"/>
                  <a:pt x="78" y="25"/>
                  <a:pt x="66" y="25"/>
                </a:cubicBezTo>
                <a:cubicBezTo>
                  <a:pt x="55" y="25"/>
                  <a:pt x="45" y="29"/>
                  <a:pt x="36" y="37"/>
                </a:cubicBezTo>
                <a:cubicBezTo>
                  <a:pt x="28" y="45"/>
                  <a:pt x="24" y="55"/>
                  <a:pt x="24" y="67"/>
                </a:cubicBezTo>
                <a:cubicBezTo>
                  <a:pt x="24" y="79"/>
                  <a:pt x="28" y="89"/>
                  <a:pt x="36" y="97"/>
                </a:cubicBezTo>
                <a:cubicBezTo>
                  <a:pt x="45" y="105"/>
                  <a:pt x="55" y="109"/>
                  <a:pt x="66" y="109"/>
                </a:cubicBezTo>
                <a:cubicBezTo>
                  <a:pt x="78" y="109"/>
                  <a:pt x="88" y="105"/>
                  <a:pt x="96" y="97"/>
                </a:cubicBezTo>
                <a:close/>
                <a:moveTo>
                  <a:pt x="97" y="64"/>
                </a:moveTo>
                <a:cubicBezTo>
                  <a:pt x="97" y="70"/>
                  <a:pt x="97" y="70"/>
                  <a:pt x="97" y="70"/>
                </a:cubicBezTo>
                <a:cubicBezTo>
                  <a:pt x="97" y="71"/>
                  <a:pt x="96" y="71"/>
                  <a:pt x="96" y="72"/>
                </a:cubicBezTo>
                <a:cubicBezTo>
                  <a:pt x="95" y="73"/>
                  <a:pt x="94" y="73"/>
                  <a:pt x="93" y="73"/>
                </a:cubicBezTo>
                <a:cubicBezTo>
                  <a:pt x="72" y="73"/>
                  <a:pt x="72" y="73"/>
                  <a:pt x="72" y="73"/>
                </a:cubicBezTo>
                <a:cubicBezTo>
                  <a:pt x="72" y="94"/>
                  <a:pt x="72" y="94"/>
                  <a:pt x="72" y="94"/>
                </a:cubicBezTo>
                <a:cubicBezTo>
                  <a:pt x="72" y="95"/>
                  <a:pt x="72" y="96"/>
                  <a:pt x="71" y="96"/>
                </a:cubicBezTo>
                <a:cubicBezTo>
                  <a:pt x="71" y="97"/>
                  <a:pt x="70" y="97"/>
                  <a:pt x="69" y="97"/>
                </a:cubicBezTo>
                <a:cubicBezTo>
                  <a:pt x="63" y="97"/>
                  <a:pt x="63" y="97"/>
                  <a:pt x="63" y="97"/>
                </a:cubicBezTo>
                <a:cubicBezTo>
                  <a:pt x="62" y="97"/>
                  <a:pt x="62" y="97"/>
                  <a:pt x="61" y="96"/>
                </a:cubicBezTo>
                <a:cubicBezTo>
                  <a:pt x="61" y="96"/>
                  <a:pt x="60" y="95"/>
                  <a:pt x="60" y="94"/>
                </a:cubicBezTo>
                <a:cubicBezTo>
                  <a:pt x="60" y="73"/>
                  <a:pt x="60" y="73"/>
                  <a:pt x="60" y="73"/>
                </a:cubicBezTo>
                <a:cubicBezTo>
                  <a:pt x="39" y="73"/>
                  <a:pt x="39" y="73"/>
                  <a:pt x="39" y="73"/>
                </a:cubicBezTo>
                <a:cubicBezTo>
                  <a:pt x="38" y="73"/>
                  <a:pt x="37" y="73"/>
                  <a:pt x="37" y="72"/>
                </a:cubicBezTo>
                <a:cubicBezTo>
                  <a:pt x="36" y="71"/>
                  <a:pt x="36" y="71"/>
                  <a:pt x="36" y="70"/>
                </a:cubicBezTo>
                <a:cubicBezTo>
                  <a:pt x="36" y="64"/>
                  <a:pt x="36" y="64"/>
                  <a:pt x="36" y="64"/>
                </a:cubicBezTo>
                <a:cubicBezTo>
                  <a:pt x="36" y="63"/>
                  <a:pt x="36" y="62"/>
                  <a:pt x="37" y="62"/>
                </a:cubicBezTo>
                <a:cubicBezTo>
                  <a:pt x="37" y="61"/>
                  <a:pt x="38" y="61"/>
                  <a:pt x="39" y="61"/>
                </a:cubicBezTo>
                <a:cubicBezTo>
                  <a:pt x="60" y="61"/>
                  <a:pt x="60" y="61"/>
                  <a:pt x="60" y="61"/>
                </a:cubicBezTo>
                <a:cubicBezTo>
                  <a:pt x="60" y="40"/>
                  <a:pt x="60" y="40"/>
                  <a:pt x="60" y="40"/>
                </a:cubicBezTo>
                <a:cubicBezTo>
                  <a:pt x="60" y="39"/>
                  <a:pt x="61" y="38"/>
                  <a:pt x="61" y="38"/>
                </a:cubicBezTo>
                <a:cubicBezTo>
                  <a:pt x="62" y="37"/>
                  <a:pt x="62" y="37"/>
                  <a:pt x="63" y="37"/>
                </a:cubicBezTo>
                <a:cubicBezTo>
                  <a:pt x="69" y="37"/>
                  <a:pt x="69" y="37"/>
                  <a:pt x="69" y="37"/>
                </a:cubicBezTo>
                <a:cubicBezTo>
                  <a:pt x="70" y="37"/>
                  <a:pt x="71" y="37"/>
                  <a:pt x="71" y="38"/>
                </a:cubicBezTo>
                <a:cubicBezTo>
                  <a:pt x="72" y="38"/>
                  <a:pt x="72" y="39"/>
                  <a:pt x="72" y="40"/>
                </a:cubicBezTo>
                <a:cubicBezTo>
                  <a:pt x="72" y="61"/>
                  <a:pt x="72" y="61"/>
                  <a:pt x="72" y="61"/>
                </a:cubicBezTo>
                <a:cubicBezTo>
                  <a:pt x="93" y="61"/>
                  <a:pt x="93" y="61"/>
                  <a:pt x="93" y="61"/>
                </a:cubicBezTo>
                <a:cubicBezTo>
                  <a:pt x="94" y="61"/>
                  <a:pt x="95" y="61"/>
                  <a:pt x="96" y="62"/>
                </a:cubicBezTo>
                <a:cubicBezTo>
                  <a:pt x="96" y="62"/>
                  <a:pt x="97" y="63"/>
                  <a:pt x="97" y="6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 name="Freeform 20"/>
          <p:cNvSpPr>
            <a:spLocks noEditPoints="1"/>
          </p:cNvSpPr>
          <p:nvPr/>
        </p:nvSpPr>
        <p:spPr bwMode="auto">
          <a:xfrm>
            <a:off x="5187424" y="1833182"/>
            <a:ext cx="224714" cy="226874"/>
          </a:xfrm>
          <a:custGeom>
            <a:avLst/>
            <a:gdLst>
              <a:gd name="T0" fmla="*/ 157 w 157"/>
              <a:gd name="T1" fmla="*/ 146 h 158"/>
              <a:gd name="T2" fmla="*/ 153 w 157"/>
              <a:gd name="T3" fmla="*/ 154 h 158"/>
              <a:gd name="T4" fmla="*/ 145 w 157"/>
              <a:gd name="T5" fmla="*/ 158 h 158"/>
              <a:gd name="T6" fmla="*/ 136 w 157"/>
              <a:gd name="T7" fmla="*/ 154 h 158"/>
              <a:gd name="T8" fmla="*/ 104 w 157"/>
              <a:gd name="T9" fmla="*/ 122 h 158"/>
              <a:gd name="T10" fmla="*/ 66 w 157"/>
              <a:gd name="T11" fmla="*/ 133 h 158"/>
              <a:gd name="T12" fmla="*/ 40 w 157"/>
              <a:gd name="T13" fmla="*/ 128 h 158"/>
              <a:gd name="T14" fmla="*/ 19 w 157"/>
              <a:gd name="T15" fmla="*/ 114 h 158"/>
              <a:gd name="T16" fmla="*/ 5 w 157"/>
              <a:gd name="T17" fmla="*/ 93 h 158"/>
              <a:gd name="T18" fmla="*/ 0 w 157"/>
              <a:gd name="T19" fmla="*/ 67 h 158"/>
              <a:gd name="T20" fmla="*/ 5 w 157"/>
              <a:gd name="T21" fmla="*/ 41 h 158"/>
              <a:gd name="T22" fmla="*/ 19 w 157"/>
              <a:gd name="T23" fmla="*/ 20 h 158"/>
              <a:gd name="T24" fmla="*/ 40 w 157"/>
              <a:gd name="T25" fmla="*/ 6 h 158"/>
              <a:gd name="T26" fmla="*/ 66 w 157"/>
              <a:gd name="T27" fmla="*/ 0 h 158"/>
              <a:gd name="T28" fmla="*/ 92 w 157"/>
              <a:gd name="T29" fmla="*/ 6 h 158"/>
              <a:gd name="T30" fmla="*/ 113 w 157"/>
              <a:gd name="T31" fmla="*/ 20 h 158"/>
              <a:gd name="T32" fmla="*/ 128 w 157"/>
              <a:gd name="T33" fmla="*/ 41 h 158"/>
              <a:gd name="T34" fmla="*/ 133 w 157"/>
              <a:gd name="T35" fmla="*/ 67 h 158"/>
              <a:gd name="T36" fmla="*/ 121 w 157"/>
              <a:gd name="T37" fmla="*/ 105 h 158"/>
              <a:gd name="T38" fmla="*/ 153 w 157"/>
              <a:gd name="T39" fmla="*/ 137 h 158"/>
              <a:gd name="T40" fmla="*/ 157 w 157"/>
              <a:gd name="T41" fmla="*/ 146 h 158"/>
              <a:gd name="T42" fmla="*/ 96 w 157"/>
              <a:gd name="T43" fmla="*/ 97 h 158"/>
              <a:gd name="T44" fmla="*/ 109 w 157"/>
              <a:gd name="T45" fmla="*/ 67 h 158"/>
              <a:gd name="T46" fmla="*/ 96 w 157"/>
              <a:gd name="T47" fmla="*/ 37 h 158"/>
              <a:gd name="T48" fmla="*/ 66 w 157"/>
              <a:gd name="T49" fmla="*/ 25 h 158"/>
              <a:gd name="T50" fmla="*/ 36 w 157"/>
              <a:gd name="T51" fmla="*/ 37 h 158"/>
              <a:gd name="T52" fmla="*/ 24 w 157"/>
              <a:gd name="T53" fmla="*/ 67 h 158"/>
              <a:gd name="T54" fmla="*/ 36 w 157"/>
              <a:gd name="T55" fmla="*/ 97 h 158"/>
              <a:gd name="T56" fmla="*/ 66 w 157"/>
              <a:gd name="T57" fmla="*/ 109 h 158"/>
              <a:gd name="T58" fmla="*/ 96 w 157"/>
              <a:gd name="T59" fmla="*/ 97 h 158"/>
              <a:gd name="T60" fmla="*/ 96 w 157"/>
              <a:gd name="T61" fmla="*/ 64 h 158"/>
              <a:gd name="T62" fmla="*/ 96 w 157"/>
              <a:gd name="T63" fmla="*/ 70 h 158"/>
              <a:gd name="T64" fmla="*/ 96 w 157"/>
              <a:gd name="T65" fmla="*/ 72 h 158"/>
              <a:gd name="T66" fmla="*/ 93 w 157"/>
              <a:gd name="T67" fmla="*/ 73 h 158"/>
              <a:gd name="T68" fmla="*/ 39 w 157"/>
              <a:gd name="T69" fmla="*/ 73 h 158"/>
              <a:gd name="T70" fmla="*/ 37 w 157"/>
              <a:gd name="T71" fmla="*/ 72 h 158"/>
              <a:gd name="T72" fmla="*/ 36 w 157"/>
              <a:gd name="T73" fmla="*/ 70 h 158"/>
              <a:gd name="T74" fmla="*/ 36 w 157"/>
              <a:gd name="T75" fmla="*/ 64 h 158"/>
              <a:gd name="T76" fmla="*/ 37 w 157"/>
              <a:gd name="T77" fmla="*/ 62 h 158"/>
              <a:gd name="T78" fmla="*/ 39 w 157"/>
              <a:gd name="T79" fmla="*/ 61 h 158"/>
              <a:gd name="T80" fmla="*/ 93 w 157"/>
              <a:gd name="T81" fmla="*/ 61 h 158"/>
              <a:gd name="T82" fmla="*/ 96 w 157"/>
              <a:gd name="T83" fmla="*/ 62 h 158"/>
              <a:gd name="T84" fmla="*/ 96 w 157"/>
              <a:gd name="T85" fmla="*/ 6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7" h="158">
                <a:moveTo>
                  <a:pt x="157" y="146"/>
                </a:moveTo>
                <a:cubicBezTo>
                  <a:pt x="157" y="149"/>
                  <a:pt x="156" y="152"/>
                  <a:pt x="153" y="154"/>
                </a:cubicBezTo>
                <a:cubicBezTo>
                  <a:pt x="151" y="156"/>
                  <a:pt x="148" y="158"/>
                  <a:pt x="145" y="158"/>
                </a:cubicBezTo>
                <a:cubicBezTo>
                  <a:pt x="141" y="158"/>
                  <a:pt x="139" y="156"/>
                  <a:pt x="136" y="154"/>
                </a:cubicBezTo>
                <a:cubicBezTo>
                  <a:pt x="104" y="122"/>
                  <a:pt x="104" y="122"/>
                  <a:pt x="104" y="122"/>
                </a:cubicBezTo>
                <a:cubicBezTo>
                  <a:pt x="93" y="130"/>
                  <a:pt x="80" y="133"/>
                  <a:pt x="66" y="133"/>
                </a:cubicBezTo>
                <a:cubicBezTo>
                  <a:pt x="57" y="133"/>
                  <a:pt x="49" y="132"/>
                  <a:pt x="40" y="128"/>
                </a:cubicBezTo>
                <a:cubicBezTo>
                  <a:pt x="32" y="125"/>
                  <a:pt x="25" y="120"/>
                  <a:pt x="19" y="114"/>
                </a:cubicBezTo>
                <a:cubicBezTo>
                  <a:pt x="13" y="108"/>
                  <a:pt x="8" y="101"/>
                  <a:pt x="5" y="93"/>
                </a:cubicBezTo>
                <a:cubicBezTo>
                  <a:pt x="1" y="85"/>
                  <a:pt x="0" y="76"/>
                  <a:pt x="0" y="67"/>
                </a:cubicBezTo>
                <a:cubicBezTo>
                  <a:pt x="0" y="58"/>
                  <a:pt x="1" y="49"/>
                  <a:pt x="5" y="41"/>
                </a:cubicBezTo>
                <a:cubicBezTo>
                  <a:pt x="8" y="33"/>
                  <a:pt x="13" y="26"/>
                  <a:pt x="19" y="20"/>
                </a:cubicBezTo>
                <a:cubicBezTo>
                  <a:pt x="25" y="14"/>
                  <a:pt x="32" y="9"/>
                  <a:pt x="40" y="6"/>
                </a:cubicBezTo>
                <a:cubicBezTo>
                  <a:pt x="49" y="2"/>
                  <a:pt x="57" y="0"/>
                  <a:pt x="66" y="0"/>
                </a:cubicBezTo>
                <a:cubicBezTo>
                  <a:pt x="75" y="0"/>
                  <a:pt x="84" y="2"/>
                  <a:pt x="92" y="6"/>
                </a:cubicBezTo>
                <a:cubicBezTo>
                  <a:pt x="100" y="9"/>
                  <a:pt x="107" y="14"/>
                  <a:pt x="113" y="20"/>
                </a:cubicBezTo>
                <a:cubicBezTo>
                  <a:pt x="119" y="26"/>
                  <a:pt x="124" y="33"/>
                  <a:pt x="128" y="41"/>
                </a:cubicBezTo>
                <a:cubicBezTo>
                  <a:pt x="131" y="49"/>
                  <a:pt x="133" y="58"/>
                  <a:pt x="133" y="67"/>
                </a:cubicBezTo>
                <a:cubicBezTo>
                  <a:pt x="133" y="81"/>
                  <a:pt x="129" y="93"/>
                  <a:pt x="121" y="105"/>
                </a:cubicBezTo>
                <a:cubicBezTo>
                  <a:pt x="153" y="137"/>
                  <a:pt x="153" y="137"/>
                  <a:pt x="153" y="137"/>
                </a:cubicBezTo>
                <a:cubicBezTo>
                  <a:pt x="156" y="139"/>
                  <a:pt x="157" y="142"/>
                  <a:pt x="157" y="146"/>
                </a:cubicBezTo>
                <a:close/>
                <a:moveTo>
                  <a:pt x="96" y="97"/>
                </a:moveTo>
                <a:cubicBezTo>
                  <a:pt x="104" y="89"/>
                  <a:pt x="109" y="79"/>
                  <a:pt x="109" y="67"/>
                </a:cubicBezTo>
                <a:cubicBezTo>
                  <a:pt x="109" y="55"/>
                  <a:pt x="104" y="45"/>
                  <a:pt x="96" y="37"/>
                </a:cubicBezTo>
                <a:cubicBezTo>
                  <a:pt x="88" y="29"/>
                  <a:pt x="78" y="25"/>
                  <a:pt x="66" y="25"/>
                </a:cubicBezTo>
                <a:cubicBezTo>
                  <a:pt x="55" y="25"/>
                  <a:pt x="45" y="29"/>
                  <a:pt x="36" y="37"/>
                </a:cubicBezTo>
                <a:cubicBezTo>
                  <a:pt x="28" y="45"/>
                  <a:pt x="24" y="55"/>
                  <a:pt x="24" y="67"/>
                </a:cubicBezTo>
                <a:cubicBezTo>
                  <a:pt x="24" y="79"/>
                  <a:pt x="28" y="89"/>
                  <a:pt x="36" y="97"/>
                </a:cubicBezTo>
                <a:cubicBezTo>
                  <a:pt x="45" y="105"/>
                  <a:pt x="55" y="109"/>
                  <a:pt x="66" y="109"/>
                </a:cubicBezTo>
                <a:cubicBezTo>
                  <a:pt x="78" y="109"/>
                  <a:pt x="88" y="105"/>
                  <a:pt x="96" y="97"/>
                </a:cubicBezTo>
                <a:close/>
                <a:moveTo>
                  <a:pt x="96" y="64"/>
                </a:moveTo>
                <a:cubicBezTo>
                  <a:pt x="96" y="70"/>
                  <a:pt x="96" y="70"/>
                  <a:pt x="96" y="70"/>
                </a:cubicBezTo>
                <a:cubicBezTo>
                  <a:pt x="96" y="71"/>
                  <a:pt x="96" y="71"/>
                  <a:pt x="96" y="72"/>
                </a:cubicBezTo>
                <a:cubicBezTo>
                  <a:pt x="95" y="73"/>
                  <a:pt x="94" y="73"/>
                  <a:pt x="93" y="73"/>
                </a:cubicBezTo>
                <a:cubicBezTo>
                  <a:pt x="39" y="73"/>
                  <a:pt x="39" y="73"/>
                  <a:pt x="39" y="73"/>
                </a:cubicBezTo>
                <a:cubicBezTo>
                  <a:pt x="38" y="73"/>
                  <a:pt x="37" y="73"/>
                  <a:pt x="37" y="72"/>
                </a:cubicBezTo>
                <a:cubicBezTo>
                  <a:pt x="36" y="71"/>
                  <a:pt x="36" y="71"/>
                  <a:pt x="36" y="70"/>
                </a:cubicBezTo>
                <a:cubicBezTo>
                  <a:pt x="36" y="64"/>
                  <a:pt x="36" y="64"/>
                  <a:pt x="36" y="64"/>
                </a:cubicBezTo>
                <a:cubicBezTo>
                  <a:pt x="36" y="63"/>
                  <a:pt x="36" y="62"/>
                  <a:pt x="37" y="62"/>
                </a:cubicBezTo>
                <a:cubicBezTo>
                  <a:pt x="37" y="61"/>
                  <a:pt x="38" y="61"/>
                  <a:pt x="39" y="61"/>
                </a:cubicBezTo>
                <a:cubicBezTo>
                  <a:pt x="93" y="61"/>
                  <a:pt x="93" y="61"/>
                  <a:pt x="93" y="61"/>
                </a:cubicBezTo>
                <a:cubicBezTo>
                  <a:pt x="94" y="61"/>
                  <a:pt x="95" y="61"/>
                  <a:pt x="96" y="62"/>
                </a:cubicBezTo>
                <a:cubicBezTo>
                  <a:pt x="96" y="62"/>
                  <a:pt x="96" y="63"/>
                  <a:pt x="96" y="6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 name="Freeform 21"/>
          <p:cNvSpPr>
            <a:spLocks noEditPoints="1"/>
          </p:cNvSpPr>
          <p:nvPr/>
        </p:nvSpPr>
        <p:spPr bwMode="auto">
          <a:xfrm>
            <a:off x="5476958" y="1815897"/>
            <a:ext cx="207427" cy="226874"/>
          </a:xfrm>
          <a:custGeom>
            <a:avLst/>
            <a:gdLst>
              <a:gd name="T0" fmla="*/ 145 w 145"/>
              <a:gd name="T1" fmla="*/ 85 h 158"/>
              <a:gd name="T2" fmla="*/ 139 w 145"/>
              <a:gd name="T3" fmla="*/ 113 h 158"/>
              <a:gd name="T4" fmla="*/ 124 w 145"/>
              <a:gd name="T5" fmla="*/ 136 h 158"/>
              <a:gd name="T6" fmla="*/ 100 w 145"/>
              <a:gd name="T7" fmla="*/ 152 h 158"/>
              <a:gd name="T8" fmla="*/ 72 w 145"/>
              <a:gd name="T9" fmla="*/ 158 h 158"/>
              <a:gd name="T10" fmla="*/ 44 w 145"/>
              <a:gd name="T11" fmla="*/ 152 h 158"/>
              <a:gd name="T12" fmla="*/ 21 w 145"/>
              <a:gd name="T13" fmla="*/ 136 h 158"/>
              <a:gd name="T14" fmla="*/ 5 w 145"/>
              <a:gd name="T15" fmla="*/ 113 h 158"/>
              <a:gd name="T16" fmla="*/ 0 w 145"/>
              <a:gd name="T17" fmla="*/ 85 h 158"/>
              <a:gd name="T18" fmla="*/ 7 w 145"/>
              <a:gd name="T19" fmla="*/ 53 h 158"/>
              <a:gd name="T20" fmla="*/ 29 w 145"/>
              <a:gd name="T21" fmla="*/ 27 h 158"/>
              <a:gd name="T22" fmla="*/ 38 w 145"/>
              <a:gd name="T23" fmla="*/ 25 h 158"/>
              <a:gd name="T24" fmla="*/ 46 w 145"/>
              <a:gd name="T25" fmla="*/ 29 h 158"/>
              <a:gd name="T26" fmla="*/ 48 w 145"/>
              <a:gd name="T27" fmla="*/ 38 h 158"/>
              <a:gd name="T28" fmla="*/ 43 w 145"/>
              <a:gd name="T29" fmla="*/ 46 h 158"/>
              <a:gd name="T30" fmla="*/ 29 w 145"/>
              <a:gd name="T31" fmla="*/ 63 h 158"/>
              <a:gd name="T32" fmla="*/ 24 w 145"/>
              <a:gd name="T33" fmla="*/ 85 h 158"/>
              <a:gd name="T34" fmla="*/ 28 w 145"/>
              <a:gd name="T35" fmla="*/ 104 h 158"/>
              <a:gd name="T36" fmla="*/ 38 w 145"/>
              <a:gd name="T37" fmla="*/ 119 h 158"/>
              <a:gd name="T38" fmla="*/ 53 w 145"/>
              <a:gd name="T39" fmla="*/ 130 h 158"/>
              <a:gd name="T40" fmla="*/ 72 w 145"/>
              <a:gd name="T41" fmla="*/ 133 h 158"/>
              <a:gd name="T42" fmla="*/ 91 w 145"/>
              <a:gd name="T43" fmla="*/ 130 h 158"/>
              <a:gd name="T44" fmla="*/ 106 w 145"/>
              <a:gd name="T45" fmla="*/ 119 h 158"/>
              <a:gd name="T46" fmla="*/ 117 w 145"/>
              <a:gd name="T47" fmla="*/ 104 h 158"/>
              <a:gd name="T48" fmla="*/ 121 w 145"/>
              <a:gd name="T49" fmla="*/ 85 h 158"/>
              <a:gd name="T50" fmla="*/ 116 w 145"/>
              <a:gd name="T51" fmla="*/ 63 h 158"/>
              <a:gd name="T52" fmla="*/ 101 w 145"/>
              <a:gd name="T53" fmla="*/ 46 h 158"/>
              <a:gd name="T54" fmla="*/ 97 w 145"/>
              <a:gd name="T55" fmla="*/ 38 h 158"/>
              <a:gd name="T56" fmla="*/ 99 w 145"/>
              <a:gd name="T57" fmla="*/ 29 h 158"/>
              <a:gd name="T58" fmla="*/ 107 w 145"/>
              <a:gd name="T59" fmla="*/ 25 h 158"/>
              <a:gd name="T60" fmla="*/ 116 w 145"/>
              <a:gd name="T61" fmla="*/ 27 h 158"/>
              <a:gd name="T62" fmla="*/ 137 w 145"/>
              <a:gd name="T63" fmla="*/ 53 h 158"/>
              <a:gd name="T64" fmla="*/ 145 w 145"/>
              <a:gd name="T65" fmla="*/ 85 h 158"/>
              <a:gd name="T66" fmla="*/ 84 w 145"/>
              <a:gd name="T67" fmla="*/ 12 h 158"/>
              <a:gd name="T68" fmla="*/ 84 w 145"/>
              <a:gd name="T69" fmla="*/ 73 h 158"/>
              <a:gd name="T70" fmla="*/ 81 w 145"/>
              <a:gd name="T71" fmla="*/ 81 h 158"/>
              <a:gd name="T72" fmla="*/ 72 w 145"/>
              <a:gd name="T73" fmla="*/ 85 h 158"/>
              <a:gd name="T74" fmla="*/ 64 w 145"/>
              <a:gd name="T75" fmla="*/ 81 h 158"/>
              <a:gd name="T76" fmla="*/ 60 w 145"/>
              <a:gd name="T77" fmla="*/ 73 h 158"/>
              <a:gd name="T78" fmla="*/ 60 w 145"/>
              <a:gd name="T79" fmla="*/ 12 h 158"/>
              <a:gd name="T80" fmla="*/ 64 w 145"/>
              <a:gd name="T81" fmla="*/ 4 h 158"/>
              <a:gd name="T82" fmla="*/ 72 w 145"/>
              <a:gd name="T83" fmla="*/ 0 h 158"/>
              <a:gd name="T84" fmla="*/ 81 w 145"/>
              <a:gd name="T85" fmla="*/ 4 h 158"/>
              <a:gd name="T86" fmla="*/ 84 w 145"/>
              <a:gd name="T87" fmla="*/ 1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5" h="158">
                <a:moveTo>
                  <a:pt x="145" y="85"/>
                </a:moveTo>
                <a:cubicBezTo>
                  <a:pt x="145" y="95"/>
                  <a:pt x="143" y="104"/>
                  <a:pt x="139" y="113"/>
                </a:cubicBezTo>
                <a:cubicBezTo>
                  <a:pt x="135" y="122"/>
                  <a:pt x="130" y="130"/>
                  <a:pt x="124" y="136"/>
                </a:cubicBezTo>
                <a:cubicBezTo>
                  <a:pt x="117" y="143"/>
                  <a:pt x="109" y="148"/>
                  <a:pt x="100" y="152"/>
                </a:cubicBezTo>
                <a:cubicBezTo>
                  <a:pt x="91" y="156"/>
                  <a:pt x="82" y="158"/>
                  <a:pt x="72" y="158"/>
                </a:cubicBezTo>
                <a:cubicBezTo>
                  <a:pt x="62" y="158"/>
                  <a:pt x="53" y="156"/>
                  <a:pt x="44" y="152"/>
                </a:cubicBezTo>
                <a:cubicBezTo>
                  <a:pt x="35" y="148"/>
                  <a:pt x="27" y="143"/>
                  <a:pt x="21" y="136"/>
                </a:cubicBezTo>
                <a:cubicBezTo>
                  <a:pt x="14" y="130"/>
                  <a:pt x="9" y="122"/>
                  <a:pt x="5" y="113"/>
                </a:cubicBezTo>
                <a:cubicBezTo>
                  <a:pt x="2" y="104"/>
                  <a:pt x="0" y="95"/>
                  <a:pt x="0" y="85"/>
                </a:cubicBezTo>
                <a:cubicBezTo>
                  <a:pt x="0" y="73"/>
                  <a:pt x="2" y="63"/>
                  <a:pt x="7" y="53"/>
                </a:cubicBezTo>
                <a:cubicBezTo>
                  <a:pt x="12" y="42"/>
                  <a:pt x="19" y="34"/>
                  <a:pt x="29" y="27"/>
                </a:cubicBezTo>
                <a:cubicBezTo>
                  <a:pt x="31" y="25"/>
                  <a:pt x="34" y="24"/>
                  <a:pt x="38" y="25"/>
                </a:cubicBezTo>
                <a:cubicBezTo>
                  <a:pt x="41" y="25"/>
                  <a:pt x="44" y="27"/>
                  <a:pt x="46" y="29"/>
                </a:cubicBezTo>
                <a:cubicBezTo>
                  <a:pt x="48" y="32"/>
                  <a:pt x="48" y="35"/>
                  <a:pt x="48" y="38"/>
                </a:cubicBezTo>
                <a:cubicBezTo>
                  <a:pt x="47" y="42"/>
                  <a:pt x="46" y="44"/>
                  <a:pt x="43" y="46"/>
                </a:cubicBezTo>
                <a:cubicBezTo>
                  <a:pt x="37" y="51"/>
                  <a:pt x="32" y="57"/>
                  <a:pt x="29" y="63"/>
                </a:cubicBezTo>
                <a:cubicBezTo>
                  <a:pt x="25" y="70"/>
                  <a:pt x="24" y="77"/>
                  <a:pt x="24" y="85"/>
                </a:cubicBezTo>
                <a:cubicBezTo>
                  <a:pt x="24" y="92"/>
                  <a:pt x="25" y="98"/>
                  <a:pt x="28" y="104"/>
                </a:cubicBezTo>
                <a:cubicBezTo>
                  <a:pt x="30" y="110"/>
                  <a:pt x="34" y="115"/>
                  <a:pt x="38" y="119"/>
                </a:cubicBezTo>
                <a:cubicBezTo>
                  <a:pt x="42" y="124"/>
                  <a:pt x="47" y="127"/>
                  <a:pt x="53" y="130"/>
                </a:cubicBezTo>
                <a:cubicBezTo>
                  <a:pt x="59" y="132"/>
                  <a:pt x="66" y="133"/>
                  <a:pt x="72" y="133"/>
                </a:cubicBezTo>
                <a:cubicBezTo>
                  <a:pt x="79" y="133"/>
                  <a:pt x="85" y="132"/>
                  <a:pt x="91" y="130"/>
                </a:cubicBezTo>
                <a:cubicBezTo>
                  <a:pt x="97" y="127"/>
                  <a:pt x="102" y="124"/>
                  <a:pt x="106" y="119"/>
                </a:cubicBezTo>
                <a:cubicBezTo>
                  <a:pt x="111" y="115"/>
                  <a:pt x="114" y="110"/>
                  <a:pt x="117" y="104"/>
                </a:cubicBezTo>
                <a:cubicBezTo>
                  <a:pt x="119" y="98"/>
                  <a:pt x="121" y="92"/>
                  <a:pt x="121" y="85"/>
                </a:cubicBezTo>
                <a:cubicBezTo>
                  <a:pt x="121" y="77"/>
                  <a:pt x="119" y="70"/>
                  <a:pt x="116" y="63"/>
                </a:cubicBezTo>
                <a:cubicBezTo>
                  <a:pt x="112" y="57"/>
                  <a:pt x="107" y="51"/>
                  <a:pt x="101" y="46"/>
                </a:cubicBezTo>
                <a:cubicBezTo>
                  <a:pt x="99" y="44"/>
                  <a:pt x="97" y="42"/>
                  <a:pt x="97" y="38"/>
                </a:cubicBezTo>
                <a:cubicBezTo>
                  <a:pt x="96" y="35"/>
                  <a:pt x="97" y="32"/>
                  <a:pt x="99" y="29"/>
                </a:cubicBezTo>
                <a:cubicBezTo>
                  <a:pt x="101" y="27"/>
                  <a:pt x="103" y="25"/>
                  <a:pt x="107" y="25"/>
                </a:cubicBezTo>
                <a:cubicBezTo>
                  <a:pt x="110" y="24"/>
                  <a:pt x="113" y="25"/>
                  <a:pt x="116" y="27"/>
                </a:cubicBezTo>
                <a:cubicBezTo>
                  <a:pt x="125" y="34"/>
                  <a:pt x="132" y="42"/>
                  <a:pt x="137" y="53"/>
                </a:cubicBezTo>
                <a:cubicBezTo>
                  <a:pt x="142" y="63"/>
                  <a:pt x="145" y="73"/>
                  <a:pt x="145" y="85"/>
                </a:cubicBezTo>
                <a:close/>
                <a:moveTo>
                  <a:pt x="84" y="12"/>
                </a:moveTo>
                <a:cubicBezTo>
                  <a:pt x="84" y="73"/>
                  <a:pt x="84" y="73"/>
                  <a:pt x="84" y="73"/>
                </a:cubicBezTo>
                <a:cubicBezTo>
                  <a:pt x="84" y="76"/>
                  <a:pt x="83" y="79"/>
                  <a:pt x="81" y="81"/>
                </a:cubicBezTo>
                <a:cubicBezTo>
                  <a:pt x="78" y="84"/>
                  <a:pt x="75" y="85"/>
                  <a:pt x="72" y="85"/>
                </a:cubicBezTo>
                <a:cubicBezTo>
                  <a:pt x="69" y="85"/>
                  <a:pt x="66" y="84"/>
                  <a:pt x="64" y="81"/>
                </a:cubicBezTo>
                <a:cubicBezTo>
                  <a:pt x="61" y="79"/>
                  <a:pt x="60" y="76"/>
                  <a:pt x="60" y="73"/>
                </a:cubicBezTo>
                <a:cubicBezTo>
                  <a:pt x="60" y="12"/>
                  <a:pt x="60" y="12"/>
                  <a:pt x="60" y="12"/>
                </a:cubicBezTo>
                <a:cubicBezTo>
                  <a:pt x="60" y="9"/>
                  <a:pt x="61" y="6"/>
                  <a:pt x="64" y="4"/>
                </a:cubicBezTo>
                <a:cubicBezTo>
                  <a:pt x="66" y="1"/>
                  <a:pt x="69" y="0"/>
                  <a:pt x="72" y="0"/>
                </a:cubicBezTo>
                <a:cubicBezTo>
                  <a:pt x="75" y="0"/>
                  <a:pt x="78" y="1"/>
                  <a:pt x="81" y="4"/>
                </a:cubicBezTo>
                <a:cubicBezTo>
                  <a:pt x="83" y="6"/>
                  <a:pt x="84" y="9"/>
                  <a:pt x="84" y="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 name="Freeform 22"/>
          <p:cNvSpPr>
            <a:spLocks noEditPoints="1"/>
          </p:cNvSpPr>
          <p:nvPr/>
        </p:nvSpPr>
        <p:spPr bwMode="auto">
          <a:xfrm>
            <a:off x="5749206" y="1833182"/>
            <a:ext cx="241999" cy="209589"/>
          </a:xfrm>
          <a:custGeom>
            <a:avLst/>
            <a:gdLst>
              <a:gd name="T0" fmla="*/ 25 w 170"/>
              <a:gd name="T1" fmla="*/ 143 h 146"/>
              <a:gd name="T2" fmla="*/ 22 w 170"/>
              <a:gd name="T3" fmla="*/ 146 h 146"/>
              <a:gd name="T4" fmla="*/ 1 w 170"/>
              <a:gd name="T5" fmla="*/ 145 h 146"/>
              <a:gd name="T6" fmla="*/ 0 w 170"/>
              <a:gd name="T7" fmla="*/ 124 h 146"/>
              <a:gd name="T8" fmla="*/ 3 w 170"/>
              <a:gd name="T9" fmla="*/ 121 h 146"/>
              <a:gd name="T10" fmla="*/ 24 w 170"/>
              <a:gd name="T11" fmla="*/ 122 h 146"/>
              <a:gd name="T12" fmla="*/ 61 w 170"/>
              <a:gd name="T13" fmla="*/ 112 h 146"/>
              <a:gd name="T14" fmla="*/ 60 w 170"/>
              <a:gd name="T15" fmla="*/ 145 h 146"/>
              <a:gd name="T16" fmla="*/ 40 w 170"/>
              <a:gd name="T17" fmla="*/ 146 h 146"/>
              <a:gd name="T18" fmla="*/ 37 w 170"/>
              <a:gd name="T19" fmla="*/ 143 h 146"/>
              <a:gd name="T20" fmla="*/ 38 w 170"/>
              <a:gd name="T21" fmla="*/ 110 h 146"/>
              <a:gd name="T22" fmla="*/ 58 w 170"/>
              <a:gd name="T23" fmla="*/ 109 h 146"/>
              <a:gd name="T24" fmla="*/ 61 w 170"/>
              <a:gd name="T25" fmla="*/ 112 h 146"/>
              <a:gd name="T26" fmla="*/ 97 w 170"/>
              <a:gd name="T27" fmla="*/ 143 h 146"/>
              <a:gd name="T28" fmla="*/ 94 w 170"/>
              <a:gd name="T29" fmla="*/ 146 h 146"/>
              <a:gd name="T30" fmla="*/ 74 w 170"/>
              <a:gd name="T31" fmla="*/ 145 h 146"/>
              <a:gd name="T32" fmla="*/ 73 w 170"/>
              <a:gd name="T33" fmla="*/ 88 h 146"/>
              <a:gd name="T34" fmla="*/ 76 w 170"/>
              <a:gd name="T35" fmla="*/ 85 h 146"/>
              <a:gd name="T36" fmla="*/ 96 w 170"/>
              <a:gd name="T37" fmla="*/ 86 h 146"/>
              <a:gd name="T38" fmla="*/ 134 w 170"/>
              <a:gd name="T39" fmla="*/ 52 h 146"/>
              <a:gd name="T40" fmla="*/ 133 w 170"/>
              <a:gd name="T41" fmla="*/ 145 h 146"/>
              <a:gd name="T42" fmla="*/ 112 w 170"/>
              <a:gd name="T43" fmla="*/ 146 h 146"/>
              <a:gd name="T44" fmla="*/ 109 w 170"/>
              <a:gd name="T45" fmla="*/ 143 h 146"/>
              <a:gd name="T46" fmla="*/ 110 w 170"/>
              <a:gd name="T47" fmla="*/ 50 h 146"/>
              <a:gd name="T48" fmla="*/ 131 w 170"/>
              <a:gd name="T49" fmla="*/ 49 h 146"/>
              <a:gd name="T50" fmla="*/ 134 w 170"/>
              <a:gd name="T51" fmla="*/ 52 h 146"/>
              <a:gd name="T52" fmla="*/ 170 w 170"/>
              <a:gd name="T53" fmla="*/ 143 h 146"/>
              <a:gd name="T54" fmla="*/ 167 w 170"/>
              <a:gd name="T55" fmla="*/ 146 h 146"/>
              <a:gd name="T56" fmla="*/ 147 w 170"/>
              <a:gd name="T57" fmla="*/ 145 h 146"/>
              <a:gd name="T58" fmla="*/ 146 w 170"/>
              <a:gd name="T59" fmla="*/ 3 h 146"/>
              <a:gd name="T60" fmla="*/ 149 w 170"/>
              <a:gd name="T61" fmla="*/ 0 h 146"/>
              <a:gd name="T62" fmla="*/ 169 w 170"/>
              <a:gd name="T63" fmla="*/ 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46">
                <a:moveTo>
                  <a:pt x="25" y="124"/>
                </a:moveTo>
                <a:cubicBezTo>
                  <a:pt x="25" y="143"/>
                  <a:pt x="25" y="143"/>
                  <a:pt x="25" y="143"/>
                </a:cubicBezTo>
                <a:cubicBezTo>
                  <a:pt x="25" y="143"/>
                  <a:pt x="24" y="144"/>
                  <a:pt x="24" y="145"/>
                </a:cubicBezTo>
                <a:cubicBezTo>
                  <a:pt x="23" y="145"/>
                  <a:pt x="23" y="146"/>
                  <a:pt x="22" y="146"/>
                </a:cubicBezTo>
                <a:cubicBezTo>
                  <a:pt x="3" y="146"/>
                  <a:pt x="3" y="146"/>
                  <a:pt x="3" y="146"/>
                </a:cubicBezTo>
                <a:cubicBezTo>
                  <a:pt x="3" y="146"/>
                  <a:pt x="2" y="145"/>
                  <a:pt x="1" y="145"/>
                </a:cubicBezTo>
                <a:cubicBezTo>
                  <a:pt x="1" y="144"/>
                  <a:pt x="0" y="143"/>
                  <a:pt x="0" y="143"/>
                </a:cubicBezTo>
                <a:cubicBezTo>
                  <a:pt x="0" y="124"/>
                  <a:pt x="0" y="124"/>
                  <a:pt x="0" y="124"/>
                </a:cubicBezTo>
                <a:cubicBezTo>
                  <a:pt x="0" y="124"/>
                  <a:pt x="1" y="123"/>
                  <a:pt x="1" y="122"/>
                </a:cubicBezTo>
                <a:cubicBezTo>
                  <a:pt x="2" y="122"/>
                  <a:pt x="3" y="121"/>
                  <a:pt x="3" y="121"/>
                </a:cubicBezTo>
                <a:cubicBezTo>
                  <a:pt x="22" y="121"/>
                  <a:pt x="22" y="121"/>
                  <a:pt x="22" y="121"/>
                </a:cubicBezTo>
                <a:cubicBezTo>
                  <a:pt x="23" y="121"/>
                  <a:pt x="23" y="122"/>
                  <a:pt x="24" y="122"/>
                </a:cubicBezTo>
                <a:cubicBezTo>
                  <a:pt x="24" y="123"/>
                  <a:pt x="25" y="124"/>
                  <a:pt x="25" y="124"/>
                </a:cubicBezTo>
                <a:close/>
                <a:moveTo>
                  <a:pt x="61" y="112"/>
                </a:moveTo>
                <a:cubicBezTo>
                  <a:pt x="61" y="143"/>
                  <a:pt x="61" y="143"/>
                  <a:pt x="61" y="143"/>
                </a:cubicBezTo>
                <a:cubicBezTo>
                  <a:pt x="61" y="143"/>
                  <a:pt x="61" y="144"/>
                  <a:pt x="60" y="145"/>
                </a:cubicBezTo>
                <a:cubicBezTo>
                  <a:pt x="60" y="145"/>
                  <a:pt x="59" y="146"/>
                  <a:pt x="58" y="146"/>
                </a:cubicBezTo>
                <a:cubicBezTo>
                  <a:pt x="40" y="146"/>
                  <a:pt x="40" y="146"/>
                  <a:pt x="40" y="146"/>
                </a:cubicBezTo>
                <a:cubicBezTo>
                  <a:pt x="39" y="146"/>
                  <a:pt x="38" y="145"/>
                  <a:pt x="38" y="145"/>
                </a:cubicBezTo>
                <a:cubicBezTo>
                  <a:pt x="37" y="144"/>
                  <a:pt x="37" y="143"/>
                  <a:pt x="37" y="143"/>
                </a:cubicBezTo>
                <a:cubicBezTo>
                  <a:pt x="37" y="112"/>
                  <a:pt x="37" y="112"/>
                  <a:pt x="37" y="112"/>
                </a:cubicBezTo>
                <a:cubicBezTo>
                  <a:pt x="37" y="111"/>
                  <a:pt x="37" y="111"/>
                  <a:pt x="38" y="110"/>
                </a:cubicBezTo>
                <a:cubicBezTo>
                  <a:pt x="38" y="110"/>
                  <a:pt x="39" y="109"/>
                  <a:pt x="40" y="109"/>
                </a:cubicBezTo>
                <a:cubicBezTo>
                  <a:pt x="58" y="109"/>
                  <a:pt x="58" y="109"/>
                  <a:pt x="58" y="109"/>
                </a:cubicBezTo>
                <a:cubicBezTo>
                  <a:pt x="59" y="109"/>
                  <a:pt x="60" y="110"/>
                  <a:pt x="60" y="110"/>
                </a:cubicBezTo>
                <a:cubicBezTo>
                  <a:pt x="61" y="111"/>
                  <a:pt x="61" y="111"/>
                  <a:pt x="61" y="112"/>
                </a:cubicBezTo>
                <a:close/>
                <a:moveTo>
                  <a:pt x="97" y="88"/>
                </a:moveTo>
                <a:cubicBezTo>
                  <a:pt x="97" y="143"/>
                  <a:pt x="97" y="143"/>
                  <a:pt x="97" y="143"/>
                </a:cubicBezTo>
                <a:cubicBezTo>
                  <a:pt x="97" y="143"/>
                  <a:pt x="97" y="144"/>
                  <a:pt x="96" y="145"/>
                </a:cubicBezTo>
                <a:cubicBezTo>
                  <a:pt x="96" y="145"/>
                  <a:pt x="95" y="146"/>
                  <a:pt x="94" y="146"/>
                </a:cubicBezTo>
                <a:cubicBezTo>
                  <a:pt x="76" y="146"/>
                  <a:pt x="76" y="146"/>
                  <a:pt x="76" y="146"/>
                </a:cubicBezTo>
                <a:cubicBezTo>
                  <a:pt x="75" y="146"/>
                  <a:pt x="75" y="145"/>
                  <a:pt x="74" y="145"/>
                </a:cubicBezTo>
                <a:cubicBezTo>
                  <a:pt x="73" y="144"/>
                  <a:pt x="73" y="143"/>
                  <a:pt x="73" y="143"/>
                </a:cubicBezTo>
                <a:cubicBezTo>
                  <a:pt x="73" y="88"/>
                  <a:pt x="73" y="88"/>
                  <a:pt x="73" y="88"/>
                </a:cubicBezTo>
                <a:cubicBezTo>
                  <a:pt x="73" y="87"/>
                  <a:pt x="73" y="86"/>
                  <a:pt x="74" y="86"/>
                </a:cubicBezTo>
                <a:cubicBezTo>
                  <a:pt x="75" y="85"/>
                  <a:pt x="75" y="85"/>
                  <a:pt x="76" y="85"/>
                </a:cubicBezTo>
                <a:cubicBezTo>
                  <a:pt x="94" y="85"/>
                  <a:pt x="94" y="85"/>
                  <a:pt x="94" y="85"/>
                </a:cubicBezTo>
                <a:cubicBezTo>
                  <a:pt x="95" y="85"/>
                  <a:pt x="96" y="85"/>
                  <a:pt x="96" y="86"/>
                </a:cubicBezTo>
                <a:cubicBezTo>
                  <a:pt x="97" y="86"/>
                  <a:pt x="97" y="87"/>
                  <a:pt x="97" y="88"/>
                </a:cubicBezTo>
                <a:close/>
                <a:moveTo>
                  <a:pt x="134" y="52"/>
                </a:moveTo>
                <a:cubicBezTo>
                  <a:pt x="134" y="143"/>
                  <a:pt x="134" y="143"/>
                  <a:pt x="134" y="143"/>
                </a:cubicBezTo>
                <a:cubicBezTo>
                  <a:pt x="134" y="143"/>
                  <a:pt x="133" y="144"/>
                  <a:pt x="133" y="145"/>
                </a:cubicBezTo>
                <a:cubicBezTo>
                  <a:pt x="132" y="145"/>
                  <a:pt x="131" y="146"/>
                  <a:pt x="131" y="146"/>
                </a:cubicBezTo>
                <a:cubicBezTo>
                  <a:pt x="112" y="146"/>
                  <a:pt x="112" y="146"/>
                  <a:pt x="112" y="146"/>
                </a:cubicBezTo>
                <a:cubicBezTo>
                  <a:pt x="112" y="146"/>
                  <a:pt x="111" y="145"/>
                  <a:pt x="110" y="145"/>
                </a:cubicBezTo>
                <a:cubicBezTo>
                  <a:pt x="110" y="144"/>
                  <a:pt x="109" y="143"/>
                  <a:pt x="109" y="143"/>
                </a:cubicBezTo>
                <a:cubicBezTo>
                  <a:pt x="109" y="52"/>
                  <a:pt x="109" y="52"/>
                  <a:pt x="109" y="52"/>
                </a:cubicBezTo>
                <a:cubicBezTo>
                  <a:pt x="109" y="51"/>
                  <a:pt x="110" y="50"/>
                  <a:pt x="110" y="50"/>
                </a:cubicBezTo>
                <a:cubicBezTo>
                  <a:pt x="111" y="49"/>
                  <a:pt x="112" y="49"/>
                  <a:pt x="112" y="49"/>
                </a:cubicBezTo>
                <a:cubicBezTo>
                  <a:pt x="131" y="49"/>
                  <a:pt x="131" y="49"/>
                  <a:pt x="131" y="49"/>
                </a:cubicBezTo>
                <a:cubicBezTo>
                  <a:pt x="131" y="49"/>
                  <a:pt x="132" y="49"/>
                  <a:pt x="133" y="50"/>
                </a:cubicBezTo>
                <a:cubicBezTo>
                  <a:pt x="133" y="50"/>
                  <a:pt x="134" y="51"/>
                  <a:pt x="134" y="52"/>
                </a:cubicBezTo>
                <a:close/>
                <a:moveTo>
                  <a:pt x="170" y="3"/>
                </a:moveTo>
                <a:cubicBezTo>
                  <a:pt x="170" y="143"/>
                  <a:pt x="170" y="143"/>
                  <a:pt x="170" y="143"/>
                </a:cubicBezTo>
                <a:cubicBezTo>
                  <a:pt x="170" y="143"/>
                  <a:pt x="170" y="144"/>
                  <a:pt x="169" y="145"/>
                </a:cubicBezTo>
                <a:cubicBezTo>
                  <a:pt x="168" y="145"/>
                  <a:pt x="168" y="146"/>
                  <a:pt x="167" y="146"/>
                </a:cubicBezTo>
                <a:cubicBezTo>
                  <a:pt x="149" y="146"/>
                  <a:pt x="149" y="146"/>
                  <a:pt x="149" y="146"/>
                </a:cubicBezTo>
                <a:cubicBezTo>
                  <a:pt x="148" y="146"/>
                  <a:pt x="147" y="145"/>
                  <a:pt x="147" y="145"/>
                </a:cubicBezTo>
                <a:cubicBezTo>
                  <a:pt x="146" y="144"/>
                  <a:pt x="146" y="143"/>
                  <a:pt x="146" y="143"/>
                </a:cubicBezTo>
                <a:cubicBezTo>
                  <a:pt x="146" y="3"/>
                  <a:pt x="146" y="3"/>
                  <a:pt x="146" y="3"/>
                </a:cubicBezTo>
                <a:cubicBezTo>
                  <a:pt x="146" y="2"/>
                  <a:pt x="146" y="2"/>
                  <a:pt x="147" y="1"/>
                </a:cubicBezTo>
                <a:cubicBezTo>
                  <a:pt x="147" y="1"/>
                  <a:pt x="148" y="0"/>
                  <a:pt x="149" y="0"/>
                </a:cubicBezTo>
                <a:cubicBezTo>
                  <a:pt x="167" y="0"/>
                  <a:pt x="167" y="0"/>
                  <a:pt x="167" y="0"/>
                </a:cubicBezTo>
                <a:cubicBezTo>
                  <a:pt x="168" y="0"/>
                  <a:pt x="168" y="1"/>
                  <a:pt x="169" y="1"/>
                </a:cubicBezTo>
                <a:cubicBezTo>
                  <a:pt x="170" y="2"/>
                  <a:pt x="170" y="2"/>
                  <a:pt x="170" y="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 name="Freeform 23"/>
          <p:cNvSpPr>
            <a:spLocks noEditPoints="1"/>
          </p:cNvSpPr>
          <p:nvPr/>
        </p:nvSpPr>
        <p:spPr bwMode="auto">
          <a:xfrm>
            <a:off x="6056028" y="1833182"/>
            <a:ext cx="207427" cy="209589"/>
          </a:xfrm>
          <a:custGeom>
            <a:avLst/>
            <a:gdLst>
              <a:gd name="T0" fmla="*/ 145 w 145"/>
              <a:gd name="T1" fmla="*/ 84 h 146"/>
              <a:gd name="T2" fmla="*/ 142 w 145"/>
              <a:gd name="T3" fmla="*/ 87 h 146"/>
              <a:gd name="T4" fmla="*/ 121 w 145"/>
              <a:gd name="T5" fmla="*/ 98 h 146"/>
              <a:gd name="T6" fmla="*/ 132 w 145"/>
              <a:gd name="T7" fmla="*/ 114 h 146"/>
              <a:gd name="T8" fmla="*/ 122 w 145"/>
              <a:gd name="T9" fmla="*/ 126 h 146"/>
              <a:gd name="T10" fmla="*/ 110 w 145"/>
              <a:gd name="T11" fmla="*/ 132 h 146"/>
              <a:gd name="T12" fmla="*/ 89 w 145"/>
              <a:gd name="T13" fmla="*/ 125 h 146"/>
              <a:gd name="T14" fmla="*/ 83 w 145"/>
              <a:gd name="T15" fmla="*/ 146 h 146"/>
              <a:gd name="T16" fmla="*/ 59 w 145"/>
              <a:gd name="T17" fmla="*/ 145 h 146"/>
              <a:gd name="T18" fmla="*/ 56 w 145"/>
              <a:gd name="T19" fmla="*/ 125 h 146"/>
              <a:gd name="T20" fmla="*/ 34 w 145"/>
              <a:gd name="T21" fmla="*/ 132 h 146"/>
              <a:gd name="T22" fmla="*/ 29 w 145"/>
              <a:gd name="T23" fmla="*/ 132 h 146"/>
              <a:gd name="T24" fmla="*/ 13 w 145"/>
              <a:gd name="T25" fmla="*/ 114 h 146"/>
              <a:gd name="T26" fmla="*/ 18 w 145"/>
              <a:gd name="T27" fmla="*/ 105 h 146"/>
              <a:gd name="T28" fmla="*/ 20 w 145"/>
              <a:gd name="T29" fmla="*/ 89 h 146"/>
              <a:gd name="T30" fmla="*/ 0 w 145"/>
              <a:gd name="T31" fmla="*/ 85 h 146"/>
              <a:gd name="T32" fmla="*/ 0 w 145"/>
              <a:gd name="T33" fmla="*/ 62 h 146"/>
              <a:gd name="T34" fmla="*/ 2 w 145"/>
              <a:gd name="T35" fmla="*/ 59 h 146"/>
              <a:gd name="T36" fmla="*/ 23 w 145"/>
              <a:gd name="T37" fmla="*/ 48 h 146"/>
              <a:gd name="T38" fmla="*/ 12 w 145"/>
              <a:gd name="T39" fmla="*/ 32 h 146"/>
              <a:gd name="T40" fmla="*/ 22 w 145"/>
              <a:gd name="T41" fmla="*/ 20 h 146"/>
              <a:gd name="T42" fmla="*/ 34 w 145"/>
              <a:gd name="T43" fmla="*/ 14 h 146"/>
              <a:gd name="T44" fmla="*/ 55 w 145"/>
              <a:gd name="T45" fmla="*/ 21 h 146"/>
              <a:gd name="T46" fmla="*/ 62 w 145"/>
              <a:gd name="T47" fmla="*/ 0 h 146"/>
              <a:gd name="T48" fmla="*/ 85 w 145"/>
              <a:gd name="T49" fmla="*/ 1 h 146"/>
              <a:gd name="T50" fmla="*/ 89 w 145"/>
              <a:gd name="T51" fmla="*/ 21 h 146"/>
              <a:gd name="T52" fmla="*/ 111 w 145"/>
              <a:gd name="T53" fmla="*/ 14 h 146"/>
              <a:gd name="T54" fmla="*/ 115 w 145"/>
              <a:gd name="T55" fmla="*/ 14 h 146"/>
              <a:gd name="T56" fmla="*/ 132 w 145"/>
              <a:gd name="T57" fmla="*/ 32 h 146"/>
              <a:gd name="T58" fmla="*/ 126 w 145"/>
              <a:gd name="T59" fmla="*/ 41 h 146"/>
              <a:gd name="T60" fmla="*/ 125 w 145"/>
              <a:gd name="T61" fmla="*/ 57 h 146"/>
              <a:gd name="T62" fmla="*/ 144 w 145"/>
              <a:gd name="T63" fmla="*/ 60 h 146"/>
              <a:gd name="T64" fmla="*/ 89 w 145"/>
              <a:gd name="T65" fmla="*/ 90 h 146"/>
              <a:gd name="T66" fmla="*/ 89 w 145"/>
              <a:gd name="T67" fmla="*/ 56 h 146"/>
              <a:gd name="T68" fmla="*/ 55 w 145"/>
              <a:gd name="T69" fmla="*/ 56 h 146"/>
              <a:gd name="T70" fmla="*/ 55 w 145"/>
              <a:gd name="T71" fmla="*/ 90 h 146"/>
              <a:gd name="T72" fmla="*/ 89 w 145"/>
              <a:gd name="T73" fmla="*/ 9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5" h="146">
                <a:moveTo>
                  <a:pt x="145" y="63"/>
                </a:moveTo>
                <a:cubicBezTo>
                  <a:pt x="145" y="84"/>
                  <a:pt x="145" y="84"/>
                  <a:pt x="145" y="84"/>
                </a:cubicBezTo>
                <a:cubicBezTo>
                  <a:pt x="145" y="84"/>
                  <a:pt x="144" y="85"/>
                  <a:pt x="144" y="86"/>
                </a:cubicBezTo>
                <a:cubicBezTo>
                  <a:pt x="144" y="87"/>
                  <a:pt x="143" y="87"/>
                  <a:pt x="142" y="87"/>
                </a:cubicBezTo>
                <a:cubicBezTo>
                  <a:pt x="125" y="90"/>
                  <a:pt x="125" y="90"/>
                  <a:pt x="125" y="90"/>
                </a:cubicBezTo>
                <a:cubicBezTo>
                  <a:pt x="123" y="93"/>
                  <a:pt x="122" y="96"/>
                  <a:pt x="121" y="98"/>
                </a:cubicBezTo>
                <a:cubicBezTo>
                  <a:pt x="123" y="101"/>
                  <a:pt x="127" y="106"/>
                  <a:pt x="131" y="111"/>
                </a:cubicBezTo>
                <a:cubicBezTo>
                  <a:pt x="132" y="112"/>
                  <a:pt x="132" y="113"/>
                  <a:pt x="132" y="114"/>
                </a:cubicBezTo>
                <a:cubicBezTo>
                  <a:pt x="132" y="115"/>
                  <a:pt x="132" y="115"/>
                  <a:pt x="131" y="116"/>
                </a:cubicBezTo>
                <a:cubicBezTo>
                  <a:pt x="129" y="118"/>
                  <a:pt x="126" y="122"/>
                  <a:pt x="122" y="126"/>
                </a:cubicBezTo>
                <a:cubicBezTo>
                  <a:pt x="117" y="131"/>
                  <a:pt x="114" y="133"/>
                  <a:pt x="113" y="133"/>
                </a:cubicBezTo>
                <a:cubicBezTo>
                  <a:pt x="112" y="133"/>
                  <a:pt x="111" y="133"/>
                  <a:pt x="110" y="132"/>
                </a:cubicBezTo>
                <a:cubicBezTo>
                  <a:pt x="97" y="122"/>
                  <a:pt x="97" y="122"/>
                  <a:pt x="97" y="122"/>
                </a:cubicBezTo>
                <a:cubicBezTo>
                  <a:pt x="95" y="123"/>
                  <a:pt x="92" y="124"/>
                  <a:pt x="89" y="125"/>
                </a:cubicBezTo>
                <a:cubicBezTo>
                  <a:pt x="88" y="134"/>
                  <a:pt x="87" y="140"/>
                  <a:pt x="86" y="143"/>
                </a:cubicBezTo>
                <a:cubicBezTo>
                  <a:pt x="86" y="145"/>
                  <a:pt x="84" y="146"/>
                  <a:pt x="83" y="146"/>
                </a:cubicBezTo>
                <a:cubicBezTo>
                  <a:pt x="62" y="146"/>
                  <a:pt x="62" y="146"/>
                  <a:pt x="62" y="146"/>
                </a:cubicBezTo>
                <a:cubicBezTo>
                  <a:pt x="61" y="146"/>
                  <a:pt x="60" y="145"/>
                  <a:pt x="59" y="145"/>
                </a:cubicBezTo>
                <a:cubicBezTo>
                  <a:pt x="59" y="144"/>
                  <a:pt x="58" y="144"/>
                  <a:pt x="58" y="143"/>
                </a:cubicBezTo>
                <a:cubicBezTo>
                  <a:pt x="56" y="125"/>
                  <a:pt x="56" y="125"/>
                  <a:pt x="56" y="125"/>
                </a:cubicBezTo>
                <a:cubicBezTo>
                  <a:pt x="52" y="124"/>
                  <a:pt x="50" y="123"/>
                  <a:pt x="47" y="122"/>
                </a:cubicBezTo>
                <a:cubicBezTo>
                  <a:pt x="34" y="132"/>
                  <a:pt x="34" y="132"/>
                  <a:pt x="34" y="132"/>
                </a:cubicBezTo>
                <a:cubicBezTo>
                  <a:pt x="33" y="133"/>
                  <a:pt x="32" y="133"/>
                  <a:pt x="31" y="133"/>
                </a:cubicBezTo>
                <a:cubicBezTo>
                  <a:pt x="31" y="133"/>
                  <a:pt x="30" y="132"/>
                  <a:pt x="29" y="132"/>
                </a:cubicBezTo>
                <a:cubicBezTo>
                  <a:pt x="21" y="125"/>
                  <a:pt x="16" y="119"/>
                  <a:pt x="13" y="116"/>
                </a:cubicBezTo>
                <a:cubicBezTo>
                  <a:pt x="13" y="115"/>
                  <a:pt x="13" y="115"/>
                  <a:pt x="13" y="114"/>
                </a:cubicBezTo>
                <a:cubicBezTo>
                  <a:pt x="13" y="113"/>
                  <a:pt x="13" y="112"/>
                  <a:pt x="14" y="112"/>
                </a:cubicBezTo>
                <a:cubicBezTo>
                  <a:pt x="14" y="110"/>
                  <a:pt x="16" y="108"/>
                  <a:pt x="18" y="105"/>
                </a:cubicBezTo>
                <a:cubicBezTo>
                  <a:pt x="21" y="102"/>
                  <a:pt x="22" y="100"/>
                  <a:pt x="23" y="99"/>
                </a:cubicBezTo>
                <a:cubicBezTo>
                  <a:pt x="22" y="95"/>
                  <a:pt x="20" y="92"/>
                  <a:pt x="20" y="89"/>
                </a:cubicBezTo>
                <a:cubicBezTo>
                  <a:pt x="2" y="87"/>
                  <a:pt x="2" y="87"/>
                  <a:pt x="2" y="87"/>
                </a:cubicBezTo>
                <a:cubicBezTo>
                  <a:pt x="1" y="87"/>
                  <a:pt x="1" y="86"/>
                  <a:pt x="0" y="85"/>
                </a:cubicBezTo>
                <a:cubicBezTo>
                  <a:pt x="0" y="85"/>
                  <a:pt x="0" y="84"/>
                  <a:pt x="0" y="83"/>
                </a:cubicBezTo>
                <a:cubicBezTo>
                  <a:pt x="0" y="62"/>
                  <a:pt x="0" y="62"/>
                  <a:pt x="0" y="62"/>
                </a:cubicBezTo>
                <a:cubicBezTo>
                  <a:pt x="0" y="62"/>
                  <a:pt x="0" y="61"/>
                  <a:pt x="0" y="60"/>
                </a:cubicBezTo>
                <a:cubicBezTo>
                  <a:pt x="1" y="59"/>
                  <a:pt x="1" y="59"/>
                  <a:pt x="2" y="59"/>
                </a:cubicBezTo>
                <a:cubicBezTo>
                  <a:pt x="20" y="56"/>
                  <a:pt x="20" y="56"/>
                  <a:pt x="20" y="56"/>
                </a:cubicBezTo>
                <a:cubicBezTo>
                  <a:pt x="21" y="53"/>
                  <a:pt x="22" y="50"/>
                  <a:pt x="23" y="48"/>
                </a:cubicBezTo>
                <a:cubicBezTo>
                  <a:pt x="21" y="44"/>
                  <a:pt x="17" y="40"/>
                  <a:pt x="13" y="34"/>
                </a:cubicBezTo>
                <a:cubicBezTo>
                  <a:pt x="13" y="34"/>
                  <a:pt x="12" y="33"/>
                  <a:pt x="12" y="32"/>
                </a:cubicBezTo>
                <a:cubicBezTo>
                  <a:pt x="12" y="32"/>
                  <a:pt x="13" y="31"/>
                  <a:pt x="13" y="30"/>
                </a:cubicBezTo>
                <a:cubicBezTo>
                  <a:pt x="15" y="28"/>
                  <a:pt x="18" y="24"/>
                  <a:pt x="22" y="20"/>
                </a:cubicBezTo>
                <a:cubicBezTo>
                  <a:pt x="27" y="15"/>
                  <a:pt x="30" y="13"/>
                  <a:pt x="31" y="13"/>
                </a:cubicBezTo>
                <a:cubicBezTo>
                  <a:pt x="32" y="13"/>
                  <a:pt x="33" y="13"/>
                  <a:pt x="34" y="14"/>
                </a:cubicBezTo>
                <a:cubicBezTo>
                  <a:pt x="47" y="24"/>
                  <a:pt x="47" y="24"/>
                  <a:pt x="47" y="24"/>
                </a:cubicBezTo>
                <a:cubicBezTo>
                  <a:pt x="50" y="23"/>
                  <a:pt x="53" y="22"/>
                  <a:pt x="55" y="21"/>
                </a:cubicBezTo>
                <a:cubicBezTo>
                  <a:pt x="57" y="12"/>
                  <a:pt x="57" y="6"/>
                  <a:pt x="58" y="3"/>
                </a:cubicBezTo>
                <a:cubicBezTo>
                  <a:pt x="59" y="1"/>
                  <a:pt x="60" y="0"/>
                  <a:pt x="62" y="0"/>
                </a:cubicBezTo>
                <a:cubicBezTo>
                  <a:pt x="83" y="0"/>
                  <a:pt x="83" y="0"/>
                  <a:pt x="83" y="0"/>
                </a:cubicBezTo>
                <a:cubicBezTo>
                  <a:pt x="84" y="0"/>
                  <a:pt x="84" y="1"/>
                  <a:pt x="85" y="1"/>
                </a:cubicBezTo>
                <a:cubicBezTo>
                  <a:pt x="86" y="2"/>
                  <a:pt x="86" y="2"/>
                  <a:pt x="86" y="3"/>
                </a:cubicBezTo>
                <a:cubicBezTo>
                  <a:pt x="89" y="21"/>
                  <a:pt x="89" y="21"/>
                  <a:pt x="89" y="21"/>
                </a:cubicBezTo>
                <a:cubicBezTo>
                  <a:pt x="92" y="22"/>
                  <a:pt x="95" y="23"/>
                  <a:pt x="97" y="24"/>
                </a:cubicBezTo>
                <a:cubicBezTo>
                  <a:pt x="111" y="14"/>
                  <a:pt x="111" y="14"/>
                  <a:pt x="111" y="14"/>
                </a:cubicBezTo>
                <a:cubicBezTo>
                  <a:pt x="111" y="13"/>
                  <a:pt x="112" y="13"/>
                  <a:pt x="113" y="13"/>
                </a:cubicBezTo>
                <a:cubicBezTo>
                  <a:pt x="114" y="13"/>
                  <a:pt x="114" y="13"/>
                  <a:pt x="115" y="14"/>
                </a:cubicBezTo>
                <a:cubicBezTo>
                  <a:pt x="123" y="22"/>
                  <a:pt x="129" y="27"/>
                  <a:pt x="131" y="30"/>
                </a:cubicBezTo>
                <a:cubicBezTo>
                  <a:pt x="131" y="31"/>
                  <a:pt x="132" y="31"/>
                  <a:pt x="132" y="32"/>
                </a:cubicBezTo>
                <a:cubicBezTo>
                  <a:pt x="132" y="33"/>
                  <a:pt x="131" y="34"/>
                  <a:pt x="131" y="34"/>
                </a:cubicBezTo>
                <a:cubicBezTo>
                  <a:pt x="130" y="36"/>
                  <a:pt x="128" y="38"/>
                  <a:pt x="126" y="41"/>
                </a:cubicBezTo>
                <a:cubicBezTo>
                  <a:pt x="124" y="44"/>
                  <a:pt x="122" y="46"/>
                  <a:pt x="121" y="47"/>
                </a:cubicBezTo>
                <a:cubicBezTo>
                  <a:pt x="122" y="50"/>
                  <a:pt x="124" y="54"/>
                  <a:pt x="125" y="57"/>
                </a:cubicBezTo>
                <a:cubicBezTo>
                  <a:pt x="142" y="59"/>
                  <a:pt x="142" y="59"/>
                  <a:pt x="142" y="59"/>
                </a:cubicBezTo>
                <a:cubicBezTo>
                  <a:pt x="143" y="59"/>
                  <a:pt x="144" y="60"/>
                  <a:pt x="144" y="60"/>
                </a:cubicBezTo>
                <a:cubicBezTo>
                  <a:pt x="144" y="61"/>
                  <a:pt x="145" y="62"/>
                  <a:pt x="145" y="63"/>
                </a:cubicBezTo>
                <a:close/>
                <a:moveTo>
                  <a:pt x="89" y="90"/>
                </a:moveTo>
                <a:cubicBezTo>
                  <a:pt x="94" y="85"/>
                  <a:pt x="96" y="80"/>
                  <a:pt x="96" y="73"/>
                </a:cubicBezTo>
                <a:cubicBezTo>
                  <a:pt x="96" y="66"/>
                  <a:pt x="94" y="61"/>
                  <a:pt x="89" y="56"/>
                </a:cubicBezTo>
                <a:cubicBezTo>
                  <a:pt x="85" y="51"/>
                  <a:pt x="79" y="49"/>
                  <a:pt x="72" y="49"/>
                </a:cubicBezTo>
                <a:cubicBezTo>
                  <a:pt x="65" y="49"/>
                  <a:pt x="60" y="51"/>
                  <a:pt x="55" y="56"/>
                </a:cubicBezTo>
                <a:cubicBezTo>
                  <a:pt x="50" y="61"/>
                  <a:pt x="48" y="66"/>
                  <a:pt x="48" y="73"/>
                </a:cubicBezTo>
                <a:cubicBezTo>
                  <a:pt x="48" y="80"/>
                  <a:pt x="50" y="85"/>
                  <a:pt x="55" y="90"/>
                </a:cubicBezTo>
                <a:cubicBezTo>
                  <a:pt x="60" y="95"/>
                  <a:pt x="65" y="97"/>
                  <a:pt x="72" y="97"/>
                </a:cubicBezTo>
                <a:cubicBezTo>
                  <a:pt x="79" y="97"/>
                  <a:pt x="85" y="95"/>
                  <a:pt x="89" y="9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 name="Freeform 24"/>
          <p:cNvSpPr>
            <a:spLocks noEditPoints="1"/>
          </p:cNvSpPr>
          <p:nvPr/>
        </p:nvSpPr>
        <p:spPr bwMode="auto">
          <a:xfrm>
            <a:off x="6326116" y="1833182"/>
            <a:ext cx="192302" cy="209589"/>
          </a:xfrm>
          <a:custGeom>
            <a:avLst/>
            <a:gdLst>
              <a:gd name="T0" fmla="*/ 134 w 134"/>
              <a:gd name="T1" fmla="*/ 34 h 146"/>
              <a:gd name="T2" fmla="*/ 130 w 134"/>
              <a:gd name="T3" fmla="*/ 37 h 146"/>
              <a:gd name="T4" fmla="*/ 121 w 134"/>
              <a:gd name="T5" fmla="*/ 126 h 146"/>
              <a:gd name="T6" fmla="*/ 106 w 134"/>
              <a:gd name="T7" fmla="*/ 146 h 146"/>
              <a:gd name="T8" fmla="*/ 17 w 134"/>
              <a:gd name="T9" fmla="*/ 140 h 146"/>
              <a:gd name="T10" fmla="*/ 12 w 134"/>
              <a:gd name="T11" fmla="*/ 37 h 146"/>
              <a:gd name="T12" fmla="*/ 1 w 134"/>
              <a:gd name="T13" fmla="*/ 36 h 146"/>
              <a:gd name="T14" fmla="*/ 0 w 134"/>
              <a:gd name="T15" fmla="*/ 28 h 146"/>
              <a:gd name="T16" fmla="*/ 3 w 134"/>
              <a:gd name="T17" fmla="*/ 25 h 146"/>
              <a:gd name="T18" fmla="*/ 39 w 134"/>
              <a:gd name="T19" fmla="*/ 9 h 146"/>
              <a:gd name="T20" fmla="*/ 52 w 134"/>
              <a:gd name="T21" fmla="*/ 0 h 146"/>
              <a:gd name="T22" fmla="*/ 90 w 134"/>
              <a:gd name="T23" fmla="*/ 3 h 146"/>
              <a:gd name="T24" fmla="*/ 101 w 134"/>
              <a:gd name="T25" fmla="*/ 25 h 146"/>
              <a:gd name="T26" fmla="*/ 133 w 134"/>
              <a:gd name="T27" fmla="*/ 25 h 146"/>
              <a:gd name="T28" fmla="*/ 109 w 134"/>
              <a:gd name="T29" fmla="*/ 126 h 146"/>
              <a:gd name="T30" fmla="*/ 25 w 134"/>
              <a:gd name="T31" fmla="*/ 37 h 146"/>
              <a:gd name="T32" fmla="*/ 25 w 134"/>
              <a:gd name="T33" fmla="*/ 130 h 146"/>
              <a:gd name="T34" fmla="*/ 28 w 134"/>
              <a:gd name="T35" fmla="*/ 133 h 146"/>
              <a:gd name="T36" fmla="*/ 107 w 134"/>
              <a:gd name="T37" fmla="*/ 133 h 146"/>
              <a:gd name="T38" fmla="*/ 109 w 134"/>
              <a:gd name="T39" fmla="*/ 126 h 146"/>
              <a:gd name="T40" fmla="*/ 49 w 134"/>
              <a:gd name="T41" fmla="*/ 112 h 146"/>
              <a:gd name="T42" fmla="*/ 46 w 134"/>
              <a:gd name="T43" fmla="*/ 115 h 146"/>
              <a:gd name="T44" fmla="*/ 38 w 134"/>
              <a:gd name="T45" fmla="*/ 114 h 146"/>
              <a:gd name="T46" fmla="*/ 37 w 134"/>
              <a:gd name="T47" fmla="*/ 58 h 146"/>
              <a:gd name="T48" fmla="*/ 40 w 134"/>
              <a:gd name="T49" fmla="*/ 55 h 146"/>
              <a:gd name="T50" fmla="*/ 48 w 134"/>
              <a:gd name="T51" fmla="*/ 56 h 146"/>
              <a:gd name="T52" fmla="*/ 46 w 134"/>
              <a:gd name="T53" fmla="*/ 25 h 146"/>
              <a:gd name="T54" fmla="*/ 84 w 134"/>
              <a:gd name="T55" fmla="*/ 13 h 146"/>
              <a:gd name="T56" fmla="*/ 52 w 134"/>
              <a:gd name="T57" fmla="*/ 12 h 146"/>
              <a:gd name="T58" fmla="*/ 46 w 134"/>
              <a:gd name="T59" fmla="*/ 25 h 146"/>
              <a:gd name="T60" fmla="*/ 73 w 134"/>
              <a:gd name="T61" fmla="*/ 112 h 146"/>
              <a:gd name="T62" fmla="*/ 70 w 134"/>
              <a:gd name="T63" fmla="*/ 115 h 146"/>
              <a:gd name="T64" fmla="*/ 62 w 134"/>
              <a:gd name="T65" fmla="*/ 114 h 146"/>
              <a:gd name="T66" fmla="*/ 61 w 134"/>
              <a:gd name="T67" fmla="*/ 58 h 146"/>
              <a:gd name="T68" fmla="*/ 64 w 134"/>
              <a:gd name="T69" fmla="*/ 55 h 146"/>
              <a:gd name="T70" fmla="*/ 72 w 134"/>
              <a:gd name="T71" fmla="*/ 56 h 146"/>
              <a:gd name="T72" fmla="*/ 97 w 134"/>
              <a:gd name="T73" fmla="*/ 58 h 146"/>
              <a:gd name="T74" fmla="*/ 96 w 134"/>
              <a:gd name="T75" fmla="*/ 114 h 146"/>
              <a:gd name="T76" fmla="*/ 88 w 134"/>
              <a:gd name="T77" fmla="*/ 115 h 146"/>
              <a:gd name="T78" fmla="*/ 85 w 134"/>
              <a:gd name="T79" fmla="*/ 112 h 146"/>
              <a:gd name="T80" fmla="*/ 86 w 134"/>
              <a:gd name="T81" fmla="*/ 56 h 146"/>
              <a:gd name="T82" fmla="*/ 94 w 134"/>
              <a:gd name="T83" fmla="*/ 55 h 146"/>
              <a:gd name="T84" fmla="*/ 97 w 134"/>
              <a:gd name="T85"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46">
                <a:moveTo>
                  <a:pt x="134" y="28"/>
                </a:moveTo>
                <a:cubicBezTo>
                  <a:pt x="134" y="34"/>
                  <a:pt x="134" y="34"/>
                  <a:pt x="134" y="34"/>
                </a:cubicBezTo>
                <a:cubicBezTo>
                  <a:pt x="134" y="35"/>
                  <a:pt x="133" y="35"/>
                  <a:pt x="133" y="36"/>
                </a:cubicBezTo>
                <a:cubicBezTo>
                  <a:pt x="132" y="36"/>
                  <a:pt x="131" y="37"/>
                  <a:pt x="130" y="37"/>
                </a:cubicBezTo>
                <a:cubicBezTo>
                  <a:pt x="121" y="37"/>
                  <a:pt x="121" y="37"/>
                  <a:pt x="121" y="37"/>
                </a:cubicBezTo>
                <a:cubicBezTo>
                  <a:pt x="121" y="126"/>
                  <a:pt x="121" y="126"/>
                  <a:pt x="121" y="126"/>
                </a:cubicBezTo>
                <a:cubicBezTo>
                  <a:pt x="121" y="132"/>
                  <a:pt x="120" y="136"/>
                  <a:pt x="117" y="140"/>
                </a:cubicBezTo>
                <a:cubicBezTo>
                  <a:pt x="114" y="144"/>
                  <a:pt x="110" y="146"/>
                  <a:pt x="106" y="146"/>
                </a:cubicBezTo>
                <a:cubicBezTo>
                  <a:pt x="28" y="146"/>
                  <a:pt x="28" y="146"/>
                  <a:pt x="28" y="146"/>
                </a:cubicBezTo>
                <a:cubicBezTo>
                  <a:pt x="23" y="146"/>
                  <a:pt x="20" y="144"/>
                  <a:pt x="17" y="140"/>
                </a:cubicBezTo>
                <a:cubicBezTo>
                  <a:pt x="14" y="136"/>
                  <a:pt x="12" y="132"/>
                  <a:pt x="12" y="127"/>
                </a:cubicBezTo>
                <a:cubicBezTo>
                  <a:pt x="12" y="37"/>
                  <a:pt x="12" y="37"/>
                  <a:pt x="12" y="37"/>
                </a:cubicBezTo>
                <a:cubicBezTo>
                  <a:pt x="3" y="37"/>
                  <a:pt x="3" y="37"/>
                  <a:pt x="3" y="37"/>
                </a:cubicBezTo>
                <a:cubicBezTo>
                  <a:pt x="3" y="37"/>
                  <a:pt x="2" y="36"/>
                  <a:pt x="1" y="36"/>
                </a:cubicBezTo>
                <a:cubicBezTo>
                  <a:pt x="1" y="35"/>
                  <a:pt x="0" y="35"/>
                  <a:pt x="0" y="34"/>
                </a:cubicBezTo>
                <a:cubicBezTo>
                  <a:pt x="0" y="28"/>
                  <a:pt x="0" y="28"/>
                  <a:pt x="0" y="28"/>
                </a:cubicBezTo>
                <a:cubicBezTo>
                  <a:pt x="0" y="27"/>
                  <a:pt x="1" y="26"/>
                  <a:pt x="1" y="25"/>
                </a:cubicBezTo>
                <a:cubicBezTo>
                  <a:pt x="2" y="25"/>
                  <a:pt x="3" y="25"/>
                  <a:pt x="3" y="25"/>
                </a:cubicBezTo>
                <a:cubicBezTo>
                  <a:pt x="33" y="25"/>
                  <a:pt x="33" y="25"/>
                  <a:pt x="33" y="25"/>
                </a:cubicBezTo>
                <a:cubicBezTo>
                  <a:pt x="39" y="9"/>
                  <a:pt x="39" y="9"/>
                  <a:pt x="39" y="9"/>
                </a:cubicBezTo>
                <a:cubicBezTo>
                  <a:pt x="40" y="6"/>
                  <a:pt x="42" y="4"/>
                  <a:pt x="44" y="3"/>
                </a:cubicBezTo>
                <a:cubicBezTo>
                  <a:pt x="47" y="1"/>
                  <a:pt x="49" y="0"/>
                  <a:pt x="52" y="0"/>
                </a:cubicBezTo>
                <a:cubicBezTo>
                  <a:pt x="82" y="0"/>
                  <a:pt x="82" y="0"/>
                  <a:pt x="82" y="0"/>
                </a:cubicBezTo>
                <a:cubicBezTo>
                  <a:pt x="85" y="0"/>
                  <a:pt x="87" y="1"/>
                  <a:pt x="90" y="3"/>
                </a:cubicBezTo>
                <a:cubicBezTo>
                  <a:pt x="92" y="4"/>
                  <a:pt x="94" y="6"/>
                  <a:pt x="95" y="9"/>
                </a:cubicBezTo>
                <a:cubicBezTo>
                  <a:pt x="101" y="25"/>
                  <a:pt x="101" y="25"/>
                  <a:pt x="101" y="25"/>
                </a:cubicBezTo>
                <a:cubicBezTo>
                  <a:pt x="130" y="25"/>
                  <a:pt x="130" y="25"/>
                  <a:pt x="130" y="25"/>
                </a:cubicBezTo>
                <a:cubicBezTo>
                  <a:pt x="131" y="25"/>
                  <a:pt x="132" y="25"/>
                  <a:pt x="133" y="25"/>
                </a:cubicBezTo>
                <a:cubicBezTo>
                  <a:pt x="133" y="26"/>
                  <a:pt x="134" y="27"/>
                  <a:pt x="134" y="28"/>
                </a:cubicBezTo>
                <a:close/>
                <a:moveTo>
                  <a:pt x="109" y="126"/>
                </a:moveTo>
                <a:cubicBezTo>
                  <a:pt x="109" y="37"/>
                  <a:pt x="109" y="37"/>
                  <a:pt x="109" y="37"/>
                </a:cubicBezTo>
                <a:cubicBezTo>
                  <a:pt x="25" y="37"/>
                  <a:pt x="25" y="37"/>
                  <a:pt x="25" y="37"/>
                </a:cubicBezTo>
                <a:cubicBezTo>
                  <a:pt x="25" y="126"/>
                  <a:pt x="25" y="126"/>
                  <a:pt x="25" y="126"/>
                </a:cubicBezTo>
                <a:cubicBezTo>
                  <a:pt x="25" y="128"/>
                  <a:pt x="25" y="129"/>
                  <a:pt x="25" y="130"/>
                </a:cubicBezTo>
                <a:cubicBezTo>
                  <a:pt x="26" y="131"/>
                  <a:pt x="26" y="132"/>
                  <a:pt x="27" y="133"/>
                </a:cubicBezTo>
                <a:cubicBezTo>
                  <a:pt x="27" y="133"/>
                  <a:pt x="27" y="133"/>
                  <a:pt x="28" y="133"/>
                </a:cubicBezTo>
                <a:cubicBezTo>
                  <a:pt x="106" y="133"/>
                  <a:pt x="106" y="133"/>
                  <a:pt x="106" y="133"/>
                </a:cubicBezTo>
                <a:cubicBezTo>
                  <a:pt x="106" y="133"/>
                  <a:pt x="107" y="133"/>
                  <a:pt x="107" y="133"/>
                </a:cubicBezTo>
                <a:cubicBezTo>
                  <a:pt x="108" y="132"/>
                  <a:pt x="108" y="131"/>
                  <a:pt x="109" y="130"/>
                </a:cubicBezTo>
                <a:cubicBezTo>
                  <a:pt x="109" y="129"/>
                  <a:pt x="109" y="128"/>
                  <a:pt x="109" y="126"/>
                </a:cubicBezTo>
                <a:close/>
                <a:moveTo>
                  <a:pt x="49" y="58"/>
                </a:moveTo>
                <a:cubicBezTo>
                  <a:pt x="49" y="112"/>
                  <a:pt x="49" y="112"/>
                  <a:pt x="49" y="112"/>
                </a:cubicBezTo>
                <a:cubicBezTo>
                  <a:pt x="49" y="113"/>
                  <a:pt x="49" y="114"/>
                  <a:pt x="48" y="114"/>
                </a:cubicBezTo>
                <a:cubicBezTo>
                  <a:pt x="47" y="115"/>
                  <a:pt x="47" y="115"/>
                  <a:pt x="46" y="115"/>
                </a:cubicBezTo>
                <a:cubicBezTo>
                  <a:pt x="40" y="115"/>
                  <a:pt x="40" y="115"/>
                  <a:pt x="40" y="115"/>
                </a:cubicBezTo>
                <a:cubicBezTo>
                  <a:pt x="39" y="115"/>
                  <a:pt x="38" y="115"/>
                  <a:pt x="38" y="114"/>
                </a:cubicBezTo>
                <a:cubicBezTo>
                  <a:pt x="37" y="114"/>
                  <a:pt x="37" y="113"/>
                  <a:pt x="37" y="112"/>
                </a:cubicBezTo>
                <a:cubicBezTo>
                  <a:pt x="37" y="58"/>
                  <a:pt x="37" y="58"/>
                  <a:pt x="37" y="58"/>
                </a:cubicBezTo>
                <a:cubicBezTo>
                  <a:pt x="37" y="57"/>
                  <a:pt x="37" y="56"/>
                  <a:pt x="38" y="56"/>
                </a:cubicBezTo>
                <a:cubicBezTo>
                  <a:pt x="38" y="55"/>
                  <a:pt x="39" y="55"/>
                  <a:pt x="40" y="55"/>
                </a:cubicBezTo>
                <a:cubicBezTo>
                  <a:pt x="46" y="55"/>
                  <a:pt x="46" y="55"/>
                  <a:pt x="46" y="55"/>
                </a:cubicBezTo>
                <a:cubicBezTo>
                  <a:pt x="47" y="55"/>
                  <a:pt x="47" y="55"/>
                  <a:pt x="48" y="56"/>
                </a:cubicBezTo>
                <a:cubicBezTo>
                  <a:pt x="49" y="56"/>
                  <a:pt x="49" y="57"/>
                  <a:pt x="49" y="58"/>
                </a:cubicBezTo>
                <a:close/>
                <a:moveTo>
                  <a:pt x="46" y="25"/>
                </a:moveTo>
                <a:cubicBezTo>
                  <a:pt x="88" y="25"/>
                  <a:pt x="88" y="25"/>
                  <a:pt x="88" y="25"/>
                </a:cubicBezTo>
                <a:cubicBezTo>
                  <a:pt x="84" y="13"/>
                  <a:pt x="84" y="13"/>
                  <a:pt x="84" y="13"/>
                </a:cubicBezTo>
                <a:cubicBezTo>
                  <a:pt x="83" y="13"/>
                  <a:pt x="83" y="13"/>
                  <a:pt x="82" y="12"/>
                </a:cubicBezTo>
                <a:cubicBezTo>
                  <a:pt x="52" y="12"/>
                  <a:pt x="52" y="12"/>
                  <a:pt x="52" y="12"/>
                </a:cubicBezTo>
                <a:cubicBezTo>
                  <a:pt x="51" y="13"/>
                  <a:pt x="51" y="13"/>
                  <a:pt x="50" y="13"/>
                </a:cubicBezTo>
                <a:lnTo>
                  <a:pt x="46" y="25"/>
                </a:lnTo>
                <a:close/>
                <a:moveTo>
                  <a:pt x="73" y="58"/>
                </a:moveTo>
                <a:cubicBezTo>
                  <a:pt x="73" y="112"/>
                  <a:pt x="73" y="112"/>
                  <a:pt x="73" y="112"/>
                </a:cubicBezTo>
                <a:cubicBezTo>
                  <a:pt x="73" y="113"/>
                  <a:pt x="73" y="114"/>
                  <a:pt x="72" y="114"/>
                </a:cubicBezTo>
                <a:cubicBezTo>
                  <a:pt x="72" y="115"/>
                  <a:pt x="71" y="115"/>
                  <a:pt x="70" y="115"/>
                </a:cubicBezTo>
                <a:cubicBezTo>
                  <a:pt x="64" y="115"/>
                  <a:pt x="64" y="115"/>
                  <a:pt x="64" y="115"/>
                </a:cubicBezTo>
                <a:cubicBezTo>
                  <a:pt x="63" y="115"/>
                  <a:pt x="62" y="115"/>
                  <a:pt x="62" y="114"/>
                </a:cubicBezTo>
                <a:cubicBezTo>
                  <a:pt x="61" y="114"/>
                  <a:pt x="61" y="113"/>
                  <a:pt x="61" y="112"/>
                </a:cubicBezTo>
                <a:cubicBezTo>
                  <a:pt x="61" y="58"/>
                  <a:pt x="61" y="58"/>
                  <a:pt x="61" y="58"/>
                </a:cubicBezTo>
                <a:cubicBezTo>
                  <a:pt x="61" y="57"/>
                  <a:pt x="61" y="56"/>
                  <a:pt x="62" y="56"/>
                </a:cubicBezTo>
                <a:cubicBezTo>
                  <a:pt x="62" y="55"/>
                  <a:pt x="63" y="55"/>
                  <a:pt x="64" y="55"/>
                </a:cubicBezTo>
                <a:cubicBezTo>
                  <a:pt x="70" y="55"/>
                  <a:pt x="70" y="55"/>
                  <a:pt x="70" y="55"/>
                </a:cubicBezTo>
                <a:cubicBezTo>
                  <a:pt x="71" y="55"/>
                  <a:pt x="72" y="55"/>
                  <a:pt x="72" y="56"/>
                </a:cubicBezTo>
                <a:cubicBezTo>
                  <a:pt x="73" y="56"/>
                  <a:pt x="73" y="57"/>
                  <a:pt x="73" y="58"/>
                </a:cubicBezTo>
                <a:close/>
                <a:moveTo>
                  <a:pt x="97" y="58"/>
                </a:moveTo>
                <a:cubicBezTo>
                  <a:pt x="97" y="112"/>
                  <a:pt x="97" y="112"/>
                  <a:pt x="97" y="112"/>
                </a:cubicBezTo>
                <a:cubicBezTo>
                  <a:pt x="97" y="113"/>
                  <a:pt x="97" y="114"/>
                  <a:pt x="96" y="114"/>
                </a:cubicBezTo>
                <a:cubicBezTo>
                  <a:pt x="96" y="115"/>
                  <a:pt x="95" y="115"/>
                  <a:pt x="94" y="115"/>
                </a:cubicBezTo>
                <a:cubicBezTo>
                  <a:pt x="88" y="115"/>
                  <a:pt x="88" y="115"/>
                  <a:pt x="88" y="115"/>
                </a:cubicBezTo>
                <a:cubicBezTo>
                  <a:pt x="87" y="115"/>
                  <a:pt x="87" y="115"/>
                  <a:pt x="86" y="114"/>
                </a:cubicBezTo>
                <a:cubicBezTo>
                  <a:pt x="85" y="114"/>
                  <a:pt x="85" y="113"/>
                  <a:pt x="85" y="112"/>
                </a:cubicBezTo>
                <a:cubicBezTo>
                  <a:pt x="85" y="58"/>
                  <a:pt x="85" y="58"/>
                  <a:pt x="85" y="58"/>
                </a:cubicBezTo>
                <a:cubicBezTo>
                  <a:pt x="85" y="57"/>
                  <a:pt x="85" y="56"/>
                  <a:pt x="86" y="56"/>
                </a:cubicBezTo>
                <a:cubicBezTo>
                  <a:pt x="87" y="55"/>
                  <a:pt x="87" y="55"/>
                  <a:pt x="88" y="55"/>
                </a:cubicBezTo>
                <a:cubicBezTo>
                  <a:pt x="94" y="55"/>
                  <a:pt x="94" y="55"/>
                  <a:pt x="94" y="55"/>
                </a:cubicBezTo>
                <a:cubicBezTo>
                  <a:pt x="95" y="55"/>
                  <a:pt x="96" y="55"/>
                  <a:pt x="96" y="56"/>
                </a:cubicBezTo>
                <a:cubicBezTo>
                  <a:pt x="97" y="56"/>
                  <a:pt x="97" y="57"/>
                  <a:pt x="97"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 name="Freeform 25"/>
          <p:cNvSpPr>
            <a:spLocks noEditPoints="1"/>
          </p:cNvSpPr>
          <p:nvPr/>
        </p:nvSpPr>
        <p:spPr bwMode="auto">
          <a:xfrm>
            <a:off x="6585400" y="1850468"/>
            <a:ext cx="218232" cy="175018"/>
          </a:xfrm>
          <a:custGeom>
            <a:avLst/>
            <a:gdLst>
              <a:gd name="T0" fmla="*/ 151 w 152"/>
              <a:gd name="T1" fmla="*/ 64 h 121"/>
              <a:gd name="T2" fmla="*/ 145 w 152"/>
              <a:gd name="T3" fmla="*/ 71 h 121"/>
              <a:gd name="T4" fmla="*/ 144 w 152"/>
              <a:gd name="T5" fmla="*/ 72 h 121"/>
              <a:gd name="T6" fmla="*/ 143 w 152"/>
              <a:gd name="T7" fmla="*/ 72 h 121"/>
              <a:gd name="T8" fmla="*/ 141 w 152"/>
              <a:gd name="T9" fmla="*/ 71 h 121"/>
              <a:gd name="T10" fmla="*/ 76 w 152"/>
              <a:gd name="T11" fmla="*/ 16 h 121"/>
              <a:gd name="T12" fmla="*/ 10 w 152"/>
              <a:gd name="T13" fmla="*/ 71 h 121"/>
              <a:gd name="T14" fmla="*/ 8 w 152"/>
              <a:gd name="T15" fmla="*/ 72 h 121"/>
              <a:gd name="T16" fmla="*/ 6 w 152"/>
              <a:gd name="T17" fmla="*/ 71 h 121"/>
              <a:gd name="T18" fmla="*/ 0 w 152"/>
              <a:gd name="T19" fmla="*/ 64 h 121"/>
              <a:gd name="T20" fmla="*/ 0 w 152"/>
              <a:gd name="T21" fmla="*/ 61 h 121"/>
              <a:gd name="T22" fmla="*/ 1 w 152"/>
              <a:gd name="T23" fmla="*/ 59 h 121"/>
              <a:gd name="T24" fmla="*/ 69 w 152"/>
              <a:gd name="T25" fmla="*/ 3 h 121"/>
              <a:gd name="T26" fmla="*/ 76 w 152"/>
              <a:gd name="T27" fmla="*/ 0 h 121"/>
              <a:gd name="T28" fmla="*/ 83 w 152"/>
              <a:gd name="T29" fmla="*/ 3 h 121"/>
              <a:gd name="T30" fmla="*/ 106 w 152"/>
              <a:gd name="T31" fmla="*/ 22 h 121"/>
              <a:gd name="T32" fmla="*/ 106 w 152"/>
              <a:gd name="T33" fmla="*/ 3 h 121"/>
              <a:gd name="T34" fmla="*/ 107 w 152"/>
              <a:gd name="T35" fmla="*/ 1 h 121"/>
              <a:gd name="T36" fmla="*/ 109 w 152"/>
              <a:gd name="T37" fmla="*/ 0 h 121"/>
              <a:gd name="T38" fmla="*/ 127 w 152"/>
              <a:gd name="T39" fmla="*/ 0 h 121"/>
              <a:gd name="T40" fmla="*/ 129 w 152"/>
              <a:gd name="T41" fmla="*/ 1 h 121"/>
              <a:gd name="T42" fmla="*/ 130 w 152"/>
              <a:gd name="T43" fmla="*/ 3 h 121"/>
              <a:gd name="T44" fmla="*/ 130 w 152"/>
              <a:gd name="T45" fmla="*/ 42 h 121"/>
              <a:gd name="T46" fmla="*/ 151 w 152"/>
              <a:gd name="T47" fmla="*/ 59 h 121"/>
              <a:gd name="T48" fmla="*/ 152 w 152"/>
              <a:gd name="T49" fmla="*/ 61 h 121"/>
              <a:gd name="T50" fmla="*/ 151 w 152"/>
              <a:gd name="T51" fmla="*/ 64 h 121"/>
              <a:gd name="T52" fmla="*/ 130 w 152"/>
              <a:gd name="T53" fmla="*/ 70 h 121"/>
              <a:gd name="T54" fmla="*/ 130 w 152"/>
              <a:gd name="T55" fmla="*/ 115 h 121"/>
              <a:gd name="T56" fmla="*/ 128 w 152"/>
              <a:gd name="T57" fmla="*/ 120 h 121"/>
              <a:gd name="T58" fmla="*/ 124 w 152"/>
              <a:gd name="T59" fmla="*/ 121 h 121"/>
              <a:gd name="T60" fmla="*/ 88 w 152"/>
              <a:gd name="T61" fmla="*/ 121 h 121"/>
              <a:gd name="T62" fmla="*/ 88 w 152"/>
              <a:gd name="T63" fmla="*/ 85 h 121"/>
              <a:gd name="T64" fmla="*/ 64 w 152"/>
              <a:gd name="T65" fmla="*/ 85 h 121"/>
              <a:gd name="T66" fmla="*/ 64 w 152"/>
              <a:gd name="T67" fmla="*/ 121 h 121"/>
              <a:gd name="T68" fmla="*/ 27 w 152"/>
              <a:gd name="T69" fmla="*/ 121 h 121"/>
              <a:gd name="T70" fmla="*/ 23 w 152"/>
              <a:gd name="T71" fmla="*/ 120 h 121"/>
              <a:gd name="T72" fmla="*/ 21 w 152"/>
              <a:gd name="T73" fmla="*/ 115 h 121"/>
              <a:gd name="T74" fmla="*/ 21 w 152"/>
              <a:gd name="T75" fmla="*/ 70 h 121"/>
              <a:gd name="T76" fmla="*/ 21 w 152"/>
              <a:gd name="T77" fmla="*/ 70 h 121"/>
              <a:gd name="T78" fmla="*/ 21 w 152"/>
              <a:gd name="T79" fmla="*/ 69 h 121"/>
              <a:gd name="T80" fmla="*/ 76 w 152"/>
              <a:gd name="T81" fmla="*/ 25 h 121"/>
              <a:gd name="T82" fmla="*/ 130 w 152"/>
              <a:gd name="T83" fmla="*/ 69 h 121"/>
              <a:gd name="T84" fmla="*/ 130 w 152"/>
              <a:gd name="T85"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2" h="121">
                <a:moveTo>
                  <a:pt x="151" y="64"/>
                </a:moveTo>
                <a:cubicBezTo>
                  <a:pt x="145" y="71"/>
                  <a:pt x="145" y="71"/>
                  <a:pt x="145" y="71"/>
                </a:cubicBezTo>
                <a:cubicBezTo>
                  <a:pt x="145" y="71"/>
                  <a:pt x="144" y="71"/>
                  <a:pt x="144" y="72"/>
                </a:cubicBezTo>
                <a:cubicBezTo>
                  <a:pt x="143" y="72"/>
                  <a:pt x="143" y="72"/>
                  <a:pt x="143" y="72"/>
                </a:cubicBezTo>
                <a:cubicBezTo>
                  <a:pt x="142" y="72"/>
                  <a:pt x="142" y="71"/>
                  <a:pt x="141" y="71"/>
                </a:cubicBezTo>
                <a:cubicBezTo>
                  <a:pt x="76" y="16"/>
                  <a:pt x="76" y="16"/>
                  <a:pt x="76" y="16"/>
                </a:cubicBezTo>
                <a:cubicBezTo>
                  <a:pt x="10" y="71"/>
                  <a:pt x="10" y="71"/>
                  <a:pt x="10" y="71"/>
                </a:cubicBezTo>
                <a:cubicBezTo>
                  <a:pt x="10" y="71"/>
                  <a:pt x="9" y="72"/>
                  <a:pt x="8" y="72"/>
                </a:cubicBezTo>
                <a:cubicBezTo>
                  <a:pt x="7" y="71"/>
                  <a:pt x="7" y="71"/>
                  <a:pt x="6" y="71"/>
                </a:cubicBezTo>
                <a:cubicBezTo>
                  <a:pt x="0" y="64"/>
                  <a:pt x="0" y="64"/>
                  <a:pt x="0" y="64"/>
                </a:cubicBezTo>
                <a:cubicBezTo>
                  <a:pt x="0" y="63"/>
                  <a:pt x="0" y="62"/>
                  <a:pt x="0" y="61"/>
                </a:cubicBezTo>
                <a:cubicBezTo>
                  <a:pt x="0" y="60"/>
                  <a:pt x="0" y="60"/>
                  <a:pt x="1" y="59"/>
                </a:cubicBezTo>
                <a:cubicBezTo>
                  <a:pt x="69" y="3"/>
                  <a:pt x="69" y="3"/>
                  <a:pt x="69" y="3"/>
                </a:cubicBezTo>
                <a:cubicBezTo>
                  <a:pt x="71" y="1"/>
                  <a:pt x="73" y="0"/>
                  <a:pt x="76" y="0"/>
                </a:cubicBezTo>
                <a:cubicBezTo>
                  <a:pt x="79" y="0"/>
                  <a:pt x="81" y="1"/>
                  <a:pt x="83" y="3"/>
                </a:cubicBezTo>
                <a:cubicBezTo>
                  <a:pt x="106" y="22"/>
                  <a:pt x="106" y="22"/>
                  <a:pt x="106" y="22"/>
                </a:cubicBezTo>
                <a:cubicBezTo>
                  <a:pt x="106" y="3"/>
                  <a:pt x="106" y="3"/>
                  <a:pt x="106" y="3"/>
                </a:cubicBezTo>
                <a:cubicBezTo>
                  <a:pt x="106" y="3"/>
                  <a:pt x="106" y="2"/>
                  <a:pt x="107" y="1"/>
                </a:cubicBezTo>
                <a:cubicBezTo>
                  <a:pt x="107" y="1"/>
                  <a:pt x="108" y="0"/>
                  <a:pt x="109" y="0"/>
                </a:cubicBezTo>
                <a:cubicBezTo>
                  <a:pt x="127" y="0"/>
                  <a:pt x="127" y="0"/>
                  <a:pt x="127" y="0"/>
                </a:cubicBezTo>
                <a:cubicBezTo>
                  <a:pt x="128" y="0"/>
                  <a:pt x="129" y="1"/>
                  <a:pt x="129" y="1"/>
                </a:cubicBezTo>
                <a:cubicBezTo>
                  <a:pt x="130" y="2"/>
                  <a:pt x="130" y="3"/>
                  <a:pt x="130" y="3"/>
                </a:cubicBezTo>
                <a:cubicBezTo>
                  <a:pt x="130" y="42"/>
                  <a:pt x="130" y="42"/>
                  <a:pt x="130" y="42"/>
                </a:cubicBezTo>
                <a:cubicBezTo>
                  <a:pt x="151" y="59"/>
                  <a:pt x="151" y="59"/>
                  <a:pt x="151" y="59"/>
                </a:cubicBezTo>
                <a:cubicBezTo>
                  <a:pt x="152" y="60"/>
                  <a:pt x="152" y="60"/>
                  <a:pt x="152" y="61"/>
                </a:cubicBezTo>
                <a:cubicBezTo>
                  <a:pt x="152" y="62"/>
                  <a:pt x="152" y="63"/>
                  <a:pt x="151" y="64"/>
                </a:cubicBezTo>
                <a:close/>
                <a:moveTo>
                  <a:pt x="130" y="70"/>
                </a:moveTo>
                <a:cubicBezTo>
                  <a:pt x="130" y="115"/>
                  <a:pt x="130" y="115"/>
                  <a:pt x="130" y="115"/>
                </a:cubicBezTo>
                <a:cubicBezTo>
                  <a:pt x="130" y="117"/>
                  <a:pt x="130" y="118"/>
                  <a:pt x="128" y="120"/>
                </a:cubicBezTo>
                <a:cubicBezTo>
                  <a:pt x="127" y="121"/>
                  <a:pt x="126" y="121"/>
                  <a:pt x="124" y="121"/>
                </a:cubicBezTo>
                <a:cubicBezTo>
                  <a:pt x="88" y="121"/>
                  <a:pt x="88" y="121"/>
                  <a:pt x="88" y="121"/>
                </a:cubicBezTo>
                <a:cubicBezTo>
                  <a:pt x="88" y="85"/>
                  <a:pt x="88" y="85"/>
                  <a:pt x="88" y="85"/>
                </a:cubicBezTo>
                <a:cubicBezTo>
                  <a:pt x="64" y="85"/>
                  <a:pt x="64" y="85"/>
                  <a:pt x="64" y="85"/>
                </a:cubicBezTo>
                <a:cubicBezTo>
                  <a:pt x="64" y="121"/>
                  <a:pt x="64" y="121"/>
                  <a:pt x="64" y="121"/>
                </a:cubicBezTo>
                <a:cubicBezTo>
                  <a:pt x="27" y="121"/>
                  <a:pt x="27" y="121"/>
                  <a:pt x="27" y="121"/>
                </a:cubicBezTo>
                <a:cubicBezTo>
                  <a:pt x="26" y="121"/>
                  <a:pt x="24" y="121"/>
                  <a:pt x="23" y="120"/>
                </a:cubicBezTo>
                <a:cubicBezTo>
                  <a:pt x="22" y="118"/>
                  <a:pt x="21" y="117"/>
                  <a:pt x="21" y="115"/>
                </a:cubicBezTo>
                <a:cubicBezTo>
                  <a:pt x="21" y="70"/>
                  <a:pt x="21" y="70"/>
                  <a:pt x="21" y="70"/>
                </a:cubicBezTo>
                <a:cubicBezTo>
                  <a:pt x="21" y="70"/>
                  <a:pt x="21" y="70"/>
                  <a:pt x="21" y="70"/>
                </a:cubicBezTo>
                <a:cubicBezTo>
                  <a:pt x="21" y="70"/>
                  <a:pt x="21" y="70"/>
                  <a:pt x="21" y="69"/>
                </a:cubicBezTo>
                <a:cubicBezTo>
                  <a:pt x="76" y="25"/>
                  <a:pt x="76" y="25"/>
                  <a:pt x="76" y="25"/>
                </a:cubicBezTo>
                <a:cubicBezTo>
                  <a:pt x="130" y="69"/>
                  <a:pt x="130" y="69"/>
                  <a:pt x="130" y="69"/>
                </a:cubicBezTo>
                <a:cubicBezTo>
                  <a:pt x="130" y="70"/>
                  <a:pt x="130" y="70"/>
                  <a:pt x="130"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 name="Freeform 26"/>
          <p:cNvSpPr>
            <a:spLocks noEditPoints="1"/>
          </p:cNvSpPr>
          <p:nvPr/>
        </p:nvSpPr>
        <p:spPr bwMode="auto">
          <a:xfrm>
            <a:off x="6870613" y="1815897"/>
            <a:ext cx="209589" cy="244161"/>
          </a:xfrm>
          <a:custGeom>
            <a:avLst/>
            <a:gdLst>
              <a:gd name="T0" fmla="*/ 139 w 145"/>
              <a:gd name="T1" fmla="*/ 36 h 170"/>
              <a:gd name="T2" fmla="*/ 143 w 145"/>
              <a:gd name="T3" fmla="*/ 43 h 170"/>
              <a:gd name="T4" fmla="*/ 145 w 145"/>
              <a:gd name="T5" fmla="*/ 52 h 170"/>
              <a:gd name="T6" fmla="*/ 145 w 145"/>
              <a:gd name="T7" fmla="*/ 161 h 170"/>
              <a:gd name="T8" fmla="*/ 143 w 145"/>
              <a:gd name="T9" fmla="*/ 167 h 170"/>
              <a:gd name="T10" fmla="*/ 136 w 145"/>
              <a:gd name="T11" fmla="*/ 170 h 170"/>
              <a:gd name="T12" fmla="*/ 9 w 145"/>
              <a:gd name="T13" fmla="*/ 170 h 170"/>
              <a:gd name="T14" fmla="*/ 3 w 145"/>
              <a:gd name="T15" fmla="*/ 167 h 170"/>
              <a:gd name="T16" fmla="*/ 0 w 145"/>
              <a:gd name="T17" fmla="*/ 161 h 170"/>
              <a:gd name="T18" fmla="*/ 0 w 145"/>
              <a:gd name="T19" fmla="*/ 9 h 170"/>
              <a:gd name="T20" fmla="*/ 3 w 145"/>
              <a:gd name="T21" fmla="*/ 3 h 170"/>
              <a:gd name="T22" fmla="*/ 9 w 145"/>
              <a:gd name="T23" fmla="*/ 0 h 170"/>
              <a:gd name="T24" fmla="*/ 94 w 145"/>
              <a:gd name="T25" fmla="*/ 0 h 170"/>
              <a:gd name="T26" fmla="*/ 102 w 145"/>
              <a:gd name="T27" fmla="*/ 2 h 170"/>
              <a:gd name="T28" fmla="*/ 109 w 145"/>
              <a:gd name="T29" fmla="*/ 7 h 170"/>
              <a:gd name="T30" fmla="*/ 139 w 145"/>
              <a:gd name="T31" fmla="*/ 36 h 170"/>
              <a:gd name="T32" fmla="*/ 133 w 145"/>
              <a:gd name="T33" fmla="*/ 158 h 170"/>
              <a:gd name="T34" fmla="*/ 133 w 145"/>
              <a:gd name="T35" fmla="*/ 61 h 170"/>
              <a:gd name="T36" fmla="*/ 94 w 145"/>
              <a:gd name="T37" fmla="*/ 61 h 170"/>
              <a:gd name="T38" fmla="*/ 87 w 145"/>
              <a:gd name="T39" fmla="*/ 58 h 170"/>
              <a:gd name="T40" fmla="*/ 85 w 145"/>
              <a:gd name="T41" fmla="*/ 52 h 170"/>
              <a:gd name="T42" fmla="*/ 85 w 145"/>
              <a:gd name="T43" fmla="*/ 12 h 170"/>
              <a:gd name="T44" fmla="*/ 12 w 145"/>
              <a:gd name="T45" fmla="*/ 12 h 170"/>
              <a:gd name="T46" fmla="*/ 12 w 145"/>
              <a:gd name="T47" fmla="*/ 158 h 170"/>
              <a:gd name="T48" fmla="*/ 133 w 145"/>
              <a:gd name="T49" fmla="*/ 158 h 170"/>
              <a:gd name="T50" fmla="*/ 97 w 145"/>
              <a:gd name="T51" fmla="*/ 13 h 170"/>
              <a:gd name="T52" fmla="*/ 97 w 145"/>
              <a:gd name="T53" fmla="*/ 49 h 170"/>
              <a:gd name="T54" fmla="*/ 132 w 145"/>
              <a:gd name="T55" fmla="*/ 49 h 170"/>
              <a:gd name="T56" fmla="*/ 130 w 145"/>
              <a:gd name="T57" fmla="*/ 45 h 170"/>
              <a:gd name="T58" fmla="*/ 101 w 145"/>
              <a:gd name="T59" fmla="*/ 15 h 170"/>
              <a:gd name="T60" fmla="*/ 97 w 145"/>
              <a:gd name="T61"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 h="170">
                <a:moveTo>
                  <a:pt x="139" y="36"/>
                </a:moveTo>
                <a:cubicBezTo>
                  <a:pt x="141" y="38"/>
                  <a:pt x="142" y="40"/>
                  <a:pt x="143" y="43"/>
                </a:cubicBezTo>
                <a:cubicBezTo>
                  <a:pt x="145" y="46"/>
                  <a:pt x="145" y="49"/>
                  <a:pt x="145" y="52"/>
                </a:cubicBezTo>
                <a:cubicBezTo>
                  <a:pt x="145" y="161"/>
                  <a:pt x="145" y="161"/>
                  <a:pt x="145" y="161"/>
                </a:cubicBezTo>
                <a:cubicBezTo>
                  <a:pt x="145" y="163"/>
                  <a:pt x="144" y="165"/>
                  <a:pt x="143" y="167"/>
                </a:cubicBezTo>
                <a:cubicBezTo>
                  <a:pt x="141" y="169"/>
                  <a:pt x="139" y="170"/>
                  <a:pt x="136" y="170"/>
                </a:cubicBezTo>
                <a:cubicBezTo>
                  <a:pt x="9" y="170"/>
                  <a:pt x="9" y="170"/>
                  <a:pt x="9" y="170"/>
                </a:cubicBezTo>
                <a:cubicBezTo>
                  <a:pt x="7" y="170"/>
                  <a:pt x="5" y="169"/>
                  <a:pt x="3" y="167"/>
                </a:cubicBezTo>
                <a:cubicBezTo>
                  <a:pt x="1" y="165"/>
                  <a:pt x="0" y="163"/>
                  <a:pt x="0" y="161"/>
                </a:cubicBezTo>
                <a:cubicBezTo>
                  <a:pt x="0" y="9"/>
                  <a:pt x="0" y="9"/>
                  <a:pt x="0" y="9"/>
                </a:cubicBezTo>
                <a:cubicBezTo>
                  <a:pt x="0" y="7"/>
                  <a:pt x="1" y="5"/>
                  <a:pt x="3" y="3"/>
                </a:cubicBezTo>
                <a:cubicBezTo>
                  <a:pt x="5" y="1"/>
                  <a:pt x="7" y="0"/>
                  <a:pt x="9" y="0"/>
                </a:cubicBezTo>
                <a:cubicBezTo>
                  <a:pt x="94" y="0"/>
                  <a:pt x="94" y="0"/>
                  <a:pt x="94" y="0"/>
                </a:cubicBezTo>
                <a:cubicBezTo>
                  <a:pt x="96" y="0"/>
                  <a:pt x="99" y="1"/>
                  <a:pt x="102" y="2"/>
                </a:cubicBezTo>
                <a:cubicBezTo>
                  <a:pt x="105" y="3"/>
                  <a:pt x="108" y="5"/>
                  <a:pt x="109" y="7"/>
                </a:cubicBezTo>
                <a:lnTo>
                  <a:pt x="139" y="36"/>
                </a:lnTo>
                <a:close/>
                <a:moveTo>
                  <a:pt x="133" y="158"/>
                </a:moveTo>
                <a:cubicBezTo>
                  <a:pt x="133" y="61"/>
                  <a:pt x="133" y="61"/>
                  <a:pt x="133" y="61"/>
                </a:cubicBezTo>
                <a:cubicBezTo>
                  <a:pt x="94" y="61"/>
                  <a:pt x="94" y="61"/>
                  <a:pt x="94" y="61"/>
                </a:cubicBezTo>
                <a:cubicBezTo>
                  <a:pt x="91" y="61"/>
                  <a:pt x="89" y="60"/>
                  <a:pt x="87" y="58"/>
                </a:cubicBezTo>
                <a:cubicBezTo>
                  <a:pt x="86" y="56"/>
                  <a:pt x="85" y="54"/>
                  <a:pt x="85" y="52"/>
                </a:cubicBezTo>
                <a:cubicBezTo>
                  <a:pt x="85" y="12"/>
                  <a:pt x="85" y="12"/>
                  <a:pt x="85" y="12"/>
                </a:cubicBezTo>
                <a:cubicBezTo>
                  <a:pt x="12" y="12"/>
                  <a:pt x="12" y="12"/>
                  <a:pt x="12" y="12"/>
                </a:cubicBezTo>
                <a:cubicBezTo>
                  <a:pt x="12" y="158"/>
                  <a:pt x="12" y="158"/>
                  <a:pt x="12" y="158"/>
                </a:cubicBezTo>
                <a:lnTo>
                  <a:pt x="133" y="158"/>
                </a:lnTo>
                <a:close/>
                <a:moveTo>
                  <a:pt x="97" y="13"/>
                </a:moveTo>
                <a:cubicBezTo>
                  <a:pt x="97" y="49"/>
                  <a:pt x="97" y="49"/>
                  <a:pt x="97" y="49"/>
                </a:cubicBezTo>
                <a:cubicBezTo>
                  <a:pt x="132" y="49"/>
                  <a:pt x="132" y="49"/>
                  <a:pt x="132" y="49"/>
                </a:cubicBezTo>
                <a:cubicBezTo>
                  <a:pt x="132" y="47"/>
                  <a:pt x="131" y="46"/>
                  <a:pt x="130" y="45"/>
                </a:cubicBezTo>
                <a:cubicBezTo>
                  <a:pt x="101" y="15"/>
                  <a:pt x="101" y="15"/>
                  <a:pt x="101" y="15"/>
                </a:cubicBezTo>
                <a:cubicBezTo>
                  <a:pt x="100" y="14"/>
                  <a:pt x="99" y="14"/>
                  <a:pt x="97" y="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 name="Freeform 27"/>
          <p:cNvSpPr>
            <a:spLocks noEditPoints="1"/>
          </p:cNvSpPr>
          <p:nvPr/>
        </p:nvSpPr>
        <p:spPr bwMode="auto">
          <a:xfrm>
            <a:off x="7142863" y="1833182"/>
            <a:ext cx="209589" cy="209589"/>
          </a:xfrm>
          <a:custGeom>
            <a:avLst/>
            <a:gdLst>
              <a:gd name="T0" fmla="*/ 135 w 145"/>
              <a:gd name="T1" fmla="*/ 37 h 146"/>
              <a:gd name="T2" fmla="*/ 145 w 145"/>
              <a:gd name="T3" fmla="*/ 73 h 146"/>
              <a:gd name="T4" fmla="*/ 135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5 w 145"/>
              <a:gd name="T25" fmla="*/ 37 h 146"/>
              <a:gd name="T26" fmla="*/ 117 w 145"/>
              <a:gd name="T27" fmla="*/ 99 h 146"/>
              <a:gd name="T28" fmla="*/ 124 w 145"/>
              <a:gd name="T29" fmla="*/ 73 h 146"/>
              <a:gd name="T30" fmla="*/ 117 w 145"/>
              <a:gd name="T31" fmla="*/ 47 h 146"/>
              <a:gd name="T32" fmla="*/ 98 w 145"/>
              <a:gd name="T33" fmla="*/ 28 h 146"/>
              <a:gd name="T34" fmla="*/ 73 w 145"/>
              <a:gd name="T35" fmla="*/ 22 h 146"/>
              <a:gd name="T36" fmla="*/ 47 w 145"/>
              <a:gd name="T37" fmla="*/ 28 h 146"/>
              <a:gd name="T38" fmla="*/ 28 w 145"/>
              <a:gd name="T39" fmla="*/ 47 h 146"/>
              <a:gd name="T40" fmla="*/ 21 w 145"/>
              <a:gd name="T41" fmla="*/ 73 h 146"/>
              <a:gd name="T42" fmla="*/ 28 w 145"/>
              <a:gd name="T43" fmla="*/ 99 h 146"/>
              <a:gd name="T44" fmla="*/ 47 w 145"/>
              <a:gd name="T45" fmla="*/ 118 h 146"/>
              <a:gd name="T46" fmla="*/ 73 w 145"/>
              <a:gd name="T47" fmla="*/ 124 h 146"/>
              <a:gd name="T48" fmla="*/ 98 w 145"/>
              <a:gd name="T49" fmla="*/ 118 h 146"/>
              <a:gd name="T50" fmla="*/ 117 w 145"/>
              <a:gd name="T51" fmla="*/ 99 h 146"/>
              <a:gd name="T52" fmla="*/ 85 w 145"/>
              <a:gd name="T53" fmla="*/ 40 h 146"/>
              <a:gd name="T54" fmla="*/ 85 w 145"/>
              <a:gd name="T55" fmla="*/ 82 h 146"/>
              <a:gd name="T56" fmla="*/ 84 w 145"/>
              <a:gd name="T57" fmla="*/ 84 h 146"/>
              <a:gd name="T58" fmla="*/ 82 w 145"/>
              <a:gd name="T59" fmla="*/ 85 h 146"/>
              <a:gd name="T60" fmla="*/ 51 w 145"/>
              <a:gd name="T61" fmla="*/ 85 h 146"/>
              <a:gd name="T62" fmla="*/ 49 w 145"/>
              <a:gd name="T63" fmla="*/ 84 h 146"/>
              <a:gd name="T64" fmla="*/ 48 w 145"/>
              <a:gd name="T65" fmla="*/ 82 h 146"/>
              <a:gd name="T66" fmla="*/ 48 w 145"/>
              <a:gd name="T67" fmla="*/ 76 h 146"/>
              <a:gd name="T68" fmla="*/ 49 w 145"/>
              <a:gd name="T69" fmla="*/ 74 h 146"/>
              <a:gd name="T70" fmla="*/ 51 w 145"/>
              <a:gd name="T71" fmla="*/ 73 h 146"/>
              <a:gd name="T72" fmla="*/ 73 w 145"/>
              <a:gd name="T73" fmla="*/ 73 h 146"/>
              <a:gd name="T74" fmla="*/ 73 w 145"/>
              <a:gd name="T75" fmla="*/ 40 h 146"/>
              <a:gd name="T76" fmla="*/ 73 w 145"/>
              <a:gd name="T77" fmla="*/ 38 h 146"/>
              <a:gd name="T78" fmla="*/ 76 w 145"/>
              <a:gd name="T79" fmla="*/ 37 h 146"/>
              <a:gd name="T80" fmla="*/ 82 w 145"/>
              <a:gd name="T81" fmla="*/ 37 h 146"/>
              <a:gd name="T82" fmla="*/ 84 w 145"/>
              <a:gd name="T83" fmla="*/ 38 h 146"/>
              <a:gd name="T84" fmla="*/ 85 w 145"/>
              <a:gd name="T85"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3"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59" y="0"/>
                  <a:pt x="73" y="0"/>
                </a:cubicBezTo>
                <a:cubicBezTo>
                  <a:pt x="86" y="0"/>
                  <a:pt x="98" y="4"/>
                  <a:pt x="109" y="10"/>
                </a:cubicBezTo>
                <a:cubicBezTo>
                  <a:pt x="120" y="17"/>
                  <a:pt x="129" y="25"/>
                  <a:pt x="135" y="37"/>
                </a:cubicBezTo>
                <a:close/>
                <a:moveTo>
                  <a:pt x="117" y="99"/>
                </a:moveTo>
                <a:cubicBezTo>
                  <a:pt x="122" y="91"/>
                  <a:pt x="124" y="82"/>
                  <a:pt x="124" y="73"/>
                </a:cubicBezTo>
                <a:cubicBezTo>
                  <a:pt x="124" y="64"/>
                  <a:pt x="122" y="55"/>
                  <a:pt x="117" y="47"/>
                </a:cubicBezTo>
                <a:cubicBezTo>
                  <a:pt x="112" y="39"/>
                  <a:pt x="106" y="33"/>
                  <a:pt x="98" y="28"/>
                </a:cubicBezTo>
                <a:cubicBezTo>
                  <a:pt x="90" y="24"/>
                  <a:pt x="82" y="22"/>
                  <a:pt x="73" y="22"/>
                </a:cubicBezTo>
                <a:cubicBezTo>
                  <a:pt x="63" y="22"/>
                  <a:pt x="55" y="24"/>
                  <a:pt x="47" y="28"/>
                </a:cubicBezTo>
                <a:cubicBezTo>
                  <a:pt x="39" y="33"/>
                  <a:pt x="33" y="39"/>
                  <a:pt x="28" y="47"/>
                </a:cubicBezTo>
                <a:cubicBezTo>
                  <a:pt x="23" y="55"/>
                  <a:pt x="21" y="64"/>
                  <a:pt x="21" y="73"/>
                </a:cubicBezTo>
                <a:cubicBezTo>
                  <a:pt x="21" y="82"/>
                  <a:pt x="23" y="91"/>
                  <a:pt x="28" y="99"/>
                </a:cubicBezTo>
                <a:cubicBezTo>
                  <a:pt x="33" y="107"/>
                  <a:pt x="39" y="113"/>
                  <a:pt x="47" y="118"/>
                </a:cubicBezTo>
                <a:cubicBezTo>
                  <a:pt x="55" y="122"/>
                  <a:pt x="63" y="124"/>
                  <a:pt x="73" y="124"/>
                </a:cubicBezTo>
                <a:cubicBezTo>
                  <a:pt x="82" y="124"/>
                  <a:pt x="90" y="122"/>
                  <a:pt x="98" y="118"/>
                </a:cubicBezTo>
                <a:cubicBezTo>
                  <a:pt x="106" y="113"/>
                  <a:pt x="112" y="107"/>
                  <a:pt x="117" y="99"/>
                </a:cubicBezTo>
                <a:close/>
                <a:moveTo>
                  <a:pt x="85" y="40"/>
                </a:moveTo>
                <a:cubicBezTo>
                  <a:pt x="85" y="82"/>
                  <a:pt x="85" y="82"/>
                  <a:pt x="85" y="82"/>
                </a:cubicBezTo>
                <a:cubicBezTo>
                  <a:pt x="85" y="83"/>
                  <a:pt x="84" y="84"/>
                  <a:pt x="84" y="84"/>
                </a:cubicBezTo>
                <a:cubicBezTo>
                  <a:pt x="83" y="85"/>
                  <a:pt x="83" y="85"/>
                  <a:pt x="82" y="85"/>
                </a:cubicBezTo>
                <a:cubicBezTo>
                  <a:pt x="51" y="85"/>
                  <a:pt x="51" y="85"/>
                  <a:pt x="51" y="85"/>
                </a:cubicBezTo>
                <a:cubicBezTo>
                  <a:pt x="51" y="85"/>
                  <a:pt x="50" y="85"/>
                  <a:pt x="49" y="84"/>
                </a:cubicBezTo>
                <a:cubicBezTo>
                  <a:pt x="49" y="84"/>
                  <a:pt x="48" y="83"/>
                  <a:pt x="48" y="82"/>
                </a:cubicBezTo>
                <a:cubicBezTo>
                  <a:pt x="48" y="76"/>
                  <a:pt x="48" y="76"/>
                  <a:pt x="48" y="76"/>
                </a:cubicBezTo>
                <a:cubicBezTo>
                  <a:pt x="48" y="75"/>
                  <a:pt x="49" y="74"/>
                  <a:pt x="49" y="74"/>
                </a:cubicBezTo>
                <a:cubicBezTo>
                  <a:pt x="50" y="73"/>
                  <a:pt x="51" y="73"/>
                  <a:pt x="51" y="73"/>
                </a:cubicBezTo>
                <a:cubicBezTo>
                  <a:pt x="73" y="73"/>
                  <a:pt x="73" y="73"/>
                  <a:pt x="73" y="73"/>
                </a:cubicBezTo>
                <a:cubicBezTo>
                  <a:pt x="73" y="40"/>
                  <a:pt x="73" y="40"/>
                  <a:pt x="73" y="40"/>
                </a:cubicBezTo>
                <a:cubicBezTo>
                  <a:pt x="73" y="39"/>
                  <a:pt x="73" y="38"/>
                  <a:pt x="73" y="38"/>
                </a:cubicBezTo>
                <a:cubicBezTo>
                  <a:pt x="74" y="37"/>
                  <a:pt x="75" y="37"/>
                  <a:pt x="76" y="37"/>
                </a:cubicBezTo>
                <a:cubicBezTo>
                  <a:pt x="82" y="37"/>
                  <a:pt x="82" y="37"/>
                  <a:pt x="82" y="37"/>
                </a:cubicBezTo>
                <a:cubicBezTo>
                  <a:pt x="83" y="37"/>
                  <a:pt x="83" y="37"/>
                  <a:pt x="84" y="38"/>
                </a:cubicBezTo>
                <a:cubicBezTo>
                  <a:pt x="84" y="38"/>
                  <a:pt x="85" y="39"/>
                  <a:pt x="85" y="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 name="Freeform 28"/>
          <p:cNvSpPr>
            <a:spLocks noEditPoints="1"/>
          </p:cNvSpPr>
          <p:nvPr/>
        </p:nvSpPr>
        <p:spPr bwMode="auto">
          <a:xfrm>
            <a:off x="7423754" y="1850468"/>
            <a:ext cx="246321" cy="175018"/>
          </a:xfrm>
          <a:custGeom>
            <a:avLst/>
            <a:gdLst>
              <a:gd name="T0" fmla="*/ 172 w 172"/>
              <a:gd name="T1" fmla="*/ 115 h 121"/>
              <a:gd name="T2" fmla="*/ 167 w 172"/>
              <a:gd name="T3" fmla="*/ 121 h 121"/>
              <a:gd name="T4" fmla="*/ 101 w 172"/>
              <a:gd name="T5" fmla="*/ 121 h 121"/>
              <a:gd name="T6" fmla="*/ 103 w 172"/>
              <a:gd name="T7" fmla="*/ 121 h 121"/>
              <a:gd name="T8" fmla="*/ 104 w 172"/>
              <a:gd name="T9" fmla="*/ 118 h 121"/>
              <a:gd name="T10" fmla="*/ 102 w 172"/>
              <a:gd name="T11" fmla="*/ 94 h 121"/>
              <a:gd name="T12" fmla="*/ 101 w 172"/>
              <a:gd name="T13" fmla="*/ 92 h 121"/>
              <a:gd name="T14" fmla="*/ 98 w 172"/>
              <a:gd name="T15" fmla="*/ 91 h 121"/>
              <a:gd name="T16" fmla="*/ 73 w 172"/>
              <a:gd name="T17" fmla="*/ 91 h 121"/>
              <a:gd name="T18" fmla="*/ 71 w 172"/>
              <a:gd name="T19" fmla="*/ 92 h 121"/>
              <a:gd name="T20" fmla="*/ 69 w 172"/>
              <a:gd name="T21" fmla="*/ 94 h 121"/>
              <a:gd name="T22" fmla="*/ 68 w 172"/>
              <a:gd name="T23" fmla="*/ 118 h 121"/>
              <a:gd name="T24" fmla="*/ 68 w 172"/>
              <a:gd name="T25" fmla="*/ 121 h 121"/>
              <a:gd name="T26" fmla="*/ 70 w 172"/>
              <a:gd name="T27" fmla="*/ 121 h 121"/>
              <a:gd name="T28" fmla="*/ 4 w 172"/>
              <a:gd name="T29" fmla="*/ 121 h 121"/>
              <a:gd name="T30" fmla="*/ 0 w 172"/>
              <a:gd name="T31" fmla="*/ 115 h 121"/>
              <a:gd name="T32" fmla="*/ 2 w 172"/>
              <a:gd name="T33" fmla="*/ 104 h 121"/>
              <a:gd name="T34" fmla="*/ 41 w 172"/>
              <a:gd name="T35" fmla="*/ 5 h 121"/>
              <a:gd name="T36" fmla="*/ 44 w 172"/>
              <a:gd name="T37" fmla="*/ 2 h 121"/>
              <a:gd name="T38" fmla="*/ 47 w 172"/>
              <a:gd name="T39" fmla="*/ 0 h 121"/>
              <a:gd name="T40" fmla="*/ 80 w 172"/>
              <a:gd name="T41" fmla="*/ 0 h 121"/>
              <a:gd name="T42" fmla="*/ 77 w 172"/>
              <a:gd name="T43" fmla="*/ 1 h 121"/>
              <a:gd name="T44" fmla="*/ 76 w 172"/>
              <a:gd name="T45" fmla="*/ 3 h 121"/>
              <a:gd name="T46" fmla="*/ 75 w 172"/>
              <a:gd name="T47" fmla="*/ 22 h 121"/>
              <a:gd name="T48" fmla="*/ 76 w 172"/>
              <a:gd name="T49" fmla="*/ 24 h 121"/>
              <a:gd name="T50" fmla="*/ 78 w 172"/>
              <a:gd name="T51" fmla="*/ 25 h 121"/>
              <a:gd name="T52" fmla="*/ 93 w 172"/>
              <a:gd name="T53" fmla="*/ 25 h 121"/>
              <a:gd name="T54" fmla="*/ 96 w 172"/>
              <a:gd name="T55" fmla="*/ 24 h 121"/>
              <a:gd name="T56" fmla="*/ 96 w 172"/>
              <a:gd name="T57" fmla="*/ 22 h 121"/>
              <a:gd name="T58" fmla="*/ 95 w 172"/>
              <a:gd name="T59" fmla="*/ 3 h 121"/>
              <a:gd name="T60" fmla="*/ 94 w 172"/>
              <a:gd name="T61" fmla="*/ 1 h 121"/>
              <a:gd name="T62" fmla="*/ 92 w 172"/>
              <a:gd name="T63" fmla="*/ 0 h 121"/>
              <a:gd name="T64" fmla="*/ 124 w 172"/>
              <a:gd name="T65" fmla="*/ 0 h 121"/>
              <a:gd name="T66" fmla="*/ 127 w 172"/>
              <a:gd name="T67" fmla="*/ 2 h 121"/>
              <a:gd name="T68" fmla="*/ 130 w 172"/>
              <a:gd name="T69" fmla="*/ 5 h 121"/>
              <a:gd name="T70" fmla="*/ 169 w 172"/>
              <a:gd name="T71" fmla="*/ 104 h 121"/>
              <a:gd name="T72" fmla="*/ 172 w 172"/>
              <a:gd name="T73" fmla="*/ 115 h 121"/>
              <a:gd name="T74" fmla="*/ 100 w 172"/>
              <a:gd name="T75" fmla="*/ 70 h 121"/>
              <a:gd name="T76" fmla="*/ 100 w 172"/>
              <a:gd name="T77" fmla="*/ 70 h 121"/>
              <a:gd name="T78" fmla="*/ 98 w 172"/>
              <a:gd name="T79" fmla="*/ 40 h 121"/>
              <a:gd name="T80" fmla="*/ 97 w 172"/>
              <a:gd name="T81" fmla="*/ 38 h 121"/>
              <a:gd name="T82" fmla="*/ 94 w 172"/>
              <a:gd name="T83" fmla="*/ 37 h 121"/>
              <a:gd name="T84" fmla="*/ 77 w 172"/>
              <a:gd name="T85" fmla="*/ 37 h 121"/>
              <a:gd name="T86" fmla="*/ 75 w 172"/>
              <a:gd name="T87" fmla="*/ 38 h 121"/>
              <a:gd name="T88" fmla="*/ 74 w 172"/>
              <a:gd name="T89" fmla="*/ 40 h 121"/>
              <a:gd name="T90" fmla="*/ 71 w 172"/>
              <a:gd name="T91" fmla="*/ 70 h 121"/>
              <a:gd name="T92" fmla="*/ 71 w 172"/>
              <a:gd name="T93" fmla="*/ 70 h 121"/>
              <a:gd name="T94" fmla="*/ 72 w 172"/>
              <a:gd name="T95" fmla="*/ 72 h 121"/>
              <a:gd name="T96" fmla="*/ 74 w 172"/>
              <a:gd name="T97" fmla="*/ 73 h 121"/>
              <a:gd name="T98" fmla="*/ 97 w 172"/>
              <a:gd name="T99" fmla="*/ 73 h 121"/>
              <a:gd name="T100" fmla="*/ 99 w 172"/>
              <a:gd name="T101" fmla="*/ 72 h 121"/>
              <a:gd name="T102" fmla="*/ 100 w 172"/>
              <a:gd name="T103"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2" h="121">
                <a:moveTo>
                  <a:pt x="172" y="115"/>
                </a:moveTo>
                <a:cubicBezTo>
                  <a:pt x="172" y="119"/>
                  <a:pt x="170" y="121"/>
                  <a:pt x="167" y="121"/>
                </a:cubicBezTo>
                <a:cubicBezTo>
                  <a:pt x="101" y="121"/>
                  <a:pt x="101" y="121"/>
                  <a:pt x="101" y="121"/>
                </a:cubicBezTo>
                <a:cubicBezTo>
                  <a:pt x="102" y="121"/>
                  <a:pt x="102" y="121"/>
                  <a:pt x="103" y="121"/>
                </a:cubicBezTo>
                <a:cubicBezTo>
                  <a:pt x="103" y="120"/>
                  <a:pt x="104" y="119"/>
                  <a:pt x="104" y="118"/>
                </a:cubicBezTo>
                <a:cubicBezTo>
                  <a:pt x="102" y="94"/>
                  <a:pt x="102" y="94"/>
                  <a:pt x="102" y="94"/>
                </a:cubicBezTo>
                <a:cubicBezTo>
                  <a:pt x="102" y="93"/>
                  <a:pt x="101" y="93"/>
                  <a:pt x="101" y="92"/>
                </a:cubicBezTo>
                <a:cubicBezTo>
                  <a:pt x="100" y="92"/>
                  <a:pt x="99" y="91"/>
                  <a:pt x="98" y="91"/>
                </a:cubicBezTo>
                <a:cubicBezTo>
                  <a:pt x="73" y="91"/>
                  <a:pt x="73" y="91"/>
                  <a:pt x="73" y="91"/>
                </a:cubicBezTo>
                <a:cubicBezTo>
                  <a:pt x="72" y="91"/>
                  <a:pt x="71" y="92"/>
                  <a:pt x="71" y="92"/>
                </a:cubicBezTo>
                <a:cubicBezTo>
                  <a:pt x="70" y="93"/>
                  <a:pt x="70" y="93"/>
                  <a:pt x="69" y="94"/>
                </a:cubicBezTo>
                <a:cubicBezTo>
                  <a:pt x="68" y="118"/>
                  <a:pt x="68" y="118"/>
                  <a:pt x="68" y="118"/>
                </a:cubicBezTo>
                <a:cubicBezTo>
                  <a:pt x="68" y="119"/>
                  <a:pt x="68" y="120"/>
                  <a:pt x="68" y="121"/>
                </a:cubicBezTo>
                <a:cubicBezTo>
                  <a:pt x="69" y="121"/>
                  <a:pt x="70" y="121"/>
                  <a:pt x="70" y="121"/>
                </a:cubicBezTo>
                <a:cubicBezTo>
                  <a:pt x="4" y="121"/>
                  <a:pt x="4" y="121"/>
                  <a:pt x="4" y="121"/>
                </a:cubicBezTo>
                <a:cubicBezTo>
                  <a:pt x="1" y="121"/>
                  <a:pt x="0" y="119"/>
                  <a:pt x="0" y="115"/>
                </a:cubicBezTo>
                <a:cubicBezTo>
                  <a:pt x="0" y="111"/>
                  <a:pt x="0" y="108"/>
                  <a:pt x="2" y="104"/>
                </a:cubicBezTo>
                <a:cubicBezTo>
                  <a:pt x="41" y="5"/>
                  <a:pt x="41" y="5"/>
                  <a:pt x="41" y="5"/>
                </a:cubicBezTo>
                <a:cubicBezTo>
                  <a:pt x="42" y="4"/>
                  <a:pt x="43" y="3"/>
                  <a:pt x="44" y="2"/>
                </a:cubicBezTo>
                <a:cubicBezTo>
                  <a:pt x="45" y="1"/>
                  <a:pt x="46" y="0"/>
                  <a:pt x="47" y="0"/>
                </a:cubicBezTo>
                <a:cubicBezTo>
                  <a:pt x="80" y="0"/>
                  <a:pt x="80" y="0"/>
                  <a:pt x="80" y="0"/>
                </a:cubicBezTo>
                <a:cubicBezTo>
                  <a:pt x="79" y="0"/>
                  <a:pt x="78" y="1"/>
                  <a:pt x="77" y="1"/>
                </a:cubicBezTo>
                <a:cubicBezTo>
                  <a:pt x="77" y="2"/>
                  <a:pt x="76" y="3"/>
                  <a:pt x="76" y="3"/>
                </a:cubicBezTo>
                <a:cubicBezTo>
                  <a:pt x="75" y="22"/>
                  <a:pt x="75" y="22"/>
                  <a:pt x="75" y="22"/>
                </a:cubicBezTo>
                <a:cubicBezTo>
                  <a:pt x="75" y="23"/>
                  <a:pt x="75" y="23"/>
                  <a:pt x="76" y="24"/>
                </a:cubicBezTo>
                <a:cubicBezTo>
                  <a:pt x="76" y="24"/>
                  <a:pt x="77" y="25"/>
                  <a:pt x="78" y="25"/>
                </a:cubicBezTo>
                <a:cubicBezTo>
                  <a:pt x="93" y="25"/>
                  <a:pt x="93" y="25"/>
                  <a:pt x="93" y="25"/>
                </a:cubicBezTo>
                <a:cubicBezTo>
                  <a:pt x="94" y="25"/>
                  <a:pt x="95" y="24"/>
                  <a:pt x="96" y="24"/>
                </a:cubicBezTo>
                <a:cubicBezTo>
                  <a:pt x="96" y="23"/>
                  <a:pt x="96" y="23"/>
                  <a:pt x="96" y="22"/>
                </a:cubicBezTo>
                <a:cubicBezTo>
                  <a:pt x="95" y="3"/>
                  <a:pt x="95" y="3"/>
                  <a:pt x="95" y="3"/>
                </a:cubicBezTo>
                <a:cubicBezTo>
                  <a:pt x="95" y="3"/>
                  <a:pt x="94" y="2"/>
                  <a:pt x="94" y="1"/>
                </a:cubicBezTo>
                <a:cubicBezTo>
                  <a:pt x="93" y="1"/>
                  <a:pt x="92" y="0"/>
                  <a:pt x="92" y="0"/>
                </a:cubicBezTo>
                <a:cubicBezTo>
                  <a:pt x="124" y="0"/>
                  <a:pt x="124" y="0"/>
                  <a:pt x="124" y="0"/>
                </a:cubicBezTo>
                <a:cubicBezTo>
                  <a:pt x="125" y="0"/>
                  <a:pt x="126" y="1"/>
                  <a:pt x="127" y="2"/>
                </a:cubicBezTo>
                <a:cubicBezTo>
                  <a:pt x="128" y="3"/>
                  <a:pt x="129" y="4"/>
                  <a:pt x="130" y="5"/>
                </a:cubicBezTo>
                <a:cubicBezTo>
                  <a:pt x="169" y="104"/>
                  <a:pt x="169" y="104"/>
                  <a:pt x="169" y="104"/>
                </a:cubicBezTo>
                <a:cubicBezTo>
                  <a:pt x="171" y="108"/>
                  <a:pt x="172" y="111"/>
                  <a:pt x="172" y="115"/>
                </a:cubicBezTo>
                <a:close/>
                <a:moveTo>
                  <a:pt x="100" y="70"/>
                </a:moveTo>
                <a:cubicBezTo>
                  <a:pt x="100" y="70"/>
                  <a:pt x="100" y="70"/>
                  <a:pt x="100" y="70"/>
                </a:cubicBezTo>
                <a:cubicBezTo>
                  <a:pt x="98" y="40"/>
                  <a:pt x="98" y="40"/>
                  <a:pt x="98" y="40"/>
                </a:cubicBezTo>
                <a:cubicBezTo>
                  <a:pt x="98" y="39"/>
                  <a:pt x="97" y="38"/>
                  <a:pt x="97" y="38"/>
                </a:cubicBezTo>
                <a:cubicBezTo>
                  <a:pt x="96" y="37"/>
                  <a:pt x="95" y="37"/>
                  <a:pt x="94" y="37"/>
                </a:cubicBezTo>
                <a:cubicBezTo>
                  <a:pt x="77" y="37"/>
                  <a:pt x="77" y="37"/>
                  <a:pt x="77" y="37"/>
                </a:cubicBezTo>
                <a:cubicBezTo>
                  <a:pt x="76" y="37"/>
                  <a:pt x="75" y="37"/>
                  <a:pt x="75" y="38"/>
                </a:cubicBezTo>
                <a:cubicBezTo>
                  <a:pt x="74" y="38"/>
                  <a:pt x="74" y="39"/>
                  <a:pt x="74" y="40"/>
                </a:cubicBezTo>
                <a:cubicBezTo>
                  <a:pt x="71" y="70"/>
                  <a:pt x="71" y="70"/>
                  <a:pt x="71" y="70"/>
                </a:cubicBezTo>
                <a:cubicBezTo>
                  <a:pt x="71" y="70"/>
                  <a:pt x="71" y="70"/>
                  <a:pt x="71" y="70"/>
                </a:cubicBezTo>
                <a:cubicBezTo>
                  <a:pt x="71" y="71"/>
                  <a:pt x="71" y="72"/>
                  <a:pt x="72" y="72"/>
                </a:cubicBezTo>
                <a:cubicBezTo>
                  <a:pt x="73" y="73"/>
                  <a:pt x="73" y="73"/>
                  <a:pt x="74" y="73"/>
                </a:cubicBezTo>
                <a:cubicBezTo>
                  <a:pt x="97" y="73"/>
                  <a:pt x="97" y="73"/>
                  <a:pt x="97" y="73"/>
                </a:cubicBezTo>
                <a:cubicBezTo>
                  <a:pt x="98" y="73"/>
                  <a:pt x="99" y="73"/>
                  <a:pt x="99" y="72"/>
                </a:cubicBezTo>
                <a:cubicBezTo>
                  <a:pt x="100" y="72"/>
                  <a:pt x="100" y="71"/>
                  <a:pt x="100"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 name="Freeform 29"/>
          <p:cNvSpPr>
            <a:spLocks noEditPoints="1"/>
          </p:cNvSpPr>
          <p:nvPr/>
        </p:nvSpPr>
        <p:spPr bwMode="auto">
          <a:xfrm>
            <a:off x="7739218" y="1815897"/>
            <a:ext cx="224714" cy="209589"/>
          </a:xfrm>
          <a:custGeom>
            <a:avLst/>
            <a:gdLst>
              <a:gd name="T0" fmla="*/ 157 w 157"/>
              <a:gd name="T1" fmla="*/ 106 h 145"/>
              <a:gd name="T2" fmla="*/ 157 w 157"/>
              <a:gd name="T3" fmla="*/ 136 h 145"/>
              <a:gd name="T4" fmla="*/ 155 w 157"/>
              <a:gd name="T5" fmla="*/ 143 h 145"/>
              <a:gd name="T6" fmla="*/ 148 w 157"/>
              <a:gd name="T7" fmla="*/ 145 h 145"/>
              <a:gd name="T8" fmla="*/ 9 w 157"/>
              <a:gd name="T9" fmla="*/ 145 h 145"/>
              <a:gd name="T10" fmla="*/ 3 w 157"/>
              <a:gd name="T11" fmla="*/ 143 h 145"/>
              <a:gd name="T12" fmla="*/ 0 w 157"/>
              <a:gd name="T13" fmla="*/ 136 h 145"/>
              <a:gd name="T14" fmla="*/ 0 w 157"/>
              <a:gd name="T15" fmla="*/ 106 h 145"/>
              <a:gd name="T16" fmla="*/ 3 w 157"/>
              <a:gd name="T17" fmla="*/ 100 h 145"/>
              <a:gd name="T18" fmla="*/ 9 w 157"/>
              <a:gd name="T19" fmla="*/ 97 h 145"/>
              <a:gd name="T20" fmla="*/ 53 w 157"/>
              <a:gd name="T21" fmla="*/ 97 h 145"/>
              <a:gd name="T22" fmla="*/ 66 w 157"/>
              <a:gd name="T23" fmla="*/ 110 h 145"/>
              <a:gd name="T24" fmla="*/ 79 w 157"/>
              <a:gd name="T25" fmla="*/ 115 h 145"/>
              <a:gd name="T26" fmla="*/ 91 w 157"/>
              <a:gd name="T27" fmla="*/ 110 h 145"/>
              <a:gd name="T28" fmla="*/ 104 w 157"/>
              <a:gd name="T29" fmla="*/ 97 h 145"/>
              <a:gd name="T30" fmla="*/ 148 w 157"/>
              <a:gd name="T31" fmla="*/ 97 h 145"/>
              <a:gd name="T32" fmla="*/ 155 w 157"/>
              <a:gd name="T33" fmla="*/ 100 h 145"/>
              <a:gd name="T34" fmla="*/ 157 w 157"/>
              <a:gd name="T35" fmla="*/ 106 h 145"/>
              <a:gd name="T36" fmla="*/ 127 w 157"/>
              <a:gd name="T37" fmla="*/ 52 h 145"/>
              <a:gd name="T38" fmla="*/ 125 w 157"/>
              <a:gd name="T39" fmla="*/ 59 h 145"/>
              <a:gd name="T40" fmla="*/ 83 w 157"/>
              <a:gd name="T41" fmla="*/ 101 h 145"/>
              <a:gd name="T42" fmla="*/ 79 w 157"/>
              <a:gd name="T43" fmla="*/ 103 h 145"/>
              <a:gd name="T44" fmla="*/ 74 w 157"/>
              <a:gd name="T45" fmla="*/ 101 h 145"/>
              <a:gd name="T46" fmla="*/ 32 w 157"/>
              <a:gd name="T47" fmla="*/ 59 h 145"/>
              <a:gd name="T48" fmla="*/ 31 w 157"/>
              <a:gd name="T49" fmla="*/ 52 h 145"/>
              <a:gd name="T50" fmla="*/ 36 w 157"/>
              <a:gd name="T51" fmla="*/ 49 h 145"/>
              <a:gd name="T52" fmla="*/ 60 w 157"/>
              <a:gd name="T53" fmla="*/ 49 h 145"/>
              <a:gd name="T54" fmla="*/ 60 w 157"/>
              <a:gd name="T55" fmla="*/ 6 h 145"/>
              <a:gd name="T56" fmla="*/ 62 w 157"/>
              <a:gd name="T57" fmla="*/ 2 h 145"/>
              <a:gd name="T58" fmla="*/ 67 w 157"/>
              <a:gd name="T59" fmla="*/ 0 h 145"/>
              <a:gd name="T60" fmla="*/ 91 w 157"/>
              <a:gd name="T61" fmla="*/ 0 h 145"/>
              <a:gd name="T62" fmla="*/ 95 w 157"/>
              <a:gd name="T63" fmla="*/ 2 h 145"/>
              <a:gd name="T64" fmla="*/ 97 w 157"/>
              <a:gd name="T65" fmla="*/ 6 h 145"/>
              <a:gd name="T66" fmla="*/ 97 w 157"/>
              <a:gd name="T67" fmla="*/ 49 h 145"/>
              <a:gd name="T68" fmla="*/ 121 w 157"/>
              <a:gd name="T69" fmla="*/ 49 h 145"/>
              <a:gd name="T70" fmla="*/ 127 w 157"/>
              <a:gd name="T71" fmla="*/ 52 h 145"/>
              <a:gd name="T72" fmla="*/ 119 w 157"/>
              <a:gd name="T73" fmla="*/ 132 h 145"/>
              <a:gd name="T74" fmla="*/ 121 w 157"/>
              <a:gd name="T75" fmla="*/ 127 h 145"/>
              <a:gd name="T76" fmla="*/ 119 w 157"/>
              <a:gd name="T77" fmla="*/ 123 h 145"/>
              <a:gd name="T78" fmla="*/ 115 w 157"/>
              <a:gd name="T79" fmla="*/ 121 h 145"/>
              <a:gd name="T80" fmla="*/ 111 w 157"/>
              <a:gd name="T81" fmla="*/ 123 h 145"/>
              <a:gd name="T82" fmla="*/ 109 w 157"/>
              <a:gd name="T83" fmla="*/ 127 h 145"/>
              <a:gd name="T84" fmla="*/ 111 w 157"/>
              <a:gd name="T85" fmla="*/ 132 h 145"/>
              <a:gd name="T86" fmla="*/ 115 w 157"/>
              <a:gd name="T87" fmla="*/ 133 h 145"/>
              <a:gd name="T88" fmla="*/ 119 w 157"/>
              <a:gd name="T89" fmla="*/ 132 h 145"/>
              <a:gd name="T90" fmla="*/ 143 w 157"/>
              <a:gd name="T91" fmla="*/ 132 h 145"/>
              <a:gd name="T92" fmla="*/ 145 w 157"/>
              <a:gd name="T93" fmla="*/ 127 h 145"/>
              <a:gd name="T94" fmla="*/ 143 w 157"/>
              <a:gd name="T95" fmla="*/ 123 h 145"/>
              <a:gd name="T96" fmla="*/ 139 w 157"/>
              <a:gd name="T97" fmla="*/ 121 h 145"/>
              <a:gd name="T98" fmla="*/ 135 w 157"/>
              <a:gd name="T99" fmla="*/ 123 h 145"/>
              <a:gd name="T100" fmla="*/ 133 w 157"/>
              <a:gd name="T101" fmla="*/ 127 h 145"/>
              <a:gd name="T102" fmla="*/ 135 w 157"/>
              <a:gd name="T103" fmla="*/ 132 h 145"/>
              <a:gd name="T104" fmla="*/ 139 w 157"/>
              <a:gd name="T105" fmla="*/ 133 h 145"/>
              <a:gd name="T106" fmla="*/ 143 w 157"/>
              <a:gd name="T107" fmla="*/ 13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45">
                <a:moveTo>
                  <a:pt x="157" y="106"/>
                </a:moveTo>
                <a:cubicBezTo>
                  <a:pt x="157" y="136"/>
                  <a:pt x="157" y="136"/>
                  <a:pt x="157" y="136"/>
                </a:cubicBezTo>
                <a:cubicBezTo>
                  <a:pt x="157" y="139"/>
                  <a:pt x="156" y="141"/>
                  <a:pt x="155" y="143"/>
                </a:cubicBezTo>
                <a:cubicBezTo>
                  <a:pt x="153" y="145"/>
                  <a:pt x="151" y="145"/>
                  <a:pt x="148" y="145"/>
                </a:cubicBezTo>
                <a:cubicBezTo>
                  <a:pt x="9" y="145"/>
                  <a:pt x="9" y="145"/>
                  <a:pt x="9" y="145"/>
                </a:cubicBezTo>
                <a:cubicBezTo>
                  <a:pt x="7" y="145"/>
                  <a:pt x="4" y="145"/>
                  <a:pt x="3" y="143"/>
                </a:cubicBezTo>
                <a:cubicBezTo>
                  <a:pt x="1" y="141"/>
                  <a:pt x="0" y="139"/>
                  <a:pt x="0" y="136"/>
                </a:cubicBezTo>
                <a:cubicBezTo>
                  <a:pt x="0" y="106"/>
                  <a:pt x="0" y="106"/>
                  <a:pt x="0" y="106"/>
                </a:cubicBezTo>
                <a:cubicBezTo>
                  <a:pt x="0" y="104"/>
                  <a:pt x="1" y="101"/>
                  <a:pt x="3" y="100"/>
                </a:cubicBezTo>
                <a:cubicBezTo>
                  <a:pt x="4" y="98"/>
                  <a:pt x="7" y="97"/>
                  <a:pt x="9" y="97"/>
                </a:cubicBezTo>
                <a:cubicBezTo>
                  <a:pt x="53" y="97"/>
                  <a:pt x="53" y="97"/>
                  <a:pt x="53" y="97"/>
                </a:cubicBezTo>
                <a:cubicBezTo>
                  <a:pt x="66" y="110"/>
                  <a:pt x="66" y="110"/>
                  <a:pt x="66" y="110"/>
                </a:cubicBezTo>
                <a:cubicBezTo>
                  <a:pt x="69" y="113"/>
                  <a:pt x="74" y="115"/>
                  <a:pt x="79" y="115"/>
                </a:cubicBezTo>
                <a:cubicBezTo>
                  <a:pt x="84" y="115"/>
                  <a:pt x="88" y="113"/>
                  <a:pt x="91" y="110"/>
                </a:cubicBezTo>
                <a:cubicBezTo>
                  <a:pt x="104" y="97"/>
                  <a:pt x="104" y="97"/>
                  <a:pt x="104" y="97"/>
                </a:cubicBezTo>
                <a:cubicBezTo>
                  <a:pt x="148" y="97"/>
                  <a:pt x="148" y="97"/>
                  <a:pt x="148" y="97"/>
                </a:cubicBezTo>
                <a:cubicBezTo>
                  <a:pt x="151" y="97"/>
                  <a:pt x="153" y="98"/>
                  <a:pt x="155" y="100"/>
                </a:cubicBezTo>
                <a:cubicBezTo>
                  <a:pt x="156" y="101"/>
                  <a:pt x="157" y="104"/>
                  <a:pt x="157" y="106"/>
                </a:cubicBezTo>
                <a:close/>
                <a:moveTo>
                  <a:pt x="127" y="52"/>
                </a:moveTo>
                <a:cubicBezTo>
                  <a:pt x="128" y="55"/>
                  <a:pt x="127" y="57"/>
                  <a:pt x="125" y="59"/>
                </a:cubicBezTo>
                <a:cubicBezTo>
                  <a:pt x="83" y="101"/>
                  <a:pt x="83" y="101"/>
                  <a:pt x="83" y="101"/>
                </a:cubicBezTo>
                <a:cubicBezTo>
                  <a:pt x="82" y="103"/>
                  <a:pt x="80" y="103"/>
                  <a:pt x="79" y="103"/>
                </a:cubicBezTo>
                <a:cubicBezTo>
                  <a:pt x="77" y="103"/>
                  <a:pt x="76" y="103"/>
                  <a:pt x="74" y="101"/>
                </a:cubicBezTo>
                <a:cubicBezTo>
                  <a:pt x="32" y="59"/>
                  <a:pt x="32" y="59"/>
                  <a:pt x="32" y="59"/>
                </a:cubicBezTo>
                <a:cubicBezTo>
                  <a:pt x="30" y="57"/>
                  <a:pt x="30" y="55"/>
                  <a:pt x="31" y="52"/>
                </a:cubicBezTo>
                <a:cubicBezTo>
                  <a:pt x="32" y="50"/>
                  <a:pt x="34" y="49"/>
                  <a:pt x="36" y="49"/>
                </a:cubicBezTo>
                <a:cubicBezTo>
                  <a:pt x="60" y="49"/>
                  <a:pt x="60" y="49"/>
                  <a:pt x="60" y="49"/>
                </a:cubicBezTo>
                <a:cubicBezTo>
                  <a:pt x="60" y="6"/>
                  <a:pt x="60" y="6"/>
                  <a:pt x="60" y="6"/>
                </a:cubicBezTo>
                <a:cubicBezTo>
                  <a:pt x="60" y="5"/>
                  <a:pt x="61" y="3"/>
                  <a:pt x="62" y="2"/>
                </a:cubicBezTo>
                <a:cubicBezTo>
                  <a:pt x="63" y="1"/>
                  <a:pt x="65" y="0"/>
                  <a:pt x="67" y="0"/>
                </a:cubicBezTo>
                <a:cubicBezTo>
                  <a:pt x="91" y="0"/>
                  <a:pt x="91" y="0"/>
                  <a:pt x="91" y="0"/>
                </a:cubicBezTo>
                <a:cubicBezTo>
                  <a:pt x="92" y="0"/>
                  <a:pt x="94" y="1"/>
                  <a:pt x="95" y="2"/>
                </a:cubicBezTo>
                <a:cubicBezTo>
                  <a:pt x="96" y="3"/>
                  <a:pt x="97" y="5"/>
                  <a:pt x="97" y="6"/>
                </a:cubicBezTo>
                <a:cubicBezTo>
                  <a:pt x="97" y="49"/>
                  <a:pt x="97" y="49"/>
                  <a:pt x="97" y="49"/>
                </a:cubicBezTo>
                <a:cubicBezTo>
                  <a:pt x="121" y="49"/>
                  <a:pt x="121" y="49"/>
                  <a:pt x="121" y="49"/>
                </a:cubicBezTo>
                <a:cubicBezTo>
                  <a:pt x="124" y="49"/>
                  <a:pt x="125" y="50"/>
                  <a:pt x="127" y="52"/>
                </a:cubicBezTo>
                <a:close/>
                <a:moveTo>
                  <a:pt x="119" y="132"/>
                </a:moveTo>
                <a:cubicBezTo>
                  <a:pt x="120" y="130"/>
                  <a:pt x="121" y="129"/>
                  <a:pt x="121" y="127"/>
                </a:cubicBezTo>
                <a:cubicBezTo>
                  <a:pt x="121" y="126"/>
                  <a:pt x="120" y="124"/>
                  <a:pt x="119" y="123"/>
                </a:cubicBezTo>
                <a:cubicBezTo>
                  <a:pt x="118" y="122"/>
                  <a:pt x="117" y="121"/>
                  <a:pt x="115" y="121"/>
                </a:cubicBezTo>
                <a:cubicBezTo>
                  <a:pt x="113" y="121"/>
                  <a:pt x="112" y="122"/>
                  <a:pt x="111" y="123"/>
                </a:cubicBezTo>
                <a:cubicBezTo>
                  <a:pt x="109" y="124"/>
                  <a:pt x="109" y="126"/>
                  <a:pt x="109" y="127"/>
                </a:cubicBezTo>
                <a:cubicBezTo>
                  <a:pt x="109" y="129"/>
                  <a:pt x="109" y="130"/>
                  <a:pt x="111" y="132"/>
                </a:cubicBezTo>
                <a:cubicBezTo>
                  <a:pt x="112" y="133"/>
                  <a:pt x="113" y="133"/>
                  <a:pt x="115" y="133"/>
                </a:cubicBezTo>
                <a:cubicBezTo>
                  <a:pt x="117" y="133"/>
                  <a:pt x="118" y="133"/>
                  <a:pt x="119" y="132"/>
                </a:cubicBezTo>
                <a:close/>
                <a:moveTo>
                  <a:pt x="143" y="132"/>
                </a:moveTo>
                <a:cubicBezTo>
                  <a:pt x="145" y="130"/>
                  <a:pt x="145" y="129"/>
                  <a:pt x="145" y="127"/>
                </a:cubicBezTo>
                <a:cubicBezTo>
                  <a:pt x="145" y="126"/>
                  <a:pt x="145" y="124"/>
                  <a:pt x="143" y="123"/>
                </a:cubicBezTo>
                <a:cubicBezTo>
                  <a:pt x="142" y="122"/>
                  <a:pt x="141" y="121"/>
                  <a:pt x="139" y="121"/>
                </a:cubicBezTo>
                <a:cubicBezTo>
                  <a:pt x="138" y="121"/>
                  <a:pt x="136" y="122"/>
                  <a:pt x="135" y="123"/>
                </a:cubicBezTo>
                <a:cubicBezTo>
                  <a:pt x="134" y="124"/>
                  <a:pt x="133" y="126"/>
                  <a:pt x="133" y="127"/>
                </a:cubicBezTo>
                <a:cubicBezTo>
                  <a:pt x="133" y="129"/>
                  <a:pt x="134" y="130"/>
                  <a:pt x="135" y="132"/>
                </a:cubicBezTo>
                <a:cubicBezTo>
                  <a:pt x="136" y="133"/>
                  <a:pt x="138" y="133"/>
                  <a:pt x="139" y="133"/>
                </a:cubicBezTo>
                <a:cubicBezTo>
                  <a:pt x="141" y="133"/>
                  <a:pt x="142" y="133"/>
                  <a:pt x="143" y="13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 name="Freeform 30"/>
          <p:cNvSpPr>
            <a:spLocks noEditPoints="1"/>
          </p:cNvSpPr>
          <p:nvPr/>
        </p:nvSpPr>
        <p:spPr bwMode="auto">
          <a:xfrm>
            <a:off x="8028753" y="1833182"/>
            <a:ext cx="207427" cy="209589"/>
          </a:xfrm>
          <a:custGeom>
            <a:avLst/>
            <a:gdLst>
              <a:gd name="T0" fmla="*/ 135 w 145"/>
              <a:gd name="T1" fmla="*/ 37 h 146"/>
              <a:gd name="T2" fmla="*/ 145 w 145"/>
              <a:gd name="T3" fmla="*/ 73 h 146"/>
              <a:gd name="T4" fmla="*/ 135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5 w 145"/>
              <a:gd name="T25" fmla="*/ 37 h 146"/>
              <a:gd name="T26" fmla="*/ 98 w 145"/>
              <a:gd name="T27" fmla="*/ 28 h 146"/>
              <a:gd name="T28" fmla="*/ 73 w 145"/>
              <a:gd name="T29" fmla="*/ 22 h 146"/>
              <a:gd name="T30" fmla="*/ 47 w 145"/>
              <a:gd name="T31" fmla="*/ 28 h 146"/>
              <a:gd name="T32" fmla="*/ 28 w 145"/>
              <a:gd name="T33" fmla="*/ 47 h 146"/>
              <a:gd name="T34" fmla="*/ 21 w 145"/>
              <a:gd name="T35" fmla="*/ 73 h 146"/>
              <a:gd name="T36" fmla="*/ 28 w 145"/>
              <a:gd name="T37" fmla="*/ 99 h 146"/>
              <a:gd name="T38" fmla="*/ 47 w 145"/>
              <a:gd name="T39" fmla="*/ 118 h 146"/>
              <a:gd name="T40" fmla="*/ 73 w 145"/>
              <a:gd name="T41" fmla="*/ 124 h 146"/>
              <a:gd name="T42" fmla="*/ 98 w 145"/>
              <a:gd name="T43" fmla="*/ 118 h 146"/>
              <a:gd name="T44" fmla="*/ 117 w 145"/>
              <a:gd name="T45" fmla="*/ 99 h 146"/>
              <a:gd name="T46" fmla="*/ 124 w 145"/>
              <a:gd name="T47" fmla="*/ 73 h 146"/>
              <a:gd name="T48" fmla="*/ 117 w 145"/>
              <a:gd name="T49" fmla="*/ 47 h 146"/>
              <a:gd name="T50" fmla="*/ 98 w 145"/>
              <a:gd name="T51" fmla="*/ 28 h 146"/>
              <a:gd name="T52" fmla="*/ 106 w 145"/>
              <a:gd name="T53" fmla="*/ 76 h 146"/>
              <a:gd name="T54" fmla="*/ 105 w 145"/>
              <a:gd name="T55" fmla="*/ 78 h 146"/>
              <a:gd name="T56" fmla="*/ 75 w 145"/>
              <a:gd name="T57" fmla="*/ 108 h 146"/>
              <a:gd name="T58" fmla="*/ 73 w 145"/>
              <a:gd name="T59" fmla="*/ 109 h 146"/>
              <a:gd name="T60" fmla="*/ 70 w 145"/>
              <a:gd name="T61" fmla="*/ 108 h 146"/>
              <a:gd name="T62" fmla="*/ 40 w 145"/>
              <a:gd name="T63" fmla="*/ 78 h 146"/>
              <a:gd name="T64" fmla="*/ 39 w 145"/>
              <a:gd name="T65" fmla="*/ 75 h 146"/>
              <a:gd name="T66" fmla="*/ 42 w 145"/>
              <a:gd name="T67" fmla="*/ 73 h 146"/>
              <a:gd name="T68" fmla="*/ 60 w 145"/>
              <a:gd name="T69" fmla="*/ 73 h 146"/>
              <a:gd name="T70" fmla="*/ 60 w 145"/>
              <a:gd name="T71" fmla="*/ 40 h 146"/>
              <a:gd name="T72" fmla="*/ 61 w 145"/>
              <a:gd name="T73" fmla="*/ 38 h 146"/>
              <a:gd name="T74" fmla="*/ 63 w 145"/>
              <a:gd name="T75" fmla="*/ 37 h 146"/>
              <a:gd name="T76" fmla="*/ 82 w 145"/>
              <a:gd name="T77" fmla="*/ 37 h 146"/>
              <a:gd name="T78" fmla="*/ 84 w 145"/>
              <a:gd name="T79" fmla="*/ 38 h 146"/>
              <a:gd name="T80" fmla="*/ 85 w 145"/>
              <a:gd name="T81" fmla="*/ 40 h 146"/>
              <a:gd name="T82" fmla="*/ 85 w 145"/>
              <a:gd name="T83" fmla="*/ 73 h 146"/>
              <a:gd name="T84" fmla="*/ 103 w 145"/>
              <a:gd name="T85" fmla="*/ 73 h 146"/>
              <a:gd name="T86" fmla="*/ 105 w 145"/>
              <a:gd name="T87" fmla="*/ 74 h 146"/>
              <a:gd name="T88" fmla="*/ 106 w 145"/>
              <a:gd name="T89"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3"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59" y="0"/>
                  <a:pt x="73" y="0"/>
                </a:cubicBezTo>
                <a:cubicBezTo>
                  <a:pt x="86" y="0"/>
                  <a:pt x="98" y="4"/>
                  <a:pt x="109" y="10"/>
                </a:cubicBezTo>
                <a:cubicBezTo>
                  <a:pt x="120" y="17"/>
                  <a:pt x="129" y="25"/>
                  <a:pt x="135" y="37"/>
                </a:cubicBezTo>
                <a:close/>
                <a:moveTo>
                  <a:pt x="98" y="28"/>
                </a:moveTo>
                <a:cubicBezTo>
                  <a:pt x="90" y="24"/>
                  <a:pt x="82" y="22"/>
                  <a:pt x="73" y="22"/>
                </a:cubicBezTo>
                <a:cubicBezTo>
                  <a:pt x="63" y="22"/>
                  <a:pt x="55" y="24"/>
                  <a:pt x="47" y="28"/>
                </a:cubicBezTo>
                <a:cubicBezTo>
                  <a:pt x="39" y="33"/>
                  <a:pt x="33" y="39"/>
                  <a:pt x="28" y="47"/>
                </a:cubicBezTo>
                <a:cubicBezTo>
                  <a:pt x="23" y="55"/>
                  <a:pt x="21" y="64"/>
                  <a:pt x="21" y="73"/>
                </a:cubicBezTo>
                <a:cubicBezTo>
                  <a:pt x="21" y="82"/>
                  <a:pt x="23" y="91"/>
                  <a:pt x="28" y="99"/>
                </a:cubicBezTo>
                <a:cubicBezTo>
                  <a:pt x="33" y="107"/>
                  <a:pt x="39" y="113"/>
                  <a:pt x="47" y="118"/>
                </a:cubicBezTo>
                <a:cubicBezTo>
                  <a:pt x="55" y="122"/>
                  <a:pt x="63" y="124"/>
                  <a:pt x="73" y="124"/>
                </a:cubicBezTo>
                <a:cubicBezTo>
                  <a:pt x="82" y="124"/>
                  <a:pt x="90" y="122"/>
                  <a:pt x="98" y="118"/>
                </a:cubicBezTo>
                <a:cubicBezTo>
                  <a:pt x="106" y="113"/>
                  <a:pt x="112" y="107"/>
                  <a:pt x="117" y="99"/>
                </a:cubicBezTo>
                <a:cubicBezTo>
                  <a:pt x="122" y="91"/>
                  <a:pt x="124" y="82"/>
                  <a:pt x="124" y="73"/>
                </a:cubicBezTo>
                <a:cubicBezTo>
                  <a:pt x="124" y="64"/>
                  <a:pt x="122" y="55"/>
                  <a:pt x="117" y="47"/>
                </a:cubicBezTo>
                <a:cubicBezTo>
                  <a:pt x="112" y="39"/>
                  <a:pt x="106" y="33"/>
                  <a:pt x="98" y="28"/>
                </a:cubicBezTo>
                <a:close/>
                <a:moveTo>
                  <a:pt x="106" y="76"/>
                </a:moveTo>
                <a:cubicBezTo>
                  <a:pt x="106" y="77"/>
                  <a:pt x="106" y="78"/>
                  <a:pt x="105" y="78"/>
                </a:cubicBezTo>
                <a:cubicBezTo>
                  <a:pt x="75" y="108"/>
                  <a:pt x="75" y="108"/>
                  <a:pt x="75" y="108"/>
                </a:cubicBezTo>
                <a:cubicBezTo>
                  <a:pt x="74" y="109"/>
                  <a:pt x="73" y="109"/>
                  <a:pt x="73" y="109"/>
                </a:cubicBezTo>
                <a:cubicBezTo>
                  <a:pt x="72" y="109"/>
                  <a:pt x="71" y="109"/>
                  <a:pt x="70" y="108"/>
                </a:cubicBezTo>
                <a:cubicBezTo>
                  <a:pt x="40" y="78"/>
                  <a:pt x="40" y="78"/>
                  <a:pt x="40" y="78"/>
                </a:cubicBezTo>
                <a:cubicBezTo>
                  <a:pt x="39" y="77"/>
                  <a:pt x="39" y="76"/>
                  <a:pt x="39" y="75"/>
                </a:cubicBezTo>
                <a:cubicBezTo>
                  <a:pt x="40" y="74"/>
                  <a:pt x="41" y="73"/>
                  <a:pt x="42" y="73"/>
                </a:cubicBezTo>
                <a:cubicBezTo>
                  <a:pt x="60" y="73"/>
                  <a:pt x="60" y="73"/>
                  <a:pt x="60" y="73"/>
                </a:cubicBezTo>
                <a:cubicBezTo>
                  <a:pt x="60" y="40"/>
                  <a:pt x="60" y="40"/>
                  <a:pt x="60" y="40"/>
                </a:cubicBezTo>
                <a:cubicBezTo>
                  <a:pt x="60" y="39"/>
                  <a:pt x="61" y="38"/>
                  <a:pt x="61" y="38"/>
                </a:cubicBezTo>
                <a:cubicBezTo>
                  <a:pt x="62" y="37"/>
                  <a:pt x="63" y="37"/>
                  <a:pt x="63" y="37"/>
                </a:cubicBezTo>
                <a:cubicBezTo>
                  <a:pt x="82" y="37"/>
                  <a:pt x="82" y="37"/>
                  <a:pt x="82" y="37"/>
                </a:cubicBezTo>
                <a:cubicBezTo>
                  <a:pt x="82" y="37"/>
                  <a:pt x="83" y="37"/>
                  <a:pt x="84" y="38"/>
                </a:cubicBezTo>
                <a:cubicBezTo>
                  <a:pt x="84" y="38"/>
                  <a:pt x="85" y="39"/>
                  <a:pt x="85" y="40"/>
                </a:cubicBezTo>
                <a:cubicBezTo>
                  <a:pt x="85" y="73"/>
                  <a:pt x="85" y="73"/>
                  <a:pt x="85" y="73"/>
                </a:cubicBezTo>
                <a:cubicBezTo>
                  <a:pt x="103" y="73"/>
                  <a:pt x="103" y="73"/>
                  <a:pt x="103" y="73"/>
                </a:cubicBezTo>
                <a:cubicBezTo>
                  <a:pt x="104" y="73"/>
                  <a:pt x="104" y="73"/>
                  <a:pt x="105" y="74"/>
                </a:cubicBezTo>
                <a:cubicBezTo>
                  <a:pt x="106" y="74"/>
                  <a:pt x="106" y="75"/>
                  <a:pt x="106"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 name="Freeform 31"/>
          <p:cNvSpPr>
            <a:spLocks noEditPoints="1"/>
          </p:cNvSpPr>
          <p:nvPr/>
        </p:nvSpPr>
        <p:spPr bwMode="auto">
          <a:xfrm>
            <a:off x="8301001" y="1833182"/>
            <a:ext cx="207427" cy="209589"/>
          </a:xfrm>
          <a:custGeom>
            <a:avLst/>
            <a:gdLst>
              <a:gd name="T0" fmla="*/ 135 w 145"/>
              <a:gd name="T1" fmla="*/ 37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2 w 145"/>
              <a:gd name="T21" fmla="*/ 0 h 146"/>
              <a:gd name="T22" fmla="*/ 109 w 145"/>
              <a:gd name="T23" fmla="*/ 10 h 146"/>
              <a:gd name="T24" fmla="*/ 135 w 145"/>
              <a:gd name="T25" fmla="*/ 37 h 146"/>
              <a:gd name="T26" fmla="*/ 98 w 145"/>
              <a:gd name="T27" fmla="*/ 28 h 146"/>
              <a:gd name="T28" fmla="*/ 72 w 145"/>
              <a:gd name="T29" fmla="*/ 22 h 146"/>
              <a:gd name="T30" fmla="*/ 47 w 145"/>
              <a:gd name="T31" fmla="*/ 28 h 146"/>
              <a:gd name="T32" fmla="*/ 28 w 145"/>
              <a:gd name="T33" fmla="*/ 47 h 146"/>
              <a:gd name="T34" fmla="*/ 21 w 145"/>
              <a:gd name="T35" fmla="*/ 73 h 146"/>
              <a:gd name="T36" fmla="*/ 28 w 145"/>
              <a:gd name="T37" fmla="*/ 99 h 146"/>
              <a:gd name="T38" fmla="*/ 47 w 145"/>
              <a:gd name="T39" fmla="*/ 118 h 146"/>
              <a:gd name="T40" fmla="*/ 72 w 145"/>
              <a:gd name="T41" fmla="*/ 124 h 146"/>
              <a:gd name="T42" fmla="*/ 98 w 145"/>
              <a:gd name="T43" fmla="*/ 118 h 146"/>
              <a:gd name="T44" fmla="*/ 117 w 145"/>
              <a:gd name="T45" fmla="*/ 99 h 146"/>
              <a:gd name="T46" fmla="*/ 124 w 145"/>
              <a:gd name="T47" fmla="*/ 73 h 146"/>
              <a:gd name="T48" fmla="*/ 117 w 145"/>
              <a:gd name="T49" fmla="*/ 47 h 146"/>
              <a:gd name="T50" fmla="*/ 98 w 145"/>
              <a:gd name="T51" fmla="*/ 28 h 146"/>
              <a:gd name="T52" fmla="*/ 105 w 145"/>
              <a:gd name="T53" fmla="*/ 71 h 146"/>
              <a:gd name="T54" fmla="*/ 103 w 145"/>
              <a:gd name="T55" fmla="*/ 73 h 146"/>
              <a:gd name="T56" fmla="*/ 84 w 145"/>
              <a:gd name="T57" fmla="*/ 73 h 146"/>
              <a:gd name="T58" fmla="*/ 84 w 145"/>
              <a:gd name="T59" fmla="*/ 106 h 146"/>
              <a:gd name="T60" fmla="*/ 84 w 145"/>
              <a:gd name="T61" fmla="*/ 108 h 146"/>
              <a:gd name="T62" fmla="*/ 81 w 145"/>
              <a:gd name="T63" fmla="*/ 109 h 146"/>
              <a:gd name="T64" fmla="*/ 63 w 145"/>
              <a:gd name="T65" fmla="*/ 109 h 146"/>
              <a:gd name="T66" fmla="*/ 61 w 145"/>
              <a:gd name="T67" fmla="*/ 108 h 146"/>
              <a:gd name="T68" fmla="*/ 60 w 145"/>
              <a:gd name="T69" fmla="*/ 106 h 146"/>
              <a:gd name="T70" fmla="*/ 60 w 145"/>
              <a:gd name="T71" fmla="*/ 73 h 146"/>
              <a:gd name="T72" fmla="*/ 42 w 145"/>
              <a:gd name="T73" fmla="*/ 73 h 146"/>
              <a:gd name="T74" fmla="*/ 40 w 145"/>
              <a:gd name="T75" fmla="*/ 72 h 146"/>
              <a:gd name="T76" fmla="*/ 39 w 145"/>
              <a:gd name="T77" fmla="*/ 70 h 146"/>
              <a:gd name="T78" fmla="*/ 40 w 145"/>
              <a:gd name="T79" fmla="*/ 68 h 146"/>
              <a:gd name="T80" fmla="*/ 70 w 145"/>
              <a:gd name="T81" fmla="*/ 38 h 146"/>
              <a:gd name="T82" fmla="*/ 72 w 145"/>
              <a:gd name="T83" fmla="*/ 37 h 146"/>
              <a:gd name="T84" fmla="*/ 75 w 145"/>
              <a:gd name="T85" fmla="*/ 38 h 146"/>
              <a:gd name="T86" fmla="*/ 105 w 145"/>
              <a:gd name="T87" fmla="*/ 68 h 146"/>
              <a:gd name="T88" fmla="*/ 105 w 145"/>
              <a:gd name="T89" fmla="*/ 7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2"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59" y="0"/>
                  <a:pt x="72" y="0"/>
                </a:cubicBezTo>
                <a:cubicBezTo>
                  <a:pt x="86" y="0"/>
                  <a:pt x="98" y="4"/>
                  <a:pt x="109" y="10"/>
                </a:cubicBezTo>
                <a:cubicBezTo>
                  <a:pt x="120" y="17"/>
                  <a:pt x="129" y="25"/>
                  <a:pt x="135" y="37"/>
                </a:cubicBezTo>
                <a:close/>
                <a:moveTo>
                  <a:pt x="98" y="28"/>
                </a:moveTo>
                <a:cubicBezTo>
                  <a:pt x="90" y="24"/>
                  <a:pt x="82" y="22"/>
                  <a:pt x="72" y="22"/>
                </a:cubicBezTo>
                <a:cubicBezTo>
                  <a:pt x="63" y="22"/>
                  <a:pt x="54" y="24"/>
                  <a:pt x="47" y="28"/>
                </a:cubicBezTo>
                <a:cubicBezTo>
                  <a:pt x="39" y="33"/>
                  <a:pt x="32" y="39"/>
                  <a:pt x="28" y="47"/>
                </a:cubicBezTo>
                <a:cubicBezTo>
                  <a:pt x="23" y="55"/>
                  <a:pt x="21" y="64"/>
                  <a:pt x="21" y="73"/>
                </a:cubicBezTo>
                <a:cubicBezTo>
                  <a:pt x="21" y="82"/>
                  <a:pt x="23" y="91"/>
                  <a:pt x="28" y="99"/>
                </a:cubicBezTo>
                <a:cubicBezTo>
                  <a:pt x="32" y="107"/>
                  <a:pt x="39" y="113"/>
                  <a:pt x="47" y="118"/>
                </a:cubicBezTo>
                <a:cubicBezTo>
                  <a:pt x="54" y="122"/>
                  <a:pt x="63" y="124"/>
                  <a:pt x="72" y="124"/>
                </a:cubicBezTo>
                <a:cubicBezTo>
                  <a:pt x="82" y="124"/>
                  <a:pt x="90" y="122"/>
                  <a:pt x="98" y="118"/>
                </a:cubicBezTo>
                <a:cubicBezTo>
                  <a:pt x="106" y="113"/>
                  <a:pt x="112" y="107"/>
                  <a:pt x="117" y="99"/>
                </a:cubicBezTo>
                <a:cubicBezTo>
                  <a:pt x="122" y="91"/>
                  <a:pt x="124" y="82"/>
                  <a:pt x="124" y="73"/>
                </a:cubicBezTo>
                <a:cubicBezTo>
                  <a:pt x="124" y="64"/>
                  <a:pt x="122" y="55"/>
                  <a:pt x="117" y="47"/>
                </a:cubicBezTo>
                <a:cubicBezTo>
                  <a:pt x="112" y="39"/>
                  <a:pt x="106" y="33"/>
                  <a:pt x="98" y="28"/>
                </a:cubicBezTo>
                <a:close/>
                <a:moveTo>
                  <a:pt x="105" y="71"/>
                </a:moveTo>
                <a:cubicBezTo>
                  <a:pt x="105" y="72"/>
                  <a:pt x="104" y="73"/>
                  <a:pt x="103" y="73"/>
                </a:cubicBezTo>
                <a:cubicBezTo>
                  <a:pt x="84" y="73"/>
                  <a:pt x="84" y="73"/>
                  <a:pt x="84" y="73"/>
                </a:cubicBezTo>
                <a:cubicBezTo>
                  <a:pt x="84" y="106"/>
                  <a:pt x="84" y="106"/>
                  <a:pt x="84" y="106"/>
                </a:cubicBezTo>
                <a:cubicBezTo>
                  <a:pt x="84" y="107"/>
                  <a:pt x="84" y="108"/>
                  <a:pt x="84" y="108"/>
                </a:cubicBezTo>
                <a:cubicBezTo>
                  <a:pt x="83" y="109"/>
                  <a:pt x="82" y="109"/>
                  <a:pt x="81" y="109"/>
                </a:cubicBezTo>
                <a:cubicBezTo>
                  <a:pt x="63" y="109"/>
                  <a:pt x="63" y="109"/>
                  <a:pt x="63" y="109"/>
                </a:cubicBezTo>
                <a:cubicBezTo>
                  <a:pt x="62" y="109"/>
                  <a:pt x="62" y="109"/>
                  <a:pt x="61" y="108"/>
                </a:cubicBezTo>
                <a:cubicBezTo>
                  <a:pt x="61" y="108"/>
                  <a:pt x="60" y="107"/>
                  <a:pt x="60" y="106"/>
                </a:cubicBezTo>
                <a:cubicBezTo>
                  <a:pt x="60" y="73"/>
                  <a:pt x="60" y="73"/>
                  <a:pt x="60" y="73"/>
                </a:cubicBezTo>
                <a:cubicBezTo>
                  <a:pt x="42" y="73"/>
                  <a:pt x="42" y="73"/>
                  <a:pt x="42" y="73"/>
                </a:cubicBezTo>
                <a:cubicBezTo>
                  <a:pt x="41" y="73"/>
                  <a:pt x="41" y="73"/>
                  <a:pt x="40" y="72"/>
                </a:cubicBezTo>
                <a:cubicBezTo>
                  <a:pt x="39" y="72"/>
                  <a:pt x="39" y="71"/>
                  <a:pt x="39" y="70"/>
                </a:cubicBezTo>
                <a:cubicBezTo>
                  <a:pt x="39" y="69"/>
                  <a:pt x="39" y="68"/>
                  <a:pt x="40" y="68"/>
                </a:cubicBezTo>
                <a:cubicBezTo>
                  <a:pt x="70" y="38"/>
                  <a:pt x="70" y="38"/>
                  <a:pt x="70" y="38"/>
                </a:cubicBezTo>
                <a:cubicBezTo>
                  <a:pt x="71" y="37"/>
                  <a:pt x="72" y="37"/>
                  <a:pt x="72" y="37"/>
                </a:cubicBezTo>
                <a:cubicBezTo>
                  <a:pt x="73" y="37"/>
                  <a:pt x="74" y="37"/>
                  <a:pt x="75" y="38"/>
                </a:cubicBezTo>
                <a:cubicBezTo>
                  <a:pt x="105" y="68"/>
                  <a:pt x="105" y="68"/>
                  <a:pt x="105" y="68"/>
                </a:cubicBezTo>
                <a:cubicBezTo>
                  <a:pt x="106" y="69"/>
                  <a:pt x="106" y="70"/>
                  <a:pt x="105" y="7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 name="Freeform 32"/>
          <p:cNvSpPr>
            <a:spLocks noEditPoints="1"/>
          </p:cNvSpPr>
          <p:nvPr/>
        </p:nvSpPr>
        <p:spPr bwMode="auto">
          <a:xfrm>
            <a:off x="8573250" y="1850468"/>
            <a:ext cx="207427" cy="175018"/>
          </a:xfrm>
          <a:custGeom>
            <a:avLst/>
            <a:gdLst>
              <a:gd name="T0" fmla="*/ 145 w 145"/>
              <a:gd name="T1" fmla="*/ 70 h 121"/>
              <a:gd name="T2" fmla="*/ 145 w 145"/>
              <a:gd name="T3" fmla="*/ 115 h 121"/>
              <a:gd name="T4" fmla="*/ 143 w 145"/>
              <a:gd name="T5" fmla="*/ 120 h 121"/>
              <a:gd name="T6" fmla="*/ 139 w 145"/>
              <a:gd name="T7" fmla="*/ 121 h 121"/>
              <a:gd name="T8" fmla="*/ 6 w 145"/>
              <a:gd name="T9" fmla="*/ 121 h 121"/>
              <a:gd name="T10" fmla="*/ 1 w 145"/>
              <a:gd name="T11" fmla="*/ 120 h 121"/>
              <a:gd name="T12" fmla="*/ 0 w 145"/>
              <a:gd name="T13" fmla="*/ 115 h 121"/>
              <a:gd name="T14" fmla="*/ 0 w 145"/>
              <a:gd name="T15" fmla="*/ 70 h 121"/>
              <a:gd name="T16" fmla="*/ 2 w 145"/>
              <a:gd name="T17" fmla="*/ 58 h 121"/>
              <a:gd name="T18" fmla="*/ 25 w 145"/>
              <a:gd name="T19" fmla="*/ 6 h 121"/>
              <a:gd name="T20" fmla="*/ 28 w 145"/>
              <a:gd name="T21" fmla="*/ 2 h 121"/>
              <a:gd name="T22" fmla="*/ 33 w 145"/>
              <a:gd name="T23" fmla="*/ 0 h 121"/>
              <a:gd name="T24" fmla="*/ 112 w 145"/>
              <a:gd name="T25" fmla="*/ 0 h 121"/>
              <a:gd name="T26" fmla="*/ 117 w 145"/>
              <a:gd name="T27" fmla="*/ 2 h 121"/>
              <a:gd name="T28" fmla="*/ 120 w 145"/>
              <a:gd name="T29" fmla="*/ 6 h 121"/>
              <a:gd name="T30" fmla="*/ 142 w 145"/>
              <a:gd name="T31" fmla="*/ 58 h 121"/>
              <a:gd name="T32" fmla="*/ 145 w 145"/>
              <a:gd name="T33" fmla="*/ 70 h 121"/>
              <a:gd name="T34" fmla="*/ 96 w 145"/>
              <a:gd name="T35" fmla="*/ 67 h 121"/>
              <a:gd name="T36" fmla="*/ 126 w 145"/>
              <a:gd name="T37" fmla="*/ 67 h 121"/>
              <a:gd name="T38" fmla="*/ 126 w 145"/>
              <a:gd name="T39" fmla="*/ 66 h 121"/>
              <a:gd name="T40" fmla="*/ 126 w 145"/>
              <a:gd name="T41" fmla="*/ 66 h 121"/>
              <a:gd name="T42" fmla="*/ 106 w 145"/>
              <a:gd name="T43" fmla="*/ 19 h 121"/>
              <a:gd name="T44" fmla="*/ 39 w 145"/>
              <a:gd name="T45" fmla="*/ 19 h 121"/>
              <a:gd name="T46" fmla="*/ 19 w 145"/>
              <a:gd name="T47" fmla="*/ 66 h 121"/>
              <a:gd name="T48" fmla="*/ 18 w 145"/>
              <a:gd name="T49" fmla="*/ 66 h 121"/>
              <a:gd name="T50" fmla="*/ 18 w 145"/>
              <a:gd name="T51" fmla="*/ 67 h 121"/>
              <a:gd name="T52" fmla="*/ 48 w 145"/>
              <a:gd name="T53" fmla="*/ 67 h 121"/>
              <a:gd name="T54" fmla="*/ 57 w 145"/>
              <a:gd name="T55" fmla="*/ 85 h 121"/>
              <a:gd name="T56" fmla="*/ 87 w 145"/>
              <a:gd name="T57" fmla="*/ 85 h 121"/>
              <a:gd name="T58" fmla="*/ 96 w 145"/>
              <a:gd name="T59"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21">
                <a:moveTo>
                  <a:pt x="145" y="70"/>
                </a:moveTo>
                <a:cubicBezTo>
                  <a:pt x="145" y="115"/>
                  <a:pt x="145" y="115"/>
                  <a:pt x="145" y="115"/>
                </a:cubicBezTo>
                <a:cubicBezTo>
                  <a:pt x="145" y="117"/>
                  <a:pt x="144" y="118"/>
                  <a:pt x="143" y="120"/>
                </a:cubicBezTo>
                <a:cubicBezTo>
                  <a:pt x="142" y="121"/>
                  <a:pt x="140" y="121"/>
                  <a:pt x="139" y="121"/>
                </a:cubicBezTo>
                <a:cubicBezTo>
                  <a:pt x="6" y="121"/>
                  <a:pt x="6" y="121"/>
                  <a:pt x="6" y="121"/>
                </a:cubicBezTo>
                <a:cubicBezTo>
                  <a:pt x="4" y="121"/>
                  <a:pt x="3" y="121"/>
                  <a:pt x="1" y="120"/>
                </a:cubicBezTo>
                <a:cubicBezTo>
                  <a:pt x="0" y="118"/>
                  <a:pt x="0" y="117"/>
                  <a:pt x="0" y="115"/>
                </a:cubicBezTo>
                <a:cubicBezTo>
                  <a:pt x="0" y="70"/>
                  <a:pt x="0" y="70"/>
                  <a:pt x="0" y="70"/>
                </a:cubicBezTo>
                <a:cubicBezTo>
                  <a:pt x="0" y="66"/>
                  <a:pt x="0" y="62"/>
                  <a:pt x="2" y="58"/>
                </a:cubicBezTo>
                <a:cubicBezTo>
                  <a:pt x="25" y="6"/>
                  <a:pt x="25" y="6"/>
                  <a:pt x="25" y="6"/>
                </a:cubicBezTo>
                <a:cubicBezTo>
                  <a:pt x="25" y="4"/>
                  <a:pt x="26" y="3"/>
                  <a:pt x="28" y="2"/>
                </a:cubicBezTo>
                <a:cubicBezTo>
                  <a:pt x="30" y="1"/>
                  <a:pt x="31" y="0"/>
                  <a:pt x="33" y="0"/>
                </a:cubicBezTo>
                <a:cubicBezTo>
                  <a:pt x="112" y="0"/>
                  <a:pt x="112" y="0"/>
                  <a:pt x="112" y="0"/>
                </a:cubicBezTo>
                <a:cubicBezTo>
                  <a:pt x="113" y="0"/>
                  <a:pt x="115" y="1"/>
                  <a:pt x="117" y="2"/>
                </a:cubicBezTo>
                <a:cubicBezTo>
                  <a:pt x="118" y="3"/>
                  <a:pt x="119" y="4"/>
                  <a:pt x="120" y="6"/>
                </a:cubicBezTo>
                <a:cubicBezTo>
                  <a:pt x="142" y="58"/>
                  <a:pt x="142" y="58"/>
                  <a:pt x="142" y="58"/>
                </a:cubicBezTo>
                <a:cubicBezTo>
                  <a:pt x="144" y="62"/>
                  <a:pt x="145" y="66"/>
                  <a:pt x="145" y="70"/>
                </a:cubicBezTo>
                <a:close/>
                <a:moveTo>
                  <a:pt x="96" y="67"/>
                </a:moveTo>
                <a:cubicBezTo>
                  <a:pt x="126" y="67"/>
                  <a:pt x="126" y="67"/>
                  <a:pt x="126" y="67"/>
                </a:cubicBezTo>
                <a:cubicBezTo>
                  <a:pt x="126" y="67"/>
                  <a:pt x="126" y="67"/>
                  <a:pt x="126" y="66"/>
                </a:cubicBezTo>
                <a:cubicBezTo>
                  <a:pt x="126" y="66"/>
                  <a:pt x="126" y="66"/>
                  <a:pt x="126" y="66"/>
                </a:cubicBezTo>
                <a:cubicBezTo>
                  <a:pt x="106" y="19"/>
                  <a:pt x="106" y="19"/>
                  <a:pt x="106" y="19"/>
                </a:cubicBezTo>
                <a:cubicBezTo>
                  <a:pt x="39" y="19"/>
                  <a:pt x="39" y="19"/>
                  <a:pt x="39" y="19"/>
                </a:cubicBezTo>
                <a:cubicBezTo>
                  <a:pt x="19" y="66"/>
                  <a:pt x="19" y="66"/>
                  <a:pt x="19" y="66"/>
                </a:cubicBezTo>
                <a:cubicBezTo>
                  <a:pt x="19" y="66"/>
                  <a:pt x="19" y="66"/>
                  <a:pt x="18" y="66"/>
                </a:cubicBezTo>
                <a:cubicBezTo>
                  <a:pt x="18" y="67"/>
                  <a:pt x="18" y="67"/>
                  <a:pt x="18" y="67"/>
                </a:cubicBezTo>
                <a:cubicBezTo>
                  <a:pt x="48" y="67"/>
                  <a:pt x="48" y="67"/>
                  <a:pt x="48" y="67"/>
                </a:cubicBezTo>
                <a:cubicBezTo>
                  <a:pt x="57" y="85"/>
                  <a:pt x="57" y="85"/>
                  <a:pt x="57" y="85"/>
                </a:cubicBezTo>
                <a:cubicBezTo>
                  <a:pt x="87" y="85"/>
                  <a:pt x="87" y="85"/>
                  <a:pt x="87" y="85"/>
                </a:cubicBezTo>
                <a:lnTo>
                  <a:pt x="96" y="6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 name="Freeform 33"/>
          <p:cNvSpPr>
            <a:spLocks noEditPoints="1"/>
          </p:cNvSpPr>
          <p:nvPr/>
        </p:nvSpPr>
        <p:spPr bwMode="auto">
          <a:xfrm>
            <a:off x="8845499" y="1833182"/>
            <a:ext cx="207427" cy="209589"/>
          </a:xfrm>
          <a:custGeom>
            <a:avLst/>
            <a:gdLst>
              <a:gd name="T0" fmla="*/ 136 w 146"/>
              <a:gd name="T1" fmla="*/ 37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7 h 146"/>
              <a:gd name="T18" fmla="*/ 37 w 146"/>
              <a:gd name="T19" fmla="*/ 10 h 146"/>
              <a:gd name="T20" fmla="*/ 73 w 146"/>
              <a:gd name="T21" fmla="*/ 0 h 146"/>
              <a:gd name="T22" fmla="*/ 110 w 146"/>
              <a:gd name="T23" fmla="*/ 10 h 146"/>
              <a:gd name="T24" fmla="*/ 136 w 146"/>
              <a:gd name="T25" fmla="*/ 37 h 146"/>
              <a:gd name="T26" fmla="*/ 118 w 146"/>
              <a:gd name="T27" fmla="*/ 99 h 146"/>
              <a:gd name="T28" fmla="*/ 125 w 146"/>
              <a:gd name="T29" fmla="*/ 73 h 146"/>
              <a:gd name="T30" fmla="*/ 118 w 146"/>
              <a:gd name="T31" fmla="*/ 47 h 146"/>
              <a:gd name="T32" fmla="*/ 99 w 146"/>
              <a:gd name="T33" fmla="*/ 28 h 146"/>
              <a:gd name="T34" fmla="*/ 73 w 146"/>
              <a:gd name="T35" fmla="*/ 22 h 146"/>
              <a:gd name="T36" fmla="*/ 47 w 146"/>
              <a:gd name="T37" fmla="*/ 28 h 146"/>
              <a:gd name="T38" fmla="*/ 29 w 146"/>
              <a:gd name="T39" fmla="*/ 47 h 146"/>
              <a:gd name="T40" fmla="*/ 22 w 146"/>
              <a:gd name="T41" fmla="*/ 73 h 146"/>
              <a:gd name="T42" fmla="*/ 29 w 146"/>
              <a:gd name="T43" fmla="*/ 99 h 146"/>
              <a:gd name="T44" fmla="*/ 47 w 146"/>
              <a:gd name="T45" fmla="*/ 118 h 146"/>
              <a:gd name="T46" fmla="*/ 73 w 146"/>
              <a:gd name="T47" fmla="*/ 124 h 146"/>
              <a:gd name="T48" fmla="*/ 99 w 146"/>
              <a:gd name="T49" fmla="*/ 118 h 146"/>
              <a:gd name="T50" fmla="*/ 118 w 146"/>
              <a:gd name="T51" fmla="*/ 99 h 146"/>
              <a:gd name="T52" fmla="*/ 112 w 146"/>
              <a:gd name="T53" fmla="*/ 73 h 146"/>
              <a:gd name="T54" fmla="*/ 109 w 146"/>
              <a:gd name="T55" fmla="*/ 78 h 146"/>
              <a:gd name="T56" fmla="*/ 58 w 146"/>
              <a:gd name="T57" fmla="*/ 108 h 146"/>
              <a:gd name="T58" fmla="*/ 55 w 146"/>
              <a:gd name="T59" fmla="*/ 109 h 146"/>
              <a:gd name="T60" fmla="*/ 52 w 146"/>
              <a:gd name="T61" fmla="*/ 109 h 146"/>
              <a:gd name="T62" fmla="*/ 49 w 146"/>
              <a:gd name="T63" fmla="*/ 103 h 146"/>
              <a:gd name="T64" fmla="*/ 49 w 146"/>
              <a:gd name="T65" fmla="*/ 43 h 146"/>
              <a:gd name="T66" fmla="*/ 52 w 146"/>
              <a:gd name="T67" fmla="*/ 37 h 146"/>
              <a:gd name="T68" fmla="*/ 58 w 146"/>
              <a:gd name="T69" fmla="*/ 38 h 146"/>
              <a:gd name="T70" fmla="*/ 109 w 146"/>
              <a:gd name="T71" fmla="*/ 68 h 146"/>
              <a:gd name="T72" fmla="*/ 112 w 146"/>
              <a:gd name="T73"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 h="146">
                <a:moveTo>
                  <a:pt x="136" y="37"/>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6" y="129"/>
                  <a:pt x="17" y="121"/>
                  <a:pt x="10" y="109"/>
                </a:cubicBezTo>
                <a:cubicBezTo>
                  <a:pt x="4" y="98"/>
                  <a:pt x="0" y="86"/>
                  <a:pt x="0" y="73"/>
                </a:cubicBezTo>
                <a:cubicBezTo>
                  <a:pt x="0" y="60"/>
                  <a:pt x="4" y="48"/>
                  <a:pt x="10" y="37"/>
                </a:cubicBezTo>
                <a:cubicBezTo>
                  <a:pt x="17" y="25"/>
                  <a:pt x="26" y="17"/>
                  <a:pt x="37" y="10"/>
                </a:cubicBezTo>
                <a:cubicBezTo>
                  <a:pt x="48" y="4"/>
                  <a:pt x="60" y="0"/>
                  <a:pt x="73" y="0"/>
                </a:cubicBezTo>
                <a:cubicBezTo>
                  <a:pt x="86" y="0"/>
                  <a:pt x="98" y="4"/>
                  <a:pt x="110" y="10"/>
                </a:cubicBezTo>
                <a:cubicBezTo>
                  <a:pt x="121" y="17"/>
                  <a:pt x="129" y="25"/>
                  <a:pt x="136" y="37"/>
                </a:cubicBezTo>
                <a:close/>
                <a:moveTo>
                  <a:pt x="118" y="99"/>
                </a:moveTo>
                <a:cubicBezTo>
                  <a:pt x="122" y="91"/>
                  <a:pt x="125" y="82"/>
                  <a:pt x="125" y="73"/>
                </a:cubicBezTo>
                <a:cubicBezTo>
                  <a:pt x="125" y="64"/>
                  <a:pt x="122" y="55"/>
                  <a:pt x="118" y="47"/>
                </a:cubicBezTo>
                <a:cubicBezTo>
                  <a:pt x="113" y="39"/>
                  <a:pt x="107" y="33"/>
                  <a:pt x="99" y="28"/>
                </a:cubicBezTo>
                <a:cubicBezTo>
                  <a:pt x="91" y="24"/>
                  <a:pt x="82" y="22"/>
                  <a:pt x="73" y="22"/>
                </a:cubicBezTo>
                <a:cubicBezTo>
                  <a:pt x="64" y="22"/>
                  <a:pt x="55" y="24"/>
                  <a:pt x="47" y="28"/>
                </a:cubicBezTo>
                <a:cubicBezTo>
                  <a:pt x="39" y="33"/>
                  <a:pt x="33" y="39"/>
                  <a:pt x="29" y="47"/>
                </a:cubicBezTo>
                <a:cubicBezTo>
                  <a:pt x="24" y="55"/>
                  <a:pt x="22" y="64"/>
                  <a:pt x="22" y="73"/>
                </a:cubicBezTo>
                <a:cubicBezTo>
                  <a:pt x="22" y="82"/>
                  <a:pt x="24" y="91"/>
                  <a:pt x="29" y="99"/>
                </a:cubicBezTo>
                <a:cubicBezTo>
                  <a:pt x="33" y="107"/>
                  <a:pt x="39" y="113"/>
                  <a:pt x="47" y="118"/>
                </a:cubicBezTo>
                <a:cubicBezTo>
                  <a:pt x="55" y="122"/>
                  <a:pt x="64" y="124"/>
                  <a:pt x="73" y="124"/>
                </a:cubicBezTo>
                <a:cubicBezTo>
                  <a:pt x="82" y="124"/>
                  <a:pt x="91" y="122"/>
                  <a:pt x="99" y="118"/>
                </a:cubicBezTo>
                <a:cubicBezTo>
                  <a:pt x="107" y="113"/>
                  <a:pt x="113" y="107"/>
                  <a:pt x="118" y="99"/>
                </a:cubicBezTo>
                <a:close/>
                <a:moveTo>
                  <a:pt x="112" y="73"/>
                </a:moveTo>
                <a:cubicBezTo>
                  <a:pt x="112" y="75"/>
                  <a:pt x="111" y="77"/>
                  <a:pt x="109" y="78"/>
                </a:cubicBezTo>
                <a:cubicBezTo>
                  <a:pt x="58" y="108"/>
                  <a:pt x="58" y="108"/>
                  <a:pt x="58" y="108"/>
                </a:cubicBezTo>
                <a:cubicBezTo>
                  <a:pt x="57" y="109"/>
                  <a:pt x="56" y="109"/>
                  <a:pt x="55" y="109"/>
                </a:cubicBezTo>
                <a:cubicBezTo>
                  <a:pt x="54" y="109"/>
                  <a:pt x="53" y="109"/>
                  <a:pt x="52" y="109"/>
                </a:cubicBezTo>
                <a:cubicBezTo>
                  <a:pt x="50" y="107"/>
                  <a:pt x="49" y="106"/>
                  <a:pt x="49" y="103"/>
                </a:cubicBezTo>
                <a:cubicBezTo>
                  <a:pt x="49" y="43"/>
                  <a:pt x="49" y="43"/>
                  <a:pt x="49" y="43"/>
                </a:cubicBezTo>
                <a:cubicBezTo>
                  <a:pt x="49" y="40"/>
                  <a:pt x="50" y="39"/>
                  <a:pt x="52" y="37"/>
                </a:cubicBezTo>
                <a:cubicBezTo>
                  <a:pt x="54" y="36"/>
                  <a:pt x="56" y="36"/>
                  <a:pt x="58" y="38"/>
                </a:cubicBezTo>
                <a:cubicBezTo>
                  <a:pt x="109" y="68"/>
                  <a:pt x="109" y="68"/>
                  <a:pt x="109" y="68"/>
                </a:cubicBezTo>
                <a:cubicBezTo>
                  <a:pt x="111" y="69"/>
                  <a:pt x="112" y="71"/>
                  <a:pt x="112"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 name="Freeform 34"/>
          <p:cNvSpPr/>
          <p:nvPr/>
        </p:nvSpPr>
        <p:spPr bwMode="auto">
          <a:xfrm>
            <a:off x="9117748" y="1833182"/>
            <a:ext cx="207427" cy="209589"/>
          </a:xfrm>
          <a:custGeom>
            <a:avLst/>
            <a:gdLst>
              <a:gd name="T0" fmla="*/ 146 w 146"/>
              <a:gd name="T1" fmla="*/ 12 h 146"/>
              <a:gd name="T2" fmla="*/ 146 w 146"/>
              <a:gd name="T3" fmla="*/ 55 h 146"/>
              <a:gd name="T4" fmla="*/ 144 w 146"/>
              <a:gd name="T5" fmla="*/ 59 h 146"/>
              <a:gd name="T6" fmla="*/ 140 w 146"/>
              <a:gd name="T7" fmla="*/ 61 h 146"/>
              <a:gd name="T8" fmla="*/ 97 w 146"/>
              <a:gd name="T9" fmla="*/ 61 h 146"/>
              <a:gd name="T10" fmla="*/ 92 w 146"/>
              <a:gd name="T11" fmla="*/ 57 h 146"/>
              <a:gd name="T12" fmla="*/ 93 w 146"/>
              <a:gd name="T13" fmla="*/ 51 h 146"/>
              <a:gd name="T14" fmla="*/ 106 w 146"/>
              <a:gd name="T15" fmla="*/ 38 h 146"/>
              <a:gd name="T16" fmla="*/ 73 w 146"/>
              <a:gd name="T17" fmla="*/ 25 h 146"/>
              <a:gd name="T18" fmla="*/ 54 w 146"/>
              <a:gd name="T19" fmla="*/ 28 h 146"/>
              <a:gd name="T20" fmla="*/ 39 w 146"/>
              <a:gd name="T21" fmla="*/ 39 h 146"/>
              <a:gd name="T22" fmla="*/ 28 w 146"/>
              <a:gd name="T23" fmla="*/ 54 h 146"/>
              <a:gd name="T24" fmla="*/ 25 w 146"/>
              <a:gd name="T25" fmla="*/ 73 h 146"/>
              <a:gd name="T26" fmla="*/ 28 w 146"/>
              <a:gd name="T27" fmla="*/ 92 h 146"/>
              <a:gd name="T28" fmla="*/ 39 w 146"/>
              <a:gd name="T29" fmla="*/ 107 h 146"/>
              <a:gd name="T30" fmla="*/ 54 w 146"/>
              <a:gd name="T31" fmla="*/ 118 h 146"/>
              <a:gd name="T32" fmla="*/ 73 w 146"/>
              <a:gd name="T33" fmla="*/ 121 h 146"/>
              <a:gd name="T34" fmla="*/ 94 w 146"/>
              <a:gd name="T35" fmla="*/ 116 h 146"/>
              <a:gd name="T36" fmla="*/ 111 w 146"/>
              <a:gd name="T37" fmla="*/ 103 h 146"/>
              <a:gd name="T38" fmla="*/ 113 w 146"/>
              <a:gd name="T39" fmla="*/ 101 h 146"/>
              <a:gd name="T40" fmla="*/ 116 w 146"/>
              <a:gd name="T41" fmla="*/ 102 h 146"/>
              <a:gd name="T42" fmla="*/ 129 w 146"/>
              <a:gd name="T43" fmla="*/ 115 h 146"/>
              <a:gd name="T44" fmla="*/ 130 w 146"/>
              <a:gd name="T45" fmla="*/ 117 h 146"/>
              <a:gd name="T46" fmla="*/ 129 w 146"/>
              <a:gd name="T47" fmla="*/ 119 h 146"/>
              <a:gd name="T48" fmla="*/ 104 w 146"/>
              <a:gd name="T49" fmla="*/ 139 h 146"/>
              <a:gd name="T50" fmla="*/ 73 w 146"/>
              <a:gd name="T51" fmla="*/ 146 h 146"/>
              <a:gd name="T52" fmla="*/ 45 w 146"/>
              <a:gd name="T53" fmla="*/ 140 h 146"/>
              <a:gd name="T54" fmla="*/ 22 w 146"/>
              <a:gd name="T55" fmla="*/ 124 h 146"/>
              <a:gd name="T56" fmla="*/ 6 w 146"/>
              <a:gd name="T57" fmla="*/ 101 h 146"/>
              <a:gd name="T58" fmla="*/ 0 w 146"/>
              <a:gd name="T59" fmla="*/ 73 h 146"/>
              <a:gd name="T60" fmla="*/ 6 w 146"/>
              <a:gd name="T61" fmla="*/ 45 h 146"/>
              <a:gd name="T62" fmla="*/ 22 w 146"/>
              <a:gd name="T63" fmla="*/ 22 h 146"/>
              <a:gd name="T64" fmla="*/ 45 w 146"/>
              <a:gd name="T65" fmla="*/ 6 h 146"/>
              <a:gd name="T66" fmla="*/ 73 w 146"/>
              <a:gd name="T67" fmla="*/ 0 h 146"/>
              <a:gd name="T68" fmla="*/ 100 w 146"/>
              <a:gd name="T69" fmla="*/ 6 h 146"/>
              <a:gd name="T70" fmla="*/ 123 w 146"/>
              <a:gd name="T71" fmla="*/ 20 h 146"/>
              <a:gd name="T72" fmla="*/ 135 w 146"/>
              <a:gd name="T73" fmla="*/ 8 h 146"/>
              <a:gd name="T74" fmla="*/ 142 w 146"/>
              <a:gd name="T75" fmla="*/ 7 h 146"/>
              <a:gd name="T76" fmla="*/ 146 w 146"/>
              <a:gd name="T77" fmla="*/ 1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46" y="12"/>
                </a:moveTo>
                <a:cubicBezTo>
                  <a:pt x="146" y="55"/>
                  <a:pt x="146" y="55"/>
                  <a:pt x="146" y="55"/>
                </a:cubicBezTo>
                <a:cubicBezTo>
                  <a:pt x="146" y="56"/>
                  <a:pt x="145" y="58"/>
                  <a:pt x="144" y="59"/>
                </a:cubicBezTo>
                <a:cubicBezTo>
                  <a:pt x="143" y="60"/>
                  <a:pt x="141" y="61"/>
                  <a:pt x="140" y="61"/>
                </a:cubicBezTo>
                <a:cubicBezTo>
                  <a:pt x="97" y="61"/>
                  <a:pt x="97" y="61"/>
                  <a:pt x="97" y="61"/>
                </a:cubicBezTo>
                <a:cubicBezTo>
                  <a:pt x="95" y="61"/>
                  <a:pt x="93" y="60"/>
                  <a:pt x="92" y="57"/>
                </a:cubicBezTo>
                <a:cubicBezTo>
                  <a:pt x="91" y="55"/>
                  <a:pt x="91" y="52"/>
                  <a:pt x="93" y="51"/>
                </a:cubicBezTo>
                <a:cubicBezTo>
                  <a:pt x="106" y="38"/>
                  <a:pt x="106" y="38"/>
                  <a:pt x="106" y="38"/>
                </a:cubicBezTo>
                <a:cubicBezTo>
                  <a:pt x="97" y="29"/>
                  <a:pt x="86" y="25"/>
                  <a:pt x="73" y="25"/>
                </a:cubicBezTo>
                <a:cubicBezTo>
                  <a:pt x="66" y="25"/>
                  <a:pt x="60" y="26"/>
                  <a:pt x="54" y="28"/>
                </a:cubicBezTo>
                <a:cubicBezTo>
                  <a:pt x="48" y="31"/>
                  <a:pt x="43" y="34"/>
                  <a:pt x="39" y="39"/>
                </a:cubicBezTo>
                <a:cubicBezTo>
                  <a:pt x="34" y="43"/>
                  <a:pt x="31" y="48"/>
                  <a:pt x="28" y="54"/>
                </a:cubicBezTo>
                <a:cubicBezTo>
                  <a:pt x="26" y="60"/>
                  <a:pt x="25" y="66"/>
                  <a:pt x="25" y="73"/>
                </a:cubicBezTo>
                <a:cubicBezTo>
                  <a:pt x="25" y="80"/>
                  <a:pt x="26" y="86"/>
                  <a:pt x="28" y="92"/>
                </a:cubicBezTo>
                <a:cubicBezTo>
                  <a:pt x="31" y="98"/>
                  <a:pt x="34" y="103"/>
                  <a:pt x="39" y="107"/>
                </a:cubicBezTo>
                <a:cubicBezTo>
                  <a:pt x="43" y="112"/>
                  <a:pt x="48" y="115"/>
                  <a:pt x="54" y="118"/>
                </a:cubicBezTo>
                <a:cubicBezTo>
                  <a:pt x="60" y="120"/>
                  <a:pt x="66" y="121"/>
                  <a:pt x="73" y="121"/>
                </a:cubicBezTo>
                <a:cubicBezTo>
                  <a:pt x="80" y="121"/>
                  <a:pt x="88" y="120"/>
                  <a:pt x="94" y="116"/>
                </a:cubicBezTo>
                <a:cubicBezTo>
                  <a:pt x="101" y="113"/>
                  <a:pt x="107" y="109"/>
                  <a:pt x="111" y="103"/>
                </a:cubicBezTo>
                <a:cubicBezTo>
                  <a:pt x="112" y="102"/>
                  <a:pt x="112" y="102"/>
                  <a:pt x="113" y="101"/>
                </a:cubicBezTo>
                <a:cubicBezTo>
                  <a:pt x="114" y="101"/>
                  <a:pt x="115" y="102"/>
                  <a:pt x="116" y="102"/>
                </a:cubicBezTo>
                <a:cubicBezTo>
                  <a:pt x="129" y="115"/>
                  <a:pt x="129" y="115"/>
                  <a:pt x="129" y="115"/>
                </a:cubicBezTo>
                <a:cubicBezTo>
                  <a:pt x="129" y="116"/>
                  <a:pt x="130" y="116"/>
                  <a:pt x="130" y="117"/>
                </a:cubicBezTo>
                <a:cubicBezTo>
                  <a:pt x="130" y="118"/>
                  <a:pt x="129" y="119"/>
                  <a:pt x="129" y="119"/>
                </a:cubicBezTo>
                <a:cubicBezTo>
                  <a:pt x="122" y="128"/>
                  <a:pt x="114" y="134"/>
                  <a:pt x="104" y="139"/>
                </a:cubicBezTo>
                <a:cubicBezTo>
                  <a:pt x="94" y="143"/>
                  <a:pt x="84" y="146"/>
                  <a:pt x="73" y="146"/>
                </a:cubicBezTo>
                <a:cubicBezTo>
                  <a:pt x="63" y="146"/>
                  <a:pt x="54" y="144"/>
                  <a:pt x="45" y="140"/>
                </a:cubicBezTo>
                <a:cubicBezTo>
                  <a:pt x="36" y="136"/>
                  <a:pt x="28" y="131"/>
                  <a:pt x="22" y="124"/>
                </a:cubicBezTo>
                <a:cubicBezTo>
                  <a:pt x="15" y="118"/>
                  <a:pt x="10" y="110"/>
                  <a:pt x="6" y="101"/>
                </a:cubicBezTo>
                <a:cubicBezTo>
                  <a:pt x="2" y="92"/>
                  <a:pt x="0" y="83"/>
                  <a:pt x="0" y="73"/>
                </a:cubicBezTo>
                <a:cubicBezTo>
                  <a:pt x="0" y="63"/>
                  <a:pt x="2" y="54"/>
                  <a:pt x="6" y="45"/>
                </a:cubicBezTo>
                <a:cubicBezTo>
                  <a:pt x="10" y="36"/>
                  <a:pt x="15" y="28"/>
                  <a:pt x="22" y="22"/>
                </a:cubicBezTo>
                <a:cubicBezTo>
                  <a:pt x="28" y="15"/>
                  <a:pt x="36" y="10"/>
                  <a:pt x="45" y="6"/>
                </a:cubicBezTo>
                <a:cubicBezTo>
                  <a:pt x="54" y="2"/>
                  <a:pt x="63" y="0"/>
                  <a:pt x="73" y="0"/>
                </a:cubicBezTo>
                <a:cubicBezTo>
                  <a:pt x="82" y="0"/>
                  <a:pt x="91" y="2"/>
                  <a:pt x="100" y="6"/>
                </a:cubicBezTo>
                <a:cubicBezTo>
                  <a:pt x="109" y="9"/>
                  <a:pt x="116" y="14"/>
                  <a:pt x="123" y="20"/>
                </a:cubicBezTo>
                <a:cubicBezTo>
                  <a:pt x="135" y="8"/>
                  <a:pt x="135" y="8"/>
                  <a:pt x="135" y="8"/>
                </a:cubicBezTo>
                <a:cubicBezTo>
                  <a:pt x="137" y="6"/>
                  <a:pt x="139" y="6"/>
                  <a:pt x="142" y="7"/>
                </a:cubicBezTo>
                <a:cubicBezTo>
                  <a:pt x="144" y="8"/>
                  <a:pt x="146" y="10"/>
                  <a:pt x="146" y="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 name="Freeform 35"/>
          <p:cNvSpPr>
            <a:spLocks noEditPoints="1"/>
          </p:cNvSpPr>
          <p:nvPr/>
        </p:nvSpPr>
        <p:spPr bwMode="auto">
          <a:xfrm>
            <a:off x="9389997" y="1833182"/>
            <a:ext cx="207427" cy="209589"/>
          </a:xfrm>
          <a:custGeom>
            <a:avLst/>
            <a:gdLst>
              <a:gd name="T0" fmla="*/ 143 w 145"/>
              <a:gd name="T1" fmla="*/ 88 h 146"/>
              <a:gd name="T2" fmla="*/ 143 w 145"/>
              <a:gd name="T3" fmla="*/ 89 h 146"/>
              <a:gd name="T4" fmla="*/ 118 w 145"/>
              <a:gd name="T5" fmla="*/ 130 h 146"/>
              <a:gd name="T6" fmla="*/ 72 w 145"/>
              <a:gd name="T7" fmla="*/ 146 h 146"/>
              <a:gd name="T8" fmla="*/ 46 w 145"/>
              <a:gd name="T9" fmla="*/ 140 h 146"/>
              <a:gd name="T10" fmla="*/ 23 w 145"/>
              <a:gd name="T11" fmla="*/ 126 h 146"/>
              <a:gd name="T12" fmla="*/ 11 w 145"/>
              <a:gd name="T13" fmla="*/ 138 h 146"/>
              <a:gd name="T14" fmla="*/ 6 w 145"/>
              <a:gd name="T15" fmla="*/ 140 h 146"/>
              <a:gd name="T16" fmla="*/ 2 w 145"/>
              <a:gd name="T17" fmla="*/ 138 h 146"/>
              <a:gd name="T18" fmla="*/ 0 w 145"/>
              <a:gd name="T19" fmla="*/ 133 h 146"/>
              <a:gd name="T20" fmla="*/ 0 w 145"/>
              <a:gd name="T21" fmla="*/ 91 h 146"/>
              <a:gd name="T22" fmla="*/ 2 w 145"/>
              <a:gd name="T23" fmla="*/ 87 h 146"/>
              <a:gd name="T24" fmla="*/ 6 w 145"/>
              <a:gd name="T25" fmla="*/ 85 h 146"/>
              <a:gd name="T26" fmla="*/ 49 w 145"/>
              <a:gd name="T27" fmla="*/ 85 h 146"/>
              <a:gd name="T28" fmla="*/ 53 w 145"/>
              <a:gd name="T29" fmla="*/ 87 h 146"/>
              <a:gd name="T30" fmla="*/ 55 w 145"/>
              <a:gd name="T31" fmla="*/ 91 h 146"/>
              <a:gd name="T32" fmla="*/ 53 w 145"/>
              <a:gd name="T33" fmla="*/ 95 h 146"/>
              <a:gd name="T34" fmla="*/ 40 w 145"/>
              <a:gd name="T35" fmla="*/ 108 h 146"/>
              <a:gd name="T36" fmla="*/ 55 w 145"/>
              <a:gd name="T37" fmla="*/ 118 h 146"/>
              <a:gd name="T38" fmla="*/ 73 w 145"/>
              <a:gd name="T39" fmla="*/ 121 h 146"/>
              <a:gd name="T40" fmla="*/ 96 w 145"/>
              <a:gd name="T41" fmla="*/ 115 h 146"/>
              <a:gd name="T42" fmla="*/ 114 w 145"/>
              <a:gd name="T43" fmla="*/ 98 h 146"/>
              <a:gd name="T44" fmla="*/ 119 w 145"/>
              <a:gd name="T45" fmla="*/ 87 h 146"/>
              <a:gd name="T46" fmla="*/ 122 w 145"/>
              <a:gd name="T47" fmla="*/ 85 h 146"/>
              <a:gd name="T48" fmla="*/ 140 w 145"/>
              <a:gd name="T49" fmla="*/ 85 h 146"/>
              <a:gd name="T50" fmla="*/ 142 w 145"/>
              <a:gd name="T51" fmla="*/ 86 h 146"/>
              <a:gd name="T52" fmla="*/ 143 w 145"/>
              <a:gd name="T53" fmla="*/ 88 h 146"/>
              <a:gd name="T54" fmla="*/ 145 w 145"/>
              <a:gd name="T55" fmla="*/ 12 h 146"/>
              <a:gd name="T56" fmla="*/ 145 w 145"/>
              <a:gd name="T57" fmla="*/ 55 h 146"/>
              <a:gd name="T58" fmla="*/ 144 w 145"/>
              <a:gd name="T59" fmla="*/ 59 h 146"/>
              <a:gd name="T60" fmla="*/ 139 w 145"/>
              <a:gd name="T61" fmla="*/ 61 h 146"/>
              <a:gd name="T62" fmla="*/ 97 w 145"/>
              <a:gd name="T63" fmla="*/ 61 h 146"/>
              <a:gd name="T64" fmla="*/ 93 w 145"/>
              <a:gd name="T65" fmla="*/ 59 h 146"/>
              <a:gd name="T66" fmla="*/ 91 w 145"/>
              <a:gd name="T67" fmla="*/ 55 h 146"/>
              <a:gd name="T68" fmla="*/ 93 w 145"/>
              <a:gd name="T69" fmla="*/ 51 h 146"/>
              <a:gd name="T70" fmla="*/ 106 w 145"/>
              <a:gd name="T71" fmla="*/ 38 h 146"/>
              <a:gd name="T72" fmla="*/ 73 w 145"/>
              <a:gd name="T73" fmla="*/ 25 h 146"/>
              <a:gd name="T74" fmla="*/ 49 w 145"/>
              <a:gd name="T75" fmla="*/ 31 h 146"/>
              <a:gd name="T76" fmla="*/ 32 w 145"/>
              <a:gd name="T77" fmla="*/ 48 h 146"/>
              <a:gd name="T78" fmla="*/ 27 w 145"/>
              <a:gd name="T79" fmla="*/ 59 h 146"/>
              <a:gd name="T80" fmla="*/ 24 w 145"/>
              <a:gd name="T81" fmla="*/ 61 h 146"/>
              <a:gd name="T82" fmla="*/ 5 w 145"/>
              <a:gd name="T83" fmla="*/ 61 h 146"/>
              <a:gd name="T84" fmla="*/ 3 w 145"/>
              <a:gd name="T85" fmla="*/ 60 h 146"/>
              <a:gd name="T86" fmla="*/ 2 w 145"/>
              <a:gd name="T87" fmla="*/ 58 h 146"/>
              <a:gd name="T88" fmla="*/ 2 w 145"/>
              <a:gd name="T89" fmla="*/ 57 h 146"/>
              <a:gd name="T90" fmla="*/ 27 w 145"/>
              <a:gd name="T91" fmla="*/ 16 h 146"/>
              <a:gd name="T92" fmla="*/ 73 w 145"/>
              <a:gd name="T93" fmla="*/ 0 h 146"/>
              <a:gd name="T94" fmla="*/ 100 w 145"/>
              <a:gd name="T95" fmla="*/ 6 h 146"/>
              <a:gd name="T96" fmla="*/ 123 w 145"/>
              <a:gd name="T97" fmla="*/ 20 h 146"/>
              <a:gd name="T98" fmla="*/ 135 w 145"/>
              <a:gd name="T99" fmla="*/ 8 h 146"/>
              <a:gd name="T100" fmla="*/ 139 w 145"/>
              <a:gd name="T101" fmla="*/ 6 h 146"/>
              <a:gd name="T102" fmla="*/ 144 w 145"/>
              <a:gd name="T103" fmla="*/ 8 h 146"/>
              <a:gd name="T104" fmla="*/ 145 w 145"/>
              <a:gd name="T105" fmla="*/ 1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 h="146">
                <a:moveTo>
                  <a:pt x="143" y="88"/>
                </a:moveTo>
                <a:cubicBezTo>
                  <a:pt x="143" y="88"/>
                  <a:pt x="143" y="89"/>
                  <a:pt x="143" y="89"/>
                </a:cubicBezTo>
                <a:cubicBezTo>
                  <a:pt x="139" y="106"/>
                  <a:pt x="130" y="119"/>
                  <a:pt x="118" y="130"/>
                </a:cubicBezTo>
                <a:cubicBezTo>
                  <a:pt x="105" y="140"/>
                  <a:pt x="90" y="146"/>
                  <a:pt x="72" y="146"/>
                </a:cubicBezTo>
                <a:cubicBezTo>
                  <a:pt x="63" y="146"/>
                  <a:pt x="54" y="144"/>
                  <a:pt x="46" y="140"/>
                </a:cubicBezTo>
                <a:cubicBezTo>
                  <a:pt x="37" y="137"/>
                  <a:pt x="29" y="132"/>
                  <a:pt x="23" y="126"/>
                </a:cubicBezTo>
                <a:cubicBezTo>
                  <a:pt x="11" y="138"/>
                  <a:pt x="11" y="138"/>
                  <a:pt x="11" y="138"/>
                </a:cubicBezTo>
                <a:cubicBezTo>
                  <a:pt x="9" y="139"/>
                  <a:pt x="8" y="140"/>
                  <a:pt x="6" y="140"/>
                </a:cubicBezTo>
                <a:cubicBezTo>
                  <a:pt x="5" y="140"/>
                  <a:pt x="3" y="139"/>
                  <a:pt x="2" y="138"/>
                </a:cubicBezTo>
                <a:cubicBezTo>
                  <a:pt x="1" y="137"/>
                  <a:pt x="0" y="135"/>
                  <a:pt x="0" y="133"/>
                </a:cubicBezTo>
                <a:cubicBezTo>
                  <a:pt x="0" y="91"/>
                  <a:pt x="0" y="91"/>
                  <a:pt x="0" y="91"/>
                </a:cubicBezTo>
                <a:cubicBezTo>
                  <a:pt x="0" y="89"/>
                  <a:pt x="1" y="88"/>
                  <a:pt x="2" y="87"/>
                </a:cubicBezTo>
                <a:cubicBezTo>
                  <a:pt x="3" y="86"/>
                  <a:pt x="5" y="85"/>
                  <a:pt x="6" y="85"/>
                </a:cubicBezTo>
                <a:cubicBezTo>
                  <a:pt x="49" y="85"/>
                  <a:pt x="49" y="85"/>
                  <a:pt x="49" y="85"/>
                </a:cubicBezTo>
                <a:cubicBezTo>
                  <a:pt x="50" y="85"/>
                  <a:pt x="52" y="86"/>
                  <a:pt x="53" y="87"/>
                </a:cubicBezTo>
                <a:cubicBezTo>
                  <a:pt x="54" y="88"/>
                  <a:pt x="55" y="89"/>
                  <a:pt x="55" y="91"/>
                </a:cubicBezTo>
                <a:cubicBezTo>
                  <a:pt x="55" y="93"/>
                  <a:pt x="54" y="94"/>
                  <a:pt x="53" y="95"/>
                </a:cubicBezTo>
                <a:cubicBezTo>
                  <a:pt x="40" y="108"/>
                  <a:pt x="40" y="108"/>
                  <a:pt x="40" y="108"/>
                </a:cubicBezTo>
                <a:cubicBezTo>
                  <a:pt x="44" y="112"/>
                  <a:pt x="49" y="116"/>
                  <a:pt x="55" y="118"/>
                </a:cubicBezTo>
                <a:cubicBezTo>
                  <a:pt x="61" y="120"/>
                  <a:pt x="67" y="121"/>
                  <a:pt x="73" y="121"/>
                </a:cubicBezTo>
                <a:cubicBezTo>
                  <a:pt x="81" y="121"/>
                  <a:pt x="89" y="119"/>
                  <a:pt x="96" y="115"/>
                </a:cubicBezTo>
                <a:cubicBezTo>
                  <a:pt x="104" y="111"/>
                  <a:pt x="110" y="105"/>
                  <a:pt x="114" y="98"/>
                </a:cubicBezTo>
                <a:cubicBezTo>
                  <a:pt x="115" y="97"/>
                  <a:pt x="116" y="94"/>
                  <a:pt x="119" y="87"/>
                </a:cubicBezTo>
                <a:cubicBezTo>
                  <a:pt x="120" y="86"/>
                  <a:pt x="121" y="85"/>
                  <a:pt x="122" y="85"/>
                </a:cubicBezTo>
                <a:cubicBezTo>
                  <a:pt x="140" y="85"/>
                  <a:pt x="140" y="85"/>
                  <a:pt x="140" y="85"/>
                </a:cubicBezTo>
                <a:cubicBezTo>
                  <a:pt x="141" y="85"/>
                  <a:pt x="142" y="85"/>
                  <a:pt x="142" y="86"/>
                </a:cubicBezTo>
                <a:cubicBezTo>
                  <a:pt x="143" y="87"/>
                  <a:pt x="143" y="87"/>
                  <a:pt x="143" y="88"/>
                </a:cubicBezTo>
                <a:close/>
                <a:moveTo>
                  <a:pt x="145" y="12"/>
                </a:moveTo>
                <a:cubicBezTo>
                  <a:pt x="145" y="55"/>
                  <a:pt x="145" y="55"/>
                  <a:pt x="145" y="55"/>
                </a:cubicBezTo>
                <a:cubicBezTo>
                  <a:pt x="145" y="56"/>
                  <a:pt x="145" y="58"/>
                  <a:pt x="144" y="59"/>
                </a:cubicBezTo>
                <a:cubicBezTo>
                  <a:pt x="142" y="60"/>
                  <a:pt x="141" y="61"/>
                  <a:pt x="139" y="61"/>
                </a:cubicBezTo>
                <a:cubicBezTo>
                  <a:pt x="97" y="61"/>
                  <a:pt x="97" y="61"/>
                  <a:pt x="97" y="61"/>
                </a:cubicBezTo>
                <a:cubicBezTo>
                  <a:pt x="95" y="61"/>
                  <a:pt x="94" y="60"/>
                  <a:pt x="93" y="59"/>
                </a:cubicBezTo>
                <a:cubicBezTo>
                  <a:pt x="92" y="58"/>
                  <a:pt x="91" y="56"/>
                  <a:pt x="91" y="55"/>
                </a:cubicBezTo>
                <a:cubicBezTo>
                  <a:pt x="91" y="53"/>
                  <a:pt x="92" y="52"/>
                  <a:pt x="93" y="51"/>
                </a:cubicBezTo>
                <a:cubicBezTo>
                  <a:pt x="106" y="38"/>
                  <a:pt x="106" y="38"/>
                  <a:pt x="106" y="38"/>
                </a:cubicBezTo>
                <a:cubicBezTo>
                  <a:pt x="96" y="29"/>
                  <a:pt x="85" y="25"/>
                  <a:pt x="73" y="25"/>
                </a:cubicBezTo>
                <a:cubicBezTo>
                  <a:pt x="64" y="25"/>
                  <a:pt x="56" y="27"/>
                  <a:pt x="49" y="31"/>
                </a:cubicBezTo>
                <a:cubicBezTo>
                  <a:pt x="42" y="35"/>
                  <a:pt x="36" y="40"/>
                  <a:pt x="32" y="48"/>
                </a:cubicBezTo>
                <a:cubicBezTo>
                  <a:pt x="31" y="49"/>
                  <a:pt x="29" y="52"/>
                  <a:pt x="27" y="59"/>
                </a:cubicBezTo>
                <a:cubicBezTo>
                  <a:pt x="26" y="60"/>
                  <a:pt x="25" y="61"/>
                  <a:pt x="24" y="61"/>
                </a:cubicBezTo>
                <a:cubicBezTo>
                  <a:pt x="5" y="61"/>
                  <a:pt x="5" y="61"/>
                  <a:pt x="5" y="61"/>
                </a:cubicBezTo>
                <a:cubicBezTo>
                  <a:pt x="4" y="61"/>
                  <a:pt x="3" y="61"/>
                  <a:pt x="3" y="60"/>
                </a:cubicBezTo>
                <a:cubicBezTo>
                  <a:pt x="2" y="59"/>
                  <a:pt x="2" y="59"/>
                  <a:pt x="2" y="58"/>
                </a:cubicBezTo>
                <a:cubicBezTo>
                  <a:pt x="2" y="57"/>
                  <a:pt x="2" y="57"/>
                  <a:pt x="2" y="57"/>
                </a:cubicBezTo>
                <a:cubicBezTo>
                  <a:pt x="6" y="40"/>
                  <a:pt x="15" y="27"/>
                  <a:pt x="27" y="16"/>
                </a:cubicBezTo>
                <a:cubicBezTo>
                  <a:pt x="40" y="6"/>
                  <a:pt x="55" y="0"/>
                  <a:pt x="73" y="0"/>
                </a:cubicBezTo>
                <a:cubicBezTo>
                  <a:pt x="82" y="0"/>
                  <a:pt x="91" y="2"/>
                  <a:pt x="100" y="6"/>
                </a:cubicBezTo>
                <a:cubicBezTo>
                  <a:pt x="108" y="9"/>
                  <a:pt x="116" y="14"/>
                  <a:pt x="123" y="20"/>
                </a:cubicBezTo>
                <a:cubicBezTo>
                  <a:pt x="135" y="8"/>
                  <a:pt x="135" y="8"/>
                  <a:pt x="135" y="8"/>
                </a:cubicBezTo>
                <a:cubicBezTo>
                  <a:pt x="136" y="7"/>
                  <a:pt x="138" y="6"/>
                  <a:pt x="139" y="6"/>
                </a:cubicBezTo>
                <a:cubicBezTo>
                  <a:pt x="141" y="6"/>
                  <a:pt x="142" y="7"/>
                  <a:pt x="144" y="8"/>
                </a:cubicBezTo>
                <a:cubicBezTo>
                  <a:pt x="145" y="9"/>
                  <a:pt x="145" y="11"/>
                  <a:pt x="145" y="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9" name="Freeform 36"/>
          <p:cNvSpPr>
            <a:spLocks noEditPoints="1"/>
          </p:cNvSpPr>
          <p:nvPr/>
        </p:nvSpPr>
        <p:spPr bwMode="auto">
          <a:xfrm>
            <a:off x="9662246" y="1833182"/>
            <a:ext cx="241999" cy="192302"/>
          </a:xfrm>
          <a:custGeom>
            <a:avLst/>
            <a:gdLst>
              <a:gd name="T0" fmla="*/ 169 w 169"/>
              <a:gd name="T1" fmla="*/ 118 h 133"/>
              <a:gd name="T2" fmla="*/ 154 w 169"/>
              <a:gd name="T3" fmla="*/ 133 h 133"/>
              <a:gd name="T4" fmla="*/ 5 w 169"/>
              <a:gd name="T5" fmla="*/ 129 h 133"/>
              <a:gd name="T6" fmla="*/ 0 w 169"/>
              <a:gd name="T7" fmla="*/ 15 h 133"/>
              <a:gd name="T8" fmla="*/ 15 w 169"/>
              <a:gd name="T9" fmla="*/ 0 h 133"/>
              <a:gd name="T10" fmla="*/ 165 w 169"/>
              <a:gd name="T11" fmla="*/ 5 h 133"/>
              <a:gd name="T12" fmla="*/ 157 w 169"/>
              <a:gd name="T13" fmla="*/ 118 h 133"/>
              <a:gd name="T14" fmla="*/ 156 w 169"/>
              <a:gd name="T15" fmla="*/ 38 h 133"/>
              <a:gd name="T16" fmla="*/ 15 w 169"/>
              <a:gd name="T17" fmla="*/ 37 h 133"/>
              <a:gd name="T18" fmla="*/ 12 w 169"/>
              <a:gd name="T19" fmla="*/ 40 h 133"/>
              <a:gd name="T20" fmla="*/ 13 w 169"/>
              <a:gd name="T21" fmla="*/ 120 h 133"/>
              <a:gd name="T22" fmla="*/ 154 w 169"/>
              <a:gd name="T23" fmla="*/ 121 h 133"/>
              <a:gd name="T24" fmla="*/ 157 w 169"/>
              <a:gd name="T25" fmla="*/ 118 h 133"/>
              <a:gd name="T26" fmla="*/ 36 w 169"/>
              <a:gd name="T27" fmla="*/ 58 h 133"/>
              <a:gd name="T28" fmla="*/ 33 w 169"/>
              <a:gd name="T29" fmla="*/ 61 h 133"/>
              <a:gd name="T30" fmla="*/ 25 w 169"/>
              <a:gd name="T31" fmla="*/ 60 h 133"/>
              <a:gd name="T32" fmla="*/ 24 w 169"/>
              <a:gd name="T33" fmla="*/ 52 h 133"/>
              <a:gd name="T34" fmla="*/ 27 w 169"/>
              <a:gd name="T35" fmla="*/ 49 h 133"/>
              <a:gd name="T36" fmla="*/ 35 w 169"/>
              <a:gd name="T37" fmla="*/ 50 h 133"/>
              <a:gd name="T38" fmla="*/ 36 w 169"/>
              <a:gd name="T39" fmla="*/ 76 h 133"/>
              <a:gd name="T40" fmla="*/ 35 w 169"/>
              <a:gd name="T41" fmla="*/ 84 h 133"/>
              <a:gd name="T42" fmla="*/ 27 w 169"/>
              <a:gd name="T43" fmla="*/ 85 h 133"/>
              <a:gd name="T44" fmla="*/ 24 w 169"/>
              <a:gd name="T45" fmla="*/ 82 h 133"/>
              <a:gd name="T46" fmla="*/ 25 w 169"/>
              <a:gd name="T47" fmla="*/ 74 h 133"/>
              <a:gd name="T48" fmla="*/ 33 w 169"/>
              <a:gd name="T49" fmla="*/ 73 h 133"/>
              <a:gd name="T50" fmla="*/ 36 w 169"/>
              <a:gd name="T51" fmla="*/ 76 h 133"/>
              <a:gd name="T52" fmla="*/ 36 w 169"/>
              <a:gd name="T53" fmla="*/ 106 h 133"/>
              <a:gd name="T54" fmla="*/ 33 w 169"/>
              <a:gd name="T55" fmla="*/ 109 h 133"/>
              <a:gd name="T56" fmla="*/ 25 w 169"/>
              <a:gd name="T57" fmla="*/ 108 h 133"/>
              <a:gd name="T58" fmla="*/ 24 w 169"/>
              <a:gd name="T59" fmla="*/ 100 h 133"/>
              <a:gd name="T60" fmla="*/ 27 w 169"/>
              <a:gd name="T61" fmla="*/ 97 h 133"/>
              <a:gd name="T62" fmla="*/ 35 w 169"/>
              <a:gd name="T63" fmla="*/ 98 h 133"/>
              <a:gd name="T64" fmla="*/ 145 w 169"/>
              <a:gd name="T65" fmla="*/ 52 h 133"/>
              <a:gd name="T66" fmla="*/ 144 w 169"/>
              <a:gd name="T67" fmla="*/ 60 h 133"/>
              <a:gd name="T68" fmla="*/ 51 w 169"/>
              <a:gd name="T69" fmla="*/ 61 h 133"/>
              <a:gd name="T70" fmla="*/ 48 w 169"/>
              <a:gd name="T71" fmla="*/ 58 h 133"/>
              <a:gd name="T72" fmla="*/ 49 w 169"/>
              <a:gd name="T73" fmla="*/ 50 h 133"/>
              <a:gd name="T74" fmla="*/ 142 w 169"/>
              <a:gd name="T75" fmla="*/ 49 h 133"/>
              <a:gd name="T76" fmla="*/ 145 w 169"/>
              <a:gd name="T77" fmla="*/ 52 h 133"/>
              <a:gd name="T78" fmla="*/ 145 w 169"/>
              <a:gd name="T79" fmla="*/ 82 h 133"/>
              <a:gd name="T80" fmla="*/ 142 w 169"/>
              <a:gd name="T81" fmla="*/ 85 h 133"/>
              <a:gd name="T82" fmla="*/ 49 w 169"/>
              <a:gd name="T83" fmla="*/ 84 h 133"/>
              <a:gd name="T84" fmla="*/ 48 w 169"/>
              <a:gd name="T85" fmla="*/ 76 h 133"/>
              <a:gd name="T86" fmla="*/ 51 w 169"/>
              <a:gd name="T87" fmla="*/ 73 h 133"/>
              <a:gd name="T88" fmla="*/ 144 w 169"/>
              <a:gd name="T89" fmla="*/ 74 h 133"/>
              <a:gd name="T90" fmla="*/ 145 w 169"/>
              <a:gd name="T91" fmla="*/ 100 h 133"/>
              <a:gd name="T92" fmla="*/ 144 w 169"/>
              <a:gd name="T93" fmla="*/ 108 h 133"/>
              <a:gd name="T94" fmla="*/ 51 w 169"/>
              <a:gd name="T95" fmla="*/ 109 h 133"/>
              <a:gd name="T96" fmla="*/ 48 w 169"/>
              <a:gd name="T97" fmla="*/ 106 h 133"/>
              <a:gd name="T98" fmla="*/ 49 w 169"/>
              <a:gd name="T99" fmla="*/ 98 h 133"/>
              <a:gd name="T100" fmla="*/ 142 w 169"/>
              <a:gd name="T101" fmla="*/ 97 h 133"/>
              <a:gd name="T102" fmla="*/ 145 w 169"/>
              <a:gd name="T103"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9" h="133">
                <a:moveTo>
                  <a:pt x="169" y="15"/>
                </a:moveTo>
                <a:cubicBezTo>
                  <a:pt x="169" y="118"/>
                  <a:pt x="169" y="118"/>
                  <a:pt x="169" y="118"/>
                </a:cubicBezTo>
                <a:cubicBezTo>
                  <a:pt x="169" y="123"/>
                  <a:pt x="168" y="126"/>
                  <a:pt x="165" y="129"/>
                </a:cubicBezTo>
                <a:cubicBezTo>
                  <a:pt x="162" y="132"/>
                  <a:pt x="159" y="133"/>
                  <a:pt x="154" y="133"/>
                </a:cubicBezTo>
                <a:cubicBezTo>
                  <a:pt x="15" y="133"/>
                  <a:pt x="15" y="133"/>
                  <a:pt x="15" y="133"/>
                </a:cubicBezTo>
                <a:cubicBezTo>
                  <a:pt x="11" y="133"/>
                  <a:pt x="7" y="132"/>
                  <a:pt x="5" y="129"/>
                </a:cubicBezTo>
                <a:cubicBezTo>
                  <a:pt x="2" y="126"/>
                  <a:pt x="0" y="123"/>
                  <a:pt x="0" y="118"/>
                </a:cubicBezTo>
                <a:cubicBezTo>
                  <a:pt x="0" y="15"/>
                  <a:pt x="0" y="15"/>
                  <a:pt x="0" y="15"/>
                </a:cubicBezTo>
                <a:cubicBezTo>
                  <a:pt x="0" y="11"/>
                  <a:pt x="2" y="8"/>
                  <a:pt x="5" y="5"/>
                </a:cubicBezTo>
                <a:cubicBezTo>
                  <a:pt x="7" y="2"/>
                  <a:pt x="11" y="0"/>
                  <a:pt x="15" y="0"/>
                </a:cubicBezTo>
                <a:cubicBezTo>
                  <a:pt x="154" y="0"/>
                  <a:pt x="154" y="0"/>
                  <a:pt x="154" y="0"/>
                </a:cubicBezTo>
                <a:cubicBezTo>
                  <a:pt x="159" y="0"/>
                  <a:pt x="162" y="2"/>
                  <a:pt x="165" y="5"/>
                </a:cubicBezTo>
                <a:cubicBezTo>
                  <a:pt x="168" y="8"/>
                  <a:pt x="169" y="11"/>
                  <a:pt x="169" y="15"/>
                </a:cubicBezTo>
                <a:close/>
                <a:moveTo>
                  <a:pt x="157" y="118"/>
                </a:moveTo>
                <a:cubicBezTo>
                  <a:pt x="157" y="40"/>
                  <a:pt x="157" y="40"/>
                  <a:pt x="157" y="40"/>
                </a:cubicBezTo>
                <a:cubicBezTo>
                  <a:pt x="157" y="39"/>
                  <a:pt x="157" y="38"/>
                  <a:pt x="156" y="38"/>
                </a:cubicBezTo>
                <a:cubicBezTo>
                  <a:pt x="156" y="37"/>
                  <a:pt x="155" y="37"/>
                  <a:pt x="154" y="37"/>
                </a:cubicBezTo>
                <a:cubicBezTo>
                  <a:pt x="15" y="37"/>
                  <a:pt x="15" y="37"/>
                  <a:pt x="15" y="37"/>
                </a:cubicBezTo>
                <a:cubicBezTo>
                  <a:pt x="14" y="37"/>
                  <a:pt x="14" y="37"/>
                  <a:pt x="13" y="38"/>
                </a:cubicBezTo>
                <a:cubicBezTo>
                  <a:pt x="12" y="38"/>
                  <a:pt x="12" y="39"/>
                  <a:pt x="12" y="40"/>
                </a:cubicBezTo>
                <a:cubicBezTo>
                  <a:pt x="12" y="118"/>
                  <a:pt x="12" y="118"/>
                  <a:pt x="12" y="118"/>
                </a:cubicBezTo>
                <a:cubicBezTo>
                  <a:pt x="12" y="119"/>
                  <a:pt x="12" y="120"/>
                  <a:pt x="13" y="120"/>
                </a:cubicBezTo>
                <a:cubicBezTo>
                  <a:pt x="14" y="121"/>
                  <a:pt x="14" y="121"/>
                  <a:pt x="15" y="121"/>
                </a:cubicBezTo>
                <a:cubicBezTo>
                  <a:pt x="154" y="121"/>
                  <a:pt x="154" y="121"/>
                  <a:pt x="154" y="121"/>
                </a:cubicBezTo>
                <a:cubicBezTo>
                  <a:pt x="155" y="121"/>
                  <a:pt x="156" y="121"/>
                  <a:pt x="156" y="120"/>
                </a:cubicBezTo>
                <a:cubicBezTo>
                  <a:pt x="157" y="120"/>
                  <a:pt x="157" y="119"/>
                  <a:pt x="157" y="118"/>
                </a:cubicBezTo>
                <a:close/>
                <a:moveTo>
                  <a:pt x="36" y="52"/>
                </a:moveTo>
                <a:cubicBezTo>
                  <a:pt x="36" y="58"/>
                  <a:pt x="36" y="58"/>
                  <a:pt x="36" y="58"/>
                </a:cubicBezTo>
                <a:cubicBezTo>
                  <a:pt x="36" y="59"/>
                  <a:pt x="36" y="59"/>
                  <a:pt x="35" y="60"/>
                </a:cubicBezTo>
                <a:cubicBezTo>
                  <a:pt x="35" y="61"/>
                  <a:pt x="34" y="61"/>
                  <a:pt x="33" y="61"/>
                </a:cubicBezTo>
                <a:cubicBezTo>
                  <a:pt x="27" y="61"/>
                  <a:pt x="27" y="61"/>
                  <a:pt x="27" y="61"/>
                </a:cubicBezTo>
                <a:cubicBezTo>
                  <a:pt x="26" y="61"/>
                  <a:pt x="26" y="61"/>
                  <a:pt x="25" y="60"/>
                </a:cubicBezTo>
                <a:cubicBezTo>
                  <a:pt x="25" y="59"/>
                  <a:pt x="24" y="59"/>
                  <a:pt x="24" y="58"/>
                </a:cubicBezTo>
                <a:cubicBezTo>
                  <a:pt x="24" y="52"/>
                  <a:pt x="24" y="52"/>
                  <a:pt x="24" y="52"/>
                </a:cubicBezTo>
                <a:cubicBezTo>
                  <a:pt x="24" y="51"/>
                  <a:pt x="25" y="50"/>
                  <a:pt x="25" y="50"/>
                </a:cubicBezTo>
                <a:cubicBezTo>
                  <a:pt x="26" y="49"/>
                  <a:pt x="26" y="49"/>
                  <a:pt x="27" y="49"/>
                </a:cubicBezTo>
                <a:cubicBezTo>
                  <a:pt x="33" y="49"/>
                  <a:pt x="33" y="49"/>
                  <a:pt x="33" y="49"/>
                </a:cubicBezTo>
                <a:cubicBezTo>
                  <a:pt x="34" y="49"/>
                  <a:pt x="35" y="49"/>
                  <a:pt x="35" y="50"/>
                </a:cubicBezTo>
                <a:cubicBezTo>
                  <a:pt x="36" y="50"/>
                  <a:pt x="36" y="51"/>
                  <a:pt x="36" y="52"/>
                </a:cubicBezTo>
                <a:close/>
                <a:moveTo>
                  <a:pt x="36" y="76"/>
                </a:moveTo>
                <a:cubicBezTo>
                  <a:pt x="36" y="82"/>
                  <a:pt x="36" y="82"/>
                  <a:pt x="36" y="82"/>
                </a:cubicBezTo>
                <a:cubicBezTo>
                  <a:pt x="36" y="83"/>
                  <a:pt x="36" y="84"/>
                  <a:pt x="35" y="84"/>
                </a:cubicBezTo>
                <a:cubicBezTo>
                  <a:pt x="35" y="85"/>
                  <a:pt x="34" y="85"/>
                  <a:pt x="33" y="85"/>
                </a:cubicBezTo>
                <a:cubicBezTo>
                  <a:pt x="27" y="85"/>
                  <a:pt x="27" y="85"/>
                  <a:pt x="27" y="85"/>
                </a:cubicBezTo>
                <a:cubicBezTo>
                  <a:pt x="26" y="85"/>
                  <a:pt x="26" y="85"/>
                  <a:pt x="25" y="84"/>
                </a:cubicBezTo>
                <a:cubicBezTo>
                  <a:pt x="25" y="84"/>
                  <a:pt x="24" y="83"/>
                  <a:pt x="24" y="82"/>
                </a:cubicBezTo>
                <a:cubicBezTo>
                  <a:pt x="24" y="76"/>
                  <a:pt x="24" y="76"/>
                  <a:pt x="24" y="76"/>
                </a:cubicBezTo>
                <a:cubicBezTo>
                  <a:pt x="24" y="75"/>
                  <a:pt x="25" y="74"/>
                  <a:pt x="25" y="74"/>
                </a:cubicBezTo>
                <a:cubicBezTo>
                  <a:pt x="26" y="73"/>
                  <a:pt x="26" y="73"/>
                  <a:pt x="27" y="73"/>
                </a:cubicBezTo>
                <a:cubicBezTo>
                  <a:pt x="33" y="73"/>
                  <a:pt x="33" y="73"/>
                  <a:pt x="33" y="73"/>
                </a:cubicBezTo>
                <a:cubicBezTo>
                  <a:pt x="34" y="73"/>
                  <a:pt x="35" y="73"/>
                  <a:pt x="35" y="74"/>
                </a:cubicBezTo>
                <a:cubicBezTo>
                  <a:pt x="36" y="74"/>
                  <a:pt x="36" y="75"/>
                  <a:pt x="36" y="76"/>
                </a:cubicBezTo>
                <a:close/>
                <a:moveTo>
                  <a:pt x="36" y="100"/>
                </a:moveTo>
                <a:cubicBezTo>
                  <a:pt x="36" y="106"/>
                  <a:pt x="36" y="106"/>
                  <a:pt x="36" y="106"/>
                </a:cubicBezTo>
                <a:cubicBezTo>
                  <a:pt x="36" y="107"/>
                  <a:pt x="36" y="108"/>
                  <a:pt x="35" y="108"/>
                </a:cubicBezTo>
                <a:cubicBezTo>
                  <a:pt x="35" y="109"/>
                  <a:pt x="34" y="109"/>
                  <a:pt x="33" y="109"/>
                </a:cubicBezTo>
                <a:cubicBezTo>
                  <a:pt x="27" y="109"/>
                  <a:pt x="27" y="109"/>
                  <a:pt x="27" y="109"/>
                </a:cubicBezTo>
                <a:cubicBezTo>
                  <a:pt x="26" y="109"/>
                  <a:pt x="26" y="109"/>
                  <a:pt x="25" y="108"/>
                </a:cubicBezTo>
                <a:cubicBezTo>
                  <a:pt x="25" y="108"/>
                  <a:pt x="24" y="107"/>
                  <a:pt x="24" y="106"/>
                </a:cubicBezTo>
                <a:cubicBezTo>
                  <a:pt x="24" y="100"/>
                  <a:pt x="24" y="100"/>
                  <a:pt x="24" y="100"/>
                </a:cubicBezTo>
                <a:cubicBezTo>
                  <a:pt x="24" y="99"/>
                  <a:pt x="25" y="99"/>
                  <a:pt x="25" y="98"/>
                </a:cubicBezTo>
                <a:cubicBezTo>
                  <a:pt x="26" y="97"/>
                  <a:pt x="26" y="97"/>
                  <a:pt x="27" y="97"/>
                </a:cubicBezTo>
                <a:cubicBezTo>
                  <a:pt x="33" y="97"/>
                  <a:pt x="33" y="97"/>
                  <a:pt x="33" y="97"/>
                </a:cubicBezTo>
                <a:cubicBezTo>
                  <a:pt x="34" y="97"/>
                  <a:pt x="35" y="97"/>
                  <a:pt x="35" y="98"/>
                </a:cubicBezTo>
                <a:cubicBezTo>
                  <a:pt x="36" y="99"/>
                  <a:pt x="36" y="99"/>
                  <a:pt x="36" y="100"/>
                </a:cubicBezTo>
                <a:close/>
                <a:moveTo>
                  <a:pt x="145" y="52"/>
                </a:moveTo>
                <a:cubicBezTo>
                  <a:pt x="145" y="58"/>
                  <a:pt x="145" y="58"/>
                  <a:pt x="145" y="58"/>
                </a:cubicBezTo>
                <a:cubicBezTo>
                  <a:pt x="145" y="59"/>
                  <a:pt x="145" y="59"/>
                  <a:pt x="144" y="60"/>
                </a:cubicBezTo>
                <a:cubicBezTo>
                  <a:pt x="144" y="61"/>
                  <a:pt x="143" y="61"/>
                  <a:pt x="142" y="61"/>
                </a:cubicBezTo>
                <a:cubicBezTo>
                  <a:pt x="51" y="61"/>
                  <a:pt x="51" y="61"/>
                  <a:pt x="51" y="61"/>
                </a:cubicBezTo>
                <a:cubicBezTo>
                  <a:pt x="51" y="61"/>
                  <a:pt x="50" y="61"/>
                  <a:pt x="49" y="60"/>
                </a:cubicBezTo>
                <a:cubicBezTo>
                  <a:pt x="49" y="59"/>
                  <a:pt x="48" y="59"/>
                  <a:pt x="48" y="58"/>
                </a:cubicBezTo>
                <a:cubicBezTo>
                  <a:pt x="48" y="52"/>
                  <a:pt x="48" y="52"/>
                  <a:pt x="48" y="52"/>
                </a:cubicBezTo>
                <a:cubicBezTo>
                  <a:pt x="48" y="51"/>
                  <a:pt x="49" y="50"/>
                  <a:pt x="49" y="50"/>
                </a:cubicBezTo>
                <a:cubicBezTo>
                  <a:pt x="50" y="49"/>
                  <a:pt x="51" y="49"/>
                  <a:pt x="51" y="49"/>
                </a:cubicBezTo>
                <a:cubicBezTo>
                  <a:pt x="142" y="49"/>
                  <a:pt x="142" y="49"/>
                  <a:pt x="142" y="49"/>
                </a:cubicBezTo>
                <a:cubicBezTo>
                  <a:pt x="143" y="49"/>
                  <a:pt x="144" y="49"/>
                  <a:pt x="144" y="50"/>
                </a:cubicBezTo>
                <a:cubicBezTo>
                  <a:pt x="145" y="50"/>
                  <a:pt x="145" y="51"/>
                  <a:pt x="145" y="52"/>
                </a:cubicBezTo>
                <a:close/>
                <a:moveTo>
                  <a:pt x="145" y="76"/>
                </a:moveTo>
                <a:cubicBezTo>
                  <a:pt x="145" y="82"/>
                  <a:pt x="145" y="82"/>
                  <a:pt x="145" y="82"/>
                </a:cubicBezTo>
                <a:cubicBezTo>
                  <a:pt x="145" y="83"/>
                  <a:pt x="145" y="84"/>
                  <a:pt x="144" y="84"/>
                </a:cubicBezTo>
                <a:cubicBezTo>
                  <a:pt x="144" y="85"/>
                  <a:pt x="143" y="85"/>
                  <a:pt x="142" y="85"/>
                </a:cubicBezTo>
                <a:cubicBezTo>
                  <a:pt x="51" y="85"/>
                  <a:pt x="51" y="85"/>
                  <a:pt x="51" y="85"/>
                </a:cubicBezTo>
                <a:cubicBezTo>
                  <a:pt x="51" y="85"/>
                  <a:pt x="50" y="85"/>
                  <a:pt x="49" y="84"/>
                </a:cubicBezTo>
                <a:cubicBezTo>
                  <a:pt x="49" y="84"/>
                  <a:pt x="48" y="83"/>
                  <a:pt x="48" y="82"/>
                </a:cubicBezTo>
                <a:cubicBezTo>
                  <a:pt x="48" y="76"/>
                  <a:pt x="48" y="76"/>
                  <a:pt x="48" y="76"/>
                </a:cubicBezTo>
                <a:cubicBezTo>
                  <a:pt x="48" y="75"/>
                  <a:pt x="49" y="74"/>
                  <a:pt x="49" y="74"/>
                </a:cubicBezTo>
                <a:cubicBezTo>
                  <a:pt x="50" y="73"/>
                  <a:pt x="51" y="73"/>
                  <a:pt x="51" y="73"/>
                </a:cubicBezTo>
                <a:cubicBezTo>
                  <a:pt x="142" y="73"/>
                  <a:pt x="142" y="73"/>
                  <a:pt x="142" y="73"/>
                </a:cubicBezTo>
                <a:cubicBezTo>
                  <a:pt x="143" y="73"/>
                  <a:pt x="144" y="73"/>
                  <a:pt x="144" y="74"/>
                </a:cubicBezTo>
                <a:cubicBezTo>
                  <a:pt x="145" y="74"/>
                  <a:pt x="145" y="75"/>
                  <a:pt x="145" y="76"/>
                </a:cubicBezTo>
                <a:close/>
                <a:moveTo>
                  <a:pt x="145" y="100"/>
                </a:moveTo>
                <a:cubicBezTo>
                  <a:pt x="145" y="106"/>
                  <a:pt x="145" y="106"/>
                  <a:pt x="145" y="106"/>
                </a:cubicBezTo>
                <a:cubicBezTo>
                  <a:pt x="145" y="107"/>
                  <a:pt x="145" y="108"/>
                  <a:pt x="144" y="108"/>
                </a:cubicBezTo>
                <a:cubicBezTo>
                  <a:pt x="144" y="109"/>
                  <a:pt x="143" y="109"/>
                  <a:pt x="142" y="109"/>
                </a:cubicBezTo>
                <a:cubicBezTo>
                  <a:pt x="51" y="109"/>
                  <a:pt x="51" y="109"/>
                  <a:pt x="51" y="109"/>
                </a:cubicBezTo>
                <a:cubicBezTo>
                  <a:pt x="51" y="109"/>
                  <a:pt x="50" y="109"/>
                  <a:pt x="49" y="108"/>
                </a:cubicBezTo>
                <a:cubicBezTo>
                  <a:pt x="49" y="108"/>
                  <a:pt x="48" y="107"/>
                  <a:pt x="48" y="106"/>
                </a:cubicBezTo>
                <a:cubicBezTo>
                  <a:pt x="48" y="100"/>
                  <a:pt x="48" y="100"/>
                  <a:pt x="48" y="100"/>
                </a:cubicBezTo>
                <a:cubicBezTo>
                  <a:pt x="48" y="99"/>
                  <a:pt x="49" y="99"/>
                  <a:pt x="49" y="98"/>
                </a:cubicBezTo>
                <a:cubicBezTo>
                  <a:pt x="50" y="97"/>
                  <a:pt x="51" y="97"/>
                  <a:pt x="51" y="97"/>
                </a:cubicBezTo>
                <a:cubicBezTo>
                  <a:pt x="142" y="97"/>
                  <a:pt x="142" y="97"/>
                  <a:pt x="142" y="97"/>
                </a:cubicBezTo>
                <a:cubicBezTo>
                  <a:pt x="143" y="97"/>
                  <a:pt x="144" y="97"/>
                  <a:pt x="144" y="98"/>
                </a:cubicBezTo>
                <a:cubicBezTo>
                  <a:pt x="145" y="99"/>
                  <a:pt x="145" y="99"/>
                  <a:pt x="145"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0" name="Freeform 37"/>
          <p:cNvSpPr>
            <a:spLocks noEditPoints="1"/>
          </p:cNvSpPr>
          <p:nvPr/>
        </p:nvSpPr>
        <p:spPr bwMode="auto">
          <a:xfrm>
            <a:off x="9969066" y="1833182"/>
            <a:ext cx="155571" cy="192302"/>
          </a:xfrm>
          <a:custGeom>
            <a:avLst/>
            <a:gdLst>
              <a:gd name="T0" fmla="*/ 109 w 109"/>
              <a:gd name="T1" fmla="*/ 70 h 133"/>
              <a:gd name="T2" fmla="*/ 109 w 109"/>
              <a:gd name="T3" fmla="*/ 124 h 133"/>
              <a:gd name="T4" fmla="*/ 106 w 109"/>
              <a:gd name="T5" fmla="*/ 131 h 133"/>
              <a:gd name="T6" fmla="*/ 100 w 109"/>
              <a:gd name="T7" fmla="*/ 133 h 133"/>
              <a:gd name="T8" fmla="*/ 9 w 109"/>
              <a:gd name="T9" fmla="*/ 133 h 133"/>
              <a:gd name="T10" fmla="*/ 3 w 109"/>
              <a:gd name="T11" fmla="*/ 131 h 133"/>
              <a:gd name="T12" fmla="*/ 0 w 109"/>
              <a:gd name="T13" fmla="*/ 124 h 133"/>
              <a:gd name="T14" fmla="*/ 0 w 109"/>
              <a:gd name="T15" fmla="*/ 70 h 133"/>
              <a:gd name="T16" fmla="*/ 3 w 109"/>
              <a:gd name="T17" fmla="*/ 64 h 133"/>
              <a:gd name="T18" fmla="*/ 9 w 109"/>
              <a:gd name="T19" fmla="*/ 61 h 133"/>
              <a:gd name="T20" fmla="*/ 12 w 109"/>
              <a:gd name="T21" fmla="*/ 61 h 133"/>
              <a:gd name="T22" fmla="*/ 12 w 109"/>
              <a:gd name="T23" fmla="*/ 43 h 133"/>
              <a:gd name="T24" fmla="*/ 25 w 109"/>
              <a:gd name="T25" fmla="*/ 13 h 133"/>
              <a:gd name="T26" fmla="*/ 55 w 109"/>
              <a:gd name="T27" fmla="*/ 0 h 133"/>
              <a:gd name="T28" fmla="*/ 84 w 109"/>
              <a:gd name="T29" fmla="*/ 13 h 133"/>
              <a:gd name="T30" fmla="*/ 97 w 109"/>
              <a:gd name="T31" fmla="*/ 43 h 133"/>
              <a:gd name="T32" fmla="*/ 97 w 109"/>
              <a:gd name="T33" fmla="*/ 61 h 133"/>
              <a:gd name="T34" fmla="*/ 100 w 109"/>
              <a:gd name="T35" fmla="*/ 61 h 133"/>
              <a:gd name="T36" fmla="*/ 106 w 109"/>
              <a:gd name="T37" fmla="*/ 64 h 133"/>
              <a:gd name="T38" fmla="*/ 109 w 109"/>
              <a:gd name="T39" fmla="*/ 70 h 133"/>
              <a:gd name="T40" fmla="*/ 30 w 109"/>
              <a:gd name="T41" fmla="*/ 61 h 133"/>
              <a:gd name="T42" fmla="*/ 79 w 109"/>
              <a:gd name="T43" fmla="*/ 61 h 133"/>
              <a:gd name="T44" fmla="*/ 79 w 109"/>
              <a:gd name="T45" fmla="*/ 43 h 133"/>
              <a:gd name="T46" fmla="*/ 72 w 109"/>
              <a:gd name="T47" fmla="*/ 26 h 133"/>
              <a:gd name="T48" fmla="*/ 55 w 109"/>
              <a:gd name="T49" fmla="*/ 19 h 133"/>
              <a:gd name="T50" fmla="*/ 37 w 109"/>
              <a:gd name="T51" fmla="*/ 26 h 133"/>
              <a:gd name="T52" fmla="*/ 30 w 109"/>
              <a:gd name="T53" fmla="*/ 43 h 133"/>
              <a:gd name="T54" fmla="*/ 30 w 109"/>
              <a:gd name="T55" fmla="*/ 6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9" h="133">
                <a:moveTo>
                  <a:pt x="109" y="70"/>
                </a:moveTo>
                <a:cubicBezTo>
                  <a:pt x="109" y="124"/>
                  <a:pt x="109" y="124"/>
                  <a:pt x="109" y="124"/>
                </a:cubicBezTo>
                <a:cubicBezTo>
                  <a:pt x="109" y="127"/>
                  <a:pt x="108" y="129"/>
                  <a:pt x="106" y="131"/>
                </a:cubicBezTo>
                <a:cubicBezTo>
                  <a:pt x="105" y="133"/>
                  <a:pt x="102" y="133"/>
                  <a:pt x="100" y="133"/>
                </a:cubicBezTo>
                <a:cubicBezTo>
                  <a:pt x="9" y="133"/>
                  <a:pt x="9" y="133"/>
                  <a:pt x="9" y="133"/>
                </a:cubicBezTo>
                <a:cubicBezTo>
                  <a:pt x="7" y="133"/>
                  <a:pt x="5" y="133"/>
                  <a:pt x="3" y="131"/>
                </a:cubicBezTo>
                <a:cubicBezTo>
                  <a:pt x="1" y="129"/>
                  <a:pt x="0" y="127"/>
                  <a:pt x="0" y="124"/>
                </a:cubicBezTo>
                <a:cubicBezTo>
                  <a:pt x="0" y="70"/>
                  <a:pt x="0" y="70"/>
                  <a:pt x="0" y="70"/>
                </a:cubicBezTo>
                <a:cubicBezTo>
                  <a:pt x="0" y="67"/>
                  <a:pt x="1" y="65"/>
                  <a:pt x="3" y="64"/>
                </a:cubicBezTo>
                <a:cubicBezTo>
                  <a:pt x="5" y="62"/>
                  <a:pt x="7" y="61"/>
                  <a:pt x="9" y="61"/>
                </a:cubicBezTo>
                <a:cubicBezTo>
                  <a:pt x="12" y="61"/>
                  <a:pt x="12" y="61"/>
                  <a:pt x="12" y="61"/>
                </a:cubicBezTo>
                <a:cubicBezTo>
                  <a:pt x="12" y="43"/>
                  <a:pt x="12" y="43"/>
                  <a:pt x="12" y="43"/>
                </a:cubicBezTo>
                <a:cubicBezTo>
                  <a:pt x="12" y="31"/>
                  <a:pt x="16" y="21"/>
                  <a:pt x="25" y="13"/>
                </a:cubicBezTo>
                <a:cubicBezTo>
                  <a:pt x="33" y="5"/>
                  <a:pt x="43" y="0"/>
                  <a:pt x="55" y="0"/>
                </a:cubicBezTo>
                <a:cubicBezTo>
                  <a:pt x="66" y="0"/>
                  <a:pt x="76" y="5"/>
                  <a:pt x="84" y="13"/>
                </a:cubicBezTo>
                <a:cubicBezTo>
                  <a:pt x="93" y="21"/>
                  <a:pt x="97" y="31"/>
                  <a:pt x="97" y="43"/>
                </a:cubicBezTo>
                <a:cubicBezTo>
                  <a:pt x="97" y="61"/>
                  <a:pt x="97" y="61"/>
                  <a:pt x="97" y="61"/>
                </a:cubicBezTo>
                <a:cubicBezTo>
                  <a:pt x="100" y="61"/>
                  <a:pt x="100" y="61"/>
                  <a:pt x="100" y="61"/>
                </a:cubicBezTo>
                <a:cubicBezTo>
                  <a:pt x="102" y="61"/>
                  <a:pt x="105" y="62"/>
                  <a:pt x="106" y="64"/>
                </a:cubicBezTo>
                <a:cubicBezTo>
                  <a:pt x="108" y="65"/>
                  <a:pt x="109" y="67"/>
                  <a:pt x="109" y="70"/>
                </a:cubicBezTo>
                <a:close/>
                <a:moveTo>
                  <a:pt x="30" y="61"/>
                </a:moveTo>
                <a:cubicBezTo>
                  <a:pt x="79" y="61"/>
                  <a:pt x="79" y="61"/>
                  <a:pt x="79" y="61"/>
                </a:cubicBezTo>
                <a:cubicBezTo>
                  <a:pt x="79" y="43"/>
                  <a:pt x="79" y="43"/>
                  <a:pt x="79" y="43"/>
                </a:cubicBezTo>
                <a:cubicBezTo>
                  <a:pt x="79" y="36"/>
                  <a:pt x="76" y="30"/>
                  <a:pt x="72" y="26"/>
                </a:cubicBezTo>
                <a:cubicBezTo>
                  <a:pt x="67" y="21"/>
                  <a:pt x="61" y="19"/>
                  <a:pt x="55" y="19"/>
                </a:cubicBezTo>
                <a:cubicBezTo>
                  <a:pt x="48" y="19"/>
                  <a:pt x="42" y="21"/>
                  <a:pt x="37" y="26"/>
                </a:cubicBezTo>
                <a:cubicBezTo>
                  <a:pt x="33" y="30"/>
                  <a:pt x="30" y="36"/>
                  <a:pt x="30" y="43"/>
                </a:cubicBezTo>
                <a:lnTo>
                  <a:pt x="30" y="6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1" name="Freeform 38"/>
          <p:cNvSpPr>
            <a:spLocks noEditPoints="1"/>
          </p:cNvSpPr>
          <p:nvPr/>
        </p:nvSpPr>
        <p:spPr bwMode="auto">
          <a:xfrm>
            <a:off x="10198102" y="1833182"/>
            <a:ext cx="233356" cy="209589"/>
          </a:xfrm>
          <a:custGeom>
            <a:avLst/>
            <a:gdLst>
              <a:gd name="T0" fmla="*/ 24 w 163"/>
              <a:gd name="T1" fmla="*/ 12 h 146"/>
              <a:gd name="T2" fmla="*/ 18 w 163"/>
              <a:gd name="T3" fmla="*/ 23 h 146"/>
              <a:gd name="T4" fmla="*/ 18 w 163"/>
              <a:gd name="T5" fmla="*/ 143 h 146"/>
              <a:gd name="T6" fmla="*/ 17 w 163"/>
              <a:gd name="T7" fmla="*/ 145 h 146"/>
              <a:gd name="T8" fmla="*/ 15 w 163"/>
              <a:gd name="T9" fmla="*/ 146 h 146"/>
              <a:gd name="T10" fmla="*/ 9 w 163"/>
              <a:gd name="T11" fmla="*/ 146 h 146"/>
              <a:gd name="T12" fmla="*/ 7 w 163"/>
              <a:gd name="T13" fmla="*/ 145 h 146"/>
              <a:gd name="T14" fmla="*/ 6 w 163"/>
              <a:gd name="T15" fmla="*/ 143 h 146"/>
              <a:gd name="T16" fmla="*/ 6 w 163"/>
              <a:gd name="T17" fmla="*/ 23 h 146"/>
              <a:gd name="T18" fmla="*/ 0 w 163"/>
              <a:gd name="T19" fmla="*/ 12 h 146"/>
              <a:gd name="T20" fmla="*/ 3 w 163"/>
              <a:gd name="T21" fmla="*/ 4 h 146"/>
              <a:gd name="T22" fmla="*/ 12 w 163"/>
              <a:gd name="T23" fmla="*/ 0 h 146"/>
              <a:gd name="T24" fmla="*/ 20 w 163"/>
              <a:gd name="T25" fmla="*/ 4 h 146"/>
              <a:gd name="T26" fmla="*/ 24 w 163"/>
              <a:gd name="T27" fmla="*/ 12 h 146"/>
              <a:gd name="T28" fmla="*/ 163 w 163"/>
              <a:gd name="T29" fmla="*/ 19 h 146"/>
              <a:gd name="T30" fmla="*/ 163 w 163"/>
              <a:gd name="T31" fmla="*/ 91 h 146"/>
              <a:gd name="T32" fmla="*/ 162 w 163"/>
              <a:gd name="T33" fmla="*/ 94 h 146"/>
              <a:gd name="T34" fmla="*/ 158 w 163"/>
              <a:gd name="T35" fmla="*/ 97 h 146"/>
              <a:gd name="T36" fmla="*/ 123 w 163"/>
              <a:gd name="T37" fmla="*/ 108 h 146"/>
              <a:gd name="T38" fmla="*/ 112 w 163"/>
              <a:gd name="T39" fmla="*/ 106 h 146"/>
              <a:gd name="T40" fmla="*/ 101 w 163"/>
              <a:gd name="T41" fmla="*/ 101 h 146"/>
              <a:gd name="T42" fmla="*/ 90 w 163"/>
              <a:gd name="T43" fmla="*/ 97 h 146"/>
              <a:gd name="T44" fmla="*/ 77 w 163"/>
              <a:gd name="T45" fmla="*/ 95 h 146"/>
              <a:gd name="T46" fmla="*/ 33 w 163"/>
              <a:gd name="T47" fmla="*/ 108 h 146"/>
              <a:gd name="T48" fmla="*/ 30 w 163"/>
              <a:gd name="T49" fmla="*/ 109 h 146"/>
              <a:gd name="T50" fmla="*/ 26 w 163"/>
              <a:gd name="T51" fmla="*/ 107 h 146"/>
              <a:gd name="T52" fmla="*/ 24 w 163"/>
              <a:gd name="T53" fmla="*/ 103 h 146"/>
              <a:gd name="T54" fmla="*/ 24 w 163"/>
              <a:gd name="T55" fmla="*/ 33 h 146"/>
              <a:gd name="T56" fmla="*/ 27 w 163"/>
              <a:gd name="T57" fmla="*/ 28 h 146"/>
              <a:gd name="T58" fmla="*/ 34 w 163"/>
              <a:gd name="T59" fmla="*/ 24 h 146"/>
              <a:gd name="T60" fmla="*/ 74 w 163"/>
              <a:gd name="T61" fmla="*/ 12 h 146"/>
              <a:gd name="T62" fmla="*/ 93 w 163"/>
              <a:gd name="T63" fmla="*/ 15 h 146"/>
              <a:gd name="T64" fmla="*/ 114 w 163"/>
              <a:gd name="T65" fmla="*/ 24 h 146"/>
              <a:gd name="T66" fmla="*/ 122 w 163"/>
              <a:gd name="T67" fmla="*/ 25 h 146"/>
              <a:gd name="T68" fmla="*/ 133 w 163"/>
              <a:gd name="T69" fmla="*/ 23 h 146"/>
              <a:gd name="T70" fmla="*/ 144 w 163"/>
              <a:gd name="T71" fmla="*/ 19 h 146"/>
              <a:gd name="T72" fmla="*/ 152 w 163"/>
              <a:gd name="T73" fmla="*/ 14 h 146"/>
              <a:gd name="T74" fmla="*/ 157 w 163"/>
              <a:gd name="T75" fmla="*/ 12 h 146"/>
              <a:gd name="T76" fmla="*/ 161 w 163"/>
              <a:gd name="T77" fmla="*/ 14 h 146"/>
              <a:gd name="T78" fmla="*/ 163 w 163"/>
              <a:gd name="T79" fmla="*/ 1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3" h="146">
                <a:moveTo>
                  <a:pt x="24" y="12"/>
                </a:moveTo>
                <a:cubicBezTo>
                  <a:pt x="24" y="17"/>
                  <a:pt x="22" y="20"/>
                  <a:pt x="18" y="23"/>
                </a:cubicBezTo>
                <a:cubicBezTo>
                  <a:pt x="18" y="143"/>
                  <a:pt x="18" y="143"/>
                  <a:pt x="18" y="143"/>
                </a:cubicBezTo>
                <a:cubicBezTo>
                  <a:pt x="18" y="143"/>
                  <a:pt x="18" y="144"/>
                  <a:pt x="17" y="145"/>
                </a:cubicBezTo>
                <a:cubicBezTo>
                  <a:pt x="16" y="145"/>
                  <a:pt x="16" y="146"/>
                  <a:pt x="15" y="146"/>
                </a:cubicBezTo>
                <a:cubicBezTo>
                  <a:pt x="9" y="146"/>
                  <a:pt x="9" y="146"/>
                  <a:pt x="9" y="146"/>
                </a:cubicBezTo>
                <a:cubicBezTo>
                  <a:pt x="8" y="146"/>
                  <a:pt x="7" y="145"/>
                  <a:pt x="7" y="145"/>
                </a:cubicBezTo>
                <a:cubicBezTo>
                  <a:pt x="6" y="144"/>
                  <a:pt x="6" y="143"/>
                  <a:pt x="6" y="143"/>
                </a:cubicBezTo>
                <a:cubicBezTo>
                  <a:pt x="6" y="23"/>
                  <a:pt x="6" y="23"/>
                  <a:pt x="6" y="23"/>
                </a:cubicBezTo>
                <a:cubicBezTo>
                  <a:pt x="2" y="20"/>
                  <a:pt x="0" y="17"/>
                  <a:pt x="0" y="12"/>
                </a:cubicBezTo>
                <a:cubicBezTo>
                  <a:pt x="0" y="9"/>
                  <a:pt x="1" y="6"/>
                  <a:pt x="3" y="4"/>
                </a:cubicBezTo>
                <a:cubicBezTo>
                  <a:pt x="6" y="2"/>
                  <a:pt x="8" y="0"/>
                  <a:pt x="12" y="0"/>
                </a:cubicBezTo>
                <a:cubicBezTo>
                  <a:pt x="15" y="0"/>
                  <a:pt x="18" y="2"/>
                  <a:pt x="20" y="4"/>
                </a:cubicBezTo>
                <a:cubicBezTo>
                  <a:pt x="23" y="6"/>
                  <a:pt x="24" y="9"/>
                  <a:pt x="24" y="12"/>
                </a:cubicBezTo>
                <a:close/>
                <a:moveTo>
                  <a:pt x="163" y="19"/>
                </a:moveTo>
                <a:cubicBezTo>
                  <a:pt x="163" y="91"/>
                  <a:pt x="163" y="91"/>
                  <a:pt x="163" y="91"/>
                </a:cubicBezTo>
                <a:cubicBezTo>
                  <a:pt x="163" y="92"/>
                  <a:pt x="163" y="93"/>
                  <a:pt x="162" y="94"/>
                </a:cubicBezTo>
                <a:cubicBezTo>
                  <a:pt x="161" y="95"/>
                  <a:pt x="160" y="96"/>
                  <a:pt x="158" y="97"/>
                </a:cubicBezTo>
                <a:cubicBezTo>
                  <a:pt x="145" y="104"/>
                  <a:pt x="133" y="108"/>
                  <a:pt x="123" y="108"/>
                </a:cubicBezTo>
                <a:cubicBezTo>
                  <a:pt x="119" y="108"/>
                  <a:pt x="116" y="107"/>
                  <a:pt x="112" y="106"/>
                </a:cubicBezTo>
                <a:cubicBezTo>
                  <a:pt x="108" y="104"/>
                  <a:pt x="104" y="103"/>
                  <a:pt x="101" y="101"/>
                </a:cubicBezTo>
                <a:cubicBezTo>
                  <a:pt x="98" y="100"/>
                  <a:pt x="95" y="98"/>
                  <a:pt x="90" y="97"/>
                </a:cubicBezTo>
                <a:cubicBezTo>
                  <a:pt x="86" y="95"/>
                  <a:pt x="82" y="95"/>
                  <a:pt x="77" y="95"/>
                </a:cubicBezTo>
                <a:cubicBezTo>
                  <a:pt x="65" y="95"/>
                  <a:pt x="50" y="99"/>
                  <a:pt x="33" y="108"/>
                </a:cubicBezTo>
                <a:cubicBezTo>
                  <a:pt x="32" y="109"/>
                  <a:pt x="31" y="109"/>
                  <a:pt x="30" y="109"/>
                </a:cubicBezTo>
                <a:cubicBezTo>
                  <a:pt x="28" y="109"/>
                  <a:pt x="27" y="109"/>
                  <a:pt x="26" y="107"/>
                </a:cubicBezTo>
                <a:cubicBezTo>
                  <a:pt x="25" y="106"/>
                  <a:pt x="24" y="105"/>
                  <a:pt x="24" y="103"/>
                </a:cubicBezTo>
                <a:cubicBezTo>
                  <a:pt x="24" y="33"/>
                  <a:pt x="24" y="33"/>
                  <a:pt x="24" y="33"/>
                </a:cubicBezTo>
                <a:cubicBezTo>
                  <a:pt x="24" y="31"/>
                  <a:pt x="25" y="29"/>
                  <a:pt x="27" y="28"/>
                </a:cubicBezTo>
                <a:cubicBezTo>
                  <a:pt x="28" y="27"/>
                  <a:pt x="31" y="26"/>
                  <a:pt x="34" y="24"/>
                </a:cubicBezTo>
                <a:cubicBezTo>
                  <a:pt x="49" y="16"/>
                  <a:pt x="62" y="12"/>
                  <a:pt x="74" y="12"/>
                </a:cubicBezTo>
                <a:cubicBezTo>
                  <a:pt x="81" y="12"/>
                  <a:pt x="87" y="13"/>
                  <a:pt x="93" y="15"/>
                </a:cubicBezTo>
                <a:cubicBezTo>
                  <a:pt x="99" y="17"/>
                  <a:pt x="106" y="20"/>
                  <a:pt x="114" y="24"/>
                </a:cubicBezTo>
                <a:cubicBezTo>
                  <a:pt x="116" y="25"/>
                  <a:pt x="119" y="25"/>
                  <a:pt x="122" y="25"/>
                </a:cubicBezTo>
                <a:cubicBezTo>
                  <a:pt x="125" y="25"/>
                  <a:pt x="129" y="25"/>
                  <a:pt x="133" y="23"/>
                </a:cubicBezTo>
                <a:cubicBezTo>
                  <a:pt x="137" y="22"/>
                  <a:pt x="141" y="21"/>
                  <a:pt x="144" y="19"/>
                </a:cubicBezTo>
                <a:cubicBezTo>
                  <a:pt x="147" y="17"/>
                  <a:pt x="149" y="16"/>
                  <a:pt x="152" y="14"/>
                </a:cubicBezTo>
                <a:cubicBezTo>
                  <a:pt x="155" y="13"/>
                  <a:pt x="156" y="12"/>
                  <a:pt x="157" y="12"/>
                </a:cubicBezTo>
                <a:cubicBezTo>
                  <a:pt x="159" y="12"/>
                  <a:pt x="160" y="13"/>
                  <a:pt x="161" y="14"/>
                </a:cubicBezTo>
                <a:cubicBezTo>
                  <a:pt x="163" y="15"/>
                  <a:pt x="163" y="17"/>
                  <a:pt x="163" y="1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2" name="Freeform 39"/>
          <p:cNvSpPr/>
          <p:nvPr/>
        </p:nvSpPr>
        <p:spPr bwMode="auto">
          <a:xfrm>
            <a:off x="10496279" y="1833182"/>
            <a:ext cx="224714" cy="192302"/>
          </a:xfrm>
          <a:custGeom>
            <a:avLst/>
            <a:gdLst>
              <a:gd name="T0" fmla="*/ 157 w 157"/>
              <a:gd name="T1" fmla="*/ 72 h 133"/>
              <a:gd name="T2" fmla="*/ 151 w 157"/>
              <a:gd name="T3" fmla="*/ 102 h 133"/>
              <a:gd name="T4" fmla="*/ 150 w 157"/>
              <a:gd name="T5" fmla="*/ 106 h 133"/>
              <a:gd name="T6" fmla="*/ 132 w 157"/>
              <a:gd name="T7" fmla="*/ 109 h 133"/>
              <a:gd name="T8" fmla="*/ 123 w 157"/>
              <a:gd name="T9" fmla="*/ 122 h 133"/>
              <a:gd name="T10" fmla="*/ 109 w 157"/>
              <a:gd name="T11" fmla="*/ 127 h 133"/>
              <a:gd name="T12" fmla="*/ 109 w 157"/>
              <a:gd name="T13" fmla="*/ 130 h 133"/>
              <a:gd name="T14" fmla="*/ 108 w 157"/>
              <a:gd name="T15" fmla="*/ 133 h 133"/>
              <a:gd name="T16" fmla="*/ 106 w 157"/>
              <a:gd name="T17" fmla="*/ 133 h 133"/>
              <a:gd name="T18" fmla="*/ 100 w 157"/>
              <a:gd name="T19" fmla="*/ 133 h 133"/>
              <a:gd name="T20" fmla="*/ 97 w 157"/>
              <a:gd name="T21" fmla="*/ 133 h 133"/>
              <a:gd name="T22" fmla="*/ 97 w 157"/>
              <a:gd name="T23" fmla="*/ 130 h 133"/>
              <a:gd name="T24" fmla="*/ 97 w 157"/>
              <a:gd name="T25" fmla="*/ 76 h 133"/>
              <a:gd name="T26" fmla="*/ 97 w 157"/>
              <a:gd name="T27" fmla="*/ 74 h 133"/>
              <a:gd name="T28" fmla="*/ 100 w 157"/>
              <a:gd name="T29" fmla="*/ 73 h 133"/>
              <a:gd name="T30" fmla="*/ 106 w 157"/>
              <a:gd name="T31" fmla="*/ 73 h 133"/>
              <a:gd name="T32" fmla="*/ 108 w 157"/>
              <a:gd name="T33" fmla="*/ 74 h 133"/>
              <a:gd name="T34" fmla="*/ 109 w 157"/>
              <a:gd name="T35" fmla="*/ 76 h 133"/>
              <a:gd name="T36" fmla="*/ 109 w 157"/>
              <a:gd name="T37" fmla="*/ 79 h 133"/>
              <a:gd name="T38" fmla="*/ 121 w 157"/>
              <a:gd name="T39" fmla="*/ 82 h 133"/>
              <a:gd name="T40" fmla="*/ 130 w 157"/>
              <a:gd name="T41" fmla="*/ 91 h 133"/>
              <a:gd name="T42" fmla="*/ 136 w 157"/>
              <a:gd name="T43" fmla="*/ 90 h 133"/>
              <a:gd name="T44" fmla="*/ 139 w 157"/>
              <a:gd name="T45" fmla="*/ 72 h 133"/>
              <a:gd name="T46" fmla="*/ 131 w 157"/>
              <a:gd name="T47" fmla="*/ 46 h 133"/>
              <a:gd name="T48" fmla="*/ 108 w 157"/>
              <a:gd name="T49" fmla="*/ 26 h 133"/>
              <a:gd name="T50" fmla="*/ 78 w 157"/>
              <a:gd name="T51" fmla="*/ 19 h 133"/>
              <a:gd name="T52" fmla="*/ 49 w 157"/>
              <a:gd name="T53" fmla="*/ 26 h 133"/>
              <a:gd name="T54" fmla="*/ 26 w 157"/>
              <a:gd name="T55" fmla="*/ 46 h 133"/>
              <a:gd name="T56" fmla="*/ 18 w 157"/>
              <a:gd name="T57" fmla="*/ 72 h 133"/>
              <a:gd name="T58" fmla="*/ 21 w 157"/>
              <a:gd name="T59" fmla="*/ 90 h 133"/>
              <a:gd name="T60" fmla="*/ 27 w 157"/>
              <a:gd name="T61" fmla="*/ 91 h 133"/>
              <a:gd name="T62" fmla="*/ 36 w 157"/>
              <a:gd name="T63" fmla="*/ 82 h 133"/>
              <a:gd name="T64" fmla="*/ 48 w 157"/>
              <a:gd name="T65" fmla="*/ 79 h 133"/>
              <a:gd name="T66" fmla="*/ 48 w 157"/>
              <a:gd name="T67" fmla="*/ 76 h 133"/>
              <a:gd name="T68" fmla="*/ 49 w 157"/>
              <a:gd name="T69" fmla="*/ 74 h 133"/>
              <a:gd name="T70" fmla="*/ 51 w 157"/>
              <a:gd name="T71" fmla="*/ 73 h 133"/>
              <a:gd name="T72" fmla="*/ 57 w 157"/>
              <a:gd name="T73" fmla="*/ 73 h 133"/>
              <a:gd name="T74" fmla="*/ 59 w 157"/>
              <a:gd name="T75" fmla="*/ 74 h 133"/>
              <a:gd name="T76" fmla="*/ 60 w 157"/>
              <a:gd name="T77" fmla="*/ 76 h 133"/>
              <a:gd name="T78" fmla="*/ 60 w 157"/>
              <a:gd name="T79" fmla="*/ 130 h 133"/>
              <a:gd name="T80" fmla="*/ 59 w 157"/>
              <a:gd name="T81" fmla="*/ 133 h 133"/>
              <a:gd name="T82" fmla="*/ 57 w 157"/>
              <a:gd name="T83" fmla="*/ 133 h 133"/>
              <a:gd name="T84" fmla="*/ 51 w 157"/>
              <a:gd name="T85" fmla="*/ 133 h 133"/>
              <a:gd name="T86" fmla="*/ 49 w 157"/>
              <a:gd name="T87" fmla="*/ 133 h 133"/>
              <a:gd name="T88" fmla="*/ 48 w 157"/>
              <a:gd name="T89" fmla="*/ 130 h 133"/>
              <a:gd name="T90" fmla="*/ 48 w 157"/>
              <a:gd name="T91" fmla="*/ 127 h 133"/>
              <a:gd name="T92" fmla="*/ 33 w 157"/>
              <a:gd name="T93" fmla="*/ 122 h 133"/>
              <a:gd name="T94" fmla="*/ 25 w 157"/>
              <a:gd name="T95" fmla="*/ 109 h 133"/>
              <a:gd name="T96" fmla="*/ 7 w 157"/>
              <a:gd name="T97" fmla="*/ 106 h 133"/>
              <a:gd name="T98" fmla="*/ 5 w 157"/>
              <a:gd name="T99" fmla="*/ 102 h 133"/>
              <a:gd name="T100" fmla="*/ 0 w 157"/>
              <a:gd name="T101" fmla="*/ 72 h 133"/>
              <a:gd name="T102" fmla="*/ 6 w 157"/>
              <a:gd name="T103" fmla="*/ 45 h 133"/>
              <a:gd name="T104" fmla="*/ 23 w 157"/>
              <a:gd name="T105" fmla="*/ 22 h 133"/>
              <a:gd name="T106" fmla="*/ 48 w 157"/>
              <a:gd name="T107" fmla="*/ 6 h 133"/>
              <a:gd name="T108" fmla="*/ 78 w 157"/>
              <a:gd name="T109" fmla="*/ 0 h 133"/>
              <a:gd name="T110" fmla="*/ 109 w 157"/>
              <a:gd name="T111" fmla="*/ 6 h 133"/>
              <a:gd name="T112" fmla="*/ 134 w 157"/>
              <a:gd name="T113" fmla="*/ 22 h 133"/>
              <a:gd name="T114" fmla="*/ 151 w 157"/>
              <a:gd name="T115" fmla="*/ 45 h 133"/>
              <a:gd name="T116" fmla="*/ 157 w 157"/>
              <a:gd name="T117" fmla="*/ 7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7" h="133">
                <a:moveTo>
                  <a:pt x="157" y="72"/>
                </a:moveTo>
                <a:cubicBezTo>
                  <a:pt x="157" y="82"/>
                  <a:pt x="155" y="92"/>
                  <a:pt x="151" y="102"/>
                </a:cubicBezTo>
                <a:cubicBezTo>
                  <a:pt x="150" y="106"/>
                  <a:pt x="150" y="106"/>
                  <a:pt x="150" y="106"/>
                </a:cubicBezTo>
                <a:cubicBezTo>
                  <a:pt x="132" y="109"/>
                  <a:pt x="132" y="109"/>
                  <a:pt x="132" y="109"/>
                </a:cubicBezTo>
                <a:cubicBezTo>
                  <a:pt x="131" y="115"/>
                  <a:pt x="128" y="119"/>
                  <a:pt x="123" y="122"/>
                </a:cubicBezTo>
                <a:cubicBezTo>
                  <a:pt x="119" y="126"/>
                  <a:pt x="114" y="127"/>
                  <a:pt x="109" y="127"/>
                </a:cubicBezTo>
                <a:cubicBezTo>
                  <a:pt x="109" y="130"/>
                  <a:pt x="109" y="130"/>
                  <a:pt x="109" y="130"/>
                </a:cubicBezTo>
                <a:cubicBezTo>
                  <a:pt x="109" y="131"/>
                  <a:pt x="108" y="132"/>
                  <a:pt x="108" y="133"/>
                </a:cubicBezTo>
                <a:cubicBezTo>
                  <a:pt x="107" y="133"/>
                  <a:pt x="107" y="133"/>
                  <a:pt x="106" y="133"/>
                </a:cubicBezTo>
                <a:cubicBezTo>
                  <a:pt x="100" y="133"/>
                  <a:pt x="100" y="133"/>
                  <a:pt x="100" y="133"/>
                </a:cubicBezTo>
                <a:cubicBezTo>
                  <a:pt x="99" y="133"/>
                  <a:pt x="98" y="133"/>
                  <a:pt x="97" y="133"/>
                </a:cubicBezTo>
                <a:cubicBezTo>
                  <a:pt x="97" y="132"/>
                  <a:pt x="97" y="131"/>
                  <a:pt x="97" y="130"/>
                </a:cubicBezTo>
                <a:cubicBezTo>
                  <a:pt x="97" y="76"/>
                  <a:pt x="97" y="76"/>
                  <a:pt x="97" y="76"/>
                </a:cubicBezTo>
                <a:cubicBezTo>
                  <a:pt x="97" y="75"/>
                  <a:pt x="97" y="74"/>
                  <a:pt x="97" y="74"/>
                </a:cubicBezTo>
                <a:cubicBezTo>
                  <a:pt x="98" y="73"/>
                  <a:pt x="99" y="73"/>
                  <a:pt x="100" y="73"/>
                </a:cubicBezTo>
                <a:cubicBezTo>
                  <a:pt x="106" y="73"/>
                  <a:pt x="106" y="73"/>
                  <a:pt x="106" y="73"/>
                </a:cubicBezTo>
                <a:cubicBezTo>
                  <a:pt x="107" y="73"/>
                  <a:pt x="107" y="73"/>
                  <a:pt x="108" y="74"/>
                </a:cubicBezTo>
                <a:cubicBezTo>
                  <a:pt x="108" y="74"/>
                  <a:pt x="109" y="75"/>
                  <a:pt x="109" y="76"/>
                </a:cubicBezTo>
                <a:cubicBezTo>
                  <a:pt x="109" y="79"/>
                  <a:pt x="109" y="79"/>
                  <a:pt x="109" y="79"/>
                </a:cubicBezTo>
                <a:cubicBezTo>
                  <a:pt x="113" y="79"/>
                  <a:pt x="117" y="80"/>
                  <a:pt x="121" y="82"/>
                </a:cubicBezTo>
                <a:cubicBezTo>
                  <a:pt x="125" y="85"/>
                  <a:pt x="128" y="88"/>
                  <a:pt x="130" y="91"/>
                </a:cubicBezTo>
                <a:cubicBezTo>
                  <a:pt x="136" y="90"/>
                  <a:pt x="136" y="90"/>
                  <a:pt x="136" y="90"/>
                </a:cubicBezTo>
                <a:cubicBezTo>
                  <a:pt x="138" y="84"/>
                  <a:pt x="139" y="78"/>
                  <a:pt x="139" y="72"/>
                </a:cubicBezTo>
                <a:cubicBezTo>
                  <a:pt x="139" y="63"/>
                  <a:pt x="136" y="54"/>
                  <a:pt x="131" y="46"/>
                </a:cubicBezTo>
                <a:cubicBezTo>
                  <a:pt x="125" y="37"/>
                  <a:pt x="118" y="31"/>
                  <a:pt x="108" y="26"/>
                </a:cubicBezTo>
                <a:cubicBezTo>
                  <a:pt x="99" y="21"/>
                  <a:pt x="89" y="19"/>
                  <a:pt x="78" y="19"/>
                </a:cubicBezTo>
                <a:cubicBezTo>
                  <a:pt x="68" y="19"/>
                  <a:pt x="58" y="21"/>
                  <a:pt x="49" y="26"/>
                </a:cubicBezTo>
                <a:cubicBezTo>
                  <a:pt x="39" y="31"/>
                  <a:pt x="32" y="37"/>
                  <a:pt x="26" y="46"/>
                </a:cubicBezTo>
                <a:cubicBezTo>
                  <a:pt x="21" y="54"/>
                  <a:pt x="18" y="63"/>
                  <a:pt x="18" y="72"/>
                </a:cubicBezTo>
                <a:cubicBezTo>
                  <a:pt x="18" y="78"/>
                  <a:pt x="19" y="84"/>
                  <a:pt x="21" y="90"/>
                </a:cubicBezTo>
                <a:cubicBezTo>
                  <a:pt x="27" y="91"/>
                  <a:pt x="27" y="91"/>
                  <a:pt x="27" y="91"/>
                </a:cubicBezTo>
                <a:cubicBezTo>
                  <a:pt x="29" y="88"/>
                  <a:pt x="32" y="85"/>
                  <a:pt x="36" y="82"/>
                </a:cubicBezTo>
                <a:cubicBezTo>
                  <a:pt x="40" y="80"/>
                  <a:pt x="44" y="79"/>
                  <a:pt x="48" y="79"/>
                </a:cubicBezTo>
                <a:cubicBezTo>
                  <a:pt x="48" y="76"/>
                  <a:pt x="48" y="76"/>
                  <a:pt x="48" y="76"/>
                </a:cubicBezTo>
                <a:cubicBezTo>
                  <a:pt x="48" y="75"/>
                  <a:pt x="48" y="74"/>
                  <a:pt x="49" y="74"/>
                </a:cubicBezTo>
                <a:cubicBezTo>
                  <a:pt x="50" y="73"/>
                  <a:pt x="50" y="73"/>
                  <a:pt x="51" y="73"/>
                </a:cubicBezTo>
                <a:cubicBezTo>
                  <a:pt x="57" y="73"/>
                  <a:pt x="57" y="73"/>
                  <a:pt x="57" y="73"/>
                </a:cubicBezTo>
                <a:cubicBezTo>
                  <a:pt x="58" y="73"/>
                  <a:pt x="59" y="73"/>
                  <a:pt x="59" y="74"/>
                </a:cubicBezTo>
                <a:cubicBezTo>
                  <a:pt x="60" y="74"/>
                  <a:pt x="60" y="75"/>
                  <a:pt x="60" y="76"/>
                </a:cubicBezTo>
                <a:cubicBezTo>
                  <a:pt x="60" y="130"/>
                  <a:pt x="60" y="130"/>
                  <a:pt x="60" y="130"/>
                </a:cubicBezTo>
                <a:cubicBezTo>
                  <a:pt x="60" y="131"/>
                  <a:pt x="60" y="132"/>
                  <a:pt x="59" y="133"/>
                </a:cubicBezTo>
                <a:cubicBezTo>
                  <a:pt x="59" y="133"/>
                  <a:pt x="58" y="133"/>
                  <a:pt x="57" y="133"/>
                </a:cubicBezTo>
                <a:cubicBezTo>
                  <a:pt x="51" y="133"/>
                  <a:pt x="51" y="133"/>
                  <a:pt x="51" y="133"/>
                </a:cubicBezTo>
                <a:cubicBezTo>
                  <a:pt x="50" y="133"/>
                  <a:pt x="50" y="133"/>
                  <a:pt x="49" y="133"/>
                </a:cubicBezTo>
                <a:cubicBezTo>
                  <a:pt x="48" y="132"/>
                  <a:pt x="48" y="131"/>
                  <a:pt x="48" y="130"/>
                </a:cubicBezTo>
                <a:cubicBezTo>
                  <a:pt x="48" y="127"/>
                  <a:pt x="48" y="127"/>
                  <a:pt x="48" y="127"/>
                </a:cubicBezTo>
                <a:cubicBezTo>
                  <a:pt x="43" y="127"/>
                  <a:pt x="38" y="126"/>
                  <a:pt x="33" y="122"/>
                </a:cubicBezTo>
                <a:cubicBezTo>
                  <a:pt x="29" y="119"/>
                  <a:pt x="26" y="115"/>
                  <a:pt x="25" y="109"/>
                </a:cubicBezTo>
                <a:cubicBezTo>
                  <a:pt x="7" y="106"/>
                  <a:pt x="7" y="106"/>
                  <a:pt x="7" y="106"/>
                </a:cubicBezTo>
                <a:cubicBezTo>
                  <a:pt x="5" y="102"/>
                  <a:pt x="5" y="102"/>
                  <a:pt x="5" y="102"/>
                </a:cubicBezTo>
                <a:cubicBezTo>
                  <a:pt x="2" y="92"/>
                  <a:pt x="0" y="82"/>
                  <a:pt x="0" y="72"/>
                </a:cubicBezTo>
                <a:cubicBezTo>
                  <a:pt x="0" y="63"/>
                  <a:pt x="2" y="53"/>
                  <a:pt x="6" y="45"/>
                </a:cubicBezTo>
                <a:cubicBezTo>
                  <a:pt x="10" y="36"/>
                  <a:pt x="16" y="28"/>
                  <a:pt x="23" y="22"/>
                </a:cubicBezTo>
                <a:cubicBezTo>
                  <a:pt x="30" y="15"/>
                  <a:pt x="38" y="10"/>
                  <a:pt x="48" y="6"/>
                </a:cubicBezTo>
                <a:cubicBezTo>
                  <a:pt x="58" y="2"/>
                  <a:pt x="68" y="0"/>
                  <a:pt x="78" y="0"/>
                </a:cubicBezTo>
                <a:cubicBezTo>
                  <a:pt x="89" y="0"/>
                  <a:pt x="99" y="2"/>
                  <a:pt x="109" y="6"/>
                </a:cubicBezTo>
                <a:cubicBezTo>
                  <a:pt x="118" y="10"/>
                  <a:pt x="127" y="15"/>
                  <a:pt x="134" y="22"/>
                </a:cubicBezTo>
                <a:cubicBezTo>
                  <a:pt x="141" y="28"/>
                  <a:pt x="147" y="36"/>
                  <a:pt x="151" y="45"/>
                </a:cubicBezTo>
                <a:cubicBezTo>
                  <a:pt x="155" y="53"/>
                  <a:pt x="157" y="63"/>
                  <a:pt x="157" y="7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3" name="Freeform 40"/>
          <p:cNvSpPr/>
          <p:nvPr/>
        </p:nvSpPr>
        <p:spPr bwMode="auto">
          <a:xfrm>
            <a:off x="10785813" y="1854790"/>
            <a:ext cx="101553" cy="166375"/>
          </a:xfrm>
          <a:custGeom>
            <a:avLst/>
            <a:gdLst>
              <a:gd name="T0" fmla="*/ 72 w 72"/>
              <a:gd name="T1" fmla="*/ 7 h 115"/>
              <a:gd name="T2" fmla="*/ 72 w 72"/>
              <a:gd name="T3" fmla="*/ 109 h 115"/>
              <a:gd name="T4" fmla="*/ 71 w 72"/>
              <a:gd name="T5" fmla="*/ 114 h 115"/>
              <a:gd name="T6" fmla="*/ 66 w 72"/>
              <a:gd name="T7" fmla="*/ 115 h 115"/>
              <a:gd name="T8" fmla="*/ 62 w 72"/>
              <a:gd name="T9" fmla="*/ 114 h 115"/>
              <a:gd name="T10" fmla="*/ 31 w 72"/>
              <a:gd name="T11" fmla="*/ 82 h 115"/>
              <a:gd name="T12" fmla="*/ 6 w 72"/>
              <a:gd name="T13" fmla="*/ 82 h 115"/>
              <a:gd name="T14" fmla="*/ 2 w 72"/>
              <a:gd name="T15" fmla="*/ 80 h 115"/>
              <a:gd name="T16" fmla="*/ 0 w 72"/>
              <a:gd name="T17" fmla="*/ 76 h 115"/>
              <a:gd name="T18" fmla="*/ 0 w 72"/>
              <a:gd name="T19" fmla="*/ 40 h 115"/>
              <a:gd name="T20" fmla="*/ 2 w 72"/>
              <a:gd name="T21" fmla="*/ 36 h 115"/>
              <a:gd name="T22" fmla="*/ 6 w 72"/>
              <a:gd name="T23" fmla="*/ 34 h 115"/>
              <a:gd name="T24" fmla="*/ 31 w 72"/>
              <a:gd name="T25" fmla="*/ 34 h 115"/>
              <a:gd name="T26" fmla="*/ 62 w 72"/>
              <a:gd name="T27" fmla="*/ 2 h 115"/>
              <a:gd name="T28" fmla="*/ 66 w 72"/>
              <a:gd name="T29" fmla="*/ 0 h 115"/>
              <a:gd name="T30" fmla="*/ 71 w 72"/>
              <a:gd name="T31" fmla="*/ 2 h 115"/>
              <a:gd name="T32" fmla="*/ 72 w 72"/>
              <a:gd name="T33" fmla="*/ 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115">
                <a:moveTo>
                  <a:pt x="72" y="7"/>
                </a:moveTo>
                <a:cubicBezTo>
                  <a:pt x="72" y="109"/>
                  <a:pt x="72" y="109"/>
                  <a:pt x="72" y="109"/>
                </a:cubicBezTo>
                <a:cubicBezTo>
                  <a:pt x="72" y="111"/>
                  <a:pt x="72" y="112"/>
                  <a:pt x="71" y="114"/>
                </a:cubicBezTo>
                <a:cubicBezTo>
                  <a:pt x="69" y="115"/>
                  <a:pt x="68" y="115"/>
                  <a:pt x="66" y="115"/>
                </a:cubicBezTo>
                <a:cubicBezTo>
                  <a:pt x="65" y="115"/>
                  <a:pt x="63" y="115"/>
                  <a:pt x="62" y="114"/>
                </a:cubicBezTo>
                <a:cubicBezTo>
                  <a:pt x="31" y="82"/>
                  <a:pt x="31" y="82"/>
                  <a:pt x="31" y="82"/>
                </a:cubicBezTo>
                <a:cubicBezTo>
                  <a:pt x="6" y="82"/>
                  <a:pt x="6" y="82"/>
                  <a:pt x="6" y="82"/>
                </a:cubicBezTo>
                <a:cubicBezTo>
                  <a:pt x="4" y="82"/>
                  <a:pt x="3" y="82"/>
                  <a:pt x="2" y="80"/>
                </a:cubicBezTo>
                <a:cubicBezTo>
                  <a:pt x="0" y="79"/>
                  <a:pt x="0" y="78"/>
                  <a:pt x="0" y="76"/>
                </a:cubicBezTo>
                <a:cubicBezTo>
                  <a:pt x="0" y="40"/>
                  <a:pt x="0" y="40"/>
                  <a:pt x="0" y="40"/>
                </a:cubicBezTo>
                <a:cubicBezTo>
                  <a:pt x="0" y="38"/>
                  <a:pt x="0" y="37"/>
                  <a:pt x="2" y="36"/>
                </a:cubicBezTo>
                <a:cubicBezTo>
                  <a:pt x="3" y="34"/>
                  <a:pt x="4" y="34"/>
                  <a:pt x="6" y="34"/>
                </a:cubicBezTo>
                <a:cubicBezTo>
                  <a:pt x="31" y="34"/>
                  <a:pt x="31" y="34"/>
                  <a:pt x="31" y="34"/>
                </a:cubicBezTo>
                <a:cubicBezTo>
                  <a:pt x="62" y="2"/>
                  <a:pt x="62" y="2"/>
                  <a:pt x="62" y="2"/>
                </a:cubicBezTo>
                <a:cubicBezTo>
                  <a:pt x="63" y="1"/>
                  <a:pt x="65" y="0"/>
                  <a:pt x="66" y="0"/>
                </a:cubicBezTo>
                <a:cubicBezTo>
                  <a:pt x="68" y="0"/>
                  <a:pt x="69" y="1"/>
                  <a:pt x="71" y="2"/>
                </a:cubicBezTo>
                <a:cubicBezTo>
                  <a:pt x="72" y="3"/>
                  <a:pt x="72" y="5"/>
                  <a:pt x="72" y="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4" name="Freeform 41"/>
          <p:cNvSpPr>
            <a:spLocks noEditPoints="1"/>
          </p:cNvSpPr>
          <p:nvPr/>
        </p:nvSpPr>
        <p:spPr bwMode="auto">
          <a:xfrm>
            <a:off x="10952189" y="1854790"/>
            <a:ext cx="155571" cy="166375"/>
          </a:xfrm>
          <a:custGeom>
            <a:avLst/>
            <a:gdLst>
              <a:gd name="T0" fmla="*/ 73 w 109"/>
              <a:gd name="T1" fmla="*/ 7 h 115"/>
              <a:gd name="T2" fmla="*/ 73 w 109"/>
              <a:gd name="T3" fmla="*/ 109 h 115"/>
              <a:gd name="T4" fmla="*/ 71 w 109"/>
              <a:gd name="T5" fmla="*/ 114 h 115"/>
              <a:gd name="T6" fmla="*/ 66 w 109"/>
              <a:gd name="T7" fmla="*/ 115 h 115"/>
              <a:gd name="T8" fmla="*/ 62 w 109"/>
              <a:gd name="T9" fmla="*/ 114 h 115"/>
              <a:gd name="T10" fmla="*/ 31 w 109"/>
              <a:gd name="T11" fmla="*/ 82 h 115"/>
              <a:gd name="T12" fmla="*/ 6 w 109"/>
              <a:gd name="T13" fmla="*/ 82 h 115"/>
              <a:gd name="T14" fmla="*/ 2 w 109"/>
              <a:gd name="T15" fmla="*/ 80 h 115"/>
              <a:gd name="T16" fmla="*/ 0 w 109"/>
              <a:gd name="T17" fmla="*/ 76 h 115"/>
              <a:gd name="T18" fmla="*/ 0 w 109"/>
              <a:gd name="T19" fmla="*/ 40 h 115"/>
              <a:gd name="T20" fmla="*/ 2 w 109"/>
              <a:gd name="T21" fmla="*/ 36 h 115"/>
              <a:gd name="T22" fmla="*/ 6 w 109"/>
              <a:gd name="T23" fmla="*/ 34 h 115"/>
              <a:gd name="T24" fmla="*/ 31 w 109"/>
              <a:gd name="T25" fmla="*/ 34 h 115"/>
              <a:gd name="T26" fmla="*/ 62 w 109"/>
              <a:gd name="T27" fmla="*/ 2 h 115"/>
              <a:gd name="T28" fmla="*/ 66 w 109"/>
              <a:gd name="T29" fmla="*/ 0 h 115"/>
              <a:gd name="T30" fmla="*/ 71 w 109"/>
              <a:gd name="T31" fmla="*/ 2 h 115"/>
              <a:gd name="T32" fmla="*/ 73 w 109"/>
              <a:gd name="T33" fmla="*/ 7 h 115"/>
              <a:gd name="T34" fmla="*/ 105 w 109"/>
              <a:gd name="T35" fmla="*/ 45 h 115"/>
              <a:gd name="T36" fmla="*/ 109 w 109"/>
              <a:gd name="T37" fmla="*/ 58 h 115"/>
              <a:gd name="T38" fmla="*/ 105 w 109"/>
              <a:gd name="T39" fmla="*/ 71 h 115"/>
              <a:gd name="T40" fmla="*/ 94 w 109"/>
              <a:gd name="T41" fmla="*/ 80 h 115"/>
              <a:gd name="T42" fmla="*/ 92 w 109"/>
              <a:gd name="T43" fmla="*/ 81 h 115"/>
              <a:gd name="T44" fmla="*/ 88 w 109"/>
              <a:gd name="T45" fmla="*/ 79 h 115"/>
              <a:gd name="T46" fmla="*/ 86 w 109"/>
              <a:gd name="T47" fmla="*/ 75 h 115"/>
              <a:gd name="T48" fmla="*/ 87 w 109"/>
              <a:gd name="T49" fmla="*/ 71 h 115"/>
              <a:gd name="T50" fmla="*/ 90 w 109"/>
              <a:gd name="T51" fmla="*/ 69 h 115"/>
              <a:gd name="T52" fmla="*/ 93 w 109"/>
              <a:gd name="T53" fmla="*/ 67 h 115"/>
              <a:gd name="T54" fmla="*/ 96 w 109"/>
              <a:gd name="T55" fmla="*/ 63 h 115"/>
              <a:gd name="T56" fmla="*/ 97 w 109"/>
              <a:gd name="T57" fmla="*/ 58 h 115"/>
              <a:gd name="T58" fmla="*/ 96 w 109"/>
              <a:gd name="T59" fmla="*/ 53 h 115"/>
              <a:gd name="T60" fmla="*/ 93 w 109"/>
              <a:gd name="T61" fmla="*/ 49 h 115"/>
              <a:gd name="T62" fmla="*/ 90 w 109"/>
              <a:gd name="T63" fmla="*/ 47 h 115"/>
              <a:gd name="T64" fmla="*/ 87 w 109"/>
              <a:gd name="T65" fmla="*/ 45 h 115"/>
              <a:gd name="T66" fmla="*/ 86 w 109"/>
              <a:gd name="T67" fmla="*/ 41 h 115"/>
              <a:gd name="T68" fmla="*/ 88 w 109"/>
              <a:gd name="T69" fmla="*/ 37 h 115"/>
              <a:gd name="T70" fmla="*/ 92 w 109"/>
              <a:gd name="T71" fmla="*/ 35 h 115"/>
              <a:gd name="T72" fmla="*/ 94 w 109"/>
              <a:gd name="T73" fmla="*/ 36 h 115"/>
              <a:gd name="T74" fmla="*/ 105 w 109"/>
              <a:gd name="T75"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9" h="115">
                <a:moveTo>
                  <a:pt x="73" y="7"/>
                </a:moveTo>
                <a:cubicBezTo>
                  <a:pt x="73" y="109"/>
                  <a:pt x="73" y="109"/>
                  <a:pt x="73" y="109"/>
                </a:cubicBezTo>
                <a:cubicBezTo>
                  <a:pt x="73" y="111"/>
                  <a:pt x="72" y="112"/>
                  <a:pt x="71" y="114"/>
                </a:cubicBezTo>
                <a:cubicBezTo>
                  <a:pt x="70" y="115"/>
                  <a:pt x="68" y="115"/>
                  <a:pt x="66" y="115"/>
                </a:cubicBezTo>
                <a:cubicBezTo>
                  <a:pt x="65" y="115"/>
                  <a:pt x="63" y="115"/>
                  <a:pt x="62" y="114"/>
                </a:cubicBezTo>
                <a:cubicBezTo>
                  <a:pt x="31" y="82"/>
                  <a:pt x="31" y="82"/>
                  <a:pt x="31" y="82"/>
                </a:cubicBezTo>
                <a:cubicBezTo>
                  <a:pt x="6" y="82"/>
                  <a:pt x="6" y="82"/>
                  <a:pt x="6" y="82"/>
                </a:cubicBezTo>
                <a:cubicBezTo>
                  <a:pt x="4" y="82"/>
                  <a:pt x="3" y="82"/>
                  <a:pt x="2" y="80"/>
                </a:cubicBezTo>
                <a:cubicBezTo>
                  <a:pt x="1" y="79"/>
                  <a:pt x="0" y="78"/>
                  <a:pt x="0" y="76"/>
                </a:cubicBezTo>
                <a:cubicBezTo>
                  <a:pt x="0" y="40"/>
                  <a:pt x="0" y="40"/>
                  <a:pt x="0" y="40"/>
                </a:cubicBezTo>
                <a:cubicBezTo>
                  <a:pt x="0" y="38"/>
                  <a:pt x="1" y="37"/>
                  <a:pt x="2" y="36"/>
                </a:cubicBezTo>
                <a:cubicBezTo>
                  <a:pt x="3" y="34"/>
                  <a:pt x="4" y="34"/>
                  <a:pt x="6" y="34"/>
                </a:cubicBezTo>
                <a:cubicBezTo>
                  <a:pt x="31" y="34"/>
                  <a:pt x="31" y="34"/>
                  <a:pt x="31" y="34"/>
                </a:cubicBezTo>
                <a:cubicBezTo>
                  <a:pt x="62" y="2"/>
                  <a:pt x="62" y="2"/>
                  <a:pt x="62" y="2"/>
                </a:cubicBezTo>
                <a:cubicBezTo>
                  <a:pt x="63" y="1"/>
                  <a:pt x="65" y="0"/>
                  <a:pt x="66" y="0"/>
                </a:cubicBezTo>
                <a:cubicBezTo>
                  <a:pt x="68" y="0"/>
                  <a:pt x="70" y="1"/>
                  <a:pt x="71" y="2"/>
                </a:cubicBezTo>
                <a:cubicBezTo>
                  <a:pt x="72" y="3"/>
                  <a:pt x="73" y="5"/>
                  <a:pt x="73" y="7"/>
                </a:cubicBezTo>
                <a:close/>
                <a:moveTo>
                  <a:pt x="105" y="45"/>
                </a:moveTo>
                <a:cubicBezTo>
                  <a:pt x="108" y="49"/>
                  <a:pt x="109" y="53"/>
                  <a:pt x="109" y="58"/>
                </a:cubicBezTo>
                <a:cubicBezTo>
                  <a:pt x="109" y="63"/>
                  <a:pt x="108" y="67"/>
                  <a:pt x="105" y="71"/>
                </a:cubicBezTo>
                <a:cubicBezTo>
                  <a:pt x="102" y="75"/>
                  <a:pt x="99" y="78"/>
                  <a:pt x="94" y="80"/>
                </a:cubicBezTo>
                <a:cubicBezTo>
                  <a:pt x="94" y="80"/>
                  <a:pt x="93" y="81"/>
                  <a:pt x="92" y="81"/>
                </a:cubicBezTo>
                <a:cubicBezTo>
                  <a:pt x="90" y="81"/>
                  <a:pt x="89" y="80"/>
                  <a:pt x="88" y="79"/>
                </a:cubicBezTo>
                <a:cubicBezTo>
                  <a:pt x="86" y="78"/>
                  <a:pt x="86" y="76"/>
                  <a:pt x="86" y="75"/>
                </a:cubicBezTo>
                <a:cubicBezTo>
                  <a:pt x="86" y="73"/>
                  <a:pt x="86" y="72"/>
                  <a:pt x="87" y="71"/>
                </a:cubicBezTo>
                <a:cubicBezTo>
                  <a:pt x="88" y="70"/>
                  <a:pt x="89" y="70"/>
                  <a:pt x="90" y="69"/>
                </a:cubicBezTo>
                <a:cubicBezTo>
                  <a:pt x="91" y="68"/>
                  <a:pt x="92" y="68"/>
                  <a:pt x="93" y="67"/>
                </a:cubicBezTo>
                <a:cubicBezTo>
                  <a:pt x="94" y="66"/>
                  <a:pt x="95" y="65"/>
                  <a:pt x="96" y="63"/>
                </a:cubicBezTo>
                <a:cubicBezTo>
                  <a:pt x="96" y="62"/>
                  <a:pt x="97" y="60"/>
                  <a:pt x="97" y="58"/>
                </a:cubicBezTo>
                <a:cubicBezTo>
                  <a:pt x="97" y="56"/>
                  <a:pt x="96" y="54"/>
                  <a:pt x="96" y="53"/>
                </a:cubicBezTo>
                <a:cubicBezTo>
                  <a:pt x="95" y="51"/>
                  <a:pt x="94" y="50"/>
                  <a:pt x="93" y="49"/>
                </a:cubicBezTo>
                <a:cubicBezTo>
                  <a:pt x="92" y="48"/>
                  <a:pt x="91" y="48"/>
                  <a:pt x="90" y="47"/>
                </a:cubicBezTo>
                <a:cubicBezTo>
                  <a:pt x="89" y="46"/>
                  <a:pt x="88" y="46"/>
                  <a:pt x="87" y="45"/>
                </a:cubicBezTo>
                <a:cubicBezTo>
                  <a:pt x="86" y="44"/>
                  <a:pt x="86" y="43"/>
                  <a:pt x="86" y="41"/>
                </a:cubicBezTo>
                <a:cubicBezTo>
                  <a:pt x="86" y="40"/>
                  <a:pt x="86" y="38"/>
                  <a:pt x="88" y="37"/>
                </a:cubicBezTo>
                <a:cubicBezTo>
                  <a:pt x="89" y="36"/>
                  <a:pt x="90" y="35"/>
                  <a:pt x="92" y="35"/>
                </a:cubicBezTo>
                <a:cubicBezTo>
                  <a:pt x="93" y="35"/>
                  <a:pt x="94" y="35"/>
                  <a:pt x="94" y="36"/>
                </a:cubicBezTo>
                <a:cubicBezTo>
                  <a:pt x="99" y="37"/>
                  <a:pt x="102" y="40"/>
                  <a:pt x="105" y="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5" name="Freeform 42"/>
          <p:cNvSpPr>
            <a:spLocks noEditPoints="1"/>
          </p:cNvSpPr>
          <p:nvPr/>
        </p:nvSpPr>
        <p:spPr bwMode="auto">
          <a:xfrm>
            <a:off x="11172580" y="1841826"/>
            <a:ext cx="224714" cy="192302"/>
          </a:xfrm>
          <a:custGeom>
            <a:avLst/>
            <a:gdLst>
              <a:gd name="T0" fmla="*/ 73 w 158"/>
              <a:gd name="T1" fmla="*/ 118 h 134"/>
              <a:gd name="T2" fmla="*/ 67 w 158"/>
              <a:gd name="T3" fmla="*/ 124 h 134"/>
              <a:gd name="T4" fmla="*/ 31 w 158"/>
              <a:gd name="T5" fmla="*/ 91 h 134"/>
              <a:gd name="T6" fmla="*/ 2 w 158"/>
              <a:gd name="T7" fmla="*/ 89 h 134"/>
              <a:gd name="T8" fmla="*/ 0 w 158"/>
              <a:gd name="T9" fmla="*/ 49 h 134"/>
              <a:gd name="T10" fmla="*/ 7 w 158"/>
              <a:gd name="T11" fmla="*/ 43 h 134"/>
              <a:gd name="T12" fmla="*/ 63 w 158"/>
              <a:gd name="T13" fmla="*/ 11 h 134"/>
              <a:gd name="T14" fmla="*/ 71 w 158"/>
              <a:gd name="T15" fmla="*/ 11 h 134"/>
              <a:gd name="T16" fmla="*/ 105 w 158"/>
              <a:gd name="T17" fmla="*/ 54 h 134"/>
              <a:gd name="T18" fmla="*/ 105 w 158"/>
              <a:gd name="T19" fmla="*/ 80 h 134"/>
              <a:gd name="T20" fmla="*/ 92 w 158"/>
              <a:gd name="T21" fmla="*/ 90 h 134"/>
              <a:gd name="T22" fmla="*/ 86 w 158"/>
              <a:gd name="T23" fmla="*/ 84 h 134"/>
              <a:gd name="T24" fmla="*/ 90 w 158"/>
              <a:gd name="T25" fmla="*/ 78 h 134"/>
              <a:gd name="T26" fmla="*/ 96 w 158"/>
              <a:gd name="T27" fmla="*/ 72 h 134"/>
              <a:gd name="T28" fmla="*/ 96 w 158"/>
              <a:gd name="T29" fmla="*/ 62 h 134"/>
              <a:gd name="T30" fmla="*/ 90 w 158"/>
              <a:gd name="T31" fmla="*/ 56 h 134"/>
              <a:gd name="T32" fmla="*/ 86 w 158"/>
              <a:gd name="T33" fmla="*/ 50 h 134"/>
              <a:gd name="T34" fmla="*/ 92 w 158"/>
              <a:gd name="T35" fmla="*/ 44 h 134"/>
              <a:gd name="T36" fmla="*/ 105 w 158"/>
              <a:gd name="T37" fmla="*/ 54 h 134"/>
              <a:gd name="T38" fmla="*/ 134 w 158"/>
              <a:gd name="T39" fmla="*/ 67 h 134"/>
              <a:gd name="T40" fmla="*/ 104 w 158"/>
              <a:gd name="T41" fmla="*/ 112 h 134"/>
              <a:gd name="T42" fmla="*/ 98 w 158"/>
              <a:gd name="T43" fmla="*/ 110 h 134"/>
              <a:gd name="T44" fmla="*/ 99 w 158"/>
              <a:gd name="T45" fmla="*/ 100 h 134"/>
              <a:gd name="T46" fmla="*/ 118 w 158"/>
              <a:gd name="T47" fmla="*/ 83 h 134"/>
              <a:gd name="T48" fmla="*/ 118 w 158"/>
              <a:gd name="T49" fmla="*/ 51 h 134"/>
              <a:gd name="T50" fmla="*/ 99 w 158"/>
              <a:gd name="T51" fmla="*/ 34 h 134"/>
              <a:gd name="T52" fmla="*/ 98 w 158"/>
              <a:gd name="T53" fmla="*/ 24 h 134"/>
              <a:gd name="T54" fmla="*/ 104 w 158"/>
              <a:gd name="T55" fmla="*/ 22 h 134"/>
              <a:gd name="T56" fmla="*/ 146 w 158"/>
              <a:gd name="T57" fmla="*/ 27 h 134"/>
              <a:gd name="T58" fmla="*/ 146 w 158"/>
              <a:gd name="T59" fmla="*/ 107 h 134"/>
              <a:gd name="T60" fmla="*/ 111 w 158"/>
              <a:gd name="T61" fmla="*/ 134 h 134"/>
              <a:gd name="T62" fmla="*/ 105 w 158"/>
              <a:gd name="T63" fmla="*/ 128 h 134"/>
              <a:gd name="T64" fmla="*/ 111 w 158"/>
              <a:gd name="T65" fmla="*/ 122 h 134"/>
              <a:gd name="T66" fmla="*/ 121 w 158"/>
              <a:gd name="T67" fmla="*/ 116 h 134"/>
              <a:gd name="T68" fmla="*/ 146 w 158"/>
              <a:gd name="T69" fmla="*/ 67 h 134"/>
              <a:gd name="T70" fmla="*/ 121 w 158"/>
              <a:gd name="T71" fmla="*/ 18 h 134"/>
              <a:gd name="T72" fmla="*/ 111 w 158"/>
              <a:gd name="T73" fmla="*/ 12 h 134"/>
              <a:gd name="T74" fmla="*/ 105 w 158"/>
              <a:gd name="T75" fmla="*/ 6 h 134"/>
              <a:gd name="T76" fmla="*/ 111 w 158"/>
              <a:gd name="T77" fmla="*/ 0 h 134"/>
              <a:gd name="T78" fmla="*/ 146 w 158"/>
              <a:gd name="T79" fmla="*/ 2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8" h="134">
                <a:moveTo>
                  <a:pt x="73" y="16"/>
                </a:moveTo>
                <a:cubicBezTo>
                  <a:pt x="73" y="118"/>
                  <a:pt x="73" y="118"/>
                  <a:pt x="73" y="118"/>
                </a:cubicBezTo>
                <a:cubicBezTo>
                  <a:pt x="73" y="120"/>
                  <a:pt x="73" y="121"/>
                  <a:pt x="71" y="123"/>
                </a:cubicBezTo>
                <a:cubicBezTo>
                  <a:pt x="70" y="124"/>
                  <a:pt x="69" y="124"/>
                  <a:pt x="67" y="124"/>
                </a:cubicBezTo>
                <a:cubicBezTo>
                  <a:pt x="65" y="124"/>
                  <a:pt x="64" y="124"/>
                  <a:pt x="63" y="123"/>
                </a:cubicBezTo>
                <a:cubicBezTo>
                  <a:pt x="31" y="91"/>
                  <a:pt x="31" y="91"/>
                  <a:pt x="31" y="91"/>
                </a:cubicBezTo>
                <a:cubicBezTo>
                  <a:pt x="7" y="91"/>
                  <a:pt x="7" y="91"/>
                  <a:pt x="7" y="91"/>
                </a:cubicBezTo>
                <a:cubicBezTo>
                  <a:pt x="5" y="91"/>
                  <a:pt x="3" y="91"/>
                  <a:pt x="2" y="89"/>
                </a:cubicBezTo>
                <a:cubicBezTo>
                  <a:pt x="1" y="88"/>
                  <a:pt x="0" y="87"/>
                  <a:pt x="0" y="85"/>
                </a:cubicBezTo>
                <a:cubicBezTo>
                  <a:pt x="0" y="49"/>
                  <a:pt x="0" y="49"/>
                  <a:pt x="0" y="49"/>
                </a:cubicBezTo>
                <a:cubicBezTo>
                  <a:pt x="0" y="47"/>
                  <a:pt x="1" y="46"/>
                  <a:pt x="2" y="45"/>
                </a:cubicBezTo>
                <a:cubicBezTo>
                  <a:pt x="3" y="43"/>
                  <a:pt x="5" y="43"/>
                  <a:pt x="7" y="43"/>
                </a:cubicBezTo>
                <a:cubicBezTo>
                  <a:pt x="31" y="43"/>
                  <a:pt x="31" y="43"/>
                  <a:pt x="31" y="43"/>
                </a:cubicBezTo>
                <a:cubicBezTo>
                  <a:pt x="63" y="11"/>
                  <a:pt x="63" y="11"/>
                  <a:pt x="63" y="11"/>
                </a:cubicBezTo>
                <a:cubicBezTo>
                  <a:pt x="64" y="10"/>
                  <a:pt x="65" y="9"/>
                  <a:pt x="67" y="9"/>
                </a:cubicBezTo>
                <a:cubicBezTo>
                  <a:pt x="69" y="9"/>
                  <a:pt x="70" y="10"/>
                  <a:pt x="71" y="11"/>
                </a:cubicBezTo>
                <a:cubicBezTo>
                  <a:pt x="73" y="12"/>
                  <a:pt x="73" y="14"/>
                  <a:pt x="73" y="16"/>
                </a:cubicBezTo>
                <a:close/>
                <a:moveTo>
                  <a:pt x="105" y="54"/>
                </a:moveTo>
                <a:cubicBezTo>
                  <a:pt x="108" y="58"/>
                  <a:pt x="109" y="62"/>
                  <a:pt x="109" y="67"/>
                </a:cubicBezTo>
                <a:cubicBezTo>
                  <a:pt x="109" y="72"/>
                  <a:pt x="108" y="76"/>
                  <a:pt x="105" y="80"/>
                </a:cubicBezTo>
                <a:cubicBezTo>
                  <a:pt x="103" y="84"/>
                  <a:pt x="99" y="87"/>
                  <a:pt x="95" y="89"/>
                </a:cubicBezTo>
                <a:cubicBezTo>
                  <a:pt x="94" y="89"/>
                  <a:pt x="93" y="90"/>
                  <a:pt x="92" y="90"/>
                </a:cubicBezTo>
                <a:cubicBezTo>
                  <a:pt x="91" y="90"/>
                  <a:pt x="89" y="89"/>
                  <a:pt x="88" y="88"/>
                </a:cubicBezTo>
                <a:cubicBezTo>
                  <a:pt x="87" y="87"/>
                  <a:pt x="86" y="85"/>
                  <a:pt x="86" y="84"/>
                </a:cubicBezTo>
                <a:cubicBezTo>
                  <a:pt x="86" y="82"/>
                  <a:pt x="87" y="81"/>
                  <a:pt x="87" y="80"/>
                </a:cubicBezTo>
                <a:cubicBezTo>
                  <a:pt x="88" y="79"/>
                  <a:pt x="89" y="79"/>
                  <a:pt x="90" y="78"/>
                </a:cubicBezTo>
                <a:cubicBezTo>
                  <a:pt x="91" y="77"/>
                  <a:pt x="92" y="77"/>
                  <a:pt x="93" y="76"/>
                </a:cubicBezTo>
                <a:cubicBezTo>
                  <a:pt x="94" y="75"/>
                  <a:pt x="95" y="74"/>
                  <a:pt x="96" y="72"/>
                </a:cubicBezTo>
                <a:cubicBezTo>
                  <a:pt x="97" y="71"/>
                  <a:pt x="97" y="69"/>
                  <a:pt x="97" y="67"/>
                </a:cubicBezTo>
                <a:cubicBezTo>
                  <a:pt x="97" y="65"/>
                  <a:pt x="97" y="63"/>
                  <a:pt x="96" y="62"/>
                </a:cubicBezTo>
                <a:cubicBezTo>
                  <a:pt x="95" y="60"/>
                  <a:pt x="94" y="59"/>
                  <a:pt x="93" y="58"/>
                </a:cubicBezTo>
                <a:cubicBezTo>
                  <a:pt x="92" y="57"/>
                  <a:pt x="91" y="57"/>
                  <a:pt x="90" y="56"/>
                </a:cubicBezTo>
                <a:cubicBezTo>
                  <a:pt x="89" y="55"/>
                  <a:pt x="88" y="55"/>
                  <a:pt x="87" y="54"/>
                </a:cubicBezTo>
                <a:cubicBezTo>
                  <a:pt x="87" y="53"/>
                  <a:pt x="86" y="52"/>
                  <a:pt x="86" y="50"/>
                </a:cubicBezTo>
                <a:cubicBezTo>
                  <a:pt x="86" y="49"/>
                  <a:pt x="87" y="47"/>
                  <a:pt x="88" y="46"/>
                </a:cubicBezTo>
                <a:cubicBezTo>
                  <a:pt x="89" y="45"/>
                  <a:pt x="91" y="44"/>
                  <a:pt x="92" y="44"/>
                </a:cubicBezTo>
                <a:cubicBezTo>
                  <a:pt x="93" y="44"/>
                  <a:pt x="94" y="44"/>
                  <a:pt x="95" y="45"/>
                </a:cubicBezTo>
                <a:cubicBezTo>
                  <a:pt x="99" y="46"/>
                  <a:pt x="103" y="49"/>
                  <a:pt x="105" y="54"/>
                </a:cubicBezTo>
                <a:close/>
                <a:moveTo>
                  <a:pt x="126" y="40"/>
                </a:moveTo>
                <a:cubicBezTo>
                  <a:pt x="131" y="48"/>
                  <a:pt x="134" y="57"/>
                  <a:pt x="134" y="67"/>
                </a:cubicBezTo>
                <a:cubicBezTo>
                  <a:pt x="134" y="77"/>
                  <a:pt x="131" y="86"/>
                  <a:pt x="126" y="94"/>
                </a:cubicBezTo>
                <a:cubicBezTo>
                  <a:pt x="120" y="102"/>
                  <a:pt x="113" y="108"/>
                  <a:pt x="104" y="112"/>
                </a:cubicBezTo>
                <a:cubicBezTo>
                  <a:pt x="103" y="112"/>
                  <a:pt x="103" y="112"/>
                  <a:pt x="102" y="112"/>
                </a:cubicBezTo>
                <a:cubicBezTo>
                  <a:pt x="100" y="112"/>
                  <a:pt x="99" y="111"/>
                  <a:pt x="98" y="110"/>
                </a:cubicBezTo>
                <a:cubicBezTo>
                  <a:pt x="96" y="109"/>
                  <a:pt x="96" y="108"/>
                  <a:pt x="96" y="106"/>
                </a:cubicBezTo>
                <a:cubicBezTo>
                  <a:pt x="96" y="103"/>
                  <a:pt x="97" y="102"/>
                  <a:pt x="99" y="100"/>
                </a:cubicBezTo>
                <a:cubicBezTo>
                  <a:pt x="103" y="99"/>
                  <a:pt x="105" y="97"/>
                  <a:pt x="107" y="96"/>
                </a:cubicBezTo>
                <a:cubicBezTo>
                  <a:pt x="111" y="93"/>
                  <a:pt x="115" y="89"/>
                  <a:pt x="118" y="83"/>
                </a:cubicBezTo>
                <a:cubicBezTo>
                  <a:pt x="120" y="78"/>
                  <a:pt x="122" y="73"/>
                  <a:pt x="122" y="67"/>
                </a:cubicBezTo>
                <a:cubicBezTo>
                  <a:pt x="122" y="61"/>
                  <a:pt x="120" y="56"/>
                  <a:pt x="118" y="51"/>
                </a:cubicBezTo>
                <a:cubicBezTo>
                  <a:pt x="115" y="45"/>
                  <a:pt x="111" y="41"/>
                  <a:pt x="107" y="38"/>
                </a:cubicBezTo>
                <a:cubicBezTo>
                  <a:pt x="105" y="37"/>
                  <a:pt x="103" y="35"/>
                  <a:pt x="99" y="34"/>
                </a:cubicBezTo>
                <a:cubicBezTo>
                  <a:pt x="97" y="32"/>
                  <a:pt x="96" y="30"/>
                  <a:pt x="96" y="28"/>
                </a:cubicBezTo>
                <a:cubicBezTo>
                  <a:pt x="96" y="26"/>
                  <a:pt x="96" y="25"/>
                  <a:pt x="98" y="24"/>
                </a:cubicBezTo>
                <a:cubicBezTo>
                  <a:pt x="99" y="23"/>
                  <a:pt x="100" y="22"/>
                  <a:pt x="102" y="22"/>
                </a:cubicBezTo>
                <a:cubicBezTo>
                  <a:pt x="103" y="22"/>
                  <a:pt x="103" y="22"/>
                  <a:pt x="104" y="22"/>
                </a:cubicBezTo>
                <a:cubicBezTo>
                  <a:pt x="113" y="26"/>
                  <a:pt x="120" y="32"/>
                  <a:pt x="126" y="40"/>
                </a:cubicBezTo>
                <a:close/>
                <a:moveTo>
                  <a:pt x="146" y="27"/>
                </a:moveTo>
                <a:cubicBezTo>
                  <a:pt x="154" y="39"/>
                  <a:pt x="158" y="52"/>
                  <a:pt x="158" y="67"/>
                </a:cubicBezTo>
                <a:cubicBezTo>
                  <a:pt x="158" y="81"/>
                  <a:pt x="154" y="95"/>
                  <a:pt x="146" y="107"/>
                </a:cubicBezTo>
                <a:cubicBezTo>
                  <a:pt x="138" y="119"/>
                  <a:pt x="127" y="128"/>
                  <a:pt x="114" y="134"/>
                </a:cubicBezTo>
                <a:cubicBezTo>
                  <a:pt x="113" y="134"/>
                  <a:pt x="112" y="134"/>
                  <a:pt x="111" y="134"/>
                </a:cubicBezTo>
                <a:cubicBezTo>
                  <a:pt x="110" y="134"/>
                  <a:pt x="108" y="134"/>
                  <a:pt x="107" y="132"/>
                </a:cubicBezTo>
                <a:cubicBezTo>
                  <a:pt x="106" y="131"/>
                  <a:pt x="105" y="130"/>
                  <a:pt x="105" y="128"/>
                </a:cubicBezTo>
                <a:cubicBezTo>
                  <a:pt x="105" y="126"/>
                  <a:pt x="107" y="124"/>
                  <a:pt x="109" y="123"/>
                </a:cubicBezTo>
                <a:cubicBezTo>
                  <a:pt x="109" y="122"/>
                  <a:pt x="110" y="122"/>
                  <a:pt x="111" y="122"/>
                </a:cubicBezTo>
                <a:cubicBezTo>
                  <a:pt x="112" y="121"/>
                  <a:pt x="113" y="121"/>
                  <a:pt x="113" y="121"/>
                </a:cubicBezTo>
                <a:cubicBezTo>
                  <a:pt x="116" y="119"/>
                  <a:pt x="119" y="117"/>
                  <a:pt x="121" y="116"/>
                </a:cubicBezTo>
                <a:cubicBezTo>
                  <a:pt x="129" y="110"/>
                  <a:pt x="135" y="103"/>
                  <a:pt x="139" y="94"/>
                </a:cubicBezTo>
                <a:cubicBezTo>
                  <a:pt x="144" y="86"/>
                  <a:pt x="146" y="77"/>
                  <a:pt x="146" y="67"/>
                </a:cubicBezTo>
                <a:cubicBezTo>
                  <a:pt x="146" y="57"/>
                  <a:pt x="144" y="48"/>
                  <a:pt x="139" y="40"/>
                </a:cubicBezTo>
                <a:cubicBezTo>
                  <a:pt x="135" y="31"/>
                  <a:pt x="129" y="24"/>
                  <a:pt x="121" y="18"/>
                </a:cubicBezTo>
                <a:cubicBezTo>
                  <a:pt x="119" y="17"/>
                  <a:pt x="116" y="15"/>
                  <a:pt x="113" y="13"/>
                </a:cubicBezTo>
                <a:cubicBezTo>
                  <a:pt x="113" y="13"/>
                  <a:pt x="112" y="13"/>
                  <a:pt x="111" y="12"/>
                </a:cubicBezTo>
                <a:cubicBezTo>
                  <a:pt x="110" y="12"/>
                  <a:pt x="109" y="12"/>
                  <a:pt x="109" y="11"/>
                </a:cubicBezTo>
                <a:cubicBezTo>
                  <a:pt x="107" y="10"/>
                  <a:pt x="105" y="8"/>
                  <a:pt x="105" y="6"/>
                </a:cubicBezTo>
                <a:cubicBezTo>
                  <a:pt x="105" y="4"/>
                  <a:pt x="106" y="3"/>
                  <a:pt x="107" y="2"/>
                </a:cubicBezTo>
                <a:cubicBezTo>
                  <a:pt x="108" y="0"/>
                  <a:pt x="110" y="0"/>
                  <a:pt x="111" y="0"/>
                </a:cubicBezTo>
                <a:cubicBezTo>
                  <a:pt x="112" y="0"/>
                  <a:pt x="113" y="0"/>
                  <a:pt x="114" y="0"/>
                </a:cubicBezTo>
                <a:cubicBezTo>
                  <a:pt x="127" y="6"/>
                  <a:pt x="138" y="15"/>
                  <a:pt x="146" y="2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6" name="Freeform 43"/>
          <p:cNvSpPr>
            <a:spLocks noEditPoints="1"/>
          </p:cNvSpPr>
          <p:nvPr/>
        </p:nvSpPr>
        <p:spPr bwMode="auto">
          <a:xfrm>
            <a:off x="794706" y="2263163"/>
            <a:ext cx="190143" cy="190143"/>
          </a:xfrm>
          <a:custGeom>
            <a:avLst/>
            <a:gdLst>
              <a:gd name="T0" fmla="*/ 40 w 88"/>
              <a:gd name="T1" fmla="*/ 40 h 88"/>
              <a:gd name="T2" fmla="*/ 0 w 88"/>
              <a:gd name="T3" fmla="*/ 0 h 88"/>
              <a:gd name="T4" fmla="*/ 40 w 88"/>
              <a:gd name="T5" fmla="*/ 48 h 88"/>
              <a:gd name="T6" fmla="*/ 0 w 88"/>
              <a:gd name="T7" fmla="*/ 88 h 88"/>
              <a:gd name="T8" fmla="*/ 40 w 88"/>
              <a:gd name="T9" fmla="*/ 48 h 88"/>
              <a:gd name="T10" fmla="*/ 32 w 88"/>
              <a:gd name="T11" fmla="*/ 32 h 88"/>
              <a:gd name="T12" fmla="*/ 8 w 88"/>
              <a:gd name="T13" fmla="*/ 8 h 88"/>
              <a:gd name="T14" fmla="*/ 8 w 88"/>
              <a:gd name="T15" fmla="*/ 80 h 88"/>
              <a:gd name="T16" fmla="*/ 32 w 88"/>
              <a:gd name="T17" fmla="*/ 56 h 88"/>
              <a:gd name="T18" fmla="*/ 8 w 88"/>
              <a:gd name="T19" fmla="*/ 80 h 88"/>
              <a:gd name="T20" fmla="*/ 24 w 88"/>
              <a:gd name="T21" fmla="*/ 24 h 88"/>
              <a:gd name="T22" fmla="*/ 16 w 88"/>
              <a:gd name="T23" fmla="*/ 16 h 88"/>
              <a:gd name="T24" fmla="*/ 24 w 88"/>
              <a:gd name="T25" fmla="*/ 64 h 88"/>
              <a:gd name="T26" fmla="*/ 16 w 88"/>
              <a:gd name="T27" fmla="*/ 72 h 88"/>
              <a:gd name="T28" fmla="*/ 24 w 88"/>
              <a:gd name="T29" fmla="*/ 64 h 88"/>
              <a:gd name="T30" fmla="*/ 88 w 88"/>
              <a:gd name="T31" fmla="*/ 40 h 88"/>
              <a:gd name="T32" fmla="*/ 48 w 88"/>
              <a:gd name="T33" fmla="*/ 0 h 88"/>
              <a:gd name="T34" fmla="*/ 88 w 88"/>
              <a:gd name="T35" fmla="*/ 48 h 88"/>
              <a:gd name="T36" fmla="*/ 64 w 88"/>
              <a:gd name="T37" fmla="*/ 72 h 88"/>
              <a:gd name="T38" fmla="*/ 56 w 88"/>
              <a:gd name="T39" fmla="*/ 64 h 88"/>
              <a:gd name="T40" fmla="*/ 48 w 88"/>
              <a:gd name="T41" fmla="*/ 88 h 88"/>
              <a:gd name="T42" fmla="*/ 72 w 88"/>
              <a:gd name="T43" fmla="*/ 48 h 88"/>
              <a:gd name="T44" fmla="*/ 80 w 88"/>
              <a:gd name="T45" fmla="*/ 56 h 88"/>
              <a:gd name="T46" fmla="*/ 88 w 88"/>
              <a:gd name="T47" fmla="*/ 48 h 88"/>
              <a:gd name="T48" fmla="*/ 80 w 88"/>
              <a:gd name="T49" fmla="*/ 32 h 88"/>
              <a:gd name="T50" fmla="*/ 56 w 88"/>
              <a:gd name="T51" fmla="*/ 8 h 88"/>
              <a:gd name="T52" fmla="*/ 72 w 88"/>
              <a:gd name="T53" fmla="*/ 16 h 88"/>
              <a:gd name="T54" fmla="*/ 64 w 88"/>
              <a:gd name="T55" fmla="*/ 24 h 88"/>
              <a:gd name="T56" fmla="*/ 72 w 88"/>
              <a:gd name="T57" fmla="*/ 16 h 88"/>
              <a:gd name="T58" fmla="*/ 72 w 88"/>
              <a:gd name="T59" fmla="*/ 88 h 88"/>
              <a:gd name="T60" fmla="*/ 64 w 88"/>
              <a:gd name="T61" fmla="*/ 80 h 88"/>
              <a:gd name="T62" fmla="*/ 88 w 88"/>
              <a:gd name="T63" fmla="*/ 80 h 88"/>
              <a:gd name="T64" fmla="*/ 80 w 88"/>
              <a:gd name="T65" fmla="*/ 88 h 88"/>
              <a:gd name="T66" fmla="*/ 88 w 88"/>
              <a:gd name="T67"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40" y="0"/>
                </a:moveTo>
                <a:lnTo>
                  <a:pt x="40" y="40"/>
                </a:lnTo>
                <a:lnTo>
                  <a:pt x="0" y="40"/>
                </a:lnTo>
                <a:lnTo>
                  <a:pt x="0" y="0"/>
                </a:lnTo>
                <a:lnTo>
                  <a:pt x="40" y="0"/>
                </a:lnTo>
                <a:close/>
                <a:moveTo>
                  <a:pt x="40" y="48"/>
                </a:moveTo>
                <a:lnTo>
                  <a:pt x="40" y="88"/>
                </a:lnTo>
                <a:lnTo>
                  <a:pt x="0" y="88"/>
                </a:lnTo>
                <a:lnTo>
                  <a:pt x="0" y="48"/>
                </a:lnTo>
                <a:lnTo>
                  <a:pt x="40" y="48"/>
                </a:lnTo>
                <a:close/>
                <a:moveTo>
                  <a:pt x="8" y="32"/>
                </a:moveTo>
                <a:lnTo>
                  <a:pt x="32" y="32"/>
                </a:lnTo>
                <a:lnTo>
                  <a:pt x="32" y="8"/>
                </a:lnTo>
                <a:lnTo>
                  <a:pt x="8" y="8"/>
                </a:lnTo>
                <a:lnTo>
                  <a:pt x="8" y="32"/>
                </a:lnTo>
                <a:close/>
                <a:moveTo>
                  <a:pt x="8" y="80"/>
                </a:moveTo>
                <a:lnTo>
                  <a:pt x="32" y="80"/>
                </a:lnTo>
                <a:lnTo>
                  <a:pt x="32" y="56"/>
                </a:lnTo>
                <a:lnTo>
                  <a:pt x="8" y="56"/>
                </a:lnTo>
                <a:lnTo>
                  <a:pt x="8" y="80"/>
                </a:lnTo>
                <a:close/>
                <a:moveTo>
                  <a:pt x="24" y="16"/>
                </a:moveTo>
                <a:lnTo>
                  <a:pt x="24" y="24"/>
                </a:lnTo>
                <a:lnTo>
                  <a:pt x="16" y="24"/>
                </a:lnTo>
                <a:lnTo>
                  <a:pt x="16" y="16"/>
                </a:lnTo>
                <a:lnTo>
                  <a:pt x="24" y="16"/>
                </a:lnTo>
                <a:close/>
                <a:moveTo>
                  <a:pt x="24" y="64"/>
                </a:moveTo>
                <a:lnTo>
                  <a:pt x="24" y="72"/>
                </a:lnTo>
                <a:lnTo>
                  <a:pt x="16" y="72"/>
                </a:lnTo>
                <a:lnTo>
                  <a:pt x="16" y="64"/>
                </a:lnTo>
                <a:lnTo>
                  <a:pt x="24" y="64"/>
                </a:lnTo>
                <a:close/>
                <a:moveTo>
                  <a:pt x="88" y="0"/>
                </a:moveTo>
                <a:lnTo>
                  <a:pt x="88" y="40"/>
                </a:lnTo>
                <a:lnTo>
                  <a:pt x="48" y="40"/>
                </a:lnTo>
                <a:lnTo>
                  <a:pt x="48" y="0"/>
                </a:lnTo>
                <a:lnTo>
                  <a:pt x="88" y="0"/>
                </a:lnTo>
                <a:close/>
                <a:moveTo>
                  <a:pt x="88" y="48"/>
                </a:moveTo>
                <a:lnTo>
                  <a:pt x="88" y="72"/>
                </a:lnTo>
                <a:lnTo>
                  <a:pt x="64" y="72"/>
                </a:lnTo>
                <a:lnTo>
                  <a:pt x="64" y="64"/>
                </a:lnTo>
                <a:lnTo>
                  <a:pt x="56" y="64"/>
                </a:lnTo>
                <a:lnTo>
                  <a:pt x="56" y="88"/>
                </a:lnTo>
                <a:lnTo>
                  <a:pt x="48" y="88"/>
                </a:lnTo>
                <a:lnTo>
                  <a:pt x="48" y="48"/>
                </a:lnTo>
                <a:lnTo>
                  <a:pt x="72" y="48"/>
                </a:lnTo>
                <a:lnTo>
                  <a:pt x="72" y="56"/>
                </a:lnTo>
                <a:lnTo>
                  <a:pt x="80" y="56"/>
                </a:lnTo>
                <a:lnTo>
                  <a:pt x="80" y="48"/>
                </a:lnTo>
                <a:lnTo>
                  <a:pt x="88" y="48"/>
                </a:lnTo>
                <a:close/>
                <a:moveTo>
                  <a:pt x="56" y="32"/>
                </a:moveTo>
                <a:lnTo>
                  <a:pt x="80" y="32"/>
                </a:lnTo>
                <a:lnTo>
                  <a:pt x="80" y="8"/>
                </a:lnTo>
                <a:lnTo>
                  <a:pt x="56" y="8"/>
                </a:lnTo>
                <a:lnTo>
                  <a:pt x="56" y="32"/>
                </a:lnTo>
                <a:close/>
                <a:moveTo>
                  <a:pt x="72" y="16"/>
                </a:moveTo>
                <a:lnTo>
                  <a:pt x="72" y="24"/>
                </a:lnTo>
                <a:lnTo>
                  <a:pt x="64" y="24"/>
                </a:lnTo>
                <a:lnTo>
                  <a:pt x="64" y="16"/>
                </a:lnTo>
                <a:lnTo>
                  <a:pt x="72" y="16"/>
                </a:lnTo>
                <a:close/>
                <a:moveTo>
                  <a:pt x="72" y="80"/>
                </a:moveTo>
                <a:lnTo>
                  <a:pt x="72" y="88"/>
                </a:lnTo>
                <a:lnTo>
                  <a:pt x="64" y="88"/>
                </a:lnTo>
                <a:lnTo>
                  <a:pt x="64" y="80"/>
                </a:lnTo>
                <a:lnTo>
                  <a:pt x="72" y="80"/>
                </a:lnTo>
                <a:close/>
                <a:moveTo>
                  <a:pt x="88" y="80"/>
                </a:moveTo>
                <a:lnTo>
                  <a:pt x="88" y="88"/>
                </a:lnTo>
                <a:lnTo>
                  <a:pt x="80" y="88"/>
                </a:lnTo>
                <a:lnTo>
                  <a:pt x="80" y="80"/>
                </a:lnTo>
                <a:lnTo>
                  <a:pt x="88" y="8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7" name="Freeform 44"/>
          <p:cNvSpPr>
            <a:spLocks noEditPoints="1"/>
          </p:cNvSpPr>
          <p:nvPr/>
        </p:nvSpPr>
        <p:spPr bwMode="auto">
          <a:xfrm>
            <a:off x="1047509" y="2263163"/>
            <a:ext cx="241999" cy="190143"/>
          </a:xfrm>
          <a:custGeom>
            <a:avLst/>
            <a:gdLst>
              <a:gd name="T0" fmla="*/ 0 w 112"/>
              <a:gd name="T1" fmla="*/ 88 h 88"/>
              <a:gd name="T2" fmla="*/ 4 w 112"/>
              <a:gd name="T3" fmla="*/ 0 h 88"/>
              <a:gd name="T4" fmla="*/ 8 w 112"/>
              <a:gd name="T5" fmla="*/ 88 h 88"/>
              <a:gd name="T6" fmla="*/ 6 w 112"/>
              <a:gd name="T7" fmla="*/ 0 h 88"/>
              <a:gd name="T8" fmla="*/ 8 w 112"/>
              <a:gd name="T9" fmla="*/ 88 h 88"/>
              <a:gd name="T10" fmla="*/ 12 w 112"/>
              <a:gd name="T11" fmla="*/ 88 h 88"/>
              <a:gd name="T12" fmla="*/ 14 w 112"/>
              <a:gd name="T13" fmla="*/ 0 h 88"/>
              <a:gd name="T14" fmla="*/ 24 w 112"/>
              <a:gd name="T15" fmla="*/ 88 h 88"/>
              <a:gd name="T16" fmla="*/ 22 w 112"/>
              <a:gd name="T17" fmla="*/ 0 h 88"/>
              <a:gd name="T18" fmla="*/ 24 w 112"/>
              <a:gd name="T19" fmla="*/ 88 h 88"/>
              <a:gd name="T20" fmla="*/ 30 w 112"/>
              <a:gd name="T21" fmla="*/ 88 h 88"/>
              <a:gd name="T22" fmla="*/ 34 w 112"/>
              <a:gd name="T23" fmla="*/ 0 h 88"/>
              <a:gd name="T24" fmla="*/ 42 w 112"/>
              <a:gd name="T25" fmla="*/ 88 h 88"/>
              <a:gd name="T26" fmla="*/ 40 w 112"/>
              <a:gd name="T27" fmla="*/ 0 h 88"/>
              <a:gd name="T28" fmla="*/ 42 w 112"/>
              <a:gd name="T29" fmla="*/ 88 h 88"/>
              <a:gd name="T30" fmla="*/ 44 w 112"/>
              <a:gd name="T31" fmla="*/ 88 h 88"/>
              <a:gd name="T32" fmla="*/ 45 w 112"/>
              <a:gd name="T33" fmla="*/ 0 h 88"/>
              <a:gd name="T34" fmla="*/ 49 w 112"/>
              <a:gd name="T35" fmla="*/ 88 h 88"/>
              <a:gd name="T36" fmla="*/ 47 w 112"/>
              <a:gd name="T37" fmla="*/ 0 h 88"/>
              <a:gd name="T38" fmla="*/ 49 w 112"/>
              <a:gd name="T39" fmla="*/ 88 h 88"/>
              <a:gd name="T40" fmla="*/ 55 w 112"/>
              <a:gd name="T41" fmla="*/ 88 h 88"/>
              <a:gd name="T42" fmla="*/ 59 w 112"/>
              <a:gd name="T43" fmla="*/ 0 h 88"/>
              <a:gd name="T44" fmla="*/ 69 w 112"/>
              <a:gd name="T45" fmla="*/ 88 h 88"/>
              <a:gd name="T46" fmla="*/ 65 w 112"/>
              <a:gd name="T47" fmla="*/ 0 h 88"/>
              <a:gd name="T48" fmla="*/ 69 w 112"/>
              <a:gd name="T49" fmla="*/ 88 h 88"/>
              <a:gd name="T50" fmla="*/ 73 w 112"/>
              <a:gd name="T51" fmla="*/ 88 h 88"/>
              <a:gd name="T52" fmla="*/ 77 w 112"/>
              <a:gd name="T53" fmla="*/ 0 h 88"/>
              <a:gd name="T54" fmla="*/ 85 w 112"/>
              <a:gd name="T55" fmla="*/ 88 h 88"/>
              <a:gd name="T56" fmla="*/ 81 w 112"/>
              <a:gd name="T57" fmla="*/ 0 h 88"/>
              <a:gd name="T58" fmla="*/ 85 w 112"/>
              <a:gd name="T59" fmla="*/ 88 h 88"/>
              <a:gd name="T60" fmla="*/ 87 w 112"/>
              <a:gd name="T61" fmla="*/ 88 h 88"/>
              <a:gd name="T62" fmla="*/ 91 w 112"/>
              <a:gd name="T63" fmla="*/ 0 h 88"/>
              <a:gd name="T64" fmla="*/ 103 w 112"/>
              <a:gd name="T65" fmla="*/ 88 h 88"/>
              <a:gd name="T66" fmla="*/ 97 w 112"/>
              <a:gd name="T67" fmla="*/ 0 h 88"/>
              <a:gd name="T68" fmla="*/ 103 w 112"/>
              <a:gd name="T69" fmla="*/ 88 h 88"/>
              <a:gd name="T70" fmla="*/ 105 w 112"/>
              <a:gd name="T71" fmla="*/ 88 h 88"/>
              <a:gd name="T72" fmla="*/ 107 w 112"/>
              <a:gd name="T73" fmla="*/ 0 h 88"/>
              <a:gd name="T74" fmla="*/ 112 w 112"/>
              <a:gd name="T75" fmla="*/ 88 h 88"/>
              <a:gd name="T76" fmla="*/ 108 w 112"/>
              <a:gd name="T77" fmla="*/ 0 h 88"/>
              <a:gd name="T78" fmla="*/ 112 w 112"/>
              <a:gd name="T7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 h="88">
                <a:moveTo>
                  <a:pt x="4" y="88"/>
                </a:moveTo>
                <a:lnTo>
                  <a:pt x="0" y="88"/>
                </a:lnTo>
                <a:lnTo>
                  <a:pt x="0" y="0"/>
                </a:lnTo>
                <a:lnTo>
                  <a:pt x="4" y="0"/>
                </a:lnTo>
                <a:lnTo>
                  <a:pt x="4" y="88"/>
                </a:lnTo>
                <a:close/>
                <a:moveTo>
                  <a:pt x="8" y="88"/>
                </a:moveTo>
                <a:lnTo>
                  <a:pt x="6" y="88"/>
                </a:lnTo>
                <a:lnTo>
                  <a:pt x="6" y="0"/>
                </a:lnTo>
                <a:lnTo>
                  <a:pt x="8" y="0"/>
                </a:lnTo>
                <a:lnTo>
                  <a:pt x="8" y="88"/>
                </a:lnTo>
                <a:close/>
                <a:moveTo>
                  <a:pt x="14" y="88"/>
                </a:moveTo>
                <a:lnTo>
                  <a:pt x="12" y="88"/>
                </a:lnTo>
                <a:lnTo>
                  <a:pt x="12" y="0"/>
                </a:lnTo>
                <a:lnTo>
                  <a:pt x="14" y="0"/>
                </a:lnTo>
                <a:lnTo>
                  <a:pt x="14" y="88"/>
                </a:lnTo>
                <a:close/>
                <a:moveTo>
                  <a:pt x="24" y="88"/>
                </a:moveTo>
                <a:lnTo>
                  <a:pt x="22" y="88"/>
                </a:lnTo>
                <a:lnTo>
                  <a:pt x="22" y="0"/>
                </a:lnTo>
                <a:lnTo>
                  <a:pt x="24" y="0"/>
                </a:lnTo>
                <a:lnTo>
                  <a:pt x="24" y="88"/>
                </a:lnTo>
                <a:close/>
                <a:moveTo>
                  <a:pt x="34" y="88"/>
                </a:moveTo>
                <a:lnTo>
                  <a:pt x="30" y="88"/>
                </a:lnTo>
                <a:lnTo>
                  <a:pt x="30" y="0"/>
                </a:lnTo>
                <a:lnTo>
                  <a:pt x="34" y="0"/>
                </a:lnTo>
                <a:lnTo>
                  <a:pt x="34" y="88"/>
                </a:lnTo>
                <a:close/>
                <a:moveTo>
                  <a:pt x="42" y="88"/>
                </a:moveTo>
                <a:lnTo>
                  <a:pt x="40" y="88"/>
                </a:lnTo>
                <a:lnTo>
                  <a:pt x="40" y="0"/>
                </a:lnTo>
                <a:lnTo>
                  <a:pt x="42" y="0"/>
                </a:lnTo>
                <a:lnTo>
                  <a:pt x="42" y="88"/>
                </a:lnTo>
                <a:close/>
                <a:moveTo>
                  <a:pt x="45" y="88"/>
                </a:moveTo>
                <a:lnTo>
                  <a:pt x="44" y="88"/>
                </a:lnTo>
                <a:lnTo>
                  <a:pt x="44" y="0"/>
                </a:lnTo>
                <a:lnTo>
                  <a:pt x="45" y="0"/>
                </a:lnTo>
                <a:lnTo>
                  <a:pt x="45" y="88"/>
                </a:lnTo>
                <a:close/>
                <a:moveTo>
                  <a:pt x="49" y="88"/>
                </a:moveTo>
                <a:lnTo>
                  <a:pt x="47" y="88"/>
                </a:lnTo>
                <a:lnTo>
                  <a:pt x="47" y="0"/>
                </a:lnTo>
                <a:lnTo>
                  <a:pt x="49" y="0"/>
                </a:lnTo>
                <a:lnTo>
                  <a:pt x="49" y="88"/>
                </a:lnTo>
                <a:close/>
                <a:moveTo>
                  <a:pt x="59" y="88"/>
                </a:moveTo>
                <a:lnTo>
                  <a:pt x="55" y="88"/>
                </a:lnTo>
                <a:lnTo>
                  <a:pt x="55" y="0"/>
                </a:lnTo>
                <a:lnTo>
                  <a:pt x="59" y="0"/>
                </a:lnTo>
                <a:lnTo>
                  <a:pt x="59" y="88"/>
                </a:lnTo>
                <a:close/>
                <a:moveTo>
                  <a:pt x="69" y="88"/>
                </a:moveTo>
                <a:lnTo>
                  <a:pt x="65" y="88"/>
                </a:lnTo>
                <a:lnTo>
                  <a:pt x="65" y="0"/>
                </a:lnTo>
                <a:lnTo>
                  <a:pt x="69" y="0"/>
                </a:lnTo>
                <a:lnTo>
                  <a:pt x="69" y="88"/>
                </a:lnTo>
                <a:close/>
                <a:moveTo>
                  <a:pt x="77" y="88"/>
                </a:moveTo>
                <a:lnTo>
                  <a:pt x="73" y="88"/>
                </a:lnTo>
                <a:lnTo>
                  <a:pt x="73" y="0"/>
                </a:lnTo>
                <a:lnTo>
                  <a:pt x="77" y="0"/>
                </a:lnTo>
                <a:lnTo>
                  <a:pt x="77" y="88"/>
                </a:lnTo>
                <a:close/>
                <a:moveTo>
                  <a:pt x="85" y="88"/>
                </a:moveTo>
                <a:lnTo>
                  <a:pt x="81" y="88"/>
                </a:lnTo>
                <a:lnTo>
                  <a:pt x="81" y="0"/>
                </a:lnTo>
                <a:lnTo>
                  <a:pt x="85" y="0"/>
                </a:lnTo>
                <a:lnTo>
                  <a:pt x="85" y="88"/>
                </a:lnTo>
                <a:close/>
                <a:moveTo>
                  <a:pt x="91" y="88"/>
                </a:moveTo>
                <a:lnTo>
                  <a:pt x="87" y="88"/>
                </a:lnTo>
                <a:lnTo>
                  <a:pt x="87" y="0"/>
                </a:lnTo>
                <a:lnTo>
                  <a:pt x="91" y="0"/>
                </a:lnTo>
                <a:lnTo>
                  <a:pt x="91" y="88"/>
                </a:lnTo>
                <a:close/>
                <a:moveTo>
                  <a:pt x="103" y="88"/>
                </a:moveTo>
                <a:lnTo>
                  <a:pt x="97" y="88"/>
                </a:lnTo>
                <a:lnTo>
                  <a:pt x="97" y="0"/>
                </a:lnTo>
                <a:lnTo>
                  <a:pt x="103" y="0"/>
                </a:lnTo>
                <a:lnTo>
                  <a:pt x="103" y="88"/>
                </a:lnTo>
                <a:close/>
                <a:moveTo>
                  <a:pt x="107" y="88"/>
                </a:moveTo>
                <a:lnTo>
                  <a:pt x="105" y="88"/>
                </a:lnTo>
                <a:lnTo>
                  <a:pt x="105" y="0"/>
                </a:lnTo>
                <a:lnTo>
                  <a:pt x="107" y="0"/>
                </a:lnTo>
                <a:lnTo>
                  <a:pt x="107" y="88"/>
                </a:lnTo>
                <a:close/>
                <a:moveTo>
                  <a:pt x="112" y="88"/>
                </a:moveTo>
                <a:lnTo>
                  <a:pt x="108" y="88"/>
                </a:lnTo>
                <a:lnTo>
                  <a:pt x="108" y="0"/>
                </a:lnTo>
                <a:lnTo>
                  <a:pt x="112" y="0"/>
                </a:lnTo>
                <a:lnTo>
                  <a:pt x="112" y="8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8" name="Freeform 45"/>
          <p:cNvSpPr>
            <a:spLocks noEditPoints="1"/>
          </p:cNvSpPr>
          <p:nvPr/>
        </p:nvSpPr>
        <p:spPr bwMode="auto">
          <a:xfrm>
            <a:off x="1352169" y="2263163"/>
            <a:ext cx="205268" cy="205268"/>
          </a:xfrm>
          <a:custGeom>
            <a:avLst/>
            <a:gdLst>
              <a:gd name="T0" fmla="*/ 143 w 143"/>
              <a:gd name="T1" fmla="*/ 85 h 144"/>
              <a:gd name="T2" fmla="*/ 140 w 143"/>
              <a:gd name="T3" fmla="*/ 94 h 144"/>
              <a:gd name="T4" fmla="*/ 93 w 143"/>
              <a:gd name="T5" fmla="*/ 140 h 144"/>
              <a:gd name="T6" fmla="*/ 85 w 143"/>
              <a:gd name="T7" fmla="*/ 144 h 144"/>
              <a:gd name="T8" fmla="*/ 76 w 143"/>
              <a:gd name="T9" fmla="*/ 140 h 144"/>
              <a:gd name="T10" fmla="*/ 9 w 143"/>
              <a:gd name="T11" fmla="*/ 72 h 144"/>
              <a:gd name="T12" fmla="*/ 3 w 143"/>
              <a:gd name="T13" fmla="*/ 63 h 144"/>
              <a:gd name="T14" fmla="*/ 0 w 143"/>
              <a:gd name="T15" fmla="*/ 52 h 144"/>
              <a:gd name="T16" fmla="*/ 0 w 143"/>
              <a:gd name="T17" fmla="*/ 12 h 144"/>
              <a:gd name="T18" fmla="*/ 4 w 143"/>
              <a:gd name="T19" fmla="*/ 4 h 144"/>
              <a:gd name="T20" fmla="*/ 12 w 143"/>
              <a:gd name="T21" fmla="*/ 0 h 144"/>
              <a:gd name="T22" fmla="*/ 52 w 143"/>
              <a:gd name="T23" fmla="*/ 0 h 144"/>
              <a:gd name="T24" fmla="*/ 63 w 143"/>
              <a:gd name="T25" fmla="*/ 3 h 144"/>
              <a:gd name="T26" fmla="*/ 72 w 143"/>
              <a:gd name="T27" fmla="*/ 9 h 144"/>
              <a:gd name="T28" fmla="*/ 140 w 143"/>
              <a:gd name="T29" fmla="*/ 76 h 144"/>
              <a:gd name="T30" fmla="*/ 143 w 143"/>
              <a:gd name="T31" fmla="*/ 85 h 144"/>
              <a:gd name="T32" fmla="*/ 39 w 143"/>
              <a:gd name="T33" fmla="*/ 39 h 144"/>
              <a:gd name="T34" fmla="*/ 43 w 143"/>
              <a:gd name="T35" fmla="*/ 31 h 144"/>
              <a:gd name="T36" fmla="*/ 39 w 143"/>
              <a:gd name="T37" fmla="*/ 22 h 144"/>
              <a:gd name="T38" fmla="*/ 30 w 143"/>
              <a:gd name="T39" fmla="*/ 19 h 144"/>
              <a:gd name="T40" fmla="*/ 22 w 143"/>
              <a:gd name="T41" fmla="*/ 22 h 144"/>
              <a:gd name="T42" fmla="*/ 18 w 143"/>
              <a:gd name="T43" fmla="*/ 31 h 144"/>
              <a:gd name="T44" fmla="*/ 22 w 143"/>
              <a:gd name="T45" fmla="*/ 39 h 144"/>
              <a:gd name="T46" fmla="*/ 30 w 143"/>
              <a:gd name="T47" fmla="*/ 43 h 144"/>
              <a:gd name="T48" fmla="*/ 39 w 143"/>
              <a:gd name="T49"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3" h="144">
                <a:moveTo>
                  <a:pt x="143" y="85"/>
                </a:moveTo>
                <a:cubicBezTo>
                  <a:pt x="143" y="88"/>
                  <a:pt x="142" y="91"/>
                  <a:pt x="140" y="94"/>
                </a:cubicBezTo>
                <a:cubicBezTo>
                  <a:pt x="93" y="140"/>
                  <a:pt x="93" y="140"/>
                  <a:pt x="93" y="140"/>
                </a:cubicBezTo>
                <a:cubicBezTo>
                  <a:pt x="91" y="142"/>
                  <a:pt x="88" y="144"/>
                  <a:pt x="85" y="144"/>
                </a:cubicBezTo>
                <a:cubicBezTo>
                  <a:pt x="82" y="144"/>
                  <a:pt x="79" y="142"/>
                  <a:pt x="76" y="140"/>
                </a:cubicBezTo>
                <a:cubicBezTo>
                  <a:pt x="9" y="72"/>
                  <a:pt x="9" y="72"/>
                  <a:pt x="9" y="72"/>
                </a:cubicBezTo>
                <a:cubicBezTo>
                  <a:pt x="6" y="70"/>
                  <a:pt x="4" y="67"/>
                  <a:pt x="3" y="63"/>
                </a:cubicBezTo>
                <a:cubicBezTo>
                  <a:pt x="1" y="59"/>
                  <a:pt x="0" y="55"/>
                  <a:pt x="0" y="52"/>
                </a:cubicBezTo>
                <a:cubicBezTo>
                  <a:pt x="0" y="12"/>
                  <a:pt x="0" y="12"/>
                  <a:pt x="0" y="12"/>
                </a:cubicBezTo>
                <a:cubicBezTo>
                  <a:pt x="0" y="9"/>
                  <a:pt x="1" y="6"/>
                  <a:pt x="4" y="4"/>
                </a:cubicBezTo>
                <a:cubicBezTo>
                  <a:pt x="6" y="2"/>
                  <a:pt x="9" y="0"/>
                  <a:pt x="12" y="0"/>
                </a:cubicBezTo>
                <a:cubicBezTo>
                  <a:pt x="52" y="0"/>
                  <a:pt x="52" y="0"/>
                  <a:pt x="52" y="0"/>
                </a:cubicBezTo>
                <a:cubicBezTo>
                  <a:pt x="55" y="0"/>
                  <a:pt x="59" y="1"/>
                  <a:pt x="63" y="3"/>
                </a:cubicBezTo>
                <a:cubicBezTo>
                  <a:pt x="67" y="5"/>
                  <a:pt x="70" y="7"/>
                  <a:pt x="72" y="9"/>
                </a:cubicBezTo>
                <a:cubicBezTo>
                  <a:pt x="140" y="76"/>
                  <a:pt x="140" y="76"/>
                  <a:pt x="140" y="76"/>
                </a:cubicBezTo>
                <a:cubicBezTo>
                  <a:pt x="142" y="79"/>
                  <a:pt x="143" y="82"/>
                  <a:pt x="143" y="85"/>
                </a:cubicBezTo>
                <a:close/>
                <a:moveTo>
                  <a:pt x="39" y="39"/>
                </a:moveTo>
                <a:cubicBezTo>
                  <a:pt x="41" y="37"/>
                  <a:pt x="43" y="34"/>
                  <a:pt x="43" y="31"/>
                </a:cubicBezTo>
                <a:cubicBezTo>
                  <a:pt x="43" y="27"/>
                  <a:pt x="41" y="24"/>
                  <a:pt x="39" y="22"/>
                </a:cubicBezTo>
                <a:cubicBezTo>
                  <a:pt x="37" y="20"/>
                  <a:pt x="34" y="19"/>
                  <a:pt x="30" y="19"/>
                </a:cubicBezTo>
                <a:cubicBezTo>
                  <a:pt x="27" y="19"/>
                  <a:pt x="24" y="20"/>
                  <a:pt x="22" y="22"/>
                </a:cubicBezTo>
                <a:cubicBezTo>
                  <a:pt x="19" y="24"/>
                  <a:pt x="18" y="27"/>
                  <a:pt x="18" y="31"/>
                </a:cubicBezTo>
                <a:cubicBezTo>
                  <a:pt x="18" y="34"/>
                  <a:pt x="19" y="37"/>
                  <a:pt x="22" y="39"/>
                </a:cubicBezTo>
                <a:cubicBezTo>
                  <a:pt x="24" y="42"/>
                  <a:pt x="27" y="43"/>
                  <a:pt x="30" y="43"/>
                </a:cubicBezTo>
                <a:cubicBezTo>
                  <a:pt x="34" y="43"/>
                  <a:pt x="37" y="42"/>
                  <a:pt x="39" y="3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9" name="Freeform 46"/>
          <p:cNvSpPr>
            <a:spLocks noEditPoints="1"/>
          </p:cNvSpPr>
          <p:nvPr/>
        </p:nvSpPr>
        <p:spPr bwMode="auto">
          <a:xfrm>
            <a:off x="1622256" y="2263163"/>
            <a:ext cx="257124" cy="205268"/>
          </a:xfrm>
          <a:custGeom>
            <a:avLst/>
            <a:gdLst>
              <a:gd name="T0" fmla="*/ 143 w 179"/>
              <a:gd name="T1" fmla="*/ 85 h 144"/>
              <a:gd name="T2" fmla="*/ 139 w 179"/>
              <a:gd name="T3" fmla="*/ 94 h 144"/>
              <a:gd name="T4" fmla="*/ 93 w 179"/>
              <a:gd name="T5" fmla="*/ 140 h 144"/>
              <a:gd name="T6" fmla="*/ 84 w 179"/>
              <a:gd name="T7" fmla="*/ 144 h 144"/>
              <a:gd name="T8" fmla="*/ 76 w 179"/>
              <a:gd name="T9" fmla="*/ 140 h 144"/>
              <a:gd name="T10" fmla="*/ 8 w 179"/>
              <a:gd name="T11" fmla="*/ 72 h 144"/>
              <a:gd name="T12" fmla="*/ 2 w 179"/>
              <a:gd name="T13" fmla="*/ 63 h 144"/>
              <a:gd name="T14" fmla="*/ 0 w 179"/>
              <a:gd name="T15" fmla="*/ 52 h 144"/>
              <a:gd name="T16" fmla="*/ 0 w 179"/>
              <a:gd name="T17" fmla="*/ 12 h 144"/>
              <a:gd name="T18" fmla="*/ 3 w 179"/>
              <a:gd name="T19" fmla="*/ 4 h 144"/>
              <a:gd name="T20" fmla="*/ 12 w 179"/>
              <a:gd name="T21" fmla="*/ 0 h 144"/>
              <a:gd name="T22" fmla="*/ 51 w 179"/>
              <a:gd name="T23" fmla="*/ 0 h 144"/>
              <a:gd name="T24" fmla="*/ 62 w 179"/>
              <a:gd name="T25" fmla="*/ 3 h 144"/>
              <a:gd name="T26" fmla="*/ 72 w 179"/>
              <a:gd name="T27" fmla="*/ 9 h 144"/>
              <a:gd name="T28" fmla="*/ 139 w 179"/>
              <a:gd name="T29" fmla="*/ 76 h 144"/>
              <a:gd name="T30" fmla="*/ 143 w 179"/>
              <a:gd name="T31" fmla="*/ 85 h 144"/>
              <a:gd name="T32" fmla="*/ 39 w 179"/>
              <a:gd name="T33" fmla="*/ 39 h 144"/>
              <a:gd name="T34" fmla="*/ 42 w 179"/>
              <a:gd name="T35" fmla="*/ 31 h 144"/>
              <a:gd name="T36" fmla="*/ 39 w 179"/>
              <a:gd name="T37" fmla="*/ 22 h 144"/>
              <a:gd name="T38" fmla="*/ 30 w 179"/>
              <a:gd name="T39" fmla="*/ 19 h 144"/>
              <a:gd name="T40" fmla="*/ 21 w 179"/>
              <a:gd name="T41" fmla="*/ 22 h 144"/>
              <a:gd name="T42" fmla="*/ 18 w 179"/>
              <a:gd name="T43" fmla="*/ 31 h 144"/>
              <a:gd name="T44" fmla="*/ 21 w 179"/>
              <a:gd name="T45" fmla="*/ 39 h 144"/>
              <a:gd name="T46" fmla="*/ 30 w 179"/>
              <a:gd name="T47" fmla="*/ 43 h 144"/>
              <a:gd name="T48" fmla="*/ 39 w 179"/>
              <a:gd name="T49" fmla="*/ 39 h 144"/>
              <a:gd name="T50" fmla="*/ 179 w 179"/>
              <a:gd name="T51" fmla="*/ 85 h 144"/>
              <a:gd name="T52" fmla="*/ 176 w 179"/>
              <a:gd name="T53" fmla="*/ 94 h 144"/>
              <a:gd name="T54" fmla="*/ 129 w 179"/>
              <a:gd name="T55" fmla="*/ 140 h 144"/>
              <a:gd name="T56" fmla="*/ 121 w 179"/>
              <a:gd name="T57" fmla="*/ 144 h 144"/>
              <a:gd name="T58" fmla="*/ 115 w 179"/>
              <a:gd name="T59" fmla="*/ 142 h 144"/>
              <a:gd name="T60" fmla="*/ 110 w 179"/>
              <a:gd name="T61" fmla="*/ 138 h 144"/>
              <a:gd name="T62" fmla="*/ 155 w 179"/>
              <a:gd name="T63" fmla="*/ 94 h 144"/>
              <a:gd name="T64" fmla="*/ 158 w 179"/>
              <a:gd name="T65" fmla="*/ 85 h 144"/>
              <a:gd name="T66" fmla="*/ 155 w 179"/>
              <a:gd name="T67" fmla="*/ 76 h 144"/>
              <a:gd name="T68" fmla="*/ 87 w 179"/>
              <a:gd name="T69" fmla="*/ 9 h 144"/>
              <a:gd name="T70" fmla="*/ 77 w 179"/>
              <a:gd name="T71" fmla="*/ 3 h 144"/>
              <a:gd name="T72" fmla="*/ 66 w 179"/>
              <a:gd name="T73" fmla="*/ 0 h 144"/>
              <a:gd name="T74" fmla="*/ 87 w 179"/>
              <a:gd name="T75" fmla="*/ 0 h 144"/>
              <a:gd name="T76" fmla="*/ 98 w 179"/>
              <a:gd name="T77" fmla="*/ 3 h 144"/>
              <a:gd name="T78" fmla="*/ 108 w 179"/>
              <a:gd name="T79" fmla="*/ 9 h 144"/>
              <a:gd name="T80" fmla="*/ 176 w 179"/>
              <a:gd name="T81" fmla="*/ 76 h 144"/>
              <a:gd name="T82" fmla="*/ 179 w 179"/>
              <a:gd name="T83" fmla="*/ 8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44">
                <a:moveTo>
                  <a:pt x="143" y="85"/>
                </a:moveTo>
                <a:cubicBezTo>
                  <a:pt x="143" y="88"/>
                  <a:pt x="142" y="91"/>
                  <a:pt x="139" y="94"/>
                </a:cubicBezTo>
                <a:cubicBezTo>
                  <a:pt x="93" y="140"/>
                  <a:pt x="93" y="140"/>
                  <a:pt x="93" y="140"/>
                </a:cubicBezTo>
                <a:cubicBezTo>
                  <a:pt x="91" y="142"/>
                  <a:pt x="88" y="144"/>
                  <a:pt x="84" y="144"/>
                </a:cubicBezTo>
                <a:cubicBezTo>
                  <a:pt x="81" y="144"/>
                  <a:pt x="78" y="142"/>
                  <a:pt x="76" y="140"/>
                </a:cubicBezTo>
                <a:cubicBezTo>
                  <a:pt x="8" y="72"/>
                  <a:pt x="8" y="72"/>
                  <a:pt x="8" y="72"/>
                </a:cubicBezTo>
                <a:cubicBezTo>
                  <a:pt x="6" y="70"/>
                  <a:pt x="4" y="67"/>
                  <a:pt x="2" y="63"/>
                </a:cubicBezTo>
                <a:cubicBezTo>
                  <a:pt x="1" y="59"/>
                  <a:pt x="0" y="55"/>
                  <a:pt x="0" y="52"/>
                </a:cubicBezTo>
                <a:cubicBezTo>
                  <a:pt x="0" y="12"/>
                  <a:pt x="0" y="12"/>
                  <a:pt x="0" y="12"/>
                </a:cubicBezTo>
                <a:cubicBezTo>
                  <a:pt x="0" y="9"/>
                  <a:pt x="1" y="6"/>
                  <a:pt x="3" y="4"/>
                </a:cubicBezTo>
                <a:cubicBezTo>
                  <a:pt x="6" y="2"/>
                  <a:pt x="9" y="0"/>
                  <a:pt x="12" y="0"/>
                </a:cubicBezTo>
                <a:cubicBezTo>
                  <a:pt x="51" y="0"/>
                  <a:pt x="51" y="0"/>
                  <a:pt x="51" y="0"/>
                </a:cubicBezTo>
                <a:cubicBezTo>
                  <a:pt x="54" y="0"/>
                  <a:pt x="58" y="1"/>
                  <a:pt x="62" y="3"/>
                </a:cubicBezTo>
                <a:cubicBezTo>
                  <a:pt x="66" y="5"/>
                  <a:pt x="69" y="7"/>
                  <a:pt x="72" y="9"/>
                </a:cubicBezTo>
                <a:cubicBezTo>
                  <a:pt x="139" y="76"/>
                  <a:pt x="139" y="76"/>
                  <a:pt x="139" y="76"/>
                </a:cubicBezTo>
                <a:cubicBezTo>
                  <a:pt x="142" y="79"/>
                  <a:pt x="143" y="82"/>
                  <a:pt x="143" y="85"/>
                </a:cubicBezTo>
                <a:close/>
                <a:moveTo>
                  <a:pt x="39" y="39"/>
                </a:moveTo>
                <a:cubicBezTo>
                  <a:pt x="41" y="37"/>
                  <a:pt x="42" y="34"/>
                  <a:pt x="42" y="31"/>
                </a:cubicBezTo>
                <a:cubicBezTo>
                  <a:pt x="42" y="27"/>
                  <a:pt x="41" y="24"/>
                  <a:pt x="39" y="22"/>
                </a:cubicBezTo>
                <a:cubicBezTo>
                  <a:pt x="36" y="20"/>
                  <a:pt x="33" y="19"/>
                  <a:pt x="30" y="19"/>
                </a:cubicBezTo>
                <a:cubicBezTo>
                  <a:pt x="27" y="19"/>
                  <a:pt x="24" y="20"/>
                  <a:pt x="21" y="22"/>
                </a:cubicBezTo>
                <a:cubicBezTo>
                  <a:pt x="19" y="24"/>
                  <a:pt x="18" y="27"/>
                  <a:pt x="18" y="31"/>
                </a:cubicBezTo>
                <a:cubicBezTo>
                  <a:pt x="18" y="34"/>
                  <a:pt x="19" y="37"/>
                  <a:pt x="21" y="39"/>
                </a:cubicBezTo>
                <a:cubicBezTo>
                  <a:pt x="24" y="42"/>
                  <a:pt x="27" y="43"/>
                  <a:pt x="30" y="43"/>
                </a:cubicBezTo>
                <a:cubicBezTo>
                  <a:pt x="33" y="43"/>
                  <a:pt x="36" y="42"/>
                  <a:pt x="39" y="39"/>
                </a:cubicBezTo>
                <a:close/>
                <a:moveTo>
                  <a:pt x="179" y="85"/>
                </a:moveTo>
                <a:cubicBezTo>
                  <a:pt x="179" y="88"/>
                  <a:pt x="178" y="91"/>
                  <a:pt x="176" y="94"/>
                </a:cubicBezTo>
                <a:cubicBezTo>
                  <a:pt x="129" y="140"/>
                  <a:pt x="129" y="140"/>
                  <a:pt x="129" y="140"/>
                </a:cubicBezTo>
                <a:cubicBezTo>
                  <a:pt x="127" y="142"/>
                  <a:pt x="124" y="144"/>
                  <a:pt x="121" y="144"/>
                </a:cubicBezTo>
                <a:cubicBezTo>
                  <a:pt x="118" y="144"/>
                  <a:pt x="117" y="143"/>
                  <a:pt x="115" y="142"/>
                </a:cubicBezTo>
                <a:cubicBezTo>
                  <a:pt x="114" y="141"/>
                  <a:pt x="112" y="140"/>
                  <a:pt x="110" y="138"/>
                </a:cubicBezTo>
                <a:cubicBezTo>
                  <a:pt x="155" y="94"/>
                  <a:pt x="155" y="94"/>
                  <a:pt x="155" y="94"/>
                </a:cubicBezTo>
                <a:cubicBezTo>
                  <a:pt x="157" y="91"/>
                  <a:pt x="158" y="88"/>
                  <a:pt x="158" y="85"/>
                </a:cubicBezTo>
                <a:cubicBezTo>
                  <a:pt x="158" y="82"/>
                  <a:pt x="157" y="79"/>
                  <a:pt x="155" y="76"/>
                </a:cubicBezTo>
                <a:cubicBezTo>
                  <a:pt x="87" y="9"/>
                  <a:pt x="87" y="9"/>
                  <a:pt x="87" y="9"/>
                </a:cubicBezTo>
                <a:cubicBezTo>
                  <a:pt x="85" y="7"/>
                  <a:pt x="81" y="5"/>
                  <a:pt x="77" y="3"/>
                </a:cubicBezTo>
                <a:cubicBezTo>
                  <a:pt x="73" y="1"/>
                  <a:pt x="70" y="0"/>
                  <a:pt x="66" y="0"/>
                </a:cubicBezTo>
                <a:cubicBezTo>
                  <a:pt x="87" y="0"/>
                  <a:pt x="87" y="0"/>
                  <a:pt x="87" y="0"/>
                </a:cubicBezTo>
                <a:cubicBezTo>
                  <a:pt x="91" y="0"/>
                  <a:pt x="94" y="1"/>
                  <a:pt x="98" y="3"/>
                </a:cubicBezTo>
                <a:cubicBezTo>
                  <a:pt x="103" y="5"/>
                  <a:pt x="106" y="7"/>
                  <a:pt x="108" y="9"/>
                </a:cubicBezTo>
                <a:cubicBezTo>
                  <a:pt x="176" y="76"/>
                  <a:pt x="176" y="76"/>
                  <a:pt x="176" y="76"/>
                </a:cubicBezTo>
                <a:cubicBezTo>
                  <a:pt x="178" y="79"/>
                  <a:pt x="179" y="82"/>
                  <a:pt x="179"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0" name="Freeform 47"/>
          <p:cNvSpPr>
            <a:spLocks noEditPoints="1"/>
          </p:cNvSpPr>
          <p:nvPr/>
        </p:nvSpPr>
        <p:spPr bwMode="auto">
          <a:xfrm>
            <a:off x="1944202" y="2263163"/>
            <a:ext cx="226874" cy="209589"/>
          </a:xfrm>
          <a:custGeom>
            <a:avLst/>
            <a:gdLst>
              <a:gd name="T0" fmla="*/ 157 w 159"/>
              <a:gd name="T1" fmla="*/ 46 h 146"/>
              <a:gd name="T2" fmla="*/ 124 w 159"/>
              <a:gd name="T3" fmla="*/ 141 h 146"/>
              <a:gd name="T4" fmla="*/ 25 w 159"/>
              <a:gd name="T5" fmla="*/ 146 h 146"/>
              <a:gd name="T6" fmla="*/ 2 w 159"/>
              <a:gd name="T7" fmla="*/ 128 h 146"/>
              <a:gd name="T8" fmla="*/ 2 w 159"/>
              <a:gd name="T9" fmla="*/ 114 h 146"/>
              <a:gd name="T10" fmla="*/ 2 w 159"/>
              <a:gd name="T11" fmla="*/ 108 h 146"/>
              <a:gd name="T12" fmla="*/ 2 w 159"/>
              <a:gd name="T13" fmla="*/ 104 h 146"/>
              <a:gd name="T14" fmla="*/ 5 w 159"/>
              <a:gd name="T15" fmla="*/ 100 h 146"/>
              <a:gd name="T16" fmla="*/ 13 w 159"/>
              <a:gd name="T17" fmla="*/ 82 h 146"/>
              <a:gd name="T18" fmla="*/ 13 w 159"/>
              <a:gd name="T19" fmla="*/ 77 h 146"/>
              <a:gd name="T20" fmla="*/ 16 w 159"/>
              <a:gd name="T21" fmla="*/ 72 h 146"/>
              <a:gd name="T22" fmla="*/ 22 w 159"/>
              <a:gd name="T23" fmla="*/ 55 h 146"/>
              <a:gd name="T24" fmla="*/ 22 w 159"/>
              <a:gd name="T25" fmla="*/ 49 h 146"/>
              <a:gd name="T26" fmla="*/ 26 w 159"/>
              <a:gd name="T27" fmla="*/ 44 h 146"/>
              <a:gd name="T28" fmla="*/ 33 w 159"/>
              <a:gd name="T29" fmla="*/ 27 h 146"/>
              <a:gd name="T30" fmla="*/ 32 w 159"/>
              <a:gd name="T31" fmla="*/ 22 h 146"/>
              <a:gd name="T32" fmla="*/ 35 w 159"/>
              <a:gd name="T33" fmla="*/ 18 h 146"/>
              <a:gd name="T34" fmla="*/ 38 w 159"/>
              <a:gd name="T35" fmla="*/ 13 h 146"/>
              <a:gd name="T36" fmla="*/ 41 w 159"/>
              <a:gd name="T37" fmla="*/ 7 h 146"/>
              <a:gd name="T38" fmla="*/ 45 w 159"/>
              <a:gd name="T39" fmla="*/ 1 h 146"/>
              <a:gd name="T40" fmla="*/ 53 w 159"/>
              <a:gd name="T41" fmla="*/ 1 h 146"/>
              <a:gd name="T42" fmla="*/ 58 w 159"/>
              <a:gd name="T43" fmla="*/ 0 h 146"/>
              <a:gd name="T44" fmla="*/ 141 w 159"/>
              <a:gd name="T45" fmla="*/ 6 h 146"/>
              <a:gd name="T46" fmla="*/ 116 w 159"/>
              <a:gd name="T47" fmla="*/ 104 h 146"/>
              <a:gd name="T48" fmla="*/ 97 w 159"/>
              <a:gd name="T49" fmla="*/ 121 h 146"/>
              <a:gd name="T50" fmla="*/ 12 w 159"/>
              <a:gd name="T51" fmla="*/ 123 h 146"/>
              <a:gd name="T52" fmla="*/ 25 w 159"/>
              <a:gd name="T53" fmla="*/ 133 h 146"/>
              <a:gd name="T54" fmla="*/ 118 w 159"/>
              <a:gd name="T55" fmla="*/ 132 h 146"/>
              <a:gd name="T56" fmla="*/ 149 w 159"/>
              <a:gd name="T57" fmla="*/ 35 h 146"/>
              <a:gd name="T58" fmla="*/ 156 w 159"/>
              <a:gd name="T59" fmla="*/ 33 h 146"/>
              <a:gd name="T60" fmla="*/ 47 w 159"/>
              <a:gd name="T61" fmla="*/ 60 h 146"/>
              <a:gd name="T62" fmla="*/ 107 w 159"/>
              <a:gd name="T63" fmla="*/ 61 h 146"/>
              <a:gd name="T64" fmla="*/ 111 w 159"/>
              <a:gd name="T65" fmla="*/ 58 h 146"/>
              <a:gd name="T66" fmla="*/ 112 w 159"/>
              <a:gd name="T67" fmla="*/ 50 h 146"/>
              <a:gd name="T68" fmla="*/ 53 w 159"/>
              <a:gd name="T69" fmla="*/ 49 h 146"/>
              <a:gd name="T70" fmla="*/ 49 w 159"/>
              <a:gd name="T71" fmla="*/ 52 h 146"/>
              <a:gd name="T72" fmla="*/ 55 w 159"/>
              <a:gd name="T73" fmla="*/ 34 h 146"/>
              <a:gd name="T74" fmla="*/ 57 w 159"/>
              <a:gd name="T75" fmla="*/ 37 h 146"/>
              <a:gd name="T76" fmla="*/ 117 w 159"/>
              <a:gd name="T77" fmla="*/ 36 h 146"/>
              <a:gd name="T78" fmla="*/ 120 w 159"/>
              <a:gd name="T79" fmla="*/ 28 h 146"/>
              <a:gd name="T80" fmla="*/ 118 w 159"/>
              <a:gd name="T81" fmla="*/ 25 h 146"/>
              <a:gd name="T82" fmla="*/ 58 w 159"/>
              <a:gd name="T83" fmla="*/ 25 h 146"/>
              <a:gd name="T84" fmla="*/ 55 w 159"/>
              <a:gd name="T85"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146">
                <a:moveTo>
                  <a:pt x="156" y="33"/>
                </a:moveTo>
                <a:cubicBezTo>
                  <a:pt x="158" y="37"/>
                  <a:pt x="159" y="41"/>
                  <a:pt x="157" y="46"/>
                </a:cubicBezTo>
                <a:cubicBezTo>
                  <a:pt x="131" y="131"/>
                  <a:pt x="131" y="131"/>
                  <a:pt x="131" y="131"/>
                </a:cubicBezTo>
                <a:cubicBezTo>
                  <a:pt x="130" y="135"/>
                  <a:pt x="128" y="139"/>
                  <a:pt x="124" y="141"/>
                </a:cubicBezTo>
                <a:cubicBezTo>
                  <a:pt x="120" y="144"/>
                  <a:pt x="116" y="146"/>
                  <a:pt x="112" y="146"/>
                </a:cubicBezTo>
                <a:cubicBezTo>
                  <a:pt x="25" y="146"/>
                  <a:pt x="25" y="146"/>
                  <a:pt x="25" y="146"/>
                </a:cubicBezTo>
                <a:cubicBezTo>
                  <a:pt x="20" y="146"/>
                  <a:pt x="16" y="144"/>
                  <a:pt x="11" y="141"/>
                </a:cubicBezTo>
                <a:cubicBezTo>
                  <a:pt x="7" y="137"/>
                  <a:pt x="3" y="133"/>
                  <a:pt x="2" y="128"/>
                </a:cubicBezTo>
                <a:cubicBezTo>
                  <a:pt x="0" y="124"/>
                  <a:pt x="0" y="120"/>
                  <a:pt x="1" y="116"/>
                </a:cubicBezTo>
                <a:cubicBezTo>
                  <a:pt x="1" y="116"/>
                  <a:pt x="2" y="115"/>
                  <a:pt x="2" y="114"/>
                </a:cubicBezTo>
                <a:cubicBezTo>
                  <a:pt x="2" y="112"/>
                  <a:pt x="2" y="111"/>
                  <a:pt x="2" y="110"/>
                </a:cubicBezTo>
                <a:cubicBezTo>
                  <a:pt x="2" y="110"/>
                  <a:pt x="2" y="109"/>
                  <a:pt x="2" y="108"/>
                </a:cubicBezTo>
                <a:cubicBezTo>
                  <a:pt x="2" y="107"/>
                  <a:pt x="2" y="107"/>
                  <a:pt x="2" y="106"/>
                </a:cubicBezTo>
                <a:cubicBezTo>
                  <a:pt x="2" y="105"/>
                  <a:pt x="2" y="105"/>
                  <a:pt x="2" y="104"/>
                </a:cubicBezTo>
                <a:cubicBezTo>
                  <a:pt x="3" y="104"/>
                  <a:pt x="3" y="103"/>
                  <a:pt x="4" y="102"/>
                </a:cubicBezTo>
                <a:cubicBezTo>
                  <a:pt x="5" y="101"/>
                  <a:pt x="5" y="100"/>
                  <a:pt x="5" y="100"/>
                </a:cubicBezTo>
                <a:cubicBezTo>
                  <a:pt x="7" y="97"/>
                  <a:pt x="8" y="94"/>
                  <a:pt x="10" y="91"/>
                </a:cubicBezTo>
                <a:cubicBezTo>
                  <a:pt x="11" y="88"/>
                  <a:pt x="12" y="85"/>
                  <a:pt x="13" y="82"/>
                </a:cubicBezTo>
                <a:cubicBezTo>
                  <a:pt x="13" y="82"/>
                  <a:pt x="13" y="81"/>
                  <a:pt x="13" y="80"/>
                </a:cubicBezTo>
                <a:cubicBezTo>
                  <a:pt x="12" y="78"/>
                  <a:pt x="12" y="77"/>
                  <a:pt x="13" y="77"/>
                </a:cubicBezTo>
                <a:cubicBezTo>
                  <a:pt x="13" y="76"/>
                  <a:pt x="13" y="75"/>
                  <a:pt x="14" y="74"/>
                </a:cubicBezTo>
                <a:cubicBezTo>
                  <a:pt x="15" y="73"/>
                  <a:pt x="16" y="72"/>
                  <a:pt x="16" y="72"/>
                </a:cubicBezTo>
                <a:cubicBezTo>
                  <a:pt x="17" y="70"/>
                  <a:pt x="18" y="67"/>
                  <a:pt x="20" y="63"/>
                </a:cubicBezTo>
                <a:cubicBezTo>
                  <a:pt x="21" y="60"/>
                  <a:pt x="22" y="57"/>
                  <a:pt x="22" y="55"/>
                </a:cubicBezTo>
                <a:cubicBezTo>
                  <a:pt x="22" y="54"/>
                  <a:pt x="22" y="53"/>
                  <a:pt x="22" y="52"/>
                </a:cubicBezTo>
                <a:cubicBezTo>
                  <a:pt x="22" y="50"/>
                  <a:pt x="22" y="50"/>
                  <a:pt x="22" y="49"/>
                </a:cubicBezTo>
                <a:cubicBezTo>
                  <a:pt x="22" y="48"/>
                  <a:pt x="23" y="47"/>
                  <a:pt x="24" y="46"/>
                </a:cubicBezTo>
                <a:cubicBezTo>
                  <a:pt x="25" y="45"/>
                  <a:pt x="26" y="45"/>
                  <a:pt x="26" y="44"/>
                </a:cubicBezTo>
                <a:cubicBezTo>
                  <a:pt x="27" y="43"/>
                  <a:pt x="29" y="40"/>
                  <a:pt x="30" y="36"/>
                </a:cubicBezTo>
                <a:cubicBezTo>
                  <a:pt x="32" y="33"/>
                  <a:pt x="32" y="29"/>
                  <a:pt x="33" y="27"/>
                </a:cubicBezTo>
                <a:cubicBezTo>
                  <a:pt x="33" y="27"/>
                  <a:pt x="33" y="26"/>
                  <a:pt x="32" y="25"/>
                </a:cubicBezTo>
                <a:cubicBezTo>
                  <a:pt x="32" y="24"/>
                  <a:pt x="32" y="23"/>
                  <a:pt x="32" y="22"/>
                </a:cubicBezTo>
                <a:cubicBezTo>
                  <a:pt x="32" y="22"/>
                  <a:pt x="33" y="21"/>
                  <a:pt x="33" y="20"/>
                </a:cubicBezTo>
                <a:cubicBezTo>
                  <a:pt x="34" y="20"/>
                  <a:pt x="34" y="19"/>
                  <a:pt x="35" y="18"/>
                </a:cubicBezTo>
                <a:cubicBezTo>
                  <a:pt x="35" y="17"/>
                  <a:pt x="36" y="17"/>
                  <a:pt x="36" y="16"/>
                </a:cubicBezTo>
                <a:cubicBezTo>
                  <a:pt x="37" y="16"/>
                  <a:pt x="37" y="15"/>
                  <a:pt x="38" y="13"/>
                </a:cubicBezTo>
                <a:cubicBezTo>
                  <a:pt x="38" y="12"/>
                  <a:pt x="39" y="11"/>
                  <a:pt x="39" y="10"/>
                </a:cubicBezTo>
                <a:cubicBezTo>
                  <a:pt x="40" y="9"/>
                  <a:pt x="40" y="8"/>
                  <a:pt x="41" y="7"/>
                </a:cubicBezTo>
                <a:cubicBezTo>
                  <a:pt x="41" y="5"/>
                  <a:pt x="42" y="4"/>
                  <a:pt x="43" y="4"/>
                </a:cubicBezTo>
                <a:cubicBezTo>
                  <a:pt x="43" y="3"/>
                  <a:pt x="44" y="2"/>
                  <a:pt x="45" y="1"/>
                </a:cubicBezTo>
                <a:cubicBezTo>
                  <a:pt x="46" y="1"/>
                  <a:pt x="47" y="0"/>
                  <a:pt x="49" y="0"/>
                </a:cubicBezTo>
                <a:cubicBezTo>
                  <a:pt x="50" y="0"/>
                  <a:pt x="51" y="1"/>
                  <a:pt x="53" y="1"/>
                </a:cubicBezTo>
                <a:cubicBezTo>
                  <a:pt x="53" y="1"/>
                  <a:pt x="53" y="1"/>
                  <a:pt x="53" y="1"/>
                </a:cubicBezTo>
                <a:cubicBezTo>
                  <a:pt x="55" y="1"/>
                  <a:pt x="57" y="0"/>
                  <a:pt x="58" y="0"/>
                </a:cubicBezTo>
                <a:cubicBezTo>
                  <a:pt x="130" y="0"/>
                  <a:pt x="130" y="0"/>
                  <a:pt x="130" y="0"/>
                </a:cubicBezTo>
                <a:cubicBezTo>
                  <a:pt x="134" y="0"/>
                  <a:pt x="138" y="2"/>
                  <a:pt x="141" y="6"/>
                </a:cubicBezTo>
                <a:cubicBezTo>
                  <a:pt x="143" y="9"/>
                  <a:pt x="144" y="13"/>
                  <a:pt x="142" y="18"/>
                </a:cubicBezTo>
                <a:cubicBezTo>
                  <a:pt x="116" y="104"/>
                  <a:pt x="116" y="104"/>
                  <a:pt x="116" y="104"/>
                </a:cubicBezTo>
                <a:cubicBezTo>
                  <a:pt x="114" y="111"/>
                  <a:pt x="112" y="116"/>
                  <a:pt x="110" y="118"/>
                </a:cubicBezTo>
                <a:cubicBezTo>
                  <a:pt x="107" y="120"/>
                  <a:pt x="103" y="121"/>
                  <a:pt x="97" y="121"/>
                </a:cubicBezTo>
                <a:cubicBezTo>
                  <a:pt x="15" y="121"/>
                  <a:pt x="15" y="121"/>
                  <a:pt x="15" y="121"/>
                </a:cubicBezTo>
                <a:cubicBezTo>
                  <a:pt x="14" y="121"/>
                  <a:pt x="12" y="122"/>
                  <a:pt x="12" y="123"/>
                </a:cubicBezTo>
                <a:cubicBezTo>
                  <a:pt x="11" y="124"/>
                  <a:pt x="11" y="125"/>
                  <a:pt x="12" y="127"/>
                </a:cubicBezTo>
                <a:cubicBezTo>
                  <a:pt x="13" y="131"/>
                  <a:pt x="18" y="133"/>
                  <a:pt x="25" y="133"/>
                </a:cubicBezTo>
                <a:cubicBezTo>
                  <a:pt x="112" y="133"/>
                  <a:pt x="112" y="133"/>
                  <a:pt x="112" y="133"/>
                </a:cubicBezTo>
                <a:cubicBezTo>
                  <a:pt x="114" y="133"/>
                  <a:pt x="116" y="133"/>
                  <a:pt x="118" y="132"/>
                </a:cubicBezTo>
                <a:cubicBezTo>
                  <a:pt x="119" y="131"/>
                  <a:pt x="121" y="130"/>
                  <a:pt x="121" y="128"/>
                </a:cubicBezTo>
                <a:cubicBezTo>
                  <a:pt x="149" y="35"/>
                  <a:pt x="149" y="35"/>
                  <a:pt x="149" y="35"/>
                </a:cubicBezTo>
                <a:cubicBezTo>
                  <a:pt x="150" y="33"/>
                  <a:pt x="150" y="32"/>
                  <a:pt x="150" y="29"/>
                </a:cubicBezTo>
                <a:cubicBezTo>
                  <a:pt x="152" y="30"/>
                  <a:pt x="154" y="32"/>
                  <a:pt x="156" y="33"/>
                </a:cubicBezTo>
                <a:close/>
                <a:moveTo>
                  <a:pt x="47" y="58"/>
                </a:moveTo>
                <a:cubicBezTo>
                  <a:pt x="47" y="59"/>
                  <a:pt x="47" y="59"/>
                  <a:pt x="47" y="60"/>
                </a:cubicBezTo>
                <a:cubicBezTo>
                  <a:pt x="48" y="61"/>
                  <a:pt x="48" y="61"/>
                  <a:pt x="49" y="61"/>
                </a:cubicBezTo>
                <a:cubicBezTo>
                  <a:pt x="107" y="61"/>
                  <a:pt x="107" y="61"/>
                  <a:pt x="107" y="61"/>
                </a:cubicBezTo>
                <a:cubicBezTo>
                  <a:pt x="107" y="61"/>
                  <a:pt x="108" y="61"/>
                  <a:pt x="109" y="60"/>
                </a:cubicBezTo>
                <a:cubicBezTo>
                  <a:pt x="110" y="59"/>
                  <a:pt x="110" y="59"/>
                  <a:pt x="111" y="58"/>
                </a:cubicBezTo>
                <a:cubicBezTo>
                  <a:pt x="113" y="52"/>
                  <a:pt x="113" y="52"/>
                  <a:pt x="113" y="52"/>
                </a:cubicBezTo>
                <a:cubicBezTo>
                  <a:pt x="113" y="51"/>
                  <a:pt x="113" y="50"/>
                  <a:pt x="112" y="50"/>
                </a:cubicBezTo>
                <a:cubicBezTo>
                  <a:pt x="112" y="49"/>
                  <a:pt x="111" y="49"/>
                  <a:pt x="111" y="49"/>
                </a:cubicBezTo>
                <a:cubicBezTo>
                  <a:pt x="53" y="49"/>
                  <a:pt x="53" y="49"/>
                  <a:pt x="53" y="49"/>
                </a:cubicBezTo>
                <a:cubicBezTo>
                  <a:pt x="52" y="49"/>
                  <a:pt x="51" y="49"/>
                  <a:pt x="51" y="50"/>
                </a:cubicBezTo>
                <a:cubicBezTo>
                  <a:pt x="50" y="50"/>
                  <a:pt x="49" y="51"/>
                  <a:pt x="49" y="52"/>
                </a:cubicBezTo>
                <a:lnTo>
                  <a:pt x="47" y="58"/>
                </a:lnTo>
                <a:close/>
                <a:moveTo>
                  <a:pt x="55" y="34"/>
                </a:moveTo>
                <a:cubicBezTo>
                  <a:pt x="55" y="34"/>
                  <a:pt x="55" y="35"/>
                  <a:pt x="55" y="36"/>
                </a:cubicBezTo>
                <a:cubicBezTo>
                  <a:pt x="55" y="36"/>
                  <a:pt x="56" y="37"/>
                  <a:pt x="57" y="37"/>
                </a:cubicBezTo>
                <a:cubicBezTo>
                  <a:pt x="114" y="37"/>
                  <a:pt x="114" y="37"/>
                  <a:pt x="114" y="37"/>
                </a:cubicBezTo>
                <a:cubicBezTo>
                  <a:pt x="115" y="37"/>
                  <a:pt x="116" y="36"/>
                  <a:pt x="117" y="36"/>
                </a:cubicBezTo>
                <a:cubicBezTo>
                  <a:pt x="118" y="35"/>
                  <a:pt x="118" y="34"/>
                  <a:pt x="118" y="34"/>
                </a:cubicBezTo>
                <a:cubicBezTo>
                  <a:pt x="120" y="28"/>
                  <a:pt x="120" y="28"/>
                  <a:pt x="120" y="28"/>
                </a:cubicBezTo>
                <a:cubicBezTo>
                  <a:pt x="121" y="27"/>
                  <a:pt x="121" y="26"/>
                  <a:pt x="120" y="25"/>
                </a:cubicBezTo>
                <a:cubicBezTo>
                  <a:pt x="120" y="25"/>
                  <a:pt x="119" y="25"/>
                  <a:pt x="118" y="25"/>
                </a:cubicBezTo>
                <a:cubicBezTo>
                  <a:pt x="61" y="25"/>
                  <a:pt x="61" y="25"/>
                  <a:pt x="61" y="25"/>
                </a:cubicBezTo>
                <a:cubicBezTo>
                  <a:pt x="60" y="25"/>
                  <a:pt x="59" y="25"/>
                  <a:pt x="58" y="25"/>
                </a:cubicBezTo>
                <a:cubicBezTo>
                  <a:pt x="58" y="26"/>
                  <a:pt x="57" y="27"/>
                  <a:pt x="57" y="28"/>
                </a:cubicBezTo>
                <a:lnTo>
                  <a:pt x="55" y="3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1" name="Freeform 48"/>
          <p:cNvSpPr/>
          <p:nvPr/>
        </p:nvSpPr>
        <p:spPr bwMode="auto">
          <a:xfrm>
            <a:off x="2231576" y="2263163"/>
            <a:ext cx="172858" cy="205268"/>
          </a:xfrm>
          <a:custGeom>
            <a:avLst/>
            <a:gdLst>
              <a:gd name="T0" fmla="*/ 110 w 121"/>
              <a:gd name="T1" fmla="*/ 0 h 143"/>
              <a:gd name="T2" fmla="*/ 114 w 121"/>
              <a:gd name="T3" fmla="*/ 1 h 143"/>
              <a:gd name="T4" fmla="*/ 119 w 121"/>
              <a:gd name="T5" fmla="*/ 5 h 143"/>
              <a:gd name="T6" fmla="*/ 121 w 121"/>
              <a:gd name="T7" fmla="*/ 11 h 143"/>
              <a:gd name="T8" fmla="*/ 121 w 121"/>
              <a:gd name="T9" fmla="*/ 133 h 143"/>
              <a:gd name="T10" fmla="*/ 119 w 121"/>
              <a:gd name="T11" fmla="*/ 139 h 143"/>
              <a:gd name="T12" fmla="*/ 114 w 121"/>
              <a:gd name="T13" fmla="*/ 143 h 143"/>
              <a:gd name="T14" fmla="*/ 110 w 121"/>
              <a:gd name="T15" fmla="*/ 143 h 143"/>
              <a:gd name="T16" fmla="*/ 102 w 121"/>
              <a:gd name="T17" fmla="*/ 140 h 143"/>
              <a:gd name="T18" fmla="*/ 61 w 121"/>
              <a:gd name="T19" fmla="*/ 100 h 143"/>
              <a:gd name="T20" fmla="*/ 19 w 121"/>
              <a:gd name="T21" fmla="*/ 140 h 143"/>
              <a:gd name="T22" fmla="*/ 11 w 121"/>
              <a:gd name="T23" fmla="*/ 143 h 143"/>
              <a:gd name="T24" fmla="*/ 7 w 121"/>
              <a:gd name="T25" fmla="*/ 143 h 143"/>
              <a:gd name="T26" fmla="*/ 2 w 121"/>
              <a:gd name="T27" fmla="*/ 139 h 143"/>
              <a:gd name="T28" fmla="*/ 0 w 121"/>
              <a:gd name="T29" fmla="*/ 133 h 143"/>
              <a:gd name="T30" fmla="*/ 0 w 121"/>
              <a:gd name="T31" fmla="*/ 11 h 143"/>
              <a:gd name="T32" fmla="*/ 2 w 121"/>
              <a:gd name="T33" fmla="*/ 5 h 143"/>
              <a:gd name="T34" fmla="*/ 7 w 121"/>
              <a:gd name="T35" fmla="*/ 1 h 143"/>
              <a:gd name="T36" fmla="*/ 11 w 121"/>
              <a:gd name="T37" fmla="*/ 0 h 143"/>
              <a:gd name="T38" fmla="*/ 110 w 121"/>
              <a:gd name="T39"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43">
                <a:moveTo>
                  <a:pt x="110" y="0"/>
                </a:moveTo>
                <a:cubicBezTo>
                  <a:pt x="112" y="0"/>
                  <a:pt x="113" y="1"/>
                  <a:pt x="114" y="1"/>
                </a:cubicBezTo>
                <a:cubicBezTo>
                  <a:pt x="116" y="2"/>
                  <a:pt x="118" y="3"/>
                  <a:pt x="119" y="5"/>
                </a:cubicBezTo>
                <a:cubicBezTo>
                  <a:pt x="121" y="7"/>
                  <a:pt x="121" y="9"/>
                  <a:pt x="121" y="11"/>
                </a:cubicBezTo>
                <a:cubicBezTo>
                  <a:pt x="121" y="133"/>
                  <a:pt x="121" y="133"/>
                  <a:pt x="121" y="133"/>
                </a:cubicBezTo>
                <a:cubicBezTo>
                  <a:pt x="121" y="135"/>
                  <a:pt x="121" y="137"/>
                  <a:pt x="119" y="139"/>
                </a:cubicBezTo>
                <a:cubicBezTo>
                  <a:pt x="118" y="140"/>
                  <a:pt x="116" y="142"/>
                  <a:pt x="114" y="143"/>
                </a:cubicBezTo>
                <a:cubicBezTo>
                  <a:pt x="113" y="143"/>
                  <a:pt x="112" y="143"/>
                  <a:pt x="110" y="143"/>
                </a:cubicBezTo>
                <a:cubicBezTo>
                  <a:pt x="107" y="143"/>
                  <a:pt x="105" y="142"/>
                  <a:pt x="102" y="140"/>
                </a:cubicBezTo>
                <a:cubicBezTo>
                  <a:pt x="61" y="100"/>
                  <a:pt x="61" y="100"/>
                  <a:pt x="61" y="100"/>
                </a:cubicBezTo>
                <a:cubicBezTo>
                  <a:pt x="19" y="140"/>
                  <a:pt x="19" y="140"/>
                  <a:pt x="19" y="140"/>
                </a:cubicBezTo>
                <a:cubicBezTo>
                  <a:pt x="17" y="142"/>
                  <a:pt x="14" y="143"/>
                  <a:pt x="11" y="143"/>
                </a:cubicBezTo>
                <a:cubicBezTo>
                  <a:pt x="10" y="143"/>
                  <a:pt x="8" y="143"/>
                  <a:pt x="7" y="143"/>
                </a:cubicBezTo>
                <a:cubicBezTo>
                  <a:pt x="5" y="142"/>
                  <a:pt x="3" y="140"/>
                  <a:pt x="2" y="139"/>
                </a:cubicBezTo>
                <a:cubicBezTo>
                  <a:pt x="1" y="137"/>
                  <a:pt x="0" y="135"/>
                  <a:pt x="0" y="133"/>
                </a:cubicBezTo>
                <a:cubicBezTo>
                  <a:pt x="0" y="11"/>
                  <a:pt x="0" y="11"/>
                  <a:pt x="0" y="11"/>
                </a:cubicBezTo>
                <a:cubicBezTo>
                  <a:pt x="0" y="9"/>
                  <a:pt x="1" y="7"/>
                  <a:pt x="2" y="5"/>
                </a:cubicBezTo>
                <a:cubicBezTo>
                  <a:pt x="3" y="3"/>
                  <a:pt x="5" y="2"/>
                  <a:pt x="7" y="1"/>
                </a:cubicBezTo>
                <a:cubicBezTo>
                  <a:pt x="8" y="1"/>
                  <a:pt x="10" y="0"/>
                  <a:pt x="11" y="0"/>
                </a:cubicBezTo>
                <a:lnTo>
                  <a:pt x="110"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2" name="Freeform 49"/>
          <p:cNvSpPr>
            <a:spLocks noEditPoints="1"/>
          </p:cNvSpPr>
          <p:nvPr/>
        </p:nvSpPr>
        <p:spPr bwMode="auto">
          <a:xfrm>
            <a:off x="2469254" y="2263163"/>
            <a:ext cx="224714" cy="209589"/>
          </a:xfrm>
          <a:custGeom>
            <a:avLst/>
            <a:gdLst>
              <a:gd name="T0" fmla="*/ 157 w 157"/>
              <a:gd name="T1" fmla="*/ 79 h 146"/>
              <a:gd name="T2" fmla="*/ 157 w 157"/>
              <a:gd name="T3" fmla="*/ 118 h 146"/>
              <a:gd name="T4" fmla="*/ 156 w 157"/>
              <a:gd name="T5" fmla="*/ 120 h 146"/>
              <a:gd name="T6" fmla="*/ 154 w 157"/>
              <a:gd name="T7" fmla="*/ 121 h 146"/>
              <a:gd name="T8" fmla="*/ 133 w 157"/>
              <a:gd name="T9" fmla="*/ 121 h 146"/>
              <a:gd name="T10" fmla="*/ 133 w 157"/>
              <a:gd name="T11" fmla="*/ 136 h 146"/>
              <a:gd name="T12" fmla="*/ 130 w 157"/>
              <a:gd name="T13" fmla="*/ 143 h 146"/>
              <a:gd name="T14" fmla="*/ 124 w 157"/>
              <a:gd name="T15" fmla="*/ 146 h 146"/>
              <a:gd name="T16" fmla="*/ 33 w 157"/>
              <a:gd name="T17" fmla="*/ 146 h 146"/>
              <a:gd name="T18" fmla="*/ 26 w 157"/>
              <a:gd name="T19" fmla="*/ 143 h 146"/>
              <a:gd name="T20" fmla="*/ 24 w 157"/>
              <a:gd name="T21" fmla="*/ 136 h 146"/>
              <a:gd name="T22" fmla="*/ 24 w 157"/>
              <a:gd name="T23" fmla="*/ 121 h 146"/>
              <a:gd name="T24" fmla="*/ 3 w 157"/>
              <a:gd name="T25" fmla="*/ 121 h 146"/>
              <a:gd name="T26" fmla="*/ 0 w 157"/>
              <a:gd name="T27" fmla="*/ 120 h 146"/>
              <a:gd name="T28" fmla="*/ 0 w 157"/>
              <a:gd name="T29" fmla="*/ 118 h 146"/>
              <a:gd name="T30" fmla="*/ 0 w 157"/>
              <a:gd name="T31" fmla="*/ 79 h 146"/>
              <a:gd name="T32" fmla="*/ 5 w 157"/>
              <a:gd name="T33" fmla="*/ 66 h 146"/>
              <a:gd name="T34" fmla="*/ 18 w 157"/>
              <a:gd name="T35" fmla="*/ 61 h 146"/>
              <a:gd name="T36" fmla="*/ 24 w 157"/>
              <a:gd name="T37" fmla="*/ 61 h 146"/>
              <a:gd name="T38" fmla="*/ 24 w 157"/>
              <a:gd name="T39" fmla="*/ 9 h 146"/>
              <a:gd name="T40" fmla="*/ 26 w 157"/>
              <a:gd name="T41" fmla="*/ 3 h 146"/>
              <a:gd name="T42" fmla="*/ 33 w 157"/>
              <a:gd name="T43" fmla="*/ 0 h 146"/>
              <a:gd name="T44" fmla="*/ 96 w 157"/>
              <a:gd name="T45" fmla="*/ 0 h 146"/>
              <a:gd name="T46" fmla="*/ 105 w 157"/>
              <a:gd name="T47" fmla="*/ 2 h 146"/>
              <a:gd name="T48" fmla="*/ 112 w 157"/>
              <a:gd name="T49" fmla="*/ 7 h 146"/>
              <a:gd name="T50" fmla="*/ 126 w 157"/>
              <a:gd name="T51" fmla="*/ 21 h 146"/>
              <a:gd name="T52" fmla="*/ 131 w 157"/>
              <a:gd name="T53" fmla="*/ 28 h 146"/>
              <a:gd name="T54" fmla="*/ 133 w 157"/>
              <a:gd name="T55" fmla="*/ 37 h 146"/>
              <a:gd name="T56" fmla="*/ 133 w 157"/>
              <a:gd name="T57" fmla="*/ 61 h 146"/>
              <a:gd name="T58" fmla="*/ 139 w 157"/>
              <a:gd name="T59" fmla="*/ 61 h 146"/>
              <a:gd name="T60" fmla="*/ 152 w 157"/>
              <a:gd name="T61" fmla="*/ 66 h 146"/>
              <a:gd name="T62" fmla="*/ 157 w 157"/>
              <a:gd name="T63" fmla="*/ 79 h 146"/>
              <a:gd name="T64" fmla="*/ 36 w 157"/>
              <a:gd name="T65" fmla="*/ 73 h 146"/>
              <a:gd name="T66" fmla="*/ 121 w 157"/>
              <a:gd name="T67" fmla="*/ 73 h 146"/>
              <a:gd name="T68" fmla="*/ 121 w 157"/>
              <a:gd name="T69" fmla="*/ 37 h 146"/>
              <a:gd name="T70" fmla="*/ 105 w 157"/>
              <a:gd name="T71" fmla="*/ 37 h 146"/>
              <a:gd name="T72" fmla="*/ 99 w 157"/>
              <a:gd name="T73" fmla="*/ 34 h 146"/>
              <a:gd name="T74" fmla="*/ 96 w 157"/>
              <a:gd name="T75" fmla="*/ 28 h 146"/>
              <a:gd name="T76" fmla="*/ 96 w 157"/>
              <a:gd name="T77" fmla="*/ 12 h 146"/>
              <a:gd name="T78" fmla="*/ 36 w 157"/>
              <a:gd name="T79" fmla="*/ 12 h 146"/>
              <a:gd name="T80" fmla="*/ 36 w 157"/>
              <a:gd name="T81" fmla="*/ 73 h 146"/>
              <a:gd name="T82" fmla="*/ 36 w 157"/>
              <a:gd name="T83" fmla="*/ 133 h 146"/>
              <a:gd name="T84" fmla="*/ 121 w 157"/>
              <a:gd name="T85" fmla="*/ 133 h 146"/>
              <a:gd name="T86" fmla="*/ 121 w 157"/>
              <a:gd name="T87" fmla="*/ 109 h 146"/>
              <a:gd name="T88" fmla="*/ 36 w 157"/>
              <a:gd name="T89" fmla="*/ 109 h 146"/>
              <a:gd name="T90" fmla="*/ 36 w 157"/>
              <a:gd name="T91" fmla="*/ 133 h 146"/>
              <a:gd name="T92" fmla="*/ 143 w 157"/>
              <a:gd name="T93" fmla="*/ 83 h 146"/>
              <a:gd name="T94" fmla="*/ 145 w 157"/>
              <a:gd name="T95" fmla="*/ 79 h 146"/>
              <a:gd name="T96" fmla="*/ 143 w 157"/>
              <a:gd name="T97" fmla="*/ 75 h 146"/>
              <a:gd name="T98" fmla="*/ 139 w 157"/>
              <a:gd name="T99" fmla="*/ 73 h 146"/>
              <a:gd name="T100" fmla="*/ 134 w 157"/>
              <a:gd name="T101" fmla="*/ 75 h 146"/>
              <a:gd name="T102" fmla="*/ 133 w 157"/>
              <a:gd name="T103" fmla="*/ 79 h 146"/>
              <a:gd name="T104" fmla="*/ 134 w 157"/>
              <a:gd name="T105" fmla="*/ 83 h 146"/>
              <a:gd name="T106" fmla="*/ 139 w 157"/>
              <a:gd name="T107" fmla="*/ 85 h 146"/>
              <a:gd name="T108" fmla="*/ 143 w 157"/>
              <a:gd name="T109" fmla="*/ 8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7" h="146">
                <a:moveTo>
                  <a:pt x="157" y="79"/>
                </a:moveTo>
                <a:cubicBezTo>
                  <a:pt x="157" y="118"/>
                  <a:pt x="157" y="118"/>
                  <a:pt x="157" y="118"/>
                </a:cubicBezTo>
                <a:cubicBezTo>
                  <a:pt x="157" y="119"/>
                  <a:pt x="157" y="120"/>
                  <a:pt x="156" y="120"/>
                </a:cubicBezTo>
                <a:cubicBezTo>
                  <a:pt x="155" y="121"/>
                  <a:pt x="155" y="121"/>
                  <a:pt x="154" y="121"/>
                </a:cubicBezTo>
                <a:cubicBezTo>
                  <a:pt x="133" y="121"/>
                  <a:pt x="133" y="121"/>
                  <a:pt x="133" y="121"/>
                </a:cubicBezTo>
                <a:cubicBezTo>
                  <a:pt x="133" y="136"/>
                  <a:pt x="133" y="136"/>
                  <a:pt x="133" y="136"/>
                </a:cubicBezTo>
                <a:cubicBezTo>
                  <a:pt x="133" y="139"/>
                  <a:pt x="132" y="141"/>
                  <a:pt x="130" y="143"/>
                </a:cubicBezTo>
                <a:cubicBezTo>
                  <a:pt x="128" y="145"/>
                  <a:pt x="126" y="146"/>
                  <a:pt x="124" y="146"/>
                </a:cubicBezTo>
                <a:cubicBezTo>
                  <a:pt x="33" y="146"/>
                  <a:pt x="33" y="146"/>
                  <a:pt x="33" y="146"/>
                </a:cubicBezTo>
                <a:cubicBezTo>
                  <a:pt x="30" y="146"/>
                  <a:pt x="28" y="145"/>
                  <a:pt x="26" y="143"/>
                </a:cubicBezTo>
                <a:cubicBezTo>
                  <a:pt x="25" y="141"/>
                  <a:pt x="24" y="139"/>
                  <a:pt x="24" y="136"/>
                </a:cubicBezTo>
                <a:cubicBezTo>
                  <a:pt x="24" y="121"/>
                  <a:pt x="24" y="121"/>
                  <a:pt x="24" y="121"/>
                </a:cubicBezTo>
                <a:cubicBezTo>
                  <a:pt x="3" y="121"/>
                  <a:pt x="3" y="121"/>
                  <a:pt x="3" y="121"/>
                </a:cubicBezTo>
                <a:cubicBezTo>
                  <a:pt x="2" y="121"/>
                  <a:pt x="1" y="121"/>
                  <a:pt x="0" y="120"/>
                </a:cubicBezTo>
                <a:cubicBezTo>
                  <a:pt x="0" y="120"/>
                  <a:pt x="0" y="119"/>
                  <a:pt x="0" y="118"/>
                </a:cubicBezTo>
                <a:cubicBezTo>
                  <a:pt x="0" y="79"/>
                  <a:pt x="0" y="79"/>
                  <a:pt x="0" y="79"/>
                </a:cubicBezTo>
                <a:cubicBezTo>
                  <a:pt x="0" y="74"/>
                  <a:pt x="1" y="70"/>
                  <a:pt x="5" y="66"/>
                </a:cubicBezTo>
                <a:cubicBezTo>
                  <a:pt x="8" y="63"/>
                  <a:pt x="13" y="61"/>
                  <a:pt x="18" y="61"/>
                </a:cubicBezTo>
                <a:cubicBezTo>
                  <a:pt x="24" y="61"/>
                  <a:pt x="24" y="61"/>
                  <a:pt x="24" y="61"/>
                </a:cubicBezTo>
                <a:cubicBezTo>
                  <a:pt x="24" y="9"/>
                  <a:pt x="24" y="9"/>
                  <a:pt x="24" y="9"/>
                </a:cubicBezTo>
                <a:cubicBezTo>
                  <a:pt x="24" y="7"/>
                  <a:pt x="25" y="5"/>
                  <a:pt x="26" y="3"/>
                </a:cubicBezTo>
                <a:cubicBezTo>
                  <a:pt x="28" y="1"/>
                  <a:pt x="30" y="0"/>
                  <a:pt x="33" y="0"/>
                </a:cubicBezTo>
                <a:cubicBezTo>
                  <a:pt x="96" y="0"/>
                  <a:pt x="96" y="0"/>
                  <a:pt x="96" y="0"/>
                </a:cubicBezTo>
                <a:cubicBezTo>
                  <a:pt x="99" y="0"/>
                  <a:pt x="102" y="1"/>
                  <a:pt x="105" y="2"/>
                </a:cubicBezTo>
                <a:cubicBezTo>
                  <a:pt x="108" y="3"/>
                  <a:pt x="110" y="5"/>
                  <a:pt x="112" y="7"/>
                </a:cubicBezTo>
                <a:cubicBezTo>
                  <a:pt x="126" y="21"/>
                  <a:pt x="126" y="21"/>
                  <a:pt x="126" y="21"/>
                </a:cubicBezTo>
                <a:cubicBezTo>
                  <a:pt x="128" y="23"/>
                  <a:pt x="130" y="25"/>
                  <a:pt x="131" y="28"/>
                </a:cubicBezTo>
                <a:cubicBezTo>
                  <a:pt x="132" y="31"/>
                  <a:pt x="133" y="34"/>
                  <a:pt x="133" y="37"/>
                </a:cubicBezTo>
                <a:cubicBezTo>
                  <a:pt x="133" y="61"/>
                  <a:pt x="133" y="61"/>
                  <a:pt x="133" y="61"/>
                </a:cubicBezTo>
                <a:cubicBezTo>
                  <a:pt x="139" y="61"/>
                  <a:pt x="139" y="61"/>
                  <a:pt x="139" y="61"/>
                </a:cubicBezTo>
                <a:cubicBezTo>
                  <a:pt x="144" y="61"/>
                  <a:pt x="148" y="63"/>
                  <a:pt x="152" y="66"/>
                </a:cubicBezTo>
                <a:cubicBezTo>
                  <a:pt x="155" y="70"/>
                  <a:pt x="157" y="74"/>
                  <a:pt x="157" y="79"/>
                </a:cubicBezTo>
                <a:close/>
                <a:moveTo>
                  <a:pt x="36" y="73"/>
                </a:moveTo>
                <a:cubicBezTo>
                  <a:pt x="121" y="73"/>
                  <a:pt x="121" y="73"/>
                  <a:pt x="121" y="73"/>
                </a:cubicBezTo>
                <a:cubicBezTo>
                  <a:pt x="121" y="37"/>
                  <a:pt x="121" y="37"/>
                  <a:pt x="121" y="37"/>
                </a:cubicBezTo>
                <a:cubicBezTo>
                  <a:pt x="105" y="37"/>
                  <a:pt x="105" y="37"/>
                  <a:pt x="105" y="37"/>
                </a:cubicBezTo>
                <a:cubicBezTo>
                  <a:pt x="103" y="37"/>
                  <a:pt x="101" y="36"/>
                  <a:pt x="99" y="34"/>
                </a:cubicBezTo>
                <a:cubicBezTo>
                  <a:pt x="97" y="32"/>
                  <a:pt x="96" y="30"/>
                  <a:pt x="96" y="28"/>
                </a:cubicBezTo>
                <a:cubicBezTo>
                  <a:pt x="96" y="12"/>
                  <a:pt x="96" y="12"/>
                  <a:pt x="96" y="12"/>
                </a:cubicBezTo>
                <a:cubicBezTo>
                  <a:pt x="36" y="12"/>
                  <a:pt x="36" y="12"/>
                  <a:pt x="36" y="12"/>
                </a:cubicBezTo>
                <a:lnTo>
                  <a:pt x="36" y="73"/>
                </a:lnTo>
                <a:close/>
                <a:moveTo>
                  <a:pt x="36" y="133"/>
                </a:moveTo>
                <a:cubicBezTo>
                  <a:pt x="121" y="133"/>
                  <a:pt x="121" y="133"/>
                  <a:pt x="121" y="133"/>
                </a:cubicBezTo>
                <a:cubicBezTo>
                  <a:pt x="121" y="109"/>
                  <a:pt x="121" y="109"/>
                  <a:pt x="121" y="109"/>
                </a:cubicBezTo>
                <a:cubicBezTo>
                  <a:pt x="36" y="109"/>
                  <a:pt x="36" y="109"/>
                  <a:pt x="36" y="109"/>
                </a:cubicBezTo>
                <a:lnTo>
                  <a:pt x="36" y="133"/>
                </a:lnTo>
                <a:close/>
                <a:moveTo>
                  <a:pt x="143" y="83"/>
                </a:moveTo>
                <a:cubicBezTo>
                  <a:pt x="144" y="82"/>
                  <a:pt x="145" y="81"/>
                  <a:pt x="145" y="79"/>
                </a:cubicBezTo>
                <a:cubicBezTo>
                  <a:pt x="145" y="77"/>
                  <a:pt x="144" y="76"/>
                  <a:pt x="143" y="75"/>
                </a:cubicBezTo>
                <a:cubicBezTo>
                  <a:pt x="142" y="74"/>
                  <a:pt x="140" y="73"/>
                  <a:pt x="139" y="73"/>
                </a:cubicBezTo>
                <a:cubicBezTo>
                  <a:pt x="137" y="73"/>
                  <a:pt x="136" y="74"/>
                  <a:pt x="134" y="75"/>
                </a:cubicBezTo>
                <a:cubicBezTo>
                  <a:pt x="133" y="76"/>
                  <a:pt x="133" y="77"/>
                  <a:pt x="133" y="79"/>
                </a:cubicBezTo>
                <a:cubicBezTo>
                  <a:pt x="133" y="81"/>
                  <a:pt x="133" y="82"/>
                  <a:pt x="134" y="83"/>
                </a:cubicBezTo>
                <a:cubicBezTo>
                  <a:pt x="136" y="84"/>
                  <a:pt x="137" y="85"/>
                  <a:pt x="139" y="85"/>
                </a:cubicBezTo>
                <a:cubicBezTo>
                  <a:pt x="140" y="85"/>
                  <a:pt x="142" y="84"/>
                  <a:pt x="143" y="8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3" name="Freeform 50"/>
          <p:cNvSpPr>
            <a:spLocks noEditPoints="1"/>
          </p:cNvSpPr>
          <p:nvPr/>
        </p:nvSpPr>
        <p:spPr bwMode="auto">
          <a:xfrm>
            <a:off x="2754466" y="2245878"/>
            <a:ext cx="261446" cy="226874"/>
          </a:xfrm>
          <a:custGeom>
            <a:avLst/>
            <a:gdLst>
              <a:gd name="T0" fmla="*/ 158 w 182"/>
              <a:gd name="T1" fmla="*/ 24 h 158"/>
              <a:gd name="T2" fmla="*/ 175 w 182"/>
              <a:gd name="T3" fmla="*/ 32 h 158"/>
              <a:gd name="T4" fmla="*/ 182 w 182"/>
              <a:gd name="T5" fmla="*/ 49 h 158"/>
              <a:gd name="T6" fmla="*/ 182 w 182"/>
              <a:gd name="T7" fmla="*/ 133 h 158"/>
              <a:gd name="T8" fmla="*/ 175 w 182"/>
              <a:gd name="T9" fmla="*/ 150 h 158"/>
              <a:gd name="T10" fmla="*/ 158 w 182"/>
              <a:gd name="T11" fmla="*/ 158 h 158"/>
              <a:gd name="T12" fmla="*/ 24 w 182"/>
              <a:gd name="T13" fmla="*/ 158 h 158"/>
              <a:gd name="T14" fmla="*/ 7 w 182"/>
              <a:gd name="T15" fmla="*/ 150 h 158"/>
              <a:gd name="T16" fmla="*/ 0 w 182"/>
              <a:gd name="T17" fmla="*/ 133 h 158"/>
              <a:gd name="T18" fmla="*/ 0 w 182"/>
              <a:gd name="T19" fmla="*/ 49 h 158"/>
              <a:gd name="T20" fmla="*/ 7 w 182"/>
              <a:gd name="T21" fmla="*/ 32 h 158"/>
              <a:gd name="T22" fmla="*/ 24 w 182"/>
              <a:gd name="T23" fmla="*/ 24 h 158"/>
              <a:gd name="T24" fmla="*/ 46 w 182"/>
              <a:gd name="T25" fmla="*/ 24 h 158"/>
              <a:gd name="T26" fmla="*/ 50 w 182"/>
              <a:gd name="T27" fmla="*/ 12 h 158"/>
              <a:gd name="T28" fmla="*/ 57 w 182"/>
              <a:gd name="T29" fmla="*/ 4 h 158"/>
              <a:gd name="T30" fmla="*/ 67 w 182"/>
              <a:gd name="T31" fmla="*/ 0 h 158"/>
              <a:gd name="T32" fmla="*/ 115 w 182"/>
              <a:gd name="T33" fmla="*/ 0 h 158"/>
              <a:gd name="T34" fmla="*/ 125 w 182"/>
              <a:gd name="T35" fmla="*/ 4 h 158"/>
              <a:gd name="T36" fmla="*/ 132 w 182"/>
              <a:gd name="T37" fmla="*/ 12 h 158"/>
              <a:gd name="T38" fmla="*/ 136 w 182"/>
              <a:gd name="T39" fmla="*/ 24 h 158"/>
              <a:gd name="T40" fmla="*/ 158 w 182"/>
              <a:gd name="T41" fmla="*/ 24 h 158"/>
              <a:gd name="T42" fmla="*/ 61 w 182"/>
              <a:gd name="T43" fmla="*/ 121 h 158"/>
              <a:gd name="T44" fmla="*/ 91 w 182"/>
              <a:gd name="T45" fmla="*/ 133 h 158"/>
              <a:gd name="T46" fmla="*/ 121 w 182"/>
              <a:gd name="T47" fmla="*/ 121 h 158"/>
              <a:gd name="T48" fmla="*/ 133 w 182"/>
              <a:gd name="T49" fmla="*/ 91 h 158"/>
              <a:gd name="T50" fmla="*/ 121 w 182"/>
              <a:gd name="T51" fmla="*/ 61 h 158"/>
              <a:gd name="T52" fmla="*/ 91 w 182"/>
              <a:gd name="T53" fmla="*/ 49 h 158"/>
              <a:gd name="T54" fmla="*/ 61 w 182"/>
              <a:gd name="T55" fmla="*/ 61 h 158"/>
              <a:gd name="T56" fmla="*/ 49 w 182"/>
              <a:gd name="T57" fmla="*/ 91 h 158"/>
              <a:gd name="T58" fmla="*/ 61 w 182"/>
              <a:gd name="T59" fmla="*/ 121 h 158"/>
              <a:gd name="T60" fmla="*/ 72 w 182"/>
              <a:gd name="T61" fmla="*/ 72 h 158"/>
              <a:gd name="T62" fmla="*/ 91 w 182"/>
              <a:gd name="T63" fmla="*/ 64 h 158"/>
              <a:gd name="T64" fmla="*/ 110 w 182"/>
              <a:gd name="T65" fmla="*/ 72 h 158"/>
              <a:gd name="T66" fmla="*/ 118 w 182"/>
              <a:gd name="T67" fmla="*/ 91 h 158"/>
              <a:gd name="T68" fmla="*/ 110 w 182"/>
              <a:gd name="T69" fmla="*/ 110 h 158"/>
              <a:gd name="T70" fmla="*/ 91 w 182"/>
              <a:gd name="T71" fmla="*/ 118 h 158"/>
              <a:gd name="T72" fmla="*/ 72 w 182"/>
              <a:gd name="T73" fmla="*/ 110 h 158"/>
              <a:gd name="T74" fmla="*/ 64 w 182"/>
              <a:gd name="T75" fmla="*/ 91 h 158"/>
              <a:gd name="T76" fmla="*/ 72 w 182"/>
              <a:gd name="T77" fmla="*/ 7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58">
                <a:moveTo>
                  <a:pt x="158" y="24"/>
                </a:moveTo>
                <a:cubicBezTo>
                  <a:pt x="164" y="24"/>
                  <a:pt x="170" y="27"/>
                  <a:pt x="175" y="32"/>
                </a:cubicBezTo>
                <a:cubicBezTo>
                  <a:pt x="179" y="36"/>
                  <a:pt x="182" y="42"/>
                  <a:pt x="182" y="49"/>
                </a:cubicBezTo>
                <a:cubicBezTo>
                  <a:pt x="182" y="133"/>
                  <a:pt x="182" y="133"/>
                  <a:pt x="182" y="133"/>
                </a:cubicBezTo>
                <a:cubicBezTo>
                  <a:pt x="182" y="140"/>
                  <a:pt x="179" y="146"/>
                  <a:pt x="175" y="150"/>
                </a:cubicBezTo>
                <a:cubicBezTo>
                  <a:pt x="170" y="155"/>
                  <a:pt x="164" y="158"/>
                  <a:pt x="158" y="158"/>
                </a:cubicBezTo>
                <a:cubicBezTo>
                  <a:pt x="24" y="158"/>
                  <a:pt x="24" y="158"/>
                  <a:pt x="24" y="158"/>
                </a:cubicBezTo>
                <a:cubicBezTo>
                  <a:pt x="18" y="158"/>
                  <a:pt x="12" y="155"/>
                  <a:pt x="7" y="150"/>
                </a:cubicBezTo>
                <a:cubicBezTo>
                  <a:pt x="3" y="146"/>
                  <a:pt x="0" y="140"/>
                  <a:pt x="0" y="133"/>
                </a:cubicBezTo>
                <a:cubicBezTo>
                  <a:pt x="0" y="49"/>
                  <a:pt x="0" y="49"/>
                  <a:pt x="0" y="49"/>
                </a:cubicBezTo>
                <a:cubicBezTo>
                  <a:pt x="0" y="42"/>
                  <a:pt x="3" y="36"/>
                  <a:pt x="7" y="32"/>
                </a:cubicBezTo>
                <a:cubicBezTo>
                  <a:pt x="12" y="27"/>
                  <a:pt x="18" y="24"/>
                  <a:pt x="24" y="24"/>
                </a:cubicBezTo>
                <a:cubicBezTo>
                  <a:pt x="46" y="24"/>
                  <a:pt x="46" y="24"/>
                  <a:pt x="46" y="24"/>
                </a:cubicBezTo>
                <a:cubicBezTo>
                  <a:pt x="50" y="12"/>
                  <a:pt x="50" y="12"/>
                  <a:pt x="50" y="12"/>
                </a:cubicBezTo>
                <a:cubicBezTo>
                  <a:pt x="52" y="9"/>
                  <a:pt x="54" y="6"/>
                  <a:pt x="57" y="4"/>
                </a:cubicBezTo>
                <a:cubicBezTo>
                  <a:pt x="60" y="1"/>
                  <a:pt x="63" y="0"/>
                  <a:pt x="67" y="0"/>
                </a:cubicBezTo>
                <a:cubicBezTo>
                  <a:pt x="115" y="0"/>
                  <a:pt x="115" y="0"/>
                  <a:pt x="115" y="0"/>
                </a:cubicBezTo>
                <a:cubicBezTo>
                  <a:pt x="119" y="0"/>
                  <a:pt x="122" y="1"/>
                  <a:pt x="125" y="4"/>
                </a:cubicBezTo>
                <a:cubicBezTo>
                  <a:pt x="128" y="6"/>
                  <a:pt x="130" y="9"/>
                  <a:pt x="132" y="12"/>
                </a:cubicBezTo>
                <a:cubicBezTo>
                  <a:pt x="136" y="24"/>
                  <a:pt x="136" y="24"/>
                  <a:pt x="136" y="24"/>
                </a:cubicBezTo>
                <a:lnTo>
                  <a:pt x="158" y="24"/>
                </a:lnTo>
                <a:close/>
                <a:moveTo>
                  <a:pt x="61" y="121"/>
                </a:moveTo>
                <a:cubicBezTo>
                  <a:pt x="69" y="129"/>
                  <a:pt x="79" y="133"/>
                  <a:pt x="91" y="133"/>
                </a:cubicBezTo>
                <a:cubicBezTo>
                  <a:pt x="103" y="133"/>
                  <a:pt x="113" y="129"/>
                  <a:pt x="121" y="121"/>
                </a:cubicBezTo>
                <a:cubicBezTo>
                  <a:pt x="129" y="113"/>
                  <a:pt x="133" y="103"/>
                  <a:pt x="133" y="91"/>
                </a:cubicBezTo>
                <a:cubicBezTo>
                  <a:pt x="133" y="79"/>
                  <a:pt x="129" y="69"/>
                  <a:pt x="121" y="61"/>
                </a:cubicBezTo>
                <a:cubicBezTo>
                  <a:pt x="113" y="53"/>
                  <a:pt x="103" y="49"/>
                  <a:pt x="91" y="49"/>
                </a:cubicBezTo>
                <a:cubicBezTo>
                  <a:pt x="79" y="49"/>
                  <a:pt x="69" y="53"/>
                  <a:pt x="61" y="61"/>
                </a:cubicBezTo>
                <a:cubicBezTo>
                  <a:pt x="53" y="69"/>
                  <a:pt x="49" y="79"/>
                  <a:pt x="49" y="91"/>
                </a:cubicBezTo>
                <a:cubicBezTo>
                  <a:pt x="49" y="103"/>
                  <a:pt x="53" y="113"/>
                  <a:pt x="61" y="121"/>
                </a:cubicBezTo>
                <a:close/>
                <a:moveTo>
                  <a:pt x="72" y="72"/>
                </a:moveTo>
                <a:cubicBezTo>
                  <a:pt x="77" y="66"/>
                  <a:pt x="83" y="64"/>
                  <a:pt x="91" y="64"/>
                </a:cubicBezTo>
                <a:cubicBezTo>
                  <a:pt x="98" y="64"/>
                  <a:pt x="105" y="66"/>
                  <a:pt x="110" y="72"/>
                </a:cubicBezTo>
                <a:cubicBezTo>
                  <a:pt x="116" y="77"/>
                  <a:pt x="118" y="84"/>
                  <a:pt x="118" y="91"/>
                </a:cubicBezTo>
                <a:cubicBezTo>
                  <a:pt x="118" y="99"/>
                  <a:pt x="116" y="105"/>
                  <a:pt x="110" y="110"/>
                </a:cubicBezTo>
                <a:cubicBezTo>
                  <a:pt x="105" y="116"/>
                  <a:pt x="98" y="118"/>
                  <a:pt x="91" y="118"/>
                </a:cubicBezTo>
                <a:cubicBezTo>
                  <a:pt x="83" y="118"/>
                  <a:pt x="77" y="116"/>
                  <a:pt x="72" y="110"/>
                </a:cubicBezTo>
                <a:cubicBezTo>
                  <a:pt x="66" y="105"/>
                  <a:pt x="64" y="99"/>
                  <a:pt x="64" y="91"/>
                </a:cubicBezTo>
                <a:cubicBezTo>
                  <a:pt x="64" y="84"/>
                  <a:pt x="66" y="77"/>
                  <a:pt x="72" y="7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4" name="Freeform 51"/>
          <p:cNvSpPr>
            <a:spLocks noEditPoints="1"/>
          </p:cNvSpPr>
          <p:nvPr/>
        </p:nvSpPr>
        <p:spPr bwMode="auto">
          <a:xfrm>
            <a:off x="3076413" y="2263163"/>
            <a:ext cx="226874" cy="209589"/>
          </a:xfrm>
          <a:custGeom>
            <a:avLst/>
            <a:gdLst>
              <a:gd name="T0" fmla="*/ 0 w 157"/>
              <a:gd name="T1" fmla="*/ 146 h 146"/>
              <a:gd name="T2" fmla="*/ 0 w 157"/>
              <a:gd name="T3" fmla="*/ 138 h 146"/>
              <a:gd name="T4" fmla="*/ 6 w 157"/>
              <a:gd name="T5" fmla="*/ 137 h 146"/>
              <a:gd name="T6" fmla="*/ 11 w 157"/>
              <a:gd name="T7" fmla="*/ 136 h 146"/>
              <a:gd name="T8" fmla="*/ 16 w 157"/>
              <a:gd name="T9" fmla="*/ 135 h 146"/>
              <a:gd name="T10" fmla="*/ 20 w 157"/>
              <a:gd name="T11" fmla="*/ 132 h 146"/>
              <a:gd name="T12" fmla="*/ 23 w 157"/>
              <a:gd name="T13" fmla="*/ 127 h 146"/>
              <a:gd name="T14" fmla="*/ 45 w 157"/>
              <a:gd name="T15" fmla="*/ 69 h 146"/>
              <a:gd name="T16" fmla="*/ 72 w 157"/>
              <a:gd name="T17" fmla="*/ 0 h 146"/>
              <a:gd name="T18" fmla="*/ 79 w 157"/>
              <a:gd name="T19" fmla="*/ 0 h 146"/>
              <a:gd name="T20" fmla="*/ 84 w 157"/>
              <a:gd name="T21" fmla="*/ 0 h 146"/>
              <a:gd name="T22" fmla="*/ 85 w 157"/>
              <a:gd name="T23" fmla="*/ 2 h 146"/>
              <a:gd name="T24" fmla="*/ 104 w 157"/>
              <a:gd name="T25" fmla="*/ 48 h 146"/>
              <a:gd name="T26" fmla="*/ 114 w 157"/>
              <a:gd name="T27" fmla="*/ 72 h 146"/>
              <a:gd name="T28" fmla="*/ 125 w 157"/>
              <a:gd name="T29" fmla="*/ 98 h 146"/>
              <a:gd name="T30" fmla="*/ 130 w 157"/>
              <a:gd name="T31" fmla="*/ 112 h 146"/>
              <a:gd name="T32" fmla="*/ 137 w 157"/>
              <a:gd name="T33" fmla="*/ 128 h 146"/>
              <a:gd name="T34" fmla="*/ 141 w 157"/>
              <a:gd name="T35" fmla="*/ 133 h 146"/>
              <a:gd name="T36" fmla="*/ 149 w 157"/>
              <a:gd name="T37" fmla="*/ 136 h 146"/>
              <a:gd name="T38" fmla="*/ 157 w 157"/>
              <a:gd name="T39" fmla="*/ 138 h 146"/>
              <a:gd name="T40" fmla="*/ 157 w 157"/>
              <a:gd name="T41" fmla="*/ 143 h 146"/>
              <a:gd name="T42" fmla="*/ 157 w 157"/>
              <a:gd name="T43" fmla="*/ 144 h 146"/>
              <a:gd name="T44" fmla="*/ 157 w 157"/>
              <a:gd name="T45" fmla="*/ 146 h 146"/>
              <a:gd name="T46" fmla="*/ 139 w 157"/>
              <a:gd name="T47" fmla="*/ 145 h 146"/>
              <a:gd name="T48" fmla="*/ 121 w 157"/>
              <a:gd name="T49" fmla="*/ 144 h 146"/>
              <a:gd name="T50" fmla="*/ 101 w 157"/>
              <a:gd name="T51" fmla="*/ 145 h 146"/>
              <a:gd name="T52" fmla="*/ 84 w 157"/>
              <a:gd name="T53" fmla="*/ 145 h 146"/>
              <a:gd name="T54" fmla="*/ 84 w 157"/>
              <a:gd name="T55" fmla="*/ 138 h 146"/>
              <a:gd name="T56" fmla="*/ 97 w 157"/>
              <a:gd name="T57" fmla="*/ 135 h 146"/>
              <a:gd name="T58" fmla="*/ 98 w 157"/>
              <a:gd name="T59" fmla="*/ 135 h 146"/>
              <a:gd name="T60" fmla="*/ 100 w 157"/>
              <a:gd name="T61" fmla="*/ 135 h 146"/>
              <a:gd name="T62" fmla="*/ 101 w 157"/>
              <a:gd name="T63" fmla="*/ 134 h 146"/>
              <a:gd name="T64" fmla="*/ 102 w 157"/>
              <a:gd name="T65" fmla="*/ 134 h 146"/>
              <a:gd name="T66" fmla="*/ 103 w 157"/>
              <a:gd name="T67" fmla="*/ 133 h 146"/>
              <a:gd name="T68" fmla="*/ 104 w 157"/>
              <a:gd name="T69" fmla="*/ 132 h 146"/>
              <a:gd name="T70" fmla="*/ 104 w 157"/>
              <a:gd name="T71" fmla="*/ 131 h 146"/>
              <a:gd name="T72" fmla="*/ 102 w 157"/>
              <a:gd name="T73" fmla="*/ 122 h 146"/>
              <a:gd name="T74" fmla="*/ 95 w 157"/>
              <a:gd name="T75" fmla="*/ 105 h 146"/>
              <a:gd name="T76" fmla="*/ 91 w 157"/>
              <a:gd name="T77" fmla="*/ 95 h 146"/>
              <a:gd name="T78" fmla="*/ 48 w 157"/>
              <a:gd name="T79" fmla="*/ 95 h 146"/>
              <a:gd name="T80" fmla="*/ 41 w 157"/>
              <a:gd name="T81" fmla="*/ 114 h 146"/>
              <a:gd name="T82" fmla="*/ 36 w 157"/>
              <a:gd name="T83" fmla="*/ 129 h 146"/>
              <a:gd name="T84" fmla="*/ 37 w 157"/>
              <a:gd name="T85" fmla="*/ 133 h 146"/>
              <a:gd name="T86" fmla="*/ 42 w 157"/>
              <a:gd name="T87" fmla="*/ 135 h 146"/>
              <a:gd name="T88" fmla="*/ 46 w 157"/>
              <a:gd name="T89" fmla="*/ 136 h 146"/>
              <a:gd name="T90" fmla="*/ 52 w 157"/>
              <a:gd name="T91" fmla="*/ 137 h 146"/>
              <a:gd name="T92" fmla="*/ 55 w 157"/>
              <a:gd name="T93" fmla="*/ 137 h 146"/>
              <a:gd name="T94" fmla="*/ 56 w 157"/>
              <a:gd name="T95" fmla="*/ 143 h 146"/>
              <a:gd name="T96" fmla="*/ 55 w 157"/>
              <a:gd name="T97" fmla="*/ 145 h 146"/>
              <a:gd name="T98" fmla="*/ 39 w 157"/>
              <a:gd name="T99" fmla="*/ 144 h 146"/>
              <a:gd name="T100" fmla="*/ 22 w 157"/>
              <a:gd name="T101" fmla="*/ 143 h 146"/>
              <a:gd name="T102" fmla="*/ 20 w 157"/>
              <a:gd name="T103" fmla="*/ 144 h 146"/>
              <a:gd name="T104" fmla="*/ 18 w 157"/>
              <a:gd name="T105" fmla="*/ 144 h 146"/>
              <a:gd name="T106" fmla="*/ 0 w 157"/>
              <a:gd name="T107" fmla="*/ 146 h 146"/>
              <a:gd name="T108" fmla="*/ 69 w 157"/>
              <a:gd name="T109" fmla="*/ 41 h 146"/>
              <a:gd name="T110" fmla="*/ 53 w 157"/>
              <a:gd name="T111" fmla="*/ 84 h 146"/>
              <a:gd name="T112" fmla="*/ 65 w 157"/>
              <a:gd name="T113" fmla="*/ 84 h 146"/>
              <a:gd name="T114" fmla="*/ 81 w 157"/>
              <a:gd name="T115" fmla="*/ 84 h 146"/>
              <a:gd name="T116" fmla="*/ 86 w 157"/>
              <a:gd name="T117" fmla="*/ 84 h 146"/>
              <a:gd name="T118" fmla="*/ 69 w 157"/>
              <a:gd name="T119" fmla="*/ 4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7" h="146">
                <a:moveTo>
                  <a:pt x="0" y="146"/>
                </a:moveTo>
                <a:cubicBezTo>
                  <a:pt x="0" y="138"/>
                  <a:pt x="0" y="138"/>
                  <a:pt x="0" y="138"/>
                </a:cubicBezTo>
                <a:cubicBezTo>
                  <a:pt x="2" y="138"/>
                  <a:pt x="3" y="137"/>
                  <a:pt x="6" y="137"/>
                </a:cubicBezTo>
                <a:cubicBezTo>
                  <a:pt x="8" y="137"/>
                  <a:pt x="9" y="136"/>
                  <a:pt x="11" y="136"/>
                </a:cubicBezTo>
                <a:cubicBezTo>
                  <a:pt x="12" y="136"/>
                  <a:pt x="14" y="135"/>
                  <a:pt x="16" y="135"/>
                </a:cubicBezTo>
                <a:cubicBezTo>
                  <a:pt x="17" y="134"/>
                  <a:pt x="19" y="133"/>
                  <a:pt x="20" y="132"/>
                </a:cubicBezTo>
                <a:cubicBezTo>
                  <a:pt x="21" y="131"/>
                  <a:pt x="22" y="129"/>
                  <a:pt x="23" y="127"/>
                </a:cubicBezTo>
                <a:cubicBezTo>
                  <a:pt x="45" y="69"/>
                  <a:pt x="45" y="69"/>
                  <a:pt x="45" y="69"/>
                </a:cubicBezTo>
                <a:cubicBezTo>
                  <a:pt x="72" y="0"/>
                  <a:pt x="72" y="0"/>
                  <a:pt x="72" y="0"/>
                </a:cubicBezTo>
                <a:cubicBezTo>
                  <a:pt x="79" y="0"/>
                  <a:pt x="79" y="0"/>
                  <a:pt x="79" y="0"/>
                </a:cubicBezTo>
                <a:cubicBezTo>
                  <a:pt x="84" y="0"/>
                  <a:pt x="84" y="0"/>
                  <a:pt x="84" y="0"/>
                </a:cubicBezTo>
                <a:cubicBezTo>
                  <a:pt x="84" y="1"/>
                  <a:pt x="85" y="2"/>
                  <a:pt x="85" y="2"/>
                </a:cubicBezTo>
                <a:cubicBezTo>
                  <a:pt x="104" y="48"/>
                  <a:pt x="104" y="48"/>
                  <a:pt x="104" y="48"/>
                </a:cubicBezTo>
                <a:cubicBezTo>
                  <a:pt x="106" y="53"/>
                  <a:pt x="110" y="61"/>
                  <a:pt x="114" y="72"/>
                </a:cubicBezTo>
                <a:cubicBezTo>
                  <a:pt x="119" y="83"/>
                  <a:pt x="122" y="92"/>
                  <a:pt x="125" y="98"/>
                </a:cubicBezTo>
                <a:cubicBezTo>
                  <a:pt x="126" y="100"/>
                  <a:pt x="128" y="105"/>
                  <a:pt x="130" y="112"/>
                </a:cubicBezTo>
                <a:cubicBezTo>
                  <a:pt x="133" y="119"/>
                  <a:pt x="135" y="124"/>
                  <a:pt x="137" y="128"/>
                </a:cubicBezTo>
                <a:cubicBezTo>
                  <a:pt x="139" y="130"/>
                  <a:pt x="140" y="132"/>
                  <a:pt x="141" y="133"/>
                </a:cubicBezTo>
                <a:cubicBezTo>
                  <a:pt x="142" y="134"/>
                  <a:pt x="145" y="135"/>
                  <a:pt x="149" y="136"/>
                </a:cubicBezTo>
                <a:cubicBezTo>
                  <a:pt x="153" y="137"/>
                  <a:pt x="156" y="137"/>
                  <a:pt x="157" y="138"/>
                </a:cubicBezTo>
                <a:cubicBezTo>
                  <a:pt x="157" y="140"/>
                  <a:pt x="157" y="142"/>
                  <a:pt x="157" y="143"/>
                </a:cubicBezTo>
                <a:cubicBezTo>
                  <a:pt x="157" y="143"/>
                  <a:pt x="157" y="144"/>
                  <a:pt x="157" y="144"/>
                </a:cubicBezTo>
                <a:cubicBezTo>
                  <a:pt x="157" y="145"/>
                  <a:pt x="157" y="145"/>
                  <a:pt x="157" y="146"/>
                </a:cubicBezTo>
                <a:cubicBezTo>
                  <a:pt x="153" y="146"/>
                  <a:pt x="147" y="145"/>
                  <a:pt x="139" y="145"/>
                </a:cubicBezTo>
                <a:cubicBezTo>
                  <a:pt x="131" y="144"/>
                  <a:pt x="125" y="144"/>
                  <a:pt x="121" y="144"/>
                </a:cubicBezTo>
                <a:cubicBezTo>
                  <a:pt x="116" y="144"/>
                  <a:pt x="110" y="144"/>
                  <a:pt x="101" y="145"/>
                </a:cubicBezTo>
                <a:cubicBezTo>
                  <a:pt x="92" y="145"/>
                  <a:pt x="87" y="145"/>
                  <a:pt x="84" y="145"/>
                </a:cubicBezTo>
                <a:cubicBezTo>
                  <a:pt x="84" y="143"/>
                  <a:pt x="84" y="140"/>
                  <a:pt x="84" y="138"/>
                </a:cubicBezTo>
                <a:cubicBezTo>
                  <a:pt x="97" y="135"/>
                  <a:pt x="97" y="135"/>
                  <a:pt x="97" y="135"/>
                </a:cubicBezTo>
                <a:cubicBezTo>
                  <a:pt x="97" y="135"/>
                  <a:pt x="97" y="135"/>
                  <a:pt x="98" y="135"/>
                </a:cubicBezTo>
                <a:cubicBezTo>
                  <a:pt x="99" y="135"/>
                  <a:pt x="99" y="135"/>
                  <a:pt x="100" y="135"/>
                </a:cubicBezTo>
                <a:cubicBezTo>
                  <a:pt x="100" y="135"/>
                  <a:pt x="100" y="135"/>
                  <a:pt x="101" y="134"/>
                </a:cubicBezTo>
                <a:cubicBezTo>
                  <a:pt x="102" y="134"/>
                  <a:pt x="102" y="134"/>
                  <a:pt x="102" y="134"/>
                </a:cubicBezTo>
                <a:cubicBezTo>
                  <a:pt x="103" y="134"/>
                  <a:pt x="103" y="133"/>
                  <a:pt x="103" y="133"/>
                </a:cubicBezTo>
                <a:cubicBezTo>
                  <a:pt x="104" y="133"/>
                  <a:pt x="104" y="132"/>
                  <a:pt x="104" y="132"/>
                </a:cubicBezTo>
                <a:cubicBezTo>
                  <a:pt x="104" y="132"/>
                  <a:pt x="104" y="131"/>
                  <a:pt x="104" y="131"/>
                </a:cubicBezTo>
                <a:cubicBezTo>
                  <a:pt x="104" y="130"/>
                  <a:pt x="103" y="127"/>
                  <a:pt x="102" y="122"/>
                </a:cubicBezTo>
                <a:cubicBezTo>
                  <a:pt x="100" y="117"/>
                  <a:pt x="97" y="111"/>
                  <a:pt x="95" y="105"/>
                </a:cubicBezTo>
                <a:cubicBezTo>
                  <a:pt x="92" y="99"/>
                  <a:pt x="91" y="96"/>
                  <a:pt x="91" y="95"/>
                </a:cubicBezTo>
                <a:cubicBezTo>
                  <a:pt x="48" y="95"/>
                  <a:pt x="48" y="95"/>
                  <a:pt x="48" y="95"/>
                </a:cubicBezTo>
                <a:cubicBezTo>
                  <a:pt x="47" y="99"/>
                  <a:pt x="44" y="105"/>
                  <a:pt x="41" y="114"/>
                </a:cubicBezTo>
                <a:cubicBezTo>
                  <a:pt x="38" y="122"/>
                  <a:pt x="36" y="127"/>
                  <a:pt x="36" y="129"/>
                </a:cubicBezTo>
                <a:cubicBezTo>
                  <a:pt x="36" y="130"/>
                  <a:pt x="37" y="132"/>
                  <a:pt x="37" y="133"/>
                </a:cubicBezTo>
                <a:cubicBezTo>
                  <a:pt x="38" y="134"/>
                  <a:pt x="40" y="134"/>
                  <a:pt x="42" y="135"/>
                </a:cubicBezTo>
                <a:cubicBezTo>
                  <a:pt x="43" y="135"/>
                  <a:pt x="45" y="136"/>
                  <a:pt x="46" y="136"/>
                </a:cubicBezTo>
                <a:cubicBezTo>
                  <a:pt x="47" y="136"/>
                  <a:pt x="49" y="137"/>
                  <a:pt x="52" y="137"/>
                </a:cubicBezTo>
                <a:cubicBezTo>
                  <a:pt x="54" y="137"/>
                  <a:pt x="55" y="137"/>
                  <a:pt x="55" y="137"/>
                </a:cubicBezTo>
                <a:cubicBezTo>
                  <a:pt x="56" y="139"/>
                  <a:pt x="56" y="140"/>
                  <a:pt x="56" y="143"/>
                </a:cubicBezTo>
                <a:cubicBezTo>
                  <a:pt x="56" y="143"/>
                  <a:pt x="55" y="144"/>
                  <a:pt x="55" y="145"/>
                </a:cubicBezTo>
                <a:cubicBezTo>
                  <a:pt x="52" y="145"/>
                  <a:pt x="46" y="145"/>
                  <a:pt x="39" y="144"/>
                </a:cubicBezTo>
                <a:cubicBezTo>
                  <a:pt x="32" y="144"/>
                  <a:pt x="26" y="143"/>
                  <a:pt x="22" y="143"/>
                </a:cubicBezTo>
                <a:cubicBezTo>
                  <a:pt x="22" y="143"/>
                  <a:pt x="21" y="144"/>
                  <a:pt x="20" y="144"/>
                </a:cubicBezTo>
                <a:cubicBezTo>
                  <a:pt x="19" y="144"/>
                  <a:pt x="18" y="144"/>
                  <a:pt x="18" y="144"/>
                </a:cubicBezTo>
                <a:cubicBezTo>
                  <a:pt x="13" y="145"/>
                  <a:pt x="7" y="146"/>
                  <a:pt x="0" y="146"/>
                </a:cubicBezTo>
                <a:close/>
                <a:moveTo>
                  <a:pt x="69" y="41"/>
                </a:moveTo>
                <a:cubicBezTo>
                  <a:pt x="53" y="84"/>
                  <a:pt x="53" y="84"/>
                  <a:pt x="53" y="84"/>
                </a:cubicBezTo>
                <a:cubicBezTo>
                  <a:pt x="55" y="84"/>
                  <a:pt x="59" y="84"/>
                  <a:pt x="65" y="84"/>
                </a:cubicBezTo>
                <a:cubicBezTo>
                  <a:pt x="72" y="84"/>
                  <a:pt x="77" y="84"/>
                  <a:pt x="81" y="84"/>
                </a:cubicBezTo>
                <a:cubicBezTo>
                  <a:pt x="82" y="84"/>
                  <a:pt x="84" y="84"/>
                  <a:pt x="86" y="84"/>
                </a:cubicBezTo>
                <a:cubicBezTo>
                  <a:pt x="81" y="68"/>
                  <a:pt x="75" y="54"/>
                  <a:pt x="69" y="4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5" name="Freeform 52"/>
          <p:cNvSpPr>
            <a:spLocks noEditPoints="1"/>
          </p:cNvSpPr>
          <p:nvPr/>
        </p:nvSpPr>
        <p:spPr bwMode="auto">
          <a:xfrm>
            <a:off x="3365947" y="2263163"/>
            <a:ext cx="190143" cy="209589"/>
          </a:xfrm>
          <a:custGeom>
            <a:avLst/>
            <a:gdLst>
              <a:gd name="T0" fmla="*/ 0 w 133"/>
              <a:gd name="T1" fmla="*/ 137 h 146"/>
              <a:gd name="T2" fmla="*/ 18 w 133"/>
              <a:gd name="T3" fmla="*/ 133 h 146"/>
              <a:gd name="T4" fmla="*/ 20 w 133"/>
              <a:gd name="T5" fmla="*/ 127 h 146"/>
              <a:gd name="T6" fmla="*/ 21 w 133"/>
              <a:gd name="T7" fmla="*/ 120 h 146"/>
              <a:gd name="T8" fmla="*/ 21 w 133"/>
              <a:gd name="T9" fmla="*/ 114 h 146"/>
              <a:gd name="T10" fmla="*/ 19 w 133"/>
              <a:gd name="T11" fmla="*/ 14 h 146"/>
              <a:gd name="T12" fmla="*/ 12 w 133"/>
              <a:gd name="T13" fmla="*/ 12 h 146"/>
              <a:gd name="T14" fmla="*/ 3 w 133"/>
              <a:gd name="T15" fmla="*/ 10 h 146"/>
              <a:gd name="T16" fmla="*/ 0 w 133"/>
              <a:gd name="T17" fmla="*/ 2 h 146"/>
              <a:gd name="T18" fmla="*/ 67 w 133"/>
              <a:gd name="T19" fmla="*/ 0 h 146"/>
              <a:gd name="T20" fmla="*/ 80 w 133"/>
              <a:gd name="T21" fmla="*/ 0 h 146"/>
              <a:gd name="T22" fmla="*/ 105 w 133"/>
              <a:gd name="T23" fmla="*/ 6 h 146"/>
              <a:gd name="T24" fmla="*/ 122 w 133"/>
              <a:gd name="T25" fmla="*/ 22 h 146"/>
              <a:gd name="T26" fmla="*/ 124 w 133"/>
              <a:gd name="T27" fmla="*/ 44 h 146"/>
              <a:gd name="T28" fmla="*/ 114 w 133"/>
              <a:gd name="T29" fmla="*/ 57 h 146"/>
              <a:gd name="T30" fmla="*/ 99 w 133"/>
              <a:gd name="T31" fmla="*/ 65 h 146"/>
              <a:gd name="T32" fmla="*/ 133 w 133"/>
              <a:gd name="T33" fmla="*/ 101 h 146"/>
              <a:gd name="T34" fmla="*/ 121 w 133"/>
              <a:gd name="T35" fmla="*/ 130 h 146"/>
              <a:gd name="T36" fmla="*/ 92 w 133"/>
              <a:gd name="T37" fmla="*/ 143 h 146"/>
              <a:gd name="T38" fmla="*/ 63 w 133"/>
              <a:gd name="T39" fmla="*/ 144 h 146"/>
              <a:gd name="T40" fmla="*/ 22 w 133"/>
              <a:gd name="T41" fmla="*/ 144 h 146"/>
              <a:gd name="T42" fmla="*/ 51 w 133"/>
              <a:gd name="T43" fmla="*/ 62 h 146"/>
              <a:gd name="T44" fmla="*/ 75 w 133"/>
              <a:gd name="T45" fmla="*/ 61 h 146"/>
              <a:gd name="T46" fmla="*/ 92 w 133"/>
              <a:gd name="T47" fmla="*/ 48 h 146"/>
              <a:gd name="T48" fmla="*/ 92 w 133"/>
              <a:gd name="T49" fmla="*/ 23 h 146"/>
              <a:gd name="T50" fmla="*/ 74 w 133"/>
              <a:gd name="T51" fmla="*/ 11 h 146"/>
              <a:gd name="T52" fmla="*/ 50 w 133"/>
              <a:gd name="T53" fmla="*/ 11 h 146"/>
              <a:gd name="T54" fmla="*/ 51 w 133"/>
              <a:gd name="T55" fmla="*/ 40 h 146"/>
              <a:gd name="T56" fmla="*/ 51 w 133"/>
              <a:gd name="T57" fmla="*/ 55 h 146"/>
              <a:gd name="T58" fmla="*/ 52 w 133"/>
              <a:gd name="T59" fmla="*/ 132 h 146"/>
              <a:gd name="T60" fmla="*/ 101 w 133"/>
              <a:gd name="T61" fmla="*/ 103 h 146"/>
              <a:gd name="T62" fmla="*/ 91 w 133"/>
              <a:gd name="T63" fmla="*/ 79 h 146"/>
              <a:gd name="T64" fmla="*/ 77 w 133"/>
              <a:gd name="T65" fmla="*/ 73 h 146"/>
              <a:gd name="T66" fmla="*/ 60 w 133"/>
              <a:gd name="T67" fmla="*/ 71 h 146"/>
              <a:gd name="T68" fmla="*/ 51 w 133"/>
              <a:gd name="T69" fmla="*/ 87 h 146"/>
              <a:gd name="T70" fmla="*/ 51 w 133"/>
              <a:gd name="T71" fmla="*/ 109 h 146"/>
              <a:gd name="T72" fmla="*/ 51 w 133"/>
              <a:gd name="T73" fmla="*/ 1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3" h="146">
                <a:moveTo>
                  <a:pt x="0" y="146"/>
                </a:moveTo>
                <a:cubicBezTo>
                  <a:pt x="0" y="137"/>
                  <a:pt x="0" y="137"/>
                  <a:pt x="0" y="137"/>
                </a:cubicBezTo>
                <a:cubicBezTo>
                  <a:pt x="1" y="136"/>
                  <a:pt x="4" y="136"/>
                  <a:pt x="8" y="135"/>
                </a:cubicBezTo>
                <a:cubicBezTo>
                  <a:pt x="12" y="134"/>
                  <a:pt x="16" y="134"/>
                  <a:pt x="18" y="133"/>
                </a:cubicBezTo>
                <a:cubicBezTo>
                  <a:pt x="18" y="132"/>
                  <a:pt x="19" y="131"/>
                  <a:pt x="19" y="130"/>
                </a:cubicBezTo>
                <a:cubicBezTo>
                  <a:pt x="19" y="129"/>
                  <a:pt x="20" y="128"/>
                  <a:pt x="20" y="127"/>
                </a:cubicBezTo>
                <a:cubicBezTo>
                  <a:pt x="20" y="126"/>
                  <a:pt x="20" y="125"/>
                  <a:pt x="20" y="124"/>
                </a:cubicBezTo>
                <a:cubicBezTo>
                  <a:pt x="21" y="123"/>
                  <a:pt x="21" y="122"/>
                  <a:pt x="21" y="120"/>
                </a:cubicBezTo>
                <a:cubicBezTo>
                  <a:pt x="21" y="119"/>
                  <a:pt x="21" y="118"/>
                  <a:pt x="21" y="117"/>
                </a:cubicBezTo>
                <a:cubicBezTo>
                  <a:pt x="21" y="116"/>
                  <a:pt x="21" y="115"/>
                  <a:pt x="21" y="114"/>
                </a:cubicBezTo>
                <a:cubicBezTo>
                  <a:pt x="21" y="112"/>
                  <a:pt x="21" y="111"/>
                  <a:pt x="21" y="111"/>
                </a:cubicBezTo>
                <a:cubicBezTo>
                  <a:pt x="21" y="49"/>
                  <a:pt x="20" y="17"/>
                  <a:pt x="19" y="14"/>
                </a:cubicBezTo>
                <a:cubicBezTo>
                  <a:pt x="18" y="13"/>
                  <a:pt x="18" y="13"/>
                  <a:pt x="17" y="13"/>
                </a:cubicBezTo>
                <a:cubicBezTo>
                  <a:pt x="15" y="12"/>
                  <a:pt x="14" y="12"/>
                  <a:pt x="12" y="12"/>
                </a:cubicBezTo>
                <a:cubicBezTo>
                  <a:pt x="11" y="11"/>
                  <a:pt x="9" y="11"/>
                  <a:pt x="8" y="11"/>
                </a:cubicBezTo>
                <a:cubicBezTo>
                  <a:pt x="6" y="11"/>
                  <a:pt x="5" y="11"/>
                  <a:pt x="3" y="10"/>
                </a:cubicBezTo>
                <a:cubicBezTo>
                  <a:pt x="2" y="10"/>
                  <a:pt x="1" y="10"/>
                  <a:pt x="0" y="10"/>
                </a:cubicBezTo>
                <a:cubicBezTo>
                  <a:pt x="0" y="2"/>
                  <a:pt x="0" y="2"/>
                  <a:pt x="0" y="2"/>
                </a:cubicBezTo>
                <a:cubicBezTo>
                  <a:pt x="6" y="2"/>
                  <a:pt x="17" y="2"/>
                  <a:pt x="32" y="1"/>
                </a:cubicBezTo>
                <a:cubicBezTo>
                  <a:pt x="47" y="1"/>
                  <a:pt x="59" y="0"/>
                  <a:pt x="67" y="0"/>
                </a:cubicBezTo>
                <a:cubicBezTo>
                  <a:pt x="69" y="0"/>
                  <a:pt x="71" y="0"/>
                  <a:pt x="74" y="0"/>
                </a:cubicBezTo>
                <a:cubicBezTo>
                  <a:pt x="77" y="0"/>
                  <a:pt x="79" y="0"/>
                  <a:pt x="80" y="0"/>
                </a:cubicBezTo>
                <a:cubicBezTo>
                  <a:pt x="85" y="0"/>
                  <a:pt x="89" y="1"/>
                  <a:pt x="93" y="2"/>
                </a:cubicBezTo>
                <a:cubicBezTo>
                  <a:pt x="97" y="2"/>
                  <a:pt x="101" y="4"/>
                  <a:pt x="105" y="6"/>
                </a:cubicBezTo>
                <a:cubicBezTo>
                  <a:pt x="109" y="7"/>
                  <a:pt x="113" y="10"/>
                  <a:pt x="115" y="12"/>
                </a:cubicBezTo>
                <a:cubicBezTo>
                  <a:pt x="118" y="15"/>
                  <a:pt x="121" y="18"/>
                  <a:pt x="122" y="22"/>
                </a:cubicBezTo>
                <a:cubicBezTo>
                  <a:pt x="124" y="26"/>
                  <a:pt x="125" y="31"/>
                  <a:pt x="125" y="35"/>
                </a:cubicBezTo>
                <a:cubicBezTo>
                  <a:pt x="125" y="39"/>
                  <a:pt x="125" y="42"/>
                  <a:pt x="124" y="44"/>
                </a:cubicBezTo>
                <a:cubicBezTo>
                  <a:pt x="122" y="47"/>
                  <a:pt x="121" y="49"/>
                  <a:pt x="120" y="51"/>
                </a:cubicBezTo>
                <a:cubicBezTo>
                  <a:pt x="118" y="53"/>
                  <a:pt x="116" y="55"/>
                  <a:pt x="114" y="57"/>
                </a:cubicBezTo>
                <a:cubicBezTo>
                  <a:pt x="111" y="58"/>
                  <a:pt x="109" y="60"/>
                  <a:pt x="107" y="61"/>
                </a:cubicBezTo>
                <a:cubicBezTo>
                  <a:pt x="105" y="62"/>
                  <a:pt x="102" y="63"/>
                  <a:pt x="99" y="65"/>
                </a:cubicBezTo>
                <a:cubicBezTo>
                  <a:pt x="109" y="67"/>
                  <a:pt x="117" y="71"/>
                  <a:pt x="123" y="77"/>
                </a:cubicBezTo>
                <a:cubicBezTo>
                  <a:pt x="130" y="83"/>
                  <a:pt x="133" y="91"/>
                  <a:pt x="133" y="101"/>
                </a:cubicBezTo>
                <a:cubicBezTo>
                  <a:pt x="133" y="107"/>
                  <a:pt x="132" y="113"/>
                  <a:pt x="130" y="118"/>
                </a:cubicBezTo>
                <a:cubicBezTo>
                  <a:pt x="127" y="123"/>
                  <a:pt x="124" y="127"/>
                  <a:pt x="121" y="130"/>
                </a:cubicBezTo>
                <a:cubicBezTo>
                  <a:pt x="117" y="133"/>
                  <a:pt x="113" y="136"/>
                  <a:pt x="108" y="138"/>
                </a:cubicBezTo>
                <a:cubicBezTo>
                  <a:pt x="103" y="140"/>
                  <a:pt x="97" y="142"/>
                  <a:pt x="92" y="143"/>
                </a:cubicBezTo>
                <a:cubicBezTo>
                  <a:pt x="87" y="144"/>
                  <a:pt x="81" y="144"/>
                  <a:pt x="76" y="144"/>
                </a:cubicBezTo>
                <a:cubicBezTo>
                  <a:pt x="73" y="144"/>
                  <a:pt x="69" y="144"/>
                  <a:pt x="63" y="144"/>
                </a:cubicBezTo>
                <a:cubicBezTo>
                  <a:pt x="58" y="143"/>
                  <a:pt x="53" y="143"/>
                  <a:pt x="51" y="143"/>
                </a:cubicBezTo>
                <a:cubicBezTo>
                  <a:pt x="44" y="143"/>
                  <a:pt x="34" y="144"/>
                  <a:pt x="22" y="144"/>
                </a:cubicBezTo>
                <a:cubicBezTo>
                  <a:pt x="9" y="145"/>
                  <a:pt x="2" y="146"/>
                  <a:pt x="0" y="146"/>
                </a:cubicBezTo>
                <a:close/>
                <a:moveTo>
                  <a:pt x="51" y="62"/>
                </a:moveTo>
                <a:cubicBezTo>
                  <a:pt x="54" y="62"/>
                  <a:pt x="57" y="62"/>
                  <a:pt x="61" y="62"/>
                </a:cubicBezTo>
                <a:cubicBezTo>
                  <a:pt x="66" y="62"/>
                  <a:pt x="71" y="62"/>
                  <a:pt x="75" y="61"/>
                </a:cubicBezTo>
                <a:cubicBezTo>
                  <a:pt x="79" y="60"/>
                  <a:pt x="82" y="59"/>
                  <a:pt x="85" y="57"/>
                </a:cubicBezTo>
                <a:cubicBezTo>
                  <a:pt x="88" y="55"/>
                  <a:pt x="91" y="52"/>
                  <a:pt x="92" y="48"/>
                </a:cubicBezTo>
                <a:cubicBezTo>
                  <a:pt x="94" y="45"/>
                  <a:pt x="95" y="40"/>
                  <a:pt x="95" y="35"/>
                </a:cubicBezTo>
                <a:cubicBezTo>
                  <a:pt x="95" y="30"/>
                  <a:pt x="94" y="27"/>
                  <a:pt x="92" y="23"/>
                </a:cubicBezTo>
                <a:cubicBezTo>
                  <a:pt x="90" y="20"/>
                  <a:pt x="87" y="17"/>
                  <a:pt x="84" y="16"/>
                </a:cubicBezTo>
                <a:cubicBezTo>
                  <a:pt x="81" y="14"/>
                  <a:pt x="78" y="12"/>
                  <a:pt x="74" y="11"/>
                </a:cubicBezTo>
                <a:cubicBezTo>
                  <a:pt x="70" y="11"/>
                  <a:pt x="67" y="10"/>
                  <a:pt x="62" y="10"/>
                </a:cubicBezTo>
                <a:cubicBezTo>
                  <a:pt x="59" y="10"/>
                  <a:pt x="55" y="10"/>
                  <a:pt x="50" y="11"/>
                </a:cubicBezTo>
                <a:cubicBezTo>
                  <a:pt x="50" y="14"/>
                  <a:pt x="50" y="19"/>
                  <a:pt x="50" y="26"/>
                </a:cubicBezTo>
                <a:cubicBezTo>
                  <a:pt x="51" y="32"/>
                  <a:pt x="51" y="37"/>
                  <a:pt x="51" y="40"/>
                </a:cubicBezTo>
                <a:cubicBezTo>
                  <a:pt x="51" y="42"/>
                  <a:pt x="51" y="44"/>
                  <a:pt x="51" y="48"/>
                </a:cubicBezTo>
                <a:cubicBezTo>
                  <a:pt x="51" y="51"/>
                  <a:pt x="51" y="53"/>
                  <a:pt x="51" y="55"/>
                </a:cubicBezTo>
                <a:cubicBezTo>
                  <a:pt x="51" y="58"/>
                  <a:pt x="51" y="60"/>
                  <a:pt x="51" y="62"/>
                </a:cubicBezTo>
                <a:close/>
                <a:moveTo>
                  <a:pt x="52" y="132"/>
                </a:moveTo>
                <a:cubicBezTo>
                  <a:pt x="57" y="134"/>
                  <a:pt x="61" y="135"/>
                  <a:pt x="65" y="135"/>
                </a:cubicBezTo>
                <a:cubicBezTo>
                  <a:pt x="89" y="135"/>
                  <a:pt x="101" y="125"/>
                  <a:pt x="101" y="103"/>
                </a:cubicBezTo>
                <a:cubicBezTo>
                  <a:pt x="101" y="96"/>
                  <a:pt x="100" y="91"/>
                  <a:pt x="97" y="86"/>
                </a:cubicBezTo>
                <a:cubicBezTo>
                  <a:pt x="95" y="84"/>
                  <a:pt x="93" y="81"/>
                  <a:pt x="91" y="79"/>
                </a:cubicBezTo>
                <a:cubicBezTo>
                  <a:pt x="89" y="77"/>
                  <a:pt x="87" y="76"/>
                  <a:pt x="85" y="75"/>
                </a:cubicBezTo>
                <a:cubicBezTo>
                  <a:pt x="83" y="74"/>
                  <a:pt x="80" y="73"/>
                  <a:pt x="77" y="73"/>
                </a:cubicBezTo>
                <a:cubicBezTo>
                  <a:pt x="74" y="72"/>
                  <a:pt x="72" y="72"/>
                  <a:pt x="69" y="72"/>
                </a:cubicBezTo>
                <a:cubicBezTo>
                  <a:pt x="67" y="72"/>
                  <a:pt x="64" y="71"/>
                  <a:pt x="60" y="71"/>
                </a:cubicBezTo>
                <a:cubicBezTo>
                  <a:pt x="56" y="71"/>
                  <a:pt x="53" y="72"/>
                  <a:pt x="51" y="72"/>
                </a:cubicBezTo>
                <a:cubicBezTo>
                  <a:pt x="51" y="76"/>
                  <a:pt x="51" y="81"/>
                  <a:pt x="51" y="87"/>
                </a:cubicBezTo>
                <a:cubicBezTo>
                  <a:pt x="51" y="94"/>
                  <a:pt x="51" y="99"/>
                  <a:pt x="51" y="102"/>
                </a:cubicBezTo>
                <a:cubicBezTo>
                  <a:pt x="51" y="103"/>
                  <a:pt x="51" y="105"/>
                  <a:pt x="51" y="109"/>
                </a:cubicBezTo>
                <a:cubicBezTo>
                  <a:pt x="51" y="112"/>
                  <a:pt x="51" y="116"/>
                  <a:pt x="51" y="118"/>
                </a:cubicBezTo>
                <a:cubicBezTo>
                  <a:pt x="51" y="120"/>
                  <a:pt x="51" y="123"/>
                  <a:pt x="51" y="126"/>
                </a:cubicBezTo>
                <a:cubicBezTo>
                  <a:pt x="51" y="129"/>
                  <a:pt x="52" y="131"/>
                  <a:pt x="52" y="13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6" name="Freeform 53"/>
          <p:cNvSpPr/>
          <p:nvPr/>
        </p:nvSpPr>
        <p:spPr bwMode="auto">
          <a:xfrm>
            <a:off x="3616589" y="2263163"/>
            <a:ext cx="140446" cy="209589"/>
          </a:xfrm>
          <a:custGeom>
            <a:avLst/>
            <a:gdLst>
              <a:gd name="T0" fmla="*/ 0 w 97"/>
              <a:gd name="T1" fmla="*/ 145 h 146"/>
              <a:gd name="T2" fmla="*/ 2 w 97"/>
              <a:gd name="T3" fmla="*/ 137 h 146"/>
              <a:gd name="T4" fmla="*/ 9 w 97"/>
              <a:gd name="T5" fmla="*/ 135 h 146"/>
              <a:gd name="T6" fmla="*/ 20 w 97"/>
              <a:gd name="T7" fmla="*/ 132 h 146"/>
              <a:gd name="T8" fmla="*/ 24 w 97"/>
              <a:gd name="T9" fmla="*/ 122 h 146"/>
              <a:gd name="T10" fmla="*/ 30 w 97"/>
              <a:gd name="T11" fmla="*/ 95 h 146"/>
              <a:gd name="T12" fmla="*/ 41 w 97"/>
              <a:gd name="T13" fmla="*/ 44 h 146"/>
              <a:gd name="T14" fmla="*/ 45 w 97"/>
              <a:gd name="T15" fmla="*/ 15 h 146"/>
              <a:gd name="T16" fmla="*/ 45 w 97"/>
              <a:gd name="T17" fmla="*/ 13 h 146"/>
              <a:gd name="T18" fmla="*/ 40 w 97"/>
              <a:gd name="T19" fmla="*/ 11 h 146"/>
              <a:gd name="T20" fmla="*/ 34 w 97"/>
              <a:gd name="T21" fmla="*/ 11 h 146"/>
              <a:gd name="T22" fmla="*/ 28 w 97"/>
              <a:gd name="T23" fmla="*/ 10 h 146"/>
              <a:gd name="T24" fmla="*/ 30 w 97"/>
              <a:gd name="T25" fmla="*/ 0 h 146"/>
              <a:gd name="T26" fmla="*/ 41 w 97"/>
              <a:gd name="T27" fmla="*/ 1 h 146"/>
              <a:gd name="T28" fmla="*/ 56 w 97"/>
              <a:gd name="T29" fmla="*/ 2 h 146"/>
              <a:gd name="T30" fmla="*/ 67 w 97"/>
              <a:gd name="T31" fmla="*/ 2 h 146"/>
              <a:gd name="T32" fmla="*/ 76 w 97"/>
              <a:gd name="T33" fmla="*/ 2 h 146"/>
              <a:gd name="T34" fmla="*/ 88 w 97"/>
              <a:gd name="T35" fmla="*/ 1 h 146"/>
              <a:gd name="T36" fmla="*/ 97 w 97"/>
              <a:gd name="T37" fmla="*/ 0 h 146"/>
              <a:gd name="T38" fmla="*/ 95 w 97"/>
              <a:gd name="T39" fmla="*/ 9 h 146"/>
              <a:gd name="T40" fmla="*/ 86 w 97"/>
              <a:gd name="T41" fmla="*/ 11 h 146"/>
              <a:gd name="T42" fmla="*/ 75 w 97"/>
              <a:gd name="T43" fmla="*/ 15 h 146"/>
              <a:gd name="T44" fmla="*/ 74 w 97"/>
              <a:gd name="T45" fmla="*/ 19 h 146"/>
              <a:gd name="T46" fmla="*/ 73 w 97"/>
              <a:gd name="T47" fmla="*/ 22 h 146"/>
              <a:gd name="T48" fmla="*/ 72 w 97"/>
              <a:gd name="T49" fmla="*/ 27 h 146"/>
              <a:gd name="T50" fmla="*/ 72 w 97"/>
              <a:gd name="T51" fmla="*/ 31 h 146"/>
              <a:gd name="T52" fmla="*/ 64 w 97"/>
              <a:gd name="T53" fmla="*/ 70 h 146"/>
              <a:gd name="T54" fmla="*/ 56 w 97"/>
              <a:gd name="T55" fmla="*/ 104 h 146"/>
              <a:gd name="T56" fmla="*/ 55 w 97"/>
              <a:gd name="T57" fmla="*/ 109 h 146"/>
              <a:gd name="T58" fmla="*/ 53 w 97"/>
              <a:gd name="T59" fmla="*/ 118 h 146"/>
              <a:gd name="T60" fmla="*/ 52 w 97"/>
              <a:gd name="T61" fmla="*/ 126 h 146"/>
              <a:gd name="T62" fmla="*/ 51 w 97"/>
              <a:gd name="T63" fmla="*/ 131 h 146"/>
              <a:gd name="T64" fmla="*/ 51 w 97"/>
              <a:gd name="T65" fmla="*/ 133 h 146"/>
              <a:gd name="T66" fmla="*/ 69 w 97"/>
              <a:gd name="T67" fmla="*/ 136 h 146"/>
              <a:gd name="T68" fmla="*/ 67 w 97"/>
              <a:gd name="T69" fmla="*/ 145 h 146"/>
              <a:gd name="T70" fmla="*/ 64 w 97"/>
              <a:gd name="T71" fmla="*/ 145 h 146"/>
              <a:gd name="T72" fmla="*/ 61 w 97"/>
              <a:gd name="T73" fmla="*/ 146 h 146"/>
              <a:gd name="T74" fmla="*/ 53 w 97"/>
              <a:gd name="T75" fmla="*/ 145 h 146"/>
              <a:gd name="T76" fmla="*/ 45 w 97"/>
              <a:gd name="T77" fmla="*/ 144 h 146"/>
              <a:gd name="T78" fmla="*/ 25 w 97"/>
              <a:gd name="T79" fmla="*/ 143 h 146"/>
              <a:gd name="T80" fmla="*/ 12 w 97"/>
              <a:gd name="T81" fmla="*/ 144 h 146"/>
              <a:gd name="T82" fmla="*/ 0 w 97"/>
              <a:gd name="T83"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 h="146">
                <a:moveTo>
                  <a:pt x="0" y="145"/>
                </a:moveTo>
                <a:cubicBezTo>
                  <a:pt x="2" y="137"/>
                  <a:pt x="2" y="137"/>
                  <a:pt x="2" y="137"/>
                </a:cubicBezTo>
                <a:cubicBezTo>
                  <a:pt x="2" y="137"/>
                  <a:pt x="5" y="137"/>
                  <a:pt x="9" y="135"/>
                </a:cubicBezTo>
                <a:cubicBezTo>
                  <a:pt x="14" y="134"/>
                  <a:pt x="18" y="133"/>
                  <a:pt x="20" y="132"/>
                </a:cubicBezTo>
                <a:cubicBezTo>
                  <a:pt x="22" y="130"/>
                  <a:pt x="23" y="126"/>
                  <a:pt x="24" y="122"/>
                </a:cubicBezTo>
                <a:cubicBezTo>
                  <a:pt x="24" y="122"/>
                  <a:pt x="26" y="113"/>
                  <a:pt x="30" y="95"/>
                </a:cubicBezTo>
                <a:cubicBezTo>
                  <a:pt x="34" y="77"/>
                  <a:pt x="37" y="60"/>
                  <a:pt x="41" y="44"/>
                </a:cubicBezTo>
                <a:cubicBezTo>
                  <a:pt x="44" y="27"/>
                  <a:pt x="45" y="18"/>
                  <a:pt x="45" y="15"/>
                </a:cubicBezTo>
                <a:cubicBezTo>
                  <a:pt x="45" y="13"/>
                  <a:pt x="45" y="13"/>
                  <a:pt x="45" y="13"/>
                </a:cubicBezTo>
                <a:cubicBezTo>
                  <a:pt x="44" y="12"/>
                  <a:pt x="42" y="12"/>
                  <a:pt x="40" y="11"/>
                </a:cubicBezTo>
                <a:cubicBezTo>
                  <a:pt x="38" y="11"/>
                  <a:pt x="36" y="11"/>
                  <a:pt x="34" y="11"/>
                </a:cubicBezTo>
                <a:cubicBezTo>
                  <a:pt x="31" y="10"/>
                  <a:pt x="29" y="10"/>
                  <a:pt x="28" y="10"/>
                </a:cubicBezTo>
                <a:cubicBezTo>
                  <a:pt x="30" y="0"/>
                  <a:pt x="30" y="0"/>
                  <a:pt x="30" y="0"/>
                </a:cubicBezTo>
                <a:cubicBezTo>
                  <a:pt x="32" y="0"/>
                  <a:pt x="36" y="1"/>
                  <a:pt x="41" y="1"/>
                </a:cubicBezTo>
                <a:cubicBezTo>
                  <a:pt x="47" y="1"/>
                  <a:pt x="52" y="1"/>
                  <a:pt x="56" y="2"/>
                </a:cubicBezTo>
                <a:cubicBezTo>
                  <a:pt x="59" y="2"/>
                  <a:pt x="63" y="2"/>
                  <a:pt x="67" y="2"/>
                </a:cubicBezTo>
                <a:cubicBezTo>
                  <a:pt x="70" y="2"/>
                  <a:pt x="73" y="2"/>
                  <a:pt x="76" y="2"/>
                </a:cubicBezTo>
                <a:cubicBezTo>
                  <a:pt x="79" y="1"/>
                  <a:pt x="83" y="1"/>
                  <a:pt x="88" y="1"/>
                </a:cubicBezTo>
                <a:cubicBezTo>
                  <a:pt x="92" y="1"/>
                  <a:pt x="95" y="0"/>
                  <a:pt x="97" y="0"/>
                </a:cubicBezTo>
                <a:cubicBezTo>
                  <a:pt x="97" y="3"/>
                  <a:pt x="96" y="6"/>
                  <a:pt x="95" y="9"/>
                </a:cubicBezTo>
                <a:cubicBezTo>
                  <a:pt x="93" y="9"/>
                  <a:pt x="90" y="10"/>
                  <a:pt x="86" y="11"/>
                </a:cubicBezTo>
                <a:cubicBezTo>
                  <a:pt x="81" y="13"/>
                  <a:pt x="78" y="14"/>
                  <a:pt x="75" y="15"/>
                </a:cubicBezTo>
                <a:cubicBezTo>
                  <a:pt x="75" y="16"/>
                  <a:pt x="74" y="17"/>
                  <a:pt x="74" y="19"/>
                </a:cubicBezTo>
                <a:cubicBezTo>
                  <a:pt x="74" y="20"/>
                  <a:pt x="73" y="21"/>
                  <a:pt x="73" y="22"/>
                </a:cubicBezTo>
                <a:cubicBezTo>
                  <a:pt x="73" y="23"/>
                  <a:pt x="73" y="25"/>
                  <a:pt x="72" y="27"/>
                </a:cubicBezTo>
                <a:cubicBezTo>
                  <a:pt x="72" y="29"/>
                  <a:pt x="72" y="30"/>
                  <a:pt x="72" y="31"/>
                </a:cubicBezTo>
                <a:cubicBezTo>
                  <a:pt x="70" y="40"/>
                  <a:pt x="67" y="53"/>
                  <a:pt x="64" y="70"/>
                </a:cubicBezTo>
                <a:cubicBezTo>
                  <a:pt x="60" y="87"/>
                  <a:pt x="57" y="99"/>
                  <a:pt x="56" y="104"/>
                </a:cubicBezTo>
                <a:cubicBezTo>
                  <a:pt x="56" y="105"/>
                  <a:pt x="56" y="106"/>
                  <a:pt x="55" y="109"/>
                </a:cubicBezTo>
                <a:cubicBezTo>
                  <a:pt x="54" y="113"/>
                  <a:pt x="54" y="115"/>
                  <a:pt x="53" y="118"/>
                </a:cubicBezTo>
                <a:cubicBezTo>
                  <a:pt x="53" y="121"/>
                  <a:pt x="52" y="123"/>
                  <a:pt x="52" y="126"/>
                </a:cubicBezTo>
                <a:cubicBezTo>
                  <a:pt x="51" y="129"/>
                  <a:pt x="51" y="130"/>
                  <a:pt x="51" y="131"/>
                </a:cubicBezTo>
                <a:cubicBezTo>
                  <a:pt x="51" y="133"/>
                  <a:pt x="51" y="133"/>
                  <a:pt x="51" y="133"/>
                </a:cubicBezTo>
                <a:cubicBezTo>
                  <a:pt x="52" y="133"/>
                  <a:pt x="58" y="134"/>
                  <a:pt x="69" y="136"/>
                </a:cubicBezTo>
                <a:cubicBezTo>
                  <a:pt x="68" y="139"/>
                  <a:pt x="68" y="142"/>
                  <a:pt x="67" y="145"/>
                </a:cubicBezTo>
                <a:cubicBezTo>
                  <a:pt x="66" y="145"/>
                  <a:pt x="65" y="145"/>
                  <a:pt x="64" y="145"/>
                </a:cubicBezTo>
                <a:cubicBezTo>
                  <a:pt x="63" y="146"/>
                  <a:pt x="62" y="146"/>
                  <a:pt x="61" y="146"/>
                </a:cubicBezTo>
                <a:cubicBezTo>
                  <a:pt x="59" y="146"/>
                  <a:pt x="56" y="145"/>
                  <a:pt x="53" y="145"/>
                </a:cubicBezTo>
                <a:cubicBezTo>
                  <a:pt x="49" y="144"/>
                  <a:pt x="46" y="144"/>
                  <a:pt x="45" y="144"/>
                </a:cubicBezTo>
                <a:cubicBezTo>
                  <a:pt x="36" y="144"/>
                  <a:pt x="29" y="143"/>
                  <a:pt x="25" y="143"/>
                </a:cubicBezTo>
                <a:cubicBezTo>
                  <a:pt x="22" y="143"/>
                  <a:pt x="17" y="144"/>
                  <a:pt x="12" y="144"/>
                </a:cubicBezTo>
                <a:cubicBezTo>
                  <a:pt x="6" y="145"/>
                  <a:pt x="2" y="145"/>
                  <a:pt x="0" y="1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7" name="Freeform 54"/>
          <p:cNvSpPr>
            <a:spLocks noEditPoints="1"/>
          </p:cNvSpPr>
          <p:nvPr/>
        </p:nvSpPr>
        <p:spPr bwMode="auto">
          <a:xfrm>
            <a:off x="3817535" y="2263163"/>
            <a:ext cx="244161" cy="209589"/>
          </a:xfrm>
          <a:custGeom>
            <a:avLst/>
            <a:gdLst>
              <a:gd name="T0" fmla="*/ 13 w 170"/>
              <a:gd name="T1" fmla="*/ 3 h 146"/>
              <a:gd name="T2" fmla="*/ 45 w 170"/>
              <a:gd name="T3" fmla="*/ 3 h 146"/>
              <a:gd name="T4" fmla="*/ 68 w 170"/>
              <a:gd name="T5" fmla="*/ 3 h 146"/>
              <a:gd name="T6" fmla="*/ 106 w 170"/>
              <a:gd name="T7" fmla="*/ 3 h 146"/>
              <a:gd name="T8" fmla="*/ 110 w 170"/>
              <a:gd name="T9" fmla="*/ 3 h 146"/>
              <a:gd name="T10" fmla="*/ 113 w 170"/>
              <a:gd name="T11" fmla="*/ 2 h 146"/>
              <a:gd name="T12" fmla="*/ 118 w 170"/>
              <a:gd name="T13" fmla="*/ 0 h 146"/>
              <a:gd name="T14" fmla="*/ 121 w 170"/>
              <a:gd name="T15" fmla="*/ 0 h 146"/>
              <a:gd name="T16" fmla="*/ 121 w 170"/>
              <a:gd name="T17" fmla="*/ 43 h 146"/>
              <a:gd name="T18" fmla="*/ 109 w 170"/>
              <a:gd name="T19" fmla="*/ 32 h 146"/>
              <a:gd name="T20" fmla="*/ 107 w 170"/>
              <a:gd name="T21" fmla="*/ 21 h 146"/>
              <a:gd name="T22" fmla="*/ 105 w 170"/>
              <a:gd name="T23" fmla="*/ 16 h 146"/>
              <a:gd name="T24" fmla="*/ 102 w 170"/>
              <a:gd name="T25" fmla="*/ 15 h 146"/>
              <a:gd name="T26" fmla="*/ 99 w 170"/>
              <a:gd name="T27" fmla="*/ 15 h 146"/>
              <a:gd name="T28" fmla="*/ 86 w 170"/>
              <a:gd name="T29" fmla="*/ 15 h 146"/>
              <a:gd name="T30" fmla="*/ 73 w 170"/>
              <a:gd name="T31" fmla="*/ 16 h 146"/>
              <a:gd name="T32" fmla="*/ 72 w 170"/>
              <a:gd name="T33" fmla="*/ 65 h 146"/>
              <a:gd name="T34" fmla="*/ 72 w 170"/>
              <a:gd name="T35" fmla="*/ 115 h 146"/>
              <a:gd name="T36" fmla="*/ 74 w 170"/>
              <a:gd name="T37" fmla="*/ 130 h 146"/>
              <a:gd name="T38" fmla="*/ 97 w 170"/>
              <a:gd name="T39" fmla="*/ 138 h 146"/>
              <a:gd name="T40" fmla="*/ 97 w 170"/>
              <a:gd name="T41" fmla="*/ 145 h 146"/>
              <a:gd name="T42" fmla="*/ 73 w 170"/>
              <a:gd name="T43" fmla="*/ 145 h 146"/>
              <a:gd name="T44" fmla="*/ 39 w 170"/>
              <a:gd name="T45" fmla="*/ 145 h 146"/>
              <a:gd name="T46" fmla="*/ 24 w 170"/>
              <a:gd name="T47" fmla="*/ 141 h 146"/>
              <a:gd name="T48" fmla="*/ 30 w 170"/>
              <a:gd name="T49" fmla="*/ 136 h 146"/>
              <a:gd name="T50" fmla="*/ 47 w 170"/>
              <a:gd name="T51" fmla="*/ 130 h 146"/>
              <a:gd name="T52" fmla="*/ 49 w 170"/>
              <a:gd name="T53" fmla="*/ 66 h 146"/>
              <a:gd name="T54" fmla="*/ 48 w 170"/>
              <a:gd name="T55" fmla="*/ 26 h 146"/>
              <a:gd name="T56" fmla="*/ 48 w 170"/>
              <a:gd name="T57" fmla="*/ 22 h 146"/>
              <a:gd name="T58" fmla="*/ 48 w 170"/>
              <a:gd name="T59" fmla="*/ 17 h 146"/>
              <a:gd name="T60" fmla="*/ 32 w 170"/>
              <a:gd name="T61" fmla="*/ 15 h 146"/>
              <a:gd name="T62" fmla="*/ 16 w 170"/>
              <a:gd name="T63" fmla="*/ 19 h 146"/>
              <a:gd name="T64" fmla="*/ 10 w 170"/>
              <a:gd name="T65" fmla="*/ 36 h 146"/>
              <a:gd name="T66" fmla="*/ 0 w 170"/>
              <a:gd name="T67" fmla="*/ 37 h 146"/>
              <a:gd name="T68" fmla="*/ 8 w 170"/>
              <a:gd name="T69" fmla="*/ 0 h 146"/>
              <a:gd name="T70" fmla="*/ 169 w 170"/>
              <a:gd name="T71" fmla="*/ 123 h 146"/>
              <a:gd name="T72" fmla="*/ 156 w 170"/>
              <a:gd name="T73" fmla="*/ 143 h 146"/>
              <a:gd name="T74" fmla="*/ 147 w 170"/>
              <a:gd name="T75" fmla="*/ 143 h 146"/>
              <a:gd name="T76" fmla="*/ 134 w 170"/>
              <a:gd name="T77" fmla="*/ 123 h 146"/>
              <a:gd name="T78" fmla="*/ 146 w 170"/>
              <a:gd name="T79" fmla="*/ 121 h 146"/>
              <a:gd name="T80" fmla="*/ 138 w 170"/>
              <a:gd name="T81" fmla="*/ 25 h 146"/>
              <a:gd name="T82" fmla="*/ 135 w 170"/>
              <a:gd name="T83" fmla="*/ 19 h 146"/>
              <a:gd name="T84" fmla="*/ 152 w 170"/>
              <a:gd name="T85" fmla="*/ 1 h 146"/>
              <a:gd name="T86" fmla="*/ 168 w 170"/>
              <a:gd name="T87" fmla="*/ 19 h 146"/>
              <a:gd name="T88" fmla="*/ 165 w 170"/>
              <a:gd name="T89" fmla="*/ 25 h 146"/>
              <a:gd name="T90" fmla="*/ 158 w 170"/>
              <a:gd name="T91"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6">
                <a:moveTo>
                  <a:pt x="8" y="0"/>
                </a:moveTo>
                <a:cubicBezTo>
                  <a:pt x="13" y="3"/>
                  <a:pt x="13" y="3"/>
                  <a:pt x="13" y="3"/>
                </a:cubicBezTo>
                <a:cubicBezTo>
                  <a:pt x="14" y="3"/>
                  <a:pt x="20" y="3"/>
                  <a:pt x="33" y="3"/>
                </a:cubicBezTo>
                <a:cubicBezTo>
                  <a:pt x="36" y="3"/>
                  <a:pt x="40" y="3"/>
                  <a:pt x="45" y="3"/>
                </a:cubicBezTo>
                <a:cubicBezTo>
                  <a:pt x="51" y="3"/>
                  <a:pt x="55" y="3"/>
                  <a:pt x="58" y="3"/>
                </a:cubicBezTo>
                <a:cubicBezTo>
                  <a:pt x="60" y="3"/>
                  <a:pt x="64" y="3"/>
                  <a:pt x="68" y="3"/>
                </a:cubicBezTo>
                <a:cubicBezTo>
                  <a:pt x="73" y="3"/>
                  <a:pt x="76" y="3"/>
                  <a:pt x="78" y="3"/>
                </a:cubicBezTo>
                <a:cubicBezTo>
                  <a:pt x="106" y="3"/>
                  <a:pt x="106" y="3"/>
                  <a:pt x="106" y="3"/>
                </a:cubicBezTo>
                <a:cubicBezTo>
                  <a:pt x="106" y="3"/>
                  <a:pt x="107" y="3"/>
                  <a:pt x="108" y="3"/>
                </a:cubicBezTo>
                <a:cubicBezTo>
                  <a:pt x="109" y="3"/>
                  <a:pt x="110" y="3"/>
                  <a:pt x="110" y="3"/>
                </a:cubicBezTo>
                <a:cubicBezTo>
                  <a:pt x="110" y="3"/>
                  <a:pt x="111" y="3"/>
                  <a:pt x="111" y="3"/>
                </a:cubicBezTo>
                <a:cubicBezTo>
                  <a:pt x="112" y="3"/>
                  <a:pt x="113" y="3"/>
                  <a:pt x="113" y="2"/>
                </a:cubicBezTo>
                <a:cubicBezTo>
                  <a:pt x="114" y="2"/>
                  <a:pt x="114" y="1"/>
                  <a:pt x="115" y="0"/>
                </a:cubicBezTo>
                <a:cubicBezTo>
                  <a:pt x="118" y="0"/>
                  <a:pt x="118" y="0"/>
                  <a:pt x="118" y="0"/>
                </a:cubicBezTo>
                <a:cubicBezTo>
                  <a:pt x="119" y="0"/>
                  <a:pt x="119" y="0"/>
                  <a:pt x="120" y="0"/>
                </a:cubicBezTo>
                <a:cubicBezTo>
                  <a:pt x="120" y="0"/>
                  <a:pt x="121" y="0"/>
                  <a:pt x="121" y="0"/>
                </a:cubicBezTo>
                <a:cubicBezTo>
                  <a:pt x="121" y="8"/>
                  <a:pt x="121" y="18"/>
                  <a:pt x="121" y="32"/>
                </a:cubicBezTo>
                <a:cubicBezTo>
                  <a:pt x="121" y="37"/>
                  <a:pt x="121" y="41"/>
                  <a:pt x="121" y="43"/>
                </a:cubicBezTo>
                <a:cubicBezTo>
                  <a:pt x="118" y="43"/>
                  <a:pt x="116" y="44"/>
                  <a:pt x="114" y="44"/>
                </a:cubicBezTo>
                <a:cubicBezTo>
                  <a:pt x="113" y="41"/>
                  <a:pt x="111" y="37"/>
                  <a:pt x="109" y="32"/>
                </a:cubicBezTo>
                <a:cubicBezTo>
                  <a:pt x="109" y="32"/>
                  <a:pt x="109" y="30"/>
                  <a:pt x="108" y="28"/>
                </a:cubicBezTo>
                <a:cubicBezTo>
                  <a:pt x="108" y="25"/>
                  <a:pt x="107" y="23"/>
                  <a:pt x="107" y="21"/>
                </a:cubicBezTo>
                <a:cubicBezTo>
                  <a:pt x="106" y="18"/>
                  <a:pt x="106" y="17"/>
                  <a:pt x="106" y="17"/>
                </a:cubicBezTo>
                <a:cubicBezTo>
                  <a:pt x="106" y="17"/>
                  <a:pt x="105" y="16"/>
                  <a:pt x="105" y="16"/>
                </a:cubicBezTo>
                <a:cubicBezTo>
                  <a:pt x="105" y="16"/>
                  <a:pt x="104" y="16"/>
                  <a:pt x="104" y="16"/>
                </a:cubicBezTo>
                <a:cubicBezTo>
                  <a:pt x="103" y="15"/>
                  <a:pt x="103" y="15"/>
                  <a:pt x="102" y="15"/>
                </a:cubicBezTo>
                <a:cubicBezTo>
                  <a:pt x="102" y="15"/>
                  <a:pt x="102" y="15"/>
                  <a:pt x="101" y="15"/>
                </a:cubicBezTo>
                <a:cubicBezTo>
                  <a:pt x="100" y="15"/>
                  <a:pt x="99" y="15"/>
                  <a:pt x="99" y="15"/>
                </a:cubicBezTo>
                <a:cubicBezTo>
                  <a:pt x="98" y="15"/>
                  <a:pt x="96" y="15"/>
                  <a:pt x="93" y="15"/>
                </a:cubicBezTo>
                <a:cubicBezTo>
                  <a:pt x="90" y="15"/>
                  <a:pt x="87" y="15"/>
                  <a:pt x="86" y="15"/>
                </a:cubicBezTo>
                <a:cubicBezTo>
                  <a:pt x="84" y="15"/>
                  <a:pt x="82" y="15"/>
                  <a:pt x="80" y="15"/>
                </a:cubicBezTo>
                <a:cubicBezTo>
                  <a:pt x="77" y="16"/>
                  <a:pt x="75" y="16"/>
                  <a:pt x="73" y="16"/>
                </a:cubicBezTo>
                <a:cubicBezTo>
                  <a:pt x="72" y="21"/>
                  <a:pt x="72" y="25"/>
                  <a:pt x="72" y="29"/>
                </a:cubicBezTo>
                <a:cubicBezTo>
                  <a:pt x="72" y="35"/>
                  <a:pt x="72" y="47"/>
                  <a:pt x="72" y="65"/>
                </a:cubicBezTo>
                <a:cubicBezTo>
                  <a:pt x="73" y="84"/>
                  <a:pt x="73" y="98"/>
                  <a:pt x="73" y="109"/>
                </a:cubicBezTo>
                <a:cubicBezTo>
                  <a:pt x="73" y="110"/>
                  <a:pt x="73" y="112"/>
                  <a:pt x="72" y="115"/>
                </a:cubicBezTo>
                <a:cubicBezTo>
                  <a:pt x="72" y="119"/>
                  <a:pt x="72" y="122"/>
                  <a:pt x="72" y="124"/>
                </a:cubicBezTo>
                <a:cubicBezTo>
                  <a:pt x="73" y="126"/>
                  <a:pt x="73" y="128"/>
                  <a:pt x="74" y="130"/>
                </a:cubicBezTo>
                <a:cubicBezTo>
                  <a:pt x="76" y="132"/>
                  <a:pt x="80" y="133"/>
                  <a:pt x="85" y="134"/>
                </a:cubicBezTo>
                <a:cubicBezTo>
                  <a:pt x="91" y="136"/>
                  <a:pt x="94" y="137"/>
                  <a:pt x="97" y="138"/>
                </a:cubicBezTo>
                <a:cubicBezTo>
                  <a:pt x="97" y="141"/>
                  <a:pt x="97" y="142"/>
                  <a:pt x="97" y="143"/>
                </a:cubicBezTo>
                <a:cubicBezTo>
                  <a:pt x="97" y="144"/>
                  <a:pt x="97" y="145"/>
                  <a:pt x="97" y="145"/>
                </a:cubicBezTo>
                <a:cubicBezTo>
                  <a:pt x="94" y="146"/>
                  <a:pt x="94" y="146"/>
                  <a:pt x="94" y="146"/>
                </a:cubicBezTo>
                <a:cubicBezTo>
                  <a:pt x="89" y="146"/>
                  <a:pt x="82" y="145"/>
                  <a:pt x="73" y="145"/>
                </a:cubicBezTo>
                <a:cubicBezTo>
                  <a:pt x="64" y="144"/>
                  <a:pt x="58" y="144"/>
                  <a:pt x="53" y="144"/>
                </a:cubicBezTo>
                <a:cubicBezTo>
                  <a:pt x="50" y="144"/>
                  <a:pt x="46" y="144"/>
                  <a:pt x="39" y="145"/>
                </a:cubicBezTo>
                <a:cubicBezTo>
                  <a:pt x="33" y="145"/>
                  <a:pt x="28" y="146"/>
                  <a:pt x="25" y="146"/>
                </a:cubicBezTo>
                <a:cubicBezTo>
                  <a:pt x="25" y="142"/>
                  <a:pt x="24" y="141"/>
                  <a:pt x="24" y="141"/>
                </a:cubicBezTo>
                <a:cubicBezTo>
                  <a:pt x="24" y="140"/>
                  <a:pt x="24" y="140"/>
                  <a:pt x="24" y="140"/>
                </a:cubicBezTo>
                <a:cubicBezTo>
                  <a:pt x="26" y="138"/>
                  <a:pt x="28" y="137"/>
                  <a:pt x="30" y="136"/>
                </a:cubicBezTo>
                <a:cubicBezTo>
                  <a:pt x="33" y="135"/>
                  <a:pt x="36" y="134"/>
                  <a:pt x="40" y="133"/>
                </a:cubicBezTo>
                <a:cubicBezTo>
                  <a:pt x="43" y="132"/>
                  <a:pt x="45" y="131"/>
                  <a:pt x="47" y="130"/>
                </a:cubicBezTo>
                <a:cubicBezTo>
                  <a:pt x="48" y="128"/>
                  <a:pt x="49" y="116"/>
                  <a:pt x="49" y="94"/>
                </a:cubicBezTo>
                <a:cubicBezTo>
                  <a:pt x="49" y="88"/>
                  <a:pt x="49" y="78"/>
                  <a:pt x="49" y="66"/>
                </a:cubicBezTo>
                <a:cubicBezTo>
                  <a:pt x="48" y="53"/>
                  <a:pt x="48" y="43"/>
                  <a:pt x="48" y="37"/>
                </a:cubicBezTo>
                <a:cubicBezTo>
                  <a:pt x="48" y="26"/>
                  <a:pt x="48" y="26"/>
                  <a:pt x="48" y="26"/>
                </a:cubicBezTo>
                <a:cubicBezTo>
                  <a:pt x="48" y="26"/>
                  <a:pt x="48" y="25"/>
                  <a:pt x="48" y="24"/>
                </a:cubicBezTo>
                <a:cubicBezTo>
                  <a:pt x="48" y="24"/>
                  <a:pt x="48" y="23"/>
                  <a:pt x="48" y="22"/>
                </a:cubicBezTo>
                <a:cubicBezTo>
                  <a:pt x="48" y="21"/>
                  <a:pt x="48" y="21"/>
                  <a:pt x="48" y="20"/>
                </a:cubicBezTo>
                <a:cubicBezTo>
                  <a:pt x="48" y="19"/>
                  <a:pt x="48" y="18"/>
                  <a:pt x="48" y="17"/>
                </a:cubicBezTo>
                <a:cubicBezTo>
                  <a:pt x="48" y="17"/>
                  <a:pt x="48" y="16"/>
                  <a:pt x="47" y="16"/>
                </a:cubicBezTo>
                <a:cubicBezTo>
                  <a:pt x="47" y="15"/>
                  <a:pt x="42" y="15"/>
                  <a:pt x="32" y="15"/>
                </a:cubicBezTo>
                <a:cubicBezTo>
                  <a:pt x="30" y="15"/>
                  <a:pt x="27" y="15"/>
                  <a:pt x="23" y="16"/>
                </a:cubicBezTo>
                <a:cubicBezTo>
                  <a:pt x="20" y="17"/>
                  <a:pt x="17" y="18"/>
                  <a:pt x="16" y="19"/>
                </a:cubicBezTo>
                <a:cubicBezTo>
                  <a:pt x="15" y="19"/>
                  <a:pt x="14" y="22"/>
                  <a:pt x="13" y="25"/>
                </a:cubicBezTo>
                <a:cubicBezTo>
                  <a:pt x="12" y="29"/>
                  <a:pt x="11" y="33"/>
                  <a:pt x="10" y="36"/>
                </a:cubicBezTo>
                <a:cubicBezTo>
                  <a:pt x="9" y="39"/>
                  <a:pt x="7" y="41"/>
                  <a:pt x="6" y="41"/>
                </a:cubicBezTo>
                <a:cubicBezTo>
                  <a:pt x="3" y="39"/>
                  <a:pt x="1" y="38"/>
                  <a:pt x="0" y="37"/>
                </a:cubicBezTo>
                <a:cubicBezTo>
                  <a:pt x="0" y="1"/>
                  <a:pt x="0" y="1"/>
                  <a:pt x="0" y="1"/>
                </a:cubicBezTo>
                <a:lnTo>
                  <a:pt x="8" y="0"/>
                </a:lnTo>
                <a:close/>
                <a:moveTo>
                  <a:pt x="165" y="121"/>
                </a:moveTo>
                <a:cubicBezTo>
                  <a:pt x="167" y="121"/>
                  <a:pt x="169" y="122"/>
                  <a:pt x="169" y="123"/>
                </a:cubicBezTo>
                <a:cubicBezTo>
                  <a:pt x="170" y="124"/>
                  <a:pt x="169" y="126"/>
                  <a:pt x="168" y="127"/>
                </a:cubicBezTo>
                <a:cubicBezTo>
                  <a:pt x="156" y="143"/>
                  <a:pt x="156" y="143"/>
                  <a:pt x="156" y="143"/>
                </a:cubicBezTo>
                <a:cubicBezTo>
                  <a:pt x="155" y="144"/>
                  <a:pt x="153" y="145"/>
                  <a:pt x="152" y="145"/>
                </a:cubicBezTo>
                <a:cubicBezTo>
                  <a:pt x="150" y="145"/>
                  <a:pt x="148" y="144"/>
                  <a:pt x="147" y="143"/>
                </a:cubicBezTo>
                <a:cubicBezTo>
                  <a:pt x="135" y="127"/>
                  <a:pt x="135" y="127"/>
                  <a:pt x="135" y="127"/>
                </a:cubicBezTo>
                <a:cubicBezTo>
                  <a:pt x="134" y="126"/>
                  <a:pt x="133" y="124"/>
                  <a:pt x="134" y="123"/>
                </a:cubicBezTo>
                <a:cubicBezTo>
                  <a:pt x="135" y="122"/>
                  <a:pt x="136" y="121"/>
                  <a:pt x="138" y="121"/>
                </a:cubicBezTo>
                <a:cubicBezTo>
                  <a:pt x="146" y="121"/>
                  <a:pt x="146" y="121"/>
                  <a:pt x="146" y="121"/>
                </a:cubicBezTo>
                <a:cubicBezTo>
                  <a:pt x="146" y="25"/>
                  <a:pt x="146" y="25"/>
                  <a:pt x="146" y="25"/>
                </a:cubicBezTo>
                <a:cubicBezTo>
                  <a:pt x="138" y="25"/>
                  <a:pt x="138" y="25"/>
                  <a:pt x="138" y="25"/>
                </a:cubicBezTo>
                <a:cubicBezTo>
                  <a:pt x="136" y="25"/>
                  <a:pt x="135" y="24"/>
                  <a:pt x="134" y="23"/>
                </a:cubicBezTo>
                <a:cubicBezTo>
                  <a:pt x="133" y="22"/>
                  <a:pt x="134" y="20"/>
                  <a:pt x="135" y="19"/>
                </a:cubicBezTo>
                <a:cubicBezTo>
                  <a:pt x="147" y="3"/>
                  <a:pt x="147" y="3"/>
                  <a:pt x="147" y="3"/>
                </a:cubicBezTo>
                <a:cubicBezTo>
                  <a:pt x="148" y="2"/>
                  <a:pt x="150" y="1"/>
                  <a:pt x="152" y="1"/>
                </a:cubicBezTo>
                <a:cubicBezTo>
                  <a:pt x="153" y="1"/>
                  <a:pt x="155" y="2"/>
                  <a:pt x="156" y="3"/>
                </a:cubicBezTo>
                <a:cubicBezTo>
                  <a:pt x="168" y="19"/>
                  <a:pt x="168" y="19"/>
                  <a:pt x="168" y="19"/>
                </a:cubicBezTo>
                <a:cubicBezTo>
                  <a:pt x="169" y="20"/>
                  <a:pt x="170" y="22"/>
                  <a:pt x="169" y="23"/>
                </a:cubicBezTo>
                <a:cubicBezTo>
                  <a:pt x="169" y="24"/>
                  <a:pt x="167" y="25"/>
                  <a:pt x="165" y="25"/>
                </a:cubicBezTo>
                <a:cubicBezTo>
                  <a:pt x="158" y="25"/>
                  <a:pt x="158" y="25"/>
                  <a:pt x="158" y="25"/>
                </a:cubicBezTo>
                <a:cubicBezTo>
                  <a:pt x="158" y="121"/>
                  <a:pt x="158" y="121"/>
                  <a:pt x="158" y="121"/>
                </a:cubicBezTo>
                <a:lnTo>
                  <a:pt x="165" y="12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8" name="Freeform 55"/>
          <p:cNvSpPr>
            <a:spLocks noEditPoints="1"/>
          </p:cNvSpPr>
          <p:nvPr/>
        </p:nvSpPr>
        <p:spPr bwMode="auto">
          <a:xfrm>
            <a:off x="4124356" y="2263163"/>
            <a:ext cx="207427" cy="224714"/>
          </a:xfrm>
          <a:custGeom>
            <a:avLst/>
            <a:gdLst>
              <a:gd name="T0" fmla="*/ 13 w 145"/>
              <a:gd name="T1" fmla="*/ 3 h 157"/>
              <a:gd name="T2" fmla="*/ 45 w 145"/>
              <a:gd name="T3" fmla="*/ 3 h 157"/>
              <a:gd name="T4" fmla="*/ 81 w 145"/>
              <a:gd name="T5" fmla="*/ 3 h 157"/>
              <a:gd name="T6" fmla="*/ 133 w 145"/>
              <a:gd name="T7" fmla="*/ 3 h 157"/>
              <a:gd name="T8" fmla="*/ 142 w 145"/>
              <a:gd name="T9" fmla="*/ 0 h 157"/>
              <a:gd name="T10" fmla="*/ 145 w 145"/>
              <a:gd name="T11" fmla="*/ 0 h 157"/>
              <a:gd name="T12" fmla="*/ 145 w 145"/>
              <a:gd name="T13" fmla="*/ 43 h 157"/>
              <a:gd name="T14" fmla="*/ 133 w 145"/>
              <a:gd name="T15" fmla="*/ 32 h 157"/>
              <a:gd name="T16" fmla="*/ 131 w 145"/>
              <a:gd name="T17" fmla="*/ 21 h 157"/>
              <a:gd name="T18" fmla="*/ 128 w 145"/>
              <a:gd name="T19" fmla="*/ 15 h 157"/>
              <a:gd name="T20" fmla="*/ 113 w 145"/>
              <a:gd name="T21" fmla="*/ 15 h 157"/>
              <a:gd name="T22" fmla="*/ 94 w 145"/>
              <a:gd name="T23" fmla="*/ 15 h 157"/>
              <a:gd name="T24" fmla="*/ 84 w 145"/>
              <a:gd name="T25" fmla="*/ 29 h 157"/>
              <a:gd name="T26" fmla="*/ 84 w 145"/>
              <a:gd name="T27" fmla="*/ 38 h 157"/>
              <a:gd name="T28" fmla="*/ 84 w 145"/>
              <a:gd name="T29" fmla="*/ 70 h 157"/>
              <a:gd name="T30" fmla="*/ 84 w 145"/>
              <a:gd name="T31" fmla="*/ 91 h 157"/>
              <a:gd name="T32" fmla="*/ 85 w 145"/>
              <a:gd name="T33" fmla="*/ 106 h 157"/>
              <a:gd name="T34" fmla="*/ 108 w 145"/>
              <a:gd name="T35" fmla="*/ 114 h 157"/>
              <a:gd name="T36" fmla="*/ 109 w 145"/>
              <a:gd name="T37" fmla="*/ 121 h 157"/>
              <a:gd name="T38" fmla="*/ 85 w 145"/>
              <a:gd name="T39" fmla="*/ 121 h 157"/>
              <a:gd name="T40" fmla="*/ 51 w 145"/>
              <a:gd name="T41" fmla="*/ 121 h 157"/>
              <a:gd name="T42" fmla="*/ 36 w 145"/>
              <a:gd name="T43" fmla="*/ 116 h 157"/>
              <a:gd name="T44" fmla="*/ 42 w 145"/>
              <a:gd name="T45" fmla="*/ 112 h 157"/>
              <a:gd name="T46" fmla="*/ 59 w 145"/>
              <a:gd name="T47" fmla="*/ 106 h 157"/>
              <a:gd name="T48" fmla="*/ 61 w 145"/>
              <a:gd name="T49" fmla="*/ 85 h 157"/>
              <a:gd name="T50" fmla="*/ 61 w 145"/>
              <a:gd name="T51" fmla="*/ 56 h 157"/>
              <a:gd name="T52" fmla="*/ 60 w 145"/>
              <a:gd name="T53" fmla="*/ 46 h 157"/>
              <a:gd name="T54" fmla="*/ 60 w 145"/>
              <a:gd name="T55" fmla="*/ 40 h 157"/>
              <a:gd name="T56" fmla="*/ 60 w 145"/>
              <a:gd name="T57" fmla="*/ 25 h 157"/>
              <a:gd name="T58" fmla="*/ 59 w 145"/>
              <a:gd name="T59" fmla="*/ 16 h 157"/>
              <a:gd name="T60" fmla="*/ 29 w 145"/>
              <a:gd name="T61" fmla="*/ 16 h 157"/>
              <a:gd name="T62" fmla="*/ 12 w 145"/>
              <a:gd name="T63" fmla="*/ 25 h 157"/>
              <a:gd name="T64" fmla="*/ 5 w 145"/>
              <a:gd name="T65" fmla="*/ 41 h 157"/>
              <a:gd name="T66" fmla="*/ 0 w 145"/>
              <a:gd name="T67" fmla="*/ 1 h 157"/>
              <a:gd name="T68" fmla="*/ 124 w 145"/>
              <a:gd name="T69" fmla="*/ 122 h 157"/>
              <a:gd name="T70" fmla="*/ 133 w 145"/>
              <a:gd name="T71" fmla="*/ 127 h 157"/>
              <a:gd name="T72" fmla="*/ 142 w 145"/>
              <a:gd name="T73" fmla="*/ 135 h 157"/>
              <a:gd name="T74" fmla="*/ 142 w 145"/>
              <a:gd name="T75" fmla="*/ 144 h 157"/>
              <a:gd name="T76" fmla="*/ 133 w 145"/>
              <a:gd name="T77" fmla="*/ 152 h 157"/>
              <a:gd name="T78" fmla="*/ 124 w 145"/>
              <a:gd name="T79" fmla="*/ 157 h 157"/>
              <a:gd name="T80" fmla="*/ 121 w 145"/>
              <a:gd name="T81" fmla="*/ 154 h 157"/>
              <a:gd name="T82" fmla="*/ 121 w 145"/>
              <a:gd name="T83" fmla="*/ 147 h 157"/>
              <a:gd name="T84" fmla="*/ 24 w 145"/>
              <a:gd name="T85" fmla="*/ 146 h 157"/>
              <a:gd name="T86" fmla="*/ 25 w 145"/>
              <a:gd name="T87" fmla="*/ 151 h 157"/>
              <a:gd name="T88" fmla="*/ 23 w 145"/>
              <a:gd name="T89" fmla="*/ 156 h 157"/>
              <a:gd name="T90" fmla="*/ 17 w 145"/>
              <a:gd name="T91" fmla="*/ 156 h 157"/>
              <a:gd name="T92" fmla="*/ 6 w 145"/>
              <a:gd name="T93" fmla="*/ 147 h 157"/>
              <a:gd name="T94" fmla="*/ 1 w 145"/>
              <a:gd name="T95" fmla="*/ 140 h 157"/>
              <a:gd name="T96" fmla="*/ 6 w 145"/>
              <a:gd name="T97" fmla="*/ 132 h 157"/>
              <a:gd name="T98" fmla="*/ 17 w 145"/>
              <a:gd name="T99" fmla="*/ 123 h 157"/>
              <a:gd name="T100" fmla="*/ 23 w 145"/>
              <a:gd name="T101" fmla="*/ 123 h 157"/>
              <a:gd name="T102" fmla="*/ 25 w 145"/>
              <a:gd name="T103" fmla="*/ 129 h 157"/>
              <a:gd name="T104" fmla="*/ 24 w 145"/>
              <a:gd name="T105" fmla="*/ 133 h 157"/>
              <a:gd name="T106" fmla="*/ 121 w 145"/>
              <a:gd name="T107" fmla="*/ 132 h 157"/>
              <a:gd name="T108" fmla="*/ 121 w 145"/>
              <a:gd name="T109" fmla="*/ 125 h 157"/>
              <a:gd name="T110" fmla="*/ 124 w 145"/>
              <a:gd name="T111"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5" h="157">
                <a:moveTo>
                  <a:pt x="8" y="0"/>
                </a:moveTo>
                <a:cubicBezTo>
                  <a:pt x="13" y="3"/>
                  <a:pt x="13" y="3"/>
                  <a:pt x="13" y="3"/>
                </a:cubicBezTo>
                <a:cubicBezTo>
                  <a:pt x="14" y="3"/>
                  <a:pt x="20" y="3"/>
                  <a:pt x="33" y="3"/>
                </a:cubicBezTo>
                <a:cubicBezTo>
                  <a:pt x="36" y="3"/>
                  <a:pt x="40" y="3"/>
                  <a:pt x="45" y="3"/>
                </a:cubicBezTo>
                <a:cubicBezTo>
                  <a:pt x="51" y="3"/>
                  <a:pt x="55" y="3"/>
                  <a:pt x="58" y="3"/>
                </a:cubicBezTo>
                <a:cubicBezTo>
                  <a:pt x="62" y="3"/>
                  <a:pt x="70" y="3"/>
                  <a:pt x="81" y="3"/>
                </a:cubicBezTo>
                <a:cubicBezTo>
                  <a:pt x="92" y="3"/>
                  <a:pt x="102" y="3"/>
                  <a:pt x="110" y="3"/>
                </a:cubicBezTo>
                <a:cubicBezTo>
                  <a:pt x="118" y="3"/>
                  <a:pt x="126" y="3"/>
                  <a:pt x="133" y="3"/>
                </a:cubicBezTo>
                <a:cubicBezTo>
                  <a:pt x="135" y="3"/>
                  <a:pt x="137" y="2"/>
                  <a:pt x="138" y="0"/>
                </a:cubicBezTo>
                <a:cubicBezTo>
                  <a:pt x="142" y="0"/>
                  <a:pt x="142" y="0"/>
                  <a:pt x="142" y="0"/>
                </a:cubicBezTo>
                <a:cubicBezTo>
                  <a:pt x="143" y="0"/>
                  <a:pt x="143" y="0"/>
                  <a:pt x="144" y="0"/>
                </a:cubicBezTo>
                <a:cubicBezTo>
                  <a:pt x="144" y="0"/>
                  <a:pt x="145" y="0"/>
                  <a:pt x="145" y="0"/>
                </a:cubicBezTo>
                <a:cubicBezTo>
                  <a:pt x="145" y="8"/>
                  <a:pt x="145" y="18"/>
                  <a:pt x="145" y="32"/>
                </a:cubicBezTo>
                <a:cubicBezTo>
                  <a:pt x="145" y="37"/>
                  <a:pt x="145" y="41"/>
                  <a:pt x="145" y="43"/>
                </a:cubicBezTo>
                <a:cubicBezTo>
                  <a:pt x="142" y="43"/>
                  <a:pt x="140" y="44"/>
                  <a:pt x="138" y="44"/>
                </a:cubicBezTo>
                <a:cubicBezTo>
                  <a:pt x="137" y="41"/>
                  <a:pt x="135" y="37"/>
                  <a:pt x="133" y="32"/>
                </a:cubicBezTo>
                <a:cubicBezTo>
                  <a:pt x="133" y="32"/>
                  <a:pt x="133" y="30"/>
                  <a:pt x="132" y="28"/>
                </a:cubicBezTo>
                <a:cubicBezTo>
                  <a:pt x="132" y="25"/>
                  <a:pt x="131" y="23"/>
                  <a:pt x="131" y="21"/>
                </a:cubicBezTo>
                <a:cubicBezTo>
                  <a:pt x="130" y="18"/>
                  <a:pt x="130" y="17"/>
                  <a:pt x="130" y="17"/>
                </a:cubicBezTo>
                <a:cubicBezTo>
                  <a:pt x="130" y="16"/>
                  <a:pt x="129" y="16"/>
                  <a:pt x="128" y="15"/>
                </a:cubicBezTo>
                <a:cubicBezTo>
                  <a:pt x="127" y="15"/>
                  <a:pt x="125" y="15"/>
                  <a:pt x="121" y="15"/>
                </a:cubicBezTo>
                <a:cubicBezTo>
                  <a:pt x="119" y="15"/>
                  <a:pt x="117" y="15"/>
                  <a:pt x="113" y="15"/>
                </a:cubicBezTo>
                <a:cubicBezTo>
                  <a:pt x="109" y="15"/>
                  <a:pt x="105" y="15"/>
                  <a:pt x="103" y="15"/>
                </a:cubicBezTo>
                <a:cubicBezTo>
                  <a:pt x="100" y="15"/>
                  <a:pt x="97" y="15"/>
                  <a:pt x="94" y="15"/>
                </a:cubicBezTo>
                <a:cubicBezTo>
                  <a:pt x="91" y="15"/>
                  <a:pt x="88" y="16"/>
                  <a:pt x="85" y="16"/>
                </a:cubicBezTo>
                <a:cubicBezTo>
                  <a:pt x="84" y="21"/>
                  <a:pt x="84" y="25"/>
                  <a:pt x="84" y="29"/>
                </a:cubicBezTo>
                <a:cubicBezTo>
                  <a:pt x="84" y="43"/>
                  <a:pt x="84" y="43"/>
                  <a:pt x="84" y="43"/>
                </a:cubicBezTo>
                <a:cubicBezTo>
                  <a:pt x="84" y="38"/>
                  <a:pt x="84" y="38"/>
                  <a:pt x="84" y="38"/>
                </a:cubicBezTo>
                <a:cubicBezTo>
                  <a:pt x="84" y="42"/>
                  <a:pt x="84" y="47"/>
                  <a:pt x="84" y="53"/>
                </a:cubicBezTo>
                <a:cubicBezTo>
                  <a:pt x="84" y="59"/>
                  <a:pt x="84" y="65"/>
                  <a:pt x="84" y="70"/>
                </a:cubicBezTo>
                <a:cubicBezTo>
                  <a:pt x="84" y="75"/>
                  <a:pt x="84" y="80"/>
                  <a:pt x="84" y="84"/>
                </a:cubicBezTo>
                <a:cubicBezTo>
                  <a:pt x="84" y="85"/>
                  <a:pt x="84" y="88"/>
                  <a:pt x="84" y="91"/>
                </a:cubicBezTo>
                <a:cubicBezTo>
                  <a:pt x="84" y="95"/>
                  <a:pt x="84" y="97"/>
                  <a:pt x="84" y="100"/>
                </a:cubicBezTo>
                <a:cubicBezTo>
                  <a:pt x="84" y="102"/>
                  <a:pt x="85" y="104"/>
                  <a:pt x="85" y="106"/>
                </a:cubicBezTo>
                <a:cubicBezTo>
                  <a:pt x="88" y="108"/>
                  <a:pt x="92" y="109"/>
                  <a:pt x="97" y="110"/>
                </a:cubicBezTo>
                <a:cubicBezTo>
                  <a:pt x="102" y="112"/>
                  <a:pt x="106" y="113"/>
                  <a:pt x="108" y="114"/>
                </a:cubicBezTo>
                <a:cubicBezTo>
                  <a:pt x="109" y="116"/>
                  <a:pt x="109" y="118"/>
                  <a:pt x="109" y="119"/>
                </a:cubicBezTo>
                <a:cubicBezTo>
                  <a:pt x="109" y="119"/>
                  <a:pt x="109" y="120"/>
                  <a:pt x="109" y="121"/>
                </a:cubicBezTo>
                <a:cubicBezTo>
                  <a:pt x="105" y="121"/>
                  <a:pt x="105" y="121"/>
                  <a:pt x="105" y="121"/>
                </a:cubicBezTo>
                <a:cubicBezTo>
                  <a:pt x="101" y="121"/>
                  <a:pt x="94" y="121"/>
                  <a:pt x="85" y="121"/>
                </a:cubicBezTo>
                <a:cubicBezTo>
                  <a:pt x="76" y="120"/>
                  <a:pt x="69" y="120"/>
                  <a:pt x="65" y="120"/>
                </a:cubicBezTo>
                <a:cubicBezTo>
                  <a:pt x="62" y="120"/>
                  <a:pt x="57" y="120"/>
                  <a:pt x="51" y="121"/>
                </a:cubicBezTo>
                <a:cubicBezTo>
                  <a:pt x="45" y="121"/>
                  <a:pt x="40" y="121"/>
                  <a:pt x="37" y="121"/>
                </a:cubicBezTo>
                <a:cubicBezTo>
                  <a:pt x="36" y="118"/>
                  <a:pt x="36" y="117"/>
                  <a:pt x="36" y="116"/>
                </a:cubicBezTo>
                <a:cubicBezTo>
                  <a:pt x="36" y="116"/>
                  <a:pt x="36" y="116"/>
                  <a:pt x="36" y="116"/>
                </a:cubicBezTo>
                <a:cubicBezTo>
                  <a:pt x="37" y="114"/>
                  <a:pt x="39" y="113"/>
                  <a:pt x="42" y="112"/>
                </a:cubicBezTo>
                <a:cubicBezTo>
                  <a:pt x="45" y="111"/>
                  <a:pt x="48" y="110"/>
                  <a:pt x="51" y="109"/>
                </a:cubicBezTo>
                <a:cubicBezTo>
                  <a:pt x="55" y="108"/>
                  <a:pt x="57" y="107"/>
                  <a:pt x="59" y="106"/>
                </a:cubicBezTo>
                <a:cubicBezTo>
                  <a:pt x="59" y="105"/>
                  <a:pt x="60" y="103"/>
                  <a:pt x="60" y="99"/>
                </a:cubicBezTo>
                <a:cubicBezTo>
                  <a:pt x="60" y="96"/>
                  <a:pt x="60" y="91"/>
                  <a:pt x="61" y="85"/>
                </a:cubicBezTo>
                <a:cubicBezTo>
                  <a:pt x="61" y="80"/>
                  <a:pt x="61" y="75"/>
                  <a:pt x="61" y="71"/>
                </a:cubicBezTo>
                <a:cubicBezTo>
                  <a:pt x="61" y="67"/>
                  <a:pt x="61" y="62"/>
                  <a:pt x="61" y="56"/>
                </a:cubicBezTo>
                <a:cubicBezTo>
                  <a:pt x="61" y="51"/>
                  <a:pt x="61" y="48"/>
                  <a:pt x="61" y="48"/>
                </a:cubicBezTo>
                <a:cubicBezTo>
                  <a:pt x="61" y="47"/>
                  <a:pt x="60" y="47"/>
                  <a:pt x="60" y="46"/>
                </a:cubicBezTo>
                <a:cubicBezTo>
                  <a:pt x="60" y="45"/>
                  <a:pt x="60" y="44"/>
                  <a:pt x="60" y="44"/>
                </a:cubicBezTo>
                <a:cubicBezTo>
                  <a:pt x="60" y="43"/>
                  <a:pt x="60" y="42"/>
                  <a:pt x="60" y="40"/>
                </a:cubicBezTo>
                <a:cubicBezTo>
                  <a:pt x="60" y="37"/>
                  <a:pt x="60" y="35"/>
                  <a:pt x="60" y="33"/>
                </a:cubicBezTo>
                <a:cubicBezTo>
                  <a:pt x="60" y="30"/>
                  <a:pt x="60" y="28"/>
                  <a:pt x="60" y="25"/>
                </a:cubicBezTo>
                <a:cubicBezTo>
                  <a:pt x="60" y="23"/>
                  <a:pt x="60" y="21"/>
                  <a:pt x="60" y="19"/>
                </a:cubicBezTo>
                <a:cubicBezTo>
                  <a:pt x="60" y="17"/>
                  <a:pt x="60" y="16"/>
                  <a:pt x="59" y="16"/>
                </a:cubicBezTo>
                <a:cubicBezTo>
                  <a:pt x="59" y="15"/>
                  <a:pt x="54" y="15"/>
                  <a:pt x="44" y="15"/>
                </a:cubicBezTo>
                <a:cubicBezTo>
                  <a:pt x="41" y="15"/>
                  <a:pt x="36" y="15"/>
                  <a:pt x="29" y="16"/>
                </a:cubicBezTo>
                <a:cubicBezTo>
                  <a:pt x="21" y="17"/>
                  <a:pt x="17" y="18"/>
                  <a:pt x="16" y="19"/>
                </a:cubicBezTo>
                <a:cubicBezTo>
                  <a:pt x="14" y="19"/>
                  <a:pt x="13" y="22"/>
                  <a:pt x="12" y="25"/>
                </a:cubicBezTo>
                <a:cubicBezTo>
                  <a:pt x="11" y="29"/>
                  <a:pt x="10" y="33"/>
                  <a:pt x="9" y="36"/>
                </a:cubicBezTo>
                <a:cubicBezTo>
                  <a:pt x="8" y="39"/>
                  <a:pt x="7" y="41"/>
                  <a:pt x="5" y="41"/>
                </a:cubicBezTo>
                <a:cubicBezTo>
                  <a:pt x="3" y="39"/>
                  <a:pt x="1" y="38"/>
                  <a:pt x="0" y="37"/>
                </a:cubicBezTo>
                <a:cubicBezTo>
                  <a:pt x="0" y="1"/>
                  <a:pt x="0" y="1"/>
                  <a:pt x="0" y="1"/>
                </a:cubicBezTo>
                <a:lnTo>
                  <a:pt x="8" y="0"/>
                </a:lnTo>
                <a:close/>
                <a:moveTo>
                  <a:pt x="124" y="122"/>
                </a:moveTo>
                <a:cubicBezTo>
                  <a:pt x="125" y="122"/>
                  <a:pt x="126" y="122"/>
                  <a:pt x="128" y="123"/>
                </a:cubicBezTo>
                <a:cubicBezTo>
                  <a:pt x="130" y="125"/>
                  <a:pt x="132" y="126"/>
                  <a:pt x="133" y="127"/>
                </a:cubicBezTo>
                <a:cubicBezTo>
                  <a:pt x="135" y="129"/>
                  <a:pt x="137" y="130"/>
                  <a:pt x="139" y="132"/>
                </a:cubicBezTo>
                <a:cubicBezTo>
                  <a:pt x="141" y="134"/>
                  <a:pt x="142" y="135"/>
                  <a:pt x="142" y="135"/>
                </a:cubicBezTo>
                <a:cubicBezTo>
                  <a:pt x="144" y="136"/>
                  <a:pt x="145" y="138"/>
                  <a:pt x="145" y="140"/>
                </a:cubicBezTo>
                <a:cubicBezTo>
                  <a:pt x="145" y="141"/>
                  <a:pt x="144" y="143"/>
                  <a:pt x="142" y="144"/>
                </a:cubicBezTo>
                <a:cubicBezTo>
                  <a:pt x="142" y="144"/>
                  <a:pt x="141" y="145"/>
                  <a:pt x="139" y="147"/>
                </a:cubicBezTo>
                <a:cubicBezTo>
                  <a:pt x="137" y="149"/>
                  <a:pt x="135" y="150"/>
                  <a:pt x="133" y="152"/>
                </a:cubicBezTo>
                <a:cubicBezTo>
                  <a:pt x="132" y="153"/>
                  <a:pt x="130" y="154"/>
                  <a:pt x="128" y="156"/>
                </a:cubicBezTo>
                <a:cubicBezTo>
                  <a:pt x="126" y="157"/>
                  <a:pt x="125" y="157"/>
                  <a:pt x="124" y="157"/>
                </a:cubicBezTo>
                <a:cubicBezTo>
                  <a:pt x="123" y="157"/>
                  <a:pt x="122" y="157"/>
                  <a:pt x="122" y="156"/>
                </a:cubicBezTo>
                <a:cubicBezTo>
                  <a:pt x="121" y="156"/>
                  <a:pt x="121" y="155"/>
                  <a:pt x="121" y="154"/>
                </a:cubicBezTo>
                <a:cubicBezTo>
                  <a:pt x="121" y="153"/>
                  <a:pt x="121" y="152"/>
                  <a:pt x="121" y="151"/>
                </a:cubicBezTo>
                <a:cubicBezTo>
                  <a:pt x="121" y="150"/>
                  <a:pt x="121" y="149"/>
                  <a:pt x="121" y="147"/>
                </a:cubicBezTo>
                <a:cubicBezTo>
                  <a:pt x="121" y="146"/>
                  <a:pt x="121" y="146"/>
                  <a:pt x="121" y="146"/>
                </a:cubicBezTo>
                <a:cubicBezTo>
                  <a:pt x="24" y="146"/>
                  <a:pt x="24" y="146"/>
                  <a:pt x="24" y="146"/>
                </a:cubicBezTo>
                <a:cubicBezTo>
                  <a:pt x="24" y="146"/>
                  <a:pt x="24" y="146"/>
                  <a:pt x="24" y="147"/>
                </a:cubicBezTo>
                <a:cubicBezTo>
                  <a:pt x="24" y="149"/>
                  <a:pt x="25" y="150"/>
                  <a:pt x="25" y="151"/>
                </a:cubicBezTo>
                <a:cubicBezTo>
                  <a:pt x="25" y="152"/>
                  <a:pt x="24" y="153"/>
                  <a:pt x="24" y="154"/>
                </a:cubicBezTo>
                <a:cubicBezTo>
                  <a:pt x="24" y="155"/>
                  <a:pt x="24" y="156"/>
                  <a:pt x="23" y="156"/>
                </a:cubicBezTo>
                <a:cubicBezTo>
                  <a:pt x="23" y="157"/>
                  <a:pt x="22" y="157"/>
                  <a:pt x="21" y="157"/>
                </a:cubicBezTo>
                <a:cubicBezTo>
                  <a:pt x="21" y="157"/>
                  <a:pt x="19" y="157"/>
                  <a:pt x="17" y="156"/>
                </a:cubicBezTo>
                <a:cubicBezTo>
                  <a:pt x="16" y="154"/>
                  <a:pt x="14" y="153"/>
                  <a:pt x="12" y="152"/>
                </a:cubicBezTo>
                <a:cubicBezTo>
                  <a:pt x="10" y="150"/>
                  <a:pt x="8" y="149"/>
                  <a:pt x="6" y="147"/>
                </a:cubicBezTo>
                <a:cubicBezTo>
                  <a:pt x="4" y="145"/>
                  <a:pt x="3" y="144"/>
                  <a:pt x="3" y="144"/>
                </a:cubicBezTo>
                <a:cubicBezTo>
                  <a:pt x="1" y="143"/>
                  <a:pt x="1" y="141"/>
                  <a:pt x="1" y="140"/>
                </a:cubicBezTo>
                <a:cubicBezTo>
                  <a:pt x="1" y="138"/>
                  <a:pt x="1" y="136"/>
                  <a:pt x="3" y="135"/>
                </a:cubicBezTo>
                <a:cubicBezTo>
                  <a:pt x="3" y="135"/>
                  <a:pt x="4" y="134"/>
                  <a:pt x="6" y="132"/>
                </a:cubicBezTo>
                <a:cubicBezTo>
                  <a:pt x="8" y="130"/>
                  <a:pt x="10" y="129"/>
                  <a:pt x="12" y="127"/>
                </a:cubicBezTo>
                <a:cubicBezTo>
                  <a:pt x="14" y="126"/>
                  <a:pt x="16" y="125"/>
                  <a:pt x="17" y="123"/>
                </a:cubicBezTo>
                <a:cubicBezTo>
                  <a:pt x="19" y="122"/>
                  <a:pt x="21" y="122"/>
                  <a:pt x="21" y="122"/>
                </a:cubicBezTo>
                <a:cubicBezTo>
                  <a:pt x="22" y="122"/>
                  <a:pt x="23" y="122"/>
                  <a:pt x="23" y="123"/>
                </a:cubicBezTo>
                <a:cubicBezTo>
                  <a:pt x="24" y="123"/>
                  <a:pt x="24" y="124"/>
                  <a:pt x="24" y="125"/>
                </a:cubicBezTo>
                <a:cubicBezTo>
                  <a:pt x="24" y="126"/>
                  <a:pt x="25" y="128"/>
                  <a:pt x="25" y="129"/>
                </a:cubicBezTo>
                <a:cubicBezTo>
                  <a:pt x="25" y="129"/>
                  <a:pt x="24" y="131"/>
                  <a:pt x="24" y="132"/>
                </a:cubicBezTo>
                <a:cubicBezTo>
                  <a:pt x="24" y="133"/>
                  <a:pt x="24" y="133"/>
                  <a:pt x="24" y="133"/>
                </a:cubicBezTo>
                <a:cubicBezTo>
                  <a:pt x="121" y="133"/>
                  <a:pt x="121" y="133"/>
                  <a:pt x="121" y="133"/>
                </a:cubicBezTo>
                <a:cubicBezTo>
                  <a:pt x="121" y="133"/>
                  <a:pt x="121" y="133"/>
                  <a:pt x="121" y="132"/>
                </a:cubicBezTo>
                <a:cubicBezTo>
                  <a:pt x="121" y="131"/>
                  <a:pt x="121" y="129"/>
                  <a:pt x="121" y="129"/>
                </a:cubicBezTo>
                <a:cubicBezTo>
                  <a:pt x="121" y="128"/>
                  <a:pt x="121" y="126"/>
                  <a:pt x="121" y="125"/>
                </a:cubicBezTo>
                <a:cubicBezTo>
                  <a:pt x="121" y="124"/>
                  <a:pt x="121" y="123"/>
                  <a:pt x="122" y="123"/>
                </a:cubicBezTo>
                <a:cubicBezTo>
                  <a:pt x="122" y="122"/>
                  <a:pt x="123" y="122"/>
                  <a:pt x="124" y="12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9" name="Freeform 56"/>
          <p:cNvSpPr>
            <a:spLocks noEditPoints="1"/>
          </p:cNvSpPr>
          <p:nvPr/>
        </p:nvSpPr>
        <p:spPr bwMode="auto">
          <a:xfrm>
            <a:off x="4394443" y="2263163"/>
            <a:ext cx="241999" cy="190143"/>
          </a:xfrm>
          <a:custGeom>
            <a:avLst/>
            <a:gdLst>
              <a:gd name="T0" fmla="*/ 121 w 169"/>
              <a:gd name="T1" fmla="*/ 6 h 133"/>
              <a:gd name="T2" fmla="*/ 121 w 169"/>
              <a:gd name="T3" fmla="*/ 19 h 133"/>
              <a:gd name="T4" fmla="*/ 119 w 169"/>
              <a:gd name="T5" fmla="*/ 23 h 133"/>
              <a:gd name="T6" fmla="*/ 115 w 169"/>
              <a:gd name="T7" fmla="*/ 25 h 133"/>
              <a:gd name="T8" fmla="*/ 6 w 169"/>
              <a:gd name="T9" fmla="*/ 25 h 133"/>
              <a:gd name="T10" fmla="*/ 1 w 169"/>
              <a:gd name="T11" fmla="*/ 23 h 133"/>
              <a:gd name="T12" fmla="*/ 0 w 169"/>
              <a:gd name="T13" fmla="*/ 19 h 133"/>
              <a:gd name="T14" fmla="*/ 0 w 169"/>
              <a:gd name="T15" fmla="*/ 6 h 133"/>
              <a:gd name="T16" fmla="*/ 1 w 169"/>
              <a:gd name="T17" fmla="*/ 2 h 133"/>
              <a:gd name="T18" fmla="*/ 6 w 169"/>
              <a:gd name="T19" fmla="*/ 0 h 133"/>
              <a:gd name="T20" fmla="*/ 115 w 169"/>
              <a:gd name="T21" fmla="*/ 0 h 133"/>
              <a:gd name="T22" fmla="*/ 119 w 169"/>
              <a:gd name="T23" fmla="*/ 2 h 133"/>
              <a:gd name="T24" fmla="*/ 121 w 169"/>
              <a:gd name="T25" fmla="*/ 6 h 133"/>
              <a:gd name="T26" fmla="*/ 157 w 169"/>
              <a:gd name="T27" fmla="*/ 43 h 133"/>
              <a:gd name="T28" fmla="*/ 157 w 169"/>
              <a:gd name="T29" fmla="*/ 55 h 133"/>
              <a:gd name="T30" fmla="*/ 155 w 169"/>
              <a:gd name="T31" fmla="*/ 59 h 133"/>
              <a:gd name="T32" fmla="*/ 151 w 169"/>
              <a:gd name="T33" fmla="*/ 61 h 133"/>
              <a:gd name="T34" fmla="*/ 6 w 169"/>
              <a:gd name="T35" fmla="*/ 61 h 133"/>
              <a:gd name="T36" fmla="*/ 1 w 169"/>
              <a:gd name="T37" fmla="*/ 59 h 133"/>
              <a:gd name="T38" fmla="*/ 0 w 169"/>
              <a:gd name="T39" fmla="*/ 55 h 133"/>
              <a:gd name="T40" fmla="*/ 0 w 169"/>
              <a:gd name="T41" fmla="*/ 43 h 133"/>
              <a:gd name="T42" fmla="*/ 1 w 169"/>
              <a:gd name="T43" fmla="*/ 38 h 133"/>
              <a:gd name="T44" fmla="*/ 6 w 169"/>
              <a:gd name="T45" fmla="*/ 37 h 133"/>
              <a:gd name="T46" fmla="*/ 151 w 169"/>
              <a:gd name="T47" fmla="*/ 37 h 133"/>
              <a:gd name="T48" fmla="*/ 155 w 169"/>
              <a:gd name="T49" fmla="*/ 38 h 133"/>
              <a:gd name="T50" fmla="*/ 157 w 169"/>
              <a:gd name="T51" fmla="*/ 43 h 133"/>
              <a:gd name="T52" fmla="*/ 133 w 169"/>
              <a:gd name="T53" fmla="*/ 79 h 133"/>
              <a:gd name="T54" fmla="*/ 133 w 169"/>
              <a:gd name="T55" fmla="*/ 91 h 133"/>
              <a:gd name="T56" fmla="*/ 131 w 169"/>
              <a:gd name="T57" fmla="*/ 95 h 133"/>
              <a:gd name="T58" fmla="*/ 127 w 169"/>
              <a:gd name="T59" fmla="*/ 97 h 133"/>
              <a:gd name="T60" fmla="*/ 6 w 169"/>
              <a:gd name="T61" fmla="*/ 97 h 133"/>
              <a:gd name="T62" fmla="*/ 1 w 169"/>
              <a:gd name="T63" fmla="*/ 95 h 133"/>
              <a:gd name="T64" fmla="*/ 0 w 169"/>
              <a:gd name="T65" fmla="*/ 91 h 133"/>
              <a:gd name="T66" fmla="*/ 0 w 169"/>
              <a:gd name="T67" fmla="*/ 79 h 133"/>
              <a:gd name="T68" fmla="*/ 1 w 169"/>
              <a:gd name="T69" fmla="*/ 75 h 133"/>
              <a:gd name="T70" fmla="*/ 6 w 169"/>
              <a:gd name="T71" fmla="*/ 73 h 133"/>
              <a:gd name="T72" fmla="*/ 127 w 169"/>
              <a:gd name="T73" fmla="*/ 73 h 133"/>
              <a:gd name="T74" fmla="*/ 131 w 169"/>
              <a:gd name="T75" fmla="*/ 75 h 133"/>
              <a:gd name="T76" fmla="*/ 133 w 169"/>
              <a:gd name="T77" fmla="*/ 79 h 133"/>
              <a:gd name="T78" fmla="*/ 169 w 169"/>
              <a:gd name="T79" fmla="*/ 115 h 133"/>
              <a:gd name="T80" fmla="*/ 169 w 169"/>
              <a:gd name="T81" fmla="*/ 127 h 133"/>
              <a:gd name="T82" fmla="*/ 167 w 169"/>
              <a:gd name="T83" fmla="*/ 132 h 133"/>
              <a:gd name="T84" fmla="*/ 163 w 169"/>
              <a:gd name="T85" fmla="*/ 133 h 133"/>
              <a:gd name="T86" fmla="*/ 6 w 169"/>
              <a:gd name="T87" fmla="*/ 133 h 133"/>
              <a:gd name="T88" fmla="*/ 1 w 169"/>
              <a:gd name="T89" fmla="*/ 132 h 133"/>
              <a:gd name="T90" fmla="*/ 0 w 169"/>
              <a:gd name="T91" fmla="*/ 127 h 133"/>
              <a:gd name="T92" fmla="*/ 0 w 169"/>
              <a:gd name="T93" fmla="*/ 115 h 133"/>
              <a:gd name="T94" fmla="*/ 1 w 169"/>
              <a:gd name="T95" fmla="*/ 111 h 133"/>
              <a:gd name="T96" fmla="*/ 6 w 169"/>
              <a:gd name="T97" fmla="*/ 109 h 133"/>
              <a:gd name="T98" fmla="*/ 163 w 169"/>
              <a:gd name="T99" fmla="*/ 109 h 133"/>
              <a:gd name="T100" fmla="*/ 167 w 169"/>
              <a:gd name="T101" fmla="*/ 111 h 133"/>
              <a:gd name="T102" fmla="*/ 169 w 169"/>
              <a:gd name="T103"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9" h="133">
                <a:moveTo>
                  <a:pt x="121" y="6"/>
                </a:moveTo>
                <a:cubicBezTo>
                  <a:pt x="121" y="19"/>
                  <a:pt x="121" y="19"/>
                  <a:pt x="121" y="19"/>
                </a:cubicBezTo>
                <a:cubicBezTo>
                  <a:pt x="121" y="20"/>
                  <a:pt x="120" y="22"/>
                  <a:pt x="119" y="23"/>
                </a:cubicBezTo>
                <a:cubicBezTo>
                  <a:pt x="118" y="24"/>
                  <a:pt x="116" y="25"/>
                  <a:pt x="115" y="25"/>
                </a:cubicBezTo>
                <a:cubicBezTo>
                  <a:pt x="6" y="25"/>
                  <a:pt x="6" y="25"/>
                  <a:pt x="6" y="25"/>
                </a:cubicBezTo>
                <a:cubicBezTo>
                  <a:pt x="4" y="25"/>
                  <a:pt x="3" y="24"/>
                  <a:pt x="1" y="23"/>
                </a:cubicBezTo>
                <a:cubicBezTo>
                  <a:pt x="0" y="22"/>
                  <a:pt x="0" y="20"/>
                  <a:pt x="0" y="19"/>
                </a:cubicBezTo>
                <a:cubicBezTo>
                  <a:pt x="0" y="6"/>
                  <a:pt x="0" y="6"/>
                  <a:pt x="0" y="6"/>
                </a:cubicBezTo>
                <a:cubicBezTo>
                  <a:pt x="0" y="5"/>
                  <a:pt x="0" y="3"/>
                  <a:pt x="1" y="2"/>
                </a:cubicBezTo>
                <a:cubicBezTo>
                  <a:pt x="3" y="1"/>
                  <a:pt x="4" y="0"/>
                  <a:pt x="6" y="0"/>
                </a:cubicBezTo>
                <a:cubicBezTo>
                  <a:pt x="115" y="0"/>
                  <a:pt x="115" y="0"/>
                  <a:pt x="115" y="0"/>
                </a:cubicBezTo>
                <a:cubicBezTo>
                  <a:pt x="116" y="0"/>
                  <a:pt x="118" y="1"/>
                  <a:pt x="119" y="2"/>
                </a:cubicBezTo>
                <a:cubicBezTo>
                  <a:pt x="120" y="3"/>
                  <a:pt x="121" y="5"/>
                  <a:pt x="121" y="6"/>
                </a:cubicBezTo>
                <a:close/>
                <a:moveTo>
                  <a:pt x="157" y="43"/>
                </a:moveTo>
                <a:cubicBezTo>
                  <a:pt x="157" y="55"/>
                  <a:pt x="157" y="55"/>
                  <a:pt x="157" y="55"/>
                </a:cubicBezTo>
                <a:cubicBezTo>
                  <a:pt x="157" y="56"/>
                  <a:pt x="156" y="58"/>
                  <a:pt x="155" y="59"/>
                </a:cubicBezTo>
                <a:cubicBezTo>
                  <a:pt x="154" y="60"/>
                  <a:pt x="153" y="61"/>
                  <a:pt x="151" y="61"/>
                </a:cubicBezTo>
                <a:cubicBezTo>
                  <a:pt x="6" y="61"/>
                  <a:pt x="6" y="61"/>
                  <a:pt x="6" y="61"/>
                </a:cubicBezTo>
                <a:cubicBezTo>
                  <a:pt x="4" y="61"/>
                  <a:pt x="3" y="60"/>
                  <a:pt x="1" y="59"/>
                </a:cubicBezTo>
                <a:cubicBezTo>
                  <a:pt x="0" y="58"/>
                  <a:pt x="0" y="56"/>
                  <a:pt x="0" y="55"/>
                </a:cubicBezTo>
                <a:cubicBezTo>
                  <a:pt x="0" y="43"/>
                  <a:pt x="0" y="43"/>
                  <a:pt x="0" y="43"/>
                </a:cubicBezTo>
                <a:cubicBezTo>
                  <a:pt x="0" y="41"/>
                  <a:pt x="0" y="40"/>
                  <a:pt x="1" y="38"/>
                </a:cubicBezTo>
                <a:cubicBezTo>
                  <a:pt x="3" y="37"/>
                  <a:pt x="4" y="37"/>
                  <a:pt x="6" y="37"/>
                </a:cubicBezTo>
                <a:cubicBezTo>
                  <a:pt x="151" y="37"/>
                  <a:pt x="151" y="37"/>
                  <a:pt x="151" y="37"/>
                </a:cubicBezTo>
                <a:cubicBezTo>
                  <a:pt x="153" y="37"/>
                  <a:pt x="154" y="37"/>
                  <a:pt x="155" y="38"/>
                </a:cubicBezTo>
                <a:cubicBezTo>
                  <a:pt x="156" y="40"/>
                  <a:pt x="157" y="41"/>
                  <a:pt x="157" y="43"/>
                </a:cubicBezTo>
                <a:close/>
                <a:moveTo>
                  <a:pt x="133" y="79"/>
                </a:moveTo>
                <a:cubicBezTo>
                  <a:pt x="133" y="91"/>
                  <a:pt x="133" y="91"/>
                  <a:pt x="133" y="91"/>
                </a:cubicBezTo>
                <a:cubicBezTo>
                  <a:pt x="133" y="93"/>
                  <a:pt x="132" y="94"/>
                  <a:pt x="131" y="95"/>
                </a:cubicBezTo>
                <a:cubicBezTo>
                  <a:pt x="130" y="97"/>
                  <a:pt x="128" y="97"/>
                  <a:pt x="127" y="97"/>
                </a:cubicBezTo>
                <a:cubicBezTo>
                  <a:pt x="6" y="97"/>
                  <a:pt x="6" y="97"/>
                  <a:pt x="6" y="97"/>
                </a:cubicBezTo>
                <a:cubicBezTo>
                  <a:pt x="4" y="97"/>
                  <a:pt x="3" y="97"/>
                  <a:pt x="1" y="95"/>
                </a:cubicBezTo>
                <a:cubicBezTo>
                  <a:pt x="0" y="94"/>
                  <a:pt x="0" y="93"/>
                  <a:pt x="0" y="91"/>
                </a:cubicBezTo>
                <a:cubicBezTo>
                  <a:pt x="0" y="79"/>
                  <a:pt x="0" y="79"/>
                  <a:pt x="0" y="79"/>
                </a:cubicBezTo>
                <a:cubicBezTo>
                  <a:pt x="0" y="77"/>
                  <a:pt x="0" y="76"/>
                  <a:pt x="1" y="75"/>
                </a:cubicBezTo>
                <a:cubicBezTo>
                  <a:pt x="3" y="74"/>
                  <a:pt x="4" y="73"/>
                  <a:pt x="6" y="73"/>
                </a:cubicBezTo>
                <a:cubicBezTo>
                  <a:pt x="127" y="73"/>
                  <a:pt x="127" y="73"/>
                  <a:pt x="127" y="73"/>
                </a:cubicBezTo>
                <a:cubicBezTo>
                  <a:pt x="128" y="73"/>
                  <a:pt x="130" y="74"/>
                  <a:pt x="131" y="75"/>
                </a:cubicBezTo>
                <a:cubicBezTo>
                  <a:pt x="132" y="76"/>
                  <a:pt x="133" y="77"/>
                  <a:pt x="133" y="79"/>
                </a:cubicBezTo>
                <a:close/>
                <a:moveTo>
                  <a:pt x="169" y="115"/>
                </a:moveTo>
                <a:cubicBezTo>
                  <a:pt x="169" y="127"/>
                  <a:pt x="169" y="127"/>
                  <a:pt x="169" y="127"/>
                </a:cubicBezTo>
                <a:cubicBezTo>
                  <a:pt x="169" y="129"/>
                  <a:pt x="168" y="130"/>
                  <a:pt x="167" y="132"/>
                </a:cubicBezTo>
                <a:cubicBezTo>
                  <a:pt x="166" y="133"/>
                  <a:pt x="165" y="133"/>
                  <a:pt x="163" y="133"/>
                </a:cubicBezTo>
                <a:cubicBezTo>
                  <a:pt x="6" y="133"/>
                  <a:pt x="6" y="133"/>
                  <a:pt x="6" y="133"/>
                </a:cubicBezTo>
                <a:cubicBezTo>
                  <a:pt x="4" y="133"/>
                  <a:pt x="3" y="133"/>
                  <a:pt x="1" y="132"/>
                </a:cubicBezTo>
                <a:cubicBezTo>
                  <a:pt x="0" y="130"/>
                  <a:pt x="0" y="129"/>
                  <a:pt x="0" y="127"/>
                </a:cubicBezTo>
                <a:cubicBezTo>
                  <a:pt x="0" y="115"/>
                  <a:pt x="0" y="115"/>
                  <a:pt x="0" y="115"/>
                </a:cubicBezTo>
                <a:cubicBezTo>
                  <a:pt x="0" y="114"/>
                  <a:pt x="0" y="112"/>
                  <a:pt x="1" y="111"/>
                </a:cubicBezTo>
                <a:cubicBezTo>
                  <a:pt x="3" y="110"/>
                  <a:pt x="4" y="109"/>
                  <a:pt x="6" y="109"/>
                </a:cubicBezTo>
                <a:cubicBezTo>
                  <a:pt x="163" y="109"/>
                  <a:pt x="163" y="109"/>
                  <a:pt x="163" y="109"/>
                </a:cubicBezTo>
                <a:cubicBezTo>
                  <a:pt x="165" y="109"/>
                  <a:pt x="166" y="110"/>
                  <a:pt x="167" y="111"/>
                </a:cubicBezTo>
                <a:cubicBezTo>
                  <a:pt x="168" y="112"/>
                  <a:pt x="169" y="114"/>
                  <a:pt x="169" y="1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0" name="Freeform 57"/>
          <p:cNvSpPr>
            <a:spLocks noEditPoints="1"/>
          </p:cNvSpPr>
          <p:nvPr/>
        </p:nvSpPr>
        <p:spPr bwMode="auto">
          <a:xfrm>
            <a:off x="4696943" y="2263163"/>
            <a:ext cx="244161" cy="190143"/>
          </a:xfrm>
          <a:custGeom>
            <a:avLst/>
            <a:gdLst>
              <a:gd name="T0" fmla="*/ 170 w 170"/>
              <a:gd name="T1" fmla="*/ 115 h 133"/>
              <a:gd name="T2" fmla="*/ 170 w 170"/>
              <a:gd name="T3" fmla="*/ 127 h 133"/>
              <a:gd name="T4" fmla="*/ 168 w 170"/>
              <a:gd name="T5" fmla="*/ 132 h 133"/>
              <a:gd name="T6" fmla="*/ 164 w 170"/>
              <a:gd name="T7" fmla="*/ 133 h 133"/>
              <a:gd name="T8" fmla="*/ 6 w 170"/>
              <a:gd name="T9" fmla="*/ 133 h 133"/>
              <a:gd name="T10" fmla="*/ 2 w 170"/>
              <a:gd name="T11" fmla="*/ 132 h 133"/>
              <a:gd name="T12" fmla="*/ 0 w 170"/>
              <a:gd name="T13" fmla="*/ 127 h 133"/>
              <a:gd name="T14" fmla="*/ 0 w 170"/>
              <a:gd name="T15" fmla="*/ 115 h 133"/>
              <a:gd name="T16" fmla="*/ 2 w 170"/>
              <a:gd name="T17" fmla="*/ 111 h 133"/>
              <a:gd name="T18" fmla="*/ 6 w 170"/>
              <a:gd name="T19" fmla="*/ 109 h 133"/>
              <a:gd name="T20" fmla="*/ 164 w 170"/>
              <a:gd name="T21" fmla="*/ 109 h 133"/>
              <a:gd name="T22" fmla="*/ 168 w 170"/>
              <a:gd name="T23" fmla="*/ 111 h 133"/>
              <a:gd name="T24" fmla="*/ 170 w 170"/>
              <a:gd name="T25" fmla="*/ 115 h 133"/>
              <a:gd name="T26" fmla="*/ 158 w 170"/>
              <a:gd name="T27" fmla="*/ 43 h 133"/>
              <a:gd name="T28" fmla="*/ 158 w 170"/>
              <a:gd name="T29" fmla="*/ 55 h 133"/>
              <a:gd name="T30" fmla="*/ 156 w 170"/>
              <a:gd name="T31" fmla="*/ 59 h 133"/>
              <a:gd name="T32" fmla="*/ 152 w 170"/>
              <a:gd name="T33" fmla="*/ 61 h 133"/>
              <a:gd name="T34" fmla="*/ 18 w 170"/>
              <a:gd name="T35" fmla="*/ 61 h 133"/>
              <a:gd name="T36" fmla="*/ 14 w 170"/>
              <a:gd name="T37" fmla="*/ 59 h 133"/>
              <a:gd name="T38" fmla="*/ 12 w 170"/>
              <a:gd name="T39" fmla="*/ 55 h 133"/>
              <a:gd name="T40" fmla="*/ 12 w 170"/>
              <a:gd name="T41" fmla="*/ 43 h 133"/>
              <a:gd name="T42" fmla="*/ 14 w 170"/>
              <a:gd name="T43" fmla="*/ 38 h 133"/>
              <a:gd name="T44" fmla="*/ 18 w 170"/>
              <a:gd name="T45" fmla="*/ 37 h 133"/>
              <a:gd name="T46" fmla="*/ 152 w 170"/>
              <a:gd name="T47" fmla="*/ 37 h 133"/>
              <a:gd name="T48" fmla="*/ 156 w 170"/>
              <a:gd name="T49" fmla="*/ 38 h 133"/>
              <a:gd name="T50" fmla="*/ 158 w 170"/>
              <a:gd name="T51" fmla="*/ 43 h 133"/>
              <a:gd name="T52" fmla="*/ 133 w 170"/>
              <a:gd name="T53" fmla="*/ 79 h 133"/>
              <a:gd name="T54" fmla="*/ 133 w 170"/>
              <a:gd name="T55" fmla="*/ 91 h 133"/>
              <a:gd name="T56" fmla="*/ 132 w 170"/>
              <a:gd name="T57" fmla="*/ 95 h 133"/>
              <a:gd name="T58" fmla="*/ 127 w 170"/>
              <a:gd name="T59" fmla="*/ 97 h 133"/>
              <a:gd name="T60" fmla="*/ 43 w 170"/>
              <a:gd name="T61" fmla="*/ 97 h 133"/>
              <a:gd name="T62" fmla="*/ 38 w 170"/>
              <a:gd name="T63" fmla="*/ 95 h 133"/>
              <a:gd name="T64" fmla="*/ 37 w 170"/>
              <a:gd name="T65" fmla="*/ 91 h 133"/>
              <a:gd name="T66" fmla="*/ 37 w 170"/>
              <a:gd name="T67" fmla="*/ 79 h 133"/>
              <a:gd name="T68" fmla="*/ 38 w 170"/>
              <a:gd name="T69" fmla="*/ 75 h 133"/>
              <a:gd name="T70" fmla="*/ 43 w 170"/>
              <a:gd name="T71" fmla="*/ 73 h 133"/>
              <a:gd name="T72" fmla="*/ 127 w 170"/>
              <a:gd name="T73" fmla="*/ 73 h 133"/>
              <a:gd name="T74" fmla="*/ 132 w 170"/>
              <a:gd name="T75" fmla="*/ 75 h 133"/>
              <a:gd name="T76" fmla="*/ 133 w 170"/>
              <a:gd name="T77" fmla="*/ 79 h 133"/>
              <a:gd name="T78" fmla="*/ 121 w 170"/>
              <a:gd name="T79" fmla="*/ 6 h 133"/>
              <a:gd name="T80" fmla="*/ 121 w 170"/>
              <a:gd name="T81" fmla="*/ 19 h 133"/>
              <a:gd name="T82" fmla="*/ 120 w 170"/>
              <a:gd name="T83" fmla="*/ 23 h 133"/>
              <a:gd name="T84" fmla="*/ 115 w 170"/>
              <a:gd name="T85" fmla="*/ 25 h 133"/>
              <a:gd name="T86" fmla="*/ 55 w 170"/>
              <a:gd name="T87" fmla="*/ 25 h 133"/>
              <a:gd name="T88" fmla="*/ 51 w 170"/>
              <a:gd name="T89" fmla="*/ 23 h 133"/>
              <a:gd name="T90" fmla="*/ 49 w 170"/>
              <a:gd name="T91" fmla="*/ 19 h 133"/>
              <a:gd name="T92" fmla="*/ 49 w 170"/>
              <a:gd name="T93" fmla="*/ 6 h 133"/>
              <a:gd name="T94" fmla="*/ 51 w 170"/>
              <a:gd name="T95" fmla="*/ 2 h 133"/>
              <a:gd name="T96" fmla="*/ 55 w 170"/>
              <a:gd name="T97" fmla="*/ 0 h 133"/>
              <a:gd name="T98" fmla="*/ 115 w 170"/>
              <a:gd name="T99" fmla="*/ 0 h 133"/>
              <a:gd name="T100" fmla="*/ 120 w 170"/>
              <a:gd name="T101" fmla="*/ 2 h 133"/>
              <a:gd name="T102" fmla="*/ 121 w 170"/>
              <a:gd name="T103"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133">
                <a:moveTo>
                  <a:pt x="170" y="115"/>
                </a:moveTo>
                <a:cubicBezTo>
                  <a:pt x="170" y="127"/>
                  <a:pt x="170" y="127"/>
                  <a:pt x="170" y="127"/>
                </a:cubicBezTo>
                <a:cubicBezTo>
                  <a:pt x="170" y="129"/>
                  <a:pt x="169" y="130"/>
                  <a:pt x="168" y="132"/>
                </a:cubicBezTo>
                <a:cubicBezTo>
                  <a:pt x="167" y="133"/>
                  <a:pt x="165" y="133"/>
                  <a:pt x="164" y="133"/>
                </a:cubicBezTo>
                <a:cubicBezTo>
                  <a:pt x="6" y="133"/>
                  <a:pt x="6" y="133"/>
                  <a:pt x="6" y="133"/>
                </a:cubicBezTo>
                <a:cubicBezTo>
                  <a:pt x="5" y="133"/>
                  <a:pt x="3" y="133"/>
                  <a:pt x="2" y="132"/>
                </a:cubicBezTo>
                <a:cubicBezTo>
                  <a:pt x="1" y="130"/>
                  <a:pt x="0" y="129"/>
                  <a:pt x="0" y="127"/>
                </a:cubicBezTo>
                <a:cubicBezTo>
                  <a:pt x="0" y="115"/>
                  <a:pt x="0" y="115"/>
                  <a:pt x="0" y="115"/>
                </a:cubicBezTo>
                <a:cubicBezTo>
                  <a:pt x="0" y="114"/>
                  <a:pt x="1" y="112"/>
                  <a:pt x="2" y="111"/>
                </a:cubicBezTo>
                <a:cubicBezTo>
                  <a:pt x="3" y="110"/>
                  <a:pt x="5" y="109"/>
                  <a:pt x="6" y="109"/>
                </a:cubicBezTo>
                <a:cubicBezTo>
                  <a:pt x="164" y="109"/>
                  <a:pt x="164" y="109"/>
                  <a:pt x="164" y="109"/>
                </a:cubicBezTo>
                <a:cubicBezTo>
                  <a:pt x="165" y="109"/>
                  <a:pt x="167" y="110"/>
                  <a:pt x="168" y="111"/>
                </a:cubicBezTo>
                <a:cubicBezTo>
                  <a:pt x="169" y="112"/>
                  <a:pt x="170" y="114"/>
                  <a:pt x="170" y="115"/>
                </a:cubicBezTo>
                <a:close/>
                <a:moveTo>
                  <a:pt x="158" y="43"/>
                </a:moveTo>
                <a:cubicBezTo>
                  <a:pt x="158" y="55"/>
                  <a:pt x="158" y="55"/>
                  <a:pt x="158" y="55"/>
                </a:cubicBezTo>
                <a:cubicBezTo>
                  <a:pt x="158" y="56"/>
                  <a:pt x="157" y="58"/>
                  <a:pt x="156" y="59"/>
                </a:cubicBezTo>
                <a:cubicBezTo>
                  <a:pt x="155" y="60"/>
                  <a:pt x="153" y="61"/>
                  <a:pt x="152" y="61"/>
                </a:cubicBezTo>
                <a:cubicBezTo>
                  <a:pt x="18" y="61"/>
                  <a:pt x="18" y="61"/>
                  <a:pt x="18" y="61"/>
                </a:cubicBezTo>
                <a:cubicBezTo>
                  <a:pt x="17" y="61"/>
                  <a:pt x="15" y="60"/>
                  <a:pt x="14" y="59"/>
                </a:cubicBezTo>
                <a:cubicBezTo>
                  <a:pt x="13" y="58"/>
                  <a:pt x="12" y="56"/>
                  <a:pt x="12" y="55"/>
                </a:cubicBezTo>
                <a:cubicBezTo>
                  <a:pt x="12" y="43"/>
                  <a:pt x="12" y="43"/>
                  <a:pt x="12" y="43"/>
                </a:cubicBezTo>
                <a:cubicBezTo>
                  <a:pt x="12" y="41"/>
                  <a:pt x="13" y="40"/>
                  <a:pt x="14" y="38"/>
                </a:cubicBezTo>
                <a:cubicBezTo>
                  <a:pt x="15" y="37"/>
                  <a:pt x="17" y="37"/>
                  <a:pt x="18" y="37"/>
                </a:cubicBezTo>
                <a:cubicBezTo>
                  <a:pt x="152" y="37"/>
                  <a:pt x="152" y="37"/>
                  <a:pt x="152" y="37"/>
                </a:cubicBezTo>
                <a:cubicBezTo>
                  <a:pt x="153" y="37"/>
                  <a:pt x="155" y="37"/>
                  <a:pt x="156" y="38"/>
                </a:cubicBezTo>
                <a:cubicBezTo>
                  <a:pt x="157" y="40"/>
                  <a:pt x="158" y="41"/>
                  <a:pt x="158" y="43"/>
                </a:cubicBezTo>
                <a:close/>
                <a:moveTo>
                  <a:pt x="133" y="79"/>
                </a:moveTo>
                <a:cubicBezTo>
                  <a:pt x="133" y="91"/>
                  <a:pt x="133" y="91"/>
                  <a:pt x="133" y="91"/>
                </a:cubicBezTo>
                <a:cubicBezTo>
                  <a:pt x="133" y="93"/>
                  <a:pt x="133" y="94"/>
                  <a:pt x="132" y="95"/>
                </a:cubicBezTo>
                <a:cubicBezTo>
                  <a:pt x="130" y="97"/>
                  <a:pt x="129" y="97"/>
                  <a:pt x="127" y="97"/>
                </a:cubicBezTo>
                <a:cubicBezTo>
                  <a:pt x="43" y="97"/>
                  <a:pt x="43" y="97"/>
                  <a:pt x="43" y="97"/>
                </a:cubicBezTo>
                <a:cubicBezTo>
                  <a:pt x="41" y="97"/>
                  <a:pt x="40" y="97"/>
                  <a:pt x="38" y="95"/>
                </a:cubicBezTo>
                <a:cubicBezTo>
                  <a:pt x="37" y="94"/>
                  <a:pt x="37" y="93"/>
                  <a:pt x="37" y="91"/>
                </a:cubicBezTo>
                <a:cubicBezTo>
                  <a:pt x="37" y="79"/>
                  <a:pt x="37" y="79"/>
                  <a:pt x="37" y="79"/>
                </a:cubicBezTo>
                <a:cubicBezTo>
                  <a:pt x="37" y="77"/>
                  <a:pt x="37" y="76"/>
                  <a:pt x="38" y="75"/>
                </a:cubicBezTo>
                <a:cubicBezTo>
                  <a:pt x="40" y="74"/>
                  <a:pt x="41" y="73"/>
                  <a:pt x="43" y="73"/>
                </a:cubicBezTo>
                <a:cubicBezTo>
                  <a:pt x="127" y="73"/>
                  <a:pt x="127" y="73"/>
                  <a:pt x="127" y="73"/>
                </a:cubicBezTo>
                <a:cubicBezTo>
                  <a:pt x="129" y="73"/>
                  <a:pt x="130" y="74"/>
                  <a:pt x="132" y="75"/>
                </a:cubicBezTo>
                <a:cubicBezTo>
                  <a:pt x="133" y="76"/>
                  <a:pt x="133" y="77"/>
                  <a:pt x="133" y="79"/>
                </a:cubicBezTo>
                <a:close/>
                <a:moveTo>
                  <a:pt x="121" y="6"/>
                </a:moveTo>
                <a:cubicBezTo>
                  <a:pt x="121" y="19"/>
                  <a:pt x="121" y="19"/>
                  <a:pt x="121" y="19"/>
                </a:cubicBezTo>
                <a:cubicBezTo>
                  <a:pt x="121" y="20"/>
                  <a:pt x="121" y="22"/>
                  <a:pt x="120" y="23"/>
                </a:cubicBezTo>
                <a:cubicBezTo>
                  <a:pt x="118" y="24"/>
                  <a:pt x="117" y="25"/>
                  <a:pt x="115" y="25"/>
                </a:cubicBezTo>
                <a:cubicBezTo>
                  <a:pt x="55" y="25"/>
                  <a:pt x="55" y="25"/>
                  <a:pt x="55" y="25"/>
                </a:cubicBezTo>
                <a:cubicBezTo>
                  <a:pt x="53" y="25"/>
                  <a:pt x="52" y="24"/>
                  <a:pt x="51" y="23"/>
                </a:cubicBezTo>
                <a:cubicBezTo>
                  <a:pt x="49" y="22"/>
                  <a:pt x="49" y="20"/>
                  <a:pt x="49" y="19"/>
                </a:cubicBezTo>
                <a:cubicBezTo>
                  <a:pt x="49" y="6"/>
                  <a:pt x="49" y="6"/>
                  <a:pt x="49" y="6"/>
                </a:cubicBezTo>
                <a:cubicBezTo>
                  <a:pt x="49" y="5"/>
                  <a:pt x="49" y="3"/>
                  <a:pt x="51" y="2"/>
                </a:cubicBezTo>
                <a:cubicBezTo>
                  <a:pt x="52" y="1"/>
                  <a:pt x="53" y="0"/>
                  <a:pt x="55" y="0"/>
                </a:cubicBezTo>
                <a:cubicBezTo>
                  <a:pt x="115" y="0"/>
                  <a:pt x="115" y="0"/>
                  <a:pt x="115" y="0"/>
                </a:cubicBezTo>
                <a:cubicBezTo>
                  <a:pt x="117" y="0"/>
                  <a:pt x="118" y="1"/>
                  <a:pt x="120" y="2"/>
                </a:cubicBezTo>
                <a:cubicBezTo>
                  <a:pt x="121" y="3"/>
                  <a:pt x="121" y="5"/>
                  <a:pt x="121"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1" name="Freeform 58"/>
          <p:cNvSpPr>
            <a:spLocks noEditPoints="1"/>
          </p:cNvSpPr>
          <p:nvPr/>
        </p:nvSpPr>
        <p:spPr bwMode="auto">
          <a:xfrm>
            <a:off x="5003763" y="2263163"/>
            <a:ext cx="241999" cy="190143"/>
          </a:xfrm>
          <a:custGeom>
            <a:avLst/>
            <a:gdLst>
              <a:gd name="T0" fmla="*/ 170 w 170"/>
              <a:gd name="T1" fmla="*/ 115 h 133"/>
              <a:gd name="T2" fmla="*/ 170 w 170"/>
              <a:gd name="T3" fmla="*/ 127 h 133"/>
              <a:gd name="T4" fmla="*/ 168 w 170"/>
              <a:gd name="T5" fmla="*/ 132 h 133"/>
              <a:gd name="T6" fmla="*/ 163 w 170"/>
              <a:gd name="T7" fmla="*/ 133 h 133"/>
              <a:gd name="T8" fmla="*/ 6 w 170"/>
              <a:gd name="T9" fmla="*/ 133 h 133"/>
              <a:gd name="T10" fmla="*/ 2 w 170"/>
              <a:gd name="T11" fmla="*/ 132 h 133"/>
              <a:gd name="T12" fmla="*/ 0 w 170"/>
              <a:gd name="T13" fmla="*/ 127 h 133"/>
              <a:gd name="T14" fmla="*/ 0 w 170"/>
              <a:gd name="T15" fmla="*/ 115 h 133"/>
              <a:gd name="T16" fmla="*/ 2 w 170"/>
              <a:gd name="T17" fmla="*/ 111 h 133"/>
              <a:gd name="T18" fmla="*/ 6 w 170"/>
              <a:gd name="T19" fmla="*/ 109 h 133"/>
              <a:gd name="T20" fmla="*/ 163 w 170"/>
              <a:gd name="T21" fmla="*/ 109 h 133"/>
              <a:gd name="T22" fmla="*/ 168 w 170"/>
              <a:gd name="T23" fmla="*/ 111 h 133"/>
              <a:gd name="T24" fmla="*/ 170 w 170"/>
              <a:gd name="T25" fmla="*/ 115 h 133"/>
              <a:gd name="T26" fmla="*/ 170 w 170"/>
              <a:gd name="T27" fmla="*/ 43 h 133"/>
              <a:gd name="T28" fmla="*/ 170 w 170"/>
              <a:gd name="T29" fmla="*/ 55 h 133"/>
              <a:gd name="T30" fmla="*/ 168 w 170"/>
              <a:gd name="T31" fmla="*/ 59 h 133"/>
              <a:gd name="T32" fmla="*/ 163 w 170"/>
              <a:gd name="T33" fmla="*/ 61 h 133"/>
              <a:gd name="T34" fmla="*/ 18 w 170"/>
              <a:gd name="T35" fmla="*/ 61 h 133"/>
              <a:gd name="T36" fmla="*/ 14 w 170"/>
              <a:gd name="T37" fmla="*/ 59 h 133"/>
              <a:gd name="T38" fmla="*/ 12 w 170"/>
              <a:gd name="T39" fmla="*/ 55 h 133"/>
              <a:gd name="T40" fmla="*/ 12 w 170"/>
              <a:gd name="T41" fmla="*/ 43 h 133"/>
              <a:gd name="T42" fmla="*/ 14 w 170"/>
              <a:gd name="T43" fmla="*/ 38 h 133"/>
              <a:gd name="T44" fmla="*/ 18 w 170"/>
              <a:gd name="T45" fmla="*/ 37 h 133"/>
              <a:gd name="T46" fmla="*/ 163 w 170"/>
              <a:gd name="T47" fmla="*/ 37 h 133"/>
              <a:gd name="T48" fmla="*/ 168 w 170"/>
              <a:gd name="T49" fmla="*/ 38 h 133"/>
              <a:gd name="T50" fmla="*/ 170 w 170"/>
              <a:gd name="T51" fmla="*/ 43 h 133"/>
              <a:gd name="T52" fmla="*/ 170 w 170"/>
              <a:gd name="T53" fmla="*/ 79 h 133"/>
              <a:gd name="T54" fmla="*/ 170 w 170"/>
              <a:gd name="T55" fmla="*/ 91 h 133"/>
              <a:gd name="T56" fmla="*/ 168 w 170"/>
              <a:gd name="T57" fmla="*/ 95 h 133"/>
              <a:gd name="T58" fmla="*/ 163 w 170"/>
              <a:gd name="T59" fmla="*/ 97 h 133"/>
              <a:gd name="T60" fmla="*/ 42 w 170"/>
              <a:gd name="T61" fmla="*/ 97 h 133"/>
              <a:gd name="T62" fmla="*/ 38 w 170"/>
              <a:gd name="T63" fmla="*/ 95 h 133"/>
              <a:gd name="T64" fmla="*/ 36 w 170"/>
              <a:gd name="T65" fmla="*/ 91 h 133"/>
              <a:gd name="T66" fmla="*/ 36 w 170"/>
              <a:gd name="T67" fmla="*/ 79 h 133"/>
              <a:gd name="T68" fmla="*/ 38 w 170"/>
              <a:gd name="T69" fmla="*/ 75 h 133"/>
              <a:gd name="T70" fmla="*/ 42 w 170"/>
              <a:gd name="T71" fmla="*/ 73 h 133"/>
              <a:gd name="T72" fmla="*/ 163 w 170"/>
              <a:gd name="T73" fmla="*/ 73 h 133"/>
              <a:gd name="T74" fmla="*/ 168 w 170"/>
              <a:gd name="T75" fmla="*/ 75 h 133"/>
              <a:gd name="T76" fmla="*/ 170 w 170"/>
              <a:gd name="T77" fmla="*/ 79 h 133"/>
              <a:gd name="T78" fmla="*/ 170 w 170"/>
              <a:gd name="T79" fmla="*/ 6 h 133"/>
              <a:gd name="T80" fmla="*/ 170 w 170"/>
              <a:gd name="T81" fmla="*/ 19 h 133"/>
              <a:gd name="T82" fmla="*/ 168 w 170"/>
              <a:gd name="T83" fmla="*/ 23 h 133"/>
              <a:gd name="T84" fmla="*/ 163 w 170"/>
              <a:gd name="T85" fmla="*/ 25 h 133"/>
              <a:gd name="T86" fmla="*/ 55 w 170"/>
              <a:gd name="T87" fmla="*/ 25 h 133"/>
              <a:gd name="T88" fmla="*/ 50 w 170"/>
              <a:gd name="T89" fmla="*/ 23 h 133"/>
              <a:gd name="T90" fmla="*/ 49 w 170"/>
              <a:gd name="T91" fmla="*/ 19 h 133"/>
              <a:gd name="T92" fmla="*/ 49 w 170"/>
              <a:gd name="T93" fmla="*/ 6 h 133"/>
              <a:gd name="T94" fmla="*/ 50 w 170"/>
              <a:gd name="T95" fmla="*/ 2 h 133"/>
              <a:gd name="T96" fmla="*/ 55 w 170"/>
              <a:gd name="T97" fmla="*/ 0 h 133"/>
              <a:gd name="T98" fmla="*/ 163 w 170"/>
              <a:gd name="T99" fmla="*/ 0 h 133"/>
              <a:gd name="T100" fmla="*/ 168 w 170"/>
              <a:gd name="T101" fmla="*/ 2 h 133"/>
              <a:gd name="T102" fmla="*/ 170 w 170"/>
              <a:gd name="T103"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133">
                <a:moveTo>
                  <a:pt x="170" y="115"/>
                </a:moveTo>
                <a:cubicBezTo>
                  <a:pt x="170" y="127"/>
                  <a:pt x="170" y="127"/>
                  <a:pt x="170" y="127"/>
                </a:cubicBezTo>
                <a:cubicBezTo>
                  <a:pt x="170" y="129"/>
                  <a:pt x="169" y="130"/>
                  <a:pt x="168" y="132"/>
                </a:cubicBezTo>
                <a:cubicBezTo>
                  <a:pt x="167" y="133"/>
                  <a:pt x="165" y="133"/>
                  <a:pt x="163" y="133"/>
                </a:cubicBezTo>
                <a:cubicBezTo>
                  <a:pt x="6" y="133"/>
                  <a:pt x="6" y="133"/>
                  <a:pt x="6" y="133"/>
                </a:cubicBezTo>
                <a:cubicBezTo>
                  <a:pt x="5" y="133"/>
                  <a:pt x="3" y="133"/>
                  <a:pt x="2" y="132"/>
                </a:cubicBezTo>
                <a:cubicBezTo>
                  <a:pt x="1" y="130"/>
                  <a:pt x="0" y="129"/>
                  <a:pt x="0" y="127"/>
                </a:cubicBezTo>
                <a:cubicBezTo>
                  <a:pt x="0" y="115"/>
                  <a:pt x="0" y="115"/>
                  <a:pt x="0" y="115"/>
                </a:cubicBezTo>
                <a:cubicBezTo>
                  <a:pt x="0" y="114"/>
                  <a:pt x="1" y="112"/>
                  <a:pt x="2" y="111"/>
                </a:cubicBezTo>
                <a:cubicBezTo>
                  <a:pt x="3" y="110"/>
                  <a:pt x="5" y="109"/>
                  <a:pt x="6" y="109"/>
                </a:cubicBezTo>
                <a:cubicBezTo>
                  <a:pt x="163" y="109"/>
                  <a:pt x="163" y="109"/>
                  <a:pt x="163" y="109"/>
                </a:cubicBezTo>
                <a:cubicBezTo>
                  <a:pt x="165" y="109"/>
                  <a:pt x="167" y="110"/>
                  <a:pt x="168" y="111"/>
                </a:cubicBezTo>
                <a:cubicBezTo>
                  <a:pt x="169" y="112"/>
                  <a:pt x="170" y="114"/>
                  <a:pt x="170" y="115"/>
                </a:cubicBezTo>
                <a:close/>
                <a:moveTo>
                  <a:pt x="170" y="43"/>
                </a:moveTo>
                <a:cubicBezTo>
                  <a:pt x="170" y="55"/>
                  <a:pt x="170" y="55"/>
                  <a:pt x="170" y="55"/>
                </a:cubicBezTo>
                <a:cubicBezTo>
                  <a:pt x="170" y="56"/>
                  <a:pt x="169" y="58"/>
                  <a:pt x="168" y="59"/>
                </a:cubicBezTo>
                <a:cubicBezTo>
                  <a:pt x="167" y="60"/>
                  <a:pt x="165" y="61"/>
                  <a:pt x="163" y="61"/>
                </a:cubicBezTo>
                <a:cubicBezTo>
                  <a:pt x="18" y="61"/>
                  <a:pt x="18" y="61"/>
                  <a:pt x="18" y="61"/>
                </a:cubicBezTo>
                <a:cubicBezTo>
                  <a:pt x="17" y="61"/>
                  <a:pt x="15" y="60"/>
                  <a:pt x="14" y="59"/>
                </a:cubicBezTo>
                <a:cubicBezTo>
                  <a:pt x="13" y="58"/>
                  <a:pt x="12" y="56"/>
                  <a:pt x="12" y="55"/>
                </a:cubicBezTo>
                <a:cubicBezTo>
                  <a:pt x="12" y="43"/>
                  <a:pt x="12" y="43"/>
                  <a:pt x="12" y="43"/>
                </a:cubicBezTo>
                <a:cubicBezTo>
                  <a:pt x="12" y="41"/>
                  <a:pt x="13" y="40"/>
                  <a:pt x="14" y="38"/>
                </a:cubicBezTo>
                <a:cubicBezTo>
                  <a:pt x="15" y="37"/>
                  <a:pt x="17" y="37"/>
                  <a:pt x="18" y="37"/>
                </a:cubicBezTo>
                <a:cubicBezTo>
                  <a:pt x="163" y="37"/>
                  <a:pt x="163" y="37"/>
                  <a:pt x="163" y="37"/>
                </a:cubicBezTo>
                <a:cubicBezTo>
                  <a:pt x="165" y="37"/>
                  <a:pt x="167" y="37"/>
                  <a:pt x="168" y="38"/>
                </a:cubicBezTo>
                <a:cubicBezTo>
                  <a:pt x="169" y="40"/>
                  <a:pt x="170" y="41"/>
                  <a:pt x="170" y="43"/>
                </a:cubicBezTo>
                <a:close/>
                <a:moveTo>
                  <a:pt x="170" y="79"/>
                </a:moveTo>
                <a:cubicBezTo>
                  <a:pt x="170" y="91"/>
                  <a:pt x="170" y="91"/>
                  <a:pt x="170" y="91"/>
                </a:cubicBezTo>
                <a:cubicBezTo>
                  <a:pt x="170" y="93"/>
                  <a:pt x="169" y="94"/>
                  <a:pt x="168" y="95"/>
                </a:cubicBezTo>
                <a:cubicBezTo>
                  <a:pt x="167" y="97"/>
                  <a:pt x="165" y="97"/>
                  <a:pt x="163" y="97"/>
                </a:cubicBezTo>
                <a:cubicBezTo>
                  <a:pt x="42" y="97"/>
                  <a:pt x="42" y="97"/>
                  <a:pt x="42" y="97"/>
                </a:cubicBezTo>
                <a:cubicBezTo>
                  <a:pt x="41" y="97"/>
                  <a:pt x="39" y="97"/>
                  <a:pt x="38" y="95"/>
                </a:cubicBezTo>
                <a:cubicBezTo>
                  <a:pt x="37" y="94"/>
                  <a:pt x="36" y="93"/>
                  <a:pt x="36" y="91"/>
                </a:cubicBezTo>
                <a:cubicBezTo>
                  <a:pt x="36" y="79"/>
                  <a:pt x="36" y="79"/>
                  <a:pt x="36" y="79"/>
                </a:cubicBezTo>
                <a:cubicBezTo>
                  <a:pt x="36" y="77"/>
                  <a:pt x="37" y="76"/>
                  <a:pt x="38" y="75"/>
                </a:cubicBezTo>
                <a:cubicBezTo>
                  <a:pt x="39" y="74"/>
                  <a:pt x="41" y="73"/>
                  <a:pt x="42" y="73"/>
                </a:cubicBezTo>
                <a:cubicBezTo>
                  <a:pt x="163" y="73"/>
                  <a:pt x="163" y="73"/>
                  <a:pt x="163" y="73"/>
                </a:cubicBezTo>
                <a:cubicBezTo>
                  <a:pt x="165" y="73"/>
                  <a:pt x="167" y="74"/>
                  <a:pt x="168" y="75"/>
                </a:cubicBezTo>
                <a:cubicBezTo>
                  <a:pt x="169" y="76"/>
                  <a:pt x="170" y="77"/>
                  <a:pt x="170" y="79"/>
                </a:cubicBezTo>
                <a:close/>
                <a:moveTo>
                  <a:pt x="170" y="6"/>
                </a:moveTo>
                <a:cubicBezTo>
                  <a:pt x="170" y="19"/>
                  <a:pt x="170" y="19"/>
                  <a:pt x="170" y="19"/>
                </a:cubicBezTo>
                <a:cubicBezTo>
                  <a:pt x="170" y="20"/>
                  <a:pt x="169" y="22"/>
                  <a:pt x="168" y="23"/>
                </a:cubicBezTo>
                <a:cubicBezTo>
                  <a:pt x="167" y="24"/>
                  <a:pt x="165" y="25"/>
                  <a:pt x="163" y="25"/>
                </a:cubicBezTo>
                <a:cubicBezTo>
                  <a:pt x="55" y="25"/>
                  <a:pt x="55" y="25"/>
                  <a:pt x="55" y="25"/>
                </a:cubicBezTo>
                <a:cubicBezTo>
                  <a:pt x="53" y="25"/>
                  <a:pt x="51" y="24"/>
                  <a:pt x="50" y="23"/>
                </a:cubicBezTo>
                <a:cubicBezTo>
                  <a:pt x="49" y="22"/>
                  <a:pt x="49" y="20"/>
                  <a:pt x="49" y="19"/>
                </a:cubicBezTo>
                <a:cubicBezTo>
                  <a:pt x="49" y="6"/>
                  <a:pt x="49" y="6"/>
                  <a:pt x="49" y="6"/>
                </a:cubicBezTo>
                <a:cubicBezTo>
                  <a:pt x="49" y="5"/>
                  <a:pt x="49" y="3"/>
                  <a:pt x="50" y="2"/>
                </a:cubicBezTo>
                <a:cubicBezTo>
                  <a:pt x="51" y="1"/>
                  <a:pt x="53" y="0"/>
                  <a:pt x="55" y="0"/>
                </a:cubicBezTo>
                <a:cubicBezTo>
                  <a:pt x="163" y="0"/>
                  <a:pt x="163" y="0"/>
                  <a:pt x="163" y="0"/>
                </a:cubicBezTo>
                <a:cubicBezTo>
                  <a:pt x="165" y="0"/>
                  <a:pt x="167" y="1"/>
                  <a:pt x="168" y="2"/>
                </a:cubicBezTo>
                <a:cubicBezTo>
                  <a:pt x="169" y="3"/>
                  <a:pt x="170" y="5"/>
                  <a:pt x="170"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2" name="Freeform 59"/>
          <p:cNvSpPr>
            <a:spLocks noEditPoints="1"/>
          </p:cNvSpPr>
          <p:nvPr/>
        </p:nvSpPr>
        <p:spPr bwMode="auto">
          <a:xfrm>
            <a:off x="5308423" y="2263163"/>
            <a:ext cx="241999" cy="190143"/>
          </a:xfrm>
          <a:custGeom>
            <a:avLst/>
            <a:gdLst>
              <a:gd name="T0" fmla="*/ 169 w 169"/>
              <a:gd name="T1" fmla="*/ 6 h 133"/>
              <a:gd name="T2" fmla="*/ 169 w 169"/>
              <a:gd name="T3" fmla="*/ 19 h 133"/>
              <a:gd name="T4" fmla="*/ 167 w 169"/>
              <a:gd name="T5" fmla="*/ 23 h 133"/>
              <a:gd name="T6" fmla="*/ 163 w 169"/>
              <a:gd name="T7" fmla="*/ 25 h 133"/>
              <a:gd name="T8" fmla="*/ 6 w 169"/>
              <a:gd name="T9" fmla="*/ 25 h 133"/>
              <a:gd name="T10" fmla="*/ 2 w 169"/>
              <a:gd name="T11" fmla="*/ 23 h 133"/>
              <a:gd name="T12" fmla="*/ 0 w 169"/>
              <a:gd name="T13" fmla="*/ 19 h 133"/>
              <a:gd name="T14" fmla="*/ 0 w 169"/>
              <a:gd name="T15" fmla="*/ 6 h 133"/>
              <a:gd name="T16" fmla="*/ 2 w 169"/>
              <a:gd name="T17" fmla="*/ 2 h 133"/>
              <a:gd name="T18" fmla="*/ 6 w 169"/>
              <a:gd name="T19" fmla="*/ 0 h 133"/>
              <a:gd name="T20" fmla="*/ 163 w 169"/>
              <a:gd name="T21" fmla="*/ 0 h 133"/>
              <a:gd name="T22" fmla="*/ 167 w 169"/>
              <a:gd name="T23" fmla="*/ 2 h 133"/>
              <a:gd name="T24" fmla="*/ 169 w 169"/>
              <a:gd name="T25" fmla="*/ 6 h 133"/>
              <a:gd name="T26" fmla="*/ 169 w 169"/>
              <a:gd name="T27" fmla="*/ 43 h 133"/>
              <a:gd name="T28" fmla="*/ 169 w 169"/>
              <a:gd name="T29" fmla="*/ 55 h 133"/>
              <a:gd name="T30" fmla="*/ 167 w 169"/>
              <a:gd name="T31" fmla="*/ 59 h 133"/>
              <a:gd name="T32" fmla="*/ 163 w 169"/>
              <a:gd name="T33" fmla="*/ 61 h 133"/>
              <a:gd name="T34" fmla="*/ 6 w 169"/>
              <a:gd name="T35" fmla="*/ 61 h 133"/>
              <a:gd name="T36" fmla="*/ 2 w 169"/>
              <a:gd name="T37" fmla="*/ 59 h 133"/>
              <a:gd name="T38" fmla="*/ 0 w 169"/>
              <a:gd name="T39" fmla="*/ 55 h 133"/>
              <a:gd name="T40" fmla="*/ 0 w 169"/>
              <a:gd name="T41" fmla="*/ 43 h 133"/>
              <a:gd name="T42" fmla="*/ 2 w 169"/>
              <a:gd name="T43" fmla="*/ 38 h 133"/>
              <a:gd name="T44" fmla="*/ 6 w 169"/>
              <a:gd name="T45" fmla="*/ 37 h 133"/>
              <a:gd name="T46" fmla="*/ 163 w 169"/>
              <a:gd name="T47" fmla="*/ 37 h 133"/>
              <a:gd name="T48" fmla="*/ 167 w 169"/>
              <a:gd name="T49" fmla="*/ 38 h 133"/>
              <a:gd name="T50" fmla="*/ 169 w 169"/>
              <a:gd name="T51" fmla="*/ 43 h 133"/>
              <a:gd name="T52" fmla="*/ 169 w 169"/>
              <a:gd name="T53" fmla="*/ 79 h 133"/>
              <a:gd name="T54" fmla="*/ 169 w 169"/>
              <a:gd name="T55" fmla="*/ 91 h 133"/>
              <a:gd name="T56" fmla="*/ 167 w 169"/>
              <a:gd name="T57" fmla="*/ 95 h 133"/>
              <a:gd name="T58" fmla="*/ 163 w 169"/>
              <a:gd name="T59" fmla="*/ 97 h 133"/>
              <a:gd name="T60" fmla="*/ 6 w 169"/>
              <a:gd name="T61" fmla="*/ 97 h 133"/>
              <a:gd name="T62" fmla="*/ 2 w 169"/>
              <a:gd name="T63" fmla="*/ 95 h 133"/>
              <a:gd name="T64" fmla="*/ 0 w 169"/>
              <a:gd name="T65" fmla="*/ 91 h 133"/>
              <a:gd name="T66" fmla="*/ 0 w 169"/>
              <a:gd name="T67" fmla="*/ 79 h 133"/>
              <a:gd name="T68" fmla="*/ 2 w 169"/>
              <a:gd name="T69" fmla="*/ 75 h 133"/>
              <a:gd name="T70" fmla="*/ 6 w 169"/>
              <a:gd name="T71" fmla="*/ 73 h 133"/>
              <a:gd name="T72" fmla="*/ 163 w 169"/>
              <a:gd name="T73" fmla="*/ 73 h 133"/>
              <a:gd name="T74" fmla="*/ 167 w 169"/>
              <a:gd name="T75" fmla="*/ 75 h 133"/>
              <a:gd name="T76" fmla="*/ 169 w 169"/>
              <a:gd name="T77" fmla="*/ 79 h 133"/>
              <a:gd name="T78" fmla="*/ 169 w 169"/>
              <a:gd name="T79" fmla="*/ 115 h 133"/>
              <a:gd name="T80" fmla="*/ 169 w 169"/>
              <a:gd name="T81" fmla="*/ 127 h 133"/>
              <a:gd name="T82" fmla="*/ 167 w 169"/>
              <a:gd name="T83" fmla="*/ 132 h 133"/>
              <a:gd name="T84" fmla="*/ 163 w 169"/>
              <a:gd name="T85" fmla="*/ 133 h 133"/>
              <a:gd name="T86" fmla="*/ 6 w 169"/>
              <a:gd name="T87" fmla="*/ 133 h 133"/>
              <a:gd name="T88" fmla="*/ 2 w 169"/>
              <a:gd name="T89" fmla="*/ 132 h 133"/>
              <a:gd name="T90" fmla="*/ 0 w 169"/>
              <a:gd name="T91" fmla="*/ 127 h 133"/>
              <a:gd name="T92" fmla="*/ 0 w 169"/>
              <a:gd name="T93" fmla="*/ 115 h 133"/>
              <a:gd name="T94" fmla="*/ 2 w 169"/>
              <a:gd name="T95" fmla="*/ 111 h 133"/>
              <a:gd name="T96" fmla="*/ 6 w 169"/>
              <a:gd name="T97" fmla="*/ 109 h 133"/>
              <a:gd name="T98" fmla="*/ 163 w 169"/>
              <a:gd name="T99" fmla="*/ 109 h 133"/>
              <a:gd name="T100" fmla="*/ 167 w 169"/>
              <a:gd name="T101" fmla="*/ 111 h 133"/>
              <a:gd name="T102" fmla="*/ 169 w 169"/>
              <a:gd name="T103"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9" h="133">
                <a:moveTo>
                  <a:pt x="169" y="6"/>
                </a:moveTo>
                <a:cubicBezTo>
                  <a:pt x="169" y="19"/>
                  <a:pt x="169" y="19"/>
                  <a:pt x="169" y="19"/>
                </a:cubicBezTo>
                <a:cubicBezTo>
                  <a:pt x="169" y="20"/>
                  <a:pt x="169" y="22"/>
                  <a:pt x="167" y="23"/>
                </a:cubicBezTo>
                <a:cubicBezTo>
                  <a:pt x="166" y="24"/>
                  <a:pt x="165" y="25"/>
                  <a:pt x="163" y="25"/>
                </a:cubicBezTo>
                <a:cubicBezTo>
                  <a:pt x="6" y="25"/>
                  <a:pt x="6" y="25"/>
                  <a:pt x="6" y="25"/>
                </a:cubicBezTo>
                <a:cubicBezTo>
                  <a:pt x="4" y="25"/>
                  <a:pt x="3" y="24"/>
                  <a:pt x="2" y="23"/>
                </a:cubicBezTo>
                <a:cubicBezTo>
                  <a:pt x="0" y="22"/>
                  <a:pt x="0" y="20"/>
                  <a:pt x="0" y="19"/>
                </a:cubicBezTo>
                <a:cubicBezTo>
                  <a:pt x="0" y="6"/>
                  <a:pt x="0" y="6"/>
                  <a:pt x="0" y="6"/>
                </a:cubicBezTo>
                <a:cubicBezTo>
                  <a:pt x="0" y="5"/>
                  <a:pt x="0" y="3"/>
                  <a:pt x="2" y="2"/>
                </a:cubicBezTo>
                <a:cubicBezTo>
                  <a:pt x="3" y="1"/>
                  <a:pt x="4" y="0"/>
                  <a:pt x="6" y="0"/>
                </a:cubicBezTo>
                <a:cubicBezTo>
                  <a:pt x="163" y="0"/>
                  <a:pt x="163" y="0"/>
                  <a:pt x="163" y="0"/>
                </a:cubicBezTo>
                <a:cubicBezTo>
                  <a:pt x="165" y="0"/>
                  <a:pt x="166" y="1"/>
                  <a:pt x="167" y="2"/>
                </a:cubicBezTo>
                <a:cubicBezTo>
                  <a:pt x="169" y="3"/>
                  <a:pt x="169" y="5"/>
                  <a:pt x="169" y="6"/>
                </a:cubicBezTo>
                <a:close/>
                <a:moveTo>
                  <a:pt x="169" y="43"/>
                </a:moveTo>
                <a:cubicBezTo>
                  <a:pt x="169" y="55"/>
                  <a:pt x="169" y="55"/>
                  <a:pt x="169" y="55"/>
                </a:cubicBezTo>
                <a:cubicBezTo>
                  <a:pt x="169" y="56"/>
                  <a:pt x="169" y="58"/>
                  <a:pt x="167" y="59"/>
                </a:cubicBezTo>
                <a:cubicBezTo>
                  <a:pt x="166" y="60"/>
                  <a:pt x="165" y="61"/>
                  <a:pt x="163" y="61"/>
                </a:cubicBezTo>
                <a:cubicBezTo>
                  <a:pt x="6" y="61"/>
                  <a:pt x="6" y="61"/>
                  <a:pt x="6" y="61"/>
                </a:cubicBezTo>
                <a:cubicBezTo>
                  <a:pt x="4" y="61"/>
                  <a:pt x="3" y="60"/>
                  <a:pt x="2" y="59"/>
                </a:cubicBezTo>
                <a:cubicBezTo>
                  <a:pt x="0" y="58"/>
                  <a:pt x="0" y="56"/>
                  <a:pt x="0" y="55"/>
                </a:cubicBezTo>
                <a:cubicBezTo>
                  <a:pt x="0" y="43"/>
                  <a:pt x="0" y="43"/>
                  <a:pt x="0" y="43"/>
                </a:cubicBezTo>
                <a:cubicBezTo>
                  <a:pt x="0" y="41"/>
                  <a:pt x="0" y="40"/>
                  <a:pt x="2" y="38"/>
                </a:cubicBezTo>
                <a:cubicBezTo>
                  <a:pt x="3" y="37"/>
                  <a:pt x="4" y="37"/>
                  <a:pt x="6" y="37"/>
                </a:cubicBezTo>
                <a:cubicBezTo>
                  <a:pt x="163" y="37"/>
                  <a:pt x="163" y="37"/>
                  <a:pt x="163" y="37"/>
                </a:cubicBezTo>
                <a:cubicBezTo>
                  <a:pt x="165" y="37"/>
                  <a:pt x="166" y="37"/>
                  <a:pt x="167" y="38"/>
                </a:cubicBezTo>
                <a:cubicBezTo>
                  <a:pt x="169" y="40"/>
                  <a:pt x="169" y="41"/>
                  <a:pt x="169" y="43"/>
                </a:cubicBezTo>
                <a:close/>
                <a:moveTo>
                  <a:pt x="169" y="79"/>
                </a:moveTo>
                <a:cubicBezTo>
                  <a:pt x="169" y="91"/>
                  <a:pt x="169" y="91"/>
                  <a:pt x="169" y="91"/>
                </a:cubicBezTo>
                <a:cubicBezTo>
                  <a:pt x="169" y="93"/>
                  <a:pt x="169" y="94"/>
                  <a:pt x="167" y="95"/>
                </a:cubicBezTo>
                <a:cubicBezTo>
                  <a:pt x="166" y="97"/>
                  <a:pt x="165" y="97"/>
                  <a:pt x="163" y="97"/>
                </a:cubicBezTo>
                <a:cubicBezTo>
                  <a:pt x="6" y="97"/>
                  <a:pt x="6" y="97"/>
                  <a:pt x="6" y="97"/>
                </a:cubicBezTo>
                <a:cubicBezTo>
                  <a:pt x="4" y="97"/>
                  <a:pt x="3" y="97"/>
                  <a:pt x="2" y="95"/>
                </a:cubicBezTo>
                <a:cubicBezTo>
                  <a:pt x="0" y="94"/>
                  <a:pt x="0" y="93"/>
                  <a:pt x="0" y="91"/>
                </a:cubicBezTo>
                <a:cubicBezTo>
                  <a:pt x="0" y="79"/>
                  <a:pt x="0" y="79"/>
                  <a:pt x="0" y="79"/>
                </a:cubicBezTo>
                <a:cubicBezTo>
                  <a:pt x="0" y="77"/>
                  <a:pt x="0" y="76"/>
                  <a:pt x="2" y="75"/>
                </a:cubicBezTo>
                <a:cubicBezTo>
                  <a:pt x="3" y="74"/>
                  <a:pt x="4" y="73"/>
                  <a:pt x="6" y="73"/>
                </a:cubicBezTo>
                <a:cubicBezTo>
                  <a:pt x="163" y="73"/>
                  <a:pt x="163" y="73"/>
                  <a:pt x="163" y="73"/>
                </a:cubicBezTo>
                <a:cubicBezTo>
                  <a:pt x="165" y="73"/>
                  <a:pt x="166" y="74"/>
                  <a:pt x="167" y="75"/>
                </a:cubicBezTo>
                <a:cubicBezTo>
                  <a:pt x="169" y="76"/>
                  <a:pt x="169" y="77"/>
                  <a:pt x="169" y="79"/>
                </a:cubicBezTo>
                <a:close/>
                <a:moveTo>
                  <a:pt x="169" y="115"/>
                </a:moveTo>
                <a:cubicBezTo>
                  <a:pt x="169" y="127"/>
                  <a:pt x="169" y="127"/>
                  <a:pt x="169" y="127"/>
                </a:cubicBezTo>
                <a:cubicBezTo>
                  <a:pt x="169" y="129"/>
                  <a:pt x="169" y="130"/>
                  <a:pt x="167" y="132"/>
                </a:cubicBezTo>
                <a:cubicBezTo>
                  <a:pt x="166" y="133"/>
                  <a:pt x="165" y="133"/>
                  <a:pt x="163" y="133"/>
                </a:cubicBezTo>
                <a:cubicBezTo>
                  <a:pt x="6" y="133"/>
                  <a:pt x="6" y="133"/>
                  <a:pt x="6" y="133"/>
                </a:cubicBezTo>
                <a:cubicBezTo>
                  <a:pt x="4" y="133"/>
                  <a:pt x="3" y="133"/>
                  <a:pt x="2" y="132"/>
                </a:cubicBezTo>
                <a:cubicBezTo>
                  <a:pt x="0" y="130"/>
                  <a:pt x="0" y="129"/>
                  <a:pt x="0" y="127"/>
                </a:cubicBezTo>
                <a:cubicBezTo>
                  <a:pt x="0" y="115"/>
                  <a:pt x="0" y="115"/>
                  <a:pt x="0" y="115"/>
                </a:cubicBezTo>
                <a:cubicBezTo>
                  <a:pt x="0" y="114"/>
                  <a:pt x="0" y="112"/>
                  <a:pt x="2" y="111"/>
                </a:cubicBezTo>
                <a:cubicBezTo>
                  <a:pt x="3" y="110"/>
                  <a:pt x="4" y="109"/>
                  <a:pt x="6" y="109"/>
                </a:cubicBezTo>
                <a:cubicBezTo>
                  <a:pt x="163" y="109"/>
                  <a:pt x="163" y="109"/>
                  <a:pt x="163" y="109"/>
                </a:cubicBezTo>
                <a:cubicBezTo>
                  <a:pt x="165" y="109"/>
                  <a:pt x="166" y="110"/>
                  <a:pt x="167" y="111"/>
                </a:cubicBezTo>
                <a:cubicBezTo>
                  <a:pt x="169" y="112"/>
                  <a:pt x="169" y="114"/>
                  <a:pt x="169" y="1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3" name="Freeform 60"/>
          <p:cNvSpPr>
            <a:spLocks noEditPoints="1"/>
          </p:cNvSpPr>
          <p:nvPr/>
        </p:nvSpPr>
        <p:spPr bwMode="auto">
          <a:xfrm>
            <a:off x="5613083" y="2263163"/>
            <a:ext cx="241999" cy="190143"/>
          </a:xfrm>
          <a:custGeom>
            <a:avLst/>
            <a:gdLst>
              <a:gd name="T0" fmla="*/ 24 w 169"/>
              <a:gd name="T1" fmla="*/ 22 h 133"/>
              <a:gd name="T2" fmla="*/ 21 w 169"/>
              <a:gd name="T3" fmla="*/ 25 h 133"/>
              <a:gd name="T4" fmla="*/ 1 w 169"/>
              <a:gd name="T5" fmla="*/ 24 h 133"/>
              <a:gd name="T6" fmla="*/ 0 w 169"/>
              <a:gd name="T7" fmla="*/ 3 h 133"/>
              <a:gd name="T8" fmla="*/ 3 w 169"/>
              <a:gd name="T9" fmla="*/ 0 h 133"/>
              <a:gd name="T10" fmla="*/ 23 w 169"/>
              <a:gd name="T11" fmla="*/ 1 h 133"/>
              <a:gd name="T12" fmla="*/ 24 w 169"/>
              <a:gd name="T13" fmla="*/ 40 h 133"/>
              <a:gd name="T14" fmla="*/ 23 w 169"/>
              <a:gd name="T15" fmla="*/ 60 h 133"/>
              <a:gd name="T16" fmla="*/ 3 w 169"/>
              <a:gd name="T17" fmla="*/ 61 h 133"/>
              <a:gd name="T18" fmla="*/ 0 w 169"/>
              <a:gd name="T19" fmla="*/ 58 h 133"/>
              <a:gd name="T20" fmla="*/ 1 w 169"/>
              <a:gd name="T21" fmla="*/ 38 h 133"/>
              <a:gd name="T22" fmla="*/ 21 w 169"/>
              <a:gd name="T23" fmla="*/ 37 h 133"/>
              <a:gd name="T24" fmla="*/ 24 w 169"/>
              <a:gd name="T25" fmla="*/ 40 h 133"/>
              <a:gd name="T26" fmla="*/ 24 w 169"/>
              <a:gd name="T27" fmla="*/ 94 h 133"/>
              <a:gd name="T28" fmla="*/ 21 w 169"/>
              <a:gd name="T29" fmla="*/ 97 h 133"/>
              <a:gd name="T30" fmla="*/ 1 w 169"/>
              <a:gd name="T31" fmla="*/ 96 h 133"/>
              <a:gd name="T32" fmla="*/ 0 w 169"/>
              <a:gd name="T33" fmla="*/ 76 h 133"/>
              <a:gd name="T34" fmla="*/ 3 w 169"/>
              <a:gd name="T35" fmla="*/ 73 h 133"/>
              <a:gd name="T36" fmla="*/ 23 w 169"/>
              <a:gd name="T37" fmla="*/ 74 h 133"/>
              <a:gd name="T38" fmla="*/ 24 w 169"/>
              <a:gd name="T39" fmla="*/ 112 h 133"/>
              <a:gd name="T40" fmla="*/ 23 w 169"/>
              <a:gd name="T41" fmla="*/ 133 h 133"/>
              <a:gd name="T42" fmla="*/ 3 w 169"/>
              <a:gd name="T43" fmla="*/ 133 h 133"/>
              <a:gd name="T44" fmla="*/ 0 w 169"/>
              <a:gd name="T45" fmla="*/ 130 h 133"/>
              <a:gd name="T46" fmla="*/ 1 w 169"/>
              <a:gd name="T47" fmla="*/ 110 h 133"/>
              <a:gd name="T48" fmla="*/ 21 w 169"/>
              <a:gd name="T49" fmla="*/ 109 h 133"/>
              <a:gd name="T50" fmla="*/ 24 w 169"/>
              <a:gd name="T51" fmla="*/ 112 h 133"/>
              <a:gd name="T52" fmla="*/ 169 w 169"/>
              <a:gd name="T53" fmla="*/ 22 h 133"/>
              <a:gd name="T54" fmla="*/ 166 w 169"/>
              <a:gd name="T55" fmla="*/ 25 h 133"/>
              <a:gd name="T56" fmla="*/ 37 w 169"/>
              <a:gd name="T57" fmla="*/ 24 h 133"/>
              <a:gd name="T58" fmla="*/ 36 w 169"/>
              <a:gd name="T59" fmla="*/ 3 h 133"/>
              <a:gd name="T60" fmla="*/ 39 w 169"/>
              <a:gd name="T61" fmla="*/ 0 h 133"/>
              <a:gd name="T62" fmla="*/ 168 w 169"/>
              <a:gd name="T63" fmla="*/ 1 h 133"/>
              <a:gd name="T64" fmla="*/ 169 w 169"/>
              <a:gd name="T65" fmla="*/ 40 h 133"/>
              <a:gd name="T66" fmla="*/ 168 w 169"/>
              <a:gd name="T67" fmla="*/ 60 h 133"/>
              <a:gd name="T68" fmla="*/ 39 w 169"/>
              <a:gd name="T69" fmla="*/ 61 h 133"/>
              <a:gd name="T70" fmla="*/ 36 w 169"/>
              <a:gd name="T71" fmla="*/ 58 h 133"/>
              <a:gd name="T72" fmla="*/ 37 w 169"/>
              <a:gd name="T73" fmla="*/ 38 h 133"/>
              <a:gd name="T74" fmla="*/ 166 w 169"/>
              <a:gd name="T75" fmla="*/ 37 h 133"/>
              <a:gd name="T76" fmla="*/ 169 w 169"/>
              <a:gd name="T77" fmla="*/ 40 h 133"/>
              <a:gd name="T78" fmla="*/ 169 w 169"/>
              <a:gd name="T79" fmla="*/ 94 h 133"/>
              <a:gd name="T80" fmla="*/ 166 w 169"/>
              <a:gd name="T81" fmla="*/ 97 h 133"/>
              <a:gd name="T82" fmla="*/ 37 w 169"/>
              <a:gd name="T83" fmla="*/ 96 h 133"/>
              <a:gd name="T84" fmla="*/ 36 w 169"/>
              <a:gd name="T85" fmla="*/ 76 h 133"/>
              <a:gd name="T86" fmla="*/ 39 w 169"/>
              <a:gd name="T87" fmla="*/ 73 h 133"/>
              <a:gd name="T88" fmla="*/ 168 w 169"/>
              <a:gd name="T89" fmla="*/ 74 h 133"/>
              <a:gd name="T90" fmla="*/ 169 w 169"/>
              <a:gd name="T91" fmla="*/ 112 h 133"/>
              <a:gd name="T92" fmla="*/ 168 w 169"/>
              <a:gd name="T93" fmla="*/ 133 h 133"/>
              <a:gd name="T94" fmla="*/ 39 w 169"/>
              <a:gd name="T95" fmla="*/ 133 h 133"/>
              <a:gd name="T96" fmla="*/ 36 w 169"/>
              <a:gd name="T97" fmla="*/ 130 h 133"/>
              <a:gd name="T98" fmla="*/ 37 w 169"/>
              <a:gd name="T99" fmla="*/ 110 h 133"/>
              <a:gd name="T100" fmla="*/ 166 w 169"/>
              <a:gd name="T101" fmla="*/ 109 h 133"/>
              <a:gd name="T102" fmla="*/ 169 w 169"/>
              <a:gd name="T103" fmla="*/ 1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9" h="133">
                <a:moveTo>
                  <a:pt x="24" y="3"/>
                </a:moveTo>
                <a:cubicBezTo>
                  <a:pt x="24" y="22"/>
                  <a:pt x="24" y="22"/>
                  <a:pt x="24" y="22"/>
                </a:cubicBezTo>
                <a:cubicBezTo>
                  <a:pt x="24" y="22"/>
                  <a:pt x="24" y="23"/>
                  <a:pt x="23" y="24"/>
                </a:cubicBezTo>
                <a:cubicBezTo>
                  <a:pt x="22" y="24"/>
                  <a:pt x="22" y="25"/>
                  <a:pt x="21" y="25"/>
                </a:cubicBezTo>
                <a:cubicBezTo>
                  <a:pt x="3" y="25"/>
                  <a:pt x="3" y="25"/>
                  <a:pt x="3" y="25"/>
                </a:cubicBezTo>
                <a:cubicBezTo>
                  <a:pt x="2" y="25"/>
                  <a:pt x="1" y="24"/>
                  <a:pt x="1" y="24"/>
                </a:cubicBezTo>
                <a:cubicBezTo>
                  <a:pt x="0" y="23"/>
                  <a:pt x="0" y="22"/>
                  <a:pt x="0" y="22"/>
                </a:cubicBezTo>
                <a:cubicBezTo>
                  <a:pt x="0" y="3"/>
                  <a:pt x="0" y="3"/>
                  <a:pt x="0" y="3"/>
                </a:cubicBezTo>
                <a:cubicBezTo>
                  <a:pt x="0" y="3"/>
                  <a:pt x="0" y="2"/>
                  <a:pt x="1" y="1"/>
                </a:cubicBezTo>
                <a:cubicBezTo>
                  <a:pt x="1" y="1"/>
                  <a:pt x="2" y="0"/>
                  <a:pt x="3" y="0"/>
                </a:cubicBezTo>
                <a:cubicBezTo>
                  <a:pt x="21" y="0"/>
                  <a:pt x="21" y="0"/>
                  <a:pt x="21" y="0"/>
                </a:cubicBezTo>
                <a:cubicBezTo>
                  <a:pt x="22" y="0"/>
                  <a:pt x="22" y="1"/>
                  <a:pt x="23" y="1"/>
                </a:cubicBezTo>
                <a:cubicBezTo>
                  <a:pt x="24" y="2"/>
                  <a:pt x="24" y="3"/>
                  <a:pt x="24" y="3"/>
                </a:cubicBezTo>
                <a:close/>
                <a:moveTo>
                  <a:pt x="24" y="40"/>
                </a:moveTo>
                <a:cubicBezTo>
                  <a:pt x="24" y="58"/>
                  <a:pt x="24" y="58"/>
                  <a:pt x="24" y="58"/>
                </a:cubicBezTo>
                <a:cubicBezTo>
                  <a:pt x="24" y="59"/>
                  <a:pt x="24" y="59"/>
                  <a:pt x="23" y="60"/>
                </a:cubicBezTo>
                <a:cubicBezTo>
                  <a:pt x="22" y="61"/>
                  <a:pt x="22" y="61"/>
                  <a:pt x="21" y="61"/>
                </a:cubicBezTo>
                <a:cubicBezTo>
                  <a:pt x="3" y="61"/>
                  <a:pt x="3" y="61"/>
                  <a:pt x="3" y="61"/>
                </a:cubicBezTo>
                <a:cubicBezTo>
                  <a:pt x="2" y="61"/>
                  <a:pt x="1" y="61"/>
                  <a:pt x="1" y="60"/>
                </a:cubicBezTo>
                <a:cubicBezTo>
                  <a:pt x="0" y="59"/>
                  <a:pt x="0" y="59"/>
                  <a:pt x="0" y="58"/>
                </a:cubicBezTo>
                <a:cubicBezTo>
                  <a:pt x="0" y="40"/>
                  <a:pt x="0" y="40"/>
                  <a:pt x="0" y="40"/>
                </a:cubicBezTo>
                <a:cubicBezTo>
                  <a:pt x="0" y="39"/>
                  <a:pt x="0" y="38"/>
                  <a:pt x="1" y="38"/>
                </a:cubicBezTo>
                <a:cubicBezTo>
                  <a:pt x="1" y="37"/>
                  <a:pt x="2" y="37"/>
                  <a:pt x="3" y="37"/>
                </a:cubicBezTo>
                <a:cubicBezTo>
                  <a:pt x="21" y="37"/>
                  <a:pt x="21" y="37"/>
                  <a:pt x="21" y="37"/>
                </a:cubicBezTo>
                <a:cubicBezTo>
                  <a:pt x="22" y="37"/>
                  <a:pt x="22" y="37"/>
                  <a:pt x="23" y="38"/>
                </a:cubicBezTo>
                <a:cubicBezTo>
                  <a:pt x="24" y="38"/>
                  <a:pt x="24" y="39"/>
                  <a:pt x="24" y="40"/>
                </a:cubicBezTo>
                <a:close/>
                <a:moveTo>
                  <a:pt x="24" y="76"/>
                </a:moveTo>
                <a:cubicBezTo>
                  <a:pt x="24" y="94"/>
                  <a:pt x="24" y="94"/>
                  <a:pt x="24" y="94"/>
                </a:cubicBezTo>
                <a:cubicBezTo>
                  <a:pt x="24" y="95"/>
                  <a:pt x="24" y="96"/>
                  <a:pt x="23" y="96"/>
                </a:cubicBezTo>
                <a:cubicBezTo>
                  <a:pt x="22" y="97"/>
                  <a:pt x="22" y="97"/>
                  <a:pt x="21" y="97"/>
                </a:cubicBezTo>
                <a:cubicBezTo>
                  <a:pt x="3" y="97"/>
                  <a:pt x="3" y="97"/>
                  <a:pt x="3" y="97"/>
                </a:cubicBezTo>
                <a:cubicBezTo>
                  <a:pt x="2" y="97"/>
                  <a:pt x="1" y="97"/>
                  <a:pt x="1" y="96"/>
                </a:cubicBezTo>
                <a:cubicBezTo>
                  <a:pt x="0" y="96"/>
                  <a:pt x="0" y="95"/>
                  <a:pt x="0" y="94"/>
                </a:cubicBezTo>
                <a:cubicBezTo>
                  <a:pt x="0" y="76"/>
                  <a:pt x="0" y="76"/>
                  <a:pt x="0" y="76"/>
                </a:cubicBezTo>
                <a:cubicBezTo>
                  <a:pt x="0" y="75"/>
                  <a:pt x="0" y="74"/>
                  <a:pt x="1" y="74"/>
                </a:cubicBezTo>
                <a:cubicBezTo>
                  <a:pt x="1" y="73"/>
                  <a:pt x="2" y="73"/>
                  <a:pt x="3" y="73"/>
                </a:cubicBezTo>
                <a:cubicBezTo>
                  <a:pt x="21" y="73"/>
                  <a:pt x="21" y="73"/>
                  <a:pt x="21" y="73"/>
                </a:cubicBezTo>
                <a:cubicBezTo>
                  <a:pt x="22" y="73"/>
                  <a:pt x="22" y="73"/>
                  <a:pt x="23" y="74"/>
                </a:cubicBezTo>
                <a:cubicBezTo>
                  <a:pt x="24" y="74"/>
                  <a:pt x="24" y="75"/>
                  <a:pt x="24" y="76"/>
                </a:cubicBezTo>
                <a:close/>
                <a:moveTo>
                  <a:pt x="24" y="112"/>
                </a:moveTo>
                <a:cubicBezTo>
                  <a:pt x="24" y="130"/>
                  <a:pt x="24" y="130"/>
                  <a:pt x="24" y="130"/>
                </a:cubicBezTo>
                <a:cubicBezTo>
                  <a:pt x="24" y="131"/>
                  <a:pt x="24" y="132"/>
                  <a:pt x="23" y="133"/>
                </a:cubicBezTo>
                <a:cubicBezTo>
                  <a:pt x="22" y="133"/>
                  <a:pt x="22" y="133"/>
                  <a:pt x="21" y="133"/>
                </a:cubicBezTo>
                <a:cubicBezTo>
                  <a:pt x="3" y="133"/>
                  <a:pt x="3" y="133"/>
                  <a:pt x="3" y="133"/>
                </a:cubicBezTo>
                <a:cubicBezTo>
                  <a:pt x="2" y="133"/>
                  <a:pt x="1" y="133"/>
                  <a:pt x="1" y="133"/>
                </a:cubicBezTo>
                <a:cubicBezTo>
                  <a:pt x="0" y="132"/>
                  <a:pt x="0" y="131"/>
                  <a:pt x="0" y="130"/>
                </a:cubicBezTo>
                <a:cubicBezTo>
                  <a:pt x="0" y="112"/>
                  <a:pt x="0" y="112"/>
                  <a:pt x="0" y="112"/>
                </a:cubicBezTo>
                <a:cubicBezTo>
                  <a:pt x="0" y="111"/>
                  <a:pt x="0" y="111"/>
                  <a:pt x="1" y="110"/>
                </a:cubicBezTo>
                <a:cubicBezTo>
                  <a:pt x="1" y="110"/>
                  <a:pt x="2" y="109"/>
                  <a:pt x="3" y="109"/>
                </a:cubicBezTo>
                <a:cubicBezTo>
                  <a:pt x="21" y="109"/>
                  <a:pt x="21" y="109"/>
                  <a:pt x="21" y="109"/>
                </a:cubicBezTo>
                <a:cubicBezTo>
                  <a:pt x="22" y="109"/>
                  <a:pt x="22" y="110"/>
                  <a:pt x="23" y="110"/>
                </a:cubicBezTo>
                <a:cubicBezTo>
                  <a:pt x="24" y="111"/>
                  <a:pt x="24" y="111"/>
                  <a:pt x="24" y="112"/>
                </a:cubicBezTo>
                <a:close/>
                <a:moveTo>
                  <a:pt x="169" y="3"/>
                </a:moveTo>
                <a:cubicBezTo>
                  <a:pt x="169" y="22"/>
                  <a:pt x="169" y="22"/>
                  <a:pt x="169" y="22"/>
                </a:cubicBezTo>
                <a:cubicBezTo>
                  <a:pt x="169" y="22"/>
                  <a:pt x="169" y="23"/>
                  <a:pt x="168" y="24"/>
                </a:cubicBezTo>
                <a:cubicBezTo>
                  <a:pt x="168" y="24"/>
                  <a:pt x="167" y="25"/>
                  <a:pt x="166" y="25"/>
                </a:cubicBezTo>
                <a:cubicBezTo>
                  <a:pt x="39" y="25"/>
                  <a:pt x="39" y="25"/>
                  <a:pt x="39" y="25"/>
                </a:cubicBezTo>
                <a:cubicBezTo>
                  <a:pt x="38" y="25"/>
                  <a:pt x="37" y="24"/>
                  <a:pt x="37" y="24"/>
                </a:cubicBezTo>
                <a:cubicBezTo>
                  <a:pt x="36" y="23"/>
                  <a:pt x="36" y="22"/>
                  <a:pt x="36" y="22"/>
                </a:cubicBezTo>
                <a:cubicBezTo>
                  <a:pt x="36" y="3"/>
                  <a:pt x="36" y="3"/>
                  <a:pt x="36" y="3"/>
                </a:cubicBezTo>
                <a:cubicBezTo>
                  <a:pt x="36" y="3"/>
                  <a:pt x="36" y="2"/>
                  <a:pt x="37" y="1"/>
                </a:cubicBezTo>
                <a:cubicBezTo>
                  <a:pt x="37" y="1"/>
                  <a:pt x="38" y="0"/>
                  <a:pt x="39" y="0"/>
                </a:cubicBezTo>
                <a:cubicBezTo>
                  <a:pt x="166" y="0"/>
                  <a:pt x="166" y="0"/>
                  <a:pt x="166" y="0"/>
                </a:cubicBezTo>
                <a:cubicBezTo>
                  <a:pt x="167" y="0"/>
                  <a:pt x="168" y="1"/>
                  <a:pt x="168" y="1"/>
                </a:cubicBezTo>
                <a:cubicBezTo>
                  <a:pt x="169" y="2"/>
                  <a:pt x="169" y="3"/>
                  <a:pt x="169" y="3"/>
                </a:cubicBezTo>
                <a:close/>
                <a:moveTo>
                  <a:pt x="169" y="40"/>
                </a:moveTo>
                <a:cubicBezTo>
                  <a:pt x="169" y="58"/>
                  <a:pt x="169" y="58"/>
                  <a:pt x="169" y="58"/>
                </a:cubicBezTo>
                <a:cubicBezTo>
                  <a:pt x="169" y="59"/>
                  <a:pt x="169" y="59"/>
                  <a:pt x="168" y="60"/>
                </a:cubicBezTo>
                <a:cubicBezTo>
                  <a:pt x="168" y="61"/>
                  <a:pt x="167" y="61"/>
                  <a:pt x="166" y="61"/>
                </a:cubicBezTo>
                <a:cubicBezTo>
                  <a:pt x="39" y="61"/>
                  <a:pt x="39" y="61"/>
                  <a:pt x="39" y="61"/>
                </a:cubicBezTo>
                <a:cubicBezTo>
                  <a:pt x="38" y="61"/>
                  <a:pt x="37" y="61"/>
                  <a:pt x="37" y="60"/>
                </a:cubicBezTo>
                <a:cubicBezTo>
                  <a:pt x="36" y="59"/>
                  <a:pt x="36" y="59"/>
                  <a:pt x="36" y="58"/>
                </a:cubicBezTo>
                <a:cubicBezTo>
                  <a:pt x="36" y="40"/>
                  <a:pt x="36" y="40"/>
                  <a:pt x="36" y="40"/>
                </a:cubicBezTo>
                <a:cubicBezTo>
                  <a:pt x="36" y="39"/>
                  <a:pt x="36" y="38"/>
                  <a:pt x="37" y="38"/>
                </a:cubicBezTo>
                <a:cubicBezTo>
                  <a:pt x="37" y="37"/>
                  <a:pt x="38" y="37"/>
                  <a:pt x="39" y="37"/>
                </a:cubicBezTo>
                <a:cubicBezTo>
                  <a:pt x="166" y="37"/>
                  <a:pt x="166" y="37"/>
                  <a:pt x="166" y="37"/>
                </a:cubicBezTo>
                <a:cubicBezTo>
                  <a:pt x="167" y="37"/>
                  <a:pt x="168" y="37"/>
                  <a:pt x="168" y="38"/>
                </a:cubicBezTo>
                <a:cubicBezTo>
                  <a:pt x="169" y="38"/>
                  <a:pt x="169" y="39"/>
                  <a:pt x="169" y="40"/>
                </a:cubicBezTo>
                <a:close/>
                <a:moveTo>
                  <a:pt x="169" y="76"/>
                </a:moveTo>
                <a:cubicBezTo>
                  <a:pt x="169" y="94"/>
                  <a:pt x="169" y="94"/>
                  <a:pt x="169" y="94"/>
                </a:cubicBezTo>
                <a:cubicBezTo>
                  <a:pt x="169" y="95"/>
                  <a:pt x="169" y="96"/>
                  <a:pt x="168" y="96"/>
                </a:cubicBezTo>
                <a:cubicBezTo>
                  <a:pt x="168" y="97"/>
                  <a:pt x="167" y="97"/>
                  <a:pt x="166" y="97"/>
                </a:cubicBezTo>
                <a:cubicBezTo>
                  <a:pt x="39" y="97"/>
                  <a:pt x="39" y="97"/>
                  <a:pt x="39" y="97"/>
                </a:cubicBezTo>
                <a:cubicBezTo>
                  <a:pt x="38" y="97"/>
                  <a:pt x="37" y="97"/>
                  <a:pt x="37" y="96"/>
                </a:cubicBezTo>
                <a:cubicBezTo>
                  <a:pt x="36" y="96"/>
                  <a:pt x="36" y="95"/>
                  <a:pt x="36" y="94"/>
                </a:cubicBezTo>
                <a:cubicBezTo>
                  <a:pt x="36" y="76"/>
                  <a:pt x="36" y="76"/>
                  <a:pt x="36" y="76"/>
                </a:cubicBezTo>
                <a:cubicBezTo>
                  <a:pt x="36" y="75"/>
                  <a:pt x="36" y="74"/>
                  <a:pt x="37" y="74"/>
                </a:cubicBezTo>
                <a:cubicBezTo>
                  <a:pt x="37" y="73"/>
                  <a:pt x="38" y="73"/>
                  <a:pt x="39" y="73"/>
                </a:cubicBezTo>
                <a:cubicBezTo>
                  <a:pt x="166" y="73"/>
                  <a:pt x="166" y="73"/>
                  <a:pt x="166" y="73"/>
                </a:cubicBezTo>
                <a:cubicBezTo>
                  <a:pt x="167" y="73"/>
                  <a:pt x="168" y="73"/>
                  <a:pt x="168" y="74"/>
                </a:cubicBezTo>
                <a:cubicBezTo>
                  <a:pt x="169" y="74"/>
                  <a:pt x="169" y="75"/>
                  <a:pt x="169" y="76"/>
                </a:cubicBezTo>
                <a:close/>
                <a:moveTo>
                  <a:pt x="169" y="112"/>
                </a:moveTo>
                <a:cubicBezTo>
                  <a:pt x="169" y="130"/>
                  <a:pt x="169" y="130"/>
                  <a:pt x="169" y="130"/>
                </a:cubicBezTo>
                <a:cubicBezTo>
                  <a:pt x="169" y="131"/>
                  <a:pt x="169" y="132"/>
                  <a:pt x="168" y="133"/>
                </a:cubicBezTo>
                <a:cubicBezTo>
                  <a:pt x="168" y="133"/>
                  <a:pt x="167" y="133"/>
                  <a:pt x="166" y="133"/>
                </a:cubicBezTo>
                <a:cubicBezTo>
                  <a:pt x="39" y="133"/>
                  <a:pt x="39" y="133"/>
                  <a:pt x="39" y="133"/>
                </a:cubicBezTo>
                <a:cubicBezTo>
                  <a:pt x="38" y="133"/>
                  <a:pt x="37" y="133"/>
                  <a:pt x="37" y="133"/>
                </a:cubicBezTo>
                <a:cubicBezTo>
                  <a:pt x="36" y="132"/>
                  <a:pt x="36" y="131"/>
                  <a:pt x="36" y="130"/>
                </a:cubicBezTo>
                <a:cubicBezTo>
                  <a:pt x="36" y="112"/>
                  <a:pt x="36" y="112"/>
                  <a:pt x="36" y="112"/>
                </a:cubicBezTo>
                <a:cubicBezTo>
                  <a:pt x="36" y="111"/>
                  <a:pt x="36" y="111"/>
                  <a:pt x="37" y="110"/>
                </a:cubicBezTo>
                <a:cubicBezTo>
                  <a:pt x="37" y="110"/>
                  <a:pt x="38" y="109"/>
                  <a:pt x="39" y="109"/>
                </a:cubicBezTo>
                <a:cubicBezTo>
                  <a:pt x="166" y="109"/>
                  <a:pt x="166" y="109"/>
                  <a:pt x="166" y="109"/>
                </a:cubicBezTo>
                <a:cubicBezTo>
                  <a:pt x="167" y="109"/>
                  <a:pt x="168" y="110"/>
                  <a:pt x="168" y="110"/>
                </a:cubicBezTo>
                <a:cubicBezTo>
                  <a:pt x="169" y="111"/>
                  <a:pt x="169" y="111"/>
                  <a:pt x="169" y="1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4" name="Freeform 61"/>
          <p:cNvSpPr>
            <a:spLocks noEditPoints="1"/>
          </p:cNvSpPr>
          <p:nvPr/>
        </p:nvSpPr>
        <p:spPr bwMode="auto">
          <a:xfrm>
            <a:off x="5917741" y="2263163"/>
            <a:ext cx="244161" cy="190143"/>
          </a:xfrm>
          <a:custGeom>
            <a:avLst/>
            <a:gdLst>
              <a:gd name="T0" fmla="*/ 170 w 170"/>
              <a:gd name="T1" fmla="*/ 22 h 133"/>
              <a:gd name="T2" fmla="*/ 167 w 170"/>
              <a:gd name="T3" fmla="*/ 25 h 133"/>
              <a:gd name="T4" fmla="*/ 1 w 170"/>
              <a:gd name="T5" fmla="*/ 24 h 133"/>
              <a:gd name="T6" fmla="*/ 0 w 170"/>
              <a:gd name="T7" fmla="*/ 3 h 133"/>
              <a:gd name="T8" fmla="*/ 3 w 170"/>
              <a:gd name="T9" fmla="*/ 0 h 133"/>
              <a:gd name="T10" fmla="*/ 169 w 170"/>
              <a:gd name="T11" fmla="*/ 1 h 133"/>
              <a:gd name="T12" fmla="*/ 170 w 170"/>
              <a:gd name="T13" fmla="*/ 112 h 133"/>
              <a:gd name="T14" fmla="*/ 169 w 170"/>
              <a:gd name="T15" fmla="*/ 133 h 133"/>
              <a:gd name="T16" fmla="*/ 3 w 170"/>
              <a:gd name="T17" fmla="*/ 133 h 133"/>
              <a:gd name="T18" fmla="*/ 0 w 170"/>
              <a:gd name="T19" fmla="*/ 130 h 133"/>
              <a:gd name="T20" fmla="*/ 1 w 170"/>
              <a:gd name="T21" fmla="*/ 110 h 133"/>
              <a:gd name="T22" fmla="*/ 167 w 170"/>
              <a:gd name="T23" fmla="*/ 109 h 133"/>
              <a:gd name="T24" fmla="*/ 170 w 170"/>
              <a:gd name="T25" fmla="*/ 112 h 133"/>
              <a:gd name="T26" fmla="*/ 37 w 170"/>
              <a:gd name="T27" fmla="*/ 94 h 133"/>
              <a:gd name="T28" fmla="*/ 34 w 170"/>
              <a:gd name="T29" fmla="*/ 97 h 133"/>
              <a:gd name="T30" fmla="*/ 4 w 170"/>
              <a:gd name="T31" fmla="*/ 69 h 133"/>
              <a:gd name="T32" fmla="*/ 4 w 170"/>
              <a:gd name="T33" fmla="*/ 65 h 133"/>
              <a:gd name="T34" fmla="*/ 34 w 170"/>
              <a:gd name="T35" fmla="*/ 37 h 133"/>
              <a:gd name="T36" fmla="*/ 37 w 170"/>
              <a:gd name="T37" fmla="*/ 40 h 133"/>
              <a:gd name="T38" fmla="*/ 170 w 170"/>
              <a:gd name="T39" fmla="*/ 58 h 133"/>
              <a:gd name="T40" fmla="*/ 167 w 170"/>
              <a:gd name="T41" fmla="*/ 61 h 133"/>
              <a:gd name="T42" fmla="*/ 62 w 170"/>
              <a:gd name="T43" fmla="*/ 60 h 133"/>
              <a:gd name="T44" fmla="*/ 61 w 170"/>
              <a:gd name="T45" fmla="*/ 40 h 133"/>
              <a:gd name="T46" fmla="*/ 64 w 170"/>
              <a:gd name="T47" fmla="*/ 37 h 133"/>
              <a:gd name="T48" fmla="*/ 169 w 170"/>
              <a:gd name="T49" fmla="*/ 38 h 133"/>
              <a:gd name="T50" fmla="*/ 170 w 170"/>
              <a:gd name="T51" fmla="*/ 76 h 133"/>
              <a:gd name="T52" fmla="*/ 169 w 170"/>
              <a:gd name="T53" fmla="*/ 96 h 133"/>
              <a:gd name="T54" fmla="*/ 64 w 170"/>
              <a:gd name="T55" fmla="*/ 97 h 133"/>
              <a:gd name="T56" fmla="*/ 61 w 170"/>
              <a:gd name="T57" fmla="*/ 94 h 133"/>
              <a:gd name="T58" fmla="*/ 62 w 170"/>
              <a:gd name="T59" fmla="*/ 74 h 133"/>
              <a:gd name="T60" fmla="*/ 167 w 170"/>
              <a:gd name="T61" fmla="*/ 73 h 133"/>
              <a:gd name="T62" fmla="*/ 170 w 170"/>
              <a:gd name="T63" fmla="*/ 7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33">
                <a:moveTo>
                  <a:pt x="170" y="3"/>
                </a:moveTo>
                <a:cubicBezTo>
                  <a:pt x="170" y="22"/>
                  <a:pt x="170" y="22"/>
                  <a:pt x="170" y="22"/>
                </a:cubicBezTo>
                <a:cubicBezTo>
                  <a:pt x="170" y="22"/>
                  <a:pt x="169" y="23"/>
                  <a:pt x="169" y="24"/>
                </a:cubicBezTo>
                <a:cubicBezTo>
                  <a:pt x="168" y="24"/>
                  <a:pt x="168" y="25"/>
                  <a:pt x="167" y="25"/>
                </a:cubicBezTo>
                <a:cubicBezTo>
                  <a:pt x="3" y="25"/>
                  <a:pt x="3" y="25"/>
                  <a:pt x="3" y="25"/>
                </a:cubicBezTo>
                <a:cubicBezTo>
                  <a:pt x="3" y="25"/>
                  <a:pt x="2" y="24"/>
                  <a:pt x="1" y="24"/>
                </a:cubicBezTo>
                <a:cubicBezTo>
                  <a:pt x="1" y="23"/>
                  <a:pt x="0" y="22"/>
                  <a:pt x="0" y="22"/>
                </a:cubicBezTo>
                <a:cubicBezTo>
                  <a:pt x="0" y="3"/>
                  <a:pt x="0" y="3"/>
                  <a:pt x="0" y="3"/>
                </a:cubicBezTo>
                <a:cubicBezTo>
                  <a:pt x="0" y="3"/>
                  <a:pt x="1" y="2"/>
                  <a:pt x="1" y="1"/>
                </a:cubicBezTo>
                <a:cubicBezTo>
                  <a:pt x="2" y="1"/>
                  <a:pt x="3" y="0"/>
                  <a:pt x="3" y="0"/>
                </a:cubicBezTo>
                <a:cubicBezTo>
                  <a:pt x="167" y="0"/>
                  <a:pt x="167" y="0"/>
                  <a:pt x="167" y="0"/>
                </a:cubicBezTo>
                <a:cubicBezTo>
                  <a:pt x="168" y="0"/>
                  <a:pt x="168" y="1"/>
                  <a:pt x="169" y="1"/>
                </a:cubicBezTo>
                <a:cubicBezTo>
                  <a:pt x="169" y="2"/>
                  <a:pt x="170" y="3"/>
                  <a:pt x="170" y="3"/>
                </a:cubicBezTo>
                <a:close/>
                <a:moveTo>
                  <a:pt x="170" y="112"/>
                </a:moveTo>
                <a:cubicBezTo>
                  <a:pt x="170" y="130"/>
                  <a:pt x="170" y="130"/>
                  <a:pt x="170" y="130"/>
                </a:cubicBezTo>
                <a:cubicBezTo>
                  <a:pt x="170" y="131"/>
                  <a:pt x="169" y="132"/>
                  <a:pt x="169" y="133"/>
                </a:cubicBezTo>
                <a:cubicBezTo>
                  <a:pt x="168" y="133"/>
                  <a:pt x="168" y="133"/>
                  <a:pt x="167" y="133"/>
                </a:cubicBezTo>
                <a:cubicBezTo>
                  <a:pt x="3" y="133"/>
                  <a:pt x="3" y="133"/>
                  <a:pt x="3" y="133"/>
                </a:cubicBezTo>
                <a:cubicBezTo>
                  <a:pt x="3" y="133"/>
                  <a:pt x="2" y="133"/>
                  <a:pt x="1" y="133"/>
                </a:cubicBezTo>
                <a:cubicBezTo>
                  <a:pt x="1" y="132"/>
                  <a:pt x="0" y="131"/>
                  <a:pt x="0" y="130"/>
                </a:cubicBezTo>
                <a:cubicBezTo>
                  <a:pt x="0" y="112"/>
                  <a:pt x="0" y="112"/>
                  <a:pt x="0" y="112"/>
                </a:cubicBezTo>
                <a:cubicBezTo>
                  <a:pt x="0" y="111"/>
                  <a:pt x="1" y="111"/>
                  <a:pt x="1" y="110"/>
                </a:cubicBezTo>
                <a:cubicBezTo>
                  <a:pt x="2" y="110"/>
                  <a:pt x="3" y="109"/>
                  <a:pt x="3" y="109"/>
                </a:cubicBezTo>
                <a:cubicBezTo>
                  <a:pt x="167" y="109"/>
                  <a:pt x="167" y="109"/>
                  <a:pt x="167" y="109"/>
                </a:cubicBezTo>
                <a:cubicBezTo>
                  <a:pt x="168" y="109"/>
                  <a:pt x="168" y="110"/>
                  <a:pt x="169" y="110"/>
                </a:cubicBezTo>
                <a:cubicBezTo>
                  <a:pt x="169" y="111"/>
                  <a:pt x="170" y="111"/>
                  <a:pt x="170" y="112"/>
                </a:cubicBezTo>
                <a:close/>
                <a:moveTo>
                  <a:pt x="37" y="40"/>
                </a:moveTo>
                <a:cubicBezTo>
                  <a:pt x="37" y="94"/>
                  <a:pt x="37" y="94"/>
                  <a:pt x="37" y="94"/>
                </a:cubicBezTo>
                <a:cubicBezTo>
                  <a:pt x="37" y="95"/>
                  <a:pt x="36" y="96"/>
                  <a:pt x="36" y="96"/>
                </a:cubicBezTo>
                <a:cubicBezTo>
                  <a:pt x="35" y="97"/>
                  <a:pt x="34" y="97"/>
                  <a:pt x="34" y="97"/>
                </a:cubicBezTo>
                <a:cubicBezTo>
                  <a:pt x="33" y="97"/>
                  <a:pt x="32" y="97"/>
                  <a:pt x="31" y="96"/>
                </a:cubicBezTo>
                <a:cubicBezTo>
                  <a:pt x="4" y="69"/>
                  <a:pt x="4" y="69"/>
                  <a:pt x="4" y="69"/>
                </a:cubicBezTo>
                <a:cubicBezTo>
                  <a:pt x="4" y="69"/>
                  <a:pt x="3" y="68"/>
                  <a:pt x="3" y="67"/>
                </a:cubicBezTo>
                <a:cubicBezTo>
                  <a:pt x="3" y="66"/>
                  <a:pt x="4" y="65"/>
                  <a:pt x="4" y="65"/>
                </a:cubicBezTo>
                <a:cubicBezTo>
                  <a:pt x="31" y="38"/>
                  <a:pt x="31" y="38"/>
                  <a:pt x="31" y="38"/>
                </a:cubicBezTo>
                <a:cubicBezTo>
                  <a:pt x="32" y="37"/>
                  <a:pt x="33" y="37"/>
                  <a:pt x="34" y="37"/>
                </a:cubicBezTo>
                <a:cubicBezTo>
                  <a:pt x="34" y="37"/>
                  <a:pt x="35" y="37"/>
                  <a:pt x="36" y="38"/>
                </a:cubicBezTo>
                <a:cubicBezTo>
                  <a:pt x="36" y="38"/>
                  <a:pt x="37" y="39"/>
                  <a:pt x="37" y="40"/>
                </a:cubicBezTo>
                <a:close/>
                <a:moveTo>
                  <a:pt x="170" y="40"/>
                </a:moveTo>
                <a:cubicBezTo>
                  <a:pt x="170" y="58"/>
                  <a:pt x="170" y="58"/>
                  <a:pt x="170" y="58"/>
                </a:cubicBezTo>
                <a:cubicBezTo>
                  <a:pt x="170" y="59"/>
                  <a:pt x="169" y="59"/>
                  <a:pt x="169" y="60"/>
                </a:cubicBezTo>
                <a:cubicBezTo>
                  <a:pt x="168" y="61"/>
                  <a:pt x="168" y="61"/>
                  <a:pt x="167" y="61"/>
                </a:cubicBezTo>
                <a:cubicBezTo>
                  <a:pt x="64" y="61"/>
                  <a:pt x="64" y="61"/>
                  <a:pt x="64" y="61"/>
                </a:cubicBezTo>
                <a:cubicBezTo>
                  <a:pt x="63" y="61"/>
                  <a:pt x="62" y="61"/>
                  <a:pt x="62" y="60"/>
                </a:cubicBezTo>
                <a:cubicBezTo>
                  <a:pt x="61" y="59"/>
                  <a:pt x="61" y="59"/>
                  <a:pt x="61" y="58"/>
                </a:cubicBezTo>
                <a:cubicBezTo>
                  <a:pt x="61" y="40"/>
                  <a:pt x="61" y="40"/>
                  <a:pt x="61" y="40"/>
                </a:cubicBezTo>
                <a:cubicBezTo>
                  <a:pt x="61" y="39"/>
                  <a:pt x="61" y="38"/>
                  <a:pt x="62" y="38"/>
                </a:cubicBezTo>
                <a:cubicBezTo>
                  <a:pt x="62" y="37"/>
                  <a:pt x="63" y="37"/>
                  <a:pt x="64" y="37"/>
                </a:cubicBezTo>
                <a:cubicBezTo>
                  <a:pt x="167" y="37"/>
                  <a:pt x="167" y="37"/>
                  <a:pt x="167" y="37"/>
                </a:cubicBezTo>
                <a:cubicBezTo>
                  <a:pt x="168" y="37"/>
                  <a:pt x="168" y="37"/>
                  <a:pt x="169" y="38"/>
                </a:cubicBezTo>
                <a:cubicBezTo>
                  <a:pt x="169" y="38"/>
                  <a:pt x="170" y="39"/>
                  <a:pt x="170" y="40"/>
                </a:cubicBezTo>
                <a:close/>
                <a:moveTo>
                  <a:pt x="170" y="76"/>
                </a:moveTo>
                <a:cubicBezTo>
                  <a:pt x="170" y="94"/>
                  <a:pt x="170" y="94"/>
                  <a:pt x="170" y="94"/>
                </a:cubicBezTo>
                <a:cubicBezTo>
                  <a:pt x="170" y="95"/>
                  <a:pt x="169" y="96"/>
                  <a:pt x="169" y="96"/>
                </a:cubicBezTo>
                <a:cubicBezTo>
                  <a:pt x="168" y="97"/>
                  <a:pt x="168" y="97"/>
                  <a:pt x="167" y="97"/>
                </a:cubicBezTo>
                <a:cubicBezTo>
                  <a:pt x="64" y="97"/>
                  <a:pt x="64" y="97"/>
                  <a:pt x="64" y="97"/>
                </a:cubicBezTo>
                <a:cubicBezTo>
                  <a:pt x="63" y="97"/>
                  <a:pt x="62" y="97"/>
                  <a:pt x="62" y="96"/>
                </a:cubicBezTo>
                <a:cubicBezTo>
                  <a:pt x="61" y="96"/>
                  <a:pt x="61" y="95"/>
                  <a:pt x="61" y="94"/>
                </a:cubicBezTo>
                <a:cubicBezTo>
                  <a:pt x="61" y="76"/>
                  <a:pt x="61" y="76"/>
                  <a:pt x="61" y="76"/>
                </a:cubicBezTo>
                <a:cubicBezTo>
                  <a:pt x="61" y="75"/>
                  <a:pt x="61" y="74"/>
                  <a:pt x="62" y="74"/>
                </a:cubicBezTo>
                <a:cubicBezTo>
                  <a:pt x="62" y="73"/>
                  <a:pt x="63" y="73"/>
                  <a:pt x="64" y="73"/>
                </a:cubicBezTo>
                <a:cubicBezTo>
                  <a:pt x="167" y="73"/>
                  <a:pt x="167" y="73"/>
                  <a:pt x="167" y="73"/>
                </a:cubicBezTo>
                <a:cubicBezTo>
                  <a:pt x="168" y="73"/>
                  <a:pt x="168" y="73"/>
                  <a:pt x="169" y="74"/>
                </a:cubicBezTo>
                <a:cubicBezTo>
                  <a:pt x="169" y="74"/>
                  <a:pt x="170" y="75"/>
                  <a:pt x="170"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5" name="Freeform 62"/>
          <p:cNvSpPr>
            <a:spLocks noEditPoints="1"/>
          </p:cNvSpPr>
          <p:nvPr/>
        </p:nvSpPr>
        <p:spPr bwMode="auto">
          <a:xfrm>
            <a:off x="6222401" y="2263163"/>
            <a:ext cx="244161" cy="190143"/>
          </a:xfrm>
          <a:custGeom>
            <a:avLst/>
            <a:gdLst>
              <a:gd name="T0" fmla="*/ 170 w 170"/>
              <a:gd name="T1" fmla="*/ 22 h 133"/>
              <a:gd name="T2" fmla="*/ 167 w 170"/>
              <a:gd name="T3" fmla="*/ 25 h 133"/>
              <a:gd name="T4" fmla="*/ 1 w 170"/>
              <a:gd name="T5" fmla="*/ 24 h 133"/>
              <a:gd name="T6" fmla="*/ 0 w 170"/>
              <a:gd name="T7" fmla="*/ 3 h 133"/>
              <a:gd name="T8" fmla="*/ 3 w 170"/>
              <a:gd name="T9" fmla="*/ 0 h 133"/>
              <a:gd name="T10" fmla="*/ 169 w 170"/>
              <a:gd name="T11" fmla="*/ 1 h 133"/>
              <a:gd name="T12" fmla="*/ 33 w 170"/>
              <a:gd name="T13" fmla="*/ 67 h 133"/>
              <a:gd name="T14" fmla="*/ 5 w 170"/>
              <a:gd name="T15" fmla="*/ 96 h 133"/>
              <a:gd name="T16" fmla="*/ 1 w 170"/>
              <a:gd name="T17" fmla="*/ 96 h 133"/>
              <a:gd name="T18" fmla="*/ 0 w 170"/>
              <a:gd name="T19" fmla="*/ 40 h 133"/>
              <a:gd name="T20" fmla="*/ 3 w 170"/>
              <a:gd name="T21" fmla="*/ 37 h 133"/>
              <a:gd name="T22" fmla="*/ 33 w 170"/>
              <a:gd name="T23" fmla="*/ 65 h 133"/>
              <a:gd name="T24" fmla="*/ 170 w 170"/>
              <a:gd name="T25" fmla="*/ 112 h 133"/>
              <a:gd name="T26" fmla="*/ 169 w 170"/>
              <a:gd name="T27" fmla="*/ 133 h 133"/>
              <a:gd name="T28" fmla="*/ 3 w 170"/>
              <a:gd name="T29" fmla="*/ 133 h 133"/>
              <a:gd name="T30" fmla="*/ 0 w 170"/>
              <a:gd name="T31" fmla="*/ 130 h 133"/>
              <a:gd name="T32" fmla="*/ 1 w 170"/>
              <a:gd name="T33" fmla="*/ 110 h 133"/>
              <a:gd name="T34" fmla="*/ 167 w 170"/>
              <a:gd name="T35" fmla="*/ 109 h 133"/>
              <a:gd name="T36" fmla="*/ 170 w 170"/>
              <a:gd name="T37" fmla="*/ 112 h 133"/>
              <a:gd name="T38" fmla="*/ 170 w 170"/>
              <a:gd name="T39" fmla="*/ 58 h 133"/>
              <a:gd name="T40" fmla="*/ 167 w 170"/>
              <a:gd name="T41" fmla="*/ 61 h 133"/>
              <a:gd name="T42" fmla="*/ 62 w 170"/>
              <a:gd name="T43" fmla="*/ 60 h 133"/>
              <a:gd name="T44" fmla="*/ 61 w 170"/>
              <a:gd name="T45" fmla="*/ 40 h 133"/>
              <a:gd name="T46" fmla="*/ 64 w 170"/>
              <a:gd name="T47" fmla="*/ 37 h 133"/>
              <a:gd name="T48" fmla="*/ 169 w 170"/>
              <a:gd name="T49" fmla="*/ 38 h 133"/>
              <a:gd name="T50" fmla="*/ 170 w 170"/>
              <a:gd name="T51" fmla="*/ 76 h 133"/>
              <a:gd name="T52" fmla="*/ 169 w 170"/>
              <a:gd name="T53" fmla="*/ 96 h 133"/>
              <a:gd name="T54" fmla="*/ 64 w 170"/>
              <a:gd name="T55" fmla="*/ 97 h 133"/>
              <a:gd name="T56" fmla="*/ 61 w 170"/>
              <a:gd name="T57" fmla="*/ 94 h 133"/>
              <a:gd name="T58" fmla="*/ 62 w 170"/>
              <a:gd name="T59" fmla="*/ 74 h 133"/>
              <a:gd name="T60" fmla="*/ 167 w 170"/>
              <a:gd name="T61" fmla="*/ 73 h 133"/>
              <a:gd name="T62" fmla="*/ 170 w 170"/>
              <a:gd name="T63" fmla="*/ 7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33">
                <a:moveTo>
                  <a:pt x="170" y="3"/>
                </a:moveTo>
                <a:cubicBezTo>
                  <a:pt x="170" y="22"/>
                  <a:pt x="170" y="22"/>
                  <a:pt x="170" y="22"/>
                </a:cubicBezTo>
                <a:cubicBezTo>
                  <a:pt x="170" y="22"/>
                  <a:pt x="169" y="23"/>
                  <a:pt x="169" y="24"/>
                </a:cubicBezTo>
                <a:cubicBezTo>
                  <a:pt x="168" y="24"/>
                  <a:pt x="167" y="25"/>
                  <a:pt x="167" y="25"/>
                </a:cubicBezTo>
                <a:cubicBezTo>
                  <a:pt x="3" y="25"/>
                  <a:pt x="3" y="25"/>
                  <a:pt x="3" y="25"/>
                </a:cubicBezTo>
                <a:cubicBezTo>
                  <a:pt x="2" y="25"/>
                  <a:pt x="2" y="24"/>
                  <a:pt x="1" y="24"/>
                </a:cubicBezTo>
                <a:cubicBezTo>
                  <a:pt x="0" y="23"/>
                  <a:pt x="0" y="22"/>
                  <a:pt x="0" y="22"/>
                </a:cubicBezTo>
                <a:cubicBezTo>
                  <a:pt x="0" y="3"/>
                  <a:pt x="0" y="3"/>
                  <a:pt x="0" y="3"/>
                </a:cubicBezTo>
                <a:cubicBezTo>
                  <a:pt x="0" y="3"/>
                  <a:pt x="0" y="2"/>
                  <a:pt x="1" y="1"/>
                </a:cubicBezTo>
                <a:cubicBezTo>
                  <a:pt x="2" y="1"/>
                  <a:pt x="2" y="0"/>
                  <a:pt x="3" y="0"/>
                </a:cubicBezTo>
                <a:cubicBezTo>
                  <a:pt x="167" y="0"/>
                  <a:pt x="167" y="0"/>
                  <a:pt x="167" y="0"/>
                </a:cubicBezTo>
                <a:cubicBezTo>
                  <a:pt x="167" y="0"/>
                  <a:pt x="168" y="1"/>
                  <a:pt x="169" y="1"/>
                </a:cubicBezTo>
                <a:cubicBezTo>
                  <a:pt x="169" y="2"/>
                  <a:pt x="170" y="3"/>
                  <a:pt x="170" y="3"/>
                </a:cubicBezTo>
                <a:close/>
                <a:moveTo>
                  <a:pt x="33" y="67"/>
                </a:moveTo>
                <a:cubicBezTo>
                  <a:pt x="33" y="68"/>
                  <a:pt x="33" y="69"/>
                  <a:pt x="33" y="69"/>
                </a:cubicBezTo>
                <a:cubicBezTo>
                  <a:pt x="5" y="96"/>
                  <a:pt x="5" y="96"/>
                  <a:pt x="5" y="96"/>
                </a:cubicBezTo>
                <a:cubicBezTo>
                  <a:pt x="5" y="97"/>
                  <a:pt x="4" y="97"/>
                  <a:pt x="3" y="97"/>
                </a:cubicBezTo>
                <a:cubicBezTo>
                  <a:pt x="2" y="97"/>
                  <a:pt x="2" y="97"/>
                  <a:pt x="1" y="96"/>
                </a:cubicBezTo>
                <a:cubicBezTo>
                  <a:pt x="0" y="96"/>
                  <a:pt x="0" y="95"/>
                  <a:pt x="0" y="94"/>
                </a:cubicBezTo>
                <a:cubicBezTo>
                  <a:pt x="0" y="40"/>
                  <a:pt x="0" y="40"/>
                  <a:pt x="0" y="40"/>
                </a:cubicBezTo>
                <a:cubicBezTo>
                  <a:pt x="0" y="39"/>
                  <a:pt x="0" y="38"/>
                  <a:pt x="1" y="38"/>
                </a:cubicBezTo>
                <a:cubicBezTo>
                  <a:pt x="2" y="37"/>
                  <a:pt x="2" y="37"/>
                  <a:pt x="3" y="37"/>
                </a:cubicBezTo>
                <a:cubicBezTo>
                  <a:pt x="4" y="37"/>
                  <a:pt x="5" y="37"/>
                  <a:pt x="5" y="38"/>
                </a:cubicBezTo>
                <a:cubicBezTo>
                  <a:pt x="33" y="65"/>
                  <a:pt x="33" y="65"/>
                  <a:pt x="33" y="65"/>
                </a:cubicBezTo>
                <a:cubicBezTo>
                  <a:pt x="33" y="65"/>
                  <a:pt x="33" y="66"/>
                  <a:pt x="33" y="67"/>
                </a:cubicBezTo>
                <a:close/>
                <a:moveTo>
                  <a:pt x="170" y="112"/>
                </a:moveTo>
                <a:cubicBezTo>
                  <a:pt x="170" y="130"/>
                  <a:pt x="170" y="130"/>
                  <a:pt x="170" y="130"/>
                </a:cubicBezTo>
                <a:cubicBezTo>
                  <a:pt x="170" y="131"/>
                  <a:pt x="169" y="132"/>
                  <a:pt x="169" y="133"/>
                </a:cubicBezTo>
                <a:cubicBezTo>
                  <a:pt x="168" y="133"/>
                  <a:pt x="167" y="133"/>
                  <a:pt x="167" y="133"/>
                </a:cubicBezTo>
                <a:cubicBezTo>
                  <a:pt x="3" y="133"/>
                  <a:pt x="3" y="133"/>
                  <a:pt x="3" y="133"/>
                </a:cubicBezTo>
                <a:cubicBezTo>
                  <a:pt x="2" y="133"/>
                  <a:pt x="2" y="133"/>
                  <a:pt x="1" y="133"/>
                </a:cubicBezTo>
                <a:cubicBezTo>
                  <a:pt x="0" y="132"/>
                  <a:pt x="0" y="131"/>
                  <a:pt x="0" y="130"/>
                </a:cubicBezTo>
                <a:cubicBezTo>
                  <a:pt x="0" y="112"/>
                  <a:pt x="0" y="112"/>
                  <a:pt x="0" y="112"/>
                </a:cubicBezTo>
                <a:cubicBezTo>
                  <a:pt x="0" y="111"/>
                  <a:pt x="0" y="111"/>
                  <a:pt x="1" y="110"/>
                </a:cubicBezTo>
                <a:cubicBezTo>
                  <a:pt x="2" y="110"/>
                  <a:pt x="2" y="109"/>
                  <a:pt x="3" y="109"/>
                </a:cubicBezTo>
                <a:cubicBezTo>
                  <a:pt x="167" y="109"/>
                  <a:pt x="167" y="109"/>
                  <a:pt x="167" y="109"/>
                </a:cubicBezTo>
                <a:cubicBezTo>
                  <a:pt x="167" y="109"/>
                  <a:pt x="168" y="110"/>
                  <a:pt x="169" y="110"/>
                </a:cubicBezTo>
                <a:cubicBezTo>
                  <a:pt x="169" y="111"/>
                  <a:pt x="170" y="111"/>
                  <a:pt x="170" y="112"/>
                </a:cubicBezTo>
                <a:close/>
                <a:moveTo>
                  <a:pt x="170" y="40"/>
                </a:moveTo>
                <a:cubicBezTo>
                  <a:pt x="170" y="58"/>
                  <a:pt x="170" y="58"/>
                  <a:pt x="170" y="58"/>
                </a:cubicBezTo>
                <a:cubicBezTo>
                  <a:pt x="170" y="59"/>
                  <a:pt x="169" y="59"/>
                  <a:pt x="169" y="60"/>
                </a:cubicBezTo>
                <a:cubicBezTo>
                  <a:pt x="168" y="61"/>
                  <a:pt x="167" y="61"/>
                  <a:pt x="167" y="61"/>
                </a:cubicBezTo>
                <a:cubicBezTo>
                  <a:pt x="64" y="61"/>
                  <a:pt x="64" y="61"/>
                  <a:pt x="64" y="61"/>
                </a:cubicBezTo>
                <a:cubicBezTo>
                  <a:pt x="63" y="61"/>
                  <a:pt x="62" y="61"/>
                  <a:pt x="62" y="60"/>
                </a:cubicBezTo>
                <a:cubicBezTo>
                  <a:pt x="61" y="59"/>
                  <a:pt x="61" y="59"/>
                  <a:pt x="61" y="58"/>
                </a:cubicBezTo>
                <a:cubicBezTo>
                  <a:pt x="61" y="40"/>
                  <a:pt x="61" y="40"/>
                  <a:pt x="61" y="40"/>
                </a:cubicBezTo>
                <a:cubicBezTo>
                  <a:pt x="61" y="39"/>
                  <a:pt x="61" y="38"/>
                  <a:pt x="62" y="38"/>
                </a:cubicBezTo>
                <a:cubicBezTo>
                  <a:pt x="62" y="37"/>
                  <a:pt x="63" y="37"/>
                  <a:pt x="64" y="37"/>
                </a:cubicBezTo>
                <a:cubicBezTo>
                  <a:pt x="167" y="37"/>
                  <a:pt x="167" y="37"/>
                  <a:pt x="167" y="37"/>
                </a:cubicBezTo>
                <a:cubicBezTo>
                  <a:pt x="167" y="37"/>
                  <a:pt x="168" y="37"/>
                  <a:pt x="169" y="38"/>
                </a:cubicBezTo>
                <a:cubicBezTo>
                  <a:pt x="169" y="38"/>
                  <a:pt x="170" y="39"/>
                  <a:pt x="170" y="40"/>
                </a:cubicBezTo>
                <a:close/>
                <a:moveTo>
                  <a:pt x="170" y="76"/>
                </a:moveTo>
                <a:cubicBezTo>
                  <a:pt x="170" y="94"/>
                  <a:pt x="170" y="94"/>
                  <a:pt x="170" y="94"/>
                </a:cubicBezTo>
                <a:cubicBezTo>
                  <a:pt x="170" y="95"/>
                  <a:pt x="169" y="96"/>
                  <a:pt x="169" y="96"/>
                </a:cubicBezTo>
                <a:cubicBezTo>
                  <a:pt x="168" y="97"/>
                  <a:pt x="167" y="97"/>
                  <a:pt x="167" y="97"/>
                </a:cubicBezTo>
                <a:cubicBezTo>
                  <a:pt x="64" y="97"/>
                  <a:pt x="64" y="97"/>
                  <a:pt x="64" y="97"/>
                </a:cubicBezTo>
                <a:cubicBezTo>
                  <a:pt x="63" y="97"/>
                  <a:pt x="62" y="97"/>
                  <a:pt x="62" y="96"/>
                </a:cubicBezTo>
                <a:cubicBezTo>
                  <a:pt x="61" y="96"/>
                  <a:pt x="61" y="95"/>
                  <a:pt x="61" y="94"/>
                </a:cubicBezTo>
                <a:cubicBezTo>
                  <a:pt x="61" y="76"/>
                  <a:pt x="61" y="76"/>
                  <a:pt x="61" y="76"/>
                </a:cubicBezTo>
                <a:cubicBezTo>
                  <a:pt x="61" y="75"/>
                  <a:pt x="61" y="74"/>
                  <a:pt x="62" y="74"/>
                </a:cubicBezTo>
                <a:cubicBezTo>
                  <a:pt x="62" y="73"/>
                  <a:pt x="63" y="73"/>
                  <a:pt x="64" y="73"/>
                </a:cubicBezTo>
                <a:cubicBezTo>
                  <a:pt x="167" y="73"/>
                  <a:pt x="167" y="73"/>
                  <a:pt x="167" y="73"/>
                </a:cubicBezTo>
                <a:cubicBezTo>
                  <a:pt x="167" y="73"/>
                  <a:pt x="168" y="73"/>
                  <a:pt x="169" y="74"/>
                </a:cubicBezTo>
                <a:cubicBezTo>
                  <a:pt x="169" y="74"/>
                  <a:pt x="170" y="75"/>
                  <a:pt x="170"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6" name="Freeform 63"/>
          <p:cNvSpPr/>
          <p:nvPr/>
        </p:nvSpPr>
        <p:spPr bwMode="auto">
          <a:xfrm>
            <a:off x="6527061" y="2280449"/>
            <a:ext cx="241999" cy="172856"/>
          </a:xfrm>
          <a:custGeom>
            <a:avLst/>
            <a:gdLst>
              <a:gd name="T0" fmla="*/ 169 w 169"/>
              <a:gd name="T1" fmla="*/ 10 h 121"/>
              <a:gd name="T2" fmla="*/ 169 w 169"/>
              <a:gd name="T3" fmla="*/ 112 h 121"/>
              <a:gd name="T4" fmla="*/ 166 w 169"/>
              <a:gd name="T5" fmla="*/ 118 h 121"/>
              <a:gd name="T6" fmla="*/ 163 w 169"/>
              <a:gd name="T7" fmla="*/ 118 h 121"/>
              <a:gd name="T8" fmla="*/ 159 w 169"/>
              <a:gd name="T9" fmla="*/ 117 h 121"/>
              <a:gd name="T10" fmla="*/ 121 w 169"/>
              <a:gd name="T11" fmla="*/ 79 h 121"/>
              <a:gd name="T12" fmla="*/ 121 w 169"/>
              <a:gd name="T13" fmla="*/ 94 h 121"/>
              <a:gd name="T14" fmla="*/ 113 w 169"/>
              <a:gd name="T15" fmla="*/ 113 h 121"/>
              <a:gd name="T16" fmla="*/ 94 w 169"/>
              <a:gd name="T17" fmla="*/ 121 h 121"/>
              <a:gd name="T18" fmla="*/ 27 w 169"/>
              <a:gd name="T19" fmla="*/ 121 h 121"/>
              <a:gd name="T20" fmla="*/ 8 w 169"/>
              <a:gd name="T21" fmla="*/ 113 h 121"/>
              <a:gd name="T22" fmla="*/ 0 w 169"/>
              <a:gd name="T23" fmla="*/ 94 h 121"/>
              <a:gd name="T24" fmla="*/ 0 w 169"/>
              <a:gd name="T25" fmla="*/ 28 h 121"/>
              <a:gd name="T26" fmla="*/ 8 w 169"/>
              <a:gd name="T27" fmla="*/ 8 h 121"/>
              <a:gd name="T28" fmla="*/ 27 w 169"/>
              <a:gd name="T29" fmla="*/ 0 h 121"/>
              <a:gd name="T30" fmla="*/ 94 w 169"/>
              <a:gd name="T31" fmla="*/ 0 h 121"/>
              <a:gd name="T32" fmla="*/ 113 w 169"/>
              <a:gd name="T33" fmla="*/ 8 h 121"/>
              <a:gd name="T34" fmla="*/ 121 w 169"/>
              <a:gd name="T35" fmla="*/ 28 h 121"/>
              <a:gd name="T36" fmla="*/ 121 w 169"/>
              <a:gd name="T37" fmla="*/ 43 h 121"/>
              <a:gd name="T38" fmla="*/ 159 w 169"/>
              <a:gd name="T39" fmla="*/ 5 h 121"/>
              <a:gd name="T40" fmla="*/ 163 w 169"/>
              <a:gd name="T41" fmla="*/ 3 h 121"/>
              <a:gd name="T42" fmla="*/ 166 w 169"/>
              <a:gd name="T43" fmla="*/ 4 h 121"/>
              <a:gd name="T44" fmla="*/ 169 w 169"/>
              <a:gd name="T4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 h="121">
                <a:moveTo>
                  <a:pt x="169" y="10"/>
                </a:moveTo>
                <a:cubicBezTo>
                  <a:pt x="169" y="112"/>
                  <a:pt x="169" y="112"/>
                  <a:pt x="169" y="112"/>
                </a:cubicBezTo>
                <a:cubicBezTo>
                  <a:pt x="169" y="115"/>
                  <a:pt x="168" y="117"/>
                  <a:pt x="166" y="118"/>
                </a:cubicBezTo>
                <a:cubicBezTo>
                  <a:pt x="165" y="118"/>
                  <a:pt x="164" y="118"/>
                  <a:pt x="163" y="118"/>
                </a:cubicBezTo>
                <a:cubicBezTo>
                  <a:pt x="162" y="118"/>
                  <a:pt x="160" y="118"/>
                  <a:pt x="159" y="117"/>
                </a:cubicBezTo>
                <a:cubicBezTo>
                  <a:pt x="121" y="79"/>
                  <a:pt x="121" y="79"/>
                  <a:pt x="121" y="79"/>
                </a:cubicBezTo>
                <a:cubicBezTo>
                  <a:pt x="121" y="94"/>
                  <a:pt x="121" y="94"/>
                  <a:pt x="121" y="94"/>
                </a:cubicBezTo>
                <a:cubicBezTo>
                  <a:pt x="121" y="102"/>
                  <a:pt x="118" y="108"/>
                  <a:pt x="113" y="113"/>
                </a:cubicBezTo>
                <a:cubicBezTo>
                  <a:pt x="108" y="119"/>
                  <a:pt x="101" y="121"/>
                  <a:pt x="94" y="121"/>
                </a:cubicBezTo>
                <a:cubicBezTo>
                  <a:pt x="27" y="121"/>
                  <a:pt x="27" y="121"/>
                  <a:pt x="27" y="121"/>
                </a:cubicBezTo>
                <a:cubicBezTo>
                  <a:pt x="20" y="121"/>
                  <a:pt x="13" y="119"/>
                  <a:pt x="8" y="113"/>
                </a:cubicBezTo>
                <a:cubicBezTo>
                  <a:pt x="3" y="108"/>
                  <a:pt x="0" y="102"/>
                  <a:pt x="0" y="94"/>
                </a:cubicBezTo>
                <a:cubicBezTo>
                  <a:pt x="0" y="28"/>
                  <a:pt x="0" y="28"/>
                  <a:pt x="0" y="28"/>
                </a:cubicBezTo>
                <a:cubicBezTo>
                  <a:pt x="0" y="20"/>
                  <a:pt x="3" y="14"/>
                  <a:pt x="8" y="8"/>
                </a:cubicBezTo>
                <a:cubicBezTo>
                  <a:pt x="13" y="3"/>
                  <a:pt x="20" y="0"/>
                  <a:pt x="27" y="0"/>
                </a:cubicBezTo>
                <a:cubicBezTo>
                  <a:pt x="94" y="0"/>
                  <a:pt x="94" y="0"/>
                  <a:pt x="94" y="0"/>
                </a:cubicBezTo>
                <a:cubicBezTo>
                  <a:pt x="101" y="0"/>
                  <a:pt x="108" y="3"/>
                  <a:pt x="113" y="8"/>
                </a:cubicBezTo>
                <a:cubicBezTo>
                  <a:pt x="118" y="14"/>
                  <a:pt x="121" y="20"/>
                  <a:pt x="121" y="28"/>
                </a:cubicBezTo>
                <a:cubicBezTo>
                  <a:pt x="121" y="43"/>
                  <a:pt x="121" y="43"/>
                  <a:pt x="121" y="43"/>
                </a:cubicBezTo>
                <a:cubicBezTo>
                  <a:pt x="159" y="5"/>
                  <a:pt x="159" y="5"/>
                  <a:pt x="159" y="5"/>
                </a:cubicBezTo>
                <a:cubicBezTo>
                  <a:pt x="160" y="4"/>
                  <a:pt x="162" y="3"/>
                  <a:pt x="163" y="3"/>
                </a:cubicBezTo>
                <a:cubicBezTo>
                  <a:pt x="164" y="3"/>
                  <a:pt x="165" y="4"/>
                  <a:pt x="166" y="4"/>
                </a:cubicBezTo>
                <a:cubicBezTo>
                  <a:pt x="168" y="5"/>
                  <a:pt x="169" y="7"/>
                  <a:pt x="169" y="1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7" name="Freeform 64"/>
          <p:cNvSpPr>
            <a:spLocks noEditPoints="1"/>
          </p:cNvSpPr>
          <p:nvPr/>
        </p:nvSpPr>
        <p:spPr bwMode="auto">
          <a:xfrm>
            <a:off x="6833881" y="2263163"/>
            <a:ext cx="259285" cy="209589"/>
          </a:xfrm>
          <a:custGeom>
            <a:avLst/>
            <a:gdLst>
              <a:gd name="T0" fmla="*/ 181 w 181"/>
              <a:gd name="T1" fmla="*/ 15 h 146"/>
              <a:gd name="T2" fmla="*/ 181 w 181"/>
              <a:gd name="T3" fmla="*/ 130 h 146"/>
              <a:gd name="T4" fmla="*/ 177 w 181"/>
              <a:gd name="T5" fmla="*/ 141 h 146"/>
              <a:gd name="T6" fmla="*/ 166 w 181"/>
              <a:gd name="T7" fmla="*/ 146 h 146"/>
              <a:gd name="T8" fmla="*/ 15 w 181"/>
              <a:gd name="T9" fmla="*/ 146 h 146"/>
              <a:gd name="T10" fmla="*/ 4 w 181"/>
              <a:gd name="T11" fmla="*/ 141 h 146"/>
              <a:gd name="T12" fmla="*/ 0 w 181"/>
              <a:gd name="T13" fmla="*/ 130 h 146"/>
              <a:gd name="T14" fmla="*/ 0 w 181"/>
              <a:gd name="T15" fmla="*/ 15 h 146"/>
              <a:gd name="T16" fmla="*/ 4 w 181"/>
              <a:gd name="T17" fmla="*/ 5 h 146"/>
              <a:gd name="T18" fmla="*/ 15 w 181"/>
              <a:gd name="T19" fmla="*/ 0 h 146"/>
              <a:gd name="T20" fmla="*/ 166 w 181"/>
              <a:gd name="T21" fmla="*/ 0 h 146"/>
              <a:gd name="T22" fmla="*/ 177 w 181"/>
              <a:gd name="T23" fmla="*/ 5 h 146"/>
              <a:gd name="T24" fmla="*/ 181 w 181"/>
              <a:gd name="T25" fmla="*/ 15 h 146"/>
              <a:gd name="T26" fmla="*/ 166 w 181"/>
              <a:gd name="T27" fmla="*/ 12 h 146"/>
              <a:gd name="T28" fmla="*/ 15 w 181"/>
              <a:gd name="T29" fmla="*/ 12 h 146"/>
              <a:gd name="T30" fmla="*/ 13 w 181"/>
              <a:gd name="T31" fmla="*/ 13 h 146"/>
              <a:gd name="T32" fmla="*/ 12 w 181"/>
              <a:gd name="T33" fmla="*/ 15 h 146"/>
              <a:gd name="T34" fmla="*/ 12 w 181"/>
              <a:gd name="T35" fmla="*/ 130 h 146"/>
              <a:gd name="T36" fmla="*/ 13 w 181"/>
              <a:gd name="T37" fmla="*/ 133 h 146"/>
              <a:gd name="T38" fmla="*/ 15 w 181"/>
              <a:gd name="T39" fmla="*/ 133 h 146"/>
              <a:gd name="T40" fmla="*/ 166 w 181"/>
              <a:gd name="T41" fmla="*/ 133 h 146"/>
              <a:gd name="T42" fmla="*/ 168 w 181"/>
              <a:gd name="T43" fmla="*/ 133 h 146"/>
              <a:gd name="T44" fmla="*/ 169 w 181"/>
              <a:gd name="T45" fmla="*/ 130 h 146"/>
              <a:gd name="T46" fmla="*/ 169 w 181"/>
              <a:gd name="T47" fmla="*/ 15 h 146"/>
              <a:gd name="T48" fmla="*/ 168 w 181"/>
              <a:gd name="T49" fmla="*/ 13 h 146"/>
              <a:gd name="T50" fmla="*/ 166 w 181"/>
              <a:gd name="T51" fmla="*/ 12 h 146"/>
              <a:gd name="T52" fmla="*/ 55 w 181"/>
              <a:gd name="T53" fmla="*/ 30 h 146"/>
              <a:gd name="T54" fmla="*/ 60 w 181"/>
              <a:gd name="T55" fmla="*/ 43 h 146"/>
              <a:gd name="T56" fmla="*/ 55 w 181"/>
              <a:gd name="T57" fmla="*/ 56 h 146"/>
              <a:gd name="T58" fmla="*/ 42 w 181"/>
              <a:gd name="T59" fmla="*/ 61 h 146"/>
              <a:gd name="T60" fmla="*/ 29 w 181"/>
              <a:gd name="T61" fmla="*/ 56 h 146"/>
              <a:gd name="T62" fmla="*/ 24 w 181"/>
              <a:gd name="T63" fmla="*/ 43 h 146"/>
              <a:gd name="T64" fmla="*/ 29 w 181"/>
              <a:gd name="T65" fmla="*/ 30 h 146"/>
              <a:gd name="T66" fmla="*/ 42 w 181"/>
              <a:gd name="T67" fmla="*/ 25 h 146"/>
              <a:gd name="T68" fmla="*/ 55 w 181"/>
              <a:gd name="T69" fmla="*/ 30 h 146"/>
              <a:gd name="T70" fmla="*/ 157 w 181"/>
              <a:gd name="T71" fmla="*/ 79 h 146"/>
              <a:gd name="T72" fmla="*/ 157 w 181"/>
              <a:gd name="T73" fmla="*/ 121 h 146"/>
              <a:gd name="T74" fmla="*/ 24 w 181"/>
              <a:gd name="T75" fmla="*/ 121 h 146"/>
              <a:gd name="T76" fmla="*/ 24 w 181"/>
              <a:gd name="T77" fmla="*/ 103 h 146"/>
              <a:gd name="T78" fmla="*/ 54 w 181"/>
              <a:gd name="T79" fmla="*/ 73 h 146"/>
              <a:gd name="T80" fmla="*/ 69 w 181"/>
              <a:gd name="T81" fmla="*/ 88 h 146"/>
              <a:gd name="T82" fmla="*/ 118 w 181"/>
              <a:gd name="T83" fmla="*/ 40 h 146"/>
              <a:gd name="T84" fmla="*/ 157 w 181"/>
              <a:gd name="T85"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1" h="146">
                <a:moveTo>
                  <a:pt x="181" y="15"/>
                </a:moveTo>
                <a:cubicBezTo>
                  <a:pt x="181" y="130"/>
                  <a:pt x="181" y="130"/>
                  <a:pt x="181" y="130"/>
                </a:cubicBezTo>
                <a:cubicBezTo>
                  <a:pt x="181" y="135"/>
                  <a:pt x="180" y="138"/>
                  <a:pt x="177" y="141"/>
                </a:cubicBezTo>
                <a:cubicBezTo>
                  <a:pt x="174" y="144"/>
                  <a:pt x="170" y="146"/>
                  <a:pt x="166" y="146"/>
                </a:cubicBezTo>
                <a:cubicBezTo>
                  <a:pt x="15" y="146"/>
                  <a:pt x="15" y="146"/>
                  <a:pt x="15" y="146"/>
                </a:cubicBezTo>
                <a:cubicBezTo>
                  <a:pt x="11" y="146"/>
                  <a:pt x="7" y="144"/>
                  <a:pt x="4" y="141"/>
                </a:cubicBezTo>
                <a:cubicBezTo>
                  <a:pt x="1" y="138"/>
                  <a:pt x="0" y="135"/>
                  <a:pt x="0" y="130"/>
                </a:cubicBezTo>
                <a:cubicBezTo>
                  <a:pt x="0" y="15"/>
                  <a:pt x="0" y="15"/>
                  <a:pt x="0" y="15"/>
                </a:cubicBezTo>
                <a:cubicBezTo>
                  <a:pt x="0" y="11"/>
                  <a:pt x="1" y="8"/>
                  <a:pt x="4" y="5"/>
                </a:cubicBezTo>
                <a:cubicBezTo>
                  <a:pt x="7" y="2"/>
                  <a:pt x="11" y="0"/>
                  <a:pt x="15" y="0"/>
                </a:cubicBezTo>
                <a:cubicBezTo>
                  <a:pt x="166" y="0"/>
                  <a:pt x="166" y="0"/>
                  <a:pt x="166" y="0"/>
                </a:cubicBezTo>
                <a:cubicBezTo>
                  <a:pt x="170" y="0"/>
                  <a:pt x="174" y="2"/>
                  <a:pt x="177" y="5"/>
                </a:cubicBezTo>
                <a:cubicBezTo>
                  <a:pt x="180" y="8"/>
                  <a:pt x="181" y="11"/>
                  <a:pt x="181" y="15"/>
                </a:cubicBezTo>
                <a:close/>
                <a:moveTo>
                  <a:pt x="166" y="12"/>
                </a:moveTo>
                <a:cubicBezTo>
                  <a:pt x="15" y="12"/>
                  <a:pt x="15" y="12"/>
                  <a:pt x="15" y="12"/>
                </a:cubicBezTo>
                <a:cubicBezTo>
                  <a:pt x="14" y="12"/>
                  <a:pt x="13" y="13"/>
                  <a:pt x="13" y="13"/>
                </a:cubicBezTo>
                <a:cubicBezTo>
                  <a:pt x="12" y="14"/>
                  <a:pt x="12" y="15"/>
                  <a:pt x="12" y="15"/>
                </a:cubicBezTo>
                <a:cubicBezTo>
                  <a:pt x="12" y="130"/>
                  <a:pt x="12" y="130"/>
                  <a:pt x="12" y="130"/>
                </a:cubicBezTo>
                <a:cubicBezTo>
                  <a:pt x="12" y="131"/>
                  <a:pt x="12" y="132"/>
                  <a:pt x="13" y="133"/>
                </a:cubicBezTo>
                <a:cubicBezTo>
                  <a:pt x="13" y="133"/>
                  <a:pt x="14" y="133"/>
                  <a:pt x="15" y="133"/>
                </a:cubicBezTo>
                <a:cubicBezTo>
                  <a:pt x="166" y="133"/>
                  <a:pt x="166" y="133"/>
                  <a:pt x="166" y="133"/>
                </a:cubicBezTo>
                <a:cubicBezTo>
                  <a:pt x="167" y="133"/>
                  <a:pt x="168" y="133"/>
                  <a:pt x="168" y="133"/>
                </a:cubicBezTo>
                <a:cubicBezTo>
                  <a:pt x="169" y="132"/>
                  <a:pt x="169" y="131"/>
                  <a:pt x="169" y="130"/>
                </a:cubicBezTo>
                <a:cubicBezTo>
                  <a:pt x="169" y="15"/>
                  <a:pt x="169" y="15"/>
                  <a:pt x="169" y="15"/>
                </a:cubicBezTo>
                <a:cubicBezTo>
                  <a:pt x="169" y="15"/>
                  <a:pt x="169" y="14"/>
                  <a:pt x="168" y="13"/>
                </a:cubicBezTo>
                <a:cubicBezTo>
                  <a:pt x="168" y="13"/>
                  <a:pt x="167" y="12"/>
                  <a:pt x="166" y="12"/>
                </a:cubicBezTo>
                <a:close/>
                <a:moveTo>
                  <a:pt x="55" y="30"/>
                </a:moveTo>
                <a:cubicBezTo>
                  <a:pt x="58" y="33"/>
                  <a:pt x="60" y="38"/>
                  <a:pt x="60" y="43"/>
                </a:cubicBezTo>
                <a:cubicBezTo>
                  <a:pt x="60" y="48"/>
                  <a:pt x="58" y="52"/>
                  <a:pt x="55" y="56"/>
                </a:cubicBezTo>
                <a:cubicBezTo>
                  <a:pt x="51" y="59"/>
                  <a:pt x="47" y="61"/>
                  <a:pt x="42" y="61"/>
                </a:cubicBezTo>
                <a:cubicBezTo>
                  <a:pt x="37" y="61"/>
                  <a:pt x="33" y="59"/>
                  <a:pt x="29" y="56"/>
                </a:cubicBezTo>
                <a:cubicBezTo>
                  <a:pt x="26" y="52"/>
                  <a:pt x="24" y="48"/>
                  <a:pt x="24" y="43"/>
                </a:cubicBezTo>
                <a:cubicBezTo>
                  <a:pt x="24" y="38"/>
                  <a:pt x="26" y="33"/>
                  <a:pt x="29" y="30"/>
                </a:cubicBezTo>
                <a:cubicBezTo>
                  <a:pt x="33" y="26"/>
                  <a:pt x="37" y="25"/>
                  <a:pt x="42" y="25"/>
                </a:cubicBezTo>
                <a:cubicBezTo>
                  <a:pt x="47" y="25"/>
                  <a:pt x="51" y="26"/>
                  <a:pt x="55" y="30"/>
                </a:cubicBezTo>
                <a:close/>
                <a:moveTo>
                  <a:pt x="157" y="79"/>
                </a:moveTo>
                <a:cubicBezTo>
                  <a:pt x="157" y="121"/>
                  <a:pt x="157" y="121"/>
                  <a:pt x="157" y="121"/>
                </a:cubicBezTo>
                <a:cubicBezTo>
                  <a:pt x="24" y="121"/>
                  <a:pt x="24" y="121"/>
                  <a:pt x="24" y="121"/>
                </a:cubicBezTo>
                <a:cubicBezTo>
                  <a:pt x="24" y="103"/>
                  <a:pt x="24" y="103"/>
                  <a:pt x="24" y="103"/>
                </a:cubicBezTo>
                <a:cubicBezTo>
                  <a:pt x="54" y="73"/>
                  <a:pt x="54" y="73"/>
                  <a:pt x="54" y="73"/>
                </a:cubicBezTo>
                <a:cubicBezTo>
                  <a:pt x="69" y="88"/>
                  <a:pt x="69" y="88"/>
                  <a:pt x="69" y="88"/>
                </a:cubicBezTo>
                <a:cubicBezTo>
                  <a:pt x="118" y="40"/>
                  <a:pt x="118" y="40"/>
                  <a:pt x="118" y="40"/>
                </a:cubicBezTo>
                <a:lnTo>
                  <a:pt x="157" y="7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8" name="Freeform 65"/>
          <p:cNvSpPr>
            <a:spLocks noEditPoints="1"/>
          </p:cNvSpPr>
          <p:nvPr/>
        </p:nvSpPr>
        <p:spPr bwMode="auto">
          <a:xfrm>
            <a:off x="7153666" y="2265324"/>
            <a:ext cx="207427" cy="207427"/>
          </a:xfrm>
          <a:custGeom>
            <a:avLst/>
            <a:gdLst>
              <a:gd name="T0" fmla="*/ 79 w 144"/>
              <a:gd name="T1" fmla="*/ 26 h 144"/>
              <a:gd name="T2" fmla="*/ 118 w 144"/>
              <a:gd name="T3" fmla="*/ 65 h 144"/>
              <a:gd name="T4" fmla="*/ 40 w 144"/>
              <a:gd name="T5" fmla="*/ 144 h 144"/>
              <a:gd name="T6" fmla="*/ 0 w 144"/>
              <a:gd name="T7" fmla="*/ 144 h 144"/>
              <a:gd name="T8" fmla="*/ 0 w 144"/>
              <a:gd name="T9" fmla="*/ 104 h 144"/>
              <a:gd name="T10" fmla="*/ 79 w 144"/>
              <a:gd name="T11" fmla="*/ 26 h 144"/>
              <a:gd name="T12" fmla="*/ 35 w 144"/>
              <a:gd name="T13" fmla="*/ 131 h 144"/>
              <a:gd name="T14" fmla="*/ 43 w 144"/>
              <a:gd name="T15" fmla="*/ 123 h 144"/>
              <a:gd name="T16" fmla="*/ 21 w 144"/>
              <a:gd name="T17" fmla="*/ 101 h 144"/>
              <a:gd name="T18" fmla="*/ 13 w 144"/>
              <a:gd name="T19" fmla="*/ 109 h 144"/>
              <a:gd name="T20" fmla="*/ 13 w 144"/>
              <a:gd name="T21" fmla="*/ 119 h 144"/>
              <a:gd name="T22" fmla="*/ 25 w 144"/>
              <a:gd name="T23" fmla="*/ 119 h 144"/>
              <a:gd name="T24" fmla="*/ 25 w 144"/>
              <a:gd name="T25" fmla="*/ 131 h 144"/>
              <a:gd name="T26" fmla="*/ 35 w 144"/>
              <a:gd name="T27" fmla="*/ 131 h 144"/>
              <a:gd name="T28" fmla="*/ 84 w 144"/>
              <a:gd name="T29" fmla="*/ 44 h 144"/>
              <a:gd name="T30" fmla="*/ 82 w 144"/>
              <a:gd name="T31" fmla="*/ 42 h 144"/>
              <a:gd name="T32" fmla="*/ 81 w 144"/>
              <a:gd name="T33" fmla="*/ 42 h 144"/>
              <a:gd name="T34" fmla="*/ 29 w 144"/>
              <a:gd name="T35" fmla="*/ 94 h 144"/>
              <a:gd name="T36" fmla="*/ 29 w 144"/>
              <a:gd name="T37" fmla="*/ 95 h 144"/>
              <a:gd name="T38" fmla="*/ 31 w 144"/>
              <a:gd name="T39" fmla="*/ 97 h 144"/>
              <a:gd name="T40" fmla="*/ 32 w 144"/>
              <a:gd name="T41" fmla="*/ 97 h 144"/>
              <a:gd name="T42" fmla="*/ 84 w 144"/>
              <a:gd name="T43" fmla="*/ 45 h 144"/>
              <a:gd name="T44" fmla="*/ 84 w 144"/>
              <a:gd name="T45" fmla="*/ 44 h 144"/>
              <a:gd name="T46" fmla="*/ 144 w 144"/>
              <a:gd name="T47" fmla="*/ 35 h 144"/>
              <a:gd name="T48" fmla="*/ 140 w 144"/>
              <a:gd name="T49" fmla="*/ 43 h 144"/>
              <a:gd name="T50" fmla="*/ 125 w 144"/>
              <a:gd name="T51" fmla="*/ 59 h 144"/>
              <a:gd name="T52" fmla="*/ 85 w 144"/>
              <a:gd name="T53" fmla="*/ 20 h 144"/>
              <a:gd name="T54" fmla="*/ 101 w 144"/>
              <a:gd name="T55" fmla="*/ 4 h 144"/>
              <a:gd name="T56" fmla="*/ 109 w 144"/>
              <a:gd name="T57" fmla="*/ 0 h 144"/>
              <a:gd name="T58" fmla="*/ 118 w 144"/>
              <a:gd name="T59" fmla="*/ 4 h 144"/>
              <a:gd name="T60" fmla="*/ 140 w 144"/>
              <a:gd name="T61" fmla="*/ 26 h 144"/>
              <a:gd name="T62" fmla="*/ 144 w 144"/>
              <a:gd name="T63" fmla="*/ 3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 h="144">
                <a:moveTo>
                  <a:pt x="79" y="26"/>
                </a:moveTo>
                <a:cubicBezTo>
                  <a:pt x="118" y="65"/>
                  <a:pt x="118" y="65"/>
                  <a:pt x="118" y="65"/>
                </a:cubicBezTo>
                <a:cubicBezTo>
                  <a:pt x="40" y="144"/>
                  <a:pt x="40" y="144"/>
                  <a:pt x="40" y="144"/>
                </a:cubicBezTo>
                <a:cubicBezTo>
                  <a:pt x="0" y="144"/>
                  <a:pt x="0" y="144"/>
                  <a:pt x="0" y="144"/>
                </a:cubicBezTo>
                <a:cubicBezTo>
                  <a:pt x="0" y="104"/>
                  <a:pt x="0" y="104"/>
                  <a:pt x="0" y="104"/>
                </a:cubicBezTo>
                <a:lnTo>
                  <a:pt x="79" y="26"/>
                </a:lnTo>
                <a:close/>
                <a:moveTo>
                  <a:pt x="35" y="131"/>
                </a:moveTo>
                <a:cubicBezTo>
                  <a:pt x="43" y="123"/>
                  <a:pt x="43" y="123"/>
                  <a:pt x="43" y="123"/>
                </a:cubicBezTo>
                <a:cubicBezTo>
                  <a:pt x="21" y="101"/>
                  <a:pt x="21" y="101"/>
                  <a:pt x="21" y="101"/>
                </a:cubicBezTo>
                <a:cubicBezTo>
                  <a:pt x="13" y="109"/>
                  <a:pt x="13" y="109"/>
                  <a:pt x="13" y="109"/>
                </a:cubicBezTo>
                <a:cubicBezTo>
                  <a:pt x="13" y="119"/>
                  <a:pt x="13" y="119"/>
                  <a:pt x="13" y="119"/>
                </a:cubicBezTo>
                <a:cubicBezTo>
                  <a:pt x="25" y="119"/>
                  <a:pt x="25" y="119"/>
                  <a:pt x="25" y="119"/>
                </a:cubicBezTo>
                <a:cubicBezTo>
                  <a:pt x="25" y="131"/>
                  <a:pt x="25" y="131"/>
                  <a:pt x="25" y="131"/>
                </a:cubicBezTo>
                <a:lnTo>
                  <a:pt x="35" y="131"/>
                </a:lnTo>
                <a:close/>
                <a:moveTo>
                  <a:pt x="84" y="44"/>
                </a:moveTo>
                <a:cubicBezTo>
                  <a:pt x="84" y="42"/>
                  <a:pt x="84" y="42"/>
                  <a:pt x="82" y="42"/>
                </a:cubicBezTo>
                <a:cubicBezTo>
                  <a:pt x="82" y="42"/>
                  <a:pt x="81" y="42"/>
                  <a:pt x="81" y="42"/>
                </a:cubicBezTo>
                <a:cubicBezTo>
                  <a:pt x="29" y="94"/>
                  <a:pt x="29" y="94"/>
                  <a:pt x="29" y="94"/>
                </a:cubicBezTo>
                <a:cubicBezTo>
                  <a:pt x="29" y="94"/>
                  <a:pt x="29" y="95"/>
                  <a:pt x="29" y="95"/>
                </a:cubicBezTo>
                <a:cubicBezTo>
                  <a:pt x="29" y="97"/>
                  <a:pt x="29" y="97"/>
                  <a:pt x="31" y="97"/>
                </a:cubicBezTo>
                <a:cubicBezTo>
                  <a:pt x="31" y="97"/>
                  <a:pt x="32" y="97"/>
                  <a:pt x="32" y="97"/>
                </a:cubicBezTo>
                <a:cubicBezTo>
                  <a:pt x="84" y="45"/>
                  <a:pt x="84" y="45"/>
                  <a:pt x="84" y="45"/>
                </a:cubicBezTo>
                <a:cubicBezTo>
                  <a:pt x="84" y="45"/>
                  <a:pt x="84" y="44"/>
                  <a:pt x="84" y="44"/>
                </a:cubicBezTo>
                <a:close/>
                <a:moveTo>
                  <a:pt x="144" y="35"/>
                </a:moveTo>
                <a:cubicBezTo>
                  <a:pt x="144" y="38"/>
                  <a:pt x="143" y="41"/>
                  <a:pt x="140" y="43"/>
                </a:cubicBezTo>
                <a:cubicBezTo>
                  <a:pt x="125" y="59"/>
                  <a:pt x="125" y="59"/>
                  <a:pt x="125" y="59"/>
                </a:cubicBezTo>
                <a:cubicBezTo>
                  <a:pt x="85" y="20"/>
                  <a:pt x="85" y="20"/>
                  <a:pt x="85" y="20"/>
                </a:cubicBezTo>
                <a:cubicBezTo>
                  <a:pt x="101" y="4"/>
                  <a:pt x="101" y="4"/>
                  <a:pt x="101" y="4"/>
                </a:cubicBezTo>
                <a:cubicBezTo>
                  <a:pt x="103" y="2"/>
                  <a:pt x="106" y="0"/>
                  <a:pt x="109" y="0"/>
                </a:cubicBezTo>
                <a:cubicBezTo>
                  <a:pt x="113" y="0"/>
                  <a:pt x="116" y="2"/>
                  <a:pt x="118" y="4"/>
                </a:cubicBezTo>
                <a:cubicBezTo>
                  <a:pt x="140" y="26"/>
                  <a:pt x="140" y="26"/>
                  <a:pt x="140" y="26"/>
                </a:cubicBezTo>
                <a:cubicBezTo>
                  <a:pt x="143" y="29"/>
                  <a:pt x="144" y="31"/>
                  <a:pt x="144" y="3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9" name="Freeform 66"/>
          <p:cNvSpPr>
            <a:spLocks noEditPoints="1"/>
          </p:cNvSpPr>
          <p:nvPr/>
        </p:nvSpPr>
        <p:spPr bwMode="auto">
          <a:xfrm>
            <a:off x="7423754" y="2263163"/>
            <a:ext cx="140446" cy="209589"/>
          </a:xfrm>
          <a:custGeom>
            <a:avLst/>
            <a:gdLst>
              <a:gd name="T0" fmla="*/ 97 w 97"/>
              <a:gd name="T1" fmla="*/ 49 h 146"/>
              <a:gd name="T2" fmla="*/ 94 w 97"/>
              <a:gd name="T3" fmla="*/ 66 h 146"/>
              <a:gd name="T4" fmla="*/ 59 w 97"/>
              <a:gd name="T5" fmla="*/ 139 h 146"/>
              <a:gd name="T6" fmla="*/ 55 w 97"/>
              <a:gd name="T7" fmla="*/ 144 h 146"/>
              <a:gd name="T8" fmla="*/ 48 w 97"/>
              <a:gd name="T9" fmla="*/ 146 h 146"/>
              <a:gd name="T10" fmla="*/ 42 w 97"/>
              <a:gd name="T11" fmla="*/ 144 h 146"/>
              <a:gd name="T12" fmla="*/ 38 w 97"/>
              <a:gd name="T13" fmla="*/ 139 h 146"/>
              <a:gd name="T14" fmla="*/ 3 w 97"/>
              <a:gd name="T15" fmla="*/ 66 h 146"/>
              <a:gd name="T16" fmla="*/ 0 w 97"/>
              <a:gd name="T17" fmla="*/ 49 h 146"/>
              <a:gd name="T18" fmla="*/ 14 w 97"/>
              <a:gd name="T19" fmla="*/ 15 h 146"/>
              <a:gd name="T20" fmla="*/ 48 w 97"/>
              <a:gd name="T21" fmla="*/ 0 h 146"/>
              <a:gd name="T22" fmla="*/ 83 w 97"/>
              <a:gd name="T23" fmla="*/ 15 h 146"/>
              <a:gd name="T24" fmla="*/ 97 w 97"/>
              <a:gd name="T25" fmla="*/ 49 h 146"/>
              <a:gd name="T26" fmla="*/ 66 w 97"/>
              <a:gd name="T27" fmla="*/ 66 h 146"/>
              <a:gd name="T28" fmla="*/ 73 w 97"/>
              <a:gd name="T29" fmla="*/ 49 h 146"/>
              <a:gd name="T30" fmla="*/ 66 w 97"/>
              <a:gd name="T31" fmla="*/ 32 h 146"/>
              <a:gd name="T32" fmla="*/ 48 w 97"/>
              <a:gd name="T33" fmla="*/ 25 h 146"/>
              <a:gd name="T34" fmla="*/ 31 w 97"/>
              <a:gd name="T35" fmla="*/ 32 h 146"/>
              <a:gd name="T36" fmla="*/ 24 w 97"/>
              <a:gd name="T37" fmla="*/ 49 h 146"/>
              <a:gd name="T38" fmla="*/ 31 w 97"/>
              <a:gd name="T39" fmla="*/ 66 h 146"/>
              <a:gd name="T40" fmla="*/ 48 w 97"/>
              <a:gd name="T41" fmla="*/ 73 h 146"/>
              <a:gd name="T42" fmla="*/ 66 w 97"/>
              <a:gd name="T43" fmla="*/ 6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146">
                <a:moveTo>
                  <a:pt x="97" y="49"/>
                </a:moveTo>
                <a:cubicBezTo>
                  <a:pt x="97" y="56"/>
                  <a:pt x="96" y="61"/>
                  <a:pt x="94" y="66"/>
                </a:cubicBezTo>
                <a:cubicBezTo>
                  <a:pt x="59" y="139"/>
                  <a:pt x="59" y="139"/>
                  <a:pt x="59" y="139"/>
                </a:cubicBezTo>
                <a:cubicBezTo>
                  <a:pt x="58" y="141"/>
                  <a:pt x="57" y="143"/>
                  <a:pt x="55" y="144"/>
                </a:cubicBezTo>
                <a:cubicBezTo>
                  <a:pt x="53" y="145"/>
                  <a:pt x="51" y="146"/>
                  <a:pt x="48" y="146"/>
                </a:cubicBezTo>
                <a:cubicBezTo>
                  <a:pt x="46" y="146"/>
                  <a:pt x="44" y="145"/>
                  <a:pt x="42" y="144"/>
                </a:cubicBezTo>
                <a:cubicBezTo>
                  <a:pt x="40" y="143"/>
                  <a:pt x="39" y="141"/>
                  <a:pt x="38" y="139"/>
                </a:cubicBezTo>
                <a:cubicBezTo>
                  <a:pt x="3" y="66"/>
                  <a:pt x="3" y="66"/>
                  <a:pt x="3" y="66"/>
                </a:cubicBezTo>
                <a:cubicBezTo>
                  <a:pt x="1" y="61"/>
                  <a:pt x="0" y="56"/>
                  <a:pt x="0" y="49"/>
                </a:cubicBezTo>
                <a:cubicBezTo>
                  <a:pt x="0" y="35"/>
                  <a:pt x="5" y="24"/>
                  <a:pt x="14" y="15"/>
                </a:cubicBezTo>
                <a:cubicBezTo>
                  <a:pt x="24" y="5"/>
                  <a:pt x="35" y="0"/>
                  <a:pt x="48" y="0"/>
                </a:cubicBezTo>
                <a:cubicBezTo>
                  <a:pt x="62" y="0"/>
                  <a:pt x="73" y="5"/>
                  <a:pt x="83" y="15"/>
                </a:cubicBezTo>
                <a:cubicBezTo>
                  <a:pt x="92" y="24"/>
                  <a:pt x="97" y="35"/>
                  <a:pt x="97" y="49"/>
                </a:cubicBezTo>
                <a:close/>
                <a:moveTo>
                  <a:pt x="66" y="66"/>
                </a:moveTo>
                <a:cubicBezTo>
                  <a:pt x="70" y="61"/>
                  <a:pt x="73" y="55"/>
                  <a:pt x="73" y="49"/>
                </a:cubicBezTo>
                <a:cubicBezTo>
                  <a:pt x="73" y="42"/>
                  <a:pt x="70" y="36"/>
                  <a:pt x="66" y="32"/>
                </a:cubicBezTo>
                <a:cubicBezTo>
                  <a:pt x="61" y="27"/>
                  <a:pt x="55" y="25"/>
                  <a:pt x="48" y="25"/>
                </a:cubicBezTo>
                <a:cubicBezTo>
                  <a:pt x="42" y="25"/>
                  <a:pt x="36" y="27"/>
                  <a:pt x="31" y="32"/>
                </a:cubicBezTo>
                <a:cubicBezTo>
                  <a:pt x="27" y="36"/>
                  <a:pt x="24" y="42"/>
                  <a:pt x="24" y="49"/>
                </a:cubicBezTo>
                <a:cubicBezTo>
                  <a:pt x="24" y="55"/>
                  <a:pt x="27" y="61"/>
                  <a:pt x="31" y="66"/>
                </a:cubicBezTo>
                <a:cubicBezTo>
                  <a:pt x="36" y="71"/>
                  <a:pt x="42" y="73"/>
                  <a:pt x="48" y="73"/>
                </a:cubicBezTo>
                <a:cubicBezTo>
                  <a:pt x="55" y="73"/>
                  <a:pt x="61" y="71"/>
                  <a:pt x="66" y="6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0" name="Freeform 67"/>
          <p:cNvSpPr>
            <a:spLocks noEditPoints="1"/>
          </p:cNvSpPr>
          <p:nvPr/>
        </p:nvSpPr>
        <p:spPr bwMode="auto">
          <a:xfrm>
            <a:off x="7624699" y="2263163"/>
            <a:ext cx="207427" cy="209589"/>
          </a:xfrm>
          <a:custGeom>
            <a:avLst/>
            <a:gdLst>
              <a:gd name="T0" fmla="*/ 136 w 145"/>
              <a:gd name="T1" fmla="*/ 37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6 w 145"/>
              <a:gd name="T25" fmla="*/ 37 h 146"/>
              <a:gd name="T26" fmla="*/ 73 w 145"/>
              <a:gd name="T27" fmla="*/ 124 h 146"/>
              <a:gd name="T28" fmla="*/ 73 w 145"/>
              <a:gd name="T29" fmla="*/ 22 h 146"/>
              <a:gd name="T30" fmla="*/ 47 w 145"/>
              <a:gd name="T31" fmla="*/ 28 h 146"/>
              <a:gd name="T32" fmla="*/ 28 w 145"/>
              <a:gd name="T33" fmla="*/ 47 h 146"/>
              <a:gd name="T34" fmla="*/ 21 w 145"/>
              <a:gd name="T35" fmla="*/ 73 h 146"/>
              <a:gd name="T36" fmla="*/ 28 w 145"/>
              <a:gd name="T37" fmla="*/ 99 h 146"/>
              <a:gd name="T38" fmla="*/ 47 w 145"/>
              <a:gd name="T39" fmla="*/ 117 h 146"/>
              <a:gd name="T40" fmla="*/ 73 w 145"/>
              <a:gd name="T41"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5" h="146">
                <a:moveTo>
                  <a:pt x="136" y="37"/>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60" y="0"/>
                  <a:pt x="73" y="0"/>
                </a:cubicBezTo>
                <a:cubicBezTo>
                  <a:pt x="86" y="0"/>
                  <a:pt x="98" y="4"/>
                  <a:pt x="109" y="10"/>
                </a:cubicBezTo>
                <a:cubicBezTo>
                  <a:pt x="120" y="17"/>
                  <a:pt x="129" y="25"/>
                  <a:pt x="136" y="37"/>
                </a:cubicBezTo>
                <a:close/>
                <a:moveTo>
                  <a:pt x="73" y="124"/>
                </a:moveTo>
                <a:cubicBezTo>
                  <a:pt x="73" y="22"/>
                  <a:pt x="73" y="22"/>
                  <a:pt x="73" y="22"/>
                </a:cubicBezTo>
                <a:cubicBezTo>
                  <a:pt x="63" y="22"/>
                  <a:pt x="55" y="24"/>
                  <a:pt x="47" y="28"/>
                </a:cubicBezTo>
                <a:cubicBezTo>
                  <a:pt x="39" y="33"/>
                  <a:pt x="33" y="39"/>
                  <a:pt x="28" y="47"/>
                </a:cubicBezTo>
                <a:cubicBezTo>
                  <a:pt x="24" y="55"/>
                  <a:pt x="21" y="64"/>
                  <a:pt x="21" y="73"/>
                </a:cubicBezTo>
                <a:cubicBezTo>
                  <a:pt x="21" y="82"/>
                  <a:pt x="24" y="91"/>
                  <a:pt x="28" y="99"/>
                </a:cubicBezTo>
                <a:cubicBezTo>
                  <a:pt x="33" y="107"/>
                  <a:pt x="39" y="113"/>
                  <a:pt x="47" y="117"/>
                </a:cubicBezTo>
                <a:cubicBezTo>
                  <a:pt x="55" y="122"/>
                  <a:pt x="63" y="124"/>
                  <a:pt x="73"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1" name="Freeform 68"/>
          <p:cNvSpPr>
            <a:spLocks noEditPoints="1"/>
          </p:cNvSpPr>
          <p:nvPr/>
        </p:nvSpPr>
        <p:spPr bwMode="auto">
          <a:xfrm>
            <a:off x="7896949" y="2254520"/>
            <a:ext cx="138286" cy="198784"/>
          </a:xfrm>
          <a:custGeom>
            <a:avLst/>
            <a:gdLst>
              <a:gd name="T0" fmla="*/ 97 w 97"/>
              <a:gd name="T1" fmla="*/ 91 h 139"/>
              <a:gd name="T2" fmla="*/ 82 w 97"/>
              <a:gd name="T3" fmla="*/ 125 h 139"/>
              <a:gd name="T4" fmla="*/ 48 w 97"/>
              <a:gd name="T5" fmla="*/ 139 h 139"/>
              <a:gd name="T6" fmla="*/ 14 w 97"/>
              <a:gd name="T7" fmla="*/ 125 h 139"/>
              <a:gd name="T8" fmla="*/ 0 w 97"/>
              <a:gd name="T9" fmla="*/ 91 h 139"/>
              <a:gd name="T10" fmla="*/ 7 w 97"/>
              <a:gd name="T11" fmla="*/ 65 h 139"/>
              <a:gd name="T12" fmla="*/ 13 w 97"/>
              <a:gd name="T13" fmla="*/ 57 h 139"/>
              <a:gd name="T14" fmla="*/ 23 w 97"/>
              <a:gd name="T15" fmla="*/ 42 h 139"/>
              <a:gd name="T16" fmla="*/ 32 w 97"/>
              <a:gd name="T17" fmla="*/ 25 h 139"/>
              <a:gd name="T18" fmla="*/ 40 w 97"/>
              <a:gd name="T19" fmla="*/ 6 h 139"/>
              <a:gd name="T20" fmla="*/ 43 w 97"/>
              <a:gd name="T21" fmla="*/ 2 h 139"/>
              <a:gd name="T22" fmla="*/ 48 w 97"/>
              <a:gd name="T23" fmla="*/ 0 h 139"/>
              <a:gd name="T24" fmla="*/ 53 w 97"/>
              <a:gd name="T25" fmla="*/ 2 h 139"/>
              <a:gd name="T26" fmla="*/ 56 w 97"/>
              <a:gd name="T27" fmla="*/ 6 h 139"/>
              <a:gd name="T28" fmla="*/ 64 w 97"/>
              <a:gd name="T29" fmla="*/ 25 h 139"/>
              <a:gd name="T30" fmla="*/ 73 w 97"/>
              <a:gd name="T31" fmla="*/ 42 h 139"/>
              <a:gd name="T32" fmla="*/ 83 w 97"/>
              <a:gd name="T33" fmla="*/ 57 h 139"/>
              <a:gd name="T34" fmla="*/ 89 w 97"/>
              <a:gd name="T35" fmla="*/ 65 h 139"/>
              <a:gd name="T36" fmla="*/ 97 w 97"/>
              <a:gd name="T37" fmla="*/ 91 h 139"/>
              <a:gd name="T38" fmla="*/ 48 w 97"/>
              <a:gd name="T39" fmla="*/ 103 h 139"/>
              <a:gd name="T40" fmla="*/ 46 w 97"/>
              <a:gd name="T41" fmla="*/ 97 h 139"/>
              <a:gd name="T42" fmla="*/ 45 w 97"/>
              <a:gd name="T43" fmla="*/ 95 h 139"/>
              <a:gd name="T44" fmla="*/ 42 w 97"/>
              <a:gd name="T45" fmla="*/ 91 h 139"/>
              <a:gd name="T46" fmla="*/ 40 w 97"/>
              <a:gd name="T47" fmla="*/ 87 h 139"/>
              <a:gd name="T48" fmla="*/ 38 w 97"/>
              <a:gd name="T49" fmla="*/ 82 h 139"/>
              <a:gd name="T50" fmla="*/ 36 w 97"/>
              <a:gd name="T51" fmla="*/ 80 h 139"/>
              <a:gd name="T52" fmla="*/ 34 w 97"/>
              <a:gd name="T53" fmla="*/ 82 h 139"/>
              <a:gd name="T54" fmla="*/ 32 w 97"/>
              <a:gd name="T55" fmla="*/ 87 h 139"/>
              <a:gd name="T56" fmla="*/ 30 w 97"/>
              <a:gd name="T57" fmla="*/ 91 h 139"/>
              <a:gd name="T58" fmla="*/ 27 w 97"/>
              <a:gd name="T59" fmla="*/ 95 h 139"/>
              <a:gd name="T60" fmla="*/ 26 w 97"/>
              <a:gd name="T61" fmla="*/ 97 h 139"/>
              <a:gd name="T62" fmla="*/ 24 w 97"/>
              <a:gd name="T63" fmla="*/ 103 h 139"/>
              <a:gd name="T64" fmla="*/ 27 w 97"/>
              <a:gd name="T65" fmla="*/ 112 h 139"/>
              <a:gd name="T66" fmla="*/ 36 w 97"/>
              <a:gd name="T67" fmla="*/ 115 h 139"/>
              <a:gd name="T68" fmla="*/ 45 w 97"/>
              <a:gd name="T69" fmla="*/ 112 h 139"/>
              <a:gd name="T70" fmla="*/ 48 w 97"/>
              <a:gd name="T71" fmla="*/ 10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7" h="139">
                <a:moveTo>
                  <a:pt x="97" y="91"/>
                </a:moveTo>
                <a:cubicBezTo>
                  <a:pt x="97" y="104"/>
                  <a:pt x="92" y="116"/>
                  <a:pt x="82" y="125"/>
                </a:cubicBezTo>
                <a:cubicBezTo>
                  <a:pt x="73" y="135"/>
                  <a:pt x="61" y="139"/>
                  <a:pt x="48" y="139"/>
                </a:cubicBezTo>
                <a:cubicBezTo>
                  <a:pt x="35" y="139"/>
                  <a:pt x="23" y="135"/>
                  <a:pt x="14" y="125"/>
                </a:cubicBezTo>
                <a:cubicBezTo>
                  <a:pt x="4" y="116"/>
                  <a:pt x="0" y="104"/>
                  <a:pt x="0" y="91"/>
                </a:cubicBezTo>
                <a:cubicBezTo>
                  <a:pt x="0" y="82"/>
                  <a:pt x="2" y="73"/>
                  <a:pt x="7" y="65"/>
                </a:cubicBezTo>
                <a:cubicBezTo>
                  <a:pt x="8" y="64"/>
                  <a:pt x="10" y="62"/>
                  <a:pt x="13" y="57"/>
                </a:cubicBezTo>
                <a:cubicBezTo>
                  <a:pt x="17" y="51"/>
                  <a:pt x="20" y="47"/>
                  <a:pt x="23" y="42"/>
                </a:cubicBezTo>
                <a:cubicBezTo>
                  <a:pt x="26" y="38"/>
                  <a:pt x="29" y="32"/>
                  <a:pt x="32" y="25"/>
                </a:cubicBezTo>
                <a:cubicBezTo>
                  <a:pt x="36" y="19"/>
                  <a:pt x="38" y="12"/>
                  <a:pt x="40" y="6"/>
                </a:cubicBezTo>
                <a:cubicBezTo>
                  <a:pt x="41" y="4"/>
                  <a:pt x="42" y="3"/>
                  <a:pt x="43" y="2"/>
                </a:cubicBezTo>
                <a:cubicBezTo>
                  <a:pt x="45" y="1"/>
                  <a:pt x="46" y="0"/>
                  <a:pt x="48" y="0"/>
                </a:cubicBezTo>
                <a:cubicBezTo>
                  <a:pt x="50" y="0"/>
                  <a:pt x="51" y="1"/>
                  <a:pt x="53" y="2"/>
                </a:cubicBezTo>
                <a:cubicBezTo>
                  <a:pt x="55" y="3"/>
                  <a:pt x="56" y="4"/>
                  <a:pt x="56" y="6"/>
                </a:cubicBezTo>
                <a:cubicBezTo>
                  <a:pt x="58" y="12"/>
                  <a:pt x="61" y="19"/>
                  <a:pt x="64" y="25"/>
                </a:cubicBezTo>
                <a:cubicBezTo>
                  <a:pt x="67" y="32"/>
                  <a:pt x="71" y="38"/>
                  <a:pt x="73" y="42"/>
                </a:cubicBezTo>
                <a:cubicBezTo>
                  <a:pt x="76" y="47"/>
                  <a:pt x="79" y="51"/>
                  <a:pt x="83" y="57"/>
                </a:cubicBezTo>
                <a:cubicBezTo>
                  <a:pt x="87" y="62"/>
                  <a:pt x="88" y="64"/>
                  <a:pt x="89" y="65"/>
                </a:cubicBezTo>
                <a:cubicBezTo>
                  <a:pt x="94" y="73"/>
                  <a:pt x="97" y="82"/>
                  <a:pt x="97" y="91"/>
                </a:cubicBezTo>
                <a:close/>
                <a:moveTo>
                  <a:pt x="48" y="103"/>
                </a:moveTo>
                <a:cubicBezTo>
                  <a:pt x="48" y="101"/>
                  <a:pt x="47" y="99"/>
                  <a:pt x="46" y="97"/>
                </a:cubicBezTo>
                <a:cubicBezTo>
                  <a:pt x="46" y="97"/>
                  <a:pt x="46" y="96"/>
                  <a:pt x="45" y="95"/>
                </a:cubicBezTo>
                <a:cubicBezTo>
                  <a:pt x="44" y="93"/>
                  <a:pt x="43" y="92"/>
                  <a:pt x="42" y="91"/>
                </a:cubicBezTo>
                <a:cubicBezTo>
                  <a:pt x="42" y="90"/>
                  <a:pt x="41" y="88"/>
                  <a:pt x="40" y="87"/>
                </a:cubicBezTo>
                <a:cubicBezTo>
                  <a:pt x="39" y="85"/>
                  <a:pt x="38" y="83"/>
                  <a:pt x="38" y="82"/>
                </a:cubicBezTo>
                <a:cubicBezTo>
                  <a:pt x="38" y="81"/>
                  <a:pt x="37" y="80"/>
                  <a:pt x="36" y="80"/>
                </a:cubicBezTo>
                <a:cubicBezTo>
                  <a:pt x="35" y="80"/>
                  <a:pt x="34" y="81"/>
                  <a:pt x="34" y="82"/>
                </a:cubicBezTo>
                <a:cubicBezTo>
                  <a:pt x="34" y="83"/>
                  <a:pt x="33" y="85"/>
                  <a:pt x="32" y="87"/>
                </a:cubicBezTo>
                <a:cubicBezTo>
                  <a:pt x="31" y="88"/>
                  <a:pt x="30" y="90"/>
                  <a:pt x="30" y="91"/>
                </a:cubicBezTo>
                <a:cubicBezTo>
                  <a:pt x="29" y="92"/>
                  <a:pt x="28" y="93"/>
                  <a:pt x="27" y="95"/>
                </a:cubicBezTo>
                <a:cubicBezTo>
                  <a:pt x="26" y="96"/>
                  <a:pt x="26" y="97"/>
                  <a:pt x="26" y="97"/>
                </a:cubicBezTo>
                <a:cubicBezTo>
                  <a:pt x="25" y="99"/>
                  <a:pt x="24" y="101"/>
                  <a:pt x="24" y="103"/>
                </a:cubicBezTo>
                <a:cubicBezTo>
                  <a:pt x="24" y="107"/>
                  <a:pt x="25" y="109"/>
                  <a:pt x="27" y="112"/>
                </a:cubicBezTo>
                <a:cubicBezTo>
                  <a:pt x="30" y="114"/>
                  <a:pt x="33" y="115"/>
                  <a:pt x="36" y="115"/>
                </a:cubicBezTo>
                <a:cubicBezTo>
                  <a:pt x="39" y="115"/>
                  <a:pt x="42" y="114"/>
                  <a:pt x="45" y="112"/>
                </a:cubicBezTo>
                <a:cubicBezTo>
                  <a:pt x="47" y="109"/>
                  <a:pt x="48" y="107"/>
                  <a:pt x="48" y="10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2" name="Freeform 69"/>
          <p:cNvSpPr>
            <a:spLocks noEditPoints="1"/>
          </p:cNvSpPr>
          <p:nvPr/>
        </p:nvSpPr>
        <p:spPr bwMode="auto">
          <a:xfrm>
            <a:off x="8095734" y="2263163"/>
            <a:ext cx="244161" cy="190143"/>
          </a:xfrm>
          <a:custGeom>
            <a:avLst/>
            <a:gdLst>
              <a:gd name="T0" fmla="*/ 133 w 169"/>
              <a:gd name="T1" fmla="*/ 88 h 133"/>
              <a:gd name="T2" fmla="*/ 133 w 169"/>
              <a:gd name="T3" fmla="*/ 106 h 133"/>
              <a:gd name="T4" fmla="*/ 125 w 169"/>
              <a:gd name="T5" fmla="*/ 125 h 133"/>
              <a:gd name="T6" fmla="*/ 106 w 169"/>
              <a:gd name="T7" fmla="*/ 133 h 133"/>
              <a:gd name="T8" fmla="*/ 27 w 169"/>
              <a:gd name="T9" fmla="*/ 133 h 133"/>
              <a:gd name="T10" fmla="*/ 8 w 169"/>
              <a:gd name="T11" fmla="*/ 125 h 133"/>
              <a:gd name="T12" fmla="*/ 0 w 169"/>
              <a:gd name="T13" fmla="*/ 106 h 133"/>
              <a:gd name="T14" fmla="*/ 0 w 169"/>
              <a:gd name="T15" fmla="*/ 28 h 133"/>
              <a:gd name="T16" fmla="*/ 8 w 169"/>
              <a:gd name="T17" fmla="*/ 8 h 133"/>
              <a:gd name="T18" fmla="*/ 27 w 169"/>
              <a:gd name="T19" fmla="*/ 0 h 133"/>
              <a:gd name="T20" fmla="*/ 106 w 169"/>
              <a:gd name="T21" fmla="*/ 0 h 133"/>
              <a:gd name="T22" fmla="*/ 117 w 169"/>
              <a:gd name="T23" fmla="*/ 3 h 133"/>
              <a:gd name="T24" fmla="*/ 118 w 169"/>
              <a:gd name="T25" fmla="*/ 5 h 133"/>
              <a:gd name="T26" fmla="*/ 118 w 169"/>
              <a:gd name="T27" fmla="*/ 8 h 133"/>
              <a:gd name="T28" fmla="*/ 113 w 169"/>
              <a:gd name="T29" fmla="*/ 12 h 133"/>
              <a:gd name="T30" fmla="*/ 110 w 169"/>
              <a:gd name="T31" fmla="*/ 13 h 133"/>
              <a:gd name="T32" fmla="*/ 106 w 169"/>
              <a:gd name="T33" fmla="*/ 12 h 133"/>
              <a:gd name="T34" fmla="*/ 27 w 169"/>
              <a:gd name="T35" fmla="*/ 12 h 133"/>
              <a:gd name="T36" fmla="*/ 16 w 169"/>
              <a:gd name="T37" fmla="*/ 17 h 133"/>
              <a:gd name="T38" fmla="*/ 12 w 169"/>
              <a:gd name="T39" fmla="*/ 28 h 133"/>
              <a:gd name="T40" fmla="*/ 12 w 169"/>
              <a:gd name="T41" fmla="*/ 106 h 133"/>
              <a:gd name="T42" fmla="*/ 16 w 169"/>
              <a:gd name="T43" fmla="*/ 117 h 133"/>
              <a:gd name="T44" fmla="*/ 27 w 169"/>
              <a:gd name="T45" fmla="*/ 121 h 133"/>
              <a:gd name="T46" fmla="*/ 106 w 169"/>
              <a:gd name="T47" fmla="*/ 121 h 133"/>
              <a:gd name="T48" fmla="*/ 116 w 169"/>
              <a:gd name="T49" fmla="*/ 117 h 133"/>
              <a:gd name="T50" fmla="*/ 121 w 169"/>
              <a:gd name="T51" fmla="*/ 106 h 133"/>
              <a:gd name="T52" fmla="*/ 121 w 169"/>
              <a:gd name="T53" fmla="*/ 94 h 133"/>
              <a:gd name="T54" fmla="*/ 122 w 169"/>
              <a:gd name="T55" fmla="*/ 92 h 133"/>
              <a:gd name="T56" fmla="*/ 128 w 169"/>
              <a:gd name="T57" fmla="*/ 86 h 133"/>
              <a:gd name="T58" fmla="*/ 131 w 169"/>
              <a:gd name="T59" fmla="*/ 86 h 133"/>
              <a:gd name="T60" fmla="*/ 133 w 169"/>
              <a:gd name="T61" fmla="*/ 88 h 133"/>
              <a:gd name="T62" fmla="*/ 124 w 169"/>
              <a:gd name="T63" fmla="*/ 19 h 133"/>
              <a:gd name="T64" fmla="*/ 151 w 169"/>
              <a:gd name="T65" fmla="*/ 46 h 133"/>
              <a:gd name="T66" fmla="*/ 88 w 169"/>
              <a:gd name="T67" fmla="*/ 109 h 133"/>
              <a:gd name="T68" fmla="*/ 60 w 169"/>
              <a:gd name="T69" fmla="*/ 109 h 133"/>
              <a:gd name="T70" fmla="*/ 60 w 169"/>
              <a:gd name="T71" fmla="*/ 82 h 133"/>
              <a:gd name="T72" fmla="*/ 124 w 169"/>
              <a:gd name="T73" fmla="*/ 19 h 133"/>
              <a:gd name="T74" fmla="*/ 84 w 169"/>
              <a:gd name="T75" fmla="*/ 100 h 133"/>
              <a:gd name="T76" fmla="*/ 95 w 169"/>
              <a:gd name="T77" fmla="*/ 89 h 133"/>
              <a:gd name="T78" fmla="*/ 80 w 169"/>
              <a:gd name="T79" fmla="*/ 75 h 133"/>
              <a:gd name="T80" fmla="*/ 69 w 169"/>
              <a:gd name="T81" fmla="*/ 86 h 133"/>
              <a:gd name="T82" fmla="*/ 69 w 169"/>
              <a:gd name="T83" fmla="*/ 91 h 133"/>
              <a:gd name="T84" fmla="*/ 78 w 169"/>
              <a:gd name="T85" fmla="*/ 91 h 133"/>
              <a:gd name="T86" fmla="*/ 78 w 169"/>
              <a:gd name="T87" fmla="*/ 100 h 133"/>
              <a:gd name="T88" fmla="*/ 84 w 169"/>
              <a:gd name="T89" fmla="*/ 100 h 133"/>
              <a:gd name="T90" fmla="*/ 125 w 169"/>
              <a:gd name="T91" fmla="*/ 32 h 133"/>
              <a:gd name="T92" fmla="*/ 122 w 169"/>
              <a:gd name="T93" fmla="*/ 32 h 133"/>
              <a:gd name="T94" fmla="*/ 89 w 169"/>
              <a:gd name="T95" fmla="*/ 65 h 133"/>
              <a:gd name="T96" fmla="*/ 89 w 169"/>
              <a:gd name="T97" fmla="*/ 68 h 133"/>
              <a:gd name="T98" fmla="*/ 92 w 169"/>
              <a:gd name="T99" fmla="*/ 68 h 133"/>
              <a:gd name="T100" fmla="*/ 125 w 169"/>
              <a:gd name="T101" fmla="*/ 35 h 133"/>
              <a:gd name="T102" fmla="*/ 125 w 169"/>
              <a:gd name="T103" fmla="*/ 32 h 133"/>
              <a:gd name="T104" fmla="*/ 166 w 169"/>
              <a:gd name="T105" fmla="*/ 31 h 133"/>
              <a:gd name="T106" fmla="*/ 157 w 169"/>
              <a:gd name="T107" fmla="*/ 40 h 133"/>
              <a:gd name="T108" fmla="*/ 130 w 169"/>
              <a:gd name="T109" fmla="*/ 12 h 133"/>
              <a:gd name="T110" fmla="*/ 139 w 169"/>
              <a:gd name="T111" fmla="*/ 4 h 133"/>
              <a:gd name="T112" fmla="*/ 145 w 169"/>
              <a:gd name="T113" fmla="*/ 1 h 133"/>
              <a:gd name="T114" fmla="*/ 151 w 169"/>
              <a:gd name="T115" fmla="*/ 4 h 133"/>
              <a:gd name="T116" fmla="*/ 166 w 169"/>
              <a:gd name="T117" fmla="*/ 18 h 133"/>
              <a:gd name="T118" fmla="*/ 169 w 169"/>
              <a:gd name="T119" fmla="*/ 25 h 133"/>
              <a:gd name="T120" fmla="*/ 166 w 169"/>
              <a:gd name="T121" fmla="*/ 3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 h="133">
                <a:moveTo>
                  <a:pt x="133" y="88"/>
                </a:moveTo>
                <a:cubicBezTo>
                  <a:pt x="133" y="106"/>
                  <a:pt x="133" y="106"/>
                  <a:pt x="133" y="106"/>
                </a:cubicBezTo>
                <a:cubicBezTo>
                  <a:pt x="133" y="114"/>
                  <a:pt x="130" y="120"/>
                  <a:pt x="125" y="125"/>
                </a:cubicBezTo>
                <a:cubicBezTo>
                  <a:pt x="120" y="131"/>
                  <a:pt x="113" y="133"/>
                  <a:pt x="106" y="133"/>
                </a:cubicBezTo>
                <a:cubicBezTo>
                  <a:pt x="27" y="133"/>
                  <a:pt x="27" y="133"/>
                  <a:pt x="27" y="133"/>
                </a:cubicBezTo>
                <a:cubicBezTo>
                  <a:pt x="20" y="133"/>
                  <a:pt x="13" y="131"/>
                  <a:pt x="8" y="125"/>
                </a:cubicBezTo>
                <a:cubicBezTo>
                  <a:pt x="3" y="120"/>
                  <a:pt x="0" y="114"/>
                  <a:pt x="0" y="106"/>
                </a:cubicBezTo>
                <a:cubicBezTo>
                  <a:pt x="0" y="28"/>
                  <a:pt x="0" y="28"/>
                  <a:pt x="0" y="28"/>
                </a:cubicBezTo>
                <a:cubicBezTo>
                  <a:pt x="0" y="20"/>
                  <a:pt x="3" y="14"/>
                  <a:pt x="8" y="8"/>
                </a:cubicBezTo>
                <a:cubicBezTo>
                  <a:pt x="13" y="3"/>
                  <a:pt x="20" y="0"/>
                  <a:pt x="27" y="0"/>
                </a:cubicBezTo>
                <a:cubicBezTo>
                  <a:pt x="106" y="0"/>
                  <a:pt x="106" y="0"/>
                  <a:pt x="106" y="0"/>
                </a:cubicBezTo>
                <a:cubicBezTo>
                  <a:pt x="110" y="0"/>
                  <a:pt x="113" y="1"/>
                  <a:pt x="117" y="3"/>
                </a:cubicBezTo>
                <a:cubicBezTo>
                  <a:pt x="118" y="3"/>
                  <a:pt x="118" y="4"/>
                  <a:pt x="118" y="5"/>
                </a:cubicBezTo>
                <a:cubicBezTo>
                  <a:pt x="119" y="6"/>
                  <a:pt x="118" y="7"/>
                  <a:pt x="118" y="8"/>
                </a:cubicBezTo>
                <a:cubicBezTo>
                  <a:pt x="113" y="12"/>
                  <a:pt x="113" y="12"/>
                  <a:pt x="113" y="12"/>
                </a:cubicBezTo>
                <a:cubicBezTo>
                  <a:pt x="112" y="13"/>
                  <a:pt x="111" y="13"/>
                  <a:pt x="110" y="13"/>
                </a:cubicBezTo>
                <a:cubicBezTo>
                  <a:pt x="109" y="13"/>
                  <a:pt x="107" y="12"/>
                  <a:pt x="106" y="12"/>
                </a:cubicBezTo>
                <a:cubicBezTo>
                  <a:pt x="27" y="12"/>
                  <a:pt x="27" y="12"/>
                  <a:pt x="27" y="12"/>
                </a:cubicBezTo>
                <a:cubicBezTo>
                  <a:pt x="23" y="12"/>
                  <a:pt x="19" y="14"/>
                  <a:pt x="16" y="17"/>
                </a:cubicBezTo>
                <a:cubicBezTo>
                  <a:pt x="13" y="20"/>
                  <a:pt x="12" y="23"/>
                  <a:pt x="12" y="28"/>
                </a:cubicBezTo>
                <a:cubicBezTo>
                  <a:pt x="12" y="106"/>
                  <a:pt x="12" y="106"/>
                  <a:pt x="12" y="106"/>
                </a:cubicBezTo>
                <a:cubicBezTo>
                  <a:pt x="12" y="110"/>
                  <a:pt x="13" y="114"/>
                  <a:pt x="16" y="117"/>
                </a:cubicBezTo>
                <a:cubicBezTo>
                  <a:pt x="19" y="120"/>
                  <a:pt x="23" y="121"/>
                  <a:pt x="27" y="121"/>
                </a:cubicBezTo>
                <a:cubicBezTo>
                  <a:pt x="106" y="121"/>
                  <a:pt x="106" y="121"/>
                  <a:pt x="106" y="121"/>
                </a:cubicBezTo>
                <a:cubicBezTo>
                  <a:pt x="110" y="121"/>
                  <a:pt x="113" y="120"/>
                  <a:pt x="116" y="117"/>
                </a:cubicBezTo>
                <a:cubicBezTo>
                  <a:pt x="119" y="114"/>
                  <a:pt x="121" y="110"/>
                  <a:pt x="121" y="106"/>
                </a:cubicBezTo>
                <a:cubicBezTo>
                  <a:pt x="121" y="94"/>
                  <a:pt x="121" y="94"/>
                  <a:pt x="121" y="94"/>
                </a:cubicBezTo>
                <a:cubicBezTo>
                  <a:pt x="121" y="94"/>
                  <a:pt x="121" y="93"/>
                  <a:pt x="122" y="92"/>
                </a:cubicBezTo>
                <a:cubicBezTo>
                  <a:pt x="128" y="86"/>
                  <a:pt x="128" y="86"/>
                  <a:pt x="128" y="86"/>
                </a:cubicBezTo>
                <a:cubicBezTo>
                  <a:pt x="129" y="85"/>
                  <a:pt x="130" y="85"/>
                  <a:pt x="131" y="86"/>
                </a:cubicBezTo>
                <a:cubicBezTo>
                  <a:pt x="132" y="86"/>
                  <a:pt x="133" y="87"/>
                  <a:pt x="133" y="88"/>
                </a:cubicBezTo>
                <a:close/>
                <a:moveTo>
                  <a:pt x="124" y="19"/>
                </a:moveTo>
                <a:cubicBezTo>
                  <a:pt x="151" y="46"/>
                  <a:pt x="151" y="46"/>
                  <a:pt x="151" y="46"/>
                </a:cubicBezTo>
                <a:cubicBezTo>
                  <a:pt x="88" y="109"/>
                  <a:pt x="88" y="109"/>
                  <a:pt x="88" y="109"/>
                </a:cubicBezTo>
                <a:cubicBezTo>
                  <a:pt x="60" y="109"/>
                  <a:pt x="60" y="109"/>
                  <a:pt x="60" y="109"/>
                </a:cubicBezTo>
                <a:cubicBezTo>
                  <a:pt x="60" y="82"/>
                  <a:pt x="60" y="82"/>
                  <a:pt x="60" y="82"/>
                </a:cubicBezTo>
                <a:lnTo>
                  <a:pt x="124" y="19"/>
                </a:lnTo>
                <a:close/>
                <a:moveTo>
                  <a:pt x="84" y="100"/>
                </a:moveTo>
                <a:cubicBezTo>
                  <a:pt x="95" y="89"/>
                  <a:pt x="95" y="89"/>
                  <a:pt x="95" y="89"/>
                </a:cubicBezTo>
                <a:cubicBezTo>
                  <a:pt x="80" y="75"/>
                  <a:pt x="80" y="75"/>
                  <a:pt x="80" y="75"/>
                </a:cubicBezTo>
                <a:cubicBezTo>
                  <a:pt x="69" y="86"/>
                  <a:pt x="69" y="86"/>
                  <a:pt x="69" y="86"/>
                </a:cubicBezTo>
                <a:cubicBezTo>
                  <a:pt x="69" y="91"/>
                  <a:pt x="69" y="91"/>
                  <a:pt x="69" y="91"/>
                </a:cubicBezTo>
                <a:cubicBezTo>
                  <a:pt x="78" y="91"/>
                  <a:pt x="78" y="91"/>
                  <a:pt x="78" y="91"/>
                </a:cubicBezTo>
                <a:cubicBezTo>
                  <a:pt x="78" y="100"/>
                  <a:pt x="78" y="100"/>
                  <a:pt x="78" y="100"/>
                </a:cubicBezTo>
                <a:lnTo>
                  <a:pt x="84" y="100"/>
                </a:lnTo>
                <a:close/>
                <a:moveTo>
                  <a:pt x="125" y="32"/>
                </a:moveTo>
                <a:cubicBezTo>
                  <a:pt x="124" y="31"/>
                  <a:pt x="123" y="31"/>
                  <a:pt x="122" y="32"/>
                </a:cubicBezTo>
                <a:cubicBezTo>
                  <a:pt x="89" y="65"/>
                  <a:pt x="89" y="65"/>
                  <a:pt x="89" y="65"/>
                </a:cubicBezTo>
                <a:cubicBezTo>
                  <a:pt x="88" y="66"/>
                  <a:pt x="88" y="67"/>
                  <a:pt x="89" y="68"/>
                </a:cubicBezTo>
                <a:cubicBezTo>
                  <a:pt x="90" y="69"/>
                  <a:pt x="91" y="69"/>
                  <a:pt x="92" y="68"/>
                </a:cubicBezTo>
                <a:cubicBezTo>
                  <a:pt x="125" y="35"/>
                  <a:pt x="125" y="35"/>
                  <a:pt x="125" y="35"/>
                </a:cubicBezTo>
                <a:cubicBezTo>
                  <a:pt x="126" y="34"/>
                  <a:pt x="126" y="33"/>
                  <a:pt x="125" y="32"/>
                </a:cubicBezTo>
                <a:close/>
                <a:moveTo>
                  <a:pt x="166" y="31"/>
                </a:moveTo>
                <a:cubicBezTo>
                  <a:pt x="157" y="40"/>
                  <a:pt x="157" y="40"/>
                  <a:pt x="157" y="40"/>
                </a:cubicBezTo>
                <a:cubicBezTo>
                  <a:pt x="130" y="12"/>
                  <a:pt x="130" y="12"/>
                  <a:pt x="130" y="12"/>
                </a:cubicBezTo>
                <a:cubicBezTo>
                  <a:pt x="139" y="4"/>
                  <a:pt x="139" y="4"/>
                  <a:pt x="139" y="4"/>
                </a:cubicBezTo>
                <a:cubicBezTo>
                  <a:pt x="140" y="2"/>
                  <a:pt x="143" y="1"/>
                  <a:pt x="145" y="1"/>
                </a:cubicBezTo>
                <a:cubicBezTo>
                  <a:pt x="148" y="1"/>
                  <a:pt x="150" y="2"/>
                  <a:pt x="151" y="4"/>
                </a:cubicBezTo>
                <a:cubicBezTo>
                  <a:pt x="166" y="18"/>
                  <a:pt x="166" y="18"/>
                  <a:pt x="166" y="18"/>
                </a:cubicBezTo>
                <a:cubicBezTo>
                  <a:pt x="168" y="20"/>
                  <a:pt x="169" y="22"/>
                  <a:pt x="169" y="25"/>
                </a:cubicBezTo>
                <a:cubicBezTo>
                  <a:pt x="169" y="27"/>
                  <a:pt x="168" y="29"/>
                  <a:pt x="166" y="3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3" name="Freeform 70"/>
          <p:cNvSpPr>
            <a:spLocks noEditPoints="1"/>
          </p:cNvSpPr>
          <p:nvPr/>
        </p:nvSpPr>
        <p:spPr bwMode="auto">
          <a:xfrm>
            <a:off x="8402555" y="2245878"/>
            <a:ext cx="224714" cy="207427"/>
          </a:xfrm>
          <a:custGeom>
            <a:avLst/>
            <a:gdLst>
              <a:gd name="T0" fmla="*/ 133 w 157"/>
              <a:gd name="T1" fmla="*/ 118 h 145"/>
              <a:gd name="T2" fmla="*/ 105 w 157"/>
              <a:gd name="T3" fmla="*/ 145 h 145"/>
              <a:gd name="T4" fmla="*/ 8 w 157"/>
              <a:gd name="T5" fmla="*/ 137 h 145"/>
              <a:gd name="T6" fmla="*/ 0 w 157"/>
              <a:gd name="T7" fmla="*/ 40 h 145"/>
              <a:gd name="T8" fmla="*/ 27 w 157"/>
              <a:gd name="T9" fmla="*/ 12 h 145"/>
              <a:gd name="T10" fmla="*/ 53 w 157"/>
              <a:gd name="T11" fmla="*/ 13 h 145"/>
              <a:gd name="T12" fmla="*/ 51 w 157"/>
              <a:gd name="T13" fmla="*/ 18 h 145"/>
              <a:gd name="T14" fmla="*/ 37 w 157"/>
              <a:gd name="T15" fmla="*/ 24 h 145"/>
              <a:gd name="T16" fmla="*/ 16 w 157"/>
              <a:gd name="T17" fmla="*/ 29 h 145"/>
              <a:gd name="T18" fmla="*/ 12 w 157"/>
              <a:gd name="T19" fmla="*/ 118 h 145"/>
              <a:gd name="T20" fmla="*/ 27 w 157"/>
              <a:gd name="T21" fmla="*/ 133 h 145"/>
              <a:gd name="T22" fmla="*/ 116 w 157"/>
              <a:gd name="T23" fmla="*/ 129 h 145"/>
              <a:gd name="T24" fmla="*/ 121 w 157"/>
              <a:gd name="T25" fmla="*/ 98 h 145"/>
              <a:gd name="T26" fmla="*/ 127 w 157"/>
              <a:gd name="T27" fmla="*/ 92 h 145"/>
              <a:gd name="T28" fmla="*/ 133 w 157"/>
              <a:gd name="T29" fmla="*/ 94 h 145"/>
              <a:gd name="T30" fmla="*/ 119 w 157"/>
              <a:gd name="T31" fmla="*/ 83 h 145"/>
              <a:gd name="T32" fmla="*/ 112 w 157"/>
              <a:gd name="T33" fmla="*/ 84 h 145"/>
              <a:gd name="T34" fmla="*/ 109 w 157"/>
              <a:gd name="T35" fmla="*/ 61 h 145"/>
              <a:gd name="T36" fmla="*/ 52 w 157"/>
              <a:gd name="T37" fmla="*/ 73 h 145"/>
              <a:gd name="T38" fmla="*/ 43 w 157"/>
              <a:gd name="T39" fmla="*/ 121 h 145"/>
              <a:gd name="T40" fmla="*/ 39 w 157"/>
              <a:gd name="T41" fmla="*/ 120 h 145"/>
              <a:gd name="T42" fmla="*/ 34 w 157"/>
              <a:gd name="T43" fmla="*/ 111 h 145"/>
              <a:gd name="T44" fmla="*/ 25 w 157"/>
              <a:gd name="T45" fmla="*/ 90 h 145"/>
              <a:gd name="T46" fmla="*/ 24 w 157"/>
              <a:gd name="T47" fmla="*/ 70 h 145"/>
              <a:gd name="T48" fmla="*/ 28 w 157"/>
              <a:gd name="T49" fmla="*/ 53 h 145"/>
              <a:gd name="T50" fmla="*/ 39 w 157"/>
              <a:gd name="T51" fmla="*/ 39 h 145"/>
              <a:gd name="T52" fmla="*/ 60 w 157"/>
              <a:gd name="T53" fmla="*/ 28 h 145"/>
              <a:gd name="T54" fmla="*/ 93 w 157"/>
              <a:gd name="T55" fmla="*/ 24 h 145"/>
              <a:gd name="T56" fmla="*/ 109 w 157"/>
              <a:gd name="T57" fmla="*/ 6 h 145"/>
              <a:gd name="T58" fmla="*/ 115 w 157"/>
              <a:gd name="T59" fmla="*/ 0 h 145"/>
              <a:gd name="T60" fmla="*/ 155 w 157"/>
              <a:gd name="T61" fmla="*/ 38 h 145"/>
              <a:gd name="T62" fmla="*/ 155 w 157"/>
              <a:gd name="T63" fmla="*/ 4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45">
                <a:moveTo>
                  <a:pt x="133" y="94"/>
                </a:moveTo>
                <a:cubicBezTo>
                  <a:pt x="133" y="118"/>
                  <a:pt x="133" y="118"/>
                  <a:pt x="133" y="118"/>
                </a:cubicBezTo>
                <a:cubicBezTo>
                  <a:pt x="133" y="126"/>
                  <a:pt x="130" y="132"/>
                  <a:pt x="125" y="137"/>
                </a:cubicBezTo>
                <a:cubicBezTo>
                  <a:pt x="119" y="143"/>
                  <a:pt x="113" y="145"/>
                  <a:pt x="105" y="145"/>
                </a:cubicBezTo>
                <a:cubicBezTo>
                  <a:pt x="27" y="145"/>
                  <a:pt x="27" y="145"/>
                  <a:pt x="27" y="145"/>
                </a:cubicBezTo>
                <a:cubicBezTo>
                  <a:pt x="19" y="145"/>
                  <a:pt x="13" y="143"/>
                  <a:pt x="8" y="137"/>
                </a:cubicBezTo>
                <a:cubicBezTo>
                  <a:pt x="2" y="132"/>
                  <a:pt x="0" y="126"/>
                  <a:pt x="0" y="118"/>
                </a:cubicBezTo>
                <a:cubicBezTo>
                  <a:pt x="0" y="40"/>
                  <a:pt x="0" y="40"/>
                  <a:pt x="0" y="40"/>
                </a:cubicBezTo>
                <a:cubicBezTo>
                  <a:pt x="0" y="32"/>
                  <a:pt x="2" y="26"/>
                  <a:pt x="8" y="20"/>
                </a:cubicBezTo>
                <a:cubicBezTo>
                  <a:pt x="13" y="15"/>
                  <a:pt x="19" y="12"/>
                  <a:pt x="27" y="12"/>
                </a:cubicBezTo>
                <a:cubicBezTo>
                  <a:pt x="51" y="12"/>
                  <a:pt x="51" y="12"/>
                  <a:pt x="51" y="12"/>
                </a:cubicBezTo>
                <a:cubicBezTo>
                  <a:pt x="52" y="12"/>
                  <a:pt x="52" y="13"/>
                  <a:pt x="53" y="13"/>
                </a:cubicBezTo>
                <a:cubicBezTo>
                  <a:pt x="54" y="14"/>
                  <a:pt x="54" y="15"/>
                  <a:pt x="54" y="15"/>
                </a:cubicBezTo>
                <a:cubicBezTo>
                  <a:pt x="54" y="17"/>
                  <a:pt x="53" y="18"/>
                  <a:pt x="51" y="18"/>
                </a:cubicBezTo>
                <a:cubicBezTo>
                  <a:pt x="47" y="20"/>
                  <a:pt x="42" y="22"/>
                  <a:pt x="39" y="24"/>
                </a:cubicBezTo>
                <a:cubicBezTo>
                  <a:pt x="38" y="24"/>
                  <a:pt x="38" y="24"/>
                  <a:pt x="37" y="24"/>
                </a:cubicBezTo>
                <a:cubicBezTo>
                  <a:pt x="27" y="24"/>
                  <a:pt x="27" y="24"/>
                  <a:pt x="27" y="24"/>
                </a:cubicBezTo>
                <a:cubicBezTo>
                  <a:pt x="23" y="24"/>
                  <a:pt x="19" y="26"/>
                  <a:pt x="16" y="29"/>
                </a:cubicBezTo>
                <a:cubicBezTo>
                  <a:pt x="13" y="32"/>
                  <a:pt x="12" y="35"/>
                  <a:pt x="12" y="40"/>
                </a:cubicBezTo>
                <a:cubicBezTo>
                  <a:pt x="12" y="118"/>
                  <a:pt x="12" y="118"/>
                  <a:pt x="12" y="118"/>
                </a:cubicBezTo>
                <a:cubicBezTo>
                  <a:pt x="12" y="122"/>
                  <a:pt x="13" y="126"/>
                  <a:pt x="16" y="129"/>
                </a:cubicBezTo>
                <a:cubicBezTo>
                  <a:pt x="19" y="132"/>
                  <a:pt x="23" y="133"/>
                  <a:pt x="27" y="133"/>
                </a:cubicBezTo>
                <a:cubicBezTo>
                  <a:pt x="105" y="133"/>
                  <a:pt x="105" y="133"/>
                  <a:pt x="105" y="133"/>
                </a:cubicBezTo>
                <a:cubicBezTo>
                  <a:pt x="110" y="133"/>
                  <a:pt x="113" y="132"/>
                  <a:pt x="116" y="129"/>
                </a:cubicBezTo>
                <a:cubicBezTo>
                  <a:pt x="119" y="126"/>
                  <a:pt x="121" y="122"/>
                  <a:pt x="121" y="118"/>
                </a:cubicBezTo>
                <a:cubicBezTo>
                  <a:pt x="121" y="98"/>
                  <a:pt x="121" y="98"/>
                  <a:pt x="121" y="98"/>
                </a:cubicBezTo>
                <a:cubicBezTo>
                  <a:pt x="121" y="97"/>
                  <a:pt x="121" y="96"/>
                  <a:pt x="122" y="95"/>
                </a:cubicBezTo>
                <a:cubicBezTo>
                  <a:pt x="124" y="94"/>
                  <a:pt x="126" y="93"/>
                  <a:pt x="127" y="92"/>
                </a:cubicBezTo>
                <a:cubicBezTo>
                  <a:pt x="128" y="91"/>
                  <a:pt x="130" y="91"/>
                  <a:pt x="131" y="91"/>
                </a:cubicBezTo>
                <a:cubicBezTo>
                  <a:pt x="132" y="92"/>
                  <a:pt x="133" y="92"/>
                  <a:pt x="133" y="94"/>
                </a:cubicBezTo>
                <a:close/>
                <a:moveTo>
                  <a:pt x="155" y="47"/>
                </a:moveTo>
                <a:cubicBezTo>
                  <a:pt x="119" y="83"/>
                  <a:pt x="119" y="83"/>
                  <a:pt x="119" y="83"/>
                </a:cubicBezTo>
                <a:cubicBezTo>
                  <a:pt x="118" y="84"/>
                  <a:pt x="116" y="85"/>
                  <a:pt x="115" y="85"/>
                </a:cubicBezTo>
                <a:cubicBezTo>
                  <a:pt x="114" y="85"/>
                  <a:pt x="113" y="85"/>
                  <a:pt x="112" y="84"/>
                </a:cubicBezTo>
                <a:cubicBezTo>
                  <a:pt x="110" y="83"/>
                  <a:pt x="109" y="82"/>
                  <a:pt x="109" y="79"/>
                </a:cubicBezTo>
                <a:cubicBezTo>
                  <a:pt x="109" y="61"/>
                  <a:pt x="109" y="61"/>
                  <a:pt x="109" y="61"/>
                </a:cubicBezTo>
                <a:cubicBezTo>
                  <a:pt x="93" y="61"/>
                  <a:pt x="93" y="61"/>
                  <a:pt x="93" y="61"/>
                </a:cubicBezTo>
                <a:cubicBezTo>
                  <a:pt x="73" y="61"/>
                  <a:pt x="59" y="65"/>
                  <a:pt x="52" y="73"/>
                </a:cubicBezTo>
                <a:cubicBezTo>
                  <a:pt x="44" y="82"/>
                  <a:pt x="42" y="97"/>
                  <a:pt x="45" y="118"/>
                </a:cubicBezTo>
                <a:cubicBezTo>
                  <a:pt x="45" y="119"/>
                  <a:pt x="45" y="120"/>
                  <a:pt x="43" y="121"/>
                </a:cubicBezTo>
                <a:cubicBezTo>
                  <a:pt x="43" y="121"/>
                  <a:pt x="42" y="121"/>
                  <a:pt x="42" y="121"/>
                </a:cubicBezTo>
                <a:cubicBezTo>
                  <a:pt x="41" y="121"/>
                  <a:pt x="40" y="121"/>
                  <a:pt x="39" y="120"/>
                </a:cubicBezTo>
                <a:cubicBezTo>
                  <a:pt x="39" y="119"/>
                  <a:pt x="38" y="118"/>
                  <a:pt x="37" y="117"/>
                </a:cubicBezTo>
                <a:cubicBezTo>
                  <a:pt x="37" y="116"/>
                  <a:pt x="36" y="114"/>
                  <a:pt x="34" y="111"/>
                </a:cubicBezTo>
                <a:cubicBezTo>
                  <a:pt x="32" y="107"/>
                  <a:pt x="30" y="104"/>
                  <a:pt x="29" y="101"/>
                </a:cubicBezTo>
                <a:cubicBezTo>
                  <a:pt x="28" y="98"/>
                  <a:pt x="27" y="95"/>
                  <a:pt x="25" y="90"/>
                </a:cubicBezTo>
                <a:cubicBezTo>
                  <a:pt x="24" y="86"/>
                  <a:pt x="24" y="82"/>
                  <a:pt x="24" y="79"/>
                </a:cubicBezTo>
                <a:cubicBezTo>
                  <a:pt x="24" y="76"/>
                  <a:pt x="24" y="73"/>
                  <a:pt x="24" y="70"/>
                </a:cubicBezTo>
                <a:cubicBezTo>
                  <a:pt x="24" y="68"/>
                  <a:pt x="25" y="65"/>
                  <a:pt x="25" y="62"/>
                </a:cubicBezTo>
                <a:cubicBezTo>
                  <a:pt x="26" y="59"/>
                  <a:pt x="27" y="56"/>
                  <a:pt x="28" y="53"/>
                </a:cubicBezTo>
                <a:cubicBezTo>
                  <a:pt x="29" y="51"/>
                  <a:pt x="31" y="48"/>
                  <a:pt x="33" y="46"/>
                </a:cubicBezTo>
                <a:cubicBezTo>
                  <a:pt x="34" y="43"/>
                  <a:pt x="37" y="41"/>
                  <a:pt x="39" y="39"/>
                </a:cubicBezTo>
                <a:cubicBezTo>
                  <a:pt x="41" y="37"/>
                  <a:pt x="44" y="35"/>
                  <a:pt x="48" y="33"/>
                </a:cubicBezTo>
                <a:cubicBezTo>
                  <a:pt x="51" y="31"/>
                  <a:pt x="55" y="30"/>
                  <a:pt x="60" y="28"/>
                </a:cubicBezTo>
                <a:cubicBezTo>
                  <a:pt x="64" y="27"/>
                  <a:pt x="69" y="26"/>
                  <a:pt x="75" y="25"/>
                </a:cubicBezTo>
                <a:cubicBezTo>
                  <a:pt x="81" y="25"/>
                  <a:pt x="87" y="24"/>
                  <a:pt x="93" y="24"/>
                </a:cubicBezTo>
                <a:cubicBezTo>
                  <a:pt x="109" y="24"/>
                  <a:pt x="109" y="24"/>
                  <a:pt x="109" y="24"/>
                </a:cubicBezTo>
                <a:cubicBezTo>
                  <a:pt x="109" y="6"/>
                  <a:pt x="109" y="6"/>
                  <a:pt x="109" y="6"/>
                </a:cubicBezTo>
                <a:cubicBezTo>
                  <a:pt x="109" y="4"/>
                  <a:pt x="110" y="2"/>
                  <a:pt x="112" y="1"/>
                </a:cubicBezTo>
                <a:cubicBezTo>
                  <a:pt x="113" y="0"/>
                  <a:pt x="114" y="0"/>
                  <a:pt x="115" y="0"/>
                </a:cubicBezTo>
                <a:cubicBezTo>
                  <a:pt x="116" y="0"/>
                  <a:pt x="118" y="1"/>
                  <a:pt x="119" y="2"/>
                </a:cubicBezTo>
                <a:cubicBezTo>
                  <a:pt x="155" y="38"/>
                  <a:pt x="155" y="38"/>
                  <a:pt x="155" y="38"/>
                </a:cubicBezTo>
                <a:cubicBezTo>
                  <a:pt x="156" y="40"/>
                  <a:pt x="157" y="41"/>
                  <a:pt x="157" y="43"/>
                </a:cubicBezTo>
                <a:cubicBezTo>
                  <a:pt x="157" y="44"/>
                  <a:pt x="156" y="46"/>
                  <a:pt x="155"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4" name="Freeform 71"/>
          <p:cNvSpPr>
            <a:spLocks noEditPoints="1"/>
          </p:cNvSpPr>
          <p:nvPr/>
        </p:nvSpPr>
        <p:spPr bwMode="auto">
          <a:xfrm>
            <a:off x="8687767" y="2263163"/>
            <a:ext cx="224714" cy="190143"/>
          </a:xfrm>
          <a:custGeom>
            <a:avLst/>
            <a:gdLst>
              <a:gd name="T0" fmla="*/ 133 w 157"/>
              <a:gd name="T1" fmla="*/ 76 h 133"/>
              <a:gd name="T2" fmla="*/ 133 w 157"/>
              <a:gd name="T3" fmla="*/ 106 h 133"/>
              <a:gd name="T4" fmla="*/ 125 w 157"/>
              <a:gd name="T5" fmla="*/ 125 h 133"/>
              <a:gd name="T6" fmla="*/ 106 w 157"/>
              <a:gd name="T7" fmla="*/ 133 h 133"/>
              <a:gd name="T8" fmla="*/ 27 w 157"/>
              <a:gd name="T9" fmla="*/ 133 h 133"/>
              <a:gd name="T10" fmla="*/ 8 w 157"/>
              <a:gd name="T11" fmla="*/ 125 h 133"/>
              <a:gd name="T12" fmla="*/ 0 w 157"/>
              <a:gd name="T13" fmla="*/ 106 h 133"/>
              <a:gd name="T14" fmla="*/ 0 w 157"/>
              <a:gd name="T15" fmla="*/ 28 h 133"/>
              <a:gd name="T16" fmla="*/ 8 w 157"/>
              <a:gd name="T17" fmla="*/ 8 h 133"/>
              <a:gd name="T18" fmla="*/ 27 w 157"/>
              <a:gd name="T19" fmla="*/ 0 h 133"/>
              <a:gd name="T20" fmla="*/ 106 w 157"/>
              <a:gd name="T21" fmla="*/ 0 h 133"/>
              <a:gd name="T22" fmla="*/ 117 w 157"/>
              <a:gd name="T23" fmla="*/ 3 h 133"/>
              <a:gd name="T24" fmla="*/ 119 w 157"/>
              <a:gd name="T25" fmla="*/ 5 h 133"/>
              <a:gd name="T26" fmla="*/ 118 w 157"/>
              <a:gd name="T27" fmla="*/ 8 h 133"/>
              <a:gd name="T28" fmla="*/ 113 w 157"/>
              <a:gd name="T29" fmla="*/ 12 h 133"/>
              <a:gd name="T30" fmla="*/ 111 w 157"/>
              <a:gd name="T31" fmla="*/ 13 h 133"/>
              <a:gd name="T32" fmla="*/ 110 w 157"/>
              <a:gd name="T33" fmla="*/ 13 h 133"/>
              <a:gd name="T34" fmla="*/ 106 w 157"/>
              <a:gd name="T35" fmla="*/ 12 h 133"/>
              <a:gd name="T36" fmla="*/ 27 w 157"/>
              <a:gd name="T37" fmla="*/ 12 h 133"/>
              <a:gd name="T38" fmla="*/ 17 w 157"/>
              <a:gd name="T39" fmla="*/ 17 h 133"/>
              <a:gd name="T40" fmla="*/ 12 w 157"/>
              <a:gd name="T41" fmla="*/ 28 h 133"/>
              <a:gd name="T42" fmla="*/ 12 w 157"/>
              <a:gd name="T43" fmla="*/ 106 h 133"/>
              <a:gd name="T44" fmla="*/ 17 w 157"/>
              <a:gd name="T45" fmla="*/ 117 h 133"/>
              <a:gd name="T46" fmla="*/ 27 w 157"/>
              <a:gd name="T47" fmla="*/ 121 h 133"/>
              <a:gd name="T48" fmla="*/ 106 w 157"/>
              <a:gd name="T49" fmla="*/ 121 h 133"/>
              <a:gd name="T50" fmla="*/ 117 w 157"/>
              <a:gd name="T51" fmla="*/ 117 h 133"/>
              <a:gd name="T52" fmla="*/ 121 w 157"/>
              <a:gd name="T53" fmla="*/ 106 h 133"/>
              <a:gd name="T54" fmla="*/ 121 w 157"/>
              <a:gd name="T55" fmla="*/ 82 h 133"/>
              <a:gd name="T56" fmla="*/ 122 w 157"/>
              <a:gd name="T57" fmla="*/ 80 h 133"/>
              <a:gd name="T58" fmla="*/ 128 w 157"/>
              <a:gd name="T59" fmla="*/ 74 h 133"/>
              <a:gd name="T60" fmla="*/ 130 w 157"/>
              <a:gd name="T61" fmla="*/ 73 h 133"/>
              <a:gd name="T62" fmla="*/ 131 w 157"/>
              <a:gd name="T63" fmla="*/ 73 h 133"/>
              <a:gd name="T64" fmla="*/ 133 w 157"/>
              <a:gd name="T65" fmla="*/ 76 h 133"/>
              <a:gd name="T66" fmla="*/ 155 w 157"/>
              <a:gd name="T67" fmla="*/ 30 h 133"/>
              <a:gd name="T68" fmla="*/ 78 w 157"/>
              <a:gd name="T69" fmla="*/ 107 h 133"/>
              <a:gd name="T70" fmla="*/ 73 w 157"/>
              <a:gd name="T71" fmla="*/ 109 h 133"/>
              <a:gd name="T72" fmla="*/ 67 w 157"/>
              <a:gd name="T73" fmla="*/ 107 h 133"/>
              <a:gd name="T74" fmla="*/ 27 w 157"/>
              <a:gd name="T75" fmla="*/ 66 h 133"/>
              <a:gd name="T76" fmla="*/ 25 w 157"/>
              <a:gd name="T77" fmla="*/ 61 h 133"/>
              <a:gd name="T78" fmla="*/ 27 w 157"/>
              <a:gd name="T79" fmla="*/ 55 h 133"/>
              <a:gd name="T80" fmla="*/ 37 w 157"/>
              <a:gd name="T81" fmla="*/ 45 h 133"/>
              <a:gd name="T82" fmla="*/ 43 w 157"/>
              <a:gd name="T83" fmla="*/ 43 h 133"/>
              <a:gd name="T84" fmla="*/ 48 w 157"/>
              <a:gd name="T85" fmla="*/ 45 h 133"/>
              <a:gd name="T86" fmla="*/ 73 w 157"/>
              <a:gd name="T87" fmla="*/ 70 h 133"/>
              <a:gd name="T88" fmla="*/ 134 w 157"/>
              <a:gd name="T89" fmla="*/ 9 h 133"/>
              <a:gd name="T90" fmla="*/ 139 w 157"/>
              <a:gd name="T91" fmla="*/ 6 h 133"/>
              <a:gd name="T92" fmla="*/ 145 w 157"/>
              <a:gd name="T93" fmla="*/ 9 h 133"/>
              <a:gd name="T94" fmla="*/ 155 w 157"/>
              <a:gd name="T95" fmla="*/ 19 h 133"/>
              <a:gd name="T96" fmla="*/ 157 w 157"/>
              <a:gd name="T97" fmla="*/ 25 h 133"/>
              <a:gd name="T98" fmla="*/ 155 w 157"/>
              <a:gd name="T99" fmla="*/ 3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7" h="133">
                <a:moveTo>
                  <a:pt x="133" y="76"/>
                </a:moveTo>
                <a:cubicBezTo>
                  <a:pt x="133" y="106"/>
                  <a:pt x="133" y="106"/>
                  <a:pt x="133" y="106"/>
                </a:cubicBezTo>
                <a:cubicBezTo>
                  <a:pt x="133" y="114"/>
                  <a:pt x="131" y="120"/>
                  <a:pt x="125" y="125"/>
                </a:cubicBezTo>
                <a:cubicBezTo>
                  <a:pt x="120" y="131"/>
                  <a:pt x="114" y="133"/>
                  <a:pt x="106" y="133"/>
                </a:cubicBezTo>
                <a:cubicBezTo>
                  <a:pt x="27" y="133"/>
                  <a:pt x="27" y="133"/>
                  <a:pt x="27" y="133"/>
                </a:cubicBezTo>
                <a:cubicBezTo>
                  <a:pt x="20" y="133"/>
                  <a:pt x="14" y="131"/>
                  <a:pt x="8" y="125"/>
                </a:cubicBezTo>
                <a:cubicBezTo>
                  <a:pt x="3" y="120"/>
                  <a:pt x="0" y="114"/>
                  <a:pt x="0" y="106"/>
                </a:cubicBezTo>
                <a:cubicBezTo>
                  <a:pt x="0" y="28"/>
                  <a:pt x="0" y="28"/>
                  <a:pt x="0" y="28"/>
                </a:cubicBezTo>
                <a:cubicBezTo>
                  <a:pt x="0" y="20"/>
                  <a:pt x="3" y="14"/>
                  <a:pt x="8" y="8"/>
                </a:cubicBezTo>
                <a:cubicBezTo>
                  <a:pt x="14" y="3"/>
                  <a:pt x="20" y="0"/>
                  <a:pt x="27" y="0"/>
                </a:cubicBezTo>
                <a:cubicBezTo>
                  <a:pt x="106" y="0"/>
                  <a:pt x="106" y="0"/>
                  <a:pt x="106" y="0"/>
                </a:cubicBezTo>
                <a:cubicBezTo>
                  <a:pt x="110" y="0"/>
                  <a:pt x="114" y="1"/>
                  <a:pt x="117" y="3"/>
                </a:cubicBezTo>
                <a:cubicBezTo>
                  <a:pt x="118" y="3"/>
                  <a:pt x="119" y="4"/>
                  <a:pt x="119" y="5"/>
                </a:cubicBezTo>
                <a:cubicBezTo>
                  <a:pt x="119" y="6"/>
                  <a:pt x="119" y="7"/>
                  <a:pt x="118" y="8"/>
                </a:cubicBezTo>
                <a:cubicBezTo>
                  <a:pt x="113" y="12"/>
                  <a:pt x="113" y="12"/>
                  <a:pt x="113" y="12"/>
                </a:cubicBezTo>
                <a:cubicBezTo>
                  <a:pt x="113" y="13"/>
                  <a:pt x="112" y="13"/>
                  <a:pt x="111" y="13"/>
                </a:cubicBezTo>
                <a:cubicBezTo>
                  <a:pt x="111" y="13"/>
                  <a:pt x="111" y="13"/>
                  <a:pt x="110" y="13"/>
                </a:cubicBezTo>
                <a:cubicBezTo>
                  <a:pt x="109" y="13"/>
                  <a:pt x="108" y="12"/>
                  <a:pt x="106" y="12"/>
                </a:cubicBezTo>
                <a:cubicBezTo>
                  <a:pt x="27" y="12"/>
                  <a:pt x="27" y="12"/>
                  <a:pt x="27" y="12"/>
                </a:cubicBezTo>
                <a:cubicBezTo>
                  <a:pt x="23" y="12"/>
                  <a:pt x="20" y="14"/>
                  <a:pt x="17" y="17"/>
                </a:cubicBezTo>
                <a:cubicBezTo>
                  <a:pt x="14" y="20"/>
                  <a:pt x="12" y="23"/>
                  <a:pt x="12" y="28"/>
                </a:cubicBezTo>
                <a:cubicBezTo>
                  <a:pt x="12" y="106"/>
                  <a:pt x="12" y="106"/>
                  <a:pt x="12" y="106"/>
                </a:cubicBezTo>
                <a:cubicBezTo>
                  <a:pt x="12" y="110"/>
                  <a:pt x="14" y="114"/>
                  <a:pt x="17" y="117"/>
                </a:cubicBezTo>
                <a:cubicBezTo>
                  <a:pt x="20" y="120"/>
                  <a:pt x="23" y="121"/>
                  <a:pt x="27" y="121"/>
                </a:cubicBezTo>
                <a:cubicBezTo>
                  <a:pt x="106" y="121"/>
                  <a:pt x="106" y="121"/>
                  <a:pt x="106" y="121"/>
                </a:cubicBezTo>
                <a:cubicBezTo>
                  <a:pt x="110" y="121"/>
                  <a:pt x="114" y="120"/>
                  <a:pt x="117" y="117"/>
                </a:cubicBezTo>
                <a:cubicBezTo>
                  <a:pt x="120" y="114"/>
                  <a:pt x="121" y="110"/>
                  <a:pt x="121" y="106"/>
                </a:cubicBezTo>
                <a:cubicBezTo>
                  <a:pt x="121" y="82"/>
                  <a:pt x="121" y="82"/>
                  <a:pt x="121" y="82"/>
                </a:cubicBezTo>
                <a:cubicBezTo>
                  <a:pt x="121" y="81"/>
                  <a:pt x="122" y="81"/>
                  <a:pt x="122" y="80"/>
                </a:cubicBezTo>
                <a:cubicBezTo>
                  <a:pt x="128" y="74"/>
                  <a:pt x="128" y="74"/>
                  <a:pt x="128" y="74"/>
                </a:cubicBezTo>
                <a:cubicBezTo>
                  <a:pt x="129" y="73"/>
                  <a:pt x="130" y="73"/>
                  <a:pt x="130" y="73"/>
                </a:cubicBezTo>
                <a:cubicBezTo>
                  <a:pt x="131" y="73"/>
                  <a:pt x="131" y="73"/>
                  <a:pt x="131" y="73"/>
                </a:cubicBezTo>
                <a:cubicBezTo>
                  <a:pt x="133" y="74"/>
                  <a:pt x="133" y="75"/>
                  <a:pt x="133" y="76"/>
                </a:cubicBezTo>
                <a:close/>
                <a:moveTo>
                  <a:pt x="155" y="30"/>
                </a:moveTo>
                <a:cubicBezTo>
                  <a:pt x="78" y="107"/>
                  <a:pt x="78" y="107"/>
                  <a:pt x="78" y="107"/>
                </a:cubicBezTo>
                <a:cubicBezTo>
                  <a:pt x="77" y="108"/>
                  <a:pt x="75" y="109"/>
                  <a:pt x="73" y="109"/>
                </a:cubicBezTo>
                <a:cubicBezTo>
                  <a:pt x="71" y="109"/>
                  <a:pt x="69" y="108"/>
                  <a:pt x="67" y="107"/>
                </a:cubicBezTo>
                <a:cubicBezTo>
                  <a:pt x="27" y="66"/>
                  <a:pt x="27" y="66"/>
                  <a:pt x="27" y="66"/>
                </a:cubicBezTo>
                <a:cubicBezTo>
                  <a:pt x="25" y="65"/>
                  <a:pt x="25" y="63"/>
                  <a:pt x="25" y="61"/>
                </a:cubicBezTo>
                <a:cubicBezTo>
                  <a:pt x="25" y="59"/>
                  <a:pt x="25" y="57"/>
                  <a:pt x="27" y="55"/>
                </a:cubicBezTo>
                <a:cubicBezTo>
                  <a:pt x="37" y="45"/>
                  <a:pt x="37" y="45"/>
                  <a:pt x="37" y="45"/>
                </a:cubicBezTo>
                <a:cubicBezTo>
                  <a:pt x="39" y="44"/>
                  <a:pt x="41" y="43"/>
                  <a:pt x="43" y="43"/>
                </a:cubicBezTo>
                <a:cubicBezTo>
                  <a:pt x="45" y="43"/>
                  <a:pt x="46" y="44"/>
                  <a:pt x="48" y="45"/>
                </a:cubicBezTo>
                <a:cubicBezTo>
                  <a:pt x="73" y="70"/>
                  <a:pt x="73" y="70"/>
                  <a:pt x="73" y="70"/>
                </a:cubicBezTo>
                <a:cubicBezTo>
                  <a:pt x="134" y="9"/>
                  <a:pt x="134" y="9"/>
                  <a:pt x="134" y="9"/>
                </a:cubicBezTo>
                <a:cubicBezTo>
                  <a:pt x="136" y="7"/>
                  <a:pt x="137" y="6"/>
                  <a:pt x="139" y="6"/>
                </a:cubicBezTo>
                <a:cubicBezTo>
                  <a:pt x="141" y="6"/>
                  <a:pt x="143" y="7"/>
                  <a:pt x="145" y="9"/>
                </a:cubicBezTo>
                <a:cubicBezTo>
                  <a:pt x="155" y="19"/>
                  <a:pt x="155" y="19"/>
                  <a:pt x="155" y="19"/>
                </a:cubicBezTo>
                <a:cubicBezTo>
                  <a:pt x="157" y="21"/>
                  <a:pt x="157" y="22"/>
                  <a:pt x="157" y="25"/>
                </a:cubicBezTo>
                <a:cubicBezTo>
                  <a:pt x="157" y="27"/>
                  <a:pt x="157" y="28"/>
                  <a:pt x="155"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5" name="Freeform 72"/>
          <p:cNvSpPr/>
          <p:nvPr/>
        </p:nvSpPr>
        <p:spPr bwMode="auto">
          <a:xfrm>
            <a:off x="8977302" y="2245878"/>
            <a:ext cx="241999" cy="244161"/>
          </a:xfrm>
          <a:custGeom>
            <a:avLst/>
            <a:gdLst>
              <a:gd name="T0" fmla="*/ 169 w 169"/>
              <a:gd name="T1" fmla="*/ 85 h 170"/>
              <a:gd name="T2" fmla="*/ 168 w 169"/>
              <a:gd name="T3" fmla="*/ 89 h 170"/>
              <a:gd name="T4" fmla="*/ 143 w 169"/>
              <a:gd name="T5" fmla="*/ 113 h 170"/>
              <a:gd name="T6" fmla="*/ 139 w 169"/>
              <a:gd name="T7" fmla="*/ 115 h 170"/>
              <a:gd name="T8" fmla="*/ 135 w 169"/>
              <a:gd name="T9" fmla="*/ 113 h 170"/>
              <a:gd name="T10" fmla="*/ 133 w 169"/>
              <a:gd name="T11" fmla="*/ 109 h 170"/>
              <a:gd name="T12" fmla="*/ 133 w 169"/>
              <a:gd name="T13" fmla="*/ 97 h 170"/>
              <a:gd name="T14" fmla="*/ 97 w 169"/>
              <a:gd name="T15" fmla="*/ 97 h 170"/>
              <a:gd name="T16" fmla="*/ 97 w 169"/>
              <a:gd name="T17" fmla="*/ 133 h 170"/>
              <a:gd name="T18" fmla="*/ 109 w 169"/>
              <a:gd name="T19" fmla="*/ 133 h 170"/>
              <a:gd name="T20" fmla="*/ 113 w 169"/>
              <a:gd name="T21" fmla="*/ 135 h 170"/>
              <a:gd name="T22" fmla="*/ 115 w 169"/>
              <a:gd name="T23" fmla="*/ 139 h 170"/>
              <a:gd name="T24" fmla="*/ 113 w 169"/>
              <a:gd name="T25" fmla="*/ 144 h 170"/>
              <a:gd name="T26" fmla="*/ 89 w 169"/>
              <a:gd name="T27" fmla="*/ 168 h 170"/>
              <a:gd name="T28" fmla="*/ 85 w 169"/>
              <a:gd name="T29" fmla="*/ 170 h 170"/>
              <a:gd name="T30" fmla="*/ 80 w 169"/>
              <a:gd name="T31" fmla="*/ 168 h 170"/>
              <a:gd name="T32" fmla="*/ 56 w 169"/>
              <a:gd name="T33" fmla="*/ 144 h 170"/>
              <a:gd name="T34" fmla="*/ 54 w 169"/>
              <a:gd name="T35" fmla="*/ 139 h 170"/>
              <a:gd name="T36" fmla="*/ 56 w 169"/>
              <a:gd name="T37" fmla="*/ 135 h 170"/>
              <a:gd name="T38" fmla="*/ 60 w 169"/>
              <a:gd name="T39" fmla="*/ 133 h 170"/>
              <a:gd name="T40" fmla="*/ 73 w 169"/>
              <a:gd name="T41" fmla="*/ 133 h 170"/>
              <a:gd name="T42" fmla="*/ 73 w 169"/>
              <a:gd name="T43" fmla="*/ 97 h 170"/>
              <a:gd name="T44" fmla="*/ 36 w 169"/>
              <a:gd name="T45" fmla="*/ 97 h 170"/>
              <a:gd name="T46" fmla="*/ 36 w 169"/>
              <a:gd name="T47" fmla="*/ 109 h 170"/>
              <a:gd name="T48" fmla="*/ 34 w 169"/>
              <a:gd name="T49" fmla="*/ 113 h 170"/>
              <a:gd name="T50" fmla="*/ 30 w 169"/>
              <a:gd name="T51" fmla="*/ 115 h 170"/>
              <a:gd name="T52" fmla="*/ 26 w 169"/>
              <a:gd name="T53" fmla="*/ 113 h 170"/>
              <a:gd name="T54" fmla="*/ 2 w 169"/>
              <a:gd name="T55" fmla="*/ 89 h 170"/>
              <a:gd name="T56" fmla="*/ 0 w 169"/>
              <a:gd name="T57" fmla="*/ 85 h 170"/>
              <a:gd name="T58" fmla="*/ 2 w 169"/>
              <a:gd name="T59" fmla="*/ 81 h 170"/>
              <a:gd name="T60" fmla="*/ 26 w 169"/>
              <a:gd name="T61" fmla="*/ 57 h 170"/>
              <a:gd name="T62" fmla="*/ 30 w 169"/>
              <a:gd name="T63" fmla="*/ 55 h 170"/>
              <a:gd name="T64" fmla="*/ 34 w 169"/>
              <a:gd name="T65" fmla="*/ 57 h 170"/>
              <a:gd name="T66" fmla="*/ 36 w 169"/>
              <a:gd name="T67" fmla="*/ 61 h 170"/>
              <a:gd name="T68" fmla="*/ 36 w 169"/>
              <a:gd name="T69" fmla="*/ 73 h 170"/>
              <a:gd name="T70" fmla="*/ 73 w 169"/>
              <a:gd name="T71" fmla="*/ 73 h 170"/>
              <a:gd name="T72" fmla="*/ 73 w 169"/>
              <a:gd name="T73" fmla="*/ 37 h 170"/>
              <a:gd name="T74" fmla="*/ 60 w 169"/>
              <a:gd name="T75" fmla="*/ 37 h 170"/>
              <a:gd name="T76" fmla="*/ 56 w 169"/>
              <a:gd name="T77" fmla="*/ 35 h 170"/>
              <a:gd name="T78" fmla="*/ 54 w 169"/>
              <a:gd name="T79" fmla="*/ 31 h 170"/>
              <a:gd name="T80" fmla="*/ 56 w 169"/>
              <a:gd name="T81" fmla="*/ 26 h 170"/>
              <a:gd name="T82" fmla="*/ 80 w 169"/>
              <a:gd name="T83" fmla="*/ 2 h 170"/>
              <a:gd name="T84" fmla="*/ 85 w 169"/>
              <a:gd name="T85" fmla="*/ 0 h 170"/>
              <a:gd name="T86" fmla="*/ 89 w 169"/>
              <a:gd name="T87" fmla="*/ 2 h 170"/>
              <a:gd name="T88" fmla="*/ 113 w 169"/>
              <a:gd name="T89" fmla="*/ 26 h 170"/>
              <a:gd name="T90" fmla="*/ 115 w 169"/>
              <a:gd name="T91" fmla="*/ 31 h 170"/>
              <a:gd name="T92" fmla="*/ 113 w 169"/>
              <a:gd name="T93" fmla="*/ 35 h 170"/>
              <a:gd name="T94" fmla="*/ 109 w 169"/>
              <a:gd name="T95" fmla="*/ 37 h 170"/>
              <a:gd name="T96" fmla="*/ 97 w 169"/>
              <a:gd name="T97" fmla="*/ 37 h 170"/>
              <a:gd name="T98" fmla="*/ 97 w 169"/>
              <a:gd name="T99" fmla="*/ 73 h 170"/>
              <a:gd name="T100" fmla="*/ 133 w 169"/>
              <a:gd name="T101" fmla="*/ 73 h 170"/>
              <a:gd name="T102" fmla="*/ 133 w 169"/>
              <a:gd name="T103" fmla="*/ 61 h 170"/>
              <a:gd name="T104" fmla="*/ 135 w 169"/>
              <a:gd name="T105" fmla="*/ 57 h 170"/>
              <a:gd name="T106" fmla="*/ 139 w 169"/>
              <a:gd name="T107" fmla="*/ 55 h 170"/>
              <a:gd name="T108" fmla="*/ 143 w 169"/>
              <a:gd name="T109" fmla="*/ 57 h 170"/>
              <a:gd name="T110" fmla="*/ 168 w 169"/>
              <a:gd name="T111" fmla="*/ 81 h 170"/>
              <a:gd name="T112" fmla="*/ 169 w 169"/>
              <a:gd name="T113" fmla="*/ 8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9" h="170">
                <a:moveTo>
                  <a:pt x="169" y="85"/>
                </a:moveTo>
                <a:cubicBezTo>
                  <a:pt x="169" y="87"/>
                  <a:pt x="169" y="88"/>
                  <a:pt x="168" y="89"/>
                </a:cubicBezTo>
                <a:cubicBezTo>
                  <a:pt x="143" y="113"/>
                  <a:pt x="143" y="113"/>
                  <a:pt x="143" y="113"/>
                </a:cubicBezTo>
                <a:cubicBezTo>
                  <a:pt x="142" y="115"/>
                  <a:pt x="141" y="115"/>
                  <a:pt x="139" y="115"/>
                </a:cubicBezTo>
                <a:cubicBezTo>
                  <a:pt x="137" y="115"/>
                  <a:pt x="136" y="115"/>
                  <a:pt x="135" y="113"/>
                </a:cubicBezTo>
                <a:cubicBezTo>
                  <a:pt x="134" y="112"/>
                  <a:pt x="133" y="111"/>
                  <a:pt x="133" y="109"/>
                </a:cubicBezTo>
                <a:cubicBezTo>
                  <a:pt x="133" y="97"/>
                  <a:pt x="133" y="97"/>
                  <a:pt x="133" y="97"/>
                </a:cubicBezTo>
                <a:cubicBezTo>
                  <a:pt x="97" y="97"/>
                  <a:pt x="97" y="97"/>
                  <a:pt x="97" y="97"/>
                </a:cubicBezTo>
                <a:cubicBezTo>
                  <a:pt x="97" y="133"/>
                  <a:pt x="97" y="133"/>
                  <a:pt x="97" y="133"/>
                </a:cubicBezTo>
                <a:cubicBezTo>
                  <a:pt x="109" y="133"/>
                  <a:pt x="109" y="133"/>
                  <a:pt x="109" y="133"/>
                </a:cubicBezTo>
                <a:cubicBezTo>
                  <a:pt x="110" y="133"/>
                  <a:pt x="112" y="134"/>
                  <a:pt x="113" y="135"/>
                </a:cubicBezTo>
                <a:cubicBezTo>
                  <a:pt x="114" y="136"/>
                  <a:pt x="115" y="138"/>
                  <a:pt x="115" y="139"/>
                </a:cubicBezTo>
                <a:cubicBezTo>
                  <a:pt x="115" y="141"/>
                  <a:pt x="114" y="142"/>
                  <a:pt x="113" y="144"/>
                </a:cubicBezTo>
                <a:cubicBezTo>
                  <a:pt x="89" y="168"/>
                  <a:pt x="89" y="168"/>
                  <a:pt x="89" y="168"/>
                </a:cubicBezTo>
                <a:cubicBezTo>
                  <a:pt x="88" y="169"/>
                  <a:pt x="86" y="170"/>
                  <a:pt x="85" y="170"/>
                </a:cubicBezTo>
                <a:cubicBezTo>
                  <a:pt x="83" y="170"/>
                  <a:pt x="82" y="169"/>
                  <a:pt x="80" y="168"/>
                </a:cubicBezTo>
                <a:cubicBezTo>
                  <a:pt x="56" y="144"/>
                  <a:pt x="56" y="144"/>
                  <a:pt x="56" y="144"/>
                </a:cubicBezTo>
                <a:cubicBezTo>
                  <a:pt x="55" y="142"/>
                  <a:pt x="54" y="141"/>
                  <a:pt x="54" y="139"/>
                </a:cubicBezTo>
                <a:cubicBezTo>
                  <a:pt x="54" y="138"/>
                  <a:pt x="55" y="136"/>
                  <a:pt x="56" y="135"/>
                </a:cubicBezTo>
                <a:cubicBezTo>
                  <a:pt x="57" y="134"/>
                  <a:pt x="59" y="133"/>
                  <a:pt x="60" y="133"/>
                </a:cubicBezTo>
                <a:cubicBezTo>
                  <a:pt x="73" y="133"/>
                  <a:pt x="73" y="133"/>
                  <a:pt x="73" y="133"/>
                </a:cubicBezTo>
                <a:cubicBezTo>
                  <a:pt x="73" y="97"/>
                  <a:pt x="73" y="97"/>
                  <a:pt x="73" y="97"/>
                </a:cubicBezTo>
                <a:cubicBezTo>
                  <a:pt x="36" y="97"/>
                  <a:pt x="36" y="97"/>
                  <a:pt x="36" y="97"/>
                </a:cubicBezTo>
                <a:cubicBezTo>
                  <a:pt x="36" y="109"/>
                  <a:pt x="36" y="109"/>
                  <a:pt x="36" y="109"/>
                </a:cubicBezTo>
                <a:cubicBezTo>
                  <a:pt x="36" y="111"/>
                  <a:pt x="36" y="112"/>
                  <a:pt x="34" y="113"/>
                </a:cubicBezTo>
                <a:cubicBezTo>
                  <a:pt x="33" y="115"/>
                  <a:pt x="32" y="115"/>
                  <a:pt x="30" y="115"/>
                </a:cubicBezTo>
                <a:cubicBezTo>
                  <a:pt x="28" y="115"/>
                  <a:pt x="27" y="115"/>
                  <a:pt x="26" y="113"/>
                </a:cubicBezTo>
                <a:cubicBezTo>
                  <a:pt x="2" y="89"/>
                  <a:pt x="2" y="89"/>
                  <a:pt x="2" y="89"/>
                </a:cubicBezTo>
                <a:cubicBezTo>
                  <a:pt x="0" y="88"/>
                  <a:pt x="0" y="87"/>
                  <a:pt x="0" y="85"/>
                </a:cubicBezTo>
                <a:cubicBezTo>
                  <a:pt x="0" y="83"/>
                  <a:pt x="0" y="82"/>
                  <a:pt x="2" y="81"/>
                </a:cubicBezTo>
                <a:cubicBezTo>
                  <a:pt x="26" y="57"/>
                  <a:pt x="26" y="57"/>
                  <a:pt x="26" y="57"/>
                </a:cubicBezTo>
                <a:cubicBezTo>
                  <a:pt x="27" y="55"/>
                  <a:pt x="28" y="55"/>
                  <a:pt x="30" y="55"/>
                </a:cubicBezTo>
                <a:cubicBezTo>
                  <a:pt x="32" y="55"/>
                  <a:pt x="33" y="55"/>
                  <a:pt x="34" y="57"/>
                </a:cubicBezTo>
                <a:cubicBezTo>
                  <a:pt x="36" y="58"/>
                  <a:pt x="36" y="59"/>
                  <a:pt x="36" y="61"/>
                </a:cubicBezTo>
                <a:cubicBezTo>
                  <a:pt x="36" y="73"/>
                  <a:pt x="36" y="73"/>
                  <a:pt x="36" y="73"/>
                </a:cubicBezTo>
                <a:cubicBezTo>
                  <a:pt x="73" y="73"/>
                  <a:pt x="73" y="73"/>
                  <a:pt x="73" y="73"/>
                </a:cubicBezTo>
                <a:cubicBezTo>
                  <a:pt x="73" y="37"/>
                  <a:pt x="73" y="37"/>
                  <a:pt x="73" y="37"/>
                </a:cubicBezTo>
                <a:cubicBezTo>
                  <a:pt x="60" y="37"/>
                  <a:pt x="60" y="37"/>
                  <a:pt x="60" y="37"/>
                </a:cubicBezTo>
                <a:cubicBezTo>
                  <a:pt x="59" y="37"/>
                  <a:pt x="57" y="36"/>
                  <a:pt x="56" y="35"/>
                </a:cubicBezTo>
                <a:cubicBezTo>
                  <a:pt x="55" y="34"/>
                  <a:pt x="54" y="32"/>
                  <a:pt x="54" y="31"/>
                </a:cubicBezTo>
                <a:cubicBezTo>
                  <a:pt x="54" y="29"/>
                  <a:pt x="55" y="27"/>
                  <a:pt x="56" y="26"/>
                </a:cubicBezTo>
                <a:cubicBezTo>
                  <a:pt x="80" y="2"/>
                  <a:pt x="80" y="2"/>
                  <a:pt x="80" y="2"/>
                </a:cubicBezTo>
                <a:cubicBezTo>
                  <a:pt x="82" y="1"/>
                  <a:pt x="83" y="0"/>
                  <a:pt x="85" y="0"/>
                </a:cubicBezTo>
                <a:cubicBezTo>
                  <a:pt x="86" y="0"/>
                  <a:pt x="88" y="1"/>
                  <a:pt x="89" y="2"/>
                </a:cubicBezTo>
                <a:cubicBezTo>
                  <a:pt x="113" y="26"/>
                  <a:pt x="113" y="26"/>
                  <a:pt x="113" y="26"/>
                </a:cubicBezTo>
                <a:cubicBezTo>
                  <a:pt x="114" y="27"/>
                  <a:pt x="115" y="29"/>
                  <a:pt x="115" y="31"/>
                </a:cubicBezTo>
                <a:cubicBezTo>
                  <a:pt x="115" y="32"/>
                  <a:pt x="114" y="34"/>
                  <a:pt x="113" y="35"/>
                </a:cubicBezTo>
                <a:cubicBezTo>
                  <a:pt x="112" y="36"/>
                  <a:pt x="110" y="37"/>
                  <a:pt x="109" y="37"/>
                </a:cubicBezTo>
                <a:cubicBezTo>
                  <a:pt x="97" y="37"/>
                  <a:pt x="97" y="37"/>
                  <a:pt x="97" y="37"/>
                </a:cubicBezTo>
                <a:cubicBezTo>
                  <a:pt x="97" y="73"/>
                  <a:pt x="97" y="73"/>
                  <a:pt x="97" y="73"/>
                </a:cubicBezTo>
                <a:cubicBezTo>
                  <a:pt x="133" y="73"/>
                  <a:pt x="133" y="73"/>
                  <a:pt x="133" y="73"/>
                </a:cubicBezTo>
                <a:cubicBezTo>
                  <a:pt x="133" y="61"/>
                  <a:pt x="133" y="61"/>
                  <a:pt x="133" y="61"/>
                </a:cubicBezTo>
                <a:cubicBezTo>
                  <a:pt x="133" y="59"/>
                  <a:pt x="134" y="58"/>
                  <a:pt x="135" y="57"/>
                </a:cubicBezTo>
                <a:cubicBezTo>
                  <a:pt x="136" y="55"/>
                  <a:pt x="137" y="55"/>
                  <a:pt x="139" y="55"/>
                </a:cubicBezTo>
                <a:cubicBezTo>
                  <a:pt x="141" y="55"/>
                  <a:pt x="142" y="55"/>
                  <a:pt x="143" y="57"/>
                </a:cubicBezTo>
                <a:cubicBezTo>
                  <a:pt x="168" y="81"/>
                  <a:pt x="168" y="81"/>
                  <a:pt x="168" y="81"/>
                </a:cubicBezTo>
                <a:cubicBezTo>
                  <a:pt x="169" y="82"/>
                  <a:pt x="169" y="83"/>
                  <a:pt x="169"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6" name="Freeform 73"/>
          <p:cNvSpPr/>
          <p:nvPr/>
        </p:nvSpPr>
        <p:spPr bwMode="auto">
          <a:xfrm>
            <a:off x="9281962" y="2263163"/>
            <a:ext cx="138286" cy="209589"/>
          </a:xfrm>
          <a:custGeom>
            <a:avLst/>
            <a:gdLst>
              <a:gd name="T0" fmla="*/ 92 w 96"/>
              <a:gd name="T1" fmla="*/ 2 h 146"/>
              <a:gd name="T2" fmla="*/ 95 w 96"/>
              <a:gd name="T3" fmla="*/ 0 h 146"/>
              <a:gd name="T4" fmla="*/ 96 w 96"/>
              <a:gd name="T5" fmla="*/ 3 h 146"/>
              <a:gd name="T6" fmla="*/ 96 w 96"/>
              <a:gd name="T7" fmla="*/ 143 h 146"/>
              <a:gd name="T8" fmla="*/ 95 w 96"/>
              <a:gd name="T9" fmla="*/ 146 h 146"/>
              <a:gd name="T10" fmla="*/ 92 w 96"/>
              <a:gd name="T11" fmla="*/ 144 h 146"/>
              <a:gd name="T12" fmla="*/ 25 w 96"/>
              <a:gd name="T13" fmla="*/ 77 h 146"/>
              <a:gd name="T14" fmla="*/ 24 w 96"/>
              <a:gd name="T15" fmla="*/ 75 h 146"/>
              <a:gd name="T16" fmla="*/ 24 w 96"/>
              <a:gd name="T17" fmla="*/ 140 h 146"/>
              <a:gd name="T18" fmla="*/ 22 w 96"/>
              <a:gd name="T19" fmla="*/ 144 h 146"/>
              <a:gd name="T20" fmla="*/ 18 w 96"/>
              <a:gd name="T21" fmla="*/ 146 h 146"/>
              <a:gd name="T22" fmla="*/ 6 w 96"/>
              <a:gd name="T23" fmla="*/ 146 h 146"/>
              <a:gd name="T24" fmla="*/ 1 w 96"/>
              <a:gd name="T25" fmla="*/ 144 h 146"/>
              <a:gd name="T26" fmla="*/ 0 w 96"/>
              <a:gd name="T27" fmla="*/ 140 h 146"/>
              <a:gd name="T28" fmla="*/ 0 w 96"/>
              <a:gd name="T29" fmla="*/ 6 h 146"/>
              <a:gd name="T30" fmla="*/ 1 w 96"/>
              <a:gd name="T31" fmla="*/ 2 h 146"/>
              <a:gd name="T32" fmla="*/ 6 w 96"/>
              <a:gd name="T33" fmla="*/ 0 h 146"/>
              <a:gd name="T34" fmla="*/ 18 w 96"/>
              <a:gd name="T35" fmla="*/ 0 h 146"/>
              <a:gd name="T36" fmla="*/ 22 w 96"/>
              <a:gd name="T37" fmla="*/ 2 h 146"/>
              <a:gd name="T38" fmla="*/ 24 w 96"/>
              <a:gd name="T39" fmla="*/ 6 h 146"/>
              <a:gd name="T40" fmla="*/ 24 w 96"/>
              <a:gd name="T41" fmla="*/ 71 h 146"/>
              <a:gd name="T42" fmla="*/ 25 w 96"/>
              <a:gd name="T43" fmla="*/ 69 h 146"/>
              <a:gd name="T44" fmla="*/ 92 w 96"/>
              <a:gd name="T45"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146">
                <a:moveTo>
                  <a:pt x="92" y="2"/>
                </a:moveTo>
                <a:cubicBezTo>
                  <a:pt x="93" y="0"/>
                  <a:pt x="94" y="0"/>
                  <a:pt x="95" y="0"/>
                </a:cubicBezTo>
                <a:cubicBezTo>
                  <a:pt x="96" y="1"/>
                  <a:pt x="96" y="2"/>
                  <a:pt x="96" y="3"/>
                </a:cubicBezTo>
                <a:cubicBezTo>
                  <a:pt x="96" y="143"/>
                  <a:pt x="96" y="143"/>
                  <a:pt x="96" y="143"/>
                </a:cubicBezTo>
                <a:cubicBezTo>
                  <a:pt x="96" y="144"/>
                  <a:pt x="96" y="145"/>
                  <a:pt x="95" y="146"/>
                </a:cubicBezTo>
                <a:cubicBezTo>
                  <a:pt x="94" y="146"/>
                  <a:pt x="93" y="146"/>
                  <a:pt x="92" y="144"/>
                </a:cubicBezTo>
                <a:cubicBezTo>
                  <a:pt x="25" y="77"/>
                  <a:pt x="25" y="77"/>
                  <a:pt x="25" y="77"/>
                </a:cubicBezTo>
                <a:cubicBezTo>
                  <a:pt x="25" y="77"/>
                  <a:pt x="24" y="76"/>
                  <a:pt x="24" y="75"/>
                </a:cubicBezTo>
                <a:cubicBezTo>
                  <a:pt x="24" y="140"/>
                  <a:pt x="24" y="140"/>
                  <a:pt x="24" y="140"/>
                </a:cubicBezTo>
                <a:cubicBezTo>
                  <a:pt x="24" y="141"/>
                  <a:pt x="23" y="143"/>
                  <a:pt x="22" y="144"/>
                </a:cubicBezTo>
                <a:cubicBezTo>
                  <a:pt x="21" y="145"/>
                  <a:pt x="19" y="146"/>
                  <a:pt x="18" y="146"/>
                </a:cubicBezTo>
                <a:cubicBezTo>
                  <a:pt x="6" y="146"/>
                  <a:pt x="6" y="146"/>
                  <a:pt x="6" y="146"/>
                </a:cubicBezTo>
                <a:cubicBezTo>
                  <a:pt x="4" y="146"/>
                  <a:pt x="3" y="145"/>
                  <a:pt x="1" y="144"/>
                </a:cubicBezTo>
                <a:cubicBezTo>
                  <a:pt x="0" y="143"/>
                  <a:pt x="0" y="141"/>
                  <a:pt x="0" y="140"/>
                </a:cubicBezTo>
                <a:cubicBezTo>
                  <a:pt x="0" y="6"/>
                  <a:pt x="0" y="6"/>
                  <a:pt x="0" y="6"/>
                </a:cubicBezTo>
                <a:cubicBezTo>
                  <a:pt x="0" y="5"/>
                  <a:pt x="0" y="3"/>
                  <a:pt x="1" y="2"/>
                </a:cubicBezTo>
                <a:cubicBezTo>
                  <a:pt x="3" y="1"/>
                  <a:pt x="4" y="0"/>
                  <a:pt x="6" y="0"/>
                </a:cubicBezTo>
                <a:cubicBezTo>
                  <a:pt x="18" y="0"/>
                  <a:pt x="18" y="0"/>
                  <a:pt x="18" y="0"/>
                </a:cubicBezTo>
                <a:cubicBezTo>
                  <a:pt x="19" y="0"/>
                  <a:pt x="21" y="1"/>
                  <a:pt x="22" y="2"/>
                </a:cubicBezTo>
                <a:cubicBezTo>
                  <a:pt x="23" y="3"/>
                  <a:pt x="24" y="5"/>
                  <a:pt x="24" y="6"/>
                </a:cubicBezTo>
                <a:cubicBezTo>
                  <a:pt x="24" y="71"/>
                  <a:pt x="24" y="71"/>
                  <a:pt x="24" y="71"/>
                </a:cubicBezTo>
                <a:cubicBezTo>
                  <a:pt x="24" y="70"/>
                  <a:pt x="25" y="69"/>
                  <a:pt x="25" y="69"/>
                </a:cubicBezTo>
                <a:lnTo>
                  <a:pt x="92" y="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7" name="Freeform 74"/>
          <p:cNvSpPr/>
          <p:nvPr/>
        </p:nvSpPr>
        <p:spPr bwMode="auto">
          <a:xfrm>
            <a:off x="9482907" y="2263163"/>
            <a:ext cx="241999" cy="209589"/>
          </a:xfrm>
          <a:custGeom>
            <a:avLst/>
            <a:gdLst>
              <a:gd name="T0" fmla="*/ 165 w 169"/>
              <a:gd name="T1" fmla="*/ 2 h 146"/>
              <a:gd name="T2" fmla="*/ 168 w 169"/>
              <a:gd name="T3" fmla="*/ 0 h 146"/>
              <a:gd name="T4" fmla="*/ 169 w 169"/>
              <a:gd name="T5" fmla="*/ 3 h 146"/>
              <a:gd name="T6" fmla="*/ 169 w 169"/>
              <a:gd name="T7" fmla="*/ 143 h 146"/>
              <a:gd name="T8" fmla="*/ 168 w 169"/>
              <a:gd name="T9" fmla="*/ 146 h 146"/>
              <a:gd name="T10" fmla="*/ 165 w 169"/>
              <a:gd name="T11" fmla="*/ 144 h 146"/>
              <a:gd name="T12" fmla="*/ 98 w 169"/>
              <a:gd name="T13" fmla="*/ 77 h 146"/>
              <a:gd name="T14" fmla="*/ 97 w 169"/>
              <a:gd name="T15" fmla="*/ 75 h 146"/>
              <a:gd name="T16" fmla="*/ 97 w 169"/>
              <a:gd name="T17" fmla="*/ 143 h 146"/>
              <a:gd name="T18" fmla="*/ 95 w 169"/>
              <a:gd name="T19" fmla="*/ 146 h 146"/>
              <a:gd name="T20" fmla="*/ 92 w 169"/>
              <a:gd name="T21" fmla="*/ 144 h 146"/>
              <a:gd name="T22" fmla="*/ 25 w 169"/>
              <a:gd name="T23" fmla="*/ 77 h 146"/>
              <a:gd name="T24" fmla="*/ 24 w 169"/>
              <a:gd name="T25" fmla="*/ 75 h 146"/>
              <a:gd name="T26" fmla="*/ 24 w 169"/>
              <a:gd name="T27" fmla="*/ 140 h 146"/>
              <a:gd name="T28" fmla="*/ 22 w 169"/>
              <a:gd name="T29" fmla="*/ 144 h 146"/>
              <a:gd name="T30" fmla="*/ 18 w 169"/>
              <a:gd name="T31" fmla="*/ 146 h 146"/>
              <a:gd name="T32" fmla="*/ 6 w 169"/>
              <a:gd name="T33" fmla="*/ 146 h 146"/>
              <a:gd name="T34" fmla="*/ 2 w 169"/>
              <a:gd name="T35" fmla="*/ 144 h 146"/>
              <a:gd name="T36" fmla="*/ 0 w 169"/>
              <a:gd name="T37" fmla="*/ 140 h 146"/>
              <a:gd name="T38" fmla="*/ 0 w 169"/>
              <a:gd name="T39" fmla="*/ 6 h 146"/>
              <a:gd name="T40" fmla="*/ 2 w 169"/>
              <a:gd name="T41" fmla="*/ 2 h 146"/>
              <a:gd name="T42" fmla="*/ 6 w 169"/>
              <a:gd name="T43" fmla="*/ 0 h 146"/>
              <a:gd name="T44" fmla="*/ 18 w 169"/>
              <a:gd name="T45" fmla="*/ 0 h 146"/>
              <a:gd name="T46" fmla="*/ 22 w 169"/>
              <a:gd name="T47" fmla="*/ 2 h 146"/>
              <a:gd name="T48" fmla="*/ 24 w 169"/>
              <a:gd name="T49" fmla="*/ 6 h 146"/>
              <a:gd name="T50" fmla="*/ 24 w 169"/>
              <a:gd name="T51" fmla="*/ 71 h 146"/>
              <a:gd name="T52" fmla="*/ 25 w 169"/>
              <a:gd name="T53" fmla="*/ 69 h 146"/>
              <a:gd name="T54" fmla="*/ 92 w 169"/>
              <a:gd name="T55" fmla="*/ 2 h 146"/>
              <a:gd name="T56" fmla="*/ 95 w 169"/>
              <a:gd name="T57" fmla="*/ 0 h 146"/>
              <a:gd name="T58" fmla="*/ 97 w 169"/>
              <a:gd name="T59" fmla="*/ 3 h 146"/>
              <a:gd name="T60" fmla="*/ 97 w 169"/>
              <a:gd name="T61" fmla="*/ 71 h 146"/>
              <a:gd name="T62" fmla="*/ 98 w 169"/>
              <a:gd name="T63" fmla="*/ 69 h 146"/>
              <a:gd name="T64" fmla="*/ 165 w 169"/>
              <a:gd name="T65"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46">
                <a:moveTo>
                  <a:pt x="165" y="2"/>
                </a:moveTo>
                <a:cubicBezTo>
                  <a:pt x="166" y="0"/>
                  <a:pt x="167" y="0"/>
                  <a:pt x="168" y="0"/>
                </a:cubicBezTo>
                <a:cubicBezTo>
                  <a:pt x="169" y="1"/>
                  <a:pt x="169" y="2"/>
                  <a:pt x="169" y="3"/>
                </a:cubicBezTo>
                <a:cubicBezTo>
                  <a:pt x="169" y="143"/>
                  <a:pt x="169" y="143"/>
                  <a:pt x="169" y="143"/>
                </a:cubicBezTo>
                <a:cubicBezTo>
                  <a:pt x="169" y="144"/>
                  <a:pt x="169" y="145"/>
                  <a:pt x="168" y="146"/>
                </a:cubicBezTo>
                <a:cubicBezTo>
                  <a:pt x="167" y="146"/>
                  <a:pt x="166" y="146"/>
                  <a:pt x="165" y="144"/>
                </a:cubicBezTo>
                <a:cubicBezTo>
                  <a:pt x="98" y="77"/>
                  <a:pt x="98" y="77"/>
                  <a:pt x="98" y="77"/>
                </a:cubicBezTo>
                <a:cubicBezTo>
                  <a:pt x="97" y="77"/>
                  <a:pt x="97" y="76"/>
                  <a:pt x="97" y="75"/>
                </a:cubicBezTo>
                <a:cubicBezTo>
                  <a:pt x="97" y="143"/>
                  <a:pt x="97" y="143"/>
                  <a:pt x="97" y="143"/>
                </a:cubicBezTo>
                <a:cubicBezTo>
                  <a:pt x="97" y="144"/>
                  <a:pt x="96" y="145"/>
                  <a:pt x="95" y="146"/>
                </a:cubicBezTo>
                <a:cubicBezTo>
                  <a:pt x="95" y="146"/>
                  <a:pt x="94" y="146"/>
                  <a:pt x="92" y="144"/>
                </a:cubicBezTo>
                <a:cubicBezTo>
                  <a:pt x="25" y="77"/>
                  <a:pt x="25" y="77"/>
                  <a:pt x="25" y="77"/>
                </a:cubicBezTo>
                <a:cubicBezTo>
                  <a:pt x="25" y="77"/>
                  <a:pt x="24" y="76"/>
                  <a:pt x="24" y="75"/>
                </a:cubicBezTo>
                <a:cubicBezTo>
                  <a:pt x="24" y="140"/>
                  <a:pt x="24" y="140"/>
                  <a:pt x="24" y="140"/>
                </a:cubicBezTo>
                <a:cubicBezTo>
                  <a:pt x="24" y="141"/>
                  <a:pt x="23" y="143"/>
                  <a:pt x="22" y="144"/>
                </a:cubicBezTo>
                <a:cubicBezTo>
                  <a:pt x="21" y="145"/>
                  <a:pt x="20" y="146"/>
                  <a:pt x="18" y="146"/>
                </a:cubicBezTo>
                <a:cubicBezTo>
                  <a:pt x="6" y="146"/>
                  <a:pt x="6" y="146"/>
                  <a:pt x="6" y="146"/>
                </a:cubicBezTo>
                <a:cubicBezTo>
                  <a:pt x="4" y="146"/>
                  <a:pt x="3" y="145"/>
                  <a:pt x="2" y="144"/>
                </a:cubicBezTo>
                <a:cubicBezTo>
                  <a:pt x="0" y="143"/>
                  <a:pt x="0" y="141"/>
                  <a:pt x="0" y="140"/>
                </a:cubicBezTo>
                <a:cubicBezTo>
                  <a:pt x="0" y="6"/>
                  <a:pt x="0" y="6"/>
                  <a:pt x="0" y="6"/>
                </a:cubicBezTo>
                <a:cubicBezTo>
                  <a:pt x="0" y="5"/>
                  <a:pt x="0" y="3"/>
                  <a:pt x="2" y="2"/>
                </a:cubicBezTo>
                <a:cubicBezTo>
                  <a:pt x="3" y="1"/>
                  <a:pt x="4" y="0"/>
                  <a:pt x="6" y="0"/>
                </a:cubicBezTo>
                <a:cubicBezTo>
                  <a:pt x="18" y="0"/>
                  <a:pt x="18" y="0"/>
                  <a:pt x="18" y="0"/>
                </a:cubicBezTo>
                <a:cubicBezTo>
                  <a:pt x="20" y="0"/>
                  <a:pt x="21" y="1"/>
                  <a:pt x="22" y="2"/>
                </a:cubicBezTo>
                <a:cubicBezTo>
                  <a:pt x="23" y="3"/>
                  <a:pt x="24" y="5"/>
                  <a:pt x="24" y="6"/>
                </a:cubicBezTo>
                <a:cubicBezTo>
                  <a:pt x="24" y="71"/>
                  <a:pt x="24" y="71"/>
                  <a:pt x="24" y="71"/>
                </a:cubicBezTo>
                <a:cubicBezTo>
                  <a:pt x="24" y="70"/>
                  <a:pt x="25" y="69"/>
                  <a:pt x="25" y="69"/>
                </a:cubicBezTo>
                <a:cubicBezTo>
                  <a:pt x="92" y="2"/>
                  <a:pt x="92" y="2"/>
                  <a:pt x="92" y="2"/>
                </a:cubicBezTo>
                <a:cubicBezTo>
                  <a:pt x="94" y="0"/>
                  <a:pt x="95" y="0"/>
                  <a:pt x="95" y="0"/>
                </a:cubicBezTo>
                <a:cubicBezTo>
                  <a:pt x="96" y="1"/>
                  <a:pt x="97" y="2"/>
                  <a:pt x="97" y="3"/>
                </a:cubicBezTo>
                <a:cubicBezTo>
                  <a:pt x="97" y="71"/>
                  <a:pt x="97" y="71"/>
                  <a:pt x="97" y="71"/>
                </a:cubicBezTo>
                <a:cubicBezTo>
                  <a:pt x="97" y="70"/>
                  <a:pt x="97" y="69"/>
                  <a:pt x="98" y="69"/>
                </a:cubicBezTo>
                <a:lnTo>
                  <a:pt x="165" y="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8" name="Freeform 75"/>
          <p:cNvSpPr/>
          <p:nvPr/>
        </p:nvSpPr>
        <p:spPr bwMode="auto">
          <a:xfrm>
            <a:off x="9802693" y="2263163"/>
            <a:ext cx="209589" cy="209589"/>
          </a:xfrm>
          <a:custGeom>
            <a:avLst/>
            <a:gdLst>
              <a:gd name="T0" fmla="*/ 142 w 146"/>
              <a:gd name="T1" fmla="*/ 2 h 146"/>
              <a:gd name="T2" fmla="*/ 145 w 146"/>
              <a:gd name="T3" fmla="*/ 0 h 146"/>
              <a:gd name="T4" fmla="*/ 146 w 146"/>
              <a:gd name="T5" fmla="*/ 3 h 146"/>
              <a:gd name="T6" fmla="*/ 146 w 146"/>
              <a:gd name="T7" fmla="*/ 143 h 146"/>
              <a:gd name="T8" fmla="*/ 145 w 146"/>
              <a:gd name="T9" fmla="*/ 146 h 146"/>
              <a:gd name="T10" fmla="*/ 142 w 146"/>
              <a:gd name="T11" fmla="*/ 144 h 146"/>
              <a:gd name="T12" fmla="*/ 74 w 146"/>
              <a:gd name="T13" fmla="*/ 77 h 146"/>
              <a:gd name="T14" fmla="*/ 73 w 146"/>
              <a:gd name="T15" fmla="*/ 75 h 146"/>
              <a:gd name="T16" fmla="*/ 73 w 146"/>
              <a:gd name="T17" fmla="*/ 143 h 146"/>
              <a:gd name="T18" fmla="*/ 72 w 146"/>
              <a:gd name="T19" fmla="*/ 146 h 146"/>
              <a:gd name="T20" fmla="*/ 69 w 146"/>
              <a:gd name="T21" fmla="*/ 144 h 146"/>
              <a:gd name="T22" fmla="*/ 2 w 146"/>
              <a:gd name="T23" fmla="*/ 77 h 146"/>
              <a:gd name="T24" fmla="*/ 0 w 146"/>
              <a:gd name="T25" fmla="*/ 73 h 146"/>
              <a:gd name="T26" fmla="*/ 2 w 146"/>
              <a:gd name="T27" fmla="*/ 69 h 146"/>
              <a:gd name="T28" fmla="*/ 69 w 146"/>
              <a:gd name="T29" fmla="*/ 2 h 146"/>
              <a:gd name="T30" fmla="*/ 72 w 146"/>
              <a:gd name="T31" fmla="*/ 0 h 146"/>
              <a:gd name="T32" fmla="*/ 73 w 146"/>
              <a:gd name="T33" fmla="*/ 3 h 146"/>
              <a:gd name="T34" fmla="*/ 73 w 146"/>
              <a:gd name="T35" fmla="*/ 71 h 146"/>
              <a:gd name="T36" fmla="*/ 74 w 146"/>
              <a:gd name="T37" fmla="*/ 69 h 146"/>
              <a:gd name="T38" fmla="*/ 142 w 146"/>
              <a:gd name="T39"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 h="146">
                <a:moveTo>
                  <a:pt x="142" y="2"/>
                </a:moveTo>
                <a:cubicBezTo>
                  <a:pt x="143" y="0"/>
                  <a:pt x="144" y="0"/>
                  <a:pt x="145" y="0"/>
                </a:cubicBezTo>
                <a:cubicBezTo>
                  <a:pt x="145" y="1"/>
                  <a:pt x="146" y="2"/>
                  <a:pt x="146" y="3"/>
                </a:cubicBezTo>
                <a:cubicBezTo>
                  <a:pt x="146" y="143"/>
                  <a:pt x="146" y="143"/>
                  <a:pt x="146" y="143"/>
                </a:cubicBezTo>
                <a:cubicBezTo>
                  <a:pt x="146" y="144"/>
                  <a:pt x="145" y="145"/>
                  <a:pt x="145" y="146"/>
                </a:cubicBezTo>
                <a:cubicBezTo>
                  <a:pt x="144" y="146"/>
                  <a:pt x="143" y="146"/>
                  <a:pt x="142" y="144"/>
                </a:cubicBezTo>
                <a:cubicBezTo>
                  <a:pt x="74" y="77"/>
                  <a:pt x="74" y="77"/>
                  <a:pt x="74" y="77"/>
                </a:cubicBezTo>
                <a:cubicBezTo>
                  <a:pt x="74" y="77"/>
                  <a:pt x="74" y="76"/>
                  <a:pt x="73" y="75"/>
                </a:cubicBezTo>
                <a:cubicBezTo>
                  <a:pt x="73" y="143"/>
                  <a:pt x="73" y="143"/>
                  <a:pt x="73" y="143"/>
                </a:cubicBezTo>
                <a:cubicBezTo>
                  <a:pt x="73" y="144"/>
                  <a:pt x="73" y="145"/>
                  <a:pt x="72" y="146"/>
                </a:cubicBezTo>
                <a:cubicBezTo>
                  <a:pt x="71" y="146"/>
                  <a:pt x="70" y="146"/>
                  <a:pt x="69" y="144"/>
                </a:cubicBezTo>
                <a:cubicBezTo>
                  <a:pt x="2" y="77"/>
                  <a:pt x="2" y="77"/>
                  <a:pt x="2" y="77"/>
                </a:cubicBezTo>
                <a:cubicBezTo>
                  <a:pt x="1" y="76"/>
                  <a:pt x="0" y="75"/>
                  <a:pt x="0" y="73"/>
                </a:cubicBezTo>
                <a:cubicBezTo>
                  <a:pt x="0" y="71"/>
                  <a:pt x="1" y="70"/>
                  <a:pt x="2" y="69"/>
                </a:cubicBezTo>
                <a:cubicBezTo>
                  <a:pt x="69" y="2"/>
                  <a:pt x="69" y="2"/>
                  <a:pt x="69" y="2"/>
                </a:cubicBezTo>
                <a:cubicBezTo>
                  <a:pt x="70" y="0"/>
                  <a:pt x="71" y="0"/>
                  <a:pt x="72" y="0"/>
                </a:cubicBezTo>
                <a:cubicBezTo>
                  <a:pt x="73" y="1"/>
                  <a:pt x="73" y="2"/>
                  <a:pt x="73" y="3"/>
                </a:cubicBezTo>
                <a:cubicBezTo>
                  <a:pt x="73" y="71"/>
                  <a:pt x="73" y="71"/>
                  <a:pt x="73" y="71"/>
                </a:cubicBezTo>
                <a:cubicBezTo>
                  <a:pt x="74" y="70"/>
                  <a:pt x="74" y="69"/>
                  <a:pt x="74" y="69"/>
                </a:cubicBezTo>
                <a:lnTo>
                  <a:pt x="142" y="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9" name="Freeform 76"/>
          <p:cNvSpPr/>
          <p:nvPr/>
        </p:nvSpPr>
        <p:spPr bwMode="auto">
          <a:xfrm>
            <a:off x="10074941" y="2261002"/>
            <a:ext cx="190143" cy="211749"/>
          </a:xfrm>
          <a:custGeom>
            <a:avLst/>
            <a:gdLst>
              <a:gd name="T0" fmla="*/ 131 w 133"/>
              <a:gd name="T1" fmla="*/ 77 h 148"/>
              <a:gd name="T2" fmla="*/ 5 w 133"/>
              <a:gd name="T3" fmla="*/ 147 h 148"/>
              <a:gd name="T4" fmla="*/ 2 w 133"/>
              <a:gd name="T5" fmla="*/ 147 h 148"/>
              <a:gd name="T6" fmla="*/ 0 w 133"/>
              <a:gd name="T7" fmla="*/ 144 h 148"/>
              <a:gd name="T8" fmla="*/ 0 w 133"/>
              <a:gd name="T9" fmla="*/ 4 h 148"/>
              <a:gd name="T10" fmla="*/ 2 w 133"/>
              <a:gd name="T11" fmla="*/ 1 h 148"/>
              <a:gd name="T12" fmla="*/ 5 w 133"/>
              <a:gd name="T13" fmla="*/ 1 h 148"/>
              <a:gd name="T14" fmla="*/ 131 w 133"/>
              <a:gd name="T15" fmla="*/ 71 h 148"/>
              <a:gd name="T16" fmla="*/ 133 w 133"/>
              <a:gd name="T17" fmla="*/ 74 h 148"/>
              <a:gd name="T18" fmla="*/ 131 w 133"/>
              <a:gd name="T19" fmla="*/ 7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48">
                <a:moveTo>
                  <a:pt x="131" y="77"/>
                </a:moveTo>
                <a:cubicBezTo>
                  <a:pt x="5" y="147"/>
                  <a:pt x="5" y="147"/>
                  <a:pt x="5" y="147"/>
                </a:cubicBezTo>
                <a:cubicBezTo>
                  <a:pt x="4" y="147"/>
                  <a:pt x="3" y="148"/>
                  <a:pt x="2" y="147"/>
                </a:cubicBezTo>
                <a:cubicBezTo>
                  <a:pt x="1" y="146"/>
                  <a:pt x="0" y="145"/>
                  <a:pt x="0" y="144"/>
                </a:cubicBezTo>
                <a:cubicBezTo>
                  <a:pt x="0" y="4"/>
                  <a:pt x="0" y="4"/>
                  <a:pt x="0" y="4"/>
                </a:cubicBezTo>
                <a:cubicBezTo>
                  <a:pt x="0" y="3"/>
                  <a:pt x="1" y="2"/>
                  <a:pt x="2" y="1"/>
                </a:cubicBezTo>
                <a:cubicBezTo>
                  <a:pt x="3" y="0"/>
                  <a:pt x="4" y="0"/>
                  <a:pt x="5" y="1"/>
                </a:cubicBezTo>
                <a:cubicBezTo>
                  <a:pt x="131" y="71"/>
                  <a:pt x="131" y="71"/>
                  <a:pt x="131" y="71"/>
                </a:cubicBezTo>
                <a:cubicBezTo>
                  <a:pt x="132" y="72"/>
                  <a:pt x="133" y="73"/>
                  <a:pt x="133" y="74"/>
                </a:cubicBezTo>
                <a:cubicBezTo>
                  <a:pt x="133" y="75"/>
                  <a:pt x="132" y="76"/>
                  <a:pt x="131" y="7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0" name="Freeform 77"/>
          <p:cNvSpPr>
            <a:spLocks noEditPoints="1"/>
          </p:cNvSpPr>
          <p:nvPr/>
        </p:nvSpPr>
        <p:spPr bwMode="auto">
          <a:xfrm>
            <a:off x="10327744" y="2263163"/>
            <a:ext cx="207427" cy="209589"/>
          </a:xfrm>
          <a:custGeom>
            <a:avLst/>
            <a:gdLst>
              <a:gd name="T0" fmla="*/ 60 w 145"/>
              <a:gd name="T1" fmla="*/ 6 h 146"/>
              <a:gd name="T2" fmla="*/ 60 w 145"/>
              <a:gd name="T3" fmla="*/ 140 h 146"/>
              <a:gd name="T4" fmla="*/ 58 w 145"/>
              <a:gd name="T5" fmla="*/ 144 h 146"/>
              <a:gd name="T6" fmla="*/ 54 w 145"/>
              <a:gd name="T7" fmla="*/ 146 h 146"/>
              <a:gd name="T8" fmla="*/ 6 w 145"/>
              <a:gd name="T9" fmla="*/ 146 h 146"/>
              <a:gd name="T10" fmla="*/ 1 w 145"/>
              <a:gd name="T11" fmla="*/ 144 h 146"/>
              <a:gd name="T12" fmla="*/ 0 w 145"/>
              <a:gd name="T13" fmla="*/ 140 h 146"/>
              <a:gd name="T14" fmla="*/ 0 w 145"/>
              <a:gd name="T15" fmla="*/ 6 h 146"/>
              <a:gd name="T16" fmla="*/ 1 w 145"/>
              <a:gd name="T17" fmla="*/ 2 h 146"/>
              <a:gd name="T18" fmla="*/ 6 w 145"/>
              <a:gd name="T19" fmla="*/ 0 h 146"/>
              <a:gd name="T20" fmla="*/ 54 w 145"/>
              <a:gd name="T21" fmla="*/ 0 h 146"/>
              <a:gd name="T22" fmla="*/ 58 w 145"/>
              <a:gd name="T23" fmla="*/ 2 h 146"/>
              <a:gd name="T24" fmla="*/ 60 w 145"/>
              <a:gd name="T25" fmla="*/ 6 h 146"/>
              <a:gd name="T26" fmla="*/ 145 w 145"/>
              <a:gd name="T27" fmla="*/ 6 h 146"/>
              <a:gd name="T28" fmla="*/ 145 w 145"/>
              <a:gd name="T29" fmla="*/ 140 h 146"/>
              <a:gd name="T30" fmla="*/ 143 w 145"/>
              <a:gd name="T31" fmla="*/ 144 h 146"/>
              <a:gd name="T32" fmla="*/ 139 w 145"/>
              <a:gd name="T33" fmla="*/ 146 h 146"/>
              <a:gd name="T34" fmla="*/ 90 w 145"/>
              <a:gd name="T35" fmla="*/ 146 h 146"/>
              <a:gd name="T36" fmla="*/ 86 w 145"/>
              <a:gd name="T37" fmla="*/ 144 h 146"/>
              <a:gd name="T38" fmla="*/ 84 w 145"/>
              <a:gd name="T39" fmla="*/ 140 h 146"/>
              <a:gd name="T40" fmla="*/ 84 w 145"/>
              <a:gd name="T41" fmla="*/ 6 h 146"/>
              <a:gd name="T42" fmla="*/ 86 w 145"/>
              <a:gd name="T43" fmla="*/ 2 h 146"/>
              <a:gd name="T44" fmla="*/ 90 w 145"/>
              <a:gd name="T45" fmla="*/ 0 h 146"/>
              <a:gd name="T46" fmla="*/ 139 w 145"/>
              <a:gd name="T47" fmla="*/ 0 h 146"/>
              <a:gd name="T48" fmla="*/ 143 w 145"/>
              <a:gd name="T49" fmla="*/ 2 h 146"/>
              <a:gd name="T50" fmla="*/ 145 w 145"/>
              <a:gd name="T51"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6">
                <a:moveTo>
                  <a:pt x="60" y="6"/>
                </a:moveTo>
                <a:cubicBezTo>
                  <a:pt x="60" y="140"/>
                  <a:pt x="60" y="140"/>
                  <a:pt x="60" y="140"/>
                </a:cubicBezTo>
                <a:cubicBezTo>
                  <a:pt x="60" y="141"/>
                  <a:pt x="60" y="143"/>
                  <a:pt x="58" y="144"/>
                </a:cubicBezTo>
                <a:cubicBezTo>
                  <a:pt x="57" y="145"/>
                  <a:pt x="56" y="146"/>
                  <a:pt x="54" y="146"/>
                </a:cubicBezTo>
                <a:cubicBezTo>
                  <a:pt x="6" y="146"/>
                  <a:pt x="6" y="146"/>
                  <a:pt x="6" y="146"/>
                </a:cubicBezTo>
                <a:cubicBezTo>
                  <a:pt x="4" y="146"/>
                  <a:pt x="3" y="145"/>
                  <a:pt x="1" y="144"/>
                </a:cubicBezTo>
                <a:cubicBezTo>
                  <a:pt x="0" y="143"/>
                  <a:pt x="0" y="141"/>
                  <a:pt x="0" y="140"/>
                </a:cubicBezTo>
                <a:cubicBezTo>
                  <a:pt x="0" y="6"/>
                  <a:pt x="0" y="6"/>
                  <a:pt x="0" y="6"/>
                </a:cubicBezTo>
                <a:cubicBezTo>
                  <a:pt x="0" y="5"/>
                  <a:pt x="0" y="3"/>
                  <a:pt x="1" y="2"/>
                </a:cubicBezTo>
                <a:cubicBezTo>
                  <a:pt x="3" y="1"/>
                  <a:pt x="4" y="0"/>
                  <a:pt x="6" y="0"/>
                </a:cubicBezTo>
                <a:cubicBezTo>
                  <a:pt x="54" y="0"/>
                  <a:pt x="54" y="0"/>
                  <a:pt x="54" y="0"/>
                </a:cubicBezTo>
                <a:cubicBezTo>
                  <a:pt x="56" y="0"/>
                  <a:pt x="57" y="1"/>
                  <a:pt x="58" y="2"/>
                </a:cubicBezTo>
                <a:cubicBezTo>
                  <a:pt x="60" y="3"/>
                  <a:pt x="60" y="5"/>
                  <a:pt x="60" y="6"/>
                </a:cubicBezTo>
                <a:close/>
                <a:moveTo>
                  <a:pt x="145" y="6"/>
                </a:moveTo>
                <a:cubicBezTo>
                  <a:pt x="145" y="140"/>
                  <a:pt x="145" y="140"/>
                  <a:pt x="145" y="140"/>
                </a:cubicBezTo>
                <a:cubicBezTo>
                  <a:pt x="145" y="141"/>
                  <a:pt x="144" y="143"/>
                  <a:pt x="143" y="144"/>
                </a:cubicBezTo>
                <a:cubicBezTo>
                  <a:pt x="142" y="145"/>
                  <a:pt x="140" y="146"/>
                  <a:pt x="139" y="146"/>
                </a:cubicBezTo>
                <a:cubicBezTo>
                  <a:pt x="90" y="146"/>
                  <a:pt x="90" y="146"/>
                  <a:pt x="90" y="146"/>
                </a:cubicBezTo>
                <a:cubicBezTo>
                  <a:pt x="89" y="146"/>
                  <a:pt x="87" y="145"/>
                  <a:pt x="86" y="144"/>
                </a:cubicBezTo>
                <a:cubicBezTo>
                  <a:pt x="85" y="143"/>
                  <a:pt x="84" y="141"/>
                  <a:pt x="84" y="140"/>
                </a:cubicBezTo>
                <a:cubicBezTo>
                  <a:pt x="84" y="6"/>
                  <a:pt x="84" y="6"/>
                  <a:pt x="84" y="6"/>
                </a:cubicBezTo>
                <a:cubicBezTo>
                  <a:pt x="84" y="5"/>
                  <a:pt x="85" y="3"/>
                  <a:pt x="86" y="2"/>
                </a:cubicBezTo>
                <a:cubicBezTo>
                  <a:pt x="87" y="1"/>
                  <a:pt x="89" y="0"/>
                  <a:pt x="90" y="0"/>
                </a:cubicBezTo>
                <a:cubicBezTo>
                  <a:pt x="139" y="0"/>
                  <a:pt x="139" y="0"/>
                  <a:pt x="139" y="0"/>
                </a:cubicBezTo>
                <a:cubicBezTo>
                  <a:pt x="140" y="0"/>
                  <a:pt x="142" y="1"/>
                  <a:pt x="143" y="2"/>
                </a:cubicBezTo>
                <a:cubicBezTo>
                  <a:pt x="144" y="3"/>
                  <a:pt x="145" y="5"/>
                  <a:pt x="145"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1" name="Freeform 78"/>
          <p:cNvSpPr/>
          <p:nvPr/>
        </p:nvSpPr>
        <p:spPr bwMode="auto">
          <a:xfrm>
            <a:off x="10597833" y="2263163"/>
            <a:ext cx="207427" cy="209589"/>
          </a:xfrm>
          <a:custGeom>
            <a:avLst/>
            <a:gdLst>
              <a:gd name="T0" fmla="*/ 145 w 145"/>
              <a:gd name="T1" fmla="*/ 6 h 146"/>
              <a:gd name="T2" fmla="*/ 145 w 145"/>
              <a:gd name="T3" fmla="*/ 140 h 146"/>
              <a:gd name="T4" fmla="*/ 144 w 145"/>
              <a:gd name="T5" fmla="*/ 144 h 146"/>
              <a:gd name="T6" fmla="*/ 139 w 145"/>
              <a:gd name="T7" fmla="*/ 146 h 146"/>
              <a:gd name="T8" fmla="*/ 6 w 145"/>
              <a:gd name="T9" fmla="*/ 146 h 146"/>
              <a:gd name="T10" fmla="*/ 2 w 145"/>
              <a:gd name="T11" fmla="*/ 144 h 146"/>
              <a:gd name="T12" fmla="*/ 0 w 145"/>
              <a:gd name="T13" fmla="*/ 140 h 146"/>
              <a:gd name="T14" fmla="*/ 0 w 145"/>
              <a:gd name="T15" fmla="*/ 6 h 146"/>
              <a:gd name="T16" fmla="*/ 2 w 145"/>
              <a:gd name="T17" fmla="*/ 2 h 146"/>
              <a:gd name="T18" fmla="*/ 6 w 145"/>
              <a:gd name="T19" fmla="*/ 0 h 146"/>
              <a:gd name="T20" fmla="*/ 139 w 145"/>
              <a:gd name="T21" fmla="*/ 0 h 146"/>
              <a:gd name="T22" fmla="*/ 144 w 145"/>
              <a:gd name="T23" fmla="*/ 2 h 146"/>
              <a:gd name="T24" fmla="*/ 145 w 145"/>
              <a:gd name="T25"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6">
                <a:moveTo>
                  <a:pt x="145" y="6"/>
                </a:moveTo>
                <a:cubicBezTo>
                  <a:pt x="145" y="140"/>
                  <a:pt x="145" y="140"/>
                  <a:pt x="145" y="140"/>
                </a:cubicBezTo>
                <a:cubicBezTo>
                  <a:pt x="145" y="141"/>
                  <a:pt x="145" y="143"/>
                  <a:pt x="144" y="144"/>
                </a:cubicBezTo>
                <a:cubicBezTo>
                  <a:pt x="142" y="145"/>
                  <a:pt x="141" y="146"/>
                  <a:pt x="139" y="146"/>
                </a:cubicBezTo>
                <a:cubicBezTo>
                  <a:pt x="6" y="146"/>
                  <a:pt x="6" y="146"/>
                  <a:pt x="6" y="146"/>
                </a:cubicBezTo>
                <a:cubicBezTo>
                  <a:pt x="5" y="146"/>
                  <a:pt x="3" y="145"/>
                  <a:pt x="2" y="144"/>
                </a:cubicBezTo>
                <a:cubicBezTo>
                  <a:pt x="1" y="143"/>
                  <a:pt x="0" y="141"/>
                  <a:pt x="0" y="140"/>
                </a:cubicBezTo>
                <a:cubicBezTo>
                  <a:pt x="0" y="6"/>
                  <a:pt x="0" y="6"/>
                  <a:pt x="0" y="6"/>
                </a:cubicBezTo>
                <a:cubicBezTo>
                  <a:pt x="0" y="5"/>
                  <a:pt x="1" y="3"/>
                  <a:pt x="2" y="2"/>
                </a:cubicBezTo>
                <a:cubicBezTo>
                  <a:pt x="3" y="1"/>
                  <a:pt x="5" y="0"/>
                  <a:pt x="6" y="0"/>
                </a:cubicBezTo>
                <a:cubicBezTo>
                  <a:pt x="139" y="0"/>
                  <a:pt x="139" y="0"/>
                  <a:pt x="139" y="0"/>
                </a:cubicBezTo>
                <a:cubicBezTo>
                  <a:pt x="141" y="0"/>
                  <a:pt x="142" y="1"/>
                  <a:pt x="144" y="2"/>
                </a:cubicBezTo>
                <a:cubicBezTo>
                  <a:pt x="145" y="3"/>
                  <a:pt x="145" y="5"/>
                  <a:pt x="145"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2" name="Freeform 79"/>
          <p:cNvSpPr/>
          <p:nvPr/>
        </p:nvSpPr>
        <p:spPr bwMode="auto">
          <a:xfrm>
            <a:off x="10867921" y="2263163"/>
            <a:ext cx="209589" cy="209589"/>
          </a:xfrm>
          <a:custGeom>
            <a:avLst/>
            <a:gdLst>
              <a:gd name="T0" fmla="*/ 4 w 146"/>
              <a:gd name="T1" fmla="*/ 144 h 146"/>
              <a:gd name="T2" fmla="*/ 1 w 146"/>
              <a:gd name="T3" fmla="*/ 146 h 146"/>
              <a:gd name="T4" fmla="*/ 0 w 146"/>
              <a:gd name="T5" fmla="*/ 143 h 146"/>
              <a:gd name="T6" fmla="*/ 0 w 146"/>
              <a:gd name="T7" fmla="*/ 3 h 146"/>
              <a:gd name="T8" fmla="*/ 1 w 146"/>
              <a:gd name="T9" fmla="*/ 0 h 146"/>
              <a:gd name="T10" fmla="*/ 4 w 146"/>
              <a:gd name="T11" fmla="*/ 2 h 146"/>
              <a:gd name="T12" fmla="*/ 71 w 146"/>
              <a:gd name="T13" fmla="*/ 69 h 146"/>
              <a:gd name="T14" fmla="*/ 72 w 146"/>
              <a:gd name="T15" fmla="*/ 71 h 146"/>
              <a:gd name="T16" fmla="*/ 72 w 146"/>
              <a:gd name="T17" fmla="*/ 3 h 146"/>
              <a:gd name="T18" fmla="*/ 74 w 146"/>
              <a:gd name="T19" fmla="*/ 0 h 146"/>
              <a:gd name="T20" fmla="*/ 77 w 146"/>
              <a:gd name="T21" fmla="*/ 2 h 146"/>
              <a:gd name="T22" fmla="*/ 144 w 146"/>
              <a:gd name="T23" fmla="*/ 69 h 146"/>
              <a:gd name="T24" fmla="*/ 146 w 146"/>
              <a:gd name="T25" fmla="*/ 73 h 146"/>
              <a:gd name="T26" fmla="*/ 144 w 146"/>
              <a:gd name="T27" fmla="*/ 77 h 146"/>
              <a:gd name="T28" fmla="*/ 77 w 146"/>
              <a:gd name="T29" fmla="*/ 144 h 146"/>
              <a:gd name="T30" fmla="*/ 74 w 146"/>
              <a:gd name="T31" fmla="*/ 146 h 146"/>
              <a:gd name="T32" fmla="*/ 72 w 146"/>
              <a:gd name="T33" fmla="*/ 143 h 146"/>
              <a:gd name="T34" fmla="*/ 72 w 146"/>
              <a:gd name="T35" fmla="*/ 75 h 146"/>
              <a:gd name="T36" fmla="*/ 71 w 146"/>
              <a:gd name="T37" fmla="*/ 77 h 146"/>
              <a:gd name="T38" fmla="*/ 4 w 146"/>
              <a:gd name="T39"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 h="146">
                <a:moveTo>
                  <a:pt x="4" y="144"/>
                </a:moveTo>
                <a:cubicBezTo>
                  <a:pt x="3" y="146"/>
                  <a:pt x="2" y="146"/>
                  <a:pt x="1" y="146"/>
                </a:cubicBezTo>
                <a:cubicBezTo>
                  <a:pt x="0" y="145"/>
                  <a:pt x="0" y="144"/>
                  <a:pt x="0" y="143"/>
                </a:cubicBezTo>
                <a:cubicBezTo>
                  <a:pt x="0" y="3"/>
                  <a:pt x="0" y="3"/>
                  <a:pt x="0" y="3"/>
                </a:cubicBezTo>
                <a:cubicBezTo>
                  <a:pt x="0" y="2"/>
                  <a:pt x="0" y="1"/>
                  <a:pt x="1" y="0"/>
                </a:cubicBezTo>
                <a:cubicBezTo>
                  <a:pt x="2" y="0"/>
                  <a:pt x="3" y="0"/>
                  <a:pt x="4" y="2"/>
                </a:cubicBezTo>
                <a:cubicBezTo>
                  <a:pt x="71" y="69"/>
                  <a:pt x="71" y="69"/>
                  <a:pt x="71" y="69"/>
                </a:cubicBezTo>
                <a:cubicBezTo>
                  <a:pt x="72" y="69"/>
                  <a:pt x="72" y="70"/>
                  <a:pt x="72" y="71"/>
                </a:cubicBezTo>
                <a:cubicBezTo>
                  <a:pt x="72" y="3"/>
                  <a:pt x="72" y="3"/>
                  <a:pt x="72" y="3"/>
                </a:cubicBezTo>
                <a:cubicBezTo>
                  <a:pt x="72" y="2"/>
                  <a:pt x="73" y="1"/>
                  <a:pt x="74" y="0"/>
                </a:cubicBezTo>
                <a:cubicBezTo>
                  <a:pt x="74" y="0"/>
                  <a:pt x="75" y="0"/>
                  <a:pt x="77" y="2"/>
                </a:cubicBezTo>
                <a:cubicBezTo>
                  <a:pt x="144" y="69"/>
                  <a:pt x="144" y="69"/>
                  <a:pt x="144" y="69"/>
                </a:cubicBezTo>
                <a:cubicBezTo>
                  <a:pt x="145" y="70"/>
                  <a:pt x="146" y="71"/>
                  <a:pt x="146" y="73"/>
                </a:cubicBezTo>
                <a:cubicBezTo>
                  <a:pt x="146" y="75"/>
                  <a:pt x="145" y="76"/>
                  <a:pt x="144" y="77"/>
                </a:cubicBezTo>
                <a:cubicBezTo>
                  <a:pt x="77" y="144"/>
                  <a:pt x="77" y="144"/>
                  <a:pt x="77" y="144"/>
                </a:cubicBezTo>
                <a:cubicBezTo>
                  <a:pt x="75" y="146"/>
                  <a:pt x="74" y="146"/>
                  <a:pt x="74" y="146"/>
                </a:cubicBezTo>
                <a:cubicBezTo>
                  <a:pt x="73" y="145"/>
                  <a:pt x="72" y="144"/>
                  <a:pt x="72" y="143"/>
                </a:cubicBezTo>
                <a:cubicBezTo>
                  <a:pt x="72" y="75"/>
                  <a:pt x="72" y="75"/>
                  <a:pt x="72" y="75"/>
                </a:cubicBezTo>
                <a:cubicBezTo>
                  <a:pt x="72" y="76"/>
                  <a:pt x="72" y="77"/>
                  <a:pt x="71" y="77"/>
                </a:cubicBezTo>
                <a:lnTo>
                  <a:pt x="4" y="14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3" name="Freeform 80"/>
          <p:cNvSpPr/>
          <p:nvPr/>
        </p:nvSpPr>
        <p:spPr bwMode="auto">
          <a:xfrm>
            <a:off x="11155294" y="2263163"/>
            <a:ext cx="241999" cy="209589"/>
          </a:xfrm>
          <a:custGeom>
            <a:avLst/>
            <a:gdLst>
              <a:gd name="T0" fmla="*/ 5 w 170"/>
              <a:gd name="T1" fmla="*/ 144 h 146"/>
              <a:gd name="T2" fmla="*/ 2 w 170"/>
              <a:gd name="T3" fmla="*/ 146 h 146"/>
              <a:gd name="T4" fmla="*/ 0 w 170"/>
              <a:gd name="T5" fmla="*/ 143 h 146"/>
              <a:gd name="T6" fmla="*/ 0 w 170"/>
              <a:gd name="T7" fmla="*/ 3 h 146"/>
              <a:gd name="T8" fmla="*/ 2 w 170"/>
              <a:gd name="T9" fmla="*/ 0 h 146"/>
              <a:gd name="T10" fmla="*/ 5 w 170"/>
              <a:gd name="T11" fmla="*/ 2 h 146"/>
              <a:gd name="T12" fmla="*/ 72 w 170"/>
              <a:gd name="T13" fmla="*/ 69 h 146"/>
              <a:gd name="T14" fmla="*/ 73 w 170"/>
              <a:gd name="T15" fmla="*/ 71 h 146"/>
              <a:gd name="T16" fmla="*/ 73 w 170"/>
              <a:gd name="T17" fmla="*/ 3 h 146"/>
              <a:gd name="T18" fmla="*/ 74 w 170"/>
              <a:gd name="T19" fmla="*/ 0 h 146"/>
              <a:gd name="T20" fmla="*/ 77 w 170"/>
              <a:gd name="T21" fmla="*/ 2 h 146"/>
              <a:gd name="T22" fmla="*/ 144 w 170"/>
              <a:gd name="T23" fmla="*/ 69 h 146"/>
              <a:gd name="T24" fmla="*/ 146 w 170"/>
              <a:gd name="T25" fmla="*/ 71 h 146"/>
              <a:gd name="T26" fmla="*/ 146 w 170"/>
              <a:gd name="T27" fmla="*/ 6 h 146"/>
              <a:gd name="T28" fmla="*/ 147 w 170"/>
              <a:gd name="T29" fmla="*/ 2 h 146"/>
              <a:gd name="T30" fmla="*/ 152 w 170"/>
              <a:gd name="T31" fmla="*/ 0 h 146"/>
              <a:gd name="T32" fmla="*/ 164 w 170"/>
              <a:gd name="T33" fmla="*/ 0 h 146"/>
              <a:gd name="T34" fmla="*/ 168 w 170"/>
              <a:gd name="T35" fmla="*/ 2 h 146"/>
              <a:gd name="T36" fmla="*/ 170 w 170"/>
              <a:gd name="T37" fmla="*/ 6 h 146"/>
              <a:gd name="T38" fmla="*/ 170 w 170"/>
              <a:gd name="T39" fmla="*/ 140 h 146"/>
              <a:gd name="T40" fmla="*/ 168 w 170"/>
              <a:gd name="T41" fmla="*/ 144 h 146"/>
              <a:gd name="T42" fmla="*/ 164 w 170"/>
              <a:gd name="T43" fmla="*/ 146 h 146"/>
              <a:gd name="T44" fmla="*/ 152 w 170"/>
              <a:gd name="T45" fmla="*/ 146 h 146"/>
              <a:gd name="T46" fmla="*/ 147 w 170"/>
              <a:gd name="T47" fmla="*/ 144 h 146"/>
              <a:gd name="T48" fmla="*/ 146 w 170"/>
              <a:gd name="T49" fmla="*/ 140 h 146"/>
              <a:gd name="T50" fmla="*/ 146 w 170"/>
              <a:gd name="T51" fmla="*/ 75 h 146"/>
              <a:gd name="T52" fmla="*/ 144 w 170"/>
              <a:gd name="T53" fmla="*/ 77 h 146"/>
              <a:gd name="T54" fmla="*/ 77 w 170"/>
              <a:gd name="T55" fmla="*/ 144 h 146"/>
              <a:gd name="T56" fmla="*/ 74 w 170"/>
              <a:gd name="T57" fmla="*/ 146 h 146"/>
              <a:gd name="T58" fmla="*/ 73 w 170"/>
              <a:gd name="T59" fmla="*/ 143 h 146"/>
              <a:gd name="T60" fmla="*/ 73 w 170"/>
              <a:gd name="T61" fmla="*/ 75 h 146"/>
              <a:gd name="T62" fmla="*/ 72 w 170"/>
              <a:gd name="T63" fmla="*/ 77 h 146"/>
              <a:gd name="T64" fmla="*/ 5 w 170"/>
              <a:gd name="T65"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146">
                <a:moveTo>
                  <a:pt x="5" y="144"/>
                </a:moveTo>
                <a:cubicBezTo>
                  <a:pt x="3" y="146"/>
                  <a:pt x="2" y="146"/>
                  <a:pt x="2" y="146"/>
                </a:cubicBezTo>
                <a:cubicBezTo>
                  <a:pt x="1" y="145"/>
                  <a:pt x="0" y="144"/>
                  <a:pt x="0" y="143"/>
                </a:cubicBezTo>
                <a:cubicBezTo>
                  <a:pt x="0" y="3"/>
                  <a:pt x="0" y="3"/>
                  <a:pt x="0" y="3"/>
                </a:cubicBezTo>
                <a:cubicBezTo>
                  <a:pt x="0" y="2"/>
                  <a:pt x="1" y="1"/>
                  <a:pt x="2" y="0"/>
                </a:cubicBezTo>
                <a:cubicBezTo>
                  <a:pt x="2" y="0"/>
                  <a:pt x="3" y="0"/>
                  <a:pt x="5" y="2"/>
                </a:cubicBezTo>
                <a:cubicBezTo>
                  <a:pt x="72" y="69"/>
                  <a:pt x="72" y="69"/>
                  <a:pt x="72" y="69"/>
                </a:cubicBezTo>
                <a:cubicBezTo>
                  <a:pt x="72" y="69"/>
                  <a:pt x="73" y="70"/>
                  <a:pt x="73" y="71"/>
                </a:cubicBezTo>
                <a:cubicBezTo>
                  <a:pt x="73" y="3"/>
                  <a:pt x="73" y="3"/>
                  <a:pt x="73" y="3"/>
                </a:cubicBezTo>
                <a:cubicBezTo>
                  <a:pt x="73" y="2"/>
                  <a:pt x="73" y="1"/>
                  <a:pt x="74" y="0"/>
                </a:cubicBezTo>
                <a:cubicBezTo>
                  <a:pt x="75" y="0"/>
                  <a:pt x="76" y="0"/>
                  <a:pt x="77" y="2"/>
                </a:cubicBezTo>
                <a:cubicBezTo>
                  <a:pt x="144" y="69"/>
                  <a:pt x="144" y="69"/>
                  <a:pt x="144" y="69"/>
                </a:cubicBezTo>
                <a:cubicBezTo>
                  <a:pt x="145" y="69"/>
                  <a:pt x="145" y="70"/>
                  <a:pt x="146" y="71"/>
                </a:cubicBezTo>
                <a:cubicBezTo>
                  <a:pt x="146" y="6"/>
                  <a:pt x="146" y="6"/>
                  <a:pt x="146" y="6"/>
                </a:cubicBezTo>
                <a:cubicBezTo>
                  <a:pt x="146" y="5"/>
                  <a:pt x="146" y="3"/>
                  <a:pt x="147" y="2"/>
                </a:cubicBezTo>
                <a:cubicBezTo>
                  <a:pt x="149" y="1"/>
                  <a:pt x="150" y="0"/>
                  <a:pt x="152" y="0"/>
                </a:cubicBezTo>
                <a:cubicBezTo>
                  <a:pt x="164" y="0"/>
                  <a:pt x="164" y="0"/>
                  <a:pt x="164" y="0"/>
                </a:cubicBezTo>
                <a:cubicBezTo>
                  <a:pt x="165" y="0"/>
                  <a:pt x="167" y="1"/>
                  <a:pt x="168" y="2"/>
                </a:cubicBezTo>
                <a:cubicBezTo>
                  <a:pt x="169" y="3"/>
                  <a:pt x="170" y="5"/>
                  <a:pt x="170" y="6"/>
                </a:cubicBezTo>
                <a:cubicBezTo>
                  <a:pt x="170" y="140"/>
                  <a:pt x="170" y="140"/>
                  <a:pt x="170" y="140"/>
                </a:cubicBezTo>
                <a:cubicBezTo>
                  <a:pt x="170" y="141"/>
                  <a:pt x="169" y="143"/>
                  <a:pt x="168" y="144"/>
                </a:cubicBezTo>
                <a:cubicBezTo>
                  <a:pt x="167" y="145"/>
                  <a:pt x="165" y="146"/>
                  <a:pt x="164" y="146"/>
                </a:cubicBezTo>
                <a:cubicBezTo>
                  <a:pt x="152" y="146"/>
                  <a:pt x="152" y="146"/>
                  <a:pt x="152" y="146"/>
                </a:cubicBezTo>
                <a:cubicBezTo>
                  <a:pt x="150" y="146"/>
                  <a:pt x="149" y="145"/>
                  <a:pt x="147" y="144"/>
                </a:cubicBezTo>
                <a:cubicBezTo>
                  <a:pt x="146" y="143"/>
                  <a:pt x="146" y="141"/>
                  <a:pt x="146" y="140"/>
                </a:cubicBezTo>
                <a:cubicBezTo>
                  <a:pt x="146" y="75"/>
                  <a:pt x="146" y="75"/>
                  <a:pt x="146" y="75"/>
                </a:cubicBezTo>
                <a:cubicBezTo>
                  <a:pt x="145" y="76"/>
                  <a:pt x="145" y="77"/>
                  <a:pt x="144" y="77"/>
                </a:cubicBezTo>
                <a:cubicBezTo>
                  <a:pt x="77" y="144"/>
                  <a:pt x="77" y="144"/>
                  <a:pt x="77" y="144"/>
                </a:cubicBezTo>
                <a:cubicBezTo>
                  <a:pt x="76" y="146"/>
                  <a:pt x="75" y="146"/>
                  <a:pt x="74" y="146"/>
                </a:cubicBezTo>
                <a:cubicBezTo>
                  <a:pt x="73" y="145"/>
                  <a:pt x="73" y="144"/>
                  <a:pt x="73" y="143"/>
                </a:cubicBezTo>
                <a:cubicBezTo>
                  <a:pt x="73" y="75"/>
                  <a:pt x="73" y="75"/>
                  <a:pt x="73" y="75"/>
                </a:cubicBezTo>
                <a:cubicBezTo>
                  <a:pt x="73" y="76"/>
                  <a:pt x="72" y="77"/>
                  <a:pt x="72" y="77"/>
                </a:cubicBezTo>
                <a:lnTo>
                  <a:pt x="5" y="14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4" name="Freeform 81"/>
          <p:cNvSpPr/>
          <p:nvPr/>
        </p:nvSpPr>
        <p:spPr bwMode="auto">
          <a:xfrm>
            <a:off x="794706" y="2690983"/>
            <a:ext cx="138286" cy="209589"/>
          </a:xfrm>
          <a:custGeom>
            <a:avLst/>
            <a:gdLst>
              <a:gd name="T0" fmla="*/ 4 w 97"/>
              <a:gd name="T1" fmla="*/ 144 h 146"/>
              <a:gd name="T2" fmla="*/ 1 w 97"/>
              <a:gd name="T3" fmla="*/ 146 h 146"/>
              <a:gd name="T4" fmla="*/ 0 w 97"/>
              <a:gd name="T5" fmla="*/ 143 h 146"/>
              <a:gd name="T6" fmla="*/ 0 w 97"/>
              <a:gd name="T7" fmla="*/ 3 h 146"/>
              <a:gd name="T8" fmla="*/ 1 w 97"/>
              <a:gd name="T9" fmla="*/ 0 h 146"/>
              <a:gd name="T10" fmla="*/ 4 w 97"/>
              <a:gd name="T11" fmla="*/ 2 h 146"/>
              <a:gd name="T12" fmla="*/ 71 w 97"/>
              <a:gd name="T13" fmla="*/ 69 h 146"/>
              <a:gd name="T14" fmla="*/ 73 w 97"/>
              <a:gd name="T15" fmla="*/ 70 h 146"/>
              <a:gd name="T16" fmla="*/ 73 w 97"/>
              <a:gd name="T17" fmla="*/ 6 h 146"/>
              <a:gd name="T18" fmla="*/ 74 w 97"/>
              <a:gd name="T19" fmla="*/ 2 h 146"/>
              <a:gd name="T20" fmla="*/ 79 w 97"/>
              <a:gd name="T21" fmla="*/ 0 h 146"/>
              <a:gd name="T22" fmla="*/ 91 w 97"/>
              <a:gd name="T23" fmla="*/ 0 h 146"/>
              <a:gd name="T24" fmla="*/ 95 w 97"/>
              <a:gd name="T25" fmla="*/ 2 h 146"/>
              <a:gd name="T26" fmla="*/ 97 w 97"/>
              <a:gd name="T27" fmla="*/ 6 h 146"/>
              <a:gd name="T28" fmla="*/ 97 w 97"/>
              <a:gd name="T29" fmla="*/ 140 h 146"/>
              <a:gd name="T30" fmla="*/ 95 w 97"/>
              <a:gd name="T31" fmla="*/ 144 h 146"/>
              <a:gd name="T32" fmla="*/ 91 w 97"/>
              <a:gd name="T33" fmla="*/ 146 h 146"/>
              <a:gd name="T34" fmla="*/ 79 w 97"/>
              <a:gd name="T35" fmla="*/ 146 h 146"/>
              <a:gd name="T36" fmla="*/ 74 w 97"/>
              <a:gd name="T37" fmla="*/ 144 h 146"/>
              <a:gd name="T38" fmla="*/ 73 w 97"/>
              <a:gd name="T39" fmla="*/ 140 h 146"/>
              <a:gd name="T40" fmla="*/ 73 w 97"/>
              <a:gd name="T41" fmla="*/ 75 h 146"/>
              <a:gd name="T42" fmla="*/ 71 w 97"/>
              <a:gd name="T43" fmla="*/ 77 h 146"/>
              <a:gd name="T44" fmla="*/ 4 w 97"/>
              <a:gd name="T45"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7" h="146">
                <a:moveTo>
                  <a:pt x="4" y="144"/>
                </a:moveTo>
                <a:cubicBezTo>
                  <a:pt x="3" y="146"/>
                  <a:pt x="2" y="146"/>
                  <a:pt x="1" y="146"/>
                </a:cubicBezTo>
                <a:cubicBezTo>
                  <a:pt x="0" y="145"/>
                  <a:pt x="0" y="144"/>
                  <a:pt x="0" y="143"/>
                </a:cubicBezTo>
                <a:cubicBezTo>
                  <a:pt x="0" y="3"/>
                  <a:pt x="0" y="3"/>
                  <a:pt x="0" y="3"/>
                </a:cubicBezTo>
                <a:cubicBezTo>
                  <a:pt x="0" y="2"/>
                  <a:pt x="0" y="1"/>
                  <a:pt x="1" y="0"/>
                </a:cubicBezTo>
                <a:cubicBezTo>
                  <a:pt x="2" y="0"/>
                  <a:pt x="3" y="0"/>
                  <a:pt x="4" y="2"/>
                </a:cubicBezTo>
                <a:cubicBezTo>
                  <a:pt x="71" y="69"/>
                  <a:pt x="71" y="69"/>
                  <a:pt x="71" y="69"/>
                </a:cubicBezTo>
                <a:cubicBezTo>
                  <a:pt x="72" y="69"/>
                  <a:pt x="72" y="70"/>
                  <a:pt x="73" y="70"/>
                </a:cubicBezTo>
                <a:cubicBezTo>
                  <a:pt x="73" y="6"/>
                  <a:pt x="73" y="6"/>
                  <a:pt x="73" y="6"/>
                </a:cubicBezTo>
                <a:cubicBezTo>
                  <a:pt x="73" y="5"/>
                  <a:pt x="73" y="3"/>
                  <a:pt x="74" y="2"/>
                </a:cubicBezTo>
                <a:cubicBezTo>
                  <a:pt x="76" y="1"/>
                  <a:pt x="77" y="0"/>
                  <a:pt x="79" y="0"/>
                </a:cubicBezTo>
                <a:cubicBezTo>
                  <a:pt x="91" y="0"/>
                  <a:pt x="91" y="0"/>
                  <a:pt x="91" y="0"/>
                </a:cubicBezTo>
                <a:cubicBezTo>
                  <a:pt x="92" y="0"/>
                  <a:pt x="94" y="1"/>
                  <a:pt x="95" y="2"/>
                </a:cubicBezTo>
                <a:cubicBezTo>
                  <a:pt x="96" y="3"/>
                  <a:pt x="97" y="5"/>
                  <a:pt x="97" y="6"/>
                </a:cubicBezTo>
                <a:cubicBezTo>
                  <a:pt x="97" y="140"/>
                  <a:pt x="97" y="140"/>
                  <a:pt x="97" y="140"/>
                </a:cubicBezTo>
                <a:cubicBezTo>
                  <a:pt x="97" y="141"/>
                  <a:pt x="96" y="143"/>
                  <a:pt x="95" y="144"/>
                </a:cubicBezTo>
                <a:cubicBezTo>
                  <a:pt x="94" y="145"/>
                  <a:pt x="92" y="146"/>
                  <a:pt x="91" y="146"/>
                </a:cubicBezTo>
                <a:cubicBezTo>
                  <a:pt x="79" y="146"/>
                  <a:pt x="79" y="146"/>
                  <a:pt x="79" y="146"/>
                </a:cubicBezTo>
                <a:cubicBezTo>
                  <a:pt x="77" y="146"/>
                  <a:pt x="76" y="145"/>
                  <a:pt x="74" y="144"/>
                </a:cubicBezTo>
                <a:cubicBezTo>
                  <a:pt x="73" y="143"/>
                  <a:pt x="73" y="141"/>
                  <a:pt x="73" y="140"/>
                </a:cubicBezTo>
                <a:cubicBezTo>
                  <a:pt x="73" y="75"/>
                  <a:pt x="73" y="75"/>
                  <a:pt x="73" y="75"/>
                </a:cubicBezTo>
                <a:cubicBezTo>
                  <a:pt x="72" y="76"/>
                  <a:pt x="72" y="77"/>
                  <a:pt x="71" y="77"/>
                </a:cubicBezTo>
                <a:lnTo>
                  <a:pt x="4" y="14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5" name="Freeform 82"/>
          <p:cNvSpPr>
            <a:spLocks noEditPoints="1"/>
          </p:cNvSpPr>
          <p:nvPr/>
        </p:nvSpPr>
        <p:spPr bwMode="auto">
          <a:xfrm>
            <a:off x="993491" y="2708268"/>
            <a:ext cx="207427" cy="172856"/>
          </a:xfrm>
          <a:custGeom>
            <a:avLst/>
            <a:gdLst>
              <a:gd name="T0" fmla="*/ 2 w 146"/>
              <a:gd name="T1" fmla="*/ 69 h 121"/>
              <a:gd name="T2" fmla="*/ 69 w 146"/>
              <a:gd name="T3" fmla="*/ 2 h 121"/>
              <a:gd name="T4" fmla="*/ 73 w 146"/>
              <a:gd name="T5" fmla="*/ 0 h 121"/>
              <a:gd name="T6" fmla="*/ 77 w 146"/>
              <a:gd name="T7" fmla="*/ 2 h 121"/>
              <a:gd name="T8" fmla="*/ 144 w 146"/>
              <a:gd name="T9" fmla="*/ 69 h 121"/>
              <a:gd name="T10" fmla="*/ 146 w 146"/>
              <a:gd name="T11" fmla="*/ 72 h 121"/>
              <a:gd name="T12" fmla="*/ 143 w 146"/>
              <a:gd name="T13" fmla="*/ 73 h 121"/>
              <a:gd name="T14" fmla="*/ 3 w 146"/>
              <a:gd name="T15" fmla="*/ 73 h 121"/>
              <a:gd name="T16" fmla="*/ 0 w 146"/>
              <a:gd name="T17" fmla="*/ 72 h 121"/>
              <a:gd name="T18" fmla="*/ 2 w 146"/>
              <a:gd name="T19" fmla="*/ 69 h 121"/>
              <a:gd name="T20" fmla="*/ 140 w 146"/>
              <a:gd name="T21" fmla="*/ 121 h 121"/>
              <a:gd name="T22" fmla="*/ 6 w 146"/>
              <a:gd name="T23" fmla="*/ 121 h 121"/>
              <a:gd name="T24" fmla="*/ 2 w 146"/>
              <a:gd name="T25" fmla="*/ 120 h 121"/>
              <a:gd name="T26" fmla="*/ 0 w 146"/>
              <a:gd name="T27" fmla="*/ 115 h 121"/>
              <a:gd name="T28" fmla="*/ 0 w 146"/>
              <a:gd name="T29" fmla="*/ 91 h 121"/>
              <a:gd name="T30" fmla="*/ 2 w 146"/>
              <a:gd name="T31" fmla="*/ 87 h 121"/>
              <a:gd name="T32" fmla="*/ 6 w 146"/>
              <a:gd name="T33" fmla="*/ 85 h 121"/>
              <a:gd name="T34" fmla="*/ 140 w 146"/>
              <a:gd name="T35" fmla="*/ 85 h 121"/>
              <a:gd name="T36" fmla="*/ 144 w 146"/>
              <a:gd name="T37" fmla="*/ 87 h 121"/>
              <a:gd name="T38" fmla="*/ 146 w 146"/>
              <a:gd name="T39" fmla="*/ 91 h 121"/>
              <a:gd name="T40" fmla="*/ 146 w 146"/>
              <a:gd name="T41" fmla="*/ 115 h 121"/>
              <a:gd name="T42" fmla="*/ 144 w 146"/>
              <a:gd name="T43" fmla="*/ 120 h 121"/>
              <a:gd name="T44" fmla="*/ 140 w 146"/>
              <a:gd name="T4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6" h="121">
                <a:moveTo>
                  <a:pt x="2" y="69"/>
                </a:moveTo>
                <a:cubicBezTo>
                  <a:pt x="69" y="2"/>
                  <a:pt x="69" y="2"/>
                  <a:pt x="69" y="2"/>
                </a:cubicBezTo>
                <a:cubicBezTo>
                  <a:pt x="70" y="0"/>
                  <a:pt x="71" y="0"/>
                  <a:pt x="73" y="0"/>
                </a:cubicBezTo>
                <a:cubicBezTo>
                  <a:pt x="75" y="0"/>
                  <a:pt x="76" y="0"/>
                  <a:pt x="77" y="2"/>
                </a:cubicBezTo>
                <a:cubicBezTo>
                  <a:pt x="144" y="69"/>
                  <a:pt x="144" y="69"/>
                  <a:pt x="144" y="69"/>
                </a:cubicBezTo>
                <a:cubicBezTo>
                  <a:pt x="146" y="70"/>
                  <a:pt x="146" y="71"/>
                  <a:pt x="146" y="72"/>
                </a:cubicBezTo>
                <a:cubicBezTo>
                  <a:pt x="145" y="73"/>
                  <a:pt x="144" y="73"/>
                  <a:pt x="143" y="73"/>
                </a:cubicBezTo>
                <a:cubicBezTo>
                  <a:pt x="3" y="73"/>
                  <a:pt x="3" y="73"/>
                  <a:pt x="3" y="73"/>
                </a:cubicBezTo>
                <a:cubicBezTo>
                  <a:pt x="2" y="73"/>
                  <a:pt x="1" y="73"/>
                  <a:pt x="0" y="72"/>
                </a:cubicBezTo>
                <a:cubicBezTo>
                  <a:pt x="0" y="71"/>
                  <a:pt x="0" y="70"/>
                  <a:pt x="2" y="69"/>
                </a:cubicBezTo>
                <a:close/>
                <a:moveTo>
                  <a:pt x="140" y="121"/>
                </a:moveTo>
                <a:cubicBezTo>
                  <a:pt x="6" y="121"/>
                  <a:pt x="6" y="121"/>
                  <a:pt x="6" y="121"/>
                </a:cubicBezTo>
                <a:cubicBezTo>
                  <a:pt x="5" y="121"/>
                  <a:pt x="3" y="121"/>
                  <a:pt x="2" y="120"/>
                </a:cubicBezTo>
                <a:cubicBezTo>
                  <a:pt x="1" y="118"/>
                  <a:pt x="0" y="117"/>
                  <a:pt x="0" y="115"/>
                </a:cubicBezTo>
                <a:cubicBezTo>
                  <a:pt x="0" y="91"/>
                  <a:pt x="0" y="91"/>
                  <a:pt x="0" y="91"/>
                </a:cubicBezTo>
                <a:cubicBezTo>
                  <a:pt x="0" y="90"/>
                  <a:pt x="1" y="88"/>
                  <a:pt x="2" y="87"/>
                </a:cubicBezTo>
                <a:cubicBezTo>
                  <a:pt x="3" y="86"/>
                  <a:pt x="5" y="85"/>
                  <a:pt x="6" y="85"/>
                </a:cubicBezTo>
                <a:cubicBezTo>
                  <a:pt x="140" y="85"/>
                  <a:pt x="140" y="85"/>
                  <a:pt x="140" y="85"/>
                </a:cubicBezTo>
                <a:cubicBezTo>
                  <a:pt x="141" y="85"/>
                  <a:pt x="143" y="86"/>
                  <a:pt x="144" y="87"/>
                </a:cubicBezTo>
                <a:cubicBezTo>
                  <a:pt x="145" y="88"/>
                  <a:pt x="146" y="90"/>
                  <a:pt x="146" y="91"/>
                </a:cubicBezTo>
                <a:cubicBezTo>
                  <a:pt x="146" y="115"/>
                  <a:pt x="146" y="115"/>
                  <a:pt x="146" y="115"/>
                </a:cubicBezTo>
                <a:cubicBezTo>
                  <a:pt x="146" y="117"/>
                  <a:pt x="145" y="118"/>
                  <a:pt x="144" y="120"/>
                </a:cubicBezTo>
                <a:cubicBezTo>
                  <a:pt x="143" y="121"/>
                  <a:pt x="141" y="121"/>
                  <a:pt x="140" y="12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6" name="Freeform 83"/>
          <p:cNvSpPr/>
          <p:nvPr/>
        </p:nvSpPr>
        <p:spPr bwMode="auto">
          <a:xfrm>
            <a:off x="1280865" y="2678018"/>
            <a:ext cx="140446" cy="218232"/>
          </a:xfrm>
          <a:custGeom>
            <a:avLst/>
            <a:gdLst>
              <a:gd name="T0" fmla="*/ 96 w 98"/>
              <a:gd name="T1" fmla="*/ 26 h 152"/>
              <a:gd name="T2" fmla="*/ 46 w 98"/>
              <a:gd name="T3" fmla="*/ 76 h 152"/>
              <a:gd name="T4" fmla="*/ 96 w 98"/>
              <a:gd name="T5" fmla="*/ 126 h 152"/>
              <a:gd name="T6" fmla="*/ 98 w 98"/>
              <a:gd name="T7" fmla="*/ 130 h 152"/>
              <a:gd name="T8" fmla="*/ 96 w 98"/>
              <a:gd name="T9" fmla="*/ 135 h 152"/>
              <a:gd name="T10" fmla="*/ 80 w 98"/>
              <a:gd name="T11" fmla="*/ 150 h 152"/>
              <a:gd name="T12" fmla="*/ 76 w 98"/>
              <a:gd name="T13" fmla="*/ 152 h 152"/>
              <a:gd name="T14" fmla="*/ 72 w 98"/>
              <a:gd name="T15" fmla="*/ 150 h 152"/>
              <a:gd name="T16" fmla="*/ 2 w 98"/>
              <a:gd name="T17" fmla="*/ 80 h 152"/>
              <a:gd name="T18" fmla="*/ 0 w 98"/>
              <a:gd name="T19" fmla="*/ 76 h 152"/>
              <a:gd name="T20" fmla="*/ 2 w 98"/>
              <a:gd name="T21" fmla="*/ 72 h 152"/>
              <a:gd name="T22" fmla="*/ 72 w 98"/>
              <a:gd name="T23" fmla="*/ 1 h 152"/>
              <a:gd name="T24" fmla="*/ 76 w 98"/>
              <a:gd name="T25" fmla="*/ 0 h 152"/>
              <a:gd name="T26" fmla="*/ 80 w 98"/>
              <a:gd name="T27" fmla="*/ 1 h 152"/>
              <a:gd name="T28" fmla="*/ 96 w 98"/>
              <a:gd name="T29" fmla="*/ 17 h 152"/>
              <a:gd name="T30" fmla="*/ 98 w 98"/>
              <a:gd name="T31" fmla="*/ 21 h 152"/>
              <a:gd name="T32" fmla="*/ 96 w 98"/>
              <a:gd name="T33"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152">
                <a:moveTo>
                  <a:pt x="96" y="26"/>
                </a:moveTo>
                <a:cubicBezTo>
                  <a:pt x="46" y="76"/>
                  <a:pt x="46" y="76"/>
                  <a:pt x="46" y="76"/>
                </a:cubicBezTo>
                <a:cubicBezTo>
                  <a:pt x="96" y="126"/>
                  <a:pt x="96" y="126"/>
                  <a:pt x="96" y="126"/>
                </a:cubicBezTo>
                <a:cubicBezTo>
                  <a:pt x="97" y="127"/>
                  <a:pt x="98" y="129"/>
                  <a:pt x="98" y="130"/>
                </a:cubicBezTo>
                <a:cubicBezTo>
                  <a:pt x="98" y="132"/>
                  <a:pt x="97" y="133"/>
                  <a:pt x="96" y="135"/>
                </a:cubicBezTo>
                <a:cubicBezTo>
                  <a:pt x="80" y="150"/>
                  <a:pt x="80" y="150"/>
                  <a:pt x="80" y="150"/>
                </a:cubicBezTo>
                <a:cubicBezTo>
                  <a:pt x="79" y="152"/>
                  <a:pt x="78" y="152"/>
                  <a:pt x="76" y="152"/>
                </a:cubicBezTo>
                <a:cubicBezTo>
                  <a:pt x="74" y="152"/>
                  <a:pt x="73" y="152"/>
                  <a:pt x="72" y="150"/>
                </a:cubicBezTo>
                <a:cubicBezTo>
                  <a:pt x="2" y="80"/>
                  <a:pt x="2" y="80"/>
                  <a:pt x="2" y="80"/>
                </a:cubicBezTo>
                <a:cubicBezTo>
                  <a:pt x="0" y="79"/>
                  <a:pt x="0" y="78"/>
                  <a:pt x="0" y="76"/>
                </a:cubicBezTo>
                <a:cubicBezTo>
                  <a:pt x="0" y="74"/>
                  <a:pt x="0" y="73"/>
                  <a:pt x="2" y="72"/>
                </a:cubicBezTo>
                <a:cubicBezTo>
                  <a:pt x="72" y="1"/>
                  <a:pt x="72" y="1"/>
                  <a:pt x="72" y="1"/>
                </a:cubicBezTo>
                <a:cubicBezTo>
                  <a:pt x="73" y="0"/>
                  <a:pt x="74" y="0"/>
                  <a:pt x="76" y="0"/>
                </a:cubicBezTo>
                <a:cubicBezTo>
                  <a:pt x="78" y="0"/>
                  <a:pt x="79" y="0"/>
                  <a:pt x="80" y="1"/>
                </a:cubicBezTo>
                <a:cubicBezTo>
                  <a:pt x="96" y="17"/>
                  <a:pt x="96" y="17"/>
                  <a:pt x="96" y="17"/>
                </a:cubicBezTo>
                <a:cubicBezTo>
                  <a:pt x="97" y="18"/>
                  <a:pt x="98" y="20"/>
                  <a:pt x="98" y="21"/>
                </a:cubicBezTo>
                <a:cubicBezTo>
                  <a:pt x="98" y="23"/>
                  <a:pt x="97" y="25"/>
                  <a:pt x="96" y="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7" name="Freeform 84"/>
          <p:cNvSpPr/>
          <p:nvPr/>
        </p:nvSpPr>
        <p:spPr bwMode="auto">
          <a:xfrm>
            <a:off x="1505579" y="2678018"/>
            <a:ext cx="140446" cy="218232"/>
          </a:xfrm>
          <a:custGeom>
            <a:avLst/>
            <a:gdLst>
              <a:gd name="T0" fmla="*/ 96 w 98"/>
              <a:gd name="T1" fmla="*/ 80 h 152"/>
              <a:gd name="T2" fmla="*/ 26 w 98"/>
              <a:gd name="T3" fmla="*/ 150 h 152"/>
              <a:gd name="T4" fmla="*/ 22 w 98"/>
              <a:gd name="T5" fmla="*/ 152 h 152"/>
              <a:gd name="T6" fmla="*/ 18 w 98"/>
              <a:gd name="T7" fmla="*/ 150 h 152"/>
              <a:gd name="T8" fmla="*/ 2 w 98"/>
              <a:gd name="T9" fmla="*/ 135 h 152"/>
              <a:gd name="T10" fmla="*/ 0 w 98"/>
              <a:gd name="T11" fmla="*/ 130 h 152"/>
              <a:gd name="T12" fmla="*/ 2 w 98"/>
              <a:gd name="T13" fmla="*/ 126 h 152"/>
              <a:gd name="T14" fmla="*/ 52 w 98"/>
              <a:gd name="T15" fmla="*/ 76 h 152"/>
              <a:gd name="T16" fmla="*/ 2 w 98"/>
              <a:gd name="T17" fmla="*/ 26 h 152"/>
              <a:gd name="T18" fmla="*/ 0 w 98"/>
              <a:gd name="T19" fmla="*/ 21 h 152"/>
              <a:gd name="T20" fmla="*/ 2 w 98"/>
              <a:gd name="T21" fmla="*/ 17 h 152"/>
              <a:gd name="T22" fmla="*/ 18 w 98"/>
              <a:gd name="T23" fmla="*/ 1 h 152"/>
              <a:gd name="T24" fmla="*/ 22 w 98"/>
              <a:gd name="T25" fmla="*/ 0 h 152"/>
              <a:gd name="T26" fmla="*/ 26 w 98"/>
              <a:gd name="T27" fmla="*/ 1 h 152"/>
              <a:gd name="T28" fmla="*/ 96 w 98"/>
              <a:gd name="T29" fmla="*/ 72 h 152"/>
              <a:gd name="T30" fmla="*/ 98 w 98"/>
              <a:gd name="T31" fmla="*/ 76 h 152"/>
              <a:gd name="T32" fmla="*/ 96 w 98"/>
              <a:gd name="T33" fmla="*/ 8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152">
                <a:moveTo>
                  <a:pt x="96" y="80"/>
                </a:moveTo>
                <a:cubicBezTo>
                  <a:pt x="26" y="150"/>
                  <a:pt x="26" y="150"/>
                  <a:pt x="26" y="150"/>
                </a:cubicBezTo>
                <a:cubicBezTo>
                  <a:pt x="25" y="152"/>
                  <a:pt x="24" y="152"/>
                  <a:pt x="22" y="152"/>
                </a:cubicBezTo>
                <a:cubicBezTo>
                  <a:pt x="20" y="152"/>
                  <a:pt x="19" y="152"/>
                  <a:pt x="18" y="150"/>
                </a:cubicBezTo>
                <a:cubicBezTo>
                  <a:pt x="2" y="135"/>
                  <a:pt x="2" y="135"/>
                  <a:pt x="2" y="135"/>
                </a:cubicBezTo>
                <a:cubicBezTo>
                  <a:pt x="1" y="133"/>
                  <a:pt x="0" y="132"/>
                  <a:pt x="0" y="130"/>
                </a:cubicBezTo>
                <a:cubicBezTo>
                  <a:pt x="0" y="129"/>
                  <a:pt x="1" y="127"/>
                  <a:pt x="2" y="126"/>
                </a:cubicBezTo>
                <a:cubicBezTo>
                  <a:pt x="52" y="76"/>
                  <a:pt x="52" y="76"/>
                  <a:pt x="52" y="76"/>
                </a:cubicBezTo>
                <a:cubicBezTo>
                  <a:pt x="2" y="26"/>
                  <a:pt x="2" y="26"/>
                  <a:pt x="2" y="26"/>
                </a:cubicBezTo>
                <a:cubicBezTo>
                  <a:pt x="1" y="25"/>
                  <a:pt x="0" y="23"/>
                  <a:pt x="0" y="21"/>
                </a:cubicBezTo>
                <a:cubicBezTo>
                  <a:pt x="0" y="20"/>
                  <a:pt x="1" y="18"/>
                  <a:pt x="2" y="17"/>
                </a:cubicBezTo>
                <a:cubicBezTo>
                  <a:pt x="18" y="1"/>
                  <a:pt x="18" y="1"/>
                  <a:pt x="18" y="1"/>
                </a:cubicBezTo>
                <a:cubicBezTo>
                  <a:pt x="19" y="0"/>
                  <a:pt x="20" y="0"/>
                  <a:pt x="22" y="0"/>
                </a:cubicBezTo>
                <a:cubicBezTo>
                  <a:pt x="24" y="0"/>
                  <a:pt x="25" y="0"/>
                  <a:pt x="26" y="1"/>
                </a:cubicBezTo>
                <a:cubicBezTo>
                  <a:pt x="96" y="72"/>
                  <a:pt x="96" y="72"/>
                  <a:pt x="96" y="72"/>
                </a:cubicBezTo>
                <a:cubicBezTo>
                  <a:pt x="98" y="73"/>
                  <a:pt x="98" y="74"/>
                  <a:pt x="98" y="76"/>
                </a:cubicBezTo>
                <a:cubicBezTo>
                  <a:pt x="98" y="78"/>
                  <a:pt x="98" y="79"/>
                  <a:pt x="96" y="8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8" name="Freeform 85"/>
          <p:cNvSpPr>
            <a:spLocks noEditPoints="1"/>
          </p:cNvSpPr>
          <p:nvPr/>
        </p:nvSpPr>
        <p:spPr bwMode="auto">
          <a:xfrm>
            <a:off x="1725971" y="2690983"/>
            <a:ext cx="209589" cy="209589"/>
          </a:xfrm>
          <a:custGeom>
            <a:avLst/>
            <a:gdLst>
              <a:gd name="T0" fmla="*/ 136 w 146"/>
              <a:gd name="T1" fmla="*/ 37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7 h 146"/>
              <a:gd name="T18" fmla="*/ 37 w 146"/>
              <a:gd name="T19" fmla="*/ 10 h 146"/>
              <a:gd name="T20" fmla="*/ 73 w 146"/>
              <a:gd name="T21" fmla="*/ 0 h 146"/>
              <a:gd name="T22" fmla="*/ 109 w 146"/>
              <a:gd name="T23" fmla="*/ 10 h 146"/>
              <a:gd name="T24" fmla="*/ 136 w 146"/>
              <a:gd name="T25" fmla="*/ 37 h 146"/>
              <a:gd name="T26" fmla="*/ 115 w 146"/>
              <a:gd name="T27" fmla="*/ 79 h 146"/>
              <a:gd name="T28" fmla="*/ 115 w 146"/>
              <a:gd name="T29" fmla="*/ 67 h 146"/>
              <a:gd name="T30" fmla="*/ 114 w 146"/>
              <a:gd name="T31" fmla="*/ 63 h 146"/>
              <a:gd name="T32" fmla="*/ 109 w 146"/>
              <a:gd name="T33" fmla="*/ 61 h 146"/>
              <a:gd name="T34" fmla="*/ 85 w 146"/>
              <a:gd name="T35" fmla="*/ 61 h 146"/>
              <a:gd name="T36" fmla="*/ 85 w 146"/>
              <a:gd name="T37" fmla="*/ 37 h 146"/>
              <a:gd name="T38" fmla="*/ 83 w 146"/>
              <a:gd name="T39" fmla="*/ 32 h 146"/>
              <a:gd name="T40" fmla="*/ 79 w 146"/>
              <a:gd name="T41" fmla="*/ 31 h 146"/>
              <a:gd name="T42" fmla="*/ 67 w 146"/>
              <a:gd name="T43" fmla="*/ 31 h 146"/>
              <a:gd name="T44" fmla="*/ 63 w 146"/>
              <a:gd name="T45" fmla="*/ 32 h 146"/>
              <a:gd name="T46" fmla="*/ 61 w 146"/>
              <a:gd name="T47" fmla="*/ 37 h 146"/>
              <a:gd name="T48" fmla="*/ 61 w 146"/>
              <a:gd name="T49" fmla="*/ 61 h 146"/>
              <a:gd name="T50" fmla="*/ 37 w 146"/>
              <a:gd name="T51" fmla="*/ 61 h 146"/>
              <a:gd name="T52" fmla="*/ 32 w 146"/>
              <a:gd name="T53" fmla="*/ 63 h 146"/>
              <a:gd name="T54" fmla="*/ 31 w 146"/>
              <a:gd name="T55" fmla="*/ 67 h 146"/>
              <a:gd name="T56" fmla="*/ 31 w 146"/>
              <a:gd name="T57" fmla="*/ 79 h 146"/>
              <a:gd name="T58" fmla="*/ 32 w 146"/>
              <a:gd name="T59" fmla="*/ 83 h 146"/>
              <a:gd name="T60" fmla="*/ 37 w 146"/>
              <a:gd name="T61" fmla="*/ 85 h 146"/>
              <a:gd name="T62" fmla="*/ 61 w 146"/>
              <a:gd name="T63" fmla="*/ 85 h 146"/>
              <a:gd name="T64" fmla="*/ 61 w 146"/>
              <a:gd name="T65" fmla="*/ 109 h 146"/>
              <a:gd name="T66" fmla="*/ 63 w 146"/>
              <a:gd name="T67" fmla="*/ 114 h 146"/>
              <a:gd name="T68" fmla="*/ 67 w 146"/>
              <a:gd name="T69" fmla="*/ 115 h 146"/>
              <a:gd name="T70" fmla="*/ 79 w 146"/>
              <a:gd name="T71" fmla="*/ 115 h 146"/>
              <a:gd name="T72" fmla="*/ 83 w 146"/>
              <a:gd name="T73" fmla="*/ 114 h 146"/>
              <a:gd name="T74" fmla="*/ 85 w 146"/>
              <a:gd name="T75" fmla="*/ 109 h 146"/>
              <a:gd name="T76" fmla="*/ 85 w 146"/>
              <a:gd name="T77" fmla="*/ 85 h 146"/>
              <a:gd name="T78" fmla="*/ 109 w 146"/>
              <a:gd name="T79" fmla="*/ 85 h 146"/>
              <a:gd name="T80" fmla="*/ 114 w 146"/>
              <a:gd name="T81" fmla="*/ 83 h 146"/>
              <a:gd name="T82" fmla="*/ 115 w 146"/>
              <a:gd name="T83"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146">
                <a:moveTo>
                  <a:pt x="136" y="37"/>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7"/>
                </a:cubicBezTo>
                <a:cubicBezTo>
                  <a:pt x="17" y="25"/>
                  <a:pt x="25" y="17"/>
                  <a:pt x="37" y="10"/>
                </a:cubicBezTo>
                <a:cubicBezTo>
                  <a:pt x="48" y="4"/>
                  <a:pt x="60" y="0"/>
                  <a:pt x="73" y="0"/>
                </a:cubicBezTo>
                <a:cubicBezTo>
                  <a:pt x="86" y="0"/>
                  <a:pt x="98" y="4"/>
                  <a:pt x="109" y="10"/>
                </a:cubicBezTo>
                <a:cubicBezTo>
                  <a:pt x="121" y="17"/>
                  <a:pt x="129" y="25"/>
                  <a:pt x="136" y="37"/>
                </a:cubicBezTo>
                <a:close/>
                <a:moveTo>
                  <a:pt x="115" y="79"/>
                </a:moveTo>
                <a:cubicBezTo>
                  <a:pt x="115" y="67"/>
                  <a:pt x="115" y="67"/>
                  <a:pt x="115" y="67"/>
                </a:cubicBezTo>
                <a:cubicBezTo>
                  <a:pt x="115" y="65"/>
                  <a:pt x="115" y="64"/>
                  <a:pt x="114" y="63"/>
                </a:cubicBezTo>
                <a:cubicBezTo>
                  <a:pt x="112" y="61"/>
                  <a:pt x="111" y="61"/>
                  <a:pt x="109" y="61"/>
                </a:cubicBezTo>
                <a:cubicBezTo>
                  <a:pt x="85" y="61"/>
                  <a:pt x="85" y="61"/>
                  <a:pt x="85" y="61"/>
                </a:cubicBezTo>
                <a:cubicBezTo>
                  <a:pt x="85" y="37"/>
                  <a:pt x="85" y="37"/>
                  <a:pt x="85" y="37"/>
                </a:cubicBezTo>
                <a:cubicBezTo>
                  <a:pt x="85" y="35"/>
                  <a:pt x="85" y="34"/>
                  <a:pt x="83" y="32"/>
                </a:cubicBezTo>
                <a:cubicBezTo>
                  <a:pt x="82" y="31"/>
                  <a:pt x="81" y="31"/>
                  <a:pt x="79" y="31"/>
                </a:cubicBezTo>
                <a:cubicBezTo>
                  <a:pt x="67" y="31"/>
                  <a:pt x="67" y="31"/>
                  <a:pt x="67" y="31"/>
                </a:cubicBezTo>
                <a:cubicBezTo>
                  <a:pt x="65" y="31"/>
                  <a:pt x="64" y="31"/>
                  <a:pt x="63" y="32"/>
                </a:cubicBezTo>
                <a:cubicBezTo>
                  <a:pt x="61" y="34"/>
                  <a:pt x="61" y="35"/>
                  <a:pt x="61" y="37"/>
                </a:cubicBezTo>
                <a:cubicBezTo>
                  <a:pt x="61" y="61"/>
                  <a:pt x="61" y="61"/>
                  <a:pt x="61" y="61"/>
                </a:cubicBezTo>
                <a:cubicBezTo>
                  <a:pt x="37" y="61"/>
                  <a:pt x="37" y="61"/>
                  <a:pt x="37" y="61"/>
                </a:cubicBezTo>
                <a:cubicBezTo>
                  <a:pt x="35" y="61"/>
                  <a:pt x="34" y="61"/>
                  <a:pt x="32" y="63"/>
                </a:cubicBezTo>
                <a:cubicBezTo>
                  <a:pt x="31" y="64"/>
                  <a:pt x="31" y="65"/>
                  <a:pt x="31" y="67"/>
                </a:cubicBezTo>
                <a:cubicBezTo>
                  <a:pt x="31" y="79"/>
                  <a:pt x="31" y="79"/>
                  <a:pt x="31" y="79"/>
                </a:cubicBezTo>
                <a:cubicBezTo>
                  <a:pt x="31" y="81"/>
                  <a:pt x="31" y="82"/>
                  <a:pt x="32" y="83"/>
                </a:cubicBezTo>
                <a:cubicBezTo>
                  <a:pt x="34" y="84"/>
                  <a:pt x="35" y="85"/>
                  <a:pt x="37" y="85"/>
                </a:cubicBezTo>
                <a:cubicBezTo>
                  <a:pt x="61" y="85"/>
                  <a:pt x="61" y="85"/>
                  <a:pt x="61" y="85"/>
                </a:cubicBezTo>
                <a:cubicBezTo>
                  <a:pt x="61" y="109"/>
                  <a:pt x="61" y="109"/>
                  <a:pt x="61" y="109"/>
                </a:cubicBezTo>
                <a:cubicBezTo>
                  <a:pt x="61" y="111"/>
                  <a:pt x="61" y="112"/>
                  <a:pt x="63" y="114"/>
                </a:cubicBezTo>
                <a:cubicBezTo>
                  <a:pt x="64" y="115"/>
                  <a:pt x="65" y="115"/>
                  <a:pt x="67" y="115"/>
                </a:cubicBezTo>
                <a:cubicBezTo>
                  <a:pt x="79" y="115"/>
                  <a:pt x="79" y="115"/>
                  <a:pt x="79" y="115"/>
                </a:cubicBezTo>
                <a:cubicBezTo>
                  <a:pt x="81" y="115"/>
                  <a:pt x="82" y="115"/>
                  <a:pt x="83" y="114"/>
                </a:cubicBezTo>
                <a:cubicBezTo>
                  <a:pt x="85" y="112"/>
                  <a:pt x="85" y="111"/>
                  <a:pt x="85" y="109"/>
                </a:cubicBezTo>
                <a:cubicBezTo>
                  <a:pt x="85" y="85"/>
                  <a:pt x="85" y="85"/>
                  <a:pt x="85" y="85"/>
                </a:cubicBezTo>
                <a:cubicBezTo>
                  <a:pt x="109" y="85"/>
                  <a:pt x="109" y="85"/>
                  <a:pt x="109" y="85"/>
                </a:cubicBezTo>
                <a:cubicBezTo>
                  <a:pt x="111" y="85"/>
                  <a:pt x="112" y="84"/>
                  <a:pt x="114" y="83"/>
                </a:cubicBezTo>
                <a:cubicBezTo>
                  <a:pt x="115" y="82"/>
                  <a:pt x="115" y="81"/>
                  <a:pt x="115"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9" name="Freeform 86"/>
          <p:cNvSpPr>
            <a:spLocks noEditPoints="1"/>
          </p:cNvSpPr>
          <p:nvPr/>
        </p:nvSpPr>
        <p:spPr bwMode="auto">
          <a:xfrm>
            <a:off x="1993898" y="2690983"/>
            <a:ext cx="207427" cy="209589"/>
          </a:xfrm>
          <a:custGeom>
            <a:avLst/>
            <a:gdLst>
              <a:gd name="T0" fmla="*/ 136 w 145"/>
              <a:gd name="T1" fmla="*/ 37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6 w 145"/>
              <a:gd name="T25" fmla="*/ 37 h 146"/>
              <a:gd name="T26" fmla="*/ 115 w 145"/>
              <a:gd name="T27" fmla="*/ 79 h 146"/>
              <a:gd name="T28" fmla="*/ 115 w 145"/>
              <a:gd name="T29" fmla="*/ 67 h 146"/>
              <a:gd name="T30" fmla="*/ 113 w 145"/>
              <a:gd name="T31" fmla="*/ 63 h 146"/>
              <a:gd name="T32" fmla="*/ 109 w 145"/>
              <a:gd name="T33" fmla="*/ 61 h 146"/>
              <a:gd name="T34" fmla="*/ 36 w 145"/>
              <a:gd name="T35" fmla="*/ 61 h 146"/>
              <a:gd name="T36" fmla="*/ 32 w 145"/>
              <a:gd name="T37" fmla="*/ 63 h 146"/>
              <a:gd name="T38" fmla="*/ 30 w 145"/>
              <a:gd name="T39" fmla="*/ 67 h 146"/>
              <a:gd name="T40" fmla="*/ 30 w 145"/>
              <a:gd name="T41" fmla="*/ 79 h 146"/>
              <a:gd name="T42" fmla="*/ 32 w 145"/>
              <a:gd name="T43" fmla="*/ 83 h 146"/>
              <a:gd name="T44" fmla="*/ 36 w 145"/>
              <a:gd name="T45" fmla="*/ 85 h 146"/>
              <a:gd name="T46" fmla="*/ 109 w 145"/>
              <a:gd name="T47" fmla="*/ 85 h 146"/>
              <a:gd name="T48" fmla="*/ 113 w 145"/>
              <a:gd name="T49" fmla="*/ 83 h 146"/>
              <a:gd name="T50" fmla="*/ 115 w 145"/>
              <a:gd name="T51"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6">
                <a:moveTo>
                  <a:pt x="136" y="37"/>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60" y="0"/>
                  <a:pt x="73" y="0"/>
                </a:cubicBezTo>
                <a:cubicBezTo>
                  <a:pt x="86" y="0"/>
                  <a:pt x="98" y="4"/>
                  <a:pt x="109" y="10"/>
                </a:cubicBezTo>
                <a:cubicBezTo>
                  <a:pt x="120" y="17"/>
                  <a:pt x="129" y="25"/>
                  <a:pt x="136" y="37"/>
                </a:cubicBezTo>
                <a:close/>
                <a:moveTo>
                  <a:pt x="115" y="79"/>
                </a:moveTo>
                <a:cubicBezTo>
                  <a:pt x="115" y="67"/>
                  <a:pt x="115" y="67"/>
                  <a:pt x="115" y="67"/>
                </a:cubicBezTo>
                <a:cubicBezTo>
                  <a:pt x="115" y="65"/>
                  <a:pt x="115" y="64"/>
                  <a:pt x="113" y="63"/>
                </a:cubicBezTo>
                <a:cubicBezTo>
                  <a:pt x="112" y="61"/>
                  <a:pt x="111" y="61"/>
                  <a:pt x="109" y="61"/>
                </a:cubicBezTo>
                <a:cubicBezTo>
                  <a:pt x="36" y="61"/>
                  <a:pt x="36" y="61"/>
                  <a:pt x="36" y="61"/>
                </a:cubicBezTo>
                <a:cubicBezTo>
                  <a:pt x="35" y="61"/>
                  <a:pt x="33" y="61"/>
                  <a:pt x="32" y="63"/>
                </a:cubicBezTo>
                <a:cubicBezTo>
                  <a:pt x="31" y="64"/>
                  <a:pt x="30" y="65"/>
                  <a:pt x="30" y="67"/>
                </a:cubicBezTo>
                <a:cubicBezTo>
                  <a:pt x="30" y="79"/>
                  <a:pt x="30" y="79"/>
                  <a:pt x="30" y="79"/>
                </a:cubicBezTo>
                <a:cubicBezTo>
                  <a:pt x="30" y="81"/>
                  <a:pt x="31" y="82"/>
                  <a:pt x="32" y="83"/>
                </a:cubicBezTo>
                <a:cubicBezTo>
                  <a:pt x="33" y="84"/>
                  <a:pt x="35" y="85"/>
                  <a:pt x="36" y="85"/>
                </a:cubicBezTo>
                <a:cubicBezTo>
                  <a:pt x="109" y="85"/>
                  <a:pt x="109" y="85"/>
                  <a:pt x="109" y="85"/>
                </a:cubicBezTo>
                <a:cubicBezTo>
                  <a:pt x="111" y="85"/>
                  <a:pt x="112" y="84"/>
                  <a:pt x="113" y="83"/>
                </a:cubicBezTo>
                <a:cubicBezTo>
                  <a:pt x="115" y="82"/>
                  <a:pt x="115" y="81"/>
                  <a:pt x="115"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0" name="Freeform 87"/>
          <p:cNvSpPr>
            <a:spLocks noEditPoints="1"/>
          </p:cNvSpPr>
          <p:nvPr/>
        </p:nvSpPr>
        <p:spPr bwMode="auto">
          <a:xfrm>
            <a:off x="2261826" y="2690983"/>
            <a:ext cx="207427" cy="209589"/>
          </a:xfrm>
          <a:custGeom>
            <a:avLst/>
            <a:gdLst>
              <a:gd name="T0" fmla="*/ 135 w 145"/>
              <a:gd name="T1" fmla="*/ 37 h 146"/>
              <a:gd name="T2" fmla="*/ 145 w 145"/>
              <a:gd name="T3" fmla="*/ 73 h 146"/>
              <a:gd name="T4" fmla="*/ 135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5 w 145"/>
              <a:gd name="T25" fmla="*/ 37 h 146"/>
              <a:gd name="T26" fmla="*/ 109 w 145"/>
              <a:gd name="T27" fmla="*/ 94 h 146"/>
              <a:gd name="T28" fmla="*/ 107 w 145"/>
              <a:gd name="T29" fmla="*/ 90 h 146"/>
              <a:gd name="T30" fmla="*/ 90 w 145"/>
              <a:gd name="T31" fmla="*/ 73 h 146"/>
              <a:gd name="T32" fmla="*/ 107 w 145"/>
              <a:gd name="T33" fmla="*/ 56 h 146"/>
              <a:gd name="T34" fmla="*/ 109 w 145"/>
              <a:gd name="T35" fmla="*/ 52 h 146"/>
              <a:gd name="T36" fmla="*/ 107 w 145"/>
              <a:gd name="T37" fmla="*/ 47 h 146"/>
              <a:gd name="T38" fmla="*/ 98 w 145"/>
              <a:gd name="T39" fmla="*/ 39 h 146"/>
              <a:gd name="T40" fmla="*/ 94 w 145"/>
              <a:gd name="T41" fmla="*/ 37 h 146"/>
              <a:gd name="T42" fmla="*/ 90 w 145"/>
              <a:gd name="T43" fmla="*/ 39 h 146"/>
              <a:gd name="T44" fmla="*/ 73 w 145"/>
              <a:gd name="T45" fmla="*/ 56 h 146"/>
              <a:gd name="T46" fmla="*/ 55 w 145"/>
              <a:gd name="T47" fmla="*/ 39 h 146"/>
              <a:gd name="T48" fmla="*/ 51 w 145"/>
              <a:gd name="T49" fmla="*/ 37 h 146"/>
              <a:gd name="T50" fmla="*/ 47 w 145"/>
              <a:gd name="T51" fmla="*/ 39 h 146"/>
              <a:gd name="T52" fmla="*/ 38 w 145"/>
              <a:gd name="T53" fmla="*/ 47 h 146"/>
              <a:gd name="T54" fmla="*/ 37 w 145"/>
              <a:gd name="T55" fmla="*/ 52 h 146"/>
              <a:gd name="T56" fmla="*/ 38 w 145"/>
              <a:gd name="T57" fmla="*/ 56 h 146"/>
              <a:gd name="T58" fmla="*/ 55 w 145"/>
              <a:gd name="T59" fmla="*/ 73 h 146"/>
              <a:gd name="T60" fmla="*/ 38 w 145"/>
              <a:gd name="T61" fmla="*/ 90 h 146"/>
              <a:gd name="T62" fmla="*/ 37 w 145"/>
              <a:gd name="T63" fmla="*/ 94 h 146"/>
              <a:gd name="T64" fmla="*/ 38 w 145"/>
              <a:gd name="T65" fmla="*/ 99 h 146"/>
              <a:gd name="T66" fmla="*/ 47 w 145"/>
              <a:gd name="T67" fmla="*/ 107 h 146"/>
              <a:gd name="T68" fmla="*/ 51 w 145"/>
              <a:gd name="T69" fmla="*/ 109 h 146"/>
              <a:gd name="T70" fmla="*/ 55 w 145"/>
              <a:gd name="T71" fmla="*/ 107 h 146"/>
              <a:gd name="T72" fmla="*/ 73 w 145"/>
              <a:gd name="T73" fmla="*/ 90 h 146"/>
              <a:gd name="T74" fmla="*/ 90 w 145"/>
              <a:gd name="T75" fmla="*/ 107 h 146"/>
              <a:gd name="T76" fmla="*/ 94 w 145"/>
              <a:gd name="T77" fmla="*/ 109 h 146"/>
              <a:gd name="T78" fmla="*/ 98 w 145"/>
              <a:gd name="T79" fmla="*/ 107 h 146"/>
              <a:gd name="T80" fmla="*/ 107 w 145"/>
              <a:gd name="T81" fmla="*/ 99 h 146"/>
              <a:gd name="T82" fmla="*/ 109 w 145"/>
              <a:gd name="T83" fmla="*/ 9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3"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59" y="0"/>
                  <a:pt x="73" y="0"/>
                </a:cubicBezTo>
                <a:cubicBezTo>
                  <a:pt x="86" y="0"/>
                  <a:pt x="98" y="4"/>
                  <a:pt x="109" y="10"/>
                </a:cubicBezTo>
                <a:cubicBezTo>
                  <a:pt x="120" y="17"/>
                  <a:pt x="129" y="25"/>
                  <a:pt x="135" y="37"/>
                </a:cubicBezTo>
                <a:close/>
                <a:moveTo>
                  <a:pt x="109" y="94"/>
                </a:moveTo>
                <a:cubicBezTo>
                  <a:pt x="109" y="93"/>
                  <a:pt x="108" y="91"/>
                  <a:pt x="107" y="90"/>
                </a:cubicBezTo>
                <a:cubicBezTo>
                  <a:pt x="90" y="73"/>
                  <a:pt x="90" y="73"/>
                  <a:pt x="90" y="73"/>
                </a:cubicBezTo>
                <a:cubicBezTo>
                  <a:pt x="107" y="56"/>
                  <a:pt x="107" y="56"/>
                  <a:pt x="107" y="56"/>
                </a:cubicBezTo>
                <a:cubicBezTo>
                  <a:pt x="108" y="55"/>
                  <a:pt x="109" y="53"/>
                  <a:pt x="109" y="52"/>
                </a:cubicBezTo>
                <a:cubicBezTo>
                  <a:pt x="109" y="50"/>
                  <a:pt x="108" y="48"/>
                  <a:pt x="107" y="47"/>
                </a:cubicBezTo>
                <a:cubicBezTo>
                  <a:pt x="98" y="39"/>
                  <a:pt x="98" y="39"/>
                  <a:pt x="98" y="39"/>
                </a:cubicBezTo>
                <a:cubicBezTo>
                  <a:pt x="97" y="38"/>
                  <a:pt x="96" y="37"/>
                  <a:pt x="94" y="37"/>
                </a:cubicBezTo>
                <a:cubicBezTo>
                  <a:pt x="92" y="37"/>
                  <a:pt x="91" y="38"/>
                  <a:pt x="90" y="39"/>
                </a:cubicBezTo>
                <a:cubicBezTo>
                  <a:pt x="73" y="56"/>
                  <a:pt x="73" y="56"/>
                  <a:pt x="73" y="56"/>
                </a:cubicBezTo>
                <a:cubicBezTo>
                  <a:pt x="55" y="39"/>
                  <a:pt x="55" y="39"/>
                  <a:pt x="55" y="39"/>
                </a:cubicBezTo>
                <a:cubicBezTo>
                  <a:pt x="54" y="38"/>
                  <a:pt x="53" y="37"/>
                  <a:pt x="51" y="37"/>
                </a:cubicBezTo>
                <a:cubicBezTo>
                  <a:pt x="49" y="37"/>
                  <a:pt x="48" y="38"/>
                  <a:pt x="47" y="39"/>
                </a:cubicBezTo>
                <a:cubicBezTo>
                  <a:pt x="38" y="47"/>
                  <a:pt x="38" y="47"/>
                  <a:pt x="38" y="47"/>
                </a:cubicBezTo>
                <a:cubicBezTo>
                  <a:pt x="37" y="48"/>
                  <a:pt x="37" y="50"/>
                  <a:pt x="37" y="52"/>
                </a:cubicBezTo>
                <a:cubicBezTo>
                  <a:pt x="37" y="53"/>
                  <a:pt x="37" y="55"/>
                  <a:pt x="38" y="56"/>
                </a:cubicBezTo>
                <a:cubicBezTo>
                  <a:pt x="55" y="73"/>
                  <a:pt x="55" y="73"/>
                  <a:pt x="55" y="73"/>
                </a:cubicBezTo>
                <a:cubicBezTo>
                  <a:pt x="38" y="90"/>
                  <a:pt x="38" y="90"/>
                  <a:pt x="38" y="90"/>
                </a:cubicBezTo>
                <a:cubicBezTo>
                  <a:pt x="37" y="91"/>
                  <a:pt x="37" y="93"/>
                  <a:pt x="37" y="94"/>
                </a:cubicBezTo>
                <a:cubicBezTo>
                  <a:pt x="37" y="96"/>
                  <a:pt x="37" y="97"/>
                  <a:pt x="38" y="99"/>
                </a:cubicBezTo>
                <a:cubicBezTo>
                  <a:pt x="47" y="107"/>
                  <a:pt x="47" y="107"/>
                  <a:pt x="47" y="107"/>
                </a:cubicBezTo>
                <a:cubicBezTo>
                  <a:pt x="48" y="108"/>
                  <a:pt x="49" y="109"/>
                  <a:pt x="51" y="109"/>
                </a:cubicBezTo>
                <a:cubicBezTo>
                  <a:pt x="53" y="109"/>
                  <a:pt x="54" y="108"/>
                  <a:pt x="55" y="107"/>
                </a:cubicBezTo>
                <a:cubicBezTo>
                  <a:pt x="73" y="90"/>
                  <a:pt x="73" y="90"/>
                  <a:pt x="73" y="90"/>
                </a:cubicBezTo>
                <a:cubicBezTo>
                  <a:pt x="90" y="107"/>
                  <a:pt x="90" y="107"/>
                  <a:pt x="90" y="107"/>
                </a:cubicBezTo>
                <a:cubicBezTo>
                  <a:pt x="91" y="108"/>
                  <a:pt x="92" y="109"/>
                  <a:pt x="94" y="109"/>
                </a:cubicBezTo>
                <a:cubicBezTo>
                  <a:pt x="96" y="109"/>
                  <a:pt x="97" y="108"/>
                  <a:pt x="98" y="107"/>
                </a:cubicBezTo>
                <a:cubicBezTo>
                  <a:pt x="107" y="99"/>
                  <a:pt x="107" y="99"/>
                  <a:pt x="107" y="99"/>
                </a:cubicBezTo>
                <a:cubicBezTo>
                  <a:pt x="108" y="97"/>
                  <a:pt x="109" y="96"/>
                  <a:pt x="109" y="9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1" name="Freeform 88"/>
          <p:cNvSpPr>
            <a:spLocks noEditPoints="1"/>
          </p:cNvSpPr>
          <p:nvPr/>
        </p:nvSpPr>
        <p:spPr bwMode="auto">
          <a:xfrm>
            <a:off x="2529754" y="2690983"/>
            <a:ext cx="207427" cy="209589"/>
          </a:xfrm>
          <a:custGeom>
            <a:avLst/>
            <a:gdLst>
              <a:gd name="T0" fmla="*/ 135 w 145"/>
              <a:gd name="T1" fmla="*/ 37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7 h 146"/>
              <a:gd name="T18" fmla="*/ 36 w 145"/>
              <a:gd name="T19" fmla="*/ 10 h 146"/>
              <a:gd name="T20" fmla="*/ 72 w 145"/>
              <a:gd name="T21" fmla="*/ 0 h 146"/>
              <a:gd name="T22" fmla="*/ 109 w 145"/>
              <a:gd name="T23" fmla="*/ 10 h 146"/>
              <a:gd name="T24" fmla="*/ 135 w 145"/>
              <a:gd name="T25" fmla="*/ 37 h 146"/>
              <a:gd name="T26" fmla="*/ 121 w 145"/>
              <a:gd name="T27" fmla="*/ 58 h 146"/>
              <a:gd name="T28" fmla="*/ 119 w 145"/>
              <a:gd name="T29" fmla="*/ 53 h 146"/>
              <a:gd name="T30" fmla="*/ 111 w 145"/>
              <a:gd name="T31" fmla="*/ 45 h 146"/>
              <a:gd name="T32" fmla="*/ 107 w 145"/>
              <a:gd name="T33" fmla="*/ 43 h 146"/>
              <a:gd name="T34" fmla="*/ 102 w 145"/>
              <a:gd name="T35" fmla="*/ 45 h 146"/>
              <a:gd name="T36" fmla="*/ 64 w 145"/>
              <a:gd name="T37" fmla="*/ 83 h 146"/>
              <a:gd name="T38" fmla="*/ 42 w 145"/>
              <a:gd name="T39" fmla="*/ 62 h 146"/>
              <a:gd name="T40" fmla="*/ 38 w 145"/>
              <a:gd name="T41" fmla="*/ 60 h 146"/>
              <a:gd name="T42" fmla="*/ 34 w 145"/>
              <a:gd name="T43" fmla="*/ 62 h 146"/>
              <a:gd name="T44" fmla="*/ 25 w 145"/>
              <a:gd name="T45" fmla="*/ 70 h 146"/>
              <a:gd name="T46" fmla="*/ 24 w 145"/>
              <a:gd name="T47" fmla="*/ 75 h 146"/>
              <a:gd name="T48" fmla="*/ 25 w 145"/>
              <a:gd name="T49" fmla="*/ 79 h 146"/>
              <a:gd name="T50" fmla="*/ 59 w 145"/>
              <a:gd name="T51" fmla="*/ 113 h 146"/>
              <a:gd name="T52" fmla="*/ 64 w 145"/>
              <a:gd name="T53" fmla="*/ 115 h 146"/>
              <a:gd name="T54" fmla="*/ 68 w 145"/>
              <a:gd name="T55" fmla="*/ 113 h 146"/>
              <a:gd name="T56" fmla="*/ 119 w 145"/>
              <a:gd name="T57" fmla="*/ 62 h 146"/>
              <a:gd name="T58" fmla="*/ 121 w 145"/>
              <a:gd name="T59"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5" y="146"/>
                  <a:pt x="72" y="146"/>
                </a:cubicBezTo>
                <a:cubicBezTo>
                  <a:pt x="59" y="146"/>
                  <a:pt x="47" y="142"/>
                  <a:pt x="36" y="136"/>
                </a:cubicBezTo>
                <a:cubicBezTo>
                  <a:pt x="25" y="129"/>
                  <a:pt x="16" y="121"/>
                  <a:pt x="9" y="109"/>
                </a:cubicBezTo>
                <a:cubicBezTo>
                  <a:pt x="3" y="98"/>
                  <a:pt x="0" y="86"/>
                  <a:pt x="0" y="73"/>
                </a:cubicBezTo>
                <a:cubicBezTo>
                  <a:pt x="0" y="60"/>
                  <a:pt x="3" y="48"/>
                  <a:pt x="9" y="37"/>
                </a:cubicBezTo>
                <a:cubicBezTo>
                  <a:pt x="16" y="25"/>
                  <a:pt x="25" y="17"/>
                  <a:pt x="36" y="10"/>
                </a:cubicBezTo>
                <a:cubicBezTo>
                  <a:pt x="47" y="4"/>
                  <a:pt x="59" y="0"/>
                  <a:pt x="72" y="0"/>
                </a:cubicBezTo>
                <a:cubicBezTo>
                  <a:pt x="85" y="0"/>
                  <a:pt x="98" y="4"/>
                  <a:pt x="109" y="10"/>
                </a:cubicBezTo>
                <a:cubicBezTo>
                  <a:pt x="120" y="17"/>
                  <a:pt x="129" y="25"/>
                  <a:pt x="135" y="37"/>
                </a:cubicBezTo>
                <a:close/>
                <a:moveTo>
                  <a:pt x="121" y="58"/>
                </a:moveTo>
                <a:cubicBezTo>
                  <a:pt x="121" y="56"/>
                  <a:pt x="121" y="54"/>
                  <a:pt x="119" y="53"/>
                </a:cubicBezTo>
                <a:cubicBezTo>
                  <a:pt x="111" y="45"/>
                  <a:pt x="111" y="45"/>
                  <a:pt x="111" y="45"/>
                </a:cubicBezTo>
                <a:cubicBezTo>
                  <a:pt x="110" y="44"/>
                  <a:pt x="108" y="43"/>
                  <a:pt x="107" y="43"/>
                </a:cubicBezTo>
                <a:cubicBezTo>
                  <a:pt x="105" y="43"/>
                  <a:pt x="103" y="44"/>
                  <a:pt x="102" y="45"/>
                </a:cubicBezTo>
                <a:cubicBezTo>
                  <a:pt x="64" y="83"/>
                  <a:pt x="64" y="83"/>
                  <a:pt x="64" y="83"/>
                </a:cubicBezTo>
                <a:cubicBezTo>
                  <a:pt x="42" y="62"/>
                  <a:pt x="42" y="62"/>
                  <a:pt x="42" y="62"/>
                </a:cubicBezTo>
                <a:cubicBezTo>
                  <a:pt x="41" y="61"/>
                  <a:pt x="40" y="60"/>
                  <a:pt x="38" y="60"/>
                </a:cubicBezTo>
                <a:cubicBezTo>
                  <a:pt x="36" y="60"/>
                  <a:pt x="35" y="61"/>
                  <a:pt x="34" y="62"/>
                </a:cubicBezTo>
                <a:cubicBezTo>
                  <a:pt x="25" y="70"/>
                  <a:pt x="25" y="70"/>
                  <a:pt x="25" y="70"/>
                </a:cubicBezTo>
                <a:cubicBezTo>
                  <a:pt x="24" y="72"/>
                  <a:pt x="24" y="73"/>
                  <a:pt x="24" y="75"/>
                </a:cubicBezTo>
                <a:cubicBezTo>
                  <a:pt x="24" y="76"/>
                  <a:pt x="24" y="78"/>
                  <a:pt x="25" y="79"/>
                </a:cubicBezTo>
                <a:cubicBezTo>
                  <a:pt x="59" y="113"/>
                  <a:pt x="59" y="113"/>
                  <a:pt x="59" y="113"/>
                </a:cubicBezTo>
                <a:cubicBezTo>
                  <a:pt x="61" y="114"/>
                  <a:pt x="62" y="115"/>
                  <a:pt x="64" y="115"/>
                </a:cubicBezTo>
                <a:cubicBezTo>
                  <a:pt x="65" y="115"/>
                  <a:pt x="67" y="114"/>
                  <a:pt x="68" y="113"/>
                </a:cubicBezTo>
                <a:cubicBezTo>
                  <a:pt x="119" y="62"/>
                  <a:pt x="119" y="62"/>
                  <a:pt x="119" y="62"/>
                </a:cubicBezTo>
                <a:cubicBezTo>
                  <a:pt x="121" y="61"/>
                  <a:pt x="121" y="59"/>
                  <a:pt x="121"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2" name="Freeform 89"/>
          <p:cNvSpPr>
            <a:spLocks noEditPoints="1"/>
          </p:cNvSpPr>
          <p:nvPr/>
        </p:nvSpPr>
        <p:spPr bwMode="auto">
          <a:xfrm>
            <a:off x="2795521" y="2690983"/>
            <a:ext cx="209589" cy="209589"/>
          </a:xfrm>
          <a:custGeom>
            <a:avLst/>
            <a:gdLst>
              <a:gd name="T0" fmla="*/ 136 w 146"/>
              <a:gd name="T1" fmla="*/ 37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7 h 146"/>
              <a:gd name="T18" fmla="*/ 37 w 146"/>
              <a:gd name="T19" fmla="*/ 10 h 146"/>
              <a:gd name="T20" fmla="*/ 73 w 146"/>
              <a:gd name="T21" fmla="*/ 0 h 146"/>
              <a:gd name="T22" fmla="*/ 110 w 146"/>
              <a:gd name="T23" fmla="*/ 10 h 146"/>
              <a:gd name="T24" fmla="*/ 136 w 146"/>
              <a:gd name="T25" fmla="*/ 37 h 146"/>
              <a:gd name="T26" fmla="*/ 109 w 146"/>
              <a:gd name="T27" fmla="*/ 55 h 146"/>
              <a:gd name="T28" fmla="*/ 104 w 146"/>
              <a:gd name="T29" fmla="*/ 39 h 146"/>
              <a:gd name="T30" fmla="*/ 91 w 146"/>
              <a:gd name="T31" fmla="*/ 28 h 146"/>
              <a:gd name="T32" fmla="*/ 75 w 146"/>
              <a:gd name="T33" fmla="*/ 25 h 146"/>
              <a:gd name="T34" fmla="*/ 40 w 146"/>
              <a:gd name="T35" fmla="*/ 45 h 146"/>
              <a:gd name="T36" fmla="*/ 41 w 146"/>
              <a:gd name="T37" fmla="*/ 49 h 146"/>
              <a:gd name="T38" fmla="*/ 53 w 146"/>
              <a:gd name="T39" fmla="*/ 58 h 146"/>
              <a:gd name="T40" fmla="*/ 55 w 146"/>
              <a:gd name="T41" fmla="*/ 59 h 146"/>
              <a:gd name="T42" fmla="*/ 57 w 146"/>
              <a:gd name="T43" fmla="*/ 58 h 146"/>
              <a:gd name="T44" fmla="*/ 65 w 146"/>
              <a:gd name="T45" fmla="*/ 49 h 146"/>
              <a:gd name="T46" fmla="*/ 74 w 146"/>
              <a:gd name="T47" fmla="*/ 47 h 146"/>
              <a:gd name="T48" fmla="*/ 82 w 146"/>
              <a:gd name="T49" fmla="*/ 49 h 146"/>
              <a:gd name="T50" fmla="*/ 85 w 146"/>
              <a:gd name="T51" fmla="*/ 55 h 146"/>
              <a:gd name="T52" fmla="*/ 83 w 146"/>
              <a:gd name="T53" fmla="*/ 60 h 146"/>
              <a:gd name="T54" fmla="*/ 77 w 146"/>
              <a:gd name="T55" fmla="*/ 65 h 146"/>
              <a:gd name="T56" fmla="*/ 66 w 146"/>
              <a:gd name="T57" fmla="*/ 73 h 146"/>
              <a:gd name="T58" fmla="*/ 61 w 146"/>
              <a:gd name="T59" fmla="*/ 85 h 146"/>
              <a:gd name="T60" fmla="*/ 61 w 146"/>
              <a:gd name="T61" fmla="*/ 88 h 146"/>
              <a:gd name="T62" fmla="*/ 62 w 146"/>
              <a:gd name="T63" fmla="*/ 90 h 146"/>
              <a:gd name="T64" fmla="*/ 64 w 146"/>
              <a:gd name="T65" fmla="*/ 91 h 146"/>
              <a:gd name="T66" fmla="*/ 82 w 146"/>
              <a:gd name="T67" fmla="*/ 91 h 146"/>
              <a:gd name="T68" fmla="*/ 84 w 146"/>
              <a:gd name="T69" fmla="*/ 90 h 146"/>
              <a:gd name="T70" fmla="*/ 85 w 146"/>
              <a:gd name="T71" fmla="*/ 88 h 146"/>
              <a:gd name="T72" fmla="*/ 87 w 146"/>
              <a:gd name="T73" fmla="*/ 83 h 146"/>
              <a:gd name="T74" fmla="*/ 92 w 146"/>
              <a:gd name="T75" fmla="*/ 79 h 146"/>
              <a:gd name="T76" fmla="*/ 97 w 146"/>
              <a:gd name="T77" fmla="*/ 76 h 146"/>
              <a:gd name="T78" fmla="*/ 101 w 146"/>
              <a:gd name="T79" fmla="*/ 73 h 146"/>
              <a:gd name="T80" fmla="*/ 106 w 146"/>
              <a:gd name="T81" fmla="*/ 68 h 146"/>
              <a:gd name="T82" fmla="*/ 108 w 146"/>
              <a:gd name="T83" fmla="*/ 62 h 146"/>
              <a:gd name="T84" fmla="*/ 109 w 146"/>
              <a:gd name="T85" fmla="*/ 55 h 146"/>
              <a:gd name="T86" fmla="*/ 85 w 146"/>
              <a:gd name="T87" fmla="*/ 118 h 146"/>
              <a:gd name="T88" fmla="*/ 85 w 146"/>
              <a:gd name="T89" fmla="*/ 100 h 146"/>
              <a:gd name="T90" fmla="*/ 84 w 146"/>
              <a:gd name="T91" fmla="*/ 98 h 146"/>
              <a:gd name="T92" fmla="*/ 82 w 146"/>
              <a:gd name="T93" fmla="*/ 97 h 146"/>
              <a:gd name="T94" fmla="*/ 64 w 146"/>
              <a:gd name="T95" fmla="*/ 97 h 146"/>
              <a:gd name="T96" fmla="*/ 62 w 146"/>
              <a:gd name="T97" fmla="*/ 98 h 146"/>
              <a:gd name="T98" fmla="*/ 61 w 146"/>
              <a:gd name="T99" fmla="*/ 100 h 146"/>
              <a:gd name="T100" fmla="*/ 61 w 146"/>
              <a:gd name="T101" fmla="*/ 118 h 146"/>
              <a:gd name="T102" fmla="*/ 62 w 146"/>
              <a:gd name="T103" fmla="*/ 121 h 146"/>
              <a:gd name="T104" fmla="*/ 64 w 146"/>
              <a:gd name="T105" fmla="*/ 121 h 146"/>
              <a:gd name="T106" fmla="*/ 82 w 146"/>
              <a:gd name="T107" fmla="*/ 121 h 146"/>
              <a:gd name="T108" fmla="*/ 84 w 146"/>
              <a:gd name="T109" fmla="*/ 121 h 146"/>
              <a:gd name="T110" fmla="*/ 85 w 146"/>
              <a:gd name="T111"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6" h="146">
                <a:moveTo>
                  <a:pt x="136" y="37"/>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7"/>
                </a:cubicBezTo>
                <a:cubicBezTo>
                  <a:pt x="17" y="25"/>
                  <a:pt x="25" y="17"/>
                  <a:pt x="37" y="10"/>
                </a:cubicBezTo>
                <a:cubicBezTo>
                  <a:pt x="48" y="4"/>
                  <a:pt x="60" y="0"/>
                  <a:pt x="73" y="0"/>
                </a:cubicBezTo>
                <a:cubicBezTo>
                  <a:pt x="86" y="0"/>
                  <a:pt x="98" y="4"/>
                  <a:pt x="110" y="10"/>
                </a:cubicBezTo>
                <a:cubicBezTo>
                  <a:pt x="121" y="17"/>
                  <a:pt x="129" y="25"/>
                  <a:pt x="136" y="37"/>
                </a:cubicBezTo>
                <a:close/>
                <a:moveTo>
                  <a:pt x="109" y="55"/>
                </a:moveTo>
                <a:cubicBezTo>
                  <a:pt x="109" y="49"/>
                  <a:pt x="108" y="44"/>
                  <a:pt x="104" y="39"/>
                </a:cubicBezTo>
                <a:cubicBezTo>
                  <a:pt x="101" y="35"/>
                  <a:pt x="96" y="31"/>
                  <a:pt x="91" y="28"/>
                </a:cubicBezTo>
                <a:cubicBezTo>
                  <a:pt x="86" y="26"/>
                  <a:pt x="80" y="25"/>
                  <a:pt x="75" y="25"/>
                </a:cubicBezTo>
                <a:cubicBezTo>
                  <a:pt x="60" y="25"/>
                  <a:pt x="48" y="31"/>
                  <a:pt x="40" y="45"/>
                </a:cubicBezTo>
                <a:cubicBezTo>
                  <a:pt x="39" y="46"/>
                  <a:pt x="39" y="48"/>
                  <a:pt x="41" y="49"/>
                </a:cubicBezTo>
                <a:cubicBezTo>
                  <a:pt x="53" y="58"/>
                  <a:pt x="53" y="58"/>
                  <a:pt x="53" y="58"/>
                </a:cubicBezTo>
                <a:cubicBezTo>
                  <a:pt x="54" y="58"/>
                  <a:pt x="54" y="59"/>
                  <a:pt x="55" y="59"/>
                </a:cubicBezTo>
                <a:cubicBezTo>
                  <a:pt x="56" y="59"/>
                  <a:pt x="57" y="58"/>
                  <a:pt x="57" y="58"/>
                </a:cubicBezTo>
                <a:cubicBezTo>
                  <a:pt x="61" y="53"/>
                  <a:pt x="63" y="50"/>
                  <a:pt x="65" y="49"/>
                </a:cubicBezTo>
                <a:cubicBezTo>
                  <a:pt x="68" y="47"/>
                  <a:pt x="70" y="47"/>
                  <a:pt x="74" y="47"/>
                </a:cubicBezTo>
                <a:cubicBezTo>
                  <a:pt x="77" y="47"/>
                  <a:pt x="79" y="47"/>
                  <a:pt x="82" y="49"/>
                </a:cubicBezTo>
                <a:cubicBezTo>
                  <a:pt x="84" y="51"/>
                  <a:pt x="85" y="53"/>
                  <a:pt x="85" y="55"/>
                </a:cubicBezTo>
                <a:cubicBezTo>
                  <a:pt x="85" y="57"/>
                  <a:pt x="85" y="59"/>
                  <a:pt x="83" y="60"/>
                </a:cubicBezTo>
                <a:cubicBezTo>
                  <a:pt x="82" y="62"/>
                  <a:pt x="80" y="63"/>
                  <a:pt x="77" y="65"/>
                </a:cubicBezTo>
                <a:cubicBezTo>
                  <a:pt x="73" y="66"/>
                  <a:pt x="69" y="69"/>
                  <a:pt x="66" y="73"/>
                </a:cubicBezTo>
                <a:cubicBezTo>
                  <a:pt x="63" y="76"/>
                  <a:pt x="61" y="80"/>
                  <a:pt x="61" y="85"/>
                </a:cubicBezTo>
                <a:cubicBezTo>
                  <a:pt x="61" y="88"/>
                  <a:pt x="61" y="88"/>
                  <a:pt x="61" y="88"/>
                </a:cubicBezTo>
                <a:cubicBezTo>
                  <a:pt x="61" y="89"/>
                  <a:pt x="61" y="90"/>
                  <a:pt x="62" y="90"/>
                </a:cubicBezTo>
                <a:cubicBezTo>
                  <a:pt x="62" y="91"/>
                  <a:pt x="63" y="91"/>
                  <a:pt x="64" y="91"/>
                </a:cubicBezTo>
                <a:cubicBezTo>
                  <a:pt x="82" y="91"/>
                  <a:pt x="82" y="91"/>
                  <a:pt x="82" y="91"/>
                </a:cubicBezTo>
                <a:cubicBezTo>
                  <a:pt x="83" y="91"/>
                  <a:pt x="84" y="91"/>
                  <a:pt x="84" y="90"/>
                </a:cubicBezTo>
                <a:cubicBezTo>
                  <a:pt x="85" y="90"/>
                  <a:pt x="85" y="89"/>
                  <a:pt x="85" y="88"/>
                </a:cubicBezTo>
                <a:cubicBezTo>
                  <a:pt x="85" y="87"/>
                  <a:pt x="86" y="85"/>
                  <a:pt x="87" y="83"/>
                </a:cubicBezTo>
                <a:cubicBezTo>
                  <a:pt x="89" y="81"/>
                  <a:pt x="90" y="80"/>
                  <a:pt x="92" y="79"/>
                </a:cubicBezTo>
                <a:cubicBezTo>
                  <a:pt x="94" y="78"/>
                  <a:pt x="96" y="77"/>
                  <a:pt x="97" y="76"/>
                </a:cubicBezTo>
                <a:cubicBezTo>
                  <a:pt x="98" y="75"/>
                  <a:pt x="100" y="74"/>
                  <a:pt x="101" y="73"/>
                </a:cubicBezTo>
                <a:cubicBezTo>
                  <a:pt x="103" y="71"/>
                  <a:pt x="105" y="70"/>
                  <a:pt x="106" y="68"/>
                </a:cubicBezTo>
                <a:cubicBezTo>
                  <a:pt x="107" y="67"/>
                  <a:pt x="107" y="65"/>
                  <a:pt x="108" y="62"/>
                </a:cubicBezTo>
                <a:cubicBezTo>
                  <a:pt x="109" y="60"/>
                  <a:pt x="109" y="58"/>
                  <a:pt x="109" y="55"/>
                </a:cubicBezTo>
                <a:close/>
                <a:moveTo>
                  <a:pt x="85" y="118"/>
                </a:moveTo>
                <a:cubicBezTo>
                  <a:pt x="85" y="100"/>
                  <a:pt x="85" y="100"/>
                  <a:pt x="85" y="100"/>
                </a:cubicBezTo>
                <a:cubicBezTo>
                  <a:pt x="85" y="99"/>
                  <a:pt x="85" y="99"/>
                  <a:pt x="84" y="98"/>
                </a:cubicBezTo>
                <a:cubicBezTo>
                  <a:pt x="84" y="97"/>
                  <a:pt x="83" y="97"/>
                  <a:pt x="82" y="97"/>
                </a:cubicBezTo>
                <a:cubicBezTo>
                  <a:pt x="64" y="97"/>
                  <a:pt x="64" y="97"/>
                  <a:pt x="64" y="97"/>
                </a:cubicBezTo>
                <a:cubicBezTo>
                  <a:pt x="63" y="97"/>
                  <a:pt x="62" y="97"/>
                  <a:pt x="62" y="98"/>
                </a:cubicBezTo>
                <a:cubicBezTo>
                  <a:pt x="61" y="99"/>
                  <a:pt x="61" y="99"/>
                  <a:pt x="61" y="100"/>
                </a:cubicBezTo>
                <a:cubicBezTo>
                  <a:pt x="61" y="118"/>
                  <a:pt x="61" y="118"/>
                  <a:pt x="61" y="118"/>
                </a:cubicBezTo>
                <a:cubicBezTo>
                  <a:pt x="61" y="119"/>
                  <a:pt x="61" y="120"/>
                  <a:pt x="62" y="121"/>
                </a:cubicBezTo>
                <a:cubicBezTo>
                  <a:pt x="62" y="121"/>
                  <a:pt x="63" y="121"/>
                  <a:pt x="64" y="121"/>
                </a:cubicBezTo>
                <a:cubicBezTo>
                  <a:pt x="82" y="121"/>
                  <a:pt x="82" y="121"/>
                  <a:pt x="82" y="121"/>
                </a:cubicBezTo>
                <a:cubicBezTo>
                  <a:pt x="83" y="121"/>
                  <a:pt x="84" y="121"/>
                  <a:pt x="84" y="121"/>
                </a:cubicBezTo>
                <a:cubicBezTo>
                  <a:pt x="85" y="120"/>
                  <a:pt x="85" y="119"/>
                  <a:pt x="85"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3" name="Freeform 90"/>
          <p:cNvSpPr>
            <a:spLocks noEditPoints="1"/>
          </p:cNvSpPr>
          <p:nvPr/>
        </p:nvSpPr>
        <p:spPr bwMode="auto">
          <a:xfrm>
            <a:off x="3063448" y="2690983"/>
            <a:ext cx="209589" cy="209589"/>
          </a:xfrm>
          <a:custGeom>
            <a:avLst/>
            <a:gdLst>
              <a:gd name="T0" fmla="*/ 136 w 145"/>
              <a:gd name="T1" fmla="*/ 37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6 w 145"/>
              <a:gd name="T25" fmla="*/ 37 h 146"/>
              <a:gd name="T26" fmla="*/ 97 w 145"/>
              <a:gd name="T27" fmla="*/ 118 h 146"/>
              <a:gd name="T28" fmla="*/ 97 w 145"/>
              <a:gd name="T29" fmla="*/ 103 h 146"/>
              <a:gd name="T30" fmla="*/ 96 w 145"/>
              <a:gd name="T31" fmla="*/ 101 h 146"/>
              <a:gd name="T32" fmla="*/ 94 w 145"/>
              <a:gd name="T33" fmla="*/ 100 h 146"/>
              <a:gd name="T34" fmla="*/ 85 w 145"/>
              <a:gd name="T35" fmla="*/ 100 h 146"/>
              <a:gd name="T36" fmla="*/ 85 w 145"/>
              <a:gd name="T37" fmla="*/ 52 h 146"/>
              <a:gd name="T38" fmla="*/ 84 w 145"/>
              <a:gd name="T39" fmla="*/ 50 h 146"/>
              <a:gd name="T40" fmla="*/ 82 w 145"/>
              <a:gd name="T41" fmla="*/ 49 h 146"/>
              <a:gd name="T42" fmla="*/ 52 w 145"/>
              <a:gd name="T43" fmla="*/ 49 h 146"/>
              <a:gd name="T44" fmla="*/ 49 w 145"/>
              <a:gd name="T45" fmla="*/ 50 h 146"/>
              <a:gd name="T46" fmla="*/ 49 w 145"/>
              <a:gd name="T47" fmla="*/ 52 h 146"/>
              <a:gd name="T48" fmla="*/ 49 w 145"/>
              <a:gd name="T49" fmla="*/ 67 h 146"/>
              <a:gd name="T50" fmla="*/ 49 w 145"/>
              <a:gd name="T51" fmla="*/ 69 h 146"/>
              <a:gd name="T52" fmla="*/ 52 w 145"/>
              <a:gd name="T53" fmla="*/ 70 h 146"/>
              <a:gd name="T54" fmla="*/ 61 w 145"/>
              <a:gd name="T55" fmla="*/ 70 h 146"/>
              <a:gd name="T56" fmla="*/ 61 w 145"/>
              <a:gd name="T57" fmla="*/ 100 h 146"/>
              <a:gd name="T58" fmla="*/ 52 w 145"/>
              <a:gd name="T59" fmla="*/ 100 h 146"/>
              <a:gd name="T60" fmla="*/ 49 w 145"/>
              <a:gd name="T61" fmla="*/ 101 h 146"/>
              <a:gd name="T62" fmla="*/ 49 w 145"/>
              <a:gd name="T63" fmla="*/ 103 h 146"/>
              <a:gd name="T64" fmla="*/ 49 w 145"/>
              <a:gd name="T65" fmla="*/ 118 h 146"/>
              <a:gd name="T66" fmla="*/ 49 w 145"/>
              <a:gd name="T67" fmla="*/ 121 h 146"/>
              <a:gd name="T68" fmla="*/ 52 w 145"/>
              <a:gd name="T69" fmla="*/ 121 h 146"/>
              <a:gd name="T70" fmla="*/ 94 w 145"/>
              <a:gd name="T71" fmla="*/ 121 h 146"/>
              <a:gd name="T72" fmla="*/ 96 w 145"/>
              <a:gd name="T73" fmla="*/ 121 h 146"/>
              <a:gd name="T74" fmla="*/ 97 w 145"/>
              <a:gd name="T75" fmla="*/ 118 h 146"/>
              <a:gd name="T76" fmla="*/ 85 w 145"/>
              <a:gd name="T77" fmla="*/ 34 h 146"/>
              <a:gd name="T78" fmla="*/ 85 w 145"/>
              <a:gd name="T79" fmla="*/ 18 h 146"/>
              <a:gd name="T80" fmla="*/ 84 w 145"/>
              <a:gd name="T81" fmla="*/ 16 h 146"/>
              <a:gd name="T82" fmla="*/ 82 w 145"/>
              <a:gd name="T83" fmla="*/ 15 h 146"/>
              <a:gd name="T84" fmla="*/ 64 w 145"/>
              <a:gd name="T85" fmla="*/ 15 h 146"/>
              <a:gd name="T86" fmla="*/ 62 w 145"/>
              <a:gd name="T87" fmla="*/ 16 h 146"/>
              <a:gd name="T88" fmla="*/ 61 w 145"/>
              <a:gd name="T89" fmla="*/ 18 h 146"/>
              <a:gd name="T90" fmla="*/ 61 w 145"/>
              <a:gd name="T91" fmla="*/ 34 h 146"/>
              <a:gd name="T92" fmla="*/ 62 w 145"/>
              <a:gd name="T93" fmla="*/ 36 h 146"/>
              <a:gd name="T94" fmla="*/ 64 w 145"/>
              <a:gd name="T95" fmla="*/ 37 h 146"/>
              <a:gd name="T96" fmla="*/ 82 w 145"/>
              <a:gd name="T97" fmla="*/ 37 h 146"/>
              <a:gd name="T98" fmla="*/ 84 w 145"/>
              <a:gd name="T99" fmla="*/ 36 h 146"/>
              <a:gd name="T100" fmla="*/ 85 w 145"/>
              <a:gd name="T101"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 h="146">
                <a:moveTo>
                  <a:pt x="136" y="37"/>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8"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8" y="4"/>
                  <a:pt x="60" y="0"/>
                  <a:pt x="73" y="0"/>
                </a:cubicBezTo>
                <a:cubicBezTo>
                  <a:pt x="86" y="0"/>
                  <a:pt x="98" y="4"/>
                  <a:pt x="109" y="10"/>
                </a:cubicBezTo>
                <a:cubicBezTo>
                  <a:pt x="120" y="17"/>
                  <a:pt x="129" y="25"/>
                  <a:pt x="136" y="37"/>
                </a:cubicBezTo>
                <a:close/>
                <a:moveTo>
                  <a:pt x="97" y="118"/>
                </a:moveTo>
                <a:cubicBezTo>
                  <a:pt x="97" y="103"/>
                  <a:pt x="97" y="103"/>
                  <a:pt x="97" y="103"/>
                </a:cubicBezTo>
                <a:cubicBezTo>
                  <a:pt x="97" y="102"/>
                  <a:pt x="97" y="102"/>
                  <a:pt x="96" y="101"/>
                </a:cubicBezTo>
                <a:cubicBezTo>
                  <a:pt x="96" y="100"/>
                  <a:pt x="95" y="100"/>
                  <a:pt x="94" y="100"/>
                </a:cubicBezTo>
                <a:cubicBezTo>
                  <a:pt x="85" y="100"/>
                  <a:pt x="85" y="100"/>
                  <a:pt x="85" y="100"/>
                </a:cubicBezTo>
                <a:cubicBezTo>
                  <a:pt x="85" y="52"/>
                  <a:pt x="85" y="52"/>
                  <a:pt x="85" y="52"/>
                </a:cubicBezTo>
                <a:cubicBezTo>
                  <a:pt x="85" y="51"/>
                  <a:pt x="85" y="50"/>
                  <a:pt x="84" y="50"/>
                </a:cubicBezTo>
                <a:cubicBezTo>
                  <a:pt x="84" y="49"/>
                  <a:pt x="83" y="49"/>
                  <a:pt x="82" y="49"/>
                </a:cubicBezTo>
                <a:cubicBezTo>
                  <a:pt x="52" y="49"/>
                  <a:pt x="52" y="49"/>
                  <a:pt x="52" y="49"/>
                </a:cubicBezTo>
                <a:cubicBezTo>
                  <a:pt x="51" y="49"/>
                  <a:pt x="50" y="49"/>
                  <a:pt x="49" y="50"/>
                </a:cubicBezTo>
                <a:cubicBezTo>
                  <a:pt x="49" y="50"/>
                  <a:pt x="49" y="51"/>
                  <a:pt x="49" y="52"/>
                </a:cubicBezTo>
                <a:cubicBezTo>
                  <a:pt x="49" y="67"/>
                  <a:pt x="49" y="67"/>
                  <a:pt x="49" y="67"/>
                </a:cubicBezTo>
                <a:cubicBezTo>
                  <a:pt x="49" y="68"/>
                  <a:pt x="49" y="69"/>
                  <a:pt x="49" y="69"/>
                </a:cubicBezTo>
                <a:cubicBezTo>
                  <a:pt x="50" y="70"/>
                  <a:pt x="51" y="70"/>
                  <a:pt x="52" y="70"/>
                </a:cubicBezTo>
                <a:cubicBezTo>
                  <a:pt x="61" y="70"/>
                  <a:pt x="61" y="70"/>
                  <a:pt x="61" y="70"/>
                </a:cubicBezTo>
                <a:cubicBezTo>
                  <a:pt x="61" y="100"/>
                  <a:pt x="61" y="100"/>
                  <a:pt x="61" y="100"/>
                </a:cubicBezTo>
                <a:cubicBezTo>
                  <a:pt x="52" y="100"/>
                  <a:pt x="52" y="100"/>
                  <a:pt x="52" y="100"/>
                </a:cubicBezTo>
                <a:cubicBezTo>
                  <a:pt x="51" y="100"/>
                  <a:pt x="50" y="100"/>
                  <a:pt x="49" y="101"/>
                </a:cubicBezTo>
                <a:cubicBezTo>
                  <a:pt x="49" y="102"/>
                  <a:pt x="49" y="102"/>
                  <a:pt x="49" y="103"/>
                </a:cubicBezTo>
                <a:cubicBezTo>
                  <a:pt x="49" y="118"/>
                  <a:pt x="49" y="118"/>
                  <a:pt x="49" y="118"/>
                </a:cubicBezTo>
                <a:cubicBezTo>
                  <a:pt x="49" y="119"/>
                  <a:pt x="49" y="120"/>
                  <a:pt x="49" y="121"/>
                </a:cubicBezTo>
                <a:cubicBezTo>
                  <a:pt x="50" y="121"/>
                  <a:pt x="51" y="121"/>
                  <a:pt x="52" y="121"/>
                </a:cubicBezTo>
                <a:cubicBezTo>
                  <a:pt x="94" y="121"/>
                  <a:pt x="94" y="121"/>
                  <a:pt x="94" y="121"/>
                </a:cubicBezTo>
                <a:cubicBezTo>
                  <a:pt x="95" y="121"/>
                  <a:pt x="96" y="121"/>
                  <a:pt x="96" y="121"/>
                </a:cubicBezTo>
                <a:cubicBezTo>
                  <a:pt x="97" y="120"/>
                  <a:pt x="97" y="119"/>
                  <a:pt x="97" y="118"/>
                </a:cubicBezTo>
                <a:close/>
                <a:moveTo>
                  <a:pt x="85" y="34"/>
                </a:moveTo>
                <a:cubicBezTo>
                  <a:pt x="85" y="18"/>
                  <a:pt x="85" y="18"/>
                  <a:pt x="85" y="18"/>
                </a:cubicBezTo>
                <a:cubicBezTo>
                  <a:pt x="85" y="18"/>
                  <a:pt x="85" y="17"/>
                  <a:pt x="84" y="16"/>
                </a:cubicBezTo>
                <a:cubicBezTo>
                  <a:pt x="84" y="16"/>
                  <a:pt x="83" y="15"/>
                  <a:pt x="82" y="15"/>
                </a:cubicBezTo>
                <a:cubicBezTo>
                  <a:pt x="64" y="15"/>
                  <a:pt x="64" y="15"/>
                  <a:pt x="64" y="15"/>
                </a:cubicBezTo>
                <a:cubicBezTo>
                  <a:pt x="63" y="15"/>
                  <a:pt x="62" y="16"/>
                  <a:pt x="62" y="16"/>
                </a:cubicBezTo>
                <a:cubicBezTo>
                  <a:pt x="61" y="17"/>
                  <a:pt x="61" y="18"/>
                  <a:pt x="61" y="18"/>
                </a:cubicBezTo>
                <a:cubicBezTo>
                  <a:pt x="61" y="34"/>
                  <a:pt x="61" y="34"/>
                  <a:pt x="61" y="34"/>
                </a:cubicBezTo>
                <a:cubicBezTo>
                  <a:pt x="61" y="35"/>
                  <a:pt x="61" y="35"/>
                  <a:pt x="62" y="36"/>
                </a:cubicBezTo>
                <a:cubicBezTo>
                  <a:pt x="62" y="36"/>
                  <a:pt x="63" y="37"/>
                  <a:pt x="64" y="37"/>
                </a:cubicBezTo>
                <a:cubicBezTo>
                  <a:pt x="82" y="37"/>
                  <a:pt x="82" y="37"/>
                  <a:pt x="82" y="37"/>
                </a:cubicBezTo>
                <a:cubicBezTo>
                  <a:pt x="83" y="37"/>
                  <a:pt x="84" y="36"/>
                  <a:pt x="84" y="36"/>
                </a:cubicBezTo>
                <a:cubicBezTo>
                  <a:pt x="85" y="35"/>
                  <a:pt x="85" y="35"/>
                  <a:pt x="85" y="3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4" name="Freeform 91"/>
          <p:cNvSpPr>
            <a:spLocks noEditPoints="1"/>
          </p:cNvSpPr>
          <p:nvPr/>
        </p:nvSpPr>
        <p:spPr bwMode="auto">
          <a:xfrm>
            <a:off x="3331376" y="2690983"/>
            <a:ext cx="209589" cy="209589"/>
          </a:xfrm>
          <a:custGeom>
            <a:avLst/>
            <a:gdLst>
              <a:gd name="T0" fmla="*/ 145 w 145"/>
              <a:gd name="T1" fmla="*/ 79 h 146"/>
              <a:gd name="T2" fmla="*/ 139 w 145"/>
              <a:gd name="T3" fmla="*/ 85 h 146"/>
              <a:gd name="T4" fmla="*/ 111 w 145"/>
              <a:gd name="T5" fmla="*/ 111 h 146"/>
              <a:gd name="T6" fmla="*/ 85 w 145"/>
              <a:gd name="T7" fmla="*/ 140 h 146"/>
              <a:gd name="T8" fmla="*/ 79 w 145"/>
              <a:gd name="T9" fmla="*/ 146 h 146"/>
              <a:gd name="T10" fmla="*/ 62 w 145"/>
              <a:gd name="T11" fmla="*/ 144 h 146"/>
              <a:gd name="T12" fmla="*/ 60 w 145"/>
              <a:gd name="T13" fmla="*/ 126 h 146"/>
              <a:gd name="T14" fmla="*/ 20 w 145"/>
              <a:gd name="T15" fmla="*/ 85 h 146"/>
              <a:gd name="T16" fmla="*/ 2 w 145"/>
              <a:gd name="T17" fmla="*/ 83 h 146"/>
              <a:gd name="T18" fmla="*/ 0 w 145"/>
              <a:gd name="T19" fmla="*/ 67 h 146"/>
              <a:gd name="T20" fmla="*/ 6 w 145"/>
              <a:gd name="T21" fmla="*/ 61 h 146"/>
              <a:gd name="T22" fmla="*/ 34 w 145"/>
              <a:gd name="T23" fmla="*/ 35 h 146"/>
              <a:gd name="T24" fmla="*/ 60 w 145"/>
              <a:gd name="T25" fmla="*/ 6 h 146"/>
              <a:gd name="T26" fmla="*/ 67 w 145"/>
              <a:gd name="T27" fmla="*/ 0 h 146"/>
              <a:gd name="T28" fmla="*/ 83 w 145"/>
              <a:gd name="T29" fmla="*/ 2 h 146"/>
              <a:gd name="T30" fmla="*/ 85 w 145"/>
              <a:gd name="T31" fmla="*/ 20 h 146"/>
              <a:gd name="T32" fmla="*/ 126 w 145"/>
              <a:gd name="T33" fmla="*/ 61 h 146"/>
              <a:gd name="T34" fmla="*/ 143 w 145"/>
              <a:gd name="T35" fmla="*/ 63 h 146"/>
              <a:gd name="T36" fmla="*/ 113 w 145"/>
              <a:gd name="T37" fmla="*/ 85 h 146"/>
              <a:gd name="T38" fmla="*/ 99 w 145"/>
              <a:gd name="T39" fmla="*/ 83 h 146"/>
              <a:gd name="T40" fmla="*/ 97 w 145"/>
              <a:gd name="T41" fmla="*/ 67 h 146"/>
              <a:gd name="T42" fmla="*/ 103 w 145"/>
              <a:gd name="T43" fmla="*/ 61 h 146"/>
              <a:gd name="T44" fmla="*/ 103 w 145"/>
              <a:gd name="T45" fmla="*/ 43 h 146"/>
              <a:gd name="T46" fmla="*/ 85 w 145"/>
              <a:gd name="T47" fmla="*/ 43 h 146"/>
              <a:gd name="T48" fmla="*/ 79 w 145"/>
              <a:gd name="T49" fmla="*/ 49 h 146"/>
              <a:gd name="T50" fmla="*/ 62 w 145"/>
              <a:gd name="T51" fmla="*/ 47 h 146"/>
              <a:gd name="T52" fmla="*/ 60 w 145"/>
              <a:gd name="T53" fmla="*/ 32 h 146"/>
              <a:gd name="T54" fmla="*/ 32 w 145"/>
              <a:gd name="T55" fmla="*/ 61 h 146"/>
              <a:gd name="T56" fmla="*/ 47 w 145"/>
              <a:gd name="T57" fmla="*/ 63 h 146"/>
              <a:gd name="T58" fmla="*/ 48 w 145"/>
              <a:gd name="T59" fmla="*/ 79 h 146"/>
              <a:gd name="T60" fmla="*/ 42 w 145"/>
              <a:gd name="T61" fmla="*/ 85 h 146"/>
              <a:gd name="T62" fmla="*/ 43 w 145"/>
              <a:gd name="T63" fmla="*/ 103 h 146"/>
              <a:gd name="T64" fmla="*/ 60 w 145"/>
              <a:gd name="T65" fmla="*/ 103 h 146"/>
              <a:gd name="T66" fmla="*/ 67 w 145"/>
              <a:gd name="T67" fmla="*/ 97 h 146"/>
              <a:gd name="T68" fmla="*/ 83 w 145"/>
              <a:gd name="T69" fmla="*/ 99 h 146"/>
              <a:gd name="T70" fmla="*/ 85 w 145"/>
              <a:gd name="T71" fmla="*/ 114 h 146"/>
              <a:gd name="T72" fmla="*/ 113 w 145"/>
              <a:gd name="T73" fmla="*/ 8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5" h="146">
                <a:moveTo>
                  <a:pt x="145" y="67"/>
                </a:moveTo>
                <a:cubicBezTo>
                  <a:pt x="145" y="79"/>
                  <a:pt x="145" y="79"/>
                  <a:pt x="145" y="79"/>
                </a:cubicBezTo>
                <a:cubicBezTo>
                  <a:pt x="145" y="81"/>
                  <a:pt x="145" y="82"/>
                  <a:pt x="143" y="83"/>
                </a:cubicBezTo>
                <a:cubicBezTo>
                  <a:pt x="142" y="84"/>
                  <a:pt x="141" y="85"/>
                  <a:pt x="139" y="85"/>
                </a:cubicBezTo>
                <a:cubicBezTo>
                  <a:pt x="126" y="85"/>
                  <a:pt x="126" y="85"/>
                  <a:pt x="126" y="85"/>
                </a:cubicBezTo>
                <a:cubicBezTo>
                  <a:pt x="123" y="95"/>
                  <a:pt x="118" y="104"/>
                  <a:pt x="111" y="111"/>
                </a:cubicBezTo>
                <a:cubicBezTo>
                  <a:pt x="104" y="119"/>
                  <a:pt x="95" y="124"/>
                  <a:pt x="85" y="126"/>
                </a:cubicBezTo>
                <a:cubicBezTo>
                  <a:pt x="85" y="140"/>
                  <a:pt x="85" y="140"/>
                  <a:pt x="85" y="140"/>
                </a:cubicBezTo>
                <a:cubicBezTo>
                  <a:pt x="85" y="141"/>
                  <a:pt x="84" y="143"/>
                  <a:pt x="83" y="144"/>
                </a:cubicBezTo>
                <a:cubicBezTo>
                  <a:pt x="82" y="145"/>
                  <a:pt x="80" y="146"/>
                  <a:pt x="79" y="146"/>
                </a:cubicBezTo>
                <a:cubicBezTo>
                  <a:pt x="67" y="146"/>
                  <a:pt x="67" y="146"/>
                  <a:pt x="67" y="146"/>
                </a:cubicBezTo>
                <a:cubicBezTo>
                  <a:pt x="65" y="146"/>
                  <a:pt x="63" y="145"/>
                  <a:pt x="62" y="144"/>
                </a:cubicBezTo>
                <a:cubicBezTo>
                  <a:pt x="61" y="143"/>
                  <a:pt x="60" y="141"/>
                  <a:pt x="60" y="140"/>
                </a:cubicBezTo>
                <a:cubicBezTo>
                  <a:pt x="60" y="126"/>
                  <a:pt x="60" y="126"/>
                  <a:pt x="60" y="126"/>
                </a:cubicBezTo>
                <a:cubicBezTo>
                  <a:pt x="50" y="124"/>
                  <a:pt x="42" y="119"/>
                  <a:pt x="34" y="111"/>
                </a:cubicBezTo>
                <a:cubicBezTo>
                  <a:pt x="27" y="104"/>
                  <a:pt x="22" y="95"/>
                  <a:pt x="20" y="85"/>
                </a:cubicBezTo>
                <a:cubicBezTo>
                  <a:pt x="6" y="85"/>
                  <a:pt x="6" y="85"/>
                  <a:pt x="6" y="85"/>
                </a:cubicBezTo>
                <a:cubicBezTo>
                  <a:pt x="4" y="85"/>
                  <a:pt x="3" y="84"/>
                  <a:pt x="2" y="83"/>
                </a:cubicBezTo>
                <a:cubicBezTo>
                  <a:pt x="1" y="82"/>
                  <a:pt x="0" y="81"/>
                  <a:pt x="0" y="79"/>
                </a:cubicBezTo>
                <a:cubicBezTo>
                  <a:pt x="0" y="67"/>
                  <a:pt x="0" y="67"/>
                  <a:pt x="0" y="67"/>
                </a:cubicBezTo>
                <a:cubicBezTo>
                  <a:pt x="0" y="65"/>
                  <a:pt x="1" y="64"/>
                  <a:pt x="2" y="63"/>
                </a:cubicBezTo>
                <a:cubicBezTo>
                  <a:pt x="3" y="61"/>
                  <a:pt x="4" y="61"/>
                  <a:pt x="6" y="61"/>
                </a:cubicBezTo>
                <a:cubicBezTo>
                  <a:pt x="20" y="61"/>
                  <a:pt x="20" y="61"/>
                  <a:pt x="20" y="61"/>
                </a:cubicBezTo>
                <a:cubicBezTo>
                  <a:pt x="22" y="51"/>
                  <a:pt x="27" y="42"/>
                  <a:pt x="34" y="35"/>
                </a:cubicBezTo>
                <a:cubicBezTo>
                  <a:pt x="42" y="27"/>
                  <a:pt x="50" y="22"/>
                  <a:pt x="60" y="20"/>
                </a:cubicBezTo>
                <a:cubicBezTo>
                  <a:pt x="60" y="6"/>
                  <a:pt x="60" y="6"/>
                  <a:pt x="60" y="6"/>
                </a:cubicBezTo>
                <a:cubicBezTo>
                  <a:pt x="60" y="5"/>
                  <a:pt x="61" y="3"/>
                  <a:pt x="62" y="2"/>
                </a:cubicBezTo>
                <a:cubicBezTo>
                  <a:pt x="63" y="1"/>
                  <a:pt x="65" y="0"/>
                  <a:pt x="67" y="0"/>
                </a:cubicBezTo>
                <a:cubicBezTo>
                  <a:pt x="79" y="0"/>
                  <a:pt x="79" y="0"/>
                  <a:pt x="79" y="0"/>
                </a:cubicBezTo>
                <a:cubicBezTo>
                  <a:pt x="80" y="0"/>
                  <a:pt x="82" y="1"/>
                  <a:pt x="83" y="2"/>
                </a:cubicBezTo>
                <a:cubicBezTo>
                  <a:pt x="84" y="3"/>
                  <a:pt x="85" y="5"/>
                  <a:pt x="85" y="6"/>
                </a:cubicBezTo>
                <a:cubicBezTo>
                  <a:pt x="85" y="20"/>
                  <a:pt x="85" y="20"/>
                  <a:pt x="85" y="20"/>
                </a:cubicBezTo>
                <a:cubicBezTo>
                  <a:pt x="95" y="22"/>
                  <a:pt x="104" y="27"/>
                  <a:pt x="111" y="35"/>
                </a:cubicBezTo>
                <a:cubicBezTo>
                  <a:pt x="118" y="42"/>
                  <a:pt x="123" y="51"/>
                  <a:pt x="126" y="61"/>
                </a:cubicBezTo>
                <a:cubicBezTo>
                  <a:pt x="139" y="61"/>
                  <a:pt x="139" y="61"/>
                  <a:pt x="139" y="61"/>
                </a:cubicBezTo>
                <a:cubicBezTo>
                  <a:pt x="141" y="61"/>
                  <a:pt x="142" y="61"/>
                  <a:pt x="143" y="63"/>
                </a:cubicBezTo>
                <a:cubicBezTo>
                  <a:pt x="145" y="64"/>
                  <a:pt x="145" y="65"/>
                  <a:pt x="145" y="67"/>
                </a:cubicBezTo>
                <a:close/>
                <a:moveTo>
                  <a:pt x="113" y="85"/>
                </a:moveTo>
                <a:cubicBezTo>
                  <a:pt x="103" y="85"/>
                  <a:pt x="103" y="85"/>
                  <a:pt x="103" y="85"/>
                </a:cubicBezTo>
                <a:cubicBezTo>
                  <a:pt x="101" y="85"/>
                  <a:pt x="100" y="84"/>
                  <a:pt x="99" y="83"/>
                </a:cubicBezTo>
                <a:cubicBezTo>
                  <a:pt x="97" y="82"/>
                  <a:pt x="97" y="81"/>
                  <a:pt x="97" y="79"/>
                </a:cubicBezTo>
                <a:cubicBezTo>
                  <a:pt x="97" y="67"/>
                  <a:pt x="97" y="67"/>
                  <a:pt x="97" y="67"/>
                </a:cubicBezTo>
                <a:cubicBezTo>
                  <a:pt x="97" y="65"/>
                  <a:pt x="97" y="64"/>
                  <a:pt x="99" y="63"/>
                </a:cubicBezTo>
                <a:cubicBezTo>
                  <a:pt x="100" y="61"/>
                  <a:pt x="101" y="61"/>
                  <a:pt x="103" y="61"/>
                </a:cubicBezTo>
                <a:cubicBezTo>
                  <a:pt x="113" y="61"/>
                  <a:pt x="113" y="61"/>
                  <a:pt x="113" y="61"/>
                </a:cubicBezTo>
                <a:cubicBezTo>
                  <a:pt x="111" y="54"/>
                  <a:pt x="108" y="48"/>
                  <a:pt x="103" y="43"/>
                </a:cubicBezTo>
                <a:cubicBezTo>
                  <a:pt x="97" y="38"/>
                  <a:pt x="91" y="34"/>
                  <a:pt x="85" y="32"/>
                </a:cubicBezTo>
                <a:cubicBezTo>
                  <a:pt x="85" y="43"/>
                  <a:pt x="85" y="43"/>
                  <a:pt x="85" y="43"/>
                </a:cubicBezTo>
                <a:cubicBezTo>
                  <a:pt x="85" y="44"/>
                  <a:pt x="84" y="46"/>
                  <a:pt x="83" y="47"/>
                </a:cubicBezTo>
                <a:cubicBezTo>
                  <a:pt x="82" y="48"/>
                  <a:pt x="80" y="49"/>
                  <a:pt x="79" y="49"/>
                </a:cubicBezTo>
                <a:cubicBezTo>
                  <a:pt x="67" y="49"/>
                  <a:pt x="67" y="49"/>
                  <a:pt x="67" y="49"/>
                </a:cubicBezTo>
                <a:cubicBezTo>
                  <a:pt x="65" y="49"/>
                  <a:pt x="63" y="48"/>
                  <a:pt x="62" y="47"/>
                </a:cubicBezTo>
                <a:cubicBezTo>
                  <a:pt x="61" y="46"/>
                  <a:pt x="60" y="44"/>
                  <a:pt x="60" y="43"/>
                </a:cubicBezTo>
                <a:cubicBezTo>
                  <a:pt x="60" y="32"/>
                  <a:pt x="60" y="32"/>
                  <a:pt x="60" y="32"/>
                </a:cubicBezTo>
                <a:cubicBezTo>
                  <a:pt x="54" y="34"/>
                  <a:pt x="48" y="38"/>
                  <a:pt x="43" y="43"/>
                </a:cubicBezTo>
                <a:cubicBezTo>
                  <a:pt x="38" y="48"/>
                  <a:pt x="34" y="54"/>
                  <a:pt x="32" y="61"/>
                </a:cubicBezTo>
                <a:cubicBezTo>
                  <a:pt x="42" y="61"/>
                  <a:pt x="42" y="61"/>
                  <a:pt x="42" y="61"/>
                </a:cubicBezTo>
                <a:cubicBezTo>
                  <a:pt x="44" y="61"/>
                  <a:pt x="45" y="61"/>
                  <a:pt x="47" y="63"/>
                </a:cubicBezTo>
                <a:cubicBezTo>
                  <a:pt x="48" y="64"/>
                  <a:pt x="48" y="65"/>
                  <a:pt x="48" y="67"/>
                </a:cubicBezTo>
                <a:cubicBezTo>
                  <a:pt x="48" y="79"/>
                  <a:pt x="48" y="79"/>
                  <a:pt x="48" y="79"/>
                </a:cubicBezTo>
                <a:cubicBezTo>
                  <a:pt x="48" y="81"/>
                  <a:pt x="48" y="82"/>
                  <a:pt x="47" y="83"/>
                </a:cubicBezTo>
                <a:cubicBezTo>
                  <a:pt x="45" y="84"/>
                  <a:pt x="44" y="85"/>
                  <a:pt x="42" y="85"/>
                </a:cubicBezTo>
                <a:cubicBezTo>
                  <a:pt x="32" y="85"/>
                  <a:pt x="32" y="85"/>
                  <a:pt x="32" y="85"/>
                </a:cubicBezTo>
                <a:cubicBezTo>
                  <a:pt x="34" y="92"/>
                  <a:pt x="38" y="98"/>
                  <a:pt x="43" y="103"/>
                </a:cubicBezTo>
                <a:cubicBezTo>
                  <a:pt x="48" y="108"/>
                  <a:pt x="54" y="111"/>
                  <a:pt x="60" y="114"/>
                </a:cubicBezTo>
                <a:cubicBezTo>
                  <a:pt x="60" y="103"/>
                  <a:pt x="60" y="103"/>
                  <a:pt x="60" y="103"/>
                </a:cubicBezTo>
                <a:cubicBezTo>
                  <a:pt x="60" y="102"/>
                  <a:pt x="61" y="100"/>
                  <a:pt x="62" y="99"/>
                </a:cubicBezTo>
                <a:cubicBezTo>
                  <a:pt x="63" y="98"/>
                  <a:pt x="65" y="97"/>
                  <a:pt x="67" y="97"/>
                </a:cubicBezTo>
                <a:cubicBezTo>
                  <a:pt x="79" y="97"/>
                  <a:pt x="79" y="97"/>
                  <a:pt x="79" y="97"/>
                </a:cubicBezTo>
                <a:cubicBezTo>
                  <a:pt x="80" y="97"/>
                  <a:pt x="82" y="98"/>
                  <a:pt x="83" y="99"/>
                </a:cubicBezTo>
                <a:cubicBezTo>
                  <a:pt x="84" y="100"/>
                  <a:pt x="85" y="102"/>
                  <a:pt x="85" y="103"/>
                </a:cubicBezTo>
                <a:cubicBezTo>
                  <a:pt x="85" y="114"/>
                  <a:pt x="85" y="114"/>
                  <a:pt x="85" y="114"/>
                </a:cubicBezTo>
                <a:cubicBezTo>
                  <a:pt x="91" y="111"/>
                  <a:pt x="97" y="108"/>
                  <a:pt x="103" y="103"/>
                </a:cubicBezTo>
                <a:cubicBezTo>
                  <a:pt x="108" y="98"/>
                  <a:pt x="111" y="92"/>
                  <a:pt x="113"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5" name="Freeform 92"/>
          <p:cNvSpPr>
            <a:spLocks noEditPoints="1"/>
          </p:cNvSpPr>
          <p:nvPr/>
        </p:nvSpPr>
        <p:spPr bwMode="auto">
          <a:xfrm>
            <a:off x="3599303" y="2690983"/>
            <a:ext cx="209589" cy="209589"/>
          </a:xfrm>
          <a:custGeom>
            <a:avLst/>
            <a:gdLst>
              <a:gd name="T0" fmla="*/ 135 w 145"/>
              <a:gd name="T1" fmla="*/ 37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7 h 146"/>
              <a:gd name="T18" fmla="*/ 36 w 145"/>
              <a:gd name="T19" fmla="*/ 10 h 146"/>
              <a:gd name="T20" fmla="*/ 72 w 145"/>
              <a:gd name="T21" fmla="*/ 0 h 146"/>
              <a:gd name="T22" fmla="*/ 109 w 145"/>
              <a:gd name="T23" fmla="*/ 10 h 146"/>
              <a:gd name="T24" fmla="*/ 135 w 145"/>
              <a:gd name="T25" fmla="*/ 37 h 146"/>
              <a:gd name="T26" fmla="*/ 117 w 145"/>
              <a:gd name="T27" fmla="*/ 99 h 146"/>
              <a:gd name="T28" fmla="*/ 124 w 145"/>
              <a:gd name="T29" fmla="*/ 73 h 146"/>
              <a:gd name="T30" fmla="*/ 117 w 145"/>
              <a:gd name="T31" fmla="*/ 47 h 146"/>
              <a:gd name="T32" fmla="*/ 98 w 145"/>
              <a:gd name="T33" fmla="*/ 28 h 146"/>
              <a:gd name="T34" fmla="*/ 72 w 145"/>
              <a:gd name="T35" fmla="*/ 22 h 146"/>
              <a:gd name="T36" fmla="*/ 47 w 145"/>
              <a:gd name="T37" fmla="*/ 28 h 146"/>
              <a:gd name="T38" fmla="*/ 28 w 145"/>
              <a:gd name="T39" fmla="*/ 47 h 146"/>
              <a:gd name="T40" fmla="*/ 21 w 145"/>
              <a:gd name="T41" fmla="*/ 73 h 146"/>
              <a:gd name="T42" fmla="*/ 28 w 145"/>
              <a:gd name="T43" fmla="*/ 99 h 146"/>
              <a:gd name="T44" fmla="*/ 47 w 145"/>
              <a:gd name="T45" fmla="*/ 117 h 146"/>
              <a:gd name="T46" fmla="*/ 72 w 145"/>
              <a:gd name="T47" fmla="*/ 124 h 146"/>
              <a:gd name="T48" fmla="*/ 98 w 145"/>
              <a:gd name="T49" fmla="*/ 117 h 146"/>
              <a:gd name="T50" fmla="*/ 117 w 145"/>
              <a:gd name="T51" fmla="*/ 99 h 146"/>
              <a:gd name="T52" fmla="*/ 103 w 145"/>
              <a:gd name="T53" fmla="*/ 90 h 146"/>
              <a:gd name="T54" fmla="*/ 90 w 145"/>
              <a:gd name="T55" fmla="*/ 104 h 146"/>
              <a:gd name="T56" fmla="*/ 87 w 145"/>
              <a:gd name="T57" fmla="*/ 105 h 146"/>
              <a:gd name="T58" fmla="*/ 85 w 145"/>
              <a:gd name="T59" fmla="*/ 104 h 146"/>
              <a:gd name="T60" fmla="*/ 72 w 145"/>
              <a:gd name="T61" fmla="*/ 91 h 146"/>
              <a:gd name="T62" fmla="*/ 59 w 145"/>
              <a:gd name="T63" fmla="*/ 104 h 146"/>
              <a:gd name="T64" fmla="*/ 57 w 145"/>
              <a:gd name="T65" fmla="*/ 105 h 146"/>
              <a:gd name="T66" fmla="*/ 55 w 145"/>
              <a:gd name="T67" fmla="*/ 104 h 146"/>
              <a:gd name="T68" fmla="*/ 41 w 145"/>
              <a:gd name="T69" fmla="*/ 90 h 146"/>
              <a:gd name="T70" fmla="*/ 40 w 145"/>
              <a:gd name="T71" fmla="*/ 88 h 146"/>
              <a:gd name="T72" fmla="*/ 41 w 145"/>
              <a:gd name="T73" fmla="*/ 86 h 146"/>
              <a:gd name="T74" fmla="*/ 54 w 145"/>
              <a:gd name="T75" fmla="*/ 73 h 146"/>
              <a:gd name="T76" fmla="*/ 41 w 145"/>
              <a:gd name="T77" fmla="*/ 60 h 146"/>
              <a:gd name="T78" fmla="*/ 40 w 145"/>
              <a:gd name="T79" fmla="*/ 58 h 146"/>
              <a:gd name="T80" fmla="*/ 41 w 145"/>
              <a:gd name="T81" fmla="*/ 56 h 146"/>
              <a:gd name="T82" fmla="*/ 55 w 145"/>
              <a:gd name="T83" fmla="*/ 42 h 146"/>
              <a:gd name="T84" fmla="*/ 57 w 145"/>
              <a:gd name="T85" fmla="*/ 41 h 146"/>
              <a:gd name="T86" fmla="*/ 59 w 145"/>
              <a:gd name="T87" fmla="*/ 42 h 146"/>
              <a:gd name="T88" fmla="*/ 72 w 145"/>
              <a:gd name="T89" fmla="*/ 55 h 146"/>
              <a:gd name="T90" fmla="*/ 85 w 145"/>
              <a:gd name="T91" fmla="*/ 42 h 146"/>
              <a:gd name="T92" fmla="*/ 87 w 145"/>
              <a:gd name="T93" fmla="*/ 41 h 146"/>
              <a:gd name="T94" fmla="*/ 90 w 145"/>
              <a:gd name="T95" fmla="*/ 42 h 146"/>
              <a:gd name="T96" fmla="*/ 103 w 145"/>
              <a:gd name="T97" fmla="*/ 56 h 146"/>
              <a:gd name="T98" fmla="*/ 104 w 145"/>
              <a:gd name="T99" fmla="*/ 58 h 146"/>
              <a:gd name="T100" fmla="*/ 103 w 145"/>
              <a:gd name="T101" fmla="*/ 60 h 146"/>
              <a:gd name="T102" fmla="*/ 91 w 145"/>
              <a:gd name="T103" fmla="*/ 73 h 146"/>
              <a:gd name="T104" fmla="*/ 103 w 145"/>
              <a:gd name="T105" fmla="*/ 86 h 146"/>
              <a:gd name="T106" fmla="*/ 104 w 145"/>
              <a:gd name="T107" fmla="*/ 88 h 146"/>
              <a:gd name="T108" fmla="*/ 103 w 145"/>
              <a:gd name="T109" fmla="*/ 9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2" y="146"/>
                </a:cubicBezTo>
                <a:cubicBezTo>
                  <a:pt x="59" y="146"/>
                  <a:pt x="47" y="142"/>
                  <a:pt x="36" y="136"/>
                </a:cubicBezTo>
                <a:cubicBezTo>
                  <a:pt x="25" y="129"/>
                  <a:pt x="16" y="121"/>
                  <a:pt x="9" y="109"/>
                </a:cubicBezTo>
                <a:cubicBezTo>
                  <a:pt x="3" y="98"/>
                  <a:pt x="0" y="86"/>
                  <a:pt x="0" y="73"/>
                </a:cubicBezTo>
                <a:cubicBezTo>
                  <a:pt x="0" y="60"/>
                  <a:pt x="3" y="48"/>
                  <a:pt x="9" y="37"/>
                </a:cubicBezTo>
                <a:cubicBezTo>
                  <a:pt x="16" y="25"/>
                  <a:pt x="25" y="17"/>
                  <a:pt x="36" y="10"/>
                </a:cubicBezTo>
                <a:cubicBezTo>
                  <a:pt x="47" y="4"/>
                  <a:pt x="59" y="0"/>
                  <a:pt x="72" y="0"/>
                </a:cubicBezTo>
                <a:cubicBezTo>
                  <a:pt x="86" y="0"/>
                  <a:pt x="98" y="4"/>
                  <a:pt x="109" y="10"/>
                </a:cubicBezTo>
                <a:cubicBezTo>
                  <a:pt x="120" y="17"/>
                  <a:pt x="129" y="25"/>
                  <a:pt x="135" y="37"/>
                </a:cubicBezTo>
                <a:close/>
                <a:moveTo>
                  <a:pt x="117" y="99"/>
                </a:moveTo>
                <a:cubicBezTo>
                  <a:pt x="121" y="91"/>
                  <a:pt x="124" y="82"/>
                  <a:pt x="124" y="73"/>
                </a:cubicBezTo>
                <a:cubicBezTo>
                  <a:pt x="124" y="64"/>
                  <a:pt x="121" y="55"/>
                  <a:pt x="117" y="47"/>
                </a:cubicBezTo>
                <a:cubicBezTo>
                  <a:pt x="112" y="39"/>
                  <a:pt x="106" y="33"/>
                  <a:pt x="98" y="28"/>
                </a:cubicBezTo>
                <a:cubicBezTo>
                  <a:pt x="90" y="24"/>
                  <a:pt x="82" y="22"/>
                  <a:pt x="72" y="22"/>
                </a:cubicBezTo>
                <a:cubicBezTo>
                  <a:pt x="63" y="22"/>
                  <a:pt x="54" y="24"/>
                  <a:pt x="47" y="28"/>
                </a:cubicBezTo>
                <a:cubicBezTo>
                  <a:pt x="39" y="33"/>
                  <a:pt x="32" y="39"/>
                  <a:pt x="28" y="47"/>
                </a:cubicBezTo>
                <a:cubicBezTo>
                  <a:pt x="23" y="55"/>
                  <a:pt x="21" y="64"/>
                  <a:pt x="21" y="73"/>
                </a:cubicBezTo>
                <a:cubicBezTo>
                  <a:pt x="21" y="82"/>
                  <a:pt x="23" y="91"/>
                  <a:pt x="28" y="99"/>
                </a:cubicBezTo>
                <a:cubicBezTo>
                  <a:pt x="32" y="107"/>
                  <a:pt x="39" y="113"/>
                  <a:pt x="47" y="117"/>
                </a:cubicBezTo>
                <a:cubicBezTo>
                  <a:pt x="54" y="122"/>
                  <a:pt x="63" y="124"/>
                  <a:pt x="72" y="124"/>
                </a:cubicBezTo>
                <a:cubicBezTo>
                  <a:pt x="82" y="124"/>
                  <a:pt x="90" y="122"/>
                  <a:pt x="98" y="117"/>
                </a:cubicBezTo>
                <a:cubicBezTo>
                  <a:pt x="106" y="113"/>
                  <a:pt x="112" y="107"/>
                  <a:pt x="117" y="99"/>
                </a:cubicBezTo>
                <a:close/>
                <a:moveTo>
                  <a:pt x="103" y="90"/>
                </a:moveTo>
                <a:cubicBezTo>
                  <a:pt x="90" y="104"/>
                  <a:pt x="90" y="104"/>
                  <a:pt x="90" y="104"/>
                </a:cubicBezTo>
                <a:cubicBezTo>
                  <a:pt x="89" y="105"/>
                  <a:pt x="88" y="105"/>
                  <a:pt x="87" y="105"/>
                </a:cubicBezTo>
                <a:cubicBezTo>
                  <a:pt x="87" y="105"/>
                  <a:pt x="86" y="105"/>
                  <a:pt x="85" y="104"/>
                </a:cubicBezTo>
                <a:cubicBezTo>
                  <a:pt x="72" y="91"/>
                  <a:pt x="72" y="91"/>
                  <a:pt x="72" y="91"/>
                </a:cubicBezTo>
                <a:cubicBezTo>
                  <a:pt x="59" y="104"/>
                  <a:pt x="59" y="104"/>
                  <a:pt x="59" y="104"/>
                </a:cubicBezTo>
                <a:cubicBezTo>
                  <a:pt x="59" y="105"/>
                  <a:pt x="58" y="105"/>
                  <a:pt x="57" y="105"/>
                </a:cubicBezTo>
                <a:cubicBezTo>
                  <a:pt x="56" y="105"/>
                  <a:pt x="56" y="105"/>
                  <a:pt x="55" y="104"/>
                </a:cubicBezTo>
                <a:cubicBezTo>
                  <a:pt x="41" y="90"/>
                  <a:pt x="41" y="90"/>
                  <a:pt x="41" y="90"/>
                </a:cubicBezTo>
                <a:cubicBezTo>
                  <a:pt x="41" y="90"/>
                  <a:pt x="40" y="89"/>
                  <a:pt x="40" y="88"/>
                </a:cubicBezTo>
                <a:cubicBezTo>
                  <a:pt x="40" y="87"/>
                  <a:pt x="41" y="87"/>
                  <a:pt x="41" y="86"/>
                </a:cubicBezTo>
                <a:cubicBezTo>
                  <a:pt x="54" y="73"/>
                  <a:pt x="54" y="73"/>
                  <a:pt x="54" y="73"/>
                </a:cubicBezTo>
                <a:cubicBezTo>
                  <a:pt x="41" y="60"/>
                  <a:pt x="41" y="60"/>
                  <a:pt x="41" y="60"/>
                </a:cubicBezTo>
                <a:cubicBezTo>
                  <a:pt x="41" y="59"/>
                  <a:pt x="40" y="59"/>
                  <a:pt x="40" y="58"/>
                </a:cubicBezTo>
                <a:cubicBezTo>
                  <a:pt x="40" y="57"/>
                  <a:pt x="41" y="56"/>
                  <a:pt x="41" y="56"/>
                </a:cubicBezTo>
                <a:cubicBezTo>
                  <a:pt x="55" y="42"/>
                  <a:pt x="55" y="42"/>
                  <a:pt x="55" y="42"/>
                </a:cubicBezTo>
                <a:cubicBezTo>
                  <a:pt x="56" y="41"/>
                  <a:pt x="56" y="41"/>
                  <a:pt x="57" y="41"/>
                </a:cubicBezTo>
                <a:cubicBezTo>
                  <a:pt x="58" y="41"/>
                  <a:pt x="59" y="41"/>
                  <a:pt x="59" y="42"/>
                </a:cubicBezTo>
                <a:cubicBezTo>
                  <a:pt x="72" y="55"/>
                  <a:pt x="72" y="55"/>
                  <a:pt x="72" y="55"/>
                </a:cubicBezTo>
                <a:cubicBezTo>
                  <a:pt x="85" y="42"/>
                  <a:pt x="85" y="42"/>
                  <a:pt x="85" y="42"/>
                </a:cubicBezTo>
                <a:cubicBezTo>
                  <a:pt x="86" y="41"/>
                  <a:pt x="87" y="41"/>
                  <a:pt x="87" y="41"/>
                </a:cubicBezTo>
                <a:cubicBezTo>
                  <a:pt x="88" y="41"/>
                  <a:pt x="89" y="41"/>
                  <a:pt x="90" y="42"/>
                </a:cubicBezTo>
                <a:cubicBezTo>
                  <a:pt x="103" y="56"/>
                  <a:pt x="103" y="56"/>
                  <a:pt x="103" y="56"/>
                </a:cubicBezTo>
                <a:cubicBezTo>
                  <a:pt x="104" y="56"/>
                  <a:pt x="104" y="57"/>
                  <a:pt x="104" y="58"/>
                </a:cubicBezTo>
                <a:cubicBezTo>
                  <a:pt x="104" y="59"/>
                  <a:pt x="104" y="59"/>
                  <a:pt x="103" y="60"/>
                </a:cubicBezTo>
                <a:cubicBezTo>
                  <a:pt x="91" y="73"/>
                  <a:pt x="91" y="73"/>
                  <a:pt x="91" y="73"/>
                </a:cubicBezTo>
                <a:cubicBezTo>
                  <a:pt x="103" y="86"/>
                  <a:pt x="103" y="86"/>
                  <a:pt x="103" y="86"/>
                </a:cubicBezTo>
                <a:cubicBezTo>
                  <a:pt x="104" y="87"/>
                  <a:pt x="104" y="87"/>
                  <a:pt x="104" y="88"/>
                </a:cubicBezTo>
                <a:cubicBezTo>
                  <a:pt x="104" y="89"/>
                  <a:pt x="104" y="90"/>
                  <a:pt x="103" y="9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6" name="Freeform 93"/>
          <p:cNvSpPr>
            <a:spLocks noEditPoints="1"/>
          </p:cNvSpPr>
          <p:nvPr/>
        </p:nvSpPr>
        <p:spPr bwMode="auto">
          <a:xfrm>
            <a:off x="3867231" y="2690983"/>
            <a:ext cx="209589" cy="209589"/>
          </a:xfrm>
          <a:custGeom>
            <a:avLst/>
            <a:gdLst>
              <a:gd name="T0" fmla="*/ 135 w 145"/>
              <a:gd name="T1" fmla="*/ 37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7 h 146"/>
              <a:gd name="T18" fmla="*/ 36 w 145"/>
              <a:gd name="T19" fmla="*/ 10 h 146"/>
              <a:gd name="T20" fmla="*/ 72 w 145"/>
              <a:gd name="T21" fmla="*/ 0 h 146"/>
              <a:gd name="T22" fmla="*/ 109 w 145"/>
              <a:gd name="T23" fmla="*/ 10 h 146"/>
              <a:gd name="T24" fmla="*/ 135 w 145"/>
              <a:gd name="T25" fmla="*/ 37 h 146"/>
              <a:gd name="T26" fmla="*/ 117 w 145"/>
              <a:gd name="T27" fmla="*/ 99 h 146"/>
              <a:gd name="T28" fmla="*/ 124 w 145"/>
              <a:gd name="T29" fmla="*/ 73 h 146"/>
              <a:gd name="T30" fmla="*/ 117 w 145"/>
              <a:gd name="T31" fmla="*/ 47 h 146"/>
              <a:gd name="T32" fmla="*/ 98 w 145"/>
              <a:gd name="T33" fmla="*/ 28 h 146"/>
              <a:gd name="T34" fmla="*/ 72 w 145"/>
              <a:gd name="T35" fmla="*/ 22 h 146"/>
              <a:gd name="T36" fmla="*/ 46 w 145"/>
              <a:gd name="T37" fmla="*/ 28 h 146"/>
              <a:gd name="T38" fmla="*/ 28 w 145"/>
              <a:gd name="T39" fmla="*/ 47 h 146"/>
              <a:gd name="T40" fmla="*/ 21 w 145"/>
              <a:gd name="T41" fmla="*/ 73 h 146"/>
              <a:gd name="T42" fmla="*/ 28 w 145"/>
              <a:gd name="T43" fmla="*/ 99 h 146"/>
              <a:gd name="T44" fmla="*/ 46 w 145"/>
              <a:gd name="T45" fmla="*/ 117 h 146"/>
              <a:gd name="T46" fmla="*/ 72 w 145"/>
              <a:gd name="T47" fmla="*/ 124 h 146"/>
              <a:gd name="T48" fmla="*/ 98 w 145"/>
              <a:gd name="T49" fmla="*/ 117 h 146"/>
              <a:gd name="T50" fmla="*/ 117 w 145"/>
              <a:gd name="T51" fmla="*/ 99 h 146"/>
              <a:gd name="T52" fmla="*/ 110 w 145"/>
              <a:gd name="T53" fmla="*/ 65 h 146"/>
              <a:gd name="T54" fmla="*/ 70 w 145"/>
              <a:gd name="T55" fmla="*/ 105 h 146"/>
              <a:gd name="T56" fmla="*/ 66 w 145"/>
              <a:gd name="T57" fmla="*/ 107 h 146"/>
              <a:gd name="T58" fmla="*/ 62 w 145"/>
              <a:gd name="T59" fmla="*/ 105 h 146"/>
              <a:gd name="T60" fmla="*/ 34 w 145"/>
              <a:gd name="T61" fmla="*/ 77 h 146"/>
              <a:gd name="T62" fmla="*/ 32 w 145"/>
              <a:gd name="T63" fmla="*/ 73 h 146"/>
              <a:gd name="T64" fmla="*/ 34 w 145"/>
              <a:gd name="T65" fmla="*/ 69 h 146"/>
              <a:gd name="T66" fmla="*/ 44 w 145"/>
              <a:gd name="T67" fmla="*/ 59 h 146"/>
              <a:gd name="T68" fmla="*/ 48 w 145"/>
              <a:gd name="T69" fmla="*/ 57 h 146"/>
              <a:gd name="T70" fmla="*/ 52 w 145"/>
              <a:gd name="T71" fmla="*/ 59 h 146"/>
              <a:gd name="T72" fmla="*/ 66 w 145"/>
              <a:gd name="T73" fmla="*/ 73 h 146"/>
              <a:gd name="T74" fmla="*/ 92 w 145"/>
              <a:gd name="T75" fmla="*/ 47 h 146"/>
              <a:gd name="T76" fmla="*/ 96 w 145"/>
              <a:gd name="T77" fmla="*/ 45 h 146"/>
              <a:gd name="T78" fmla="*/ 101 w 145"/>
              <a:gd name="T79" fmla="*/ 47 h 146"/>
              <a:gd name="T80" fmla="*/ 110 w 145"/>
              <a:gd name="T81" fmla="*/ 57 h 146"/>
              <a:gd name="T82" fmla="*/ 112 w 145"/>
              <a:gd name="T83" fmla="*/ 61 h 146"/>
              <a:gd name="T84" fmla="*/ 110 w 145"/>
              <a:gd name="T85"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35" y="37"/>
                </a:moveTo>
                <a:cubicBezTo>
                  <a:pt x="141" y="48"/>
                  <a:pt x="145" y="60"/>
                  <a:pt x="145" y="73"/>
                </a:cubicBezTo>
                <a:cubicBezTo>
                  <a:pt x="145" y="86"/>
                  <a:pt x="141" y="98"/>
                  <a:pt x="135" y="109"/>
                </a:cubicBezTo>
                <a:cubicBezTo>
                  <a:pt x="129" y="121"/>
                  <a:pt x="120" y="129"/>
                  <a:pt x="109" y="136"/>
                </a:cubicBezTo>
                <a:cubicBezTo>
                  <a:pt x="97" y="142"/>
                  <a:pt x="85" y="146"/>
                  <a:pt x="72" y="146"/>
                </a:cubicBezTo>
                <a:cubicBezTo>
                  <a:pt x="59" y="146"/>
                  <a:pt x="47" y="142"/>
                  <a:pt x="36" y="136"/>
                </a:cubicBezTo>
                <a:cubicBezTo>
                  <a:pt x="25" y="129"/>
                  <a:pt x="16" y="121"/>
                  <a:pt x="9" y="109"/>
                </a:cubicBezTo>
                <a:cubicBezTo>
                  <a:pt x="3" y="98"/>
                  <a:pt x="0" y="86"/>
                  <a:pt x="0" y="73"/>
                </a:cubicBezTo>
                <a:cubicBezTo>
                  <a:pt x="0" y="60"/>
                  <a:pt x="3" y="48"/>
                  <a:pt x="9" y="37"/>
                </a:cubicBezTo>
                <a:cubicBezTo>
                  <a:pt x="16" y="25"/>
                  <a:pt x="25" y="17"/>
                  <a:pt x="36" y="10"/>
                </a:cubicBezTo>
                <a:cubicBezTo>
                  <a:pt x="47" y="4"/>
                  <a:pt x="59" y="0"/>
                  <a:pt x="72" y="0"/>
                </a:cubicBezTo>
                <a:cubicBezTo>
                  <a:pt x="85" y="0"/>
                  <a:pt x="97" y="4"/>
                  <a:pt x="109" y="10"/>
                </a:cubicBezTo>
                <a:cubicBezTo>
                  <a:pt x="120" y="17"/>
                  <a:pt x="129" y="25"/>
                  <a:pt x="135" y="37"/>
                </a:cubicBezTo>
                <a:close/>
                <a:moveTo>
                  <a:pt x="117" y="99"/>
                </a:moveTo>
                <a:cubicBezTo>
                  <a:pt x="121" y="91"/>
                  <a:pt x="124" y="82"/>
                  <a:pt x="124" y="73"/>
                </a:cubicBezTo>
                <a:cubicBezTo>
                  <a:pt x="124" y="64"/>
                  <a:pt x="121" y="55"/>
                  <a:pt x="117" y="47"/>
                </a:cubicBezTo>
                <a:cubicBezTo>
                  <a:pt x="112" y="39"/>
                  <a:pt x="106" y="33"/>
                  <a:pt x="98" y="28"/>
                </a:cubicBezTo>
                <a:cubicBezTo>
                  <a:pt x="90" y="24"/>
                  <a:pt x="81" y="22"/>
                  <a:pt x="72" y="22"/>
                </a:cubicBezTo>
                <a:cubicBezTo>
                  <a:pt x="63" y="22"/>
                  <a:pt x="54" y="24"/>
                  <a:pt x="46" y="28"/>
                </a:cubicBezTo>
                <a:cubicBezTo>
                  <a:pt x="38" y="33"/>
                  <a:pt x="32" y="39"/>
                  <a:pt x="28" y="47"/>
                </a:cubicBezTo>
                <a:cubicBezTo>
                  <a:pt x="23" y="55"/>
                  <a:pt x="21" y="64"/>
                  <a:pt x="21" y="73"/>
                </a:cubicBezTo>
                <a:cubicBezTo>
                  <a:pt x="21" y="82"/>
                  <a:pt x="23" y="91"/>
                  <a:pt x="28" y="99"/>
                </a:cubicBezTo>
                <a:cubicBezTo>
                  <a:pt x="32" y="107"/>
                  <a:pt x="38" y="113"/>
                  <a:pt x="46" y="117"/>
                </a:cubicBezTo>
                <a:cubicBezTo>
                  <a:pt x="54" y="122"/>
                  <a:pt x="63" y="124"/>
                  <a:pt x="72" y="124"/>
                </a:cubicBezTo>
                <a:cubicBezTo>
                  <a:pt x="81" y="124"/>
                  <a:pt x="90" y="122"/>
                  <a:pt x="98" y="117"/>
                </a:cubicBezTo>
                <a:cubicBezTo>
                  <a:pt x="106" y="113"/>
                  <a:pt x="112" y="107"/>
                  <a:pt x="117" y="99"/>
                </a:cubicBezTo>
                <a:close/>
                <a:moveTo>
                  <a:pt x="110" y="65"/>
                </a:moveTo>
                <a:cubicBezTo>
                  <a:pt x="70" y="105"/>
                  <a:pt x="70" y="105"/>
                  <a:pt x="70" y="105"/>
                </a:cubicBezTo>
                <a:cubicBezTo>
                  <a:pt x="69" y="106"/>
                  <a:pt x="68" y="107"/>
                  <a:pt x="66" y="107"/>
                </a:cubicBezTo>
                <a:cubicBezTo>
                  <a:pt x="64" y="107"/>
                  <a:pt x="63" y="106"/>
                  <a:pt x="62" y="105"/>
                </a:cubicBezTo>
                <a:cubicBezTo>
                  <a:pt x="34" y="77"/>
                  <a:pt x="34" y="77"/>
                  <a:pt x="34" y="77"/>
                </a:cubicBezTo>
                <a:cubicBezTo>
                  <a:pt x="33" y="76"/>
                  <a:pt x="32" y="75"/>
                  <a:pt x="32" y="73"/>
                </a:cubicBezTo>
                <a:cubicBezTo>
                  <a:pt x="32" y="71"/>
                  <a:pt x="33" y="70"/>
                  <a:pt x="34" y="69"/>
                </a:cubicBezTo>
                <a:cubicBezTo>
                  <a:pt x="44" y="59"/>
                  <a:pt x="44" y="59"/>
                  <a:pt x="44" y="59"/>
                </a:cubicBezTo>
                <a:cubicBezTo>
                  <a:pt x="45" y="58"/>
                  <a:pt x="46" y="57"/>
                  <a:pt x="48" y="57"/>
                </a:cubicBezTo>
                <a:cubicBezTo>
                  <a:pt x="50" y="57"/>
                  <a:pt x="51" y="58"/>
                  <a:pt x="52" y="59"/>
                </a:cubicBezTo>
                <a:cubicBezTo>
                  <a:pt x="66" y="73"/>
                  <a:pt x="66" y="73"/>
                  <a:pt x="66" y="73"/>
                </a:cubicBezTo>
                <a:cubicBezTo>
                  <a:pt x="92" y="47"/>
                  <a:pt x="92" y="47"/>
                  <a:pt x="92" y="47"/>
                </a:cubicBezTo>
                <a:cubicBezTo>
                  <a:pt x="93" y="46"/>
                  <a:pt x="95" y="45"/>
                  <a:pt x="96" y="45"/>
                </a:cubicBezTo>
                <a:cubicBezTo>
                  <a:pt x="98" y="45"/>
                  <a:pt x="99" y="46"/>
                  <a:pt x="101" y="47"/>
                </a:cubicBezTo>
                <a:cubicBezTo>
                  <a:pt x="110" y="57"/>
                  <a:pt x="110" y="57"/>
                  <a:pt x="110" y="57"/>
                </a:cubicBezTo>
                <a:cubicBezTo>
                  <a:pt x="111" y="58"/>
                  <a:pt x="112" y="59"/>
                  <a:pt x="112" y="61"/>
                </a:cubicBezTo>
                <a:cubicBezTo>
                  <a:pt x="112" y="62"/>
                  <a:pt x="111" y="64"/>
                  <a:pt x="110" y="6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7" name="Freeform 94"/>
          <p:cNvSpPr>
            <a:spLocks noEditPoints="1"/>
          </p:cNvSpPr>
          <p:nvPr/>
        </p:nvSpPr>
        <p:spPr bwMode="auto">
          <a:xfrm>
            <a:off x="4135158" y="2690983"/>
            <a:ext cx="209589" cy="209589"/>
          </a:xfrm>
          <a:custGeom>
            <a:avLst/>
            <a:gdLst>
              <a:gd name="T0" fmla="*/ 140 w 146"/>
              <a:gd name="T1" fmla="*/ 44 h 146"/>
              <a:gd name="T2" fmla="*/ 146 w 146"/>
              <a:gd name="T3" fmla="*/ 73 h 146"/>
              <a:gd name="T4" fmla="*/ 140 w 146"/>
              <a:gd name="T5" fmla="*/ 101 h 146"/>
              <a:gd name="T6" fmla="*/ 124 w 146"/>
              <a:gd name="T7" fmla="*/ 124 h 146"/>
              <a:gd name="T8" fmla="*/ 101 w 146"/>
              <a:gd name="T9" fmla="*/ 140 h 146"/>
              <a:gd name="T10" fmla="*/ 73 w 146"/>
              <a:gd name="T11" fmla="*/ 146 h 146"/>
              <a:gd name="T12" fmla="*/ 45 w 146"/>
              <a:gd name="T13" fmla="*/ 140 h 146"/>
              <a:gd name="T14" fmla="*/ 22 w 146"/>
              <a:gd name="T15" fmla="*/ 124 h 146"/>
              <a:gd name="T16" fmla="*/ 6 w 146"/>
              <a:gd name="T17" fmla="*/ 101 h 146"/>
              <a:gd name="T18" fmla="*/ 0 w 146"/>
              <a:gd name="T19" fmla="*/ 73 h 146"/>
              <a:gd name="T20" fmla="*/ 6 w 146"/>
              <a:gd name="T21" fmla="*/ 44 h 146"/>
              <a:gd name="T22" fmla="*/ 22 w 146"/>
              <a:gd name="T23" fmla="*/ 21 h 146"/>
              <a:gd name="T24" fmla="*/ 45 w 146"/>
              <a:gd name="T25" fmla="*/ 6 h 146"/>
              <a:gd name="T26" fmla="*/ 73 w 146"/>
              <a:gd name="T27" fmla="*/ 0 h 146"/>
              <a:gd name="T28" fmla="*/ 101 w 146"/>
              <a:gd name="T29" fmla="*/ 6 h 146"/>
              <a:gd name="T30" fmla="*/ 124 w 146"/>
              <a:gd name="T31" fmla="*/ 21 h 146"/>
              <a:gd name="T32" fmla="*/ 140 w 146"/>
              <a:gd name="T33" fmla="*/ 44 h 146"/>
              <a:gd name="T34" fmla="*/ 30 w 146"/>
              <a:gd name="T35" fmla="*/ 101 h 146"/>
              <a:gd name="T36" fmla="*/ 101 w 146"/>
              <a:gd name="T37" fmla="*/ 30 h 146"/>
              <a:gd name="T38" fmla="*/ 73 w 146"/>
              <a:gd name="T39" fmla="*/ 21 h 146"/>
              <a:gd name="T40" fmla="*/ 47 w 146"/>
              <a:gd name="T41" fmla="*/ 28 h 146"/>
              <a:gd name="T42" fmla="*/ 28 w 146"/>
              <a:gd name="T43" fmla="*/ 47 h 146"/>
              <a:gd name="T44" fmla="*/ 21 w 146"/>
              <a:gd name="T45" fmla="*/ 73 h 146"/>
              <a:gd name="T46" fmla="*/ 30 w 146"/>
              <a:gd name="T47" fmla="*/ 101 h 146"/>
              <a:gd name="T48" fmla="*/ 124 w 146"/>
              <a:gd name="T49" fmla="*/ 73 h 146"/>
              <a:gd name="T50" fmla="*/ 116 w 146"/>
              <a:gd name="T51" fmla="*/ 45 h 146"/>
              <a:gd name="T52" fmla="*/ 45 w 146"/>
              <a:gd name="T53" fmla="*/ 116 h 146"/>
              <a:gd name="T54" fmla="*/ 73 w 146"/>
              <a:gd name="T55" fmla="*/ 124 h 146"/>
              <a:gd name="T56" fmla="*/ 93 w 146"/>
              <a:gd name="T57" fmla="*/ 120 h 146"/>
              <a:gd name="T58" fmla="*/ 109 w 146"/>
              <a:gd name="T59" fmla="*/ 109 h 146"/>
              <a:gd name="T60" fmla="*/ 120 w 146"/>
              <a:gd name="T61" fmla="*/ 93 h 146"/>
              <a:gd name="T62" fmla="*/ 124 w 146"/>
              <a:gd name="T63"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46">
                <a:moveTo>
                  <a:pt x="140" y="44"/>
                </a:moveTo>
                <a:cubicBezTo>
                  <a:pt x="144" y="53"/>
                  <a:pt x="146" y="63"/>
                  <a:pt x="146" y="73"/>
                </a:cubicBezTo>
                <a:cubicBezTo>
                  <a:pt x="146" y="83"/>
                  <a:pt x="144" y="92"/>
                  <a:pt x="140" y="101"/>
                </a:cubicBezTo>
                <a:cubicBezTo>
                  <a:pt x="136" y="110"/>
                  <a:pt x="131" y="118"/>
                  <a:pt x="124" y="124"/>
                </a:cubicBezTo>
                <a:cubicBezTo>
                  <a:pt x="118" y="131"/>
                  <a:pt x="110" y="136"/>
                  <a:pt x="101" y="140"/>
                </a:cubicBezTo>
                <a:cubicBezTo>
                  <a:pt x="92" y="144"/>
                  <a:pt x="83" y="146"/>
                  <a:pt x="73" y="146"/>
                </a:cubicBezTo>
                <a:cubicBezTo>
                  <a:pt x="63" y="146"/>
                  <a:pt x="54" y="144"/>
                  <a:pt x="45" y="140"/>
                </a:cubicBezTo>
                <a:cubicBezTo>
                  <a:pt x="36" y="136"/>
                  <a:pt x="28" y="131"/>
                  <a:pt x="22" y="124"/>
                </a:cubicBezTo>
                <a:cubicBezTo>
                  <a:pt x="15" y="118"/>
                  <a:pt x="10" y="110"/>
                  <a:pt x="6" y="101"/>
                </a:cubicBezTo>
                <a:cubicBezTo>
                  <a:pt x="2" y="92"/>
                  <a:pt x="0" y="83"/>
                  <a:pt x="0" y="73"/>
                </a:cubicBezTo>
                <a:cubicBezTo>
                  <a:pt x="0" y="63"/>
                  <a:pt x="2" y="53"/>
                  <a:pt x="6" y="44"/>
                </a:cubicBezTo>
                <a:cubicBezTo>
                  <a:pt x="10" y="35"/>
                  <a:pt x="15" y="28"/>
                  <a:pt x="22" y="21"/>
                </a:cubicBezTo>
                <a:cubicBezTo>
                  <a:pt x="28" y="15"/>
                  <a:pt x="36" y="9"/>
                  <a:pt x="45" y="6"/>
                </a:cubicBezTo>
                <a:cubicBezTo>
                  <a:pt x="54" y="2"/>
                  <a:pt x="63" y="0"/>
                  <a:pt x="73" y="0"/>
                </a:cubicBezTo>
                <a:cubicBezTo>
                  <a:pt x="83" y="0"/>
                  <a:pt x="92" y="2"/>
                  <a:pt x="101" y="6"/>
                </a:cubicBezTo>
                <a:cubicBezTo>
                  <a:pt x="110" y="9"/>
                  <a:pt x="118" y="15"/>
                  <a:pt x="124" y="21"/>
                </a:cubicBezTo>
                <a:cubicBezTo>
                  <a:pt x="131" y="28"/>
                  <a:pt x="136" y="35"/>
                  <a:pt x="140" y="44"/>
                </a:cubicBezTo>
                <a:close/>
                <a:moveTo>
                  <a:pt x="30" y="101"/>
                </a:moveTo>
                <a:cubicBezTo>
                  <a:pt x="101" y="30"/>
                  <a:pt x="101" y="30"/>
                  <a:pt x="101" y="30"/>
                </a:cubicBezTo>
                <a:cubicBezTo>
                  <a:pt x="93" y="24"/>
                  <a:pt x="83" y="21"/>
                  <a:pt x="73" y="21"/>
                </a:cubicBezTo>
                <a:cubicBezTo>
                  <a:pt x="64" y="21"/>
                  <a:pt x="55" y="23"/>
                  <a:pt x="47" y="28"/>
                </a:cubicBezTo>
                <a:cubicBezTo>
                  <a:pt x="39" y="33"/>
                  <a:pt x="33" y="39"/>
                  <a:pt x="28" y="47"/>
                </a:cubicBezTo>
                <a:cubicBezTo>
                  <a:pt x="24" y="55"/>
                  <a:pt x="21" y="63"/>
                  <a:pt x="21" y="73"/>
                </a:cubicBezTo>
                <a:cubicBezTo>
                  <a:pt x="21" y="83"/>
                  <a:pt x="24" y="92"/>
                  <a:pt x="30" y="101"/>
                </a:cubicBezTo>
                <a:close/>
                <a:moveTo>
                  <a:pt x="124" y="73"/>
                </a:moveTo>
                <a:cubicBezTo>
                  <a:pt x="124" y="63"/>
                  <a:pt x="122" y="53"/>
                  <a:pt x="116" y="45"/>
                </a:cubicBezTo>
                <a:cubicBezTo>
                  <a:pt x="45" y="116"/>
                  <a:pt x="45" y="116"/>
                  <a:pt x="45" y="116"/>
                </a:cubicBezTo>
                <a:cubicBezTo>
                  <a:pt x="53" y="122"/>
                  <a:pt x="63" y="124"/>
                  <a:pt x="73" y="124"/>
                </a:cubicBezTo>
                <a:cubicBezTo>
                  <a:pt x="80" y="124"/>
                  <a:pt x="87" y="123"/>
                  <a:pt x="93" y="120"/>
                </a:cubicBezTo>
                <a:cubicBezTo>
                  <a:pt x="99" y="118"/>
                  <a:pt x="105" y="114"/>
                  <a:pt x="109" y="109"/>
                </a:cubicBezTo>
                <a:cubicBezTo>
                  <a:pt x="114" y="105"/>
                  <a:pt x="118" y="99"/>
                  <a:pt x="120" y="93"/>
                </a:cubicBezTo>
                <a:cubicBezTo>
                  <a:pt x="123" y="86"/>
                  <a:pt x="124" y="80"/>
                  <a:pt x="124"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8" name="Freeform 95"/>
          <p:cNvSpPr/>
          <p:nvPr/>
        </p:nvSpPr>
        <p:spPr bwMode="auto">
          <a:xfrm>
            <a:off x="4411729" y="2697464"/>
            <a:ext cx="198784" cy="213909"/>
          </a:xfrm>
          <a:custGeom>
            <a:avLst/>
            <a:gdLst>
              <a:gd name="T0" fmla="*/ 139 w 139"/>
              <a:gd name="T1" fmla="*/ 68 h 148"/>
              <a:gd name="T2" fmla="*/ 139 w 139"/>
              <a:gd name="T3" fmla="*/ 80 h 148"/>
              <a:gd name="T4" fmla="*/ 136 w 139"/>
              <a:gd name="T5" fmla="*/ 89 h 148"/>
              <a:gd name="T6" fmla="*/ 128 w 139"/>
              <a:gd name="T7" fmla="*/ 92 h 148"/>
              <a:gd name="T8" fmla="*/ 62 w 139"/>
              <a:gd name="T9" fmla="*/ 92 h 148"/>
              <a:gd name="T10" fmla="*/ 89 w 139"/>
              <a:gd name="T11" fmla="*/ 120 h 148"/>
              <a:gd name="T12" fmla="*/ 93 w 139"/>
              <a:gd name="T13" fmla="*/ 128 h 148"/>
              <a:gd name="T14" fmla="*/ 89 w 139"/>
              <a:gd name="T15" fmla="*/ 137 h 148"/>
              <a:gd name="T16" fmla="*/ 82 w 139"/>
              <a:gd name="T17" fmla="*/ 144 h 148"/>
              <a:gd name="T18" fmla="*/ 74 w 139"/>
              <a:gd name="T19" fmla="*/ 148 h 148"/>
              <a:gd name="T20" fmla="*/ 65 w 139"/>
              <a:gd name="T21" fmla="*/ 144 h 148"/>
              <a:gd name="T22" fmla="*/ 4 w 139"/>
              <a:gd name="T23" fmla="*/ 83 h 148"/>
              <a:gd name="T24" fmla="*/ 0 w 139"/>
              <a:gd name="T25" fmla="*/ 74 h 148"/>
              <a:gd name="T26" fmla="*/ 4 w 139"/>
              <a:gd name="T27" fmla="*/ 65 h 148"/>
              <a:gd name="T28" fmla="*/ 65 w 139"/>
              <a:gd name="T29" fmla="*/ 4 h 148"/>
              <a:gd name="T30" fmla="*/ 74 w 139"/>
              <a:gd name="T31" fmla="*/ 0 h 148"/>
              <a:gd name="T32" fmla="*/ 82 w 139"/>
              <a:gd name="T33" fmla="*/ 4 h 148"/>
              <a:gd name="T34" fmla="*/ 89 w 139"/>
              <a:gd name="T35" fmla="*/ 11 h 148"/>
              <a:gd name="T36" fmla="*/ 93 w 139"/>
              <a:gd name="T37" fmla="*/ 20 h 148"/>
              <a:gd name="T38" fmla="*/ 89 w 139"/>
              <a:gd name="T39" fmla="*/ 28 h 148"/>
              <a:gd name="T40" fmla="*/ 62 w 139"/>
              <a:gd name="T41" fmla="*/ 56 h 148"/>
              <a:gd name="T42" fmla="*/ 128 w 139"/>
              <a:gd name="T43" fmla="*/ 56 h 148"/>
              <a:gd name="T44" fmla="*/ 136 w 139"/>
              <a:gd name="T45" fmla="*/ 59 h 148"/>
              <a:gd name="T46" fmla="*/ 139 w 139"/>
              <a:gd name="T47" fmla="*/ 6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9" h="148">
                <a:moveTo>
                  <a:pt x="139" y="68"/>
                </a:moveTo>
                <a:cubicBezTo>
                  <a:pt x="139" y="80"/>
                  <a:pt x="139" y="80"/>
                  <a:pt x="139" y="80"/>
                </a:cubicBezTo>
                <a:cubicBezTo>
                  <a:pt x="139" y="83"/>
                  <a:pt x="138" y="86"/>
                  <a:pt x="136" y="89"/>
                </a:cubicBezTo>
                <a:cubicBezTo>
                  <a:pt x="134" y="91"/>
                  <a:pt x="131" y="92"/>
                  <a:pt x="128" y="92"/>
                </a:cubicBezTo>
                <a:cubicBezTo>
                  <a:pt x="62" y="92"/>
                  <a:pt x="62" y="92"/>
                  <a:pt x="62" y="92"/>
                </a:cubicBezTo>
                <a:cubicBezTo>
                  <a:pt x="89" y="120"/>
                  <a:pt x="89" y="120"/>
                  <a:pt x="89" y="120"/>
                </a:cubicBezTo>
                <a:cubicBezTo>
                  <a:pt x="92" y="122"/>
                  <a:pt x="93" y="125"/>
                  <a:pt x="93" y="128"/>
                </a:cubicBezTo>
                <a:cubicBezTo>
                  <a:pt x="93" y="132"/>
                  <a:pt x="92" y="135"/>
                  <a:pt x="89" y="137"/>
                </a:cubicBezTo>
                <a:cubicBezTo>
                  <a:pt x="82" y="144"/>
                  <a:pt x="82" y="144"/>
                  <a:pt x="82" y="144"/>
                </a:cubicBezTo>
                <a:cubicBezTo>
                  <a:pt x="80" y="146"/>
                  <a:pt x="77" y="148"/>
                  <a:pt x="74" y="148"/>
                </a:cubicBezTo>
                <a:cubicBezTo>
                  <a:pt x="70" y="148"/>
                  <a:pt x="68" y="146"/>
                  <a:pt x="65" y="144"/>
                </a:cubicBezTo>
                <a:cubicBezTo>
                  <a:pt x="4" y="83"/>
                  <a:pt x="4" y="83"/>
                  <a:pt x="4" y="83"/>
                </a:cubicBezTo>
                <a:cubicBezTo>
                  <a:pt x="1" y="80"/>
                  <a:pt x="0" y="77"/>
                  <a:pt x="0" y="74"/>
                </a:cubicBezTo>
                <a:cubicBezTo>
                  <a:pt x="0" y="71"/>
                  <a:pt x="1" y="68"/>
                  <a:pt x="4" y="65"/>
                </a:cubicBezTo>
                <a:cubicBezTo>
                  <a:pt x="65" y="4"/>
                  <a:pt x="65" y="4"/>
                  <a:pt x="65" y="4"/>
                </a:cubicBezTo>
                <a:cubicBezTo>
                  <a:pt x="68" y="2"/>
                  <a:pt x="70" y="0"/>
                  <a:pt x="74" y="0"/>
                </a:cubicBezTo>
                <a:cubicBezTo>
                  <a:pt x="77" y="0"/>
                  <a:pt x="80" y="2"/>
                  <a:pt x="82" y="4"/>
                </a:cubicBezTo>
                <a:cubicBezTo>
                  <a:pt x="89" y="11"/>
                  <a:pt x="89" y="11"/>
                  <a:pt x="89" y="11"/>
                </a:cubicBezTo>
                <a:cubicBezTo>
                  <a:pt x="92" y="13"/>
                  <a:pt x="93" y="16"/>
                  <a:pt x="93" y="20"/>
                </a:cubicBezTo>
                <a:cubicBezTo>
                  <a:pt x="93" y="23"/>
                  <a:pt x="92" y="26"/>
                  <a:pt x="89" y="28"/>
                </a:cubicBezTo>
                <a:cubicBezTo>
                  <a:pt x="62" y="56"/>
                  <a:pt x="62" y="56"/>
                  <a:pt x="62" y="56"/>
                </a:cubicBezTo>
                <a:cubicBezTo>
                  <a:pt x="128" y="56"/>
                  <a:pt x="128" y="56"/>
                  <a:pt x="128" y="56"/>
                </a:cubicBezTo>
                <a:cubicBezTo>
                  <a:pt x="131" y="56"/>
                  <a:pt x="134" y="57"/>
                  <a:pt x="136" y="59"/>
                </a:cubicBezTo>
                <a:cubicBezTo>
                  <a:pt x="138" y="62"/>
                  <a:pt x="139" y="65"/>
                  <a:pt x="139" y="6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9" name="Freeform 96"/>
          <p:cNvSpPr/>
          <p:nvPr/>
        </p:nvSpPr>
        <p:spPr bwMode="auto">
          <a:xfrm>
            <a:off x="4671014" y="2697464"/>
            <a:ext cx="198784" cy="213909"/>
          </a:xfrm>
          <a:custGeom>
            <a:avLst/>
            <a:gdLst>
              <a:gd name="T0" fmla="*/ 139 w 139"/>
              <a:gd name="T1" fmla="*/ 74 h 148"/>
              <a:gd name="T2" fmla="*/ 135 w 139"/>
              <a:gd name="T3" fmla="*/ 83 h 148"/>
              <a:gd name="T4" fmla="*/ 74 w 139"/>
              <a:gd name="T5" fmla="*/ 144 h 148"/>
              <a:gd name="T6" fmla="*/ 65 w 139"/>
              <a:gd name="T7" fmla="*/ 148 h 148"/>
              <a:gd name="T8" fmla="*/ 57 w 139"/>
              <a:gd name="T9" fmla="*/ 144 h 148"/>
              <a:gd name="T10" fmla="*/ 50 w 139"/>
              <a:gd name="T11" fmla="*/ 137 h 148"/>
              <a:gd name="T12" fmla="*/ 46 w 139"/>
              <a:gd name="T13" fmla="*/ 128 h 148"/>
              <a:gd name="T14" fmla="*/ 50 w 139"/>
              <a:gd name="T15" fmla="*/ 120 h 148"/>
              <a:gd name="T16" fmla="*/ 77 w 139"/>
              <a:gd name="T17" fmla="*/ 92 h 148"/>
              <a:gd name="T18" fmla="*/ 11 w 139"/>
              <a:gd name="T19" fmla="*/ 92 h 148"/>
              <a:gd name="T20" fmla="*/ 3 w 139"/>
              <a:gd name="T21" fmla="*/ 89 h 148"/>
              <a:gd name="T22" fmla="*/ 0 w 139"/>
              <a:gd name="T23" fmla="*/ 80 h 148"/>
              <a:gd name="T24" fmla="*/ 0 w 139"/>
              <a:gd name="T25" fmla="*/ 68 h 148"/>
              <a:gd name="T26" fmla="*/ 3 w 139"/>
              <a:gd name="T27" fmla="*/ 59 h 148"/>
              <a:gd name="T28" fmla="*/ 11 w 139"/>
              <a:gd name="T29" fmla="*/ 56 h 148"/>
              <a:gd name="T30" fmla="*/ 77 w 139"/>
              <a:gd name="T31" fmla="*/ 56 h 148"/>
              <a:gd name="T32" fmla="*/ 50 w 139"/>
              <a:gd name="T33" fmla="*/ 28 h 148"/>
              <a:gd name="T34" fmla="*/ 46 w 139"/>
              <a:gd name="T35" fmla="*/ 20 h 148"/>
              <a:gd name="T36" fmla="*/ 50 w 139"/>
              <a:gd name="T37" fmla="*/ 11 h 148"/>
              <a:gd name="T38" fmla="*/ 57 w 139"/>
              <a:gd name="T39" fmla="*/ 4 h 148"/>
              <a:gd name="T40" fmla="*/ 65 w 139"/>
              <a:gd name="T41" fmla="*/ 0 h 148"/>
              <a:gd name="T42" fmla="*/ 74 w 139"/>
              <a:gd name="T43" fmla="*/ 4 h 148"/>
              <a:gd name="T44" fmla="*/ 135 w 139"/>
              <a:gd name="T45" fmla="*/ 65 h 148"/>
              <a:gd name="T46" fmla="*/ 139 w 139"/>
              <a:gd name="T47"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9" h="148">
                <a:moveTo>
                  <a:pt x="139" y="74"/>
                </a:moveTo>
                <a:cubicBezTo>
                  <a:pt x="139" y="77"/>
                  <a:pt x="138" y="80"/>
                  <a:pt x="135" y="83"/>
                </a:cubicBezTo>
                <a:cubicBezTo>
                  <a:pt x="74" y="144"/>
                  <a:pt x="74" y="144"/>
                  <a:pt x="74" y="144"/>
                </a:cubicBezTo>
                <a:cubicBezTo>
                  <a:pt x="71" y="146"/>
                  <a:pt x="69" y="148"/>
                  <a:pt x="65" y="148"/>
                </a:cubicBezTo>
                <a:cubicBezTo>
                  <a:pt x="62" y="148"/>
                  <a:pt x="59" y="146"/>
                  <a:pt x="57" y="144"/>
                </a:cubicBezTo>
                <a:cubicBezTo>
                  <a:pt x="50" y="137"/>
                  <a:pt x="50" y="137"/>
                  <a:pt x="50" y="137"/>
                </a:cubicBezTo>
                <a:cubicBezTo>
                  <a:pt x="47" y="135"/>
                  <a:pt x="46" y="132"/>
                  <a:pt x="46" y="128"/>
                </a:cubicBezTo>
                <a:cubicBezTo>
                  <a:pt x="46" y="125"/>
                  <a:pt x="47" y="122"/>
                  <a:pt x="50" y="120"/>
                </a:cubicBezTo>
                <a:cubicBezTo>
                  <a:pt x="77" y="92"/>
                  <a:pt x="77" y="92"/>
                  <a:pt x="77" y="92"/>
                </a:cubicBezTo>
                <a:cubicBezTo>
                  <a:pt x="11" y="92"/>
                  <a:pt x="11" y="92"/>
                  <a:pt x="11" y="92"/>
                </a:cubicBezTo>
                <a:cubicBezTo>
                  <a:pt x="8" y="92"/>
                  <a:pt x="5" y="91"/>
                  <a:pt x="3" y="89"/>
                </a:cubicBezTo>
                <a:cubicBezTo>
                  <a:pt x="1" y="86"/>
                  <a:pt x="0" y="83"/>
                  <a:pt x="0" y="80"/>
                </a:cubicBezTo>
                <a:cubicBezTo>
                  <a:pt x="0" y="68"/>
                  <a:pt x="0" y="68"/>
                  <a:pt x="0" y="68"/>
                </a:cubicBezTo>
                <a:cubicBezTo>
                  <a:pt x="0" y="65"/>
                  <a:pt x="1" y="62"/>
                  <a:pt x="3" y="59"/>
                </a:cubicBezTo>
                <a:cubicBezTo>
                  <a:pt x="5" y="57"/>
                  <a:pt x="8" y="56"/>
                  <a:pt x="11" y="56"/>
                </a:cubicBezTo>
                <a:cubicBezTo>
                  <a:pt x="77" y="56"/>
                  <a:pt x="77" y="56"/>
                  <a:pt x="77" y="56"/>
                </a:cubicBezTo>
                <a:cubicBezTo>
                  <a:pt x="50" y="28"/>
                  <a:pt x="50" y="28"/>
                  <a:pt x="50" y="28"/>
                </a:cubicBezTo>
                <a:cubicBezTo>
                  <a:pt x="47" y="26"/>
                  <a:pt x="46" y="23"/>
                  <a:pt x="46" y="20"/>
                </a:cubicBezTo>
                <a:cubicBezTo>
                  <a:pt x="46" y="16"/>
                  <a:pt x="47" y="13"/>
                  <a:pt x="50" y="11"/>
                </a:cubicBezTo>
                <a:cubicBezTo>
                  <a:pt x="57" y="4"/>
                  <a:pt x="57" y="4"/>
                  <a:pt x="57" y="4"/>
                </a:cubicBezTo>
                <a:cubicBezTo>
                  <a:pt x="59" y="2"/>
                  <a:pt x="62" y="0"/>
                  <a:pt x="65" y="0"/>
                </a:cubicBezTo>
                <a:cubicBezTo>
                  <a:pt x="69" y="0"/>
                  <a:pt x="72" y="2"/>
                  <a:pt x="74" y="4"/>
                </a:cubicBezTo>
                <a:cubicBezTo>
                  <a:pt x="135" y="65"/>
                  <a:pt x="135" y="65"/>
                  <a:pt x="135" y="65"/>
                </a:cubicBezTo>
                <a:cubicBezTo>
                  <a:pt x="138" y="68"/>
                  <a:pt x="139" y="71"/>
                  <a:pt x="139"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0" name="Freeform 97"/>
          <p:cNvSpPr/>
          <p:nvPr/>
        </p:nvSpPr>
        <p:spPr bwMode="auto">
          <a:xfrm>
            <a:off x="4945424" y="2699625"/>
            <a:ext cx="211749" cy="200944"/>
          </a:xfrm>
          <a:custGeom>
            <a:avLst/>
            <a:gdLst>
              <a:gd name="T0" fmla="*/ 147 w 147"/>
              <a:gd name="T1" fmla="*/ 74 h 140"/>
              <a:gd name="T2" fmla="*/ 143 w 147"/>
              <a:gd name="T3" fmla="*/ 83 h 140"/>
              <a:gd name="T4" fmla="*/ 136 w 147"/>
              <a:gd name="T5" fmla="*/ 90 h 140"/>
              <a:gd name="T6" fmla="*/ 128 w 147"/>
              <a:gd name="T7" fmla="*/ 93 h 140"/>
              <a:gd name="T8" fmla="*/ 119 w 147"/>
              <a:gd name="T9" fmla="*/ 90 h 140"/>
              <a:gd name="T10" fmla="*/ 91 w 147"/>
              <a:gd name="T11" fmla="*/ 62 h 140"/>
              <a:gd name="T12" fmla="*/ 91 w 147"/>
              <a:gd name="T13" fmla="*/ 129 h 140"/>
              <a:gd name="T14" fmla="*/ 88 w 147"/>
              <a:gd name="T15" fmla="*/ 136 h 140"/>
              <a:gd name="T16" fmla="*/ 79 w 147"/>
              <a:gd name="T17" fmla="*/ 140 h 140"/>
              <a:gd name="T18" fmla="*/ 67 w 147"/>
              <a:gd name="T19" fmla="*/ 140 h 140"/>
              <a:gd name="T20" fmla="*/ 59 w 147"/>
              <a:gd name="T21" fmla="*/ 136 h 140"/>
              <a:gd name="T22" fmla="*/ 55 w 147"/>
              <a:gd name="T23" fmla="*/ 129 h 140"/>
              <a:gd name="T24" fmla="*/ 55 w 147"/>
              <a:gd name="T25" fmla="*/ 62 h 140"/>
              <a:gd name="T26" fmla="*/ 27 w 147"/>
              <a:gd name="T27" fmla="*/ 90 h 140"/>
              <a:gd name="T28" fmla="*/ 19 w 147"/>
              <a:gd name="T29" fmla="*/ 93 h 140"/>
              <a:gd name="T30" fmla="*/ 10 w 147"/>
              <a:gd name="T31" fmla="*/ 90 h 140"/>
              <a:gd name="T32" fmla="*/ 3 w 147"/>
              <a:gd name="T33" fmla="*/ 83 h 140"/>
              <a:gd name="T34" fmla="*/ 0 w 147"/>
              <a:gd name="T35" fmla="*/ 74 h 140"/>
              <a:gd name="T36" fmla="*/ 3 w 147"/>
              <a:gd name="T37" fmla="*/ 65 h 140"/>
              <a:gd name="T38" fmla="*/ 65 w 147"/>
              <a:gd name="T39" fmla="*/ 4 h 140"/>
              <a:gd name="T40" fmla="*/ 73 w 147"/>
              <a:gd name="T41" fmla="*/ 0 h 140"/>
              <a:gd name="T42" fmla="*/ 82 w 147"/>
              <a:gd name="T43" fmla="*/ 4 h 140"/>
              <a:gd name="T44" fmla="*/ 143 w 147"/>
              <a:gd name="T45" fmla="*/ 65 h 140"/>
              <a:gd name="T46" fmla="*/ 147 w 147"/>
              <a:gd name="T47" fmla="*/ 7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 h="140">
                <a:moveTo>
                  <a:pt x="147" y="74"/>
                </a:moveTo>
                <a:cubicBezTo>
                  <a:pt x="147" y="77"/>
                  <a:pt x="146" y="80"/>
                  <a:pt x="143" y="83"/>
                </a:cubicBezTo>
                <a:cubicBezTo>
                  <a:pt x="136" y="90"/>
                  <a:pt x="136" y="90"/>
                  <a:pt x="136" y="90"/>
                </a:cubicBezTo>
                <a:cubicBezTo>
                  <a:pt x="134" y="92"/>
                  <a:pt x="131" y="93"/>
                  <a:pt x="128" y="93"/>
                </a:cubicBezTo>
                <a:cubicBezTo>
                  <a:pt x="124" y="93"/>
                  <a:pt x="121" y="92"/>
                  <a:pt x="119" y="90"/>
                </a:cubicBezTo>
                <a:cubicBezTo>
                  <a:pt x="91" y="62"/>
                  <a:pt x="91" y="62"/>
                  <a:pt x="91" y="62"/>
                </a:cubicBezTo>
                <a:cubicBezTo>
                  <a:pt x="91" y="129"/>
                  <a:pt x="91" y="129"/>
                  <a:pt x="91" y="129"/>
                </a:cubicBezTo>
                <a:cubicBezTo>
                  <a:pt x="91" y="132"/>
                  <a:pt x="90" y="134"/>
                  <a:pt x="88" y="136"/>
                </a:cubicBezTo>
                <a:cubicBezTo>
                  <a:pt x="85" y="139"/>
                  <a:pt x="83" y="140"/>
                  <a:pt x="79" y="140"/>
                </a:cubicBezTo>
                <a:cubicBezTo>
                  <a:pt x="67" y="140"/>
                  <a:pt x="67" y="140"/>
                  <a:pt x="67" y="140"/>
                </a:cubicBezTo>
                <a:cubicBezTo>
                  <a:pt x="64" y="140"/>
                  <a:pt x="61" y="139"/>
                  <a:pt x="59" y="136"/>
                </a:cubicBezTo>
                <a:cubicBezTo>
                  <a:pt x="56" y="134"/>
                  <a:pt x="55" y="132"/>
                  <a:pt x="55" y="129"/>
                </a:cubicBezTo>
                <a:cubicBezTo>
                  <a:pt x="55" y="62"/>
                  <a:pt x="55" y="62"/>
                  <a:pt x="55" y="62"/>
                </a:cubicBezTo>
                <a:cubicBezTo>
                  <a:pt x="27" y="90"/>
                  <a:pt x="27" y="90"/>
                  <a:pt x="27" y="90"/>
                </a:cubicBezTo>
                <a:cubicBezTo>
                  <a:pt x="25" y="92"/>
                  <a:pt x="22" y="93"/>
                  <a:pt x="19" y="93"/>
                </a:cubicBezTo>
                <a:cubicBezTo>
                  <a:pt x="15" y="93"/>
                  <a:pt x="13" y="92"/>
                  <a:pt x="10" y="90"/>
                </a:cubicBezTo>
                <a:cubicBezTo>
                  <a:pt x="3" y="83"/>
                  <a:pt x="3" y="83"/>
                  <a:pt x="3" y="83"/>
                </a:cubicBezTo>
                <a:cubicBezTo>
                  <a:pt x="1" y="80"/>
                  <a:pt x="0" y="77"/>
                  <a:pt x="0" y="74"/>
                </a:cubicBezTo>
                <a:cubicBezTo>
                  <a:pt x="0" y="71"/>
                  <a:pt x="1" y="68"/>
                  <a:pt x="3" y="65"/>
                </a:cubicBezTo>
                <a:cubicBezTo>
                  <a:pt x="65" y="4"/>
                  <a:pt x="65" y="4"/>
                  <a:pt x="65" y="4"/>
                </a:cubicBezTo>
                <a:cubicBezTo>
                  <a:pt x="67" y="2"/>
                  <a:pt x="70" y="0"/>
                  <a:pt x="73" y="0"/>
                </a:cubicBezTo>
                <a:cubicBezTo>
                  <a:pt x="77" y="0"/>
                  <a:pt x="80" y="2"/>
                  <a:pt x="82" y="4"/>
                </a:cubicBezTo>
                <a:cubicBezTo>
                  <a:pt x="143" y="65"/>
                  <a:pt x="143" y="65"/>
                  <a:pt x="143" y="65"/>
                </a:cubicBezTo>
                <a:cubicBezTo>
                  <a:pt x="146" y="68"/>
                  <a:pt x="147" y="71"/>
                  <a:pt x="147"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1" name="Freeform 98"/>
          <p:cNvSpPr/>
          <p:nvPr/>
        </p:nvSpPr>
        <p:spPr bwMode="auto">
          <a:xfrm>
            <a:off x="5228476" y="2690983"/>
            <a:ext cx="213909" cy="203107"/>
          </a:xfrm>
          <a:custGeom>
            <a:avLst/>
            <a:gdLst>
              <a:gd name="T0" fmla="*/ 148 w 148"/>
              <a:gd name="T1" fmla="*/ 67 h 141"/>
              <a:gd name="T2" fmla="*/ 144 w 148"/>
              <a:gd name="T3" fmla="*/ 75 h 141"/>
              <a:gd name="T4" fmla="*/ 83 w 148"/>
              <a:gd name="T5" fmla="*/ 137 h 141"/>
              <a:gd name="T6" fmla="*/ 74 w 148"/>
              <a:gd name="T7" fmla="*/ 141 h 141"/>
              <a:gd name="T8" fmla="*/ 66 w 148"/>
              <a:gd name="T9" fmla="*/ 137 h 141"/>
              <a:gd name="T10" fmla="*/ 4 w 148"/>
              <a:gd name="T11" fmla="*/ 75 h 141"/>
              <a:gd name="T12" fmla="*/ 0 w 148"/>
              <a:gd name="T13" fmla="*/ 67 h 141"/>
              <a:gd name="T14" fmla="*/ 4 w 148"/>
              <a:gd name="T15" fmla="*/ 58 h 141"/>
              <a:gd name="T16" fmla="*/ 11 w 148"/>
              <a:gd name="T17" fmla="*/ 51 h 141"/>
              <a:gd name="T18" fmla="*/ 20 w 148"/>
              <a:gd name="T19" fmla="*/ 48 h 141"/>
              <a:gd name="T20" fmla="*/ 28 w 148"/>
              <a:gd name="T21" fmla="*/ 51 h 141"/>
              <a:gd name="T22" fmla="*/ 56 w 148"/>
              <a:gd name="T23" fmla="*/ 79 h 141"/>
              <a:gd name="T24" fmla="*/ 56 w 148"/>
              <a:gd name="T25" fmla="*/ 12 h 141"/>
              <a:gd name="T26" fmla="*/ 60 w 148"/>
              <a:gd name="T27" fmla="*/ 4 h 141"/>
              <a:gd name="T28" fmla="*/ 68 w 148"/>
              <a:gd name="T29" fmla="*/ 0 h 141"/>
              <a:gd name="T30" fmla="*/ 80 w 148"/>
              <a:gd name="T31" fmla="*/ 0 h 141"/>
              <a:gd name="T32" fmla="*/ 89 w 148"/>
              <a:gd name="T33" fmla="*/ 4 h 141"/>
              <a:gd name="T34" fmla="*/ 92 w 148"/>
              <a:gd name="T35" fmla="*/ 12 h 141"/>
              <a:gd name="T36" fmla="*/ 92 w 148"/>
              <a:gd name="T37" fmla="*/ 79 h 141"/>
              <a:gd name="T38" fmla="*/ 120 w 148"/>
              <a:gd name="T39" fmla="*/ 51 h 141"/>
              <a:gd name="T40" fmla="*/ 129 w 148"/>
              <a:gd name="T41" fmla="*/ 48 h 141"/>
              <a:gd name="T42" fmla="*/ 137 w 148"/>
              <a:gd name="T43" fmla="*/ 51 h 141"/>
              <a:gd name="T44" fmla="*/ 144 w 148"/>
              <a:gd name="T45" fmla="*/ 58 h 141"/>
              <a:gd name="T46" fmla="*/ 148 w 148"/>
              <a:gd name="T47" fmla="*/ 6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141">
                <a:moveTo>
                  <a:pt x="148" y="67"/>
                </a:moveTo>
                <a:cubicBezTo>
                  <a:pt x="148" y="70"/>
                  <a:pt x="147" y="73"/>
                  <a:pt x="144" y="75"/>
                </a:cubicBezTo>
                <a:cubicBezTo>
                  <a:pt x="83" y="137"/>
                  <a:pt x="83" y="137"/>
                  <a:pt x="83" y="137"/>
                </a:cubicBezTo>
                <a:cubicBezTo>
                  <a:pt x="80" y="139"/>
                  <a:pt x="77" y="141"/>
                  <a:pt x="74" y="141"/>
                </a:cubicBezTo>
                <a:cubicBezTo>
                  <a:pt x="71" y="141"/>
                  <a:pt x="68" y="139"/>
                  <a:pt x="66" y="137"/>
                </a:cubicBezTo>
                <a:cubicBezTo>
                  <a:pt x="4" y="75"/>
                  <a:pt x="4" y="75"/>
                  <a:pt x="4" y="75"/>
                </a:cubicBezTo>
                <a:cubicBezTo>
                  <a:pt x="2" y="73"/>
                  <a:pt x="0" y="70"/>
                  <a:pt x="0" y="67"/>
                </a:cubicBezTo>
                <a:cubicBezTo>
                  <a:pt x="0" y="64"/>
                  <a:pt x="2" y="61"/>
                  <a:pt x="4" y="58"/>
                </a:cubicBezTo>
                <a:cubicBezTo>
                  <a:pt x="11" y="51"/>
                  <a:pt x="11" y="51"/>
                  <a:pt x="11" y="51"/>
                </a:cubicBezTo>
                <a:cubicBezTo>
                  <a:pt x="14" y="49"/>
                  <a:pt x="16" y="48"/>
                  <a:pt x="20" y="48"/>
                </a:cubicBezTo>
                <a:cubicBezTo>
                  <a:pt x="23" y="48"/>
                  <a:pt x="26" y="49"/>
                  <a:pt x="28" y="51"/>
                </a:cubicBezTo>
                <a:cubicBezTo>
                  <a:pt x="56" y="79"/>
                  <a:pt x="56" y="79"/>
                  <a:pt x="56" y="79"/>
                </a:cubicBezTo>
                <a:cubicBezTo>
                  <a:pt x="56" y="12"/>
                  <a:pt x="56" y="12"/>
                  <a:pt x="56" y="12"/>
                </a:cubicBezTo>
                <a:cubicBezTo>
                  <a:pt x="56" y="9"/>
                  <a:pt x="57" y="6"/>
                  <a:pt x="60" y="4"/>
                </a:cubicBezTo>
                <a:cubicBezTo>
                  <a:pt x="62" y="2"/>
                  <a:pt x="65" y="0"/>
                  <a:pt x="68" y="0"/>
                </a:cubicBezTo>
                <a:cubicBezTo>
                  <a:pt x="80" y="0"/>
                  <a:pt x="80" y="0"/>
                  <a:pt x="80" y="0"/>
                </a:cubicBezTo>
                <a:cubicBezTo>
                  <a:pt x="83" y="0"/>
                  <a:pt x="86" y="2"/>
                  <a:pt x="89" y="4"/>
                </a:cubicBezTo>
                <a:cubicBezTo>
                  <a:pt x="91" y="6"/>
                  <a:pt x="92" y="9"/>
                  <a:pt x="92" y="12"/>
                </a:cubicBezTo>
                <a:cubicBezTo>
                  <a:pt x="92" y="79"/>
                  <a:pt x="92" y="79"/>
                  <a:pt x="92" y="79"/>
                </a:cubicBezTo>
                <a:cubicBezTo>
                  <a:pt x="120" y="51"/>
                  <a:pt x="120" y="51"/>
                  <a:pt x="120" y="51"/>
                </a:cubicBezTo>
                <a:cubicBezTo>
                  <a:pt x="122" y="49"/>
                  <a:pt x="125" y="48"/>
                  <a:pt x="129" y="48"/>
                </a:cubicBezTo>
                <a:cubicBezTo>
                  <a:pt x="132" y="48"/>
                  <a:pt x="135" y="49"/>
                  <a:pt x="137" y="51"/>
                </a:cubicBezTo>
                <a:cubicBezTo>
                  <a:pt x="144" y="58"/>
                  <a:pt x="144" y="58"/>
                  <a:pt x="144" y="58"/>
                </a:cubicBezTo>
                <a:cubicBezTo>
                  <a:pt x="147" y="61"/>
                  <a:pt x="148" y="64"/>
                  <a:pt x="148" y="6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2" name="Freeform 99"/>
          <p:cNvSpPr/>
          <p:nvPr/>
        </p:nvSpPr>
        <p:spPr bwMode="auto">
          <a:xfrm>
            <a:off x="5507208" y="2682340"/>
            <a:ext cx="244161" cy="218232"/>
          </a:xfrm>
          <a:custGeom>
            <a:avLst/>
            <a:gdLst>
              <a:gd name="T0" fmla="*/ 170 w 170"/>
              <a:gd name="T1" fmla="*/ 55 h 152"/>
              <a:gd name="T2" fmla="*/ 168 w 170"/>
              <a:gd name="T3" fmla="*/ 59 h 152"/>
              <a:gd name="T4" fmla="*/ 120 w 170"/>
              <a:gd name="T5" fmla="*/ 107 h 152"/>
              <a:gd name="T6" fmla="*/ 115 w 170"/>
              <a:gd name="T7" fmla="*/ 109 h 152"/>
              <a:gd name="T8" fmla="*/ 111 w 170"/>
              <a:gd name="T9" fmla="*/ 107 h 152"/>
              <a:gd name="T10" fmla="*/ 109 w 170"/>
              <a:gd name="T11" fmla="*/ 103 h 152"/>
              <a:gd name="T12" fmla="*/ 109 w 170"/>
              <a:gd name="T13" fmla="*/ 79 h 152"/>
              <a:gd name="T14" fmla="*/ 88 w 170"/>
              <a:gd name="T15" fmla="*/ 79 h 152"/>
              <a:gd name="T16" fmla="*/ 71 w 170"/>
              <a:gd name="T17" fmla="*/ 80 h 152"/>
              <a:gd name="T18" fmla="*/ 57 w 170"/>
              <a:gd name="T19" fmla="*/ 82 h 152"/>
              <a:gd name="T20" fmla="*/ 44 w 170"/>
              <a:gd name="T21" fmla="*/ 86 h 152"/>
              <a:gd name="T22" fmla="*/ 34 w 170"/>
              <a:gd name="T23" fmla="*/ 92 h 152"/>
              <a:gd name="T24" fmla="*/ 27 w 170"/>
              <a:gd name="T25" fmla="*/ 102 h 152"/>
              <a:gd name="T26" fmla="*/ 22 w 170"/>
              <a:gd name="T27" fmla="*/ 115 h 152"/>
              <a:gd name="T28" fmla="*/ 21 w 170"/>
              <a:gd name="T29" fmla="*/ 132 h 152"/>
              <a:gd name="T30" fmla="*/ 21 w 170"/>
              <a:gd name="T31" fmla="*/ 144 h 152"/>
              <a:gd name="T32" fmla="*/ 21 w 170"/>
              <a:gd name="T33" fmla="*/ 146 h 152"/>
              <a:gd name="T34" fmla="*/ 21 w 170"/>
              <a:gd name="T35" fmla="*/ 148 h 152"/>
              <a:gd name="T36" fmla="*/ 21 w 170"/>
              <a:gd name="T37" fmla="*/ 151 h 152"/>
              <a:gd name="T38" fmla="*/ 18 w 170"/>
              <a:gd name="T39" fmla="*/ 152 h 152"/>
              <a:gd name="T40" fmla="*/ 16 w 170"/>
              <a:gd name="T41" fmla="*/ 150 h 152"/>
              <a:gd name="T42" fmla="*/ 15 w 170"/>
              <a:gd name="T43" fmla="*/ 148 h 152"/>
              <a:gd name="T44" fmla="*/ 13 w 170"/>
              <a:gd name="T45" fmla="*/ 145 h 152"/>
              <a:gd name="T46" fmla="*/ 12 w 170"/>
              <a:gd name="T47" fmla="*/ 143 h 152"/>
              <a:gd name="T48" fmla="*/ 0 w 170"/>
              <a:gd name="T49" fmla="*/ 100 h 152"/>
              <a:gd name="T50" fmla="*/ 5 w 170"/>
              <a:gd name="T51" fmla="*/ 69 h 152"/>
              <a:gd name="T52" fmla="*/ 88 w 170"/>
              <a:gd name="T53" fmla="*/ 31 h 152"/>
              <a:gd name="T54" fmla="*/ 109 w 170"/>
              <a:gd name="T55" fmla="*/ 31 h 152"/>
              <a:gd name="T56" fmla="*/ 109 w 170"/>
              <a:gd name="T57" fmla="*/ 6 h 152"/>
              <a:gd name="T58" fmla="*/ 111 w 170"/>
              <a:gd name="T59" fmla="*/ 2 h 152"/>
              <a:gd name="T60" fmla="*/ 115 w 170"/>
              <a:gd name="T61" fmla="*/ 0 h 152"/>
              <a:gd name="T62" fmla="*/ 120 w 170"/>
              <a:gd name="T63" fmla="*/ 2 h 152"/>
              <a:gd name="T64" fmla="*/ 168 w 170"/>
              <a:gd name="T65" fmla="*/ 50 h 152"/>
              <a:gd name="T66" fmla="*/ 170 w 170"/>
              <a:gd name="T67" fmla="*/ 5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0" h="152">
                <a:moveTo>
                  <a:pt x="170" y="55"/>
                </a:moveTo>
                <a:cubicBezTo>
                  <a:pt x="170" y="56"/>
                  <a:pt x="169" y="58"/>
                  <a:pt x="168" y="59"/>
                </a:cubicBezTo>
                <a:cubicBezTo>
                  <a:pt x="120" y="107"/>
                  <a:pt x="120" y="107"/>
                  <a:pt x="120" y="107"/>
                </a:cubicBezTo>
                <a:cubicBezTo>
                  <a:pt x="118" y="109"/>
                  <a:pt x="117" y="109"/>
                  <a:pt x="115" y="109"/>
                </a:cubicBezTo>
                <a:cubicBezTo>
                  <a:pt x="114" y="109"/>
                  <a:pt x="112" y="109"/>
                  <a:pt x="111" y="107"/>
                </a:cubicBezTo>
                <a:cubicBezTo>
                  <a:pt x="110" y="106"/>
                  <a:pt x="109" y="105"/>
                  <a:pt x="109" y="103"/>
                </a:cubicBezTo>
                <a:cubicBezTo>
                  <a:pt x="109" y="79"/>
                  <a:pt x="109" y="79"/>
                  <a:pt x="109" y="79"/>
                </a:cubicBezTo>
                <a:cubicBezTo>
                  <a:pt x="88" y="79"/>
                  <a:pt x="88" y="79"/>
                  <a:pt x="88" y="79"/>
                </a:cubicBezTo>
                <a:cubicBezTo>
                  <a:pt x="82" y="79"/>
                  <a:pt x="76" y="79"/>
                  <a:pt x="71" y="80"/>
                </a:cubicBezTo>
                <a:cubicBezTo>
                  <a:pt x="67" y="80"/>
                  <a:pt x="62" y="81"/>
                  <a:pt x="57" y="82"/>
                </a:cubicBezTo>
                <a:cubicBezTo>
                  <a:pt x="52" y="83"/>
                  <a:pt x="48" y="84"/>
                  <a:pt x="44" y="86"/>
                </a:cubicBezTo>
                <a:cubicBezTo>
                  <a:pt x="41" y="87"/>
                  <a:pt x="37" y="89"/>
                  <a:pt x="34" y="92"/>
                </a:cubicBezTo>
                <a:cubicBezTo>
                  <a:pt x="31" y="95"/>
                  <a:pt x="29" y="98"/>
                  <a:pt x="27" y="102"/>
                </a:cubicBezTo>
                <a:cubicBezTo>
                  <a:pt x="25" y="105"/>
                  <a:pt x="23" y="110"/>
                  <a:pt x="22" y="115"/>
                </a:cubicBezTo>
                <a:cubicBezTo>
                  <a:pt x="21" y="120"/>
                  <a:pt x="21" y="126"/>
                  <a:pt x="21" y="132"/>
                </a:cubicBezTo>
                <a:cubicBezTo>
                  <a:pt x="21" y="135"/>
                  <a:pt x="21" y="139"/>
                  <a:pt x="21" y="144"/>
                </a:cubicBezTo>
                <a:cubicBezTo>
                  <a:pt x="21" y="144"/>
                  <a:pt x="21" y="145"/>
                  <a:pt x="21" y="146"/>
                </a:cubicBezTo>
                <a:cubicBezTo>
                  <a:pt x="21" y="147"/>
                  <a:pt x="21" y="148"/>
                  <a:pt x="21" y="148"/>
                </a:cubicBezTo>
                <a:cubicBezTo>
                  <a:pt x="21" y="149"/>
                  <a:pt x="21" y="150"/>
                  <a:pt x="21" y="151"/>
                </a:cubicBezTo>
                <a:cubicBezTo>
                  <a:pt x="20" y="151"/>
                  <a:pt x="19" y="152"/>
                  <a:pt x="18" y="152"/>
                </a:cubicBezTo>
                <a:cubicBezTo>
                  <a:pt x="17" y="152"/>
                  <a:pt x="17" y="151"/>
                  <a:pt x="16" y="150"/>
                </a:cubicBezTo>
                <a:cubicBezTo>
                  <a:pt x="15" y="149"/>
                  <a:pt x="15" y="149"/>
                  <a:pt x="15" y="148"/>
                </a:cubicBezTo>
                <a:cubicBezTo>
                  <a:pt x="14" y="147"/>
                  <a:pt x="14" y="146"/>
                  <a:pt x="13" y="145"/>
                </a:cubicBezTo>
                <a:cubicBezTo>
                  <a:pt x="13" y="144"/>
                  <a:pt x="13" y="143"/>
                  <a:pt x="12" y="143"/>
                </a:cubicBezTo>
                <a:cubicBezTo>
                  <a:pt x="4" y="125"/>
                  <a:pt x="0" y="111"/>
                  <a:pt x="0" y="100"/>
                </a:cubicBezTo>
                <a:cubicBezTo>
                  <a:pt x="0" y="88"/>
                  <a:pt x="2" y="77"/>
                  <a:pt x="5" y="69"/>
                </a:cubicBezTo>
                <a:cubicBezTo>
                  <a:pt x="16" y="43"/>
                  <a:pt x="43" y="31"/>
                  <a:pt x="88" y="31"/>
                </a:cubicBezTo>
                <a:cubicBezTo>
                  <a:pt x="109" y="31"/>
                  <a:pt x="109" y="31"/>
                  <a:pt x="109" y="31"/>
                </a:cubicBezTo>
                <a:cubicBezTo>
                  <a:pt x="109" y="6"/>
                  <a:pt x="109" y="6"/>
                  <a:pt x="109" y="6"/>
                </a:cubicBezTo>
                <a:cubicBezTo>
                  <a:pt x="109" y="5"/>
                  <a:pt x="110" y="3"/>
                  <a:pt x="111" y="2"/>
                </a:cubicBezTo>
                <a:cubicBezTo>
                  <a:pt x="112" y="1"/>
                  <a:pt x="114" y="0"/>
                  <a:pt x="115" y="0"/>
                </a:cubicBezTo>
                <a:cubicBezTo>
                  <a:pt x="117" y="0"/>
                  <a:pt x="118" y="1"/>
                  <a:pt x="120" y="2"/>
                </a:cubicBezTo>
                <a:cubicBezTo>
                  <a:pt x="168" y="50"/>
                  <a:pt x="168" y="50"/>
                  <a:pt x="168" y="50"/>
                </a:cubicBezTo>
                <a:cubicBezTo>
                  <a:pt x="169" y="52"/>
                  <a:pt x="170" y="53"/>
                  <a:pt x="170" y="5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3" name="Freeform 100"/>
          <p:cNvSpPr>
            <a:spLocks noEditPoints="1"/>
          </p:cNvSpPr>
          <p:nvPr/>
        </p:nvSpPr>
        <p:spPr bwMode="auto">
          <a:xfrm>
            <a:off x="5809706" y="2690983"/>
            <a:ext cx="209589" cy="209589"/>
          </a:xfrm>
          <a:custGeom>
            <a:avLst/>
            <a:gdLst>
              <a:gd name="T0" fmla="*/ 72 w 146"/>
              <a:gd name="T1" fmla="*/ 88 h 146"/>
              <a:gd name="T2" fmla="*/ 71 w 146"/>
              <a:gd name="T3" fmla="*/ 90 h 146"/>
              <a:gd name="T4" fmla="*/ 39 w 146"/>
              <a:gd name="T5" fmla="*/ 122 h 146"/>
              <a:gd name="T6" fmla="*/ 53 w 146"/>
              <a:gd name="T7" fmla="*/ 135 h 146"/>
              <a:gd name="T8" fmla="*/ 55 w 146"/>
              <a:gd name="T9" fmla="*/ 140 h 146"/>
              <a:gd name="T10" fmla="*/ 53 w 146"/>
              <a:gd name="T11" fmla="*/ 144 h 146"/>
              <a:gd name="T12" fmla="*/ 49 w 146"/>
              <a:gd name="T13" fmla="*/ 146 h 146"/>
              <a:gd name="T14" fmla="*/ 6 w 146"/>
              <a:gd name="T15" fmla="*/ 146 h 146"/>
              <a:gd name="T16" fmla="*/ 2 w 146"/>
              <a:gd name="T17" fmla="*/ 144 h 146"/>
              <a:gd name="T18" fmla="*/ 0 w 146"/>
              <a:gd name="T19" fmla="*/ 140 h 146"/>
              <a:gd name="T20" fmla="*/ 0 w 146"/>
              <a:gd name="T21" fmla="*/ 97 h 146"/>
              <a:gd name="T22" fmla="*/ 2 w 146"/>
              <a:gd name="T23" fmla="*/ 93 h 146"/>
              <a:gd name="T24" fmla="*/ 6 w 146"/>
              <a:gd name="T25" fmla="*/ 91 h 146"/>
              <a:gd name="T26" fmla="*/ 11 w 146"/>
              <a:gd name="T27" fmla="*/ 93 h 146"/>
              <a:gd name="T28" fmla="*/ 24 w 146"/>
              <a:gd name="T29" fmla="*/ 107 h 146"/>
              <a:gd name="T30" fmla="*/ 56 w 146"/>
              <a:gd name="T31" fmla="*/ 75 h 146"/>
              <a:gd name="T32" fmla="*/ 58 w 146"/>
              <a:gd name="T33" fmla="*/ 74 h 146"/>
              <a:gd name="T34" fmla="*/ 60 w 146"/>
              <a:gd name="T35" fmla="*/ 75 h 146"/>
              <a:gd name="T36" fmla="*/ 71 w 146"/>
              <a:gd name="T37" fmla="*/ 86 h 146"/>
              <a:gd name="T38" fmla="*/ 72 w 146"/>
              <a:gd name="T39" fmla="*/ 88 h 146"/>
              <a:gd name="T40" fmla="*/ 146 w 146"/>
              <a:gd name="T41" fmla="*/ 6 h 146"/>
              <a:gd name="T42" fmla="*/ 146 w 146"/>
              <a:gd name="T43" fmla="*/ 49 h 146"/>
              <a:gd name="T44" fmla="*/ 144 w 146"/>
              <a:gd name="T45" fmla="*/ 53 h 146"/>
              <a:gd name="T46" fmla="*/ 139 w 146"/>
              <a:gd name="T47" fmla="*/ 55 h 146"/>
              <a:gd name="T48" fmla="*/ 135 w 146"/>
              <a:gd name="T49" fmla="*/ 53 h 146"/>
              <a:gd name="T50" fmla="*/ 122 w 146"/>
              <a:gd name="T51" fmla="*/ 39 h 146"/>
              <a:gd name="T52" fmla="*/ 90 w 146"/>
              <a:gd name="T53" fmla="*/ 71 h 146"/>
              <a:gd name="T54" fmla="*/ 88 w 146"/>
              <a:gd name="T55" fmla="*/ 72 h 146"/>
              <a:gd name="T56" fmla="*/ 86 w 146"/>
              <a:gd name="T57" fmla="*/ 71 h 146"/>
              <a:gd name="T58" fmla="*/ 75 w 146"/>
              <a:gd name="T59" fmla="*/ 60 h 146"/>
              <a:gd name="T60" fmla="*/ 74 w 146"/>
              <a:gd name="T61" fmla="*/ 58 h 146"/>
              <a:gd name="T62" fmla="*/ 75 w 146"/>
              <a:gd name="T63" fmla="*/ 56 h 146"/>
              <a:gd name="T64" fmla="*/ 106 w 146"/>
              <a:gd name="T65" fmla="*/ 24 h 146"/>
              <a:gd name="T66" fmla="*/ 93 w 146"/>
              <a:gd name="T67" fmla="*/ 11 h 146"/>
              <a:gd name="T68" fmla="*/ 91 w 146"/>
              <a:gd name="T69" fmla="*/ 6 h 146"/>
              <a:gd name="T70" fmla="*/ 93 w 146"/>
              <a:gd name="T71" fmla="*/ 2 h 146"/>
              <a:gd name="T72" fmla="*/ 97 w 146"/>
              <a:gd name="T73" fmla="*/ 0 h 146"/>
              <a:gd name="T74" fmla="*/ 139 w 146"/>
              <a:gd name="T75" fmla="*/ 0 h 146"/>
              <a:gd name="T76" fmla="*/ 144 w 146"/>
              <a:gd name="T77" fmla="*/ 2 h 146"/>
              <a:gd name="T78" fmla="*/ 146 w 146"/>
              <a:gd name="T79"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146">
                <a:moveTo>
                  <a:pt x="72" y="88"/>
                </a:moveTo>
                <a:cubicBezTo>
                  <a:pt x="72" y="89"/>
                  <a:pt x="71" y="90"/>
                  <a:pt x="71" y="90"/>
                </a:cubicBezTo>
                <a:cubicBezTo>
                  <a:pt x="39" y="122"/>
                  <a:pt x="39" y="122"/>
                  <a:pt x="39" y="122"/>
                </a:cubicBezTo>
                <a:cubicBezTo>
                  <a:pt x="53" y="135"/>
                  <a:pt x="53" y="135"/>
                  <a:pt x="53" y="135"/>
                </a:cubicBezTo>
                <a:cubicBezTo>
                  <a:pt x="54" y="136"/>
                  <a:pt x="55" y="138"/>
                  <a:pt x="55" y="140"/>
                </a:cubicBezTo>
                <a:cubicBezTo>
                  <a:pt x="55" y="141"/>
                  <a:pt x="54" y="143"/>
                  <a:pt x="53" y="144"/>
                </a:cubicBezTo>
                <a:cubicBezTo>
                  <a:pt x="52" y="145"/>
                  <a:pt x="50" y="146"/>
                  <a:pt x="49" y="146"/>
                </a:cubicBezTo>
                <a:cubicBezTo>
                  <a:pt x="6" y="146"/>
                  <a:pt x="6" y="146"/>
                  <a:pt x="6" y="146"/>
                </a:cubicBezTo>
                <a:cubicBezTo>
                  <a:pt x="5" y="146"/>
                  <a:pt x="3" y="145"/>
                  <a:pt x="2" y="144"/>
                </a:cubicBezTo>
                <a:cubicBezTo>
                  <a:pt x="1" y="143"/>
                  <a:pt x="0" y="141"/>
                  <a:pt x="0" y="140"/>
                </a:cubicBezTo>
                <a:cubicBezTo>
                  <a:pt x="0" y="97"/>
                  <a:pt x="0" y="97"/>
                  <a:pt x="0" y="97"/>
                </a:cubicBezTo>
                <a:cubicBezTo>
                  <a:pt x="0" y="96"/>
                  <a:pt x="1" y="94"/>
                  <a:pt x="2" y="93"/>
                </a:cubicBezTo>
                <a:cubicBezTo>
                  <a:pt x="3" y="92"/>
                  <a:pt x="5" y="91"/>
                  <a:pt x="6" y="91"/>
                </a:cubicBezTo>
                <a:cubicBezTo>
                  <a:pt x="8" y="91"/>
                  <a:pt x="9" y="92"/>
                  <a:pt x="11" y="93"/>
                </a:cubicBezTo>
                <a:cubicBezTo>
                  <a:pt x="24" y="107"/>
                  <a:pt x="24" y="107"/>
                  <a:pt x="24" y="107"/>
                </a:cubicBezTo>
                <a:cubicBezTo>
                  <a:pt x="56" y="75"/>
                  <a:pt x="56" y="75"/>
                  <a:pt x="56" y="75"/>
                </a:cubicBezTo>
                <a:cubicBezTo>
                  <a:pt x="56" y="74"/>
                  <a:pt x="57" y="74"/>
                  <a:pt x="58" y="74"/>
                </a:cubicBezTo>
                <a:cubicBezTo>
                  <a:pt x="59" y="74"/>
                  <a:pt x="59" y="74"/>
                  <a:pt x="60" y="75"/>
                </a:cubicBezTo>
                <a:cubicBezTo>
                  <a:pt x="71" y="86"/>
                  <a:pt x="71" y="86"/>
                  <a:pt x="71" y="86"/>
                </a:cubicBezTo>
                <a:cubicBezTo>
                  <a:pt x="71" y="87"/>
                  <a:pt x="72" y="87"/>
                  <a:pt x="72" y="88"/>
                </a:cubicBezTo>
                <a:close/>
                <a:moveTo>
                  <a:pt x="146" y="6"/>
                </a:moveTo>
                <a:cubicBezTo>
                  <a:pt x="146" y="49"/>
                  <a:pt x="146" y="49"/>
                  <a:pt x="146" y="49"/>
                </a:cubicBezTo>
                <a:cubicBezTo>
                  <a:pt x="146" y="50"/>
                  <a:pt x="145" y="52"/>
                  <a:pt x="144" y="53"/>
                </a:cubicBezTo>
                <a:cubicBezTo>
                  <a:pt x="143" y="54"/>
                  <a:pt x="141" y="55"/>
                  <a:pt x="139" y="55"/>
                </a:cubicBezTo>
                <a:cubicBezTo>
                  <a:pt x="138" y="55"/>
                  <a:pt x="136" y="54"/>
                  <a:pt x="135" y="53"/>
                </a:cubicBezTo>
                <a:cubicBezTo>
                  <a:pt x="122" y="39"/>
                  <a:pt x="122" y="39"/>
                  <a:pt x="122" y="39"/>
                </a:cubicBezTo>
                <a:cubicBezTo>
                  <a:pt x="90" y="71"/>
                  <a:pt x="90" y="71"/>
                  <a:pt x="90" y="71"/>
                </a:cubicBezTo>
                <a:cubicBezTo>
                  <a:pt x="90" y="71"/>
                  <a:pt x="89" y="72"/>
                  <a:pt x="88" y="72"/>
                </a:cubicBezTo>
                <a:cubicBezTo>
                  <a:pt x="87" y="72"/>
                  <a:pt x="86" y="71"/>
                  <a:pt x="86" y="71"/>
                </a:cubicBezTo>
                <a:cubicBezTo>
                  <a:pt x="75" y="60"/>
                  <a:pt x="75" y="60"/>
                  <a:pt x="75" y="60"/>
                </a:cubicBezTo>
                <a:cubicBezTo>
                  <a:pt x="74" y="59"/>
                  <a:pt x="74" y="59"/>
                  <a:pt x="74" y="58"/>
                </a:cubicBezTo>
                <a:cubicBezTo>
                  <a:pt x="74" y="57"/>
                  <a:pt x="74" y="56"/>
                  <a:pt x="75" y="56"/>
                </a:cubicBezTo>
                <a:cubicBezTo>
                  <a:pt x="106" y="24"/>
                  <a:pt x="106" y="24"/>
                  <a:pt x="106" y="24"/>
                </a:cubicBezTo>
                <a:cubicBezTo>
                  <a:pt x="93" y="11"/>
                  <a:pt x="93" y="11"/>
                  <a:pt x="93" y="11"/>
                </a:cubicBezTo>
                <a:cubicBezTo>
                  <a:pt x="92" y="9"/>
                  <a:pt x="91" y="8"/>
                  <a:pt x="91" y="6"/>
                </a:cubicBezTo>
                <a:cubicBezTo>
                  <a:pt x="91" y="5"/>
                  <a:pt x="92" y="3"/>
                  <a:pt x="93" y="2"/>
                </a:cubicBezTo>
                <a:cubicBezTo>
                  <a:pt x="94" y="1"/>
                  <a:pt x="95" y="0"/>
                  <a:pt x="97" y="0"/>
                </a:cubicBezTo>
                <a:cubicBezTo>
                  <a:pt x="139" y="0"/>
                  <a:pt x="139" y="0"/>
                  <a:pt x="139" y="0"/>
                </a:cubicBezTo>
                <a:cubicBezTo>
                  <a:pt x="141" y="0"/>
                  <a:pt x="143" y="1"/>
                  <a:pt x="144" y="2"/>
                </a:cubicBezTo>
                <a:cubicBezTo>
                  <a:pt x="145" y="3"/>
                  <a:pt x="146" y="5"/>
                  <a:pt x="146"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4" name="Freeform 101"/>
          <p:cNvSpPr>
            <a:spLocks noEditPoints="1"/>
          </p:cNvSpPr>
          <p:nvPr/>
        </p:nvSpPr>
        <p:spPr bwMode="auto">
          <a:xfrm>
            <a:off x="6079794" y="2693143"/>
            <a:ext cx="205268" cy="205268"/>
          </a:xfrm>
          <a:custGeom>
            <a:avLst/>
            <a:gdLst>
              <a:gd name="T0" fmla="*/ 72 w 143"/>
              <a:gd name="T1" fmla="*/ 77 h 142"/>
              <a:gd name="T2" fmla="*/ 72 w 143"/>
              <a:gd name="T3" fmla="*/ 119 h 142"/>
              <a:gd name="T4" fmla="*/ 70 w 143"/>
              <a:gd name="T5" fmla="*/ 124 h 142"/>
              <a:gd name="T6" fmla="*/ 66 w 143"/>
              <a:gd name="T7" fmla="*/ 125 h 142"/>
              <a:gd name="T8" fmla="*/ 61 w 143"/>
              <a:gd name="T9" fmla="*/ 124 h 142"/>
              <a:gd name="T10" fmla="*/ 48 w 143"/>
              <a:gd name="T11" fmla="*/ 110 h 142"/>
              <a:gd name="T12" fmla="*/ 16 w 143"/>
              <a:gd name="T13" fmla="*/ 141 h 142"/>
              <a:gd name="T14" fmla="*/ 14 w 143"/>
              <a:gd name="T15" fmla="*/ 142 h 142"/>
              <a:gd name="T16" fmla="*/ 12 w 143"/>
              <a:gd name="T17" fmla="*/ 141 h 142"/>
              <a:gd name="T18" fmla="*/ 1 w 143"/>
              <a:gd name="T19" fmla="*/ 131 h 142"/>
              <a:gd name="T20" fmla="*/ 0 w 143"/>
              <a:gd name="T21" fmla="*/ 128 h 142"/>
              <a:gd name="T22" fmla="*/ 1 w 143"/>
              <a:gd name="T23" fmla="*/ 126 h 142"/>
              <a:gd name="T24" fmla="*/ 33 w 143"/>
              <a:gd name="T25" fmla="*/ 95 h 142"/>
              <a:gd name="T26" fmla="*/ 19 w 143"/>
              <a:gd name="T27" fmla="*/ 81 h 142"/>
              <a:gd name="T28" fmla="*/ 17 w 143"/>
              <a:gd name="T29" fmla="*/ 77 h 142"/>
              <a:gd name="T30" fmla="*/ 19 w 143"/>
              <a:gd name="T31" fmla="*/ 73 h 142"/>
              <a:gd name="T32" fmla="*/ 23 w 143"/>
              <a:gd name="T33" fmla="*/ 71 h 142"/>
              <a:gd name="T34" fmla="*/ 66 w 143"/>
              <a:gd name="T35" fmla="*/ 71 h 142"/>
              <a:gd name="T36" fmla="*/ 70 w 143"/>
              <a:gd name="T37" fmla="*/ 73 h 142"/>
              <a:gd name="T38" fmla="*/ 72 w 143"/>
              <a:gd name="T39" fmla="*/ 77 h 142"/>
              <a:gd name="T40" fmla="*/ 143 w 143"/>
              <a:gd name="T41" fmla="*/ 13 h 142"/>
              <a:gd name="T42" fmla="*/ 142 w 143"/>
              <a:gd name="T43" fmla="*/ 16 h 142"/>
              <a:gd name="T44" fmla="*/ 111 w 143"/>
              <a:gd name="T45" fmla="*/ 47 h 142"/>
              <a:gd name="T46" fmla="*/ 124 w 143"/>
              <a:gd name="T47" fmla="*/ 61 h 142"/>
              <a:gd name="T48" fmla="*/ 126 w 143"/>
              <a:gd name="T49" fmla="*/ 65 h 142"/>
              <a:gd name="T50" fmla="*/ 124 w 143"/>
              <a:gd name="T51" fmla="*/ 69 h 142"/>
              <a:gd name="T52" fmla="*/ 120 w 143"/>
              <a:gd name="T53" fmla="*/ 71 h 142"/>
              <a:gd name="T54" fmla="*/ 78 w 143"/>
              <a:gd name="T55" fmla="*/ 71 h 142"/>
              <a:gd name="T56" fmla="*/ 73 w 143"/>
              <a:gd name="T57" fmla="*/ 69 h 142"/>
              <a:gd name="T58" fmla="*/ 72 w 143"/>
              <a:gd name="T59" fmla="*/ 65 h 142"/>
              <a:gd name="T60" fmla="*/ 72 w 143"/>
              <a:gd name="T61" fmla="*/ 23 h 142"/>
              <a:gd name="T62" fmla="*/ 73 w 143"/>
              <a:gd name="T63" fmla="*/ 18 h 142"/>
              <a:gd name="T64" fmla="*/ 78 w 143"/>
              <a:gd name="T65" fmla="*/ 16 h 142"/>
              <a:gd name="T66" fmla="*/ 82 w 143"/>
              <a:gd name="T67" fmla="*/ 18 h 142"/>
              <a:gd name="T68" fmla="*/ 96 w 143"/>
              <a:gd name="T69" fmla="*/ 32 h 142"/>
              <a:gd name="T70" fmla="*/ 127 w 143"/>
              <a:gd name="T71" fmla="*/ 1 h 142"/>
              <a:gd name="T72" fmla="*/ 129 w 143"/>
              <a:gd name="T73" fmla="*/ 0 h 142"/>
              <a:gd name="T74" fmla="*/ 131 w 143"/>
              <a:gd name="T75" fmla="*/ 1 h 142"/>
              <a:gd name="T76" fmla="*/ 142 w 143"/>
              <a:gd name="T77" fmla="*/ 11 h 142"/>
              <a:gd name="T78" fmla="*/ 143 w 143"/>
              <a:gd name="T79" fmla="*/ 1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3" h="142">
                <a:moveTo>
                  <a:pt x="72" y="77"/>
                </a:moveTo>
                <a:cubicBezTo>
                  <a:pt x="72" y="119"/>
                  <a:pt x="72" y="119"/>
                  <a:pt x="72" y="119"/>
                </a:cubicBezTo>
                <a:cubicBezTo>
                  <a:pt x="72" y="121"/>
                  <a:pt x="71" y="122"/>
                  <a:pt x="70" y="124"/>
                </a:cubicBezTo>
                <a:cubicBezTo>
                  <a:pt x="69" y="125"/>
                  <a:pt x="67" y="125"/>
                  <a:pt x="66" y="125"/>
                </a:cubicBezTo>
                <a:cubicBezTo>
                  <a:pt x="64" y="125"/>
                  <a:pt x="63" y="125"/>
                  <a:pt x="61" y="124"/>
                </a:cubicBezTo>
                <a:cubicBezTo>
                  <a:pt x="48" y="110"/>
                  <a:pt x="48" y="110"/>
                  <a:pt x="48" y="110"/>
                </a:cubicBezTo>
                <a:cubicBezTo>
                  <a:pt x="16" y="141"/>
                  <a:pt x="16" y="141"/>
                  <a:pt x="16" y="141"/>
                </a:cubicBezTo>
                <a:cubicBezTo>
                  <a:pt x="16" y="142"/>
                  <a:pt x="15" y="142"/>
                  <a:pt x="14" y="142"/>
                </a:cubicBezTo>
                <a:cubicBezTo>
                  <a:pt x="13" y="142"/>
                  <a:pt x="13" y="142"/>
                  <a:pt x="12" y="141"/>
                </a:cubicBezTo>
                <a:cubicBezTo>
                  <a:pt x="1" y="131"/>
                  <a:pt x="1" y="131"/>
                  <a:pt x="1" y="131"/>
                </a:cubicBezTo>
                <a:cubicBezTo>
                  <a:pt x="1" y="130"/>
                  <a:pt x="0" y="129"/>
                  <a:pt x="0" y="128"/>
                </a:cubicBezTo>
                <a:cubicBezTo>
                  <a:pt x="0" y="128"/>
                  <a:pt x="1" y="127"/>
                  <a:pt x="1" y="126"/>
                </a:cubicBezTo>
                <a:cubicBezTo>
                  <a:pt x="33" y="95"/>
                  <a:pt x="33" y="95"/>
                  <a:pt x="33" y="95"/>
                </a:cubicBezTo>
                <a:cubicBezTo>
                  <a:pt x="19" y="81"/>
                  <a:pt x="19" y="81"/>
                  <a:pt x="19" y="81"/>
                </a:cubicBezTo>
                <a:cubicBezTo>
                  <a:pt x="18" y="80"/>
                  <a:pt x="17" y="79"/>
                  <a:pt x="17" y="77"/>
                </a:cubicBezTo>
                <a:cubicBezTo>
                  <a:pt x="17" y="75"/>
                  <a:pt x="18" y="74"/>
                  <a:pt x="19" y="73"/>
                </a:cubicBezTo>
                <a:cubicBezTo>
                  <a:pt x="20" y="72"/>
                  <a:pt x="22" y="71"/>
                  <a:pt x="23" y="71"/>
                </a:cubicBezTo>
                <a:cubicBezTo>
                  <a:pt x="66" y="71"/>
                  <a:pt x="66" y="71"/>
                  <a:pt x="66" y="71"/>
                </a:cubicBezTo>
                <a:cubicBezTo>
                  <a:pt x="67" y="71"/>
                  <a:pt x="69" y="72"/>
                  <a:pt x="70" y="73"/>
                </a:cubicBezTo>
                <a:cubicBezTo>
                  <a:pt x="71" y="74"/>
                  <a:pt x="72" y="75"/>
                  <a:pt x="72" y="77"/>
                </a:cubicBezTo>
                <a:close/>
                <a:moveTo>
                  <a:pt x="143" y="13"/>
                </a:moveTo>
                <a:cubicBezTo>
                  <a:pt x="143" y="14"/>
                  <a:pt x="143" y="15"/>
                  <a:pt x="142" y="16"/>
                </a:cubicBezTo>
                <a:cubicBezTo>
                  <a:pt x="111" y="47"/>
                  <a:pt x="111" y="47"/>
                  <a:pt x="111" y="47"/>
                </a:cubicBezTo>
                <a:cubicBezTo>
                  <a:pt x="124" y="61"/>
                  <a:pt x="124" y="61"/>
                  <a:pt x="124" y="61"/>
                </a:cubicBezTo>
                <a:cubicBezTo>
                  <a:pt x="126" y="62"/>
                  <a:pt x="126" y="63"/>
                  <a:pt x="126" y="65"/>
                </a:cubicBezTo>
                <a:cubicBezTo>
                  <a:pt x="126" y="67"/>
                  <a:pt x="126" y="68"/>
                  <a:pt x="124" y="69"/>
                </a:cubicBezTo>
                <a:cubicBezTo>
                  <a:pt x="123" y="70"/>
                  <a:pt x="122" y="71"/>
                  <a:pt x="120" y="71"/>
                </a:cubicBezTo>
                <a:cubicBezTo>
                  <a:pt x="78" y="71"/>
                  <a:pt x="78" y="71"/>
                  <a:pt x="78" y="71"/>
                </a:cubicBezTo>
                <a:cubicBezTo>
                  <a:pt x="76" y="71"/>
                  <a:pt x="75" y="70"/>
                  <a:pt x="73" y="69"/>
                </a:cubicBezTo>
                <a:cubicBezTo>
                  <a:pt x="72" y="68"/>
                  <a:pt x="72" y="67"/>
                  <a:pt x="72" y="65"/>
                </a:cubicBezTo>
                <a:cubicBezTo>
                  <a:pt x="72" y="23"/>
                  <a:pt x="72" y="23"/>
                  <a:pt x="72" y="23"/>
                </a:cubicBezTo>
                <a:cubicBezTo>
                  <a:pt x="72" y="21"/>
                  <a:pt x="72" y="19"/>
                  <a:pt x="73" y="18"/>
                </a:cubicBezTo>
                <a:cubicBezTo>
                  <a:pt x="75" y="17"/>
                  <a:pt x="76" y="16"/>
                  <a:pt x="78" y="16"/>
                </a:cubicBezTo>
                <a:cubicBezTo>
                  <a:pt x="79" y="16"/>
                  <a:pt x="81" y="17"/>
                  <a:pt x="82" y="18"/>
                </a:cubicBezTo>
                <a:cubicBezTo>
                  <a:pt x="96" y="32"/>
                  <a:pt x="96" y="32"/>
                  <a:pt x="96" y="32"/>
                </a:cubicBezTo>
                <a:cubicBezTo>
                  <a:pt x="127" y="1"/>
                  <a:pt x="127" y="1"/>
                  <a:pt x="127" y="1"/>
                </a:cubicBezTo>
                <a:cubicBezTo>
                  <a:pt x="128" y="0"/>
                  <a:pt x="128" y="0"/>
                  <a:pt x="129" y="0"/>
                </a:cubicBezTo>
                <a:cubicBezTo>
                  <a:pt x="130" y="0"/>
                  <a:pt x="131" y="0"/>
                  <a:pt x="131" y="1"/>
                </a:cubicBezTo>
                <a:cubicBezTo>
                  <a:pt x="142" y="11"/>
                  <a:pt x="142" y="11"/>
                  <a:pt x="142" y="11"/>
                </a:cubicBezTo>
                <a:cubicBezTo>
                  <a:pt x="143" y="12"/>
                  <a:pt x="143" y="13"/>
                  <a:pt x="143" y="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5" name="Freeform 102"/>
          <p:cNvSpPr/>
          <p:nvPr/>
        </p:nvSpPr>
        <p:spPr bwMode="auto">
          <a:xfrm>
            <a:off x="6345562" y="2690983"/>
            <a:ext cx="190143" cy="190143"/>
          </a:xfrm>
          <a:custGeom>
            <a:avLst/>
            <a:gdLst>
              <a:gd name="T0" fmla="*/ 133 w 133"/>
              <a:gd name="T1" fmla="*/ 58 h 133"/>
              <a:gd name="T2" fmla="*/ 133 w 133"/>
              <a:gd name="T3" fmla="*/ 76 h 133"/>
              <a:gd name="T4" fmla="*/ 130 w 133"/>
              <a:gd name="T5" fmla="*/ 82 h 133"/>
              <a:gd name="T6" fmla="*/ 124 w 133"/>
              <a:gd name="T7" fmla="*/ 85 h 133"/>
              <a:gd name="T8" fmla="*/ 85 w 133"/>
              <a:gd name="T9" fmla="*/ 85 h 133"/>
              <a:gd name="T10" fmla="*/ 85 w 133"/>
              <a:gd name="T11" fmla="*/ 124 h 133"/>
              <a:gd name="T12" fmla="*/ 82 w 133"/>
              <a:gd name="T13" fmla="*/ 131 h 133"/>
              <a:gd name="T14" fmla="*/ 75 w 133"/>
              <a:gd name="T15" fmla="*/ 133 h 133"/>
              <a:gd name="T16" fmla="*/ 57 w 133"/>
              <a:gd name="T17" fmla="*/ 133 h 133"/>
              <a:gd name="T18" fmla="*/ 51 w 133"/>
              <a:gd name="T19" fmla="*/ 131 h 133"/>
              <a:gd name="T20" fmla="*/ 48 w 133"/>
              <a:gd name="T21" fmla="*/ 124 h 133"/>
              <a:gd name="T22" fmla="*/ 48 w 133"/>
              <a:gd name="T23" fmla="*/ 85 h 133"/>
              <a:gd name="T24" fmla="*/ 9 w 133"/>
              <a:gd name="T25" fmla="*/ 85 h 133"/>
              <a:gd name="T26" fmla="*/ 2 w 133"/>
              <a:gd name="T27" fmla="*/ 82 h 133"/>
              <a:gd name="T28" fmla="*/ 0 w 133"/>
              <a:gd name="T29" fmla="*/ 76 h 133"/>
              <a:gd name="T30" fmla="*/ 0 w 133"/>
              <a:gd name="T31" fmla="*/ 58 h 133"/>
              <a:gd name="T32" fmla="*/ 2 w 133"/>
              <a:gd name="T33" fmla="*/ 51 h 133"/>
              <a:gd name="T34" fmla="*/ 9 w 133"/>
              <a:gd name="T35" fmla="*/ 49 h 133"/>
              <a:gd name="T36" fmla="*/ 48 w 133"/>
              <a:gd name="T37" fmla="*/ 49 h 133"/>
              <a:gd name="T38" fmla="*/ 48 w 133"/>
              <a:gd name="T39" fmla="*/ 9 h 133"/>
              <a:gd name="T40" fmla="*/ 51 w 133"/>
              <a:gd name="T41" fmla="*/ 3 h 133"/>
              <a:gd name="T42" fmla="*/ 57 w 133"/>
              <a:gd name="T43" fmla="*/ 0 h 133"/>
              <a:gd name="T44" fmla="*/ 75 w 133"/>
              <a:gd name="T45" fmla="*/ 0 h 133"/>
              <a:gd name="T46" fmla="*/ 82 w 133"/>
              <a:gd name="T47" fmla="*/ 3 h 133"/>
              <a:gd name="T48" fmla="*/ 85 w 133"/>
              <a:gd name="T49" fmla="*/ 9 h 133"/>
              <a:gd name="T50" fmla="*/ 85 w 133"/>
              <a:gd name="T51" fmla="*/ 49 h 133"/>
              <a:gd name="T52" fmla="*/ 124 w 133"/>
              <a:gd name="T53" fmla="*/ 49 h 133"/>
              <a:gd name="T54" fmla="*/ 130 w 133"/>
              <a:gd name="T55" fmla="*/ 51 h 133"/>
              <a:gd name="T56" fmla="*/ 133 w 133"/>
              <a:gd name="T57" fmla="*/ 5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3">
                <a:moveTo>
                  <a:pt x="133" y="58"/>
                </a:moveTo>
                <a:cubicBezTo>
                  <a:pt x="133" y="76"/>
                  <a:pt x="133" y="76"/>
                  <a:pt x="133" y="76"/>
                </a:cubicBezTo>
                <a:cubicBezTo>
                  <a:pt x="133" y="79"/>
                  <a:pt x="132" y="81"/>
                  <a:pt x="130" y="82"/>
                </a:cubicBezTo>
                <a:cubicBezTo>
                  <a:pt x="129" y="84"/>
                  <a:pt x="126" y="85"/>
                  <a:pt x="124" y="85"/>
                </a:cubicBezTo>
                <a:cubicBezTo>
                  <a:pt x="85" y="85"/>
                  <a:pt x="85" y="85"/>
                  <a:pt x="85" y="85"/>
                </a:cubicBezTo>
                <a:cubicBezTo>
                  <a:pt x="85" y="124"/>
                  <a:pt x="85" y="124"/>
                  <a:pt x="85" y="124"/>
                </a:cubicBezTo>
                <a:cubicBezTo>
                  <a:pt x="85" y="127"/>
                  <a:pt x="84" y="129"/>
                  <a:pt x="82" y="131"/>
                </a:cubicBezTo>
                <a:cubicBezTo>
                  <a:pt x="80" y="133"/>
                  <a:pt x="78" y="133"/>
                  <a:pt x="75" y="133"/>
                </a:cubicBezTo>
                <a:cubicBezTo>
                  <a:pt x="57" y="133"/>
                  <a:pt x="57" y="133"/>
                  <a:pt x="57" y="133"/>
                </a:cubicBezTo>
                <a:cubicBezTo>
                  <a:pt x="55" y="133"/>
                  <a:pt x="53" y="133"/>
                  <a:pt x="51" y="131"/>
                </a:cubicBezTo>
                <a:cubicBezTo>
                  <a:pt x="49" y="129"/>
                  <a:pt x="48" y="127"/>
                  <a:pt x="48" y="124"/>
                </a:cubicBezTo>
                <a:cubicBezTo>
                  <a:pt x="48" y="85"/>
                  <a:pt x="48" y="85"/>
                  <a:pt x="48" y="85"/>
                </a:cubicBezTo>
                <a:cubicBezTo>
                  <a:pt x="9" y="85"/>
                  <a:pt x="9" y="85"/>
                  <a:pt x="9" y="85"/>
                </a:cubicBezTo>
                <a:cubicBezTo>
                  <a:pt x="6" y="85"/>
                  <a:pt x="4" y="84"/>
                  <a:pt x="2" y="82"/>
                </a:cubicBezTo>
                <a:cubicBezTo>
                  <a:pt x="1" y="81"/>
                  <a:pt x="0" y="79"/>
                  <a:pt x="0" y="76"/>
                </a:cubicBezTo>
                <a:cubicBezTo>
                  <a:pt x="0" y="58"/>
                  <a:pt x="0" y="58"/>
                  <a:pt x="0" y="58"/>
                </a:cubicBezTo>
                <a:cubicBezTo>
                  <a:pt x="0" y="55"/>
                  <a:pt x="1" y="53"/>
                  <a:pt x="2" y="51"/>
                </a:cubicBezTo>
                <a:cubicBezTo>
                  <a:pt x="4" y="50"/>
                  <a:pt x="6" y="49"/>
                  <a:pt x="9" y="49"/>
                </a:cubicBezTo>
                <a:cubicBezTo>
                  <a:pt x="48" y="49"/>
                  <a:pt x="48" y="49"/>
                  <a:pt x="48" y="49"/>
                </a:cubicBezTo>
                <a:cubicBezTo>
                  <a:pt x="48" y="9"/>
                  <a:pt x="48" y="9"/>
                  <a:pt x="48" y="9"/>
                </a:cubicBezTo>
                <a:cubicBezTo>
                  <a:pt x="48" y="7"/>
                  <a:pt x="49" y="5"/>
                  <a:pt x="51" y="3"/>
                </a:cubicBezTo>
                <a:cubicBezTo>
                  <a:pt x="53" y="1"/>
                  <a:pt x="55" y="0"/>
                  <a:pt x="57" y="0"/>
                </a:cubicBezTo>
                <a:cubicBezTo>
                  <a:pt x="75" y="0"/>
                  <a:pt x="75" y="0"/>
                  <a:pt x="75" y="0"/>
                </a:cubicBezTo>
                <a:cubicBezTo>
                  <a:pt x="78" y="0"/>
                  <a:pt x="80" y="1"/>
                  <a:pt x="82" y="3"/>
                </a:cubicBezTo>
                <a:cubicBezTo>
                  <a:pt x="84" y="5"/>
                  <a:pt x="85" y="7"/>
                  <a:pt x="85" y="9"/>
                </a:cubicBezTo>
                <a:cubicBezTo>
                  <a:pt x="85" y="49"/>
                  <a:pt x="85" y="49"/>
                  <a:pt x="85" y="49"/>
                </a:cubicBezTo>
                <a:cubicBezTo>
                  <a:pt x="124" y="49"/>
                  <a:pt x="124" y="49"/>
                  <a:pt x="124" y="49"/>
                </a:cubicBezTo>
                <a:cubicBezTo>
                  <a:pt x="126" y="49"/>
                  <a:pt x="129" y="50"/>
                  <a:pt x="130" y="51"/>
                </a:cubicBezTo>
                <a:cubicBezTo>
                  <a:pt x="132" y="53"/>
                  <a:pt x="133" y="55"/>
                  <a:pt x="133"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6" name="Freeform 103"/>
          <p:cNvSpPr/>
          <p:nvPr/>
        </p:nvSpPr>
        <p:spPr bwMode="auto">
          <a:xfrm>
            <a:off x="6594043" y="2762286"/>
            <a:ext cx="192302" cy="49696"/>
          </a:xfrm>
          <a:custGeom>
            <a:avLst/>
            <a:gdLst>
              <a:gd name="T0" fmla="*/ 134 w 134"/>
              <a:gd name="T1" fmla="*/ 9 h 36"/>
              <a:gd name="T2" fmla="*/ 134 w 134"/>
              <a:gd name="T3" fmla="*/ 27 h 36"/>
              <a:gd name="T4" fmla="*/ 131 w 134"/>
              <a:gd name="T5" fmla="*/ 33 h 36"/>
              <a:gd name="T6" fmla="*/ 125 w 134"/>
              <a:gd name="T7" fmla="*/ 36 h 36"/>
              <a:gd name="T8" fmla="*/ 10 w 134"/>
              <a:gd name="T9" fmla="*/ 36 h 36"/>
              <a:gd name="T10" fmla="*/ 3 w 134"/>
              <a:gd name="T11" fmla="*/ 33 h 36"/>
              <a:gd name="T12" fmla="*/ 0 w 134"/>
              <a:gd name="T13" fmla="*/ 27 h 36"/>
              <a:gd name="T14" fmla="*/ 0 w 134"/>
              <a:gd name="T15" fmla="*/ 9 h 36"/>
              <a:gd name="T16" fmla="*/ 3 w 134"/>
              <a:gd name="T17" fmla="*/ 2 h 36"/>
              <a:gd name="T18" fmla="*/ 10 w 134"/>
              <a:gd name="T19" fmla="*/ 0 h 36"/>
              <a:gd name="T20" fmla="*/ 125 w 134"/>
              <a:gd name="T21" fmla="*/ 0 h 36"/>
              <a:gd name="T22" fmla="*/ 131 w 134"/>
              <a:gd name="T23" fmla="*/ 2 h 36"/>
              <a:gd name="T24" fmla="*/ 134 w 134"/>
              <a:gd name="T2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 h="36">
                <a:moveTo>
                  <a:pt x="134" y="9"/>
                </a:moveTo>
                <a:cubicBezTo>
                  <a:pt x="134" y="27"/>
                  <a:pt x="134" y="27"/>
                  <a:pt x="134" y="27"/>
                </a:cubicBezTo>
                <a:cubicBezTo>
                  <a:pt x="134" y="30"/>
                  <a:pt x="133" y="32"/>
                  <a:pt x="131" y="33"/>
                </a:cubicBezTo>
                <a:cubicBezTo>
                  <a:pt x="129" y="35"/>
                  <a:pt x="127" y="36"/>
                  <a:pt x="125" y="36"/>
                </a:cubicBezTo>
                <a:cubicBezTo>
                  <a:pt x="10" y="36"/>
                  <a:pt x="10" y="36"/>
                  <a:pt x="10" y="36"/>
                </a:cubicBezTo>
                <a:cubicBezTo>
                  <a:pt x="7" y="36"/>
                  <a:pt x="5" y="35"/>
                  <a:pt x="3" y="33"/>
                </a:cubicBezTo>
                <a:cubicBezTo>
                  <a:pt x="1" y="32"/>
                  <a:pt x="0" y="30"/>
                  <a:pt x="0" y="27"/>
                </a:cubicBezTo>
                <a:cubicBezTo>
                  <a:pt x="0" y="9"/>
                  <a:pt x="0" y="9"/>
                  <a:pt x="0" y="9"/>
                </a:cubicBezTo>
                <a:cubicBezTo>
                  <a:pt x="0" y="6"/>
                  <a:pt x="1" y="4"/>
                  <a:pt x="3" y="2"/>
                </a:cubicBezTo>
                <a:cubicBezTo>
                  <a:pt x="5" y="1"/>
                  <a:pt x="7" y="0"/>
                  <a:pt x="10" y="0"/>
                </a:cubicBezTo>
                <a:cubicBezTo>
                  <a:pt x="125" y="0"/>
                  <a:pt x="125" y="0"/>
                  <a:pt x="125" y="0"/>
                </a:cubicBezTo>
                <a:cubicBezTo>
                  <a:pt x="127" y="0"/>
                  <a:pt x="129" y="1"/>
                  <a:pt x="131" y="2"/>
                </a:cubicBezTo>
                <a:cubicBezTo>
                  <a:pt x="133" y="4"/>
                  <a:pt x="134" y="6"/>
                  <a:pt x="134" y="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7" name="Freeform 104"/>
          <p:cNvSpPr/>
          <p:nvPr/>
        </p:nvSpPr>
        <p:spPr bwMode="auto">
          <a:xfrm>
            <a:off x="6861970" y="2690983"/>
            <a:ext cx="194464" cy="209589"/>
          </a:xfrm>
          <a:custGeom>
            <a:avLst/>
            <a:gdLst>
              <a:gd name="T0" fmla="*/ 129 w 136"/>
              <a:gd name="T1" fmla="*/ 88 h 146"/>
              <a:gd name="T2" fmla="*/ 135 w 136"/>
              <a:gd name="T3" fmla="*/ 95 h 146"/>
              <a:gd name="T4" fmla="*/ 134 w 136"/>
              <a:gd name="T5" fmla="*/ 104 h 146"/>
              <a:gd name="T6" fmla="*/ 128 w 136"/>
              <a:gd name="T7" fmla="*/ 114 h 146"/>
              <a:gd name="T8" fmla="*/ 120 w 136"/>
              <a:gd name="T9" fmla="*/ 120 h 146"/>
              <a:gd name="T10" fmla="*/ 111 w 136"/>
              <a:gd name="T11" fmla="*/ 119 h 146"/>
              <a:gd name="T12" fmla="*/ 86 w 136"/>
              <a:gd name="T13" fmla="*/ 104 h 146"/>
              <a:gd name="T14" fmla="*/ 86 w 136"/>
              <a:gd name="T15" fmla="*/ 133 h 146"/>
              <a:gd name="T16" fmla="*/ 82 w 136"/>
              <a:gd name="T17" fmla="*/ 142 h 146"/>
              <a:gd name="T18" fmla="*/ 74 w 136"/>
              <a:gd name="T19" fmla="*/ 146 h 146"/>
              <a:gd name="T20" fmla="*/ 62 w 136"/>
              <a:gd name="T21" fmla="*/ 146 h 146"/>
              <a:gd name="T22" fmla="*/ 53 w 136"/>
              <a:gd name="T23" fmla="*/ 142 h 146"/>
              <a:gd name="T24" fmla="*/ 50 w 136"/>
              <a:gd name="T25" fmla="*/ 133 h 146"/>
              <a:gd name="T26" fmla="*/ 50 w 136"/>
              <a:gd name="T27" fmla="*/ 104 h 146"/>
              <a:gd name="T28" fmla="*/ 25 w 136"/>
              <a:gd name="T29" fmla="*/ 119 h 146"/>
              <a:gd name="T30" fmla="*/ 15 w 136"/>
              <a:gd name="T31" fmla="*/ 120 h 146"/>
              <a:gd name="T32" fmla="*/ 8 w 136"/>
              <a:gd name="T33" fmla="*/ 114 h 146"/>
              <a:gd name="T34" fmla="*/ 2 w 136"/>
              <a:gd name="T35" fmla="*/ 104 h 146"/>
              <a:gd name="T36" fmla="*/ 1 w 136"/>
              <a:gd name="T37" fmla="*/ 95 h 146"/>
              <a:gd name="T38" fmla="*/ 6 w 136"/>
              <a:gd name="T39" fmla="*/ 88 h 146"/>
              <a:gd name="T40" fmla="*/ 32 w 136"/>
              <a:gd name="T41" fmla="*/ 73 h 146"/>
              <a:gd name="T42" fmla="*/ 6 w 136"/>
              <a:gd name="T43" fmla="*/ 58 h 146"/>
              <a:gd name="T44" fmla="*/ 1 w 136"/>
              <a:gd name="T45" fmla="*/ 51 h 146"/>
              <a:gd name="T46" fmla="*/ 2 w 136"/>
              <a:gd name="T47" fmla="*/ 42 h 146"/>
              <a:gd name="T48" fmla="*/ 8 w 136"/>
              <a:gd name="T49" fmla="*/ 31 h 146"/>
              <a:gd name="T50" fmla="*/ 15 w 136"/>
              <a:gd name="T51" fmla="*/ 26 h 146"/>
              <a:gd name="T52" fmla="*/ 25 w 136"/>
              <a:gd name="T53" fmla="*/ 27 h 146"/>
              <a:gd name="T54" fmla="*/ 50 w 136"/>
              <a:gd name="T55" fmla="*/ 41 h 146"/>
              <a:gd name="T56" fmla="*/ 50 w 136"/>
              <a:gd name="T57" fmla="*/ 12 h 146"/>
              <a:gd name="T58" fmla="*/ 53 w 136"/>
              <a:gd name="T59" fmla="*/ 4 h 146"/>
              <a:gd name="T60" fmla="*/ 62 w 136"/>
              <a:gd name="T61" fmla="*/ 0 h 146"/>
              <a:gd name="T62" fmla="*/ 74 w 136"/>
              <a:gd name="T63" fmla="*/ 0 h 146"/>
              <a:gd name="T64" fmla="*/ 82 w 136"/>
              <a:gd name="T65" fmla="*/ 4 h 146"/>
              <a:gd name="T66" fmla="*/ 86 w 136"/>
              <a:gd name="T67" fmla="*/ 12 h 146"/>
              <a:gd name="T68" fmla="*/ 86 w 136"/>
              <a:gd name="T69" fmla="*/ 41 h 146"/>
              <a:gd name="T70" fmla="*/ 111 w 136"/>
              <a:gd name="T71" fmla="*/ 27 h 146"/>
              <a:gd name="T72" fmla="*/ 120 w 136"/>
              <a:gd name="T73" fmla="*/ 26 h 146"/>
              <a:gd name="T74" fmla="*/ 128 w 136"/>
              <a:gd name="T75" fmla="*/ 31 h 146"/>
              <a:gd name="T76" fmla="*/ 134 w 136"/>
              <a:gd name="T77" fmla="*/ 42 h 146"/>
              <a:gd name="T78" fmla="*/ 135 w 136"/>
              <a:gd name="T79" fmla="*/ 51 h 146"/>
              <a:gd name="T80" fmla="*/ 129 w 136"/>
              <a:gd name="T81" fmla="*/ 58 h 146"/>
              <a:gd name="T82" fmla="*/ 104 w 136"/>
              <a:gd name="T83" fmla="*/ 73 h 146"/>
              <a:gd name="T84" fmla="*/ 129 w 136"/>
              <a:gd name="T85" fmla="*/ 8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46">
                <a:moveTo>
                  <a:pt x="129" y="88"/>
                </a:moveTo>
                <a:cubicBezTo>
                  <a:pt x="132" y="89"/>
                  <a:pt x="134" y="92"/>
                  <a:pt x="135" y="95"/>
                </a:cubicBezTo>
                <a:cubicBezTo>
                  <a:pt x="136" y="98"/>
                  <a:pt x="135" y="101"/>
                  <a:pt x="134" y="104"/>
                </a:cubicBezTo>
                <a:cubicBezTo>
                  <a:pt x="128" y="114"/>
                  <a:pt x="128" y="114"/>
                  <a:pt x="128" y="114"/>
                </a:cubicBezTo>
                <a:cubicBezTo>
                  <a:pt x="126" y="117"/>
                  <a:pt x="124" y="119"/>
                  <a:pt x="120" y="120"/>
                </a:cubicBezTo>
                <a:cubicBezTo>
                  <a:pt x="117" y="121"/>
                  <a:pt x="114" y="121"/>
                  <a:pt x="111" y="119"/>
                </a:cubicBezTo>
                <a:cubicBezTo>
                  <a:pt x="86" y="104"/>
                  <a:pt x="86" y="104"/>
                  <a:pt x="86" y="104"/>
                </a:cubicBezTo>
                <a:cubicBezTo>
                  <a:pt x="86" y="133"/>
                  <a:pt x="86" y="133"/>
                  <a:pt x="86" y="133"/>
                </a:cubicBezTo>
                <a:cubicBezTo>
                  <a:pt x="86" y="137"/>
                  <a:pt x="85" y="140"/>
                  <a:pt x="82" y="142"/>
                </a:cubicBezTo>
                <a:cubicBezTo>
                  <a:pt x="80" y="144"/>
                  <a:pt x="77" y="146"/>
                  <a:pt x="74" y="146"/>
                </a:cubicBezTo>
                <a:cubicBezTo>
                  <a:pt x="62" y="146"/>
                  <a:pt x="62" y="146"/>
                  <a:pt x="62" y="146"/>
                </a:cubicBezTo>
                <a:cubicBezTo>
                  <a:pt x="58" y="146"/>
                  <a:pt x="56" y="144"/>
                  <a:pt x="53" y="142"/>
                </a:cubicBezTo>
                <a:cubicBezTo>
                  <a:pt x="51" y="140"/>
                  <a:pt x="50" y="137"/>
                  <a:pt x="50" y="133"/>
                </a:cubicBezTo>
                <a:cubicBezTo>
                  <a:pt x="50" y="104"/>
                  <a:pt x="50" y="104"/>
                  <a:pt x="50" y="104"/>
                </a:cubicBezTo>
                <a:cubicBezTo>
                  <a:pt x="25" y="119"/>
                  <a:pt x="25" y="119"/>
                  <a:pt x="25" y="119"/>
                </a:cubicBezTo>
                <a:cubicBezTo>
                  <a:pt x="22" y="121"/>
                  <a:pt x="19" y="121"/>
                  <a:pt x="15" y="120"/>
                </a:cubicBezTo>
                <a:cubicBezTo>
                  <a:pt x="12" y="119"/>
                  <a:pt x="10" y="117"/>
                  <a:pt x="8" y="114"/>
                </a:cubicBezTo>
                <a:cubicBezTo>
                  <a:pt x="2" y="104"/>
                  <a:pt x="2" y="104"/>
                  <a:pt x="2" y="104"/>
                </a:cubicBezTo>
                <a:cubicBezTo>
                  <a:pt x="0" y="101"/>
                  <a:pt x="0" y="98"/>
                  <a:pt x="1" y="95"/>
                </a:cubicBezTo>
                <a:cubicBezTo>
                  <a:pt x="2" y="92"/>
                  <a:pt x="3" y="89"/>
                  <a:pt x="6" y="88"/>
                </a:cubicBezTo>
                <a:cubicBezTo>
                  <a:pt x="32" y="73"/>
                  <a:pt x="32" y="73"/>
                  <a:pt x="32" y="73"/>
                </a:cubicBezTo>
                <a:cubicBezTo>
                  <a:pt x="6" y="58"/>
                  <a:pt x="6" y="58"/>
                  <a:pt x="6" y="58"/>
                </a:cubicBezTo>
                <a:cubicBezTo>
                  <a:pt x="3" y="57"/>
                  <a:pt x="2" y="54"/>
                  <a:pt x="1" y="51"/>
                </a:cubicBezTo>
                <a:cubicBezTo>
                  <a:pt x="0" y="48"/>
                  <a:pt x="0" y="45"/>
                  <a:pt x="2" y="42"/>
                </a:cubicBezTo>
                <a:cubicBezTo>
                  <a:pt x="8" y="31"/>
                  <a:pt x="8" y="31"/>
                  <a:pt x="8" y="31"/>
                </a:cubicBezTo>
                <a:cubicBezTo>
                  <a:pt x="10" y="29"/>
                  <a:pt x="12" y="27"/>
                  <a:pt x="15" y="26"/>
                </a:cubicBezTo>
                <a:cubicBezTo>
                  <a:pt x="19" y="25"/>
                  <a:pt x="22" y="25"/>
                  <a:pt x="25" y="27"/>
                </a:cubicBezTo>
                <a:cubicBezTo>
                  <a:pt x="50" y="41"/>
                  <a:pt x="50" y="41"/>
                  <a:pt x="50" y="41"/>
                </a:cubicBezTo>
                <a:cubicBezTo>
                  <a:pt x="50" y="12"/>
                  <a:pt x="50" y="12"/>
                  <a:pt x="50" y="12"/>
                </a:cubicBezTo>
                <a:cubicBezTo>
                  <a:pt x="50" y="9"/>
                  <a:pt x="51" y="6"/>
                  <a:pt x="53" y="4"/>
                </a:cubicBezTo>
                <a:cubicBezTo>
                  <a:pt x="56" y="2"/>
                  <a:pt x="58" y="0"/>
                  <a:pt x="62" y="0"/>
                </a:cubicBezTo>
                <a:cubicBezTo>
                  <a:pt x="74" y="0"/>
                  <a:pt x="74" y="0"/>
                  <a:pt x="74" y="0"/>
                </a:cubicBezTo>
                <a:cubicBezTo>
                  <a:pt x="77" y="0"/>
                  <a:pt x="80" y="2"/>
                  <a:pt x="82" y="4"/>
                </a:cubicBezTo>
                <a:cubicBezTo>
                  <a:pt x="85" y="6"/>
                  <a:pt x="86" y="9"/>
                  <a:pt x="86" y="12"/>
                </a:cubicBezTo>
                <a:cubicBezTo>
                  <a:pt x="86" y="41"/>
                  <a:pt x="86" y="41"/>
                  <a:pt x="86" y="41"/>
                </a:cubicBezTo>
                <a:cubicBezTo>
                  <a:pt x="111" y="27"/>
                  <a:pt x="111" y="27"/>
                  <a:pt x="111" y="27"/>
                </a:cubicBezTo>
                <a:cubicBezTo>
                  <a:pt x="114" y="25"/>
                  <a:pt x="117" y="25"/>
                  <a:pt x="120" y="26"/>
                </a:cubicBezTo>
                <a:cubicBezTo>
                  <a:pt x="124" y="27"/>
                  <a:pt x="126" y="29"/>
                  <a:pt x="128" y="31"/>
                </a:cubicBezTo>
                <a:cubicBezTo>
                  <a:pt x="134" y="42"/>
                  <a:pt x="134" y="42"/>
                  <a:pt x="134" y="42"/>
                </a:cubicBezTo>
                <a:cubicBezTo>
                  <a:pt x="135" y="45"/>
                  <a:pt x="136" y="48"/>
                  <a:pt x="135" y="51"/>
                </a:cubicBezTo>
                <a:cubicBezTo>
                  <a:pt x="134" y="54"/>
                  <a:pt x="132" y="57"/>
                  <a:pt x="129" y="58"/>
                </a:cubicBezTo>
                <a:cubicBezTo>
                  <a:pt x="104" y="73"/>
                  <a:pt x="104" y="73"/>
                  <a:pt x="104" y="73"/>
                </a:cubicBezTo>
                <a:lnTo>
                  <a:pt x="129" y="8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8" name="Freeform 105"/>
          <p:cNvSpPr>
            <a:spLocks noEditPoints="1"/>
          </p:cNvSpPr>
          <p:nvPr/>
        </p:nvSpPr>
        <p:spPr bwMode="auto">
          <a:xfrm>
            <a:off x="7129898" y="2690983"/>
            <a:ext cx="209589" cy="209589"/>
          </a:xfrm>
          <a:custGeom>
            <a:avLst/>
            <a:gdLst>
              <a:gd name="T0" fmla="*/ 36 w 145"/>
              <a:gd name="T1" fmla="*/ 10 h 146"/>
              <a:gd name="T2" fmla="*/ 73 w 145"/>
              <a:gd name="T3" fmla="*/ 0 h 146"/>
              <a:gd name="T4" fmla="*/ 109 w 145"/>
              <a:gd name="T5" fmla="*/ 10 h 146"/>
              <a:gd name="T6" fmla="*/ 136 w 145"/>
              <a:gd name="T7" fmla="*/ 37 h 146"/>
              <a:gd name="T8" fmla="*/ 145 w 145"/>
              <a:gd name="T9" fmla="*/ 73 h 146"/>
              <a:gd name="T10" fmla="*/ 136 w 145"/>
              <a:gd name="T11" fmla="*/ 109 h 146"/>
              <a:gd name="T12" fmla="*/ 109 w 145"/>
              <a:gd name="T13" fmla="*/ 136 h 146"/>
              <a:gd name="T14" fmla="*/ 73 w 145"/>
              <a:gd name="T15" fmla="*/ 146 h 146"/>
              <a:gd name="T16" fmla="*/ 36 w 145"/>
              <a:gd name="T17" fmla="*/ 136 h 146"/>
              <a:gd name="T18" fmla="*/ 10 w 145"/>
              <a:gd name="T19" fmla="*/ 109 h 146"/>
              <a:gd name="T20" fmla="*/ 0 w 145"/>
              <a:gd name="T21" fmla="*/ 73 h 146"/>
              <a:gd name="T22" fmla="*/ 10 w 145"/>
              <a:gd name="T23" fmla="*/ 37 h 146"/>
              <a:gd name="T24" fmla="*/ 36 w 145"/>
              <a:gd name="T25" fmla="*/ 10 h 146"/>
              <a:gd name="T26" fmla="*/ 85 w 145"/>
              <a:gd name="T27" fmla="*/ 86 h 146"/>
              <a:gd name="T28" fmla="*/ 86 w 145"/>
              <a:gd name="T29" fmla="*/ 27 h 146"/>
              <a:gd name="T30" fmla="*/ 85 w 145"/>
              <a:gd name="T31" fmla="*/ 25 h 146"/>
              <a:gd name="T32" fmla="*/ 83 w 145"/>
              <a:gd name="T33" fmla="*/ 25 h 146"/>
              <a:gd name="T34" fmla="*/ 62 w 145"/>
              <a:gd name="T35" fmla="*/ 25 h 146"/>
              <a:gd name="T36" fmla="*/ 60 w 145"/>
              <a:gd name="T37" fmla="*/ 25 h 146"/>
              <a:gd name="T38" fmla="*/ 59 w 145"/>
              <a:gd name="T39" fmla="*/ 27 h 146"/>
              <a:gd name="T40" fmla="*/ 61 w 145"/>
              <a:gd name="T41" fmla="*/ 86 h 146"/>
              <a:gd name="T42" fmla="*/ 62 w 145"/>
              <a:gd name="T43" fmla="*/ 87 h 146"/>
              <a:gd name="T44" fmla="*/ 64 w 145"/>
              <a:gd name="T45" fmla="*/ 88 h 146"/>
              <a:gd name="T46" fmla="*/ 81 w 145"/>
              <a:gd name="T47" fmla="*/ 88 h 146"/>
              <a:gd name="T48" fmla="*/ 84 w 145"/>
              <a:gd name="T49" fmla="*/ 87 h 146"/>
              <a:gd name="T50" fmla="*/ 85 w 145"/>
              <a:gd name="T51" fmla="*/ 86 h 146"/>
              <a:gd name="T52" fmla="*/ 85 w 145"/>
              <a:gd name="T53" fmla="*/ 118 h 146"/>
              <a:gd name="T54" fmla="*/ 85 w 145"/>
              <a:gd name="T55" fmla="*/ 100 h 146"/>
              <a:gd name="T56" fmla="*/ 84 w 145"/>
              <a:gd name="T57" fmla="*/ 98 h 146"/>
              <a:gd name="T58" fmla="*/ 82 w 145"/>
              <a:gd name="T59" fmla="*/ 97 h 146"/>
              <a:gd name="T60" fmla="*/ 64 w 145"/>
              <a:gd name="T61" fmla="*/ 97 h 146"/>
              <a:gd name="T62" fmla="*/ 61 w 145"/>
              <a:gd name="T63" fmla="*/ 98 h 146"/>
              <a:gd name="T64" fmla="*/ 61 w 145"/>
              <a:gd name="T65" fmla="*/ 100 h 146"/>
              <a:gd name="T66" fmla="*/ 61 w 145"/>
              <a:gd name="T67" fmla="*/ 118 h 146"/>
              <a:gd name="T68" fmla="*/ 61 w 145"/>
              <a:gd name="T69" fmla="*/ 120 h 146"/>
              <a:gd name="T70" fmla="*/ 64 w 145"/>
              <a:gd name="T71" fmla="*/ 121 h 146"/>
              <a:gd name="T72" fmla="*/ 82 w 145"/>
              <a:gd name="T73" fmla="*/ 121 h 146"/>
              <a:gd name="T74" fmla="*/ 84 w 145"/>
              <a:gd name="T75" fmla="*/ 120 h 146"/>
              <a:gd name="T76" fmla="*/ 85 w 145"/>
              <a:gd name="T77"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36" y="10"/>
                </a:moveTo>
                <a:cubicBezTo>
                  <a:pt x="47" y="4"/>
                  <a:pt x="59" y="0"/>
                  <a:pt x="73" y="0"/>
                </a:cubicBezTo>
                <a:cubicBezTo>
                  <a:pt x="86" y="0"/>
                  <a:pt x="98" y="4"/>
                  <a:pt x="109" y="10"/>
                </a:cubicBezTo>
                <a:cubicBezTo>
                  <a:pt x="120" y="17"/>
                  <a:pt x="129" y="25"/>
                  <a:pt x="136" y="37"/>
                </a:cubicBezTo>
                <a:cubicBezTo>
                  <a:pt x="142" y="48"/>
                  <a:pt x="145" y="60"/>
                  <a:pt x="145" y="73"/>
                </a:cubicBezTo>
                <a:cubicBezTo>
                  <a:pt x="145" y="86"/>
                  <a:pt x="142" y="98"/>
                  <a:pt x="136" y="109"/>
                </a:cubicBezTo>
                <a:cubicBezTo>
                  <a:pt x="129" y="121"/>
                  <a:pt x="120" y="129"/>
                  <a:pt x="109" y="136"/>
                </a:cubicBezTo>
                <a:cubicBezTo>
                  <a:pt x="98" y="142"/>
                  <a:pt x="86" y="146"/>
                  <a:pt x="73"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lose/>
                <a:moveTo>
                  <a:pt x="85" y="86"/>
                </a:moveTo>
                <a:cubicBezTo>
                  <a:pt x="86" y="27"/>
                  <a:pt x="86" y="27"/>
                  <a:pt x="86" y="27"/>
                </a:cubicBezTo>
                <a:cubicBezTo>
                  <a:pt x="86" y="26"/>
                  <a:pt x="86" y="26"/>
                  <a:pt x="85" y="25"/>
                </a:cubicBezTo>
                <a:cubicBezTo>
                  <a:pt x="85" y="25"/>
                  <a:pt x="84" y="25"/>
                  <a:pt x="83" y="25"/>
                </a:cubicBezTo>
                <a:cubicBezTo>
                  <a:pt x="62" y="25"/>
                  <a:pt x="62" y="25"/>
                  <a:pt x="62" y="25"/>
                </a:cubicBezTo>
                <a:cubicBezTo>
                  <a:pt x="61" y="25"/>
                  <a:pt x="61" y="25"/>
                  <a:pt x="60" y="25"/>
                </a:cubicBezTo>
                <a:cubicBezTo>
                  <a:pt x="59" y="26"/>
                  <a:pt x="59" y="26"/>
                  <a:pt x="59" y="27"/>
                </a:cubicBezTo>
                <a:cubicBezTo>
                  <a:pt x="61" y="86"/>
                  <a:pt x="61" y="86"/>
                  <a:pt x="61" y="86"/>
                </a:cubicBezTo>
                <a:cubicBezTo>
                  <a:pt x="61" y="86"/>
                  <a:pt x="61" y="87"/>
                  <a:pt x="62" y="87"/>
                </a:cubicBezTo>
                <a:cubicBezTo>
                  <a:pt x="62" y="88"/>
                  <a:pt x="63" y="88"/>
                  <a:pt x="64" y="88"/>
                </a:cubicBezTo>
                <a:cubicBezTo>
                  <a:pt x="81" y="88"/>
                  <a:pt x="81" y="88"/>
                  <a:pt x="81" y="88"/>
                </a:cubicBezTo>
                <a:cubicBezTo>
                  <a:pt x="82" y="88"/>
                  <a:pt x="83" y="88"/>
                  <a:pt x="84" y="87"/>
                </a:cubicBezTo>
                <a:cubicBezTo>
                  <a:pt x="84" y="87"/>
                  <a:pt x="84" y="86"/>
                  <a:pt x="85" y="86"/>
                </a:cubicBezTo>
                <a:close/>
                <a:moveTo>
                  <a:pt x="85" y="118"/>
                </a:moveTo>
                <a:cubicBezTo>
                  <a:pt x="85" y="100"/>
                  <a:pt x="85" y="100"/>
                  <a:pt x="85" y="100"/>
                </a:cubicBezTo>
                <a:cubicBezTo>
                  <a:pt x="85" y="99"/>
                  <a:pt x="84" y="99"/>
                  <a:pt x="84" y="98"/>
                </a:cubicBezTo>
                <a:cubicBezTo>
                  <a:pt x="83" y="97"/>
                  <a:pt x="83" y="97"/>
                  <a:pt x="82" y="97"/>
                </a:cubicBezTo>
                <a:cubicBezTo>
                  <a:pt x="64" y="97"/>
                  <a:pt x="64" y="97"/>
                  <a:pt x="64" y="97"/>
                </a:cubicBezTo>
                <a:cubicBezTo>
                  <a:pt x="63" y="97"/>
                  <a:pt x="62" y="97"/>
                  <a:pt x="61" y="98"/>
                </a:cubicBezTo>
                <a:cubicBezTo>
                  <a:pt x="61" y="99"/>
                  <a:pt x="61" y="99"/>
                  <a:pt x="61" y="100"/>
                </a:cubicBezTo>
                <a:cubicBezTo>
                  <a:pt x="61" y="118"/>
                  <a:pt x="61" y="118"/>
                  <a:pt x="61" y="118"/>
                </a:cubicBezTo>
                <a:cubicBezTo>
                  <a:pt x="61" y="119"/>
                  <a:pt x="61" y="120"/>
                  <a:pt x="61" y="120"/>
                </a:cubicBezTo>
                <a:cubicBezTo>
                  <a:pt x="62" y="121"/>
                  <a:pt x="63" y="121"/>
                  <a:pt x="64" y="121"/>
                </a:cubicBezTo>
                <a:cubicBezTo>
                  <a:pt x="82" y="121"/>
                  <a:pt x="82" y="121"/>
                  <a:pt x="82" y="121"/>
                </a:cubicBezTo>
                <a:cubicBezTo>
                  <a:pt x="83" y="121"/>
                  <a:pt x="83" y="121"/>
                  <a:pt x="84" y="120"/>
                </a:cubicBezTo>
                <a:cubicBezTo>
                  <a:pt x="84" y="120"/>
                  <a:pt x="85" y="119"/>
                  <a:pt x="85"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9" name="Freeform 106"/>
          <p:cNvSpPr>
            <a:spLocks noEditPoints="1"/>
          </p:cNvSpPr>
          <p:nvPr/>
        </p:nvSpPr>
        <p:spPr bwMode="auto">
          <a:xfrm>
            <a:off x="7397826" y="2699625"/>
            <a:ext cx="209589" cy="181500"/>
          </a:xfrm>
          <a:custGeom>
            <a:avLst/>
            <a:gdLst>
              <a:gd name="T0" fmla="*/ 145 w 145"/>
              <a:gd name="T1" fmla="*/ 46 h 127"/>
              <a:gd name="T2" fmla="*/ 145 w 145"/>
              <a:gd name="T3" fmla="*/ 76 h 127"/>
              <a:gd name="T4" fmla="*/ 144 w 145"/>
              <a:gd name="T5" fmla="*/ 78 h 127"/>
              <a:gd name="T6" fmla="*/ 142 w 145"/>
              <a:gd name="T7" fmla="*/ 79 h 127"/>
              <a:gd name="T8" fmla="*/ 133 w 145"/>
              <a:gd name="T9" fmla="*/ 79 h 127"/>
              <a:gd name="T10" fmla="*/ 133 w 145"/>
              <a:gd name="T11" fmla="*/ 118 h 127"/>
              <a:gd name="T12" fmla="*/ 130 w 145"/>
              <a:gd name="T13" fmla="*/ 125 h 127"/>
              <a:gd name="T14" fmla="*/ 124 w 145"/>
              <a:gd name="T15" fmla="*/ 127 h 127"/>
              <a:gd name="T16" fmla="*/ 21 w 145"/>
              <a:gd name="T17" fmla="*/ 127 h 127"/>
              <a:gd name="T18" fmla="*/ 15 w 145"/>
              <a:gd name="T19" fmla="*/ 125 h 127"/>
              <a:gd name="T20" fmla="*/ 12 w 145"/>
              <a:gd name="T21" fmla="*/ 118 h 127"/>
              <a:gd name="T22" fmla="*/ 12 w 145"/>
              <a:gd name="T23" fmla="*/ 79 h 127"/>
              <a:gd name="T24" fmla="*/ 3 w 145"/>
              <a:gd name="T25" fmla="*/ 79 h 127"/>
              <a:gd name="T26" fmla="*/ 1 w 145"/>
              <a:gd name="T27" fmla="*/ 78 h 127"/>
              <a:gd name="T28" fmla="*/ 0 w 145"/>
              <a:gd name="T29" fmla="*/ 76 h 127"/>
              <a:gd name="T30" fmla="*/ 0 w 145"/>
              <a:gd name="T31" fmla="*/ 46 h 127"/>
              <a:gd name="T32" fmla="*/ 1 w 145"/>
              <a:gd name="T33" fmla="*/ 44 h 127"/>
              <a:gd name="T34" fmla="*/ 3 w 145"/>
              <a:gd name="T35" fmla="*/ 43 h 127"/>
              <a:gd name="T36" fmla="*/ 44 w 145"/>
              <a:gd name="T37" fmla="*/ 43 h 127"/>
              <a:gd name="T38" fmla="*/ 29 w 145"/>
              <a:gd name="T39" fmla="*/ 37 h 127"/>
              <a:gd name="T40" fmla="*/ 23 w 145"/>
              <a:gd name="T41" fmla="*/ 22 h 127"/>
              <a:gd name="T42" fmla="*/ 29 w 145"/>
              <a:gd name="T43" fmla="*/ 7 h 127"/>
              <a:gd name="T44" fmla="*/ 44 w 145"/>
              <a:gd name="T45" fmla="*/ 0 h 127"/>
              <a:gd name="T46" fmla="*/ 60 w 145"/>
              <a:gd name="T47" fmla="*/ 8 h 127"/>
              <a:gd name="T48" fmla="*/ 72 w 145"/>
              <a:gd name="T49" fmla="*/ 23 h 127"/>
              <a:gd name="T50" fmla="*/ 85 w 145"/>
              <a:gd name="T51" fmla="*/ 8 h 127"/>
              <a:gd name="T52" fmla="*/ 100 w 145"/>
              <a:gd name="T53" fmla="*/ 0 h 127"/>
              <a:gd name="T54" fmla="*/ 115 w 145"/>
              <a:gd name="T55" fmla="*/ 7 h 127"/>
              <a:gd name="T56" fmla="*/ 122 w 145"/>
              <a:gd name="T57" fmla="*/ 22 h 127"/>
              <a:gd name="T58" fmla="*/ 115 w 145"/>
              <a:gd name="T59" fmla="*/ 37 h 127"/>
              <a:gd name="T60" fmla="*/ 100 w 145"/>
              <a:gd name="T61" fmla="*/ 43 h 127"/>
              <a:gd name="T62" fmla="*/ 142 w 145"/>
              <a:gd name="T63" fmla="*/ 43 h 127"/>
              <a:gd name="T64" fmla="*/ 144 w 145"/>
              <a:gd name="T65" fmla="*/ 44 h 127"/>
              <a:gd name="T66" fmla="*/ 145 w 145"/>
              <a:gd name="T67" fmla="*/ 46 h 127"/>
              <a:gd name="T68" fmla="*/ 44 w 145"/>
              <a:gd name="T69" fmla="*/ 31 h 127"/>
              <a:gd name="T70" fmla="*/ 63 w 145"/>
              <a:gd name="T71" fmla="*/ 31 h 127"/>
              <a:gd name="T72" fmla="*/ 51 w 145"/>
              <a:gd name="T73" fmla="*/ 15 h 127"/>
              <a:gd name="T74" fmla="*/ 44 w 145"/>
              <a:gd name="T75" fmla="*/ 12 h 127"/>
              <a:gd name="T76" fmla="*/ 38 w 145"/>
              <a:gd name="T77" fmla="*/ 15 h 127"/>
              <a:gd name="T78" fmla="*/ 35 w 145"/>
              <a:gd name="T79" fmla="*/ 22 h 127"/>
              <a:gd name="T80" fmla="*/ 38 w 145"/>
              <a:gd name="T81" fmla="*/ 28 h 127"/>
              <a:gd name="T82" fmla="*/ 44 w 145"/>
              <a:gd name="T83" fmla="*/ 31 h 127"/>
              <a:gd name="T84" fmla="*/ 88 w 145"/>
              <a:gd name="T85" fmla="*/ 110 h 127"/>
              <a:gd name="T86" fmla="*/ 88 w 145"/>
              <a:gd name="T87" fmla="*/ 105 h 127"/>
              <a:gd name="T88" fmla="*/ 88 w 145"/>
              <a:gd name="T89" fmla="*/ 61 h 127"/>
              <a:gd name="T90" fmla="*/ 88 w 145"/>
              <a:gd name="T91" fmla="*/ 43 h 127"/>
              <a:gd name="T92" fmla="*/ 57 w 145"/>
              <a:gd name="T93" fmla="*/ 43 h 127"/>
              <a:gd name="T94" fmla="*/ 57 w 145"/>
              <a:gd name="T95" fmla="*/ 61 h 127"/>
              <a:gd name="T96" fmla="*/ 57 w 145"/>
              <a:gd name="T97" fmla="*/ 105 h 127"/>
              <a:gd name="T98" fmla="*/ 57 w 145"/>
              <a:gd name="T99" fmla="*/ 110 h 127"/>
              <a:gd name="T100" fmla="*/ 59 w 145"/>
              <a:gd name="T101" fmla="*/ 114 h 127"/>
              <a:gd name="T102" fmla="*/ 63 w 145"/>
              <a:gd name="T103" fmla="*/ 115 h 127"/>
              <a:gd name="T104" fmla="*/ 81 w 145"/>
              <a:gd name="T105" fmla="*/ 115 h 127"/>
              <a:gd name="T106" fmla="*/ 86 w 145"/>
              <a:gd name="T107" fmla="*/ 114 h 127"/>
              <a:gd name="T108" fmla="*/ 88 w 145"/>
              <a:gd name="T109" fmla="*/ 110 h 127"/>
              <a:gd name="T110" fmla="*/ 107 w 145"/>
              <a:gd name="T111" fmla="*/ 28 h 127"/>
              <a:gd name="T112" fmla="*/ 109 w 145"/>
              <a:gd name="T113" fmla="*/ 22 h 127"/>
              <a:gd name="T114" fmla="*/ 107 w 145"/>
              <a:gd name="T115" fmla="*/ 15 h 127"/>
              <a:gd name="T116" fmla="*/ 100 w 145"/>
              <a:gd name="T117" fmla="*/ 12 h 127"/>
              <a:gd name="T118" fmla="*/ 94 w 145"/>
              <a:gd name="T119" fmla="*/ 15 h 127"/>
              <a:gd name="T120" fmla="*/ 82 w 145"/>
              <a:gd name="T121" fmla="*/ 31 h 127"/>
              <a:gd name="T122" fmla="*/ 100 w 145"/>
              <a:gd name="T123" fmla="*/ 31 h 127"/>
              <a:gd name="T124" fmla="*/ 107 w 145"/>
              <a:gd name="T125" fmla="*/ 2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27">
                <a:moveTo>
                  <a:pt x="145" y="46"/>
                </a:moveTo>
                <a:cubicBezTo>
                  <a:pt x="145" y="76"/>
                  <a:pt x="145" y="76"/>
                  <a:pt x="145" y="76"/>
                </a:cubicBezTo>
                <a:cubicBezTo>
                  <a:pt x="145" y="77"/>
                  <a:pt x="145" y="78"/>
                  <a:pt x="144" y="78"/>
                </a:cubicBezTo>
                <a:cubicBezTo>
                  <a:pt x="144" y="79"/>
                  <a:pt x="143" y="79"/>
                  <a:pt x="142" y="79"/>
                </a:cubicBezTo>
                <a:cubicBezTo>
                  <a:pt x="133" y="79"/>
                  <a:pt x="133" y="79"/>
                  <a:pt x="133" y="79"/>
                </a:cubicBezTo>
                <a:cubicBezTo>
                  <a:pt x="133" y="118"/>
                  <a:pt x="133" y="118"/>
                  <a:pt x="133" y="118"/>
                </a:cubicBezTo>
                <a:cubicBezTo>
                  <a:pt x="133" y="121"/>
                  <a:pt x="132" y="123"/>
                  <a:pt x="130" y="125"/>
                </a:cubicBezTo>
                <a:cubicBezTo>
                  <a:pt x="128" y="127"/>
                  <a:pt x="126" y="127"/>
                  <a:pt x="124" y="127"/>
                </a:cubicBezTo>
                <a:cubicBezTo>
                  <a:pt x="21" y="127"/>
                  <a:pt x="21" y="127"/>
                  <a:pt x="21" y="127"/>
                </a:cubicBezTo>
                <a:cubicBezTo>
                  <a:pt x="18" y="127"/>
                  <a:pt x="16" y="127"/>
                  <a:pt x="15" y="125"/>
                </a:cubicBezTo>
                <a:cubicBezTo>
                  <a:pt x="13" y="123"/>
                  <a:pt x="12" y="121"/>
                  <a:pt x="12" y="118"/>
                </a:cubicBezTo>
                <a:cubicBezTo>
                  <a:pt x="12" y="79"/>
                  <a:pt x="12" y="79"/>
                  <a:pt x="12" y="79"/>
                </a:cubicBezTo>
                <a:cubicBezTo>
                  <a:pt x="3" y="79"/>
                  <a:pt x="3" y="79"/>
                  <a:pt x="3" y="79"/>
                </a:cubicBezTo>
                <a:cubicBezTo>
                  <a:pt x="2" y="79"/>
                  <a:pt x="1" y="79"/>
                  <a:pt x="1" y="78"/>
                </a:cubicBezTo>
                <a:cubicBezTo>
                  <a:pt x="0" y="78"/>
                  <a:pt x="0" y="77"/>
                  <a:pt x="0" y="76"/>
                </a:cubicBezTo>
                <a:cubicBezTo>
                  <a:pt x="0" y="46"/>
                  <a:pt x="0" y="46"/>
                  <a:pt x="0" y="46"/>
                </a:cubicBezTo>
                <a:cubicBezTo>
                  <a:pt x="0" y="45"/>
                  <a:pt x="0" y="44"/>
                  <a:pt x="1" y="44"/>
                </a:cubicBezTo>
                <a:cubicBezTo>
                  <a:pt x="1" y="43"/>
                  <a:pt x="2" y="43"/>
                  <a:pt x="3" y="43"/>
                </a:cubicBezTo>
                <a:cubicBezTo>
                  <a:pt x="44" y="43"/>
                  <a:pt x="44" y="43"/>
                  <a:pt x="44" y="43"/>
                </a:cubicBezTo>
                <a:cubicBezTo>
                  <a:pt x="39" y="43"/>
                  <a:pt x="34" y="41"/>
                  <a:pt x="29" y="37"/>
                </a:cubicBezTo>
                <a:cubicBezTo>
                  <a:pt x="25" y="32"/>
                  <a:pt x="23" y="27"/>
                  <a:pt x="23" y="22"/>
                </a:cubicBezTo>
                <a:cubicBezTo>
                  <a:pt x="23" y="16"/>
                  <a:pt x="25" y="11"/>
                  <a:pt x="29" y="7"/>
                </a:cubicBezTo>
                <a:cubicBezTo>
                  <a:pt x="34" y="2"/>
                  <a:pt x="39" y="0"/>
                  <a:pt x="44" y="0"/>
                </a:cubicBezTo>
                <a:cubicBezTo>
                  <a:pt x="51" y="0"/>
                  <a:pt x="56" y="3"/>
                  <a:pt x="60" y="8"/>
                </a:cubicBezTo>
                <a:cubicBezTo>
                  <a:pt x="72" y="23"/>
                  <a:pt x="72" y="23"/>
                  <a:pt x="72" y="23"/>
                </a:cubicBezTo>
                <a:cubicBezTo>
                  <a:pt x="85" y="8"/>
                  <a:pt x="85" y="8"/>
                  <a:pt x="85" y="8"/>
                </a:cubicBezTo>
                <a:cubicBezTo>
                  <a:pt x="88" y="3"/>
                  <a:pt x="94" y="0"/>
                  <a:pt x="100" y="0"/>
                </a:cubicBezTo>
                <a:cubicBezTo>
                  <a:pt x="106" y="0"/>
                  <a:pt x="111" y="2"/>
                  <a:pt x="115" y="7"/>
                </a:cubicBezTo>
                <a:cubicBezTo>
                  <a:pt x="120" y="11"/>
                  <a:pt x="122" y="16"/>
                  <a:pt x="122" y="22"/>
                </a:cubicBezTo>
                <a:cubicBezTo>
                  <a:pt x="122" y="27"/>
                  <a:pt x="120" y="32"/>
                  <a:pt x="115" y="37"/>
                </a:cubicBezTo>
                <a:cubicBezTo>
                  <a:pt x="111" y="41"/>
                  <a:pt x="106" y="43"/>
                  <a:pt x="100" y="43"/>
                </a:cubicBezTo>
                <a:cubicBezTo>
                  <a:pt x="142" y="43"/>
                  <a:pt x="142" y="43"/>
                  <a:pt x="142" y="43"/>
                </a:cubicBezTo>
                <a:cubicBezTo>
                  <a:pt x="143" y="43"/>
                  <a:pt x="144" y="43"/>
                  <a:pt x="144" y="44"/>
                </a:cubicBezTo>
                <a:cubicBezTo>
                  <a:pt x="145" y="44"/>
                  <a:pt x="145" y="45"/>
                  <a:pt x="145" y="46"/>
                </a:cubicBezTo>
                <a:close/>
                <a:moveTo>
                  <a:pt x="44" y="31"/>
                </a:moveTo>
                <a:cubicBezTo>
                  <a:pt x="63" y="31"/>
                  <a:pt x="63" y="31"/>
                  <a:pt x="63" y="31"/>
                </a:cubicBezTo>
                <a:cubicBezTo>
                  <a:pt x="51" y="15"/>
                  <a:pt x="51" y="15"/>
                  <a:pt x="51" y="15"/>
                </a:cubicBezTo>
                <a:cubicBezTo>
                  <a:pt x="49" y="13"/>
                  <a:pt x="47" y="12"/>
                  <a:pt x="44" y="12"/>
                </a:cubicBezTo>
                <a:cubicBezTo>
                  <a:pt x="42" y="12"/>
                  <a:pt x="40" y="13"/>
                  <a:pt x="38" y="15"/>
                </a:cubicBezTo>
                <a:cubicBezTo>
                  <a:pt x="36" y="17"/>
                  <a:pt x="35" y="19"/>
                  <a:pt x="35" y="22"/>
                </a:cubicBezTo>
                <a:cubicBezTo>
                  <a:pt x="35" y="24"/>
                  <a:pt x="36" y="26"/>
                  <a:pt x="38" y="28"/>
                </a:cubicBezTo>
                <a:cubicBezTo>
                  <a:pt x="40" y="30"/>
                  <a:pt x="42" y="31"/>
                  <a:pt x="44" y="31"/>
                </a:cubicBezTo>
                <a:close/>
                <a:moveTo>
                  <a:pt x="88" y="110"/>
                </a:moveTo>
                <a:cubicBezTo>
                  <a:pt x="88" y="105"/>
                  <a:pt x="88" y="105"/>
                  <a:pt x="88" y="105"/>
                </a:cubicBezTo>
                <a:cubicBezTo>
                  <a:pt x="88" y="61"/>
                  <a:pt x="88" y="61"/>
                  <a:pt x="88" y="61"/>
                </a:cubicBezTo>
                <a:cubicBezTo>
                  <a:pt x="88" y="43"/>
                  <a:pt x="88" y="43"/>
                  <a:pt x="88" y="43"/>
                </a:cubicBezTo>
                <a:cubicBezTo>
                  <a:pt x="57" y="43"/>
                  <a:pt x="57" y="43"/>
                  <a:pt x="57" y="43"/>
                </a:cubicBezTo>
                <a:cubicBezTo>
                  <a:pt x="57" y="61"/>
                  <a:pt x="57" y="61"/>
                  <a:pt x="57" y="61"/>
                </a:cubicBezTo>
                <a:cubicBezTo>
                  <a:pt x="57" y="105"/>
                  <a:pt x="57" y="105"/>
                  <a:pt x="57" y="105"/>
                </a:cubicBezTo>
                <a:cubicBezTo>
                  <a:pt x="57" y="110"/>
                  <a:pt x="57" y="110"/>
                  <a:pt x="57" y="110"/>
                </a:cubicBezTo>
                <a:cubicBezTo>
                  <a:pt x="57" y="112"/>
                  <a:pt x="58" y="113"/>
                  <a:pt x="59" y="114"/>
                </a:cubicBezTo>
                <a:cubicBezTo>
                  <a:pt x="60" y="115"/>
                  <a:pt x="62" y="115"/>
                  <a:pt x="63" y="115"/>
                </a:cubicBezTo>
                <a:cubicBezTo>
                  <a:pt x="81" y="115"/>
                  <a:pt x="81" y="115"/>
                  <a:pt x="81" y="115"/>
                </a:cubicBezTo>
                <a:cubicBezTo>
                  <a:pt x="83" y="115"/>
                  <a:pt x="85" y="115"/>
                  <a:pt x="86" y="114"/>
                </a:cubicBezTo>
                <a:cubicBezTo>
                  <a:pt x="87" y="113"/>
                  <a:pt x="88" y="112"/>
                  <a:pt x="88" y="110"/>
                </a:cubicBezTo>
                <a:close/>
                <a:moveTo>
                  <a:pt x="107" y="28"/>
                </a:moveTo>
                <a:cubicBezTo>
                  <a:pt x="109" y="26"/>
                  <a:pt x="109" y="24"/>
                  <a:pt x="109" y="22"/>
                </a:cubicBezTo>
                <a:cubicBezTo>
                  <a:pt x="109" y="19"/>
                  <a:pt x="109" y="17"/>
                  <a:pt x="107" y="15"/>
                </a:cubicBezTo>
                <a:cubicBezTo>
                  <a:pt x="105" y="13"/>
                  <a:pt x="103" y="12"/>
                  <a:pt x="100" y="12"/>
                </a:cubicBezTo>
                <a:cubicBezTo>
                  <a:pt x="98" y="12"/>
                  <a:pt x="96" y="13"/>
                  <a:pt x="94" y="15"/>
                </a:cubicBezTo>
                <a:cubicBezTo>
                  <a:pt x="82" y="31"/>
                  <a:pt x="82" y="31"/>
                  <a:pt x="82" y="31"/>
                </a:cubicBezTo>
                <a:cubicBezTo>
                  <a:pt x="100" y="31"/>
                  <a:pt x="100" y="31"/>
                  <a:pt x="100" y="31"/>
                </a:cubicBezTo>
                <a:cubicBezTo>
                  <a:pt x="103" y="31"/>
                  <a:pt x="105" y="30"/>
                  <a:pt x="107"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0" name="Freeform 107"/>
          <p:cNvSpPr>
            <a:spLocks noEditPoints="1"/>
          </p:cNvSpPr>
          <p:nvPr/>
        </p:nvSpPr>
        <p:spPr bwMode="auto">
          <a:xfrm>
            <a:off x="7665753" y="2690983"/>
            <a:ext cx="244161" cy="190143"/>
          </a:xfrm>
          <a:custGeom>
            <a:avLst/>
            <a:gdLst>
              <a:gd name="T0" fmla="*/ 169 w 169"/>
              <a:gd name="T1" fmla="*/ 36 h 133"/>
              <a:gd name="T2" fmla="*/ 167 w 169"/>
              <a:gd name="T3" fmla="*/ 54 h 133"/>
              <a:gd name="T4" fmla="*/ 150 w 169"/>
              <a:gd name="T5" fmla="*/ 91 h 133"/>
              <a:gd name="T6" fmla="*/ 116 w 169"/>
              <a:gd name="T7" fmla="*/ 116 h 133"/>
              <a:gd name="T8" fmla="*/ 74 w 169"/>
              <a:gd name="T9" fmla="*/ 126 h 133"/>
              <a:gd name="T10" fmla="*/ 47 w 169"/>
              <a:gd name="T11" fmla="*/ 122 h 133"/>
              <a:gd name="T12" fmla="*/ 39 w 169"/>
              <a:gd name="T13" fmla="*/ 118 h 133"/>
              <a:gd name="T14" fmla="*/ 30 w 169"/>
              <a:gd name="T15" fmla="*/ 114 h 133"/>
              <a:gd name="T16" fmla="*/ 26 w 169"/>
              <a:gd name="T17" fmla="*/ 117 h 133"/>
              <a:gd name="T18" fmla="*/ 22 w 169"/>
              <a:gd name="T19" fmla="*/ 124 h 133"/>
              <a:gd name="T20" fmla="*/ 17 w 169"/>
              <a:gd name="T21" fmla="*/ 130 h 133"/>
              <a:gd name="T22" fmla="*/ 11 w 169"/>
              <a:gd name="T23" fmla="*/ 133 h 133"/>
              <a:gd name="T24" fmla="*/ 7 w 169"/>
              <a:gd name="T25" fmla="*/ 132 h 133"/>
              <a:gd name="T26" fmla="*/ 4 w 169"/>
              <a:gd name="T27" fmla="*/ 130 h 133"/>
              <a:gd name="T28" fmla="*/ 1 w 169"/>
              <a:gd name="T29" fmla="*/ 126 h 133"/>
              <a:gd name="T30" fmla="*/ 0 w 169"/>
              <a:gd name="T31" fmla="*/ 125 h 133"/>
              <a:gd name="T32" fmla="*/ 0 w 169"/>
              <a:gd name="T33" fmla="*/ 124 h 133"/>
              <a:gd name="T34" fmla="*/ 0 w 169"/>
              <a:gd name="T35" fmla="*/ 123 h 133"/>
              <a:gd name="T36" fmla="*/ 0 w 169"/>
              <a:gd name="T37" fmla="*/ 122 h 133"/>
              <a:gd name="T38" fmla="*/ 2 w 169"/>
              <a:gd name="T39" fmla="*/ 115 h 133"/>
              <a:gd name="T40" fmla="*/ 9 w 169"/>
              <a:gd name="T41" fmla="*/ 109 h 133"/>
              <a:gd name="T42" fmla="*/ 15 w 169"/>
              <a:gd name="T43" fmla="*/ 104 h 133"/>
              <a:gd name="T44" fmla="*/ 18 w 169"/>
              <a:gd name="T45" fmla="*/ 99 h 133"/>
              <a:gd name="T46" fmla="*/ 17 w 169"/>
              <a:gd name="T47" fmla="*/ 95 h 133"/>
              <a:gd name="T48" fmla="*/ 15 w 169"/>
              <a:gd name="T49" fmla="*/ 91 h 133"/>
              <a:gd name="T50" fmla="*/ 15 w 169"/>
              <a:gd name="T51" fmla="*/ 81 h 133"/>
              <a:gd name="T52" fmla="*/ 19 w 169"/>
              <a:gd name="T53" fmla="*/ 61 h 133"/>
              <a:gd name="T54" fmla="*/ 30 w 169"/>
              <a:gd name="T55" fmla="*/ 43 h 133"/>
              <a:gd name="T56" fmla="*/ 46 w 169"/>
              <a:gd name="T57" fmla="*/ 30 h 133"/>
              <a:gd name="T58" fmla="*/ 65 w 169"/>
              <a:gd name="T59" fmla="*/ 21 h 133"/>
              <a:gd name="T60" fmla="*/ 79 w 169"/>
              <a:gd name="T61" fmla="*/ 19 h 133"/>
              <a:gd name="T62" fmla="*/ 96 w 169"/>
              <a:gd name="T63" fmla="*/ 18 h 133"/>
              <a:gd name="T64" fmla="*/ 113 w 169"/>
              <a:gd name="T65" fmla="*/ 17 h 133"/>
              <a:gd name="T66" fmla="*/ 128 w 169"/>
              <a:gd name="T67" fmla="*/ 15 h 133"/>
              <a:gd name="T68" fmla="*/ 139 w 169"/>
              <a:gd name="T69" fmla="*/ 10 h 133"/>
              <a:gd name="T70" fmla="*/ 142 w 169"/>
              <a:gd name="T71" fmla="*/ 7 h 133"/>
              <a:gd name="T72" fmla="*/ 145 w 169"/>
              <a:gd name="T73" fmla="*/ 4 h 133"/>
              <a:gd name="T74" fmla="*/ 147 w 169"/>
              <a:gd name="T75" fmla="*/ 2 h 133"/>
              <a:gd name="T76" fmla="*/ 151 w 169"/>
              <a:gd name="T77" fmla="*/ 1 h 133"/>
              <a:gd name="T78" fmla="*/ 155 w 169"/>
              <a:gd name="T79" fmla="*/ 0 h 133"/>
              <a:gd name="T80" fmla="*/ 161 w 169"/>
              <a:gd name="T81" fmla="*/ 5 h 133"/>
              <a:gd name="T82" fmla="*/ 166 w 169"/>
              <a:gd name="T83" fmla="*/ 15 h 133"/>
              <a:gd name="T84" fmla="*/ 168 w 169"/>
              <a:gd name="T85" fmla="*/ 27 h 133"/>
              <a:gd name="T86" fmla="*/ 169 w 169"/>
              <a:gd name="T87" fmla="*/ 36 h 133"/>
              <a:gd name="T88" fmla="*/ 119 w 169"/>
              <a:gd name="T89" fmla="*/ 59 h 133"/>
              <a:gd name="T90" fmla="*/ 121 w 169"/>
              <a:gd name="T91" fmla="*/ 55 h 133"/>
              <a:gd name="T92" fmla="*/ 119 w 169"/>
              <a:gd name="T93" fmla="*/ 51 h 133"/>
              <a:gd name="T94" fmla="*/ 115 w 169"/>
              <a:gd name="T95" fmla="*/ 49 h 133"/>
              <a:gd name="T96" fmla="*/ 84 w 169"/>
              <a:gd name="T97" fmla="*/ 53 h 133"/>
              <a:gd name="T98" fmla="*/ 60 w 169"/>
              <a:gd name="T99" fmla="*/ 66 h 133"/>
              <a:gd name="T100" fmla="*/ 38 w 169"/>
              <a:gd name="T101" fmla="*/ 87 h 133"/>
              <a:gd name="T102" fmla="*/ 36 w 169"/>
              <a:gd name="T103" fmla="*/ 91 h 133"/>
              <a:gd name="T104" fmla="*/ 38 w 169"/>
              <a:gd name="T105" fmla="*/ 95 h 133"/>
              <a:gd name="T106" fmla="*/ 42 w 169"/>
              <a:gd name="T107" fmla="*/ 97 h 133"/>
              <a:gd name="T108" fmla="*/ 46 w 169"/>
              <a:gd name="T109" fmla="*/ 95 h 133"/>
              <a:gd name="T110" fmla="*/ 53 w 169"/>
              <a:gd name="T111" fmla="*/ 89 h 133"/>
              <a:gd name="T112" fmla="*/ 59 w 169"/>
              <a:gd name="T113" fmla="*/ 82 h 133"/>
              <a:gd name="T114" fmla="*/ 85 w 169"/>
              <a:gd name="T115" fmla="*/ 66 h 133"/>
              <a:gd name="T116" fmla="*/ 115 w 169"/>
              <a:gd name="T117" fmla="*/ 61 h 133"/>
              <a:gd name="T118" fmla="*/ 119 w 169"/>
              <a:gd name="T119" fmla="*/ 5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9" h="133">
                <a:moveTo>
                  <a:pt x="169" y="36"/>
                </a:moveTo>
                <a:cubicBezTo>
                  <a:pt x="169" y="42"/>
                  <a:pt x="168" y="48"/>
                  <a:pt x="167" y="54"/>
                </a:cubicBezTo>
                <a:cubicBezTo>
                  <a:pt x="164" y="68"/>
                  <a:pt x="158" y="81"/>
                  <a:pt x="150" y="91"/>
                </a:cubicBezTo>
                <a:cubicBezTo>
                  <a:pt x="141" y="101"/>
                  <a:pt x="130" y="109"/>
                  <a:pt x="116" y="116"/>
                </a:cubicBezTo>
                <a:cubicBezTo>
                  <a:pt x="102" y="123"/>
                  <a:pt x="89" y="126"/>
                  <a:pt x="74" y="126"/>
                </a:cubicBezTo>
                <a:cubicBezTo>
                  <a:pt x="65" y="126"/>
                  <a:pt x="56" y="125"/>
                  <a:pt x="47" y="122"/>
                </a:cubicBezTo>
                <a:cubicBezTo>
                  <a:pt x="46" y="121"/>
                  <a:pt x="44" y="120"/>
                  <a:pt x="39" y="118"/>
                </a:cubicBezTo>
                <a:cubicBezTo>
                  <a:pt x="34" y="115"/>
                  <a:pt x="31" y="114"/>
                  <a:pt x="30" y="114"/>
                </a:cubicBezTo>
                <a:cubicBezTo>
                  <a:pt x="29" y="114"/>
                  <a:pt x="28" y="115"/>
                  <a:pt x="26" y="117"/>
                </a:cubicBezTo>
                <a:cubicBezTo>
                  <a:pt x="25" y="119"/>
                  <a:pt x="23" y="121"/>
                  <a:pt x="22" y="124"/>
                </a:cubicBezTo>
                <a:cubicBezTo>
                  <a:pt x="21" y="126"/>
                  <a:pt x="19" y="128"/>
                  <a:pt x="17" y="130"/>
                </a:cubicBezTo>
                <a:cubicBezTo>
                  <a:pt x="15" y="132"/>
                  <a:pt x="13" y="133"/>
                  <a:pt x="11" y="133"/>
                </a:cubicBezTo>
                <a:cubicBezTo>
                  <a:pt x="9" y="133"/>
                  <a:pt x="8" y="133"/>
                  <a:pt x="7" y="132"/>
                </a:cubicBezTo>
                <a:cubicBezTo>
                  <a:pt x="5" y="132"/>
                  <a:pt x="4" y="131"/>
                  <a:pt x="4" y="130"/>
                </a:cubicBezTo>
                <a:cubicBezTo>
                  <a:pt x="3" y="129"/>
                  <a:pt x="2" y="128"/>
                  <a:pt x="1" y="126"/>
                </a:cubicBezTo>
                <a:cubicBezTo>
                  <a:pt x="1" y="126"/>
                  <a:pt x="1" y="126"/>
                  <a:pt x="0" y="125"/>
                </a:cubicBezTo>
                <a:cubicBezTo>
                  <a:pt x="0" y="125"/>
                  <a:pt x="0" y="124"/>
                  <a:pt x="0" y="124"/>
                </a:cubicBezTo>
                <a:cubicBezTo>
                  <a:pt x="0" y="124"/>
                  <a:pt x="0" y="124"/>
                  <a:pt x="0" y="123"/>
                </a:cubicBezTo>
                <a:cubicBezTo>
                  <a:pt x="0" y="123"/>
                  <a:pt x="0" y="122"/>
                  <a:pt x="0" y="122"/>
                </a:cubicBezTo>
                <a:cubicBezTo>
                  <a:pt x="0" y="120"/>
                  <a:pt x="1" y="118"/>
                  <a:pt x="2" y="115"/>
                </a:cubicBezTo>
                <a:cubicBezTo>
                  <a:pt x="4" y="113"/>
                  <a:pt x="7" y="111"/>
                  <a:pt x="9" y="109"/>
                </a:cubicBezTo>
                <a:cubicBezTo>
                  <a:pt x="11" y="107"/>
                  <a:pt x="13" y="105"/>
                  <a:pt x="15" y="104"/>
                </a:cubicBezTo>
                <a:cubicBezTo>
                  <a:pt x="17" y="102"/>
                  <a:pt x="18" y="100"/>
                  <a:pt x="18" y="99"/>
                </a:cubicBezTo>
                <a:cubicBezTo>
                  <a:pt x="18" y="99"/>
                  <a:pt x="18" y="98"/>
                  <a:pt x="17" y="95"/>
                </a:cubicBezTo>
                <a:cubicBezTo>
                  <a:pt x="16" y="93"/>
                  <a:pt x="16" y="92"/>
                  <a:pt x="15" y="91"/>
                </a:cubicBezTo>
                <a:cubicBezTo>
                  <a:pt x="15" y="88"/>
                  <a:pt x="15" y="85"/>
                  <a:pt x="15" y="81"/>
                </a:cubicBezTo>
                <a:cubicBezTo>
                  <a:pt x="15" y="74"/>
                  <a:pt x="16" y="67"/>
                  <a:pt x="19" y="61"/>
                </a:cubicBezTo>
                <a:cubicBezTo>
                  <a:pt x="21" y="54"/>
                  <a:pt x="25" y="48"/>
                  <a:pt x="30" y="43"/>
                </a:cubicBezTo>
                <a:cubicBezTo>
                  <a:pt x="35" y="38"/>
                  <a:pt x="40" y="34"/>
                  <a:pt x="46" y="30"/>
                </a:cubicBezTo>
                <a:cubicBezTo>
                  <a:pt x="52" y="26"/>
                  <a:pt x="58" y="23"/>
                  <a:pt x="65" y="21"/>
                </a:cubicBezTo>
                <a:cubicBezTo>
                  <a:pt x="69" y="20"/>
                  <a:pt x="73" y="19"/>
                  <a:pt x="79" y="19"/>
                </a:cubicBezTo>
                <a:cubicBezTo>
                  <a:pt x="85" y="18"/>
                  <a:pt x="90" y="18"/>
                  <a:pt x="96" y="18"/>
                </a:cubicBezTo>
                <a:cubicBezTo>
                  <a:pt x="102" y="18"/>
                  <a:pt x="107" y="18"/>
                  <a:pt x="113" y="17"/>
                </a:cubicBezTo>
                <a:cubicBezTo>
                  <a:pt x="119" y="17"/>
                  <a:pt x="124" y="16"/>
                  <a:pt x="128" y="15"/>
                </a:cubicBezTo>
                <a:cubicBezTo>
                  <a:pt x="133" y="14"/>
                  <a:pt x="137" y="12"/>
                  <a:pt x="139" y="10"/>
                </a:cubicBezTo>
                <a:cubicBezTo>
                  <a:pt x="140" y="9"/>
                  <a:pt x="141" y="8"/>
                  <a:pt x="142" y="7"/>
                </a:cubicBezTo>
                <a:cubicBezTo>
                  <a:pt x="143" y="6"/>
                  <a:pt x="144" y="5"/>
                  <a:pt x="145" y="4"/>
                </a:cubicBezTo>
                <a:cubicBezTo>
                  <a:pt x="145" y="4"/>
                  <a:pt x="146" y="3"/>
                  <a:pt x="147" y="2"/>
                </a:cubicBezTo>
                <a:cubicBezTo>
                  <a:pt x="148" y="2"/>
                  <a:pt x="149" y="1"/>
                  <a:pt x="151" y="1"/>
                </a:cubicBezTo>
                <a:cubicBezTo>
                  <a:pt x="152" y="0"/>
                  <a:pt x="153" y="0"/>
                  <a:pt x="155" y="0"/>
                </a:cubicBezTo>
                <a:cubicBezTo>
                  <a:pt x="157" y="0"/>
                  <a:pt x="159" y="2"/>
                  <a:pt x="161" y="5"/>
                </a:cubicBezTo>
                <a:cubicBezTo>
                  <a:pt x="163" y="8"/>
                  <a:pt x="165" y="11"/>
                  <a:pt x="166" y="15"/>
                </a:cubicBezTo>
                <a:cubicBezTo>
                  <a:pt x="167" y="19"/>
                  <a:pt x="168" y="23"/>
                  <a:pt x="168" y="27"/>
                </a:cubicBezTo>
                <a:cubicBezTo>
                  <a:pt x="169" y="31"/>
                  <a:pt x="169" y="34"/>
                  <a:pt x="169" y="36"/>
                </a:cubicBezTo>
                <a:close/>
                <a:moveTo>
                  <a:pt x="119" y="59"/>
                </a:moveTo>
                <a:cubicBezTo>
                  <a:pt x="120" y="58"/>
                  <a:pt x="121" y="56"/>
                  <a:pt x="121" y="55"/>
                </a:cubicBezTo>
                <a:cubicBezTo>
                  <a:pt x="121" y="53"/>
                  <a:pt x="120" y="52"/>
                  <a:pt x="119" y="51"/>
                </a:cubicBezTo>
                <a:cubicBezTo>
                  <a:pt x="118" y="49"/>
                  <a:pt x="116" y="49"/>
                  <a:pt x="115" y="49"/>
                </a:cubicBezTo>
                <a:cubicBezTo>
                  <a:pt x="104" y="49"/>
                  <a:pt x="94" y="50"/>
                  <a:pt x="84" y="53"/>
                </a:cubicBezTo>
                <a:cubicBezTo>
                  <a:pt x="75" y="57"/>
                  <a:pt x="67" y="61"/>
                  <a:pt x="60" y="66"/>
                </a:cubicBezTo>
                <a:cubicBezTo>
                  <a:pt x="53" y="71"/>
                  <a:pt x="45" y="78"/>
                  <a:pt x="38" y="87"/>
                </a:cubicBezTo>
                <a:cubicBezTo>
                  <a:pt x="36" y="88"/>
                  <a:pt x="36" y="90"/>
                  <a:pt x="36" y="91"/>
                </a:cubicBezTo>
                <a:cubicBezTo>
                  <a:pt x="36" y="93"/>
                  <a:pt x="36" y="94"/>
                  <a:pt x="38" y="95"/>
                </a:cubicBezTo>
                <a:cubicBezTo>
                  <a:pt x="39" y="97"/>
                  <a:pt x="40" y="97"/>
                  <a:pt x="42" y="97"/>
                </a:cubicBezTo>
                <a:cubicBezTo>
                  <a:pt x="43" y="97"/>
                  <a:pt x="45" y="97"/>
                  <a:pt x="46" y="95"/>
                </a:cubicBezTo>
                <a:cubicBezTo>
                  <a:pt x="48" y="94"/>
                  <a:pt x="50" y="92"/>
                  <a:pt x="53" y="89"/>
                </a:cubicBezTo>
                <a:cubicBezTo>
                  <a:pt x="56" y="86"/>
                  <a:pt x="58" y="84"/>
                  <a:pt x="59" y="82"/>
                </a:cubicBezTo>
                <a:cubicBezTo>
                  <a:pt x="68" y="75"/>
                  <a:pt x="77" y="69"/>
                  <a:pt x="85" y="66"/>
                </a:cubicBezTo>
                <a:cubicBezTo>
                  <a:pt x="93" y="62"/>
                  <a:pt x="103" y="61"/>
                  <a:pt x="115" y="61"/>
                </a:cubicBezTo>
                <a:cubicBezTo>
                  <a:pt x="116" y="61"/>
                  <a:pt x="118" y="60"/>
                  <a:pt x="119" y="5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1" name="Freeform 108"/>
          <p:cNvSpPr>
            <a:spLocks noEditPoints="1"/>
          </p:cNvSpPr>
          <p:nvPr/>
        </p:nvSpPr>
        <p:spPr bwMode="auto">
          <a:xfrm>
            <a:off x="7968252" y="2673698"/>
            <a:ext cx="192302" cy="244161"/>
          </a:xfrm>
          <a:custGeom>
            <a:avLst/>
            <a:gdLst>
              <a:gd name="T0" fmla="*/ 133 w 133"/>
              <a:gd name="T1" fmla="*/ 161 h 170"/>
              <a:gd name="T2" fmla="*/ 133 w 133"/>
              <a:gd name="T3" fmla="*/ 167 h 170"/>
              <a:gd name="T4" fmla="*/ 132 w 133"/>
              <a:gd name="T5" fmla="*/ 169 h 170"/>
              <a:gd name="T6" fmla="*/ 130 w 133"/>
              <a:gd name="T7" fmla="*/ 170 h 170"/>
              <a:gd name="T8" fmla="*/ 3 w 133"/>
              <a:gd name="T9" fmla="*/ 170 h 170"/>
              <a:gd name="T10" fmla="*/ 0 w 133"/>
              <a:gd name="T11" fmla="*/ 169 h 170"/>
              <a:gd name="T12" fmla="*/ 0 w 133"/>
              <a:gd name="T13" fmla="*/ 167 h 170"/>
              <a:gd name="T14" fmla="*/ 0 w 133"/>
              <a:gd name="T15" fmla="*/ 161 h 170"/>
              <a:gd name="T16" fmla="*/ 0 w 133"/>
              <a:gd name="T17" fmla="*/ 158 h 170"/>
              <a:gd name="T18" fmla="*/ 3 w 133"/>
              <a:gd name="T19" fmla="*/ 158 h 170"/>
              <a:gd name="T20" fmla="*/ 130 w 133"/>
              <a:gd name="T21" fmla="*/ 158 h 170"/>
              <a:gd name="T22" fmla="*/ 132 w 133"/>
              <a:gd name="T23" fmla="*/ 158 h 170"/>
              <a:gd name="T24" fmla="*/ 133 w 133"/>
              <a:gd name="T25" fmla="*/ 161 h 170"/>
              <a:gd name="T26" fmla="*/ 108 w 133"/>
              <a:gd name="T27" fmla="*/ 61 h 170"/>
              <a:gd name="T28" fmla="*/ 106 w 133"/>
              <a:gd name="T29" fmla="*/ 74 h 170"/>
              <a:gd name="T30" fmla="*/ 100 w 133"/>
              <a:gd name="T31" fmla="*/ 85 h 170"/>
              <a:gd name="T32" fmla="*/ 92 w 133"/>
              <a:gd name="T33" fmla="*/ 93 h 170"/>
              <a:gd name="T34" fmla="*/ 83 w 133"/>
              <a:gd name="T35" fmla="*/ 101 h 170"/>
              <a:gd name="T36" fmla="*/ 74 w 133"/>
              <a:gd name="T37" fmla="*/ 107 h 170"/>
              <a:gd name="T38" fmla="*/ 68 w 133"/>
              <a:gd name="T39" fmla="*/ 115 h 170"/>
              <a:gd name="T40" fmla="*/ 66 w 133"/>
              <a:gd name="T41" fmla="*/ 124 h 170"/>
              <a:gd name="T42" fmla="*/ 72 w 133"/>
              <a:gd name="T43" fmla="*/ 145 h 170"/>
              <a:gd name="T44" fmla="*/ 72 w 133"/>
              <a:gd name="T45" fmla="*/ 145 h 170"/>
              <a:gd name="T46" fmla="*/ 72 w 133"/>
              <a:gd name="T47" fmla="*/ 145 h 170"/>
              <a:gd name="T48" fmla="*/ 57 w 133"/>
              <a:gd name="T49" fmla="*/ 138 h 170"/>
              <a:gd name="T50" fmla="*/ 44 w 133"/>
              <a:gd name="T51" fmla="*/ 128 h 170"/>
              <a:gd name="T52" fmla="*/ 33 w 133"/>
              <a:gd name="T53" fmla="*/ 117 h 170"/>
              <a:gd name="T54" fmla="*/ 26 w 133"/>
              <a:gd name="T55" fmla="*/ 102 h 170"/>
              <a:gd name="T56" fmla="*/ 24 w 133"/>
              <a:gd name="T57" fmla="*/ 85 h 170"/>
              <a:gd name="T58" fmla="*/ 26 w 133"/>
              <a:gd name="T59" fmla="*/ 71 h 170"/>
              <a:gd name="T60" fmla="*/ 32 w 133"/>
              <a:gd name="T61" fmla="*/ 61 h 170"/>
              <a:gd name="T62" fmla="*/ 40 w 133"/>
              <a:gd name="T63" fmla="*/ 52 h 170"/>
              <a:gd name="T64" fmla="*/ 49 w 133"/>
              <a:gd name="T65" fmla="*/ 45 h 170"/>
              <a:gd name="T66" fmla="*/ 58 w 133"/>
              <a:gd name="T67" fmla="*/ 38 h 170"/>
              <a:gd name="T68" fmla="*/ 64 w 133"/>
              <a:gd name="T69" fmla="*/ 31 h 170"/>
              <a:gd name="T70" fmla="*/ 66 w 133"/>
              <a:gd name="T71" fmla="*/ 21 h 170"/>
              <a:gd name="T72" fmla="*/ 60 w 133"/>
              <a:gd name="T73" fmla="*/ 0 h 170"/>
              <a:gd name="T74" fmla="*/ 60 w 133"/>
              <a:gd name="T75" fmla="*/ 0 h 170"/>
              <a:gd name="T76" fmla="*/ 60 w 133"/>
              <a:gd name="T77" fmla="*/ 0 h 170"/>
              <a:gd name="T78" fmla="*/ 75 w 133"/>
              <a:gd name="T79" fmla="*/ 8 h 170"/>
              <a:gd name="T80" fmla="*/ 88 w 133"/>
              <a:gd name="T81" fmla="*/ 18 h 170"/>
              <a:gd name="T82" fmla="*/ 99 w 133"/>
              <a:gd name="T83" fmla="*/ 29 h 170"/>
              <a:gd name="T84" fmla="*/ 106 w 133"/>
              <a:gd name="T85" fmla="*/ 43 h 170"/>
              <a:gd name="T86" fmla="*/ 108 w 133"/>
              <a:gd name="T87" fmla="*/ 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3" h="170">
                <a:moveTo>
                  <a:pt x="133" y="161"/>
                </a:moveTo>
                <a:cubicBezTo>
                  <a:pt x="133" y="167"/>
                  <a:pt x="133" y="167"/>
                  <a:pt x="133" y="167"/>
                </a:cubicBezTo>
                <a:cubicBezTo>
                  <a:pt x="133" y="167"/>
                  <a:pt x="132" y="168"/>
                  <a:pt x="132" y="169"/>
                </a:cubicBezTo>
                <a:cubicBezTo>
                  <a:pt x="131" y="169"/>
                  <a:pt x="130" y="170"/>
                  <a:pt x="130" y="170"/>
                </a:cubicBezTo>
                <a:cubicBezTo>
                  <a:pt x="3" y="170"/>
                  <a:pt x="3" y="170"/>
                  <a:pt x="3" y="170"/>
                </a:cubicBezTo>
                <a:cubicBezTo>
                  <a:pt x="2" y="170"/>
                  <a:pt x="1" y="169"/>
                  <a:pt x="0" y="169"/>
                </a:cubicBezTo>
                <a:cubicBezTo>
                  <a:pt x="0" y="168"/>
                  <a:pt x="0" y="167"/>
                  <a:pt x="0" y="167"/>
                </a:cubicBezTo>
                <a:cubicBezTo>
                  <a:pt x="0" y="161"/>
                  <a:pt x="0" y="161"/>
                  <a:pt x="0" y="161"/>
                </a:cubicBezTo>
                <a:cubicBezTo>
                  <a:pt x="0" y="160"/>
                  <a:pt x="0" y="159"/>
                  <a:pt x="0" y="158"/>
                </a:cubicBezTo>
                <a:cubicBezTo>
                  <a:pt x="1" y="158"/>
                  <a:pt x="2" y="158"/>
                  <a:pt x="3" y="158"/>
                </a:cubicBezTo>
                <a:cubicBezTo>
                  <a:pt x="130" y="158"/>
                  <a:pt x="130" y="158"/>
                  <a:pt x="130" y="158"/>
                </a:cubicBezTo>
                <a:cubicBezTo>
                  <a:pt x="130" y="158"/>
                  <a:pt x="131" y="158"/>
                  <a:pt x="132" y="158"/>
                </a:cubicBezTo>
                <a:cubicBezTo>
                  <a:pt x="132" y="159"/>
                  <a:pt x="133" y="160"/>
                  <a:pt x="133" y="161"/>
                </a:cubicBezTo>
                <a:close/>
                <a:moveTo>
                  <a:pt x="108" y="61"/>
                </a:moveTo>
                <a:cubicBezTo>
                  <a:pt x="108" y="66"/>
                  <a:pt x="108" y="70"/>
                  <a:pt x="106" y="74"/>
                </a:cubicBezTo>
                <a:cubicBezTo>
                  <a:pt x="105" y="79"/>
                  <a:pt x="103" y="82"/>
                  <a:pt x="100" y="85"/>
                </a:cubicBezTo>
                <a:cubicBezTo>
                  <a:pt x="98" y="88"/>
                  <a:pt x="95" y="91"/>
                  <a:pt x="92" y="93"/>
                </a:cubicBezTo>
                <a:cubicBezTo>
                  <a:pt x="89" y="96"/>
                  <a:pt x="86" y="98"/>
                  <a:pt x="83" y="101"/>
                </a:cubicBezTo>
                <a:cubicBezTo>
                  <a:pt x="80" y="103"/>
                  <a:pt x="77" y="105"/>
                  <a:pt x="74" y="107"/>
                </a:cubicBezTo>
                <a:cubicBezTo>
                  <a:pt x="72" y="110"/>
                  <a:pt x="70" y="112"/>
                  <a:pt x="68" y="115"/>
                </a:cubicBezTo>
                <a:cubicBezTo>
                  <a:pt x="67" y="118"/>
                  <a:pt x="66" y="121"/>
                  <a:pt x="66" y="124"/>
                </a:cubicBezTo>
                <a:cubicBezTo>
                  <a:pt x="66" y="130"/>
                  <a:pt x="68" y="137"/>
                  <a:pt x="72" y="145"/>
                </a:cubicBezTo>
                <a:cubicBezTo>
                  <a:pt x="72" y="145"/>
                  <a:pt x="72" y="145"/>
                  <a:pt x="72" y="145"/>
                </a:cubicBezTo>
                <a:cubicBezTo>
                  <a:pt x="72" y="145"/>
                  <a:pt x="72" y="145"/>
                  <a:pt x="72" y="145"/>
                </a:cubicBezTo>
                <a:cubicBezTo>
                  <a:pt x="66" y="143"/>
                  <a:pt x="61" y="140"/>
                  <a:pt x="57" y="138"/>
                </a:cubicBezTo>
                <a:cubicBezTo>
                  <a:pt x="53" y="135"/>
                  <a:pt x="48" y="132"/>
                  <a:pt x="44" y="128"/>
                </a:cubicBezTo>
                <a:cubicBezTo>
                  <a:pt x="40" y="125"/>
                  <a:pt x="36" y="121"/>
                  <a:pt x="33" y="117"/>
                </a:cubicBezTo>
                <a:cubicBezTo>
                  <a:pt x="30" y="113"/>
                  <a:pt x="28" y="108"/>
                  <a:pt x="26" y="102"/>
                </a:cubicBezTo>
                <a:cubicBezTo>
                  <a:pt x="25" y="97"/>
                  <a:pt x="24" y="91"/>
                  <a:pt x="24" y="85"/>
                </a:cubicBezTo>
                <a:cubicBezTo>
                  <a:pt x="24" y="80"/>
                  <a:pt x="24" y="76"/>
                  <a:pt x="26" y="71"/>
                </a:cubicBezTo>
                <a:cubicBezTo>
                  <a:pt x="28" y="67"/>
                  <a:pt x="30" y="64"/>
                  <a:pt x="32" y="61"/>
                </a:cubicBezTo>
                <a:cubicBezTo>
                  <a:pt x="35" y="58"/>
                  <a:pt x="37" y="55"/>
                  <a:pt x="40" y="52"/>
                </a:cubicBezTo>
                <a:cubicBezTo>
                  <a:pt x="43" y="50"/>
                  <a:pt x="46" y="47"/>
                  <a:pt x="49" y="45"/>
                </a:cubicBezTo>
                <a:cubicBezTo>
                  <a:pt x="52" y="43"/>
                  <a:pt x="55" y="41"/>
                  <a:pt x="58" y="38"/>
                </a:cubicBezTo>
                <a:cubicBezTo>
                  <a:pt x="60" y="36"/>
                  <a:pt x="62" y="33"/>
                  <a:pt x="64" y="31"/>
                </a:cubicBezTo>
                <a:cubicBezTo>
                  <a:pt x="65" y="28"/>
                  <a:pt x="66" y="25"/>
                  <a:pt x="66" y="21"/>
                </a:cubicBezTo>
                <a:cubicBezTo>
                  <a:pt x="66" y="15"/>
                  <a:pt x="64" y="8"/>
                  <a:pt x="60" y="0"/>
                </a:cubicBezTo>
                <a:cubicBezTo>
                  <a:pt x="60" y="0"/>
                  <a:pt x="60" y="0"/>
                  <a:pt x="60" y="0"/>
                </a:cubicBezTo>
                <a:cubicBezTo>
                  <a:pt x="60" y="0"/>
                  <a:pt x="60" y="0"/>
                  <a:pt x="60" y="0"/>
                </a:cubicBezTo>
                <a:cubicBezTo>
                  <a:pt x="66" y="3"/>
                  <a:pt x="71" y="5"/>
                  <a:pt x="75" y="8"/>
                </a:cubicBezTo>
                <a:cubicBezTo>
                  <a:pt x="80" y="11"/>
                  <a:pt x="84" y="14"/>
                  <a:pt x="88" y="18"/>
                </a:cubicBezTo>
                <a:cubicBezTo>
                  <a:pt x="93" y="21"/>
                  <a:pt x="96" y="25"/>
                  <a:pt x="99" y="29"/>
                </a:cubicBezTo>
                <a:cubicBezTo>
                  <a:pt x="102" y="33"/>
                  <a:pt x="104" y="38"/>
                  <a:pt x="106" y="43"/>
                </a:cubicBezTo>
                <a:cubicBezTo>
                  <a:pt x="108" y="49"/>
                  <a:pt x="108" y="55"/>
                  <a:pt x="108"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2" name="Freeform 109"/>
          <p:cNvSpPr>
            <a:spLocks noEditPoints="1"/>
          </p:cNvSpPr>
          <p:nvPr/>
        </p:nvSpPr>
        <p:spPr bwMode="auto">
          <a:xfrm>
            <a:off x="8218894" y="2727714"/>
            <a:ext cx="244161" cy="153411"/>
          </a:xfrm>
          <a:custGeom>
            <a:avLst/>
            <a:gdLst>
              <a:gd name="T0" fmla="*/ 170 w 170"/>
              <a:gd name="T1" fmla="*/ 54 h 108"/>
              <a:gd name="T2" fmla="*/ 168 w 170"/>
              <a:gd name="T3" fmla="*/ 61 h 108"/>
              <a:gd name="T4" fmla="*/ 132 w 170"/>
              <a:gd name="T5" fmla="*/ 95 h 108"/>
              <a:gd name="T6" fmla="*/ 85 w 170"/>
              <a:gd name="T7" fmla="*/ 108 h 108"/>
              <a:gd name="T8" fmla="*/ 38 w 170"/>
              <a:gd name="T9" fmla="*/ 95 h 108"/>
              <a:gd name="T10" fmla="*/ 2 w 170"/>
              <a:gd name="T11" fmla="*/ 61 h 108"/>
              <a:gd name="T12" fmla="*/ 0 w 170"/>
              <a:gd name="T13" fmla="*/ 54 h 108"/>
              <a:gd name="T14" fmla="*/ 2 w 170"/>
              <a:gd name="T15" fmla="*/ 47 h 108"/>
              <a:gd name="T16" fmla="*/ 38 w 170"/>
              <a:gd name="T17" fmla="*/ 13 h 108"/>
              <a:gd name="T18" fmla="*/ 85 w 170"/>
              <a:gd name="T19" fmla="*/ 0 h 108"/>
              <a:gd name="T20" fmla="*/ 132 w 170"/>
              <a:gd name="T21" fmla="*/ 13 h 108"/>
              <a:gd name="T22" fmla="*/ 168 w 170"/>
              <a:gd name="T23" fmla="*/ 47 h 108"/>
              <a:gd name="T24" fmla="*/ 170 w 170"/>
              <a:gd name="T25" fmla="*/ 54 h 108"/>
              <a:gd name="T26" fmla="*/ 158 w 170"/>
              <a:gd name="T27" fmla="*/ 54 h 108"/>
              <a:gd name="T28" fmla="*/ 121 w 170"/>
              <a:gd name="T29" fmla="*/ 21 h 108"/>
              <a:gd name="T30" fmla="*/ 127 w 170"/>
              <a:gd name="T31" fmla="*/ 42 h 108"/>
              <a:gd name="T32" fmla="*/ 115 w 170"/>
              <a:gd name="T33" fmla="*/ 72 h 108"/>
              <a:gd name="T34" fmla="*/ 85 w 170"/>
              <a:gd name="T35" fmla="*/ 84 h 108"/>
              <a:gd name="T36" fmla="*/ 55 w 170"/>
              <a:gd name="T37" fmla="*/ 72 h 108"/>
              <a:gd name="T38" fmla="*/ 43 w 170"/>
              <a:gd name="T39" fmla="*/ 42 h 108"/>
              <a:gd name="T40" fmla="*/ 48 w 170"/>
              <a:gd name="T41" fmla="*/ 21 h 108"/>
              <a:gd name="T42" fmla="*/ 12 w 170"/>
              <a:gd name="T43" fmla="*/ 54 h 108"/>
              <a:gd name="T44" fmla="*/ 44 w 170"/>
              <a:gd name="T45" fmla="*/ 85 h 108"/>
              <a:gd name="T46" fmla="*/ 85 w 170"/>
              <a:gd name="T47" fmla="*/ 96 h 108"/>
              <a:gd name="T48" fmla="*/ 126 w 170"/>
              <a:gd name="T49" fmla="*/ 85 h 108"/>
              <a:gd name="T50" fmla="*/ 158 w 170"/>
              <a:gd name="T51" fmla="*/ 54 h 108"/>
              <a:gd name="T52" fmla="*/ 88 w 170"/>
              <a:gd name="T53" fmla="*/ 21 h 108"/>
              <a:gd name="T54" fmla="*/ 89 w 170"/>
              <a:gd name="T55" fmla="*/ 18 h 108"/>
              <a:gd name="T56" fmla="*/ 88 w 170"/>
              <a:gd name="T57" fmla="*/ 14 h 108"/>
              <a:gd name="T58" fmla="*/ 85 w 170"/>
              <a:gd name="T59" fmla="*/ 13 h 108"/>
              <a:gd name="T60" fmla="*/ 65 w 170"/>
              <a:gd name="T61" fmla="*/ 22 h 108"/>
              <a:gd name="T62" fmla="*/ 56 w 170"/>
              <a:gd name="T63" fmla="*/ 42 h 108"/>
              <a:gd name="T64" fmla="*/ 57 w 170"/>
              <a:gd name="T65" fmla="*/ 45 h 108"/>
              <a:gd name="T66" fmla="*/ 61 w 170"/>
              <a:gd name="T67" fmla="*/ 46 h 108"/>
              <a:gd name="T68" fmla="*/ 64 w 170"/>
              <a:gd name="T69" fmla="*/ 45 h 108"/>
              <a:gd name="T70" fmla="*/ 65 w 170"/>
              <a:gd name="T71" fmla="*/ 42 h 108"/>
              <a:gd name="T72" fmla="*/ 71 w 170"/>
              <a:gd name="T73" fmla="*/ 28 h 108"/>
              <a:gd name="T74" fmla="*/ 85 w 170"/>
              <a:gd name="T75" fmla="*/ 22 h 108"/>
              <a:gd name="T76" fmla="*/ 88 w 170"/>
              <a:gd name="T77" fmla="*/ 2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0" h="108">
                <a:moveTo>
                  <a:pt x="170" y="54"/>
                </a:moveTo>
                <a:cubicBezTo>
                  <a:pt x="170" y="56"/>
                  <a:pt x="169" y="58"/>
                  <a:pt x="168" y="61"/>
                </a:cubicBezTo>
                <a:cubicBezTo>
                  <a:pt x="159" y="75"/>
                  <a:pt x="147" y="87"/>
                  <a:pt x="132" y="95"/>
                </a:cubicBezTo>
                <a:cubicBezTo>
                  <a:pt x="117" y="104"/>
                  <a:pt x="101" y="108"/>
                  <a:pt x="85" y="108"/>
                </a:cubicBezTo>
                <a:cubicBezTo>
                  <a:pt x="68" y="108"/>
                  <a:pt x="53" y="104"/>
                  <a:pt x="38" y="95"/>
                </a:cubicBezTo>
                <a:cubicBezTo>
                  <a:pt x="23" y="87"/>
                  <a:pt x="11" y="75"/>
                  <a:pt x="2" y="61"/>
                </a:cubicBezTo>
                <a:cubicBezTo>
                  <a:pt x="1" y="58"/>
                  <a:pt x="0" y="56"/>
                  <a:pt x="0" y="54"/>
                </a:cubicBezTo>
                <a:cubicBezTo>
                  <a:pt x="0" y="52"/>
                  <a:pt x="1" y="50"/>
                  <a:pt x="2" y="47"/>
                </a:cubicBezTo>
                <a:cubicBezTo>
                  <a:pt x="11" y="33"/>
                  <a:pt x="23" y="21"/>
                  <a:pt x="38" y="13"/>
                </a:cubicBezTo>
                <a:cubicBezTo>
                  <a:pt x="53" y="4"/>
                  <a:pt x="68" y="0"/>
                  <a:pt x="85" y="0"/>
                </a:cubicBezTo>
                <a:cubicBezTo>
                  <a:pt x="101" y="0"/>
                  <a:pt x="117" y="4"/>
                  <a:pt x="132" y="13"/>
                </a:cubicBezTo>
                <a:cubicBezTo>
                  <a:pt x="147" y="21"/>
                  <a:pt x="159" y="33"/>
                  <a:pt x="168" y="47"/>
                </a:cubicBezTo>
                <a:cubicBezTo>
                  <a:pt x="169" y="50"/>
                  <a:pt x="170" y="52"/>
                  <a:pt x="170" y="54"/>
                </a:cubicBezTo>
                <a:close/>
                <a:moveTo>
                  <a:pt x="158" y="54"/>
                </a:moveTo>
                <a:cubicBezTo>
                  <a:pt x="148" y="39"/>
                  <a:pt x="136" y="28"/>
                  <a:pt x="121" y="21"/>
                </a:cubicBezTo>
                <a:cubicBezTo>
                  <a:pt x="125" y="27"/>
                  <a:pt x="127" y="34"/>
                  <a:pt x="127" y="42"/>
                </a:cubicBezTo>
                <a:cubicBezTo>
                  <a:pt x="127" y="54"/>
                  <a:pt x="123" y="64"/>
                  <a:pt x="115" y="72"/>
                </a:cubicBezTo>
                <a:cubicBezTo>
                  <a:pt x="107" y="80"/>
                  <a:pt x="97" y="84"/>
                  <a:pt x="85" y="84"/>
                </a:cubicBezTo>
                <a:cubicBezTo>
                  <a:pt x="73" y="84"/>
                  <a:pt x="63" y="80"/>
                  <a:pt x="55" y="72"/>
                </a:cubicBezTo>
                <a:cubicBezTo>
                  <a:pt x="47" y="64"/>
                  <a:pt x="43" y="54"/>
                  <a:pt x="43" y="42"/>
                </a:cubicBezTo>
                <a:cubicBezTo>
                  <a:pt x="43" y="34"/>
                  <a:pt x="44" y="27"/>
                  <a:pt x="48" y="21"/>
                </a:cubicBezTo>
                <a:cubicBezTo>
                  <a:pt x="34" y="28"/>
                  <a:pt x="22" y="39"/>
                  <a:pt x="12" y="54"/>
                </a:cubicBezTo>
                <a:cubicBezTo>
                  <a:pt x="21" y="67"/>
                  <a:pt x="31" y="77"/>
                  <a:pt x="44" y="85"/>
                </a:cubicBezTo>
                <a:cubicBezTo>
                  <a:pt x="56" y="93"/>
                  <a:pt x="70" y="96"/>
                  <a:pt x="85" y="96"/>
                </a:cubicBezTo>
                <a:cubicBezTo>
                  <a:pt x="100" y="96"/>
                  <a:pt x="113" y="93"/>
                  <a:pt x="126" y="85"/>
                </a:cubicBezTo>
                <a:cubicBezTo>
                  <a:pt x="139" y="77"/>
                  <a:pt x="149" y="67"/>
                  <a:pt x="158" y="54"/>
                </a:cubicBezTo>
                <a:close/>
                <a:moveTo>
                  <a:pt x="88" y="21"/>
                </a:moveTo>
                <a:cubicBezTo>
                  <a:pt x="89" y="20"/>
                  <a:pt x="89" y="19"/>
                  <a:pt x="89" y="18"/>
                </a:cubicBezTo>
                <a:cubicBezTo>
                  <a:pt x="89" y="16"/>
                  <a:pt x="89" y="15"/>
                  <a:pt x="88" y="14"/>
                </a:cubicBezTo>
                <a:cubicBezTo>
                  <a:pt x="87" y="14"/>
                  <a:pt x="86" y="13"/>
                  <a:pt x="85" y="13"/>
                </a:cubicBezTo>
                <a:cubicBezTo>
                  <a:pt x="77" y="13"/>
                  <a:pt x="70" y="16"/>
                  <a:pt x="65" y="22"/>
                </a:cubicBezTo>
                <a:cubicBezTo>
                  <a:pt x="59" y="27"/>
                  <a:pt x="56" y="34"/>
                  <a:pt x="56" y="42"/>
                </a:cubicBezTo>
                <a:cubicBezTo>
                  <a:pt x="56" y="43"/>
                  <a:pt x="57" y="44"/>
                  <a:pt x="57" y="45"/>
                </a:cubicBezTo>
                <a:cubicBezTo>
                  <a:pt x="58" y="46"/>
                  <a:pt x="59" y="46"/>
                  <a:pt x="61" y="46"/>
                </a:cubicBezTo>
                <a:cubicBezTo>
                  <a:pt x="62" y="46"/>
                  <a:pt x="63" y="46"/>
                  <a:pt x="64" y="45"/>
                </a:cubicBezTo>
                <a:cubicBezTo>
                  <a:pt x="65" y="44"/>
                  <a:pt x="65" y="43"/>
                  <a:pt x="65" y="42"/>
                </a:cubicBezTo>
                <a:cubicBezTo>
                  <a:pt x="65" y="36"/>
                  <a:pt x="67" y="32"/>
                  <a:pt x="71" y="28"/>
                </a:cubicBezTo>
                <a:cubicBezTo>
                  <a:pt x="75" y="24"/>
                  <a:pt x="79" y="22"/>
                  <a:pt x="85" y="22"/>
                </a:cubicBezTo>
                <a:cubicBezTo>
                  <a:pt x="86" y="22"/>
                  <a:pt x="87" y="22"/>
                  <a:pt x="88" y="2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3" name="Freeform 110"/>
          <p:cNvSpPr>
            <a:spLocks noEditPoints="1"/>
          </p:cNvSpPr>
          <p:nvPr/>
        </p:nvSpPr>
        <p:spPr bwMode="auto">
          <a:xfrm>
            <a:off x="8521394" y="2712589"/>
            <a:ext cx="241999" cy="183659"/>
          </a:xfrm>
          <a:custGeom>
            <a:avLst/>
            <a:gdLst>
              <a:gd name="T0" fmla="*/ 124 w 170"/>
              <a:gd name="T1" fmla="*/ 10 h 128"/>
              <a:gd name="T2" fmla="*/ 124 w 170"/>
              <a:gd name="T3" fmla="*/ 10 h 128"/>
              <a:gd name="T4" fmla="*/ 94 w 170"/>
              <a:gd name="T5" fmla="*/ 64 h 128"/>
              <a:gd name="T6" fmla="*/ 64 w 170"/>
              <a:gd name="T7" fmla="*/ 118 h 128"/>
              <a:gd name="T8" fmla="*/ 59 w 170"/>
              <a:gd name="T9" fmla="*/ 126 h 128"/>
              <a:gd name="T10" fmla="*/ 57 w 170"/>
              <a:gd name="T11" fmla="*/ 128 h 128"/>
              <a:gd name="T12" fmla="*/ 44 w 170"/>
              <a:gd name="T13" fmla="*/ 121 h 128"/>
              <a:gd name="T14" fmla="*/ 43 w 170"/>
              <a:gd name="T15" fmla="*/ 118 h 128"/>
              <a:gd name="T16" fmla="*/ 47 w 170"/>
              <a:gd name="T17" fmla="*/ 110 h 128"/>
              <a:gd name="T18" fmla="*/ 22 w 170"/>
              <a:gd name="T19" fmla="*/ 94 h 128"/>
              <a:gd name="T20" fmla="*/ 2 w 170"/>
              <a:gd name="T21" fmla="*/ 71 h 128"/>
              <a:gd name="T22" fmla="*/ 0 w 170"/>
              <a:gd name="T23" fmla="*/ 64 h 128"/>
              <a:gd name="T24" fmla="*/ 2 w 170"/>
              <a:gd name="T25" fmla="*/ 57 h 128"/>
              <a:gd name="T26" fmla="*/ 38 w 170"/>
              <a:gd name="T27" fmla="*/ 22 h 128"/>
              <a:gd name="T28" fmla="*/ 85 w 170"/>
              <a:gd name="T29" fmla="*/ 10 h 128"/>
              <a:gd name="T30" fmla="*/ 102 w 170"/>
              <a:gd name="T31" fmla="*/ 11 h 128"/>
              <a:gd name="T32" fmla="*/ 107 w 170"/>
              <a:gd name="T33" fmla="*/ 2 h 128"/>
              <a:gd name="T34" fmla="*/ 110 w 170"/>
              <a:gd name="T35" fmla="*/ 0 h 128"/>
              <a:gd name="T36" fmla="*/ 111 w 170"/>
              <a:gd name="T37" fmla="*/ 1 h 128"/>
              <a:gd name="T38" fmla="*/ 114 w 170"/>
              <a:gd name="T39" fmla="*/ 3 h 128"/>
              <a:gd name="T40" fmla="*/ 117 w 170"/>
              <a:gd name="T41" fmla="*/ 4 h 128"/>
              <a:gd name="T42" fmla="*/ 120 w 170"/>
              <a:gd name="T43" fmla="*/ 6 h 128"/>
              <a:gd name="T44" fmla="*/ 122 w 170"/>
              <a:gd name="T45" fmla="*/ 7 h 128"/>
              <a:gd name="T46" fmla="*/ 124 w 170"/>
              <a:gd name="T47" fmla="*/ 10 h 128"/>
              <a:gd name="T48" fmla="*/ 53 w 170"/>
              <a:gd name="T49" fmla="*/ 99 h 128"/>
              <a:gd name="T50" fmla="*/ 60 w 170"/>
              <a:gd name="T51" fmla="*/ 86 h 128"/>
              <a:gd name="T52" fmla="*/ 47 w 170"/>
              <a:gd name="T53" fmla="*/ 71 h 128"/>
              <a:gd name="T54" fmla="*/ 43 w 170"/>
              <a:gd name="T55" fmla="*/ 52 h 128"/>
              <a:gd name="T56" fmla="*/ 48 w 170"/>
              <a:gd name="T57" fmla="*/ 31 h 128"/>
              <a:gd name="T58" fmla="*/ 12 w 170"/>
              <a:gd name="T59" fmla="*/ 64 h 128"/>
              <a:gd name="T60" fmla="*/ 53 w 170"/>
              <a:gd name="T61" fmla="*/ 99 h 128"/>
              <a:gd name="T62" fmla="*/ 88 w 170"/>
              <a:gd name="T63" fmla="*/ 31 h 128"/>
              <a:gd name="T64" fmla="*/ 89 w 170"/>
              <a:gd name="T65" fmla="*/ 28 h 128"/>
              <a:gd name="T66" fmla="*/ 88 w 170"/>
              <a:gd name="T67" fmla="*/ 24 h 128"/>
              <a:gd name="T68" fmla="*/ 85 w 170"/>
              <a:gd name="T69" fmla="*/ 23 h 128"/>
              <a:gd name="T70" fmla="*/ 65 w 170"/>
              <a:gd name="T71" fmla="*/ 32 h 128"/>
              <a:gd name="T72" fmla="*/ 56 w 170"/>
              <a:gd name="T73" fmla="*/ 52 h 128"/>
              <a:gd name="T74" fmla="*/ 57 w 170"/>
              <a:gd name="T75" fmla="*/ 55 h 128"/>
              <a:gd name="T76" fmla="*/ 61 w 170"/>
              <a:gd name="T77" fmla="*/ 56 h 128"/>
              <a:gd name="T78" fmla="*/ 64 w 170"/>
              <a:gd name="T79" fmla="*/ 55 h 128"/>
              <a:gd name="T80" fmla="*/ 65 w 170"/>
              <a:gd name="T81" fmla="*/ 52 h 128"/>
              <a:gd name="T82" fmla="*/ 71 w 170"/>
              <a:gd name="T83" fmla="*/ 38 h 128"/>
              <a:gd name="T84" fmla="*/ 85 w 170"/>
              <a:gd name="T85" fmla="*/ 32 h 128"/>
              <a:gd name="T86" fmla="*/ 88 w 170"/>
              <a:gd name="T87" fmla="*/ 31 h 128"/>
              <a:gd name="T88" fmla="*/ 170 w 170"/>
              <a:gd name="T89" fmla="*/ 64 h 128"/>
              <a:gd name="T90" fmla="*/ 168 w 170"/>
              <a:gd name="T91" fmla="*/ 71 h 128"/>
              <a:gd name="T92" fmla="*/ 157 w 170"/>
              <a:gd name="T93" fmla="*/ 84 h 128"/>
              <a:gd name="T94" fmla="*/ 125 w 170"/>
              <a:gd name="T95" fmla="*/ 109 h 128"/>
              <a:gd name="T96" fmla="*/ 85 w 170"/>
              <a:gd name="T97" fmla="*/ 118 h 128"/>
              <a:gd name="T98" fmla="*/ 92 w 170"/>
              <a:gd name="T99" fmla="*/ 106 h 128"/>
              <a:gd name="T100" fmla="*/ 129 w 170"/>
              <a:gd name="T101" fmla="*/ 93 h 128"/>
              <a:gd name="T102" fmla="*/ 157 w 170"/>
              <a:gd name="T103" fmla="*/ 64 h 128"/>
              <a:gd name="T104" fmla="*/ 131 w 170"/>
              <a:gd name="T105" fmla="*/ 36 h 128"/>
              <a:gd name="T106" fmla="*/ 137 w 170"/>
              <a:gd name="T107" fmla="*/ 26 h 128"/>
              <a:gd name="T108" fmla="*/ 154 w 170"/>
              <a:gd name="T109" fmla="*/ 40 h 128"/>
              <a:gd name="T110" fmla="*/ 168 w 170"/>
              <a:gd name="T111" fmla="*/ 57 h 128"/>
              <a:gd name="T112" fmla="*/ 170 w 170"/>
              <a:gd name="T113" fmla="*/ 64 h 128"/>
              <a:gd name="T114" fmla="*/ 127 w 170"/>
              <a:gd name="T115" fmla="*/ 52 h 128"/>
              <a:gd name="T116" fmla="*/ 120 w 170"/>
              <a:gd name="T117" fmla="*/ 76 h 128"/>
              <a:gd name="T118" fmla="*/ 100 w 170"/>
              <a:gd name="T119" fmla="*/ 91 h 128"/>
              <a:gd name="T120" fmla="*/ 126 w 170"/>
              <a:gd name="T121" fmla="*/ 44 h 128"/>
              <a:gd name="T122" fmla="*/ 127 w 170"/>
              <a:gd name="T123" fmla="*/ 5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 h="128">
                <a:moveTo>
                  <a:pt x="124" y="10"/>
                </a:moveTo>
                <a:cubicBezTo>
                  <a:pt x="124" y="10"/>
                  <a:pt x="124" y="10"/>
                  <a:pt x="124" y="10"/>
                </a:cubicBezTo>
                <a:cubicBezTo>
                  <a:pt x="117" y="22"/>
                  <a:pt x="107" y="40"/>
                  <a:pt x="94" y="64"/>
                </a:cubicBezTo>
                <a:cubicBezTo>
                  <a:pt x="81" y="88"/>
                  <a:pt x="71" y="106"/>
                  <a:pt x="64" y="118"/>
                </a:cubicBezTo>
                <a:cubicBezTo>
                  <a:pt x="59" y="126"/>
                  <a:pt x="59" y="126"/>
                  <a:pt x="59" y="126"/>
                </a:cubicBezTo>
                <a:cubicBezTo>
                  <a:pt x="59" y="127"/>
                  <a:pt x="58" y="128"/>
                  <a:pt x="57" y="128"/>
                </a:cubicBezTo>
                <a:cubicBezTo>
                  <a:pt x="56" y="128"/>
                  <a:pt x="52" y="125"/>
                  <a:pt x="44" y="121"/>
                </a:cubicBezTo>
                <a:cubicBezTo>
                  <a:pt x="43" y="120"/>
                  <a:pt x="43" y="119"/>
                  <a:pt x="43" y="118"/>
                </a:cubicBezTo>
                <a:cubicBezTo>
                  <a:pt x="43" y="118"/>
                  <a:pt x="44" y="115"/>
                  <a:pt x="47" y="110"/>
                </a:cubicBezTo>
                <a:cubicBezTo>
                  <a:pt x="38" y="106"/>
                  <a:pt x="29" y="101"/>
                  <a:pt x="22" y="94"/>
                </a:cubicBezTo>
                <a:cubicBezTo>
                  <a:pt x="14" y="87"/>
                  <a:pt x="8" y="79"/>
                  <a:pt x="2" y="71"/>
                </a:cubicBezTo>
                <a:cubicBezTo>
                  <a:pt x="1" y="69"/>
                  <a:pt x="0" y="66"/>
                  <a:pt x="0" y="64"/>
                </a:cubicBezTo>
                <a:cubicBezTo>
                  <a:pt x="0" y="62"/>
                  <a:pt x="1" y="59"/>
                  <a:pt x="2" y="57"/>
                </a:cubicBezTo>
                <a:cubicBezTo>
                  <a:pt x="12" y="43"/>
                  <a:pt x="24" y="31"/>
                  <a:pt x="38" y="22"/>
                </a:cubicBezTo>
                <a:cubicBezTo>
                  <a:pt x="52" y="14"/>
                  <a:pt x="68" y="10"/>
                  <a:pt x="85" y="10"/>
                </a:cubicBezTo>
                <a:cubicBezTo>
                  <a:pt x="90" y="10"/>
                  <a:pt x="96" y="10"/>
                  <a:pt x="102" y="11"/>
                </a:cubicBezTo>
                <a:cubicBezTo>
                  <a:pt x="107" y="2"/>
                  <a:pt x="107" y="2"/>
                  <a:pt x="107" y="2"/>
                </a:cubicBezTo>
                <a:cubicBezTo>
                  <a:pt x="108" y="1"/>
                  <a:pt x="109" y="0"/>
                  <a:pt x="110" y="0"/>
                </a:cubicBezTo>
                <a:cubicBezTo>
                  <a:pt x="110" y="0"/>
                  <a:pt x="111" y="1"/>
                  <a:pt x="111" y="1"/>
                </a:cubicBezTo>
                <a:cubicBezTo>
                  <a:pt x="112" y="1"/>
                  <a:pt x="113" y="2"/>
                  <a:pt x="114" y="3"/>
                </a:cubicBezTo>
                <a:cubicBezTo>
                  <a:pt x="115" y="3"/>
                  <a:pt x="116" y="4"/>
                  <a:pt x="117" y="4"/>
                </a:cubicBezTo>
                <a:cubicBezTo>
                  <a:pt x="118" y="5"/>
                  <a:pt x="119" y="5"/>
                  <a:pt x="120" y="6"/>
                </a:cubicBezTo>
                <a:cubicBezTo>
                  <a:pt x="121" y="7"/>
                  <a:pt x="122" y="7"/>
                  <a:pt x="122" y="7"/>
                </a:cubicBezTo>
                <a:cubicBezTo>
                  <a:pt x="123" y="8"/>
                  <a:pt x="124" y="9"/>
                  <a:pt x="124" y="10"/>
                </a:cubicBezTo>
                <a:close/>
                <a:moveTo>
                  <a:pt x="53" y="99"/>
                </a:moveTo>
                <a:cubicBezTo>
                  <a:pt x="60" y="86"/>
                  <a:pt x="60" y="86"/>
                  <a:pt x="60" y="86"/>
                </a:cubicBezTo>
                <a:cubicBezTo>
                  <a:pt x="55" y="82"/>
                  <a:pt x="50" y="77"/>
                  <a:pt x="47" y="71"/>
                </a:cubicBezTo>
                <a:cubicBezTo>
                  <a:pt x="44" y="65"/>
                  <a:pt x="43" y="59"/>
                  <a:pt x="43" y="52"/>
                </a:cubicBezTo>
                <a:cubicBezTo>
                  <a:pt x="43" y="44"/>
                  <a:pt x="44" y="37"/>
                  <a:pt x="48" y="31"/>
                </a:cubicBezTo>
                <a:cubicBezTo>
                  <a:pt x="34" y="38"/>
                  <a:pt x="22" y="49"/>
                  <a:pt x="12" y="64"/>
                </a:cubicBezTo>
                <a:cubicBezTo>
                  <a:pt x="23" y="80"/>
                  <a:pt x="36" y="92"/>
                  <a:pt x="53" y="99"/>
                </a:cubicBezTo>
                <a:close/>
                <a:moveTo>
                  <a:pt x="88" y="31"/>
                </a:moveTo>
                <a:cubicBezTo>
                  <a:pt x="89" y="30"/>
                  <a:pt x="89" y="29"/>
                  <a:pt x="89" y="28"/>
                </a:cubicBezTo>
                <a:cubicBezTo>
                  <a:pt x="89" y="26"/>
                  <a:pt x="89" y="25"/>
                  <a:pt x="88" y="24"/>
                </a:cubicBezTo>
                <a:cubicBezTo>
                  <a:pt x="87" y="24"/>
                  <a:pt x="86" y="23"/>
                  <a:pt x="85" y="23"/>
                </a:cubicBezTo>
                <a:cubicBezTo>
                  <a:pt x="77" y="23"/>
                  <a:pt x="70" y="26"/>
                  <a:pt x="65" y="32"/>
                </a:cubicBezTo>
                <a:cubicBezTo>
                  <a:pt x="59" y="37"/>
                  <a:pt x="56" y="44"/>
                  <a:pt x="56" y="52"/>
                </a:cubicBezTo>
                <a:cubicBezTo>
                  <a:pt x="56" y="53"/>
                  <a:pt x="57" y="54"/>
                  <a:pt x="57" y="55"/>
                </a:cubicBezTo>
                <a:cubicBezTo>
                  <a:pt x="58" y="56"/>
                  <a:pt x="59" y="56"/>
                  <a:pt x="61" y="56"/>
                </a:cubicBezTo>
                <a:cubicBezTo>
                  <a:pt x="62" y="56"/>
                  <a:pt x="63" y="56"/>
                  <a:pt x="64" y="55"/>
                </a:cubicBezTo>
                <a:cubicBezTo>
                  <a:pt x="65" y="54"/>
                  <a:pt x="65" y="53"/>
                  <a:pt x="65" y="52"/>
                </a:cubicBezTo>
                <a:cubicBezTo>
                  <a:pt x="65" y="46"/>
                  <a:pt x="67" y="42"/>
                  <a:pt x="71" y="38"/>
                </a:cubicBezTo>
                <a:cubicBezTo>
                  <a:pt x="75" y="34"/>
                  <a:pt x="79" y="32"/>
                  <a:pt x="85" y="32"/>
                </a:cubicBezTo>
                <a:cubicBezTo>
                  <a:pt x="86" y="32"/>
                  <a:pt x="87" y="32"/>
                  <a:pt x="88" y="31"/>
                </a:cubicBezTo>
                <a:close/>
                <a:moveTo>
                  <a:pt x="170" y="64"/>
                </a:moveTo>
                <a:cubicBezTo>
                  <a:pt x="170" y="66"/>
                  <a:pt x="169" y="68"/>
                  <a:pt x="168" y="71"/>
                </a:cubicBezTo>
                <a:cubicBezTo>
                  <a:pt x="165" y="75"/>
                  <a:pt x="162" y="79"/>
                  <a:pt x="157" y="84"/>
                </a:cubicBezTo>
                <a:cubicBezTo>
                  <a:pt x="148" y="95"/>
                  <a:pt x="137" y="103"/>
                  <a:pt x="125" y="109"/>
                </a:cubicBezTo>
                <a:cubicBezTo>
                  <a:pt x="112" y="115"/>
                  <a:pt x="99" y="118"/>
                  <a:pt x="85" y="118"/>
                </a:cubicBezTo>
                <a:cubicBezTo>
                  <a:pt x="92" y="106"/>
                  <a:pt x="92" y="106"/>
                  <a:pt x="92" y="106"/>
                </a:cubicBezTo>
                <a:cubicBezTo>
                  <a:pt x="105" y="105"/>
                  <a:pt x="118" y="101"/>
                  <a:pt x="129" y="93"/>
                </a:cubicBezTo>
                <a:cubicBezTo>
                  <a:pt x="140" y="86"/>
                  <a:pt x="150" y="76"/>
                  <a:pt x="157" y="64"/>
                </a:cubicBezTo>
                <a:cubicBezTo>
                  <a:pt x="150" y="53"/>
                  <a:pt x="141" y="43"/>
                  <a:pt x="131" y="36"/>
                </a:cubicBezTo>
                <a:cubicBezTo>
                  <a:pt x="137" y="26"/>
                  <a:pt x="137" y="26"/>
                  <a:pt x="137" y="26"/>
                </a:cubicBezTo>
                <a:cubicBezTo>
                  <a:pt x="143" y="30"/>
                  <a:pt x="149" y="34"/>
                  <a:pt x="154" y="40"/>
                </a:cubicBezTo>
                <a:cubicBezTo>
                  <a:pt x="160" y="46"/>
                  <a:pt x="164" y="51"/>
                  <a:pt x="168" y="57"/>
                </a:cubicBezTo>
                <a:cubicBezTo>
                  <a:pt x="169" y="60"/>
                  <a:pt x="170" y="62"/>
                  <a:pt x="170" y="64"/>
                </a:cubicBezTo>
                <a:close/>
                <a:moveTo>
                  <a:pt x="127" y="52"/>
                </a:moveTo>
                <a:cubicBezTo>
                  <a:pt x="127" y="61"/>
                  <a:pt x="125" y="69"/>
                  <a:pt x="120" y="76"/>
                </a:cubicBezTo>
                <a:cubicBezTo>
                  <a:pt x="115" y="83"/>
                  <a:pt x="108" y="88"/>
                  <a:pt x="100" y="91"/>
                </a:cubicBezTo>
                <a:cubicBezTo>
                  <a:pt x="126" y="44"/>
                  <a:pt x="126" y="44"/>
                  <a:pt x="126" y="44"/>
                </a:cubicBezTo>
                <a:cubicBezTo>
                  <a:pt x="127" y="47"/>
                  <a:pt x="127" y="49"/>
                  <a:pt x="127" y="5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4" name="Freeform 111"/>
          <p:cNvSpPr>
            <a:spLocks noEditPoints="1"/>
          </p:cNvSpPr>
          <p:nvPr/>
        </p:nvSpPr>
        <p:spPr bwMode="auto">
          <a:xfrm>
            <a:off x="8821731" y="2673698"/>
            <a:ext cx="244161" cy="226874"/>
          </a:xfrm>
          <a:custGeom>
            <a:avLst/>
            <a:gdLst>
              <a:gd name="T0" fmla="*/ 96 w 171"/>
              <a:gd name="T1" fmla="*/ 7 h 158"/>
              <a:gd name="T2" fmla="*/ 169 w 171"/>
              <a:gd name="T3" fmla="*/ 140 h 158"/>
              <a:gd name="T4" fmla="*/ 169 w 171"/>
              <a:gd name="T5" fmla="*/ 152 h 158"/>
              <a:gd name="T6" fmla="*/ 164 w 171"/>
              <a:gd name="T7" fmla="*/ 156 h 158"/>
              <a:gd name="T8" fmla="*/ 158 w 171"/>
              <a:gd name="T9" fmla="*/ 158 h 158"/>
              <a:gd name="T10" fmla="*/ 13 w 171"/>
              <a:gd name="T11" fmla="*/ 158 h 158"/>
              <a:gd name="T12" fmla="*/ 7 w 171"/>
              <a:gd name="T13" fmla="*/ 156 h 158"/>
              <a:gd name="T14" fmla="*/ 3 w 171"/>
              <a:gd name="T15" fmla="*/ 152 h 158"/>
              <a:gd name="T16" fmla="*/ 3 w 171"/>
              <a:gd name="T17" fmla="*/ 140 h 158"/>
              <a:gd name="T18" fmla="*/ 75 w 171"/>
              <a:gd name="T19" fmla="*/ 7 h 158"/>
              <a:gd name="T20" fmla="*/ 80 w 171"/>
              <a:gd name="T21" fmla="*/ 2 h 158"/>
              <a:gd name="T22" fmla="*/ 86 w 171"/>
              <a:gd name="T23" fmla="*/ 0 h 158"/>
              <a:gd name="T24" fmla="*/ 92 w 171"/>
              <a:gd name="T25" fmla="*/ 2 h 158"/>
              <a:gd name="T26" fmla="*/ 96 w 171"/>
              <a:gd name="T27" fmla="*/ 7 h 158"/>
              <a:gd name="T28" fmla="*/ 98 w 171"/>
              <a:gd name="T29" fmla="*/ 95 h 158"/>
              <a:gd name="T30" fmla="*/ 99 w 171"/>
              <a:gd name="T31" fmla="*/ 51 h 158"/>
              <a:gd name="T32" fmla="*/ 99 w 171"/>
              <a:gd name="T33" fmla="*/ 50 h 158"/>
              <a:gd name="T34" fmla="*/ 96 w 171"/>
              <a:gd name="T35" fmla="*/ 49 h 158"/>
              <a:gd name="T36" fmla="*/ 75 w 171"/>
              <a:gd name="T37" fmla="*/ 49 h 158"/>
              <a:gd name="T38" fmla="*/ 73 w 171"/>
              <a:gd name="T39" fmla="*/ 50 h 158"/>
              <a:gd name="T40" fmla="*/ 72 w 171"/>
              <a:gd name="T41" fmla="*/ 52 h 158"/>
              <a:gd name="T42" fmla="*/ 74 w 171"/>
              <a:gd name="T43" fmla="*/ 95 h 158"/>
              <a:gd name="T44" fmla="*/ 75 w 171"/>
              <a:gd name="T45" fmla="*/ 96 h 158"/>
              <a:gd name="T46" fmla="*/ 77 w 171"/>
              <a:gd name="T47" fmla="*/ 97 h 158"/>
              <a:gd name="T48" fmla="*/ 95 w 171"/>
              <a:gd name="T49" fmla="*/ 97 h 158"/>
              <a:gd name="T50" fmla="*/ 97 w 171"/>
              <a:gd name="T51" fmla="*/ 96 h 158"/>
              <a:gd name="T52" fmla="*/ 98 w 171"/>
              <a:gd name="T53" fmla="*/ 95 h 158"/>
              <a:gd name="T54" fmla="*/ 98 w 171"/>
              <a:gd name="T55" fmla="*/ 130 h 158"/>
              <a:gd name="T56" fmla="*/ 98 w 171"/>
              <a:gd name="T57" fmla="*/ 112 h 158"/>
              <a:gd name="T58" fmla="*/ 97 w 171"/>
              <a:gd name="T59" fmla="*/ 110 h 158"/>
              <a:gd name="T60" fmla="*/ 95 w 171"/>
              <a:gd name="T61" fmla="*/ 109 h 158"/>
              <a:gd name="T62" fmla="*/ 77 w 171"/>
              <a:gd name="T63" fmla="*/ 109 h 158"/>
              <a:gd name="T64" fmla="*/ 75 w 171"/>
              <a:gd name="T65" fmla="*/ 110 h 158"/>
              <a:gd name="T66" fmla="*/ 74 w 171"/>
              <a:gd name="T67" fmla="*/ 112 h 158"/>
              <a:gd name="T68" fmla="*/ 74 w 171"/>
              <a:gd name="T69" fmla="*/ 130 h 158"/>
              <a:gd name="T70" fmla="*/ 75 w 171"/>
              <a:gd name="T71" fmla="*/ 132 h 158"/>
              <a:gd name="T72" fmla="*/ 77 w 171"/>
              <a:gd name="T73" fmla="*/ 133 h 158"/>
              <a:gd name="T74" fmla="*/ 95 w 171"/>
              <a:gd name="T75" fmla="*/ 133 h 158"/>
              <a:gd name="T76" fmla="*/ 97 w 171"/>
              <a:gd name="T77" fmla="*/ 132 h 158"/>
              <a:gd name="T78" fmla="*/ 98 w 171"/>
              <a:gd name="T79" fmla="*/ 13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1" h="158">
                <a:moveTo>
                  <a:pt x="96" y="7"/>
                </a:moveTo>
                <a:cubicBezTo>
                  <a:pt x="169" y="140"/>
                  <a:pt x="169" y="140"/>
                  <a:pt x="169" y="140"/>
                </a:cubicBezTo>
                <a:cubicBezTo>
                  <a:pt x="171" y="144"/>
                  <a:pt x="171" y="148"/>
                  <a:pt x="169" y="152"/>
                </a:cubicBezTo>
                <a:cubicBezTo>
                  <a:pt x="168" y="153"/>
                  <a:pt x="166" y="155"/>
                  <a:pt x="164" y="156"/>
                </a:cubicBezTo>
                <a:cubicBezTo>
                  <a:pt x="163" y="157"/>
                  <a:pt x="161" y="158"/>
                  <a:pt x="158" y="158"/>
                </a:cubicBezTo>
                <a:cubicBezTo>
                  <a:pt x="13" y="158"/>
                  <a:pt x="13" y="158"/>
                  <a:pt x="13" y="158"/>
                </a:cubicBezTo>
                <a:cubicBezTo>
                  <a:pt x="11" y="158"/>
                  <a:pt x="9" y="157"/>
                  <a:pt x="7" y="156"/>
                </a:cubicBezTo>
                <a:cubicBezTo>
                  <a:pt x="5" y="155"/>
                  <a:pt x="4" y="153"/>
                  <a:pt x="3" y="152"/>
                </a:cubicBezTo>
                <a:cubicBezTo>
                  <a:pt x="1" y="148"/>
                  <a:pt x="0" y="144"/>
                  <a:pt x="3" y="140"/>
                </a:cubicBezTo>
                <a:cubicBezTo>
                  <a:pt x="75" y="7"/>
                  <a:pt x="75" y="7"/>
                  <a:pt x="75" y="7"/>
                </a:cubicBezTo>
                <a:cubicBezTo>
                  <a:pt x="76" y="5"/>
                  <a:pt x="78" y="3"/>
                  <a:pt x="80" y="2"/>
                </a:cubicBezTo>
                <a:cubicBezTo>
                  <a:pt x="82" y="1"/>
                  <a:pt x="84" y="0"/>
                  <a:pt x="86" y="0"/>
                </a:cubicBezTo>
                <a:cubicBezTo>
                  <a:pt x="88" y="0"/>
                  <a:pt x="90" y="1"/>
                  <a:pt x="92" y="2"/>
                </a:cubicBezTo>
                <a:cubicBezTo>
                  <a:pt x="94" y="3"/>
                  <a:pt x="95" y="5"/>
                  <a:pt x="96" y="7"/>
                </a:cubicBezTo>
                <a:close/>
                <a:moveTo>
                  <a:pt x="98" y="95"/>
                </a:moveTo>
                <a:cubicBezTo>
                  <a:pt x="99" y="51"/>
                  <a:pt x="99" y="51"/>
                  <a:pt x="99" y="51"/>
                </a:cubicBezTo>
                <a:cubicBezTo>
                  <a:pt x="99" y="51"/>
                  <a:pt x="99" y="50"/>
                  <a:pt x="99" y="50"/>
                </a:cubicBezTo>
                <a:cubicBezTo>
                  <a:pt x="98" y="49"/>
                  <a:pt x="97" y="49"/>
                  <a:pt x="96" y="49"/>
                </a:cubicBezTo>
                <a:cubicBezTo>
                  <a:pt x="75" y="49"/>
                  <a:pt x="75" y="49"/>
                  <a:pt x="75" y="49"/>
                </a:cubicBezTo>
                <a:cubicBezTo>
                  <a:pt x="75" y="49"/>
                  <a:pt x="74" y="49"/>
                  <a:pt x="73" y="50"/>
                </a:cubicBezTo>
                <a:cubicBezTo>
                  <a:pt x="73" y="50"/>
                  <a:pt x="72" y="51"/>
                  <a:pt x="72" y="52"/>
                </a:cubicBezTo>
                <a:cubicBezTo>
                  <a:pt x="74" y="95"/>
                  <a:pt x="74" y="95"/>
                  <a:pt x="74" y="95"/>
                </a:cubicBezTo>
                <a:cubicBezTo>
                  <a:pt x="74" y="96"/>
                  <a:pt x="74" y="96"/>
                  <a:pt x="75" y="96"/>
                </a:cubicBezTo>
                <a:cubicBezTo>
                  <a:pt x="75" y="97"/>
                  <a:pt x="76" y="97"/>
                  <a:pt x="77" y="97"/>
                </a:cubicBezTo>
                <a:cubicBezTo>
                  <a:pt x="95" y="97"/>
                  <a:pt x="95" y="97"/>
                  <a:pt x="95" y="97"/>
                </a:cubicBezTo>
                <a:cubicBezTo>
                  <a:pt x="95" y="97"/>
                  <a:pt x="96" y="97"/>
                  <a:pt x="97" y="96"/>
                </a:cubicBezTo>
                <a:cubicBezTo>
                  <a:pt x="97" y="96"/>
                  <a:pt x="98" y="96"/>
                  <a:pt x="98" y="95"/>
                </a:cubicBezTo>
                <a:close/>
                <a:moveTo>
                  <a:pt x="98" y="130"/>
                </a:moveTo>
                <a:cubicBezTo>
                  <a:pt x="98" y="112"/>
                  <a:pt x="98" y="112"/>
                  <a:pt x="98" y="112"/>
                </a:cubicBezTo>
                <a:cubicBezTo>
                  <a:pt x="98" y="111"/>
                  <a:pt x="98" y="111"/>
                  <a:pt x="97" y="110"/>
                </a:cubicBezTo>
                <a:cubicBezTo>
                  <a:pt x="96" y="109"/>
                  <a:pt x="96" y="109"/>
                  <a:pt x="95" y="109"/>
                </a:cubicBezTo>
                <a:cubicBezTo>
                  <a:pt x="77" y="109"/>
                  <a:pt x="77" y="109"/>
                  <a:pt x="77" y="109"/>
                </a:cubicBezTo>
                <a:cubicBezTo>
                  <a:pt x="76" y="109"/>
                  <a:pt x="75" y="109"/>
                  <a:pt x="75" y="110"/>
                </a:cubicBezTo>
                <a:cubicBezTo>
                  <a:pt x="74" y="111"/>
                  <a:pt x="74" y="111"/>
                  <a:pt x="74" y="112"/>
                </a:cubicBezTo>
                <a:cubicBezTo>
                  <a:pt x="74" y="130"/>
                  <a:pt x="74" y="130"/>
                  <a:pt x="74" y="130"/>
                </a:cubicBezTo>
                <a:cubicBezTo>
                  <a:pt x="74" y="131"/>
                  <a:pt x="74" y="132"/>
                  <a:pt x="75" y="132"/>
                </a:cubicBezTo>
                <a:cubicBezTo>
                  <a:pt x="75" y="133"/>
                  <a:pt x="76" y="133"/>
                  <a:pt x="77" y="133"/>
                </a:cubicBezTo>
                <a:cubicBezTo>
                  <a:pt x="95" y="133"/>
                  <a:pt x="95" y="133"/>
                  <a:pt x="95" y="133"/>
                </a:cubicBezTo>
                <a:cubicBezTo>
                  <a:pt x="96" y="133"/>
                  <a:pt x="96" y="133"/>
                  <a:pt x="97" y="132"/>
                </a:cubicBezTo>
                <a:cubicBezTo>
                  <a:pt x="98" y="132"/>
                  <a:pt x="98" y="131"/>
                  <a:pt x="98" y="1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5" name="Freeform 112"/>
          <p:cNvSpPr/>
          <p:nvPr/>
        </p:nvSpPr>
        <p:spPr bwMode="auto">
          <a:xfrm>
            <a:off x="9126392" y="2690983"/>
            <a:ext cx="190143" cy="190143"/>
          </a:xfrm>
          <a:custGeom>
            <a:avLst/>
            <a:gdLst>
              <a:gd name="T0" fmla="*/ 130 w 133"/>
              <a:gd name="T1" fmla="*/ 3 h 133"/>
              <a:gd name="T2" fmla="*/ 131 w 133"/>
              <a:gd name="T3" fmla="*/ 17 h 133"/>
              <a:gd name="T4" fmla="*/ 121 w 133"/>
              <a:gd name="T5" fmla="*/ 34 h 133"/>
              <a:gd name="T6" fmla="*/ 106 w 133"/>
              <a:gd name="T7" fmla="*/ 49 h 133"/>
              <a:gd name="T8" fmla="*/ 121 w 133"/>
              <a:gd name="T9" fmla="*/ 115 h 133"/>
              <a:gd name="T10" fmla="*/ 120 w 133"/>
              <a:gd name="T11" fmla="*/ 118 h 133"/>
              <a:gd name="T12" fmla="*/ 108 w 133"/>
              <a:gd name="T13" fmla="*/ 127 h 133"/>
              <a:gd name="T14" fmla="*/ 106 w 133"/>
              <a:gd name="T15" fmla="*/ 127 h 133"/>
              <a:gd name="T16" fmla="*/ 105 w 133"/>
              <a:gd name="T17" fmla="*/ 127 h 133"/>
              <a:gd name="T18" fmla="*/ 103 w 133"/>
              <a:gd name="T19" fmla="*/ 126 h 133"/>
              <a:gd name="T20" fmla="*/ 77 w 133"/>
              <a:gd name="T21" fmla="*/ 78 h 133"/>
              <a:gd name="T22" fmla="*/ 52 w 133"/>
              <a:gd name="T23" fmla="*/ 102 h 133"/>
              <a:gd name="T24" fmla="*/ 57 w 133"/>
              <a:gd name="T25" fmla="*/ 121 h 133"/>
              <a:gd name="T26" fmla="*/ 57 w 133"/>
              <a:gd name="T27" fmla="*/ 124 h 133"/>
              <a:gd name="T28" fmla="*/ 48 w 133"/>
              <a:gd name="T29" fmla="*/ 133 h 133"/>
              <a:gd name="T30" fmla="*/ 45 w 133"/>
              <a:gd name="T31" fmla="*/ 133 h 133"/>
              <a:gd name="T32" fmla="*/ 45 w 133"/>
              <a:gd name="T33" fmla="*/ 133 h 133"/>
              <a:gd name="T34" fmla="*/ 43 w 133"/>
              <a:gd name="T35" fmla="*/ 132 h 133"/>
              <a:gd name="T36" fmla="*/ 25 w 133"/>
              <a:gd name="T37" fmla="*/ 108 h 133"/>
              <a:gd name="T38" fmla="*/ 1 w 133"/>
              <a:gd name="T39" fmla="*/ 91 h 133"/>
              <a:gd name="T40" fmla="*/ 0 w 133"/>
              <a:gd name="T41" fmla="*/ 88 h 133"/>
              <a:gd name="T42" fmla="*/ 1 w 133"/>
              <a:gd name="T43" fmla="*/ 86 h 133"/>
              <a:gd name="T44" fmla="*/ 10 w 133"/>
              <a:gd name="T45" fmla="*/ 77 h 133"/>
              <a:gd name="T46" fmla="*/ 12 w 133"/>
              <a:gd name="T47" fmla="*/ 76 h 133"/>
              <a:gd name="T48" fmla="*/ 13 w 133"/>
              <a:gd name="T49" fmla="*/ 76 h 133"/>
              <a:gd name="T50" fmla="*/ 31 w 133"/>
              <a:gd name="T51" fmla="*/ 81 h 133"/>
              <a:gd name="T52" fmla="*/ 56 w 133"/>
              <a:gd name="T53" fmla="*/ 57 h 133"/>
              <a:gd name="T54" fmla="*/ 8 w 133"/>
              <a:gd name="T55" fmla="*/ 30 h 133"/>
              <a:gd name="T56" fmla="*/ 6 w 133"/>
              <a:gd name="T57" fmla="*/ 28 h 133"/>
              <a:gd name="T58" fmla="*/ 7 w 133"/>
              <a:gd name="T59" fmla="*/ 25 h 133"/>
              <a:gd name="T60" fmla="*/ 19 w 133"/>
              <a:gd name="T61" fmla="*/ 13 h 133"/>
              <a:gd name="T62" fmla="*/ 22 w 133"/>
              <a:gd name="T63" fmla="*/ 13 h 133"/>
              <a:gd name="T64" fmla="*/ 85 w 133"/>
              <a:gd name="T65" fmla="*/ 28 h 133"/>
              <a:gd name="T66" fmla="*/ 100 w 133"/>
              <a:gd name="T67" fmla="*/ 12 h 133"/>
              <a:gd name="T68" fmla="*/ 116 w 133"/>
              <a:gd name="T69" fmla="*/ 2 h 133"/>
              <a:gd name="T70" fmla="*/ 130 w 133"/>
              <a:gd name="T7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 h="133">
                <a:moveTo>
                  <a:pt x="130" y="3"/>
                </a:moveTo>
                <a:cubicBezTo>
                  <a:pt x="133" y="7"/>
                  <a:pt x="133" y="11"/>
                  <a:pt x="131" y="17"/>
                </a:cubicBezTo>
                <a:cubicBezTo>
                  <a:pt x="129" y="23"/>
                  <a:pt x="126" y="29"/>
                  <a:pt x="121" y="34"/>
                </a:cubicBezTo>
                <a:cubicBezTo>
                  <a:pt x="106" y="49"/>
                  <a:pt x="106" y="49"/>
                  <a:pt x="106" y="49"/>
                </a:cubicBezTo>
                <a:cubicBezTo>
                  <a:pt x="121" y="115"/>
                  <a:pt x="121" y="115"/>
                  <a:pt x="121" y="115"/>
                </a:cubicBezTo>
                <a:cubicBezTo>
                  <a:pt x="121" y="116"/>
                  <a:pt x="121" y="117"/>
                  <a:pt x="120" y="118"/>
                </a:cubicBezTo>
                <a:cubicBezTo>
                  <a:pt x="108" y="127"/>
                  <a:pt x="108" y="127"/>
                  <a:pt x="108" y="127"/>
                </a:cubicBezTo>
                <a:cubicBezTo>
                  <a:pt x="107" y="127"/>
                  <a:pt x="107" y="127"/>
                  <a:pt x="106" y="127"/>
                </a:cubicBezTo>
                <a:cubicBezTo>
                  <a:pt x="106" y="127"/>
                  <a:pt x="106" y="127"/>
                  <a:pt x="105" y="127"/>
                </a:cubicBezTo>
                <a:cubicBezTo>
                  <a:pt x="104" y="127"/>
                  <a:pt x="104" y="127"/>
                  <a:pt x="103" y="126"/>
                </a:cubicBezTo>
                <a:cubicBezTo>
                  <a:pt x="77" y="78"/>
                  <a:pt x="77" y="78"/>
                  <a:pt x="77" y="78"/>
                </a:cubicBezTo>
                <a:cubicBezTo>
                  <a:pt x="52" y="102"/>
                  <a:pt x="52" y="102"/>
                  <a:pt x="52" y="102"/>
                </a:cubicBezTo>
                <a:cubicBezTo>
                  <a:pt x="57" y="121"/>
                  <a:pt x="57" y="121"/>
                  <a:pt x="57" y="121"/>
                </a:cubicBezTo>
                <a:cubicBezTo>
                  <a:pt x="58" y="122"/>
                  <a:pt x="58" y="123"/>
                  <a:pt x="57" y="124"/>
                </a:cubicBezTo>
                <a:cubicBezTo>
                  <a:pt x="48" y="133"/>
                  <a:pt x="48" y="133"/>
                  <a:pt x="48" y="133"/>
                </a:cubicBezTo>
                <a:cubicBezTo>
                  <a:pt x="47" y="133"/>
                  <a:pt x="46" y="133"/>
                  <a:pt x="45" y="133"/>
                </a:cubicBezTo>
                <a:cubicBezTo>
                  <a:pt x="45" y="133"/>
                  <a:pt x="45" y="133"/>
                  <a:pt x="45" y="133"/>
                </a:cubicBezTo>
                <a:cubicBezTo>
                  <a:pt x="44" y="133"/>
                  <a:pt x="44" y="133"/>
                  <a:pt x="43" y="132"/>
                </a:cubicBezTo>
                <a:cubicBezTo>
                  <a:pt x="25" y="108"/>
                  <a:pt x="25" y="108"/>
                  <a:pt x="25" y="108"/>
                </a:cubicBezTo>
                <a:cubicBezTo>
                  <a:pt x="1" y="91"/>
                  <a:pt x="1" y="91"/>
                  <a:pt x="1" y="91"/>
                </a:cubicBezTo>
                <a:cubicBezTo>
                  <a:pt x="1" y="90"/>
                  <a:pt x="0" y="89"/>
                  <a:pt x="0" y="88"/>
                </a:cubicBezTo>
                <a:cubicBezTo>
                  <a:pt x="0" y="88"/>
                  <a:pt x="0" y="87"/>
                  <a:pt x="1" y="86"/>
                </a:cubicBezTo>
                <a:cubicBezTo>
                  <a:pt x="10" y="77"/>
                  <a:pt x="10" y="77"/>
                  <a:pt x="10" y="77"/>
                </a:cubicBezTo>
                <a:cubicBezTo>
                  <a:pt x="11" y="76"/>
                  <a:pt x="11" y="76"/>
                  <a:pt x="12" y="76"/>
                </a:cubicBezTo>
                <a:cubicBezTo>
                  <a:pt x="13" y="76"/>
                  <a:pt x="13" y="76"/>
                  <a:pt x="13" y="76"/>
                </a:cubicBezTo>
                <a:cubicBezTo>
                  <a:pt x="31" y="81"/>
                  <a:pt x="31" y="81"/>
                  <a:pt x="31" y="81"/>
                </a:cubicBezTo>
                <a:cubicBezTo>
                  <a:pt x="56" y="57"/>
                  <a:pt x="56" y="57"/>
                  <a:pt x="56" y="57"/>
                </a:cubicBezTo>
                <a:cubicBezTo>
                  <a:pt x="8" y="30"/>
                  <a:pt x="8" y="30"/>
                  <a:pt x="8" y="30"/>
                </a:cubicBezTo>
                <a:cubicBezTo>
                  <a:pt x="7" y="30"/>
                  <a:pt x="6" y="29"/>
                  <a:pt x="6" y="28"/>
                </a:cubicBezTo>
                <a:cubicBezTo>
                  <a:pt x="6" y="27"/>
                  <a:pt x="6" y="26"/>
                  <a:pt x="7" y="25"/>
                </a:cubicBezTo>
                <a:cubicBezTo>
                  <a:pt x="19" y="13"/>
                  <a:pt x="19" y="13"/>
                  <a:pt x="19" y="13"/>
                </a:cubicBezTo>
                <a:cubicBezTo>
                  <a:pt x="20" y="12"/>
                  <a:pt x="21" y="12"/>
                  <a:pt x="22" y="13"/>
                </a:cubicBezTo>
                <a:cubicBezTo>
                  <a:pt x="85" y="28"/>
                  <a:pt x="85" y="28"/>
                  <a:pt x="85" y="28"/>
                </a:cubicBezTo>
                <a:cubicBezTo>
                  <a:pt x="100" y="12"/>
                  <a:pt x="100" y="12"/>
                  <a:pt x="100" y="12"/>
                </a:cubicBezTo>
                <a:cubicBezTo>
                  <a:pt x="105" y="8"/>
                  <a:pt x="110" y="4"/>
                  <a:pt x="116" y="2"/>
                </a:cubicBezTo>
                <a:cubicBezTo>
                  <a:pt x="122" y="0"/>
                  <a:pt x="127" y="1"/>
                  <a:pt x="130" y="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6" name="Freeform 113"/>
          <p:cNvSpPr>
            <a:spLocks noEditPoints="1"/>
          </p:cNvSpPr>
          <p:nvPr/>
        </p:nvSpPr>
        <p:spPr bwMode="auto">
          <a:xfrm>
            <a:off x="9377033" y="2673698"/>
            <a:ext cx="224714" cy="244161"/>
          </a:xfrm>
          <a:custGeom>
            <a:avLst/>
            <a:gdLst>
              <a:gd name="T0" fmla="*/ 157 w 157"/>
              <a:gd name="T1" fmla="*/ 158 h 170"/>
              <a:gd name="T2" fmla="*/ 145 w 157"/>
              <a:gd name="T3" fmla="*/ 170 h 170"/>
              <a:gd name="T4" fmla="*/ 3 w 157"/>
              <a:gd name="T5" fmla="*/ 166 h 170"/>
              <a:gd name="T6" fmla="*/ 0 w 157"/>
              <a:gd name="T7" fmla="*/ 37 h 170"/>
              <a:gd name="T8" fmla="*/ 12 w 157"/>
              <a:gd name="T9" fmla="*/ 24 h 170"/>
              <a:gd name="T10" fmla="*/ 24 w 157"/>
              <a:gd name="T11" fmla="*/ 15 h 170"/>
              <a:gd name="T12" fmla="*/ 39 w 157"/>
              <a:gd name="T13" fmla="*/ 0 h 170"/>
              <a:gd name="T14" fmla="*/ 56 w 157"/>
              <a:gd name="T15" fmla="*/ 5 h 170"/>
              <a:gd name="T16" fmla="*/ 60 w 157"/>
              <a:gd name="T17" fmla="*/ 24 h 170"/>
              <a:gd name="T18" fmla="*/ 97 w 157"/>
              <a:gd name="T19" fmla="*/ 15 h 170"/>
              <a:gd name="T20" fmla="*/ 112 w 157"/>
              <a:gd name="T21" fmla="*/ 0 h 170"/>
              <a:gd name="T22" fmla="*/ 128 w 157"/>
              <a:gd name="T23" fmla="*/ 5 h 170"/>
              <a:gd name="T24" fmla="*/ 133 w 157"/>
              <a:gd name="T25" fmla="*/ 24 h 170"/>
              <a:gd name="T26" fmla="*/ 154 w 157"/>
              <a:gd name="T27" fmla="*/ 28 h 170"/>
              <a:gd name="T28" fmla="*/ 12 w 157"/>
              <a:gd name="T29" fmla="*/ 88 h 170"/>
              <a:gd name="T30" fmla="*/ 39 w 157"/>
              <a:gd name="T31" fmla="*/ 61 h 170"/>
              <a:gd name="T32" fmla="*/ 12 w 157"/>
              <a:gd name="T33" fmla="*/ 88 h 170"/>
              <a:gd name="T34" fmla="*/ 39 w 157"/>
              <a:gd name="T35" fmla="*/ 124 h 170"/>
              <a:gd name="T36" fmla="*/ 12 w 157"/>
              <a:gd name="T37" fmla="*/ 94 h 170"/>
              <a:gd name="T38" fmla="*/ 12 w 157"/>
              <a:gd name="T39" fmla="*/ 158 h 170"/>
              <a:gd name="T40" fmla="*/ 39 w 157"/>
              <a:gd name="T41" fmla="*/ 130 h 170"/>
              <a:gd name="T42" fmla="*/ 12 w 157"/>
              <a:gd name="T43" fmla="*/ 158 h 170"/>
              <a:gd name="T44" fmla="*/ 48 w 157"/>
              <a:gd name="T45" fmla="*/ 15 h 170"/>
              <a:gd name="T46" fmla="*/ 45 w 157"/>
              <a:gd name="T47" fmla="*/ 12 h 170"/>
              <a:gd name="T48" fmla="*/ 37 w 157"/>
              <a:gd name="T49" fmla="*/ 13 h 170"/>
              <a:gd name="T50" fmla="*/ 36 w 157"/>
              <a:gd name="T51" fmla="*/ 43 h 170"/>
              <a:gd name="T52" fmla="*/ 39 w 157"/>
              <a:gd name="T53" fmla="*/ 46 h 170"/>
              <a:gd name="T54" fmla="*/ 47 w 157"/>
              <a:gd name="T55" fmla="*/ 45 h 170"/>
              <a:gd name="T56" fmla="*/ 45 w 157"/>
              <a:gd name="T57" fmla="*/ 88 h 170"/>
              <a:gd name="T58" fmla="*/ 75 w 157"/>
              <a:gd name="T59" fmla="*/ 61 h 170"/>
              <a:gd name="T60" fmla="*/ 45 w 157"/>
              <a:gd name="T61" fmla="*/ 88 h 170"/>
              <a:gd name="T62" fmla="*/ 75 w 157"/>
              <a:gd name="T63" fmla="*/ 124 h 170"/>
              <a:gd name="T64" fmla="*/ 45 w 157"/>
              <a:gd name="T65" fmla="*/ 94 h 170"/>
              <a:gd name="T66" fmla="*/ 45 w 157"/>
              <a:gd name="T67" fmla="*/ 158 h 170"/>
              <a:gd name="T68" fmla="*/ 75 w 157"/>
              <a:gd name="T69" fmla="*/ 130 h 170"/>
              <a:gd name="T70" fmla="*/ 45 w 157"/>
              <a:gd name="T71" fmla="*/ 158 h 170"/>
              <a:gd name="T72" fmla="*/ 112 w 157"/>
              <a:gd name="T73" fmla="*/ 88 h 170"/>
              <a:gd name="T74" fmla="*/ 81 w 157"/>
              <a:gd name="T75" fmla="*/ 61 h 170"/>
              <a:gd name="T76" fmla="*/ 81 w 157"/>
              <a:gd name="T77" fmla="*/ 124 h 170"/>
              <a:gd name="T78" fmla="*/ 112 w 157"/>
              <a:gd name="T79" fmla="*/ 94 h 170"/>
              <a:gd name="T80" fmla="*/ 81 w 157"/>
              <a:gd name="T81" fmla="*/ 124 h 170"/>
              <a:gd name="T82" fmla="*/ 112 w 157"/>
              <a:gd name="T83" fmla="*/ 158 h 170"/>
              <a:gd name="T84" fmla="*/ 81 w 157"/>
              <a:gd name="T85" fmla="*/ 130 h 170"/>
              <a:gd name="T86" fmla="*/ 121 w 157"/>
              <a:gd name="T87" fmla="*/ 43 h 170"/>
              <a:gd name="T88" fmla="*/ 120 w 157"/>
              <a:gd name="T89" fmla="*/ 13 h 170"/>
              <a:gd name="T90" fmla="*/ 112 w 157"/>
              <a:gd name="T91" fmla="*/ 12 h 170"/>
              <a:gd name="T92" fmla="*/ 109 w 157"/>
              <a:gd name="T93" fmla="*/ 15 h 170"/>
              <a:gd name="T94" fmla="*/ 110 w 157"/>
              <a:gd name="T95" fmla="*/ 45 h 170"/>
              <a:gd name="T96" fmla="*/ 118 w 157"/>
              <a:gd name="T97" fmla="*/ 46 h 170"/>
              <a:gd name="T98" fmla="*/ 121 w 157"/>
              <a:gd name="T99" fmla="*/ 43 h 170"/>
              <a:gd name="T100" fmla="*/ 145 w 157"/>
              <a:gd name="T101" fmla="*/ 88 h 170"/>
              <a:gd name="T102" fmla="*/ 118 w 157"/>
              <a:gd name="T103" fmla="*/ 61 h 170"/>
              <a:gd name="T104" fmla="*/ 118 w 157"/>
              <a:gd name="T105" fmla="*/ 124 h 170"/>
              <a:gd name="T106" fmla="*/ 145 w 157"/>
              <a:gd name="T107" fmla="*/ 94 h 170"/>
              <a:gd name="T108" fmla="*/ 118 w 157"/>
              <a:gd name="T109" fmla="*/ 124 h 170"/>
              <a:gd name="T110" fmla="*/ 145 w 157"/>
              <a:gd name="T111" fmla="*/ 158 h 170"/>
              <a:gd name="T112" fmla="*/ 118 w 157"/>
              <a:gd name="T113" fmla="*/ 1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170">
                <a:moveTo>
                  <a:pt x="157" y="37"/>
                </a:moveTo>
                <a:cubicBezTo>
                  <a:pt x="157" y="158"/>
                  <a:pt x="157" y="158"/>
                  <a:pt x="157" y="158"/>
                </a:cubicBezTo>
                <a:cubicBezTo>
                  <a:pt x="157" y="161"/>
                  <a:pt x="156" y="164"/>
                  <a:pt x="154" y="166"/>
                </a:cubicBezTo>
                <a:cubicBezTo>
                  <a:pt x="151" y="168"/>
                  <a:pt x="148" y="170"/>
                  <a:pt x="145" y="170"/>
                </a:cubicBezTo>
                <a:cubicBezTo>
                  <a:pt x="12" y="170"/>
                  <a:pt x="12" y="170"/>
                  <a:pt x="12" y="170"/>
                </a:cubicBezTo>
                <a:cubicBezTo>
                  <a:pt x="9" y="170"/>
                  <a:pt x="6" y="168"/>
                  <a:pt x="3" y="166"/>
                </a:cubicBezTo>
                <a:cubicBezTo>
                  <a:pt x="1" y="164"/>
                  <a:pt x="0" y="161"/>
                  <a:pt x="0" y="158"/>
                </a:cubicBezTo>
                <a:cubicBezTo>
                  <a:pt x="0" y="37"/>
                  <a:pt x="0" y="37"/>
                  <a:pt x="0" y="37"/>
                </a:cubicBezTo>
                <a:cubicBezTo>
                  <a:pt x="0" y="33"/>
                  <a:pt x="1" y="30"/>
                  <a:pt x="3" y="28"/>
                </a:cubicBezTo>
                <a:cubicBezTo>
                  <a:pt x="6" y="26"/>
                  <a:pt x="9" y="24"/>
                  <a:pt x="12" y="24"/>
                </a:cubicBezTo>
                <a:cubicBezTo>
                  <a:pt x="24" y="24"/>
                  <a:pt x="24" y="24"/>
                  <a:pt x="24" y="24"/>
                </a:cubicBezTo>
                <a:cubicBezTo>
                  <a:pt x="24" y="15"/>
                  <a:pt x="24" y="15"/>
                  <a:pt x="24" y="15"/>
                </a:cubicBezTo>
                <a:cubicBezTo>
                  <a:pt x="24" y="11"/>
                  <a:pt x="25" y="8"/>
                  <a:pt x="28" y="5"/>
                </a:cubicBezTo>
                <a:cubicBezTo>
                  <a:pt x="31" y="2"/>
                  <a:pt x="35" y="0"/>
                  <a:pt x="39" y="0"/>
                </a:cubicBezTo>
                <a:cubicBezTo>
                  <a:pt x="45" y="0"/>
                  <a:pt x="45" y="0"/>
                  <a:pt x="45" y="0"/>
                </a:cubicBezTo>
                <a:cubicBezTo>
                  <a:pt x="49" y="0"/>
                  <a:pt x="53" y="2"/>
                  <a:pt x="56" y="5"/>
                </a:cubicBezTo>
                <a:cubicBezTo>
                  <a:pt x="59" y="8"/>
                  <a:pt x="60" y="11"/>
                  <a:pt x="60" y="15"/>
                </a:cubicBezTo>
                <a:cubicBezTo>
                  <a:pt x="60" y="24"/>
                  <a:pt x="60" y="24"/>
                  <a:pt x="60" y="24"/>
                </a:cubicBezTo>
                <a:cubicBezTo>
                  <a:pt x="97" y="24"/>
                  <a:pt x="97" y="24"/>
                  <a:pt x="97" y="24"/>
                </a:cubicBezTo>
                <a:cubicBezTo>
                  <a:pt x="97" y="15"/>
                  <a:pt x="97" y="15"/>
                  <a:pt x="97" y="15"/>
                </a:cubicBezTo>
                <a:cubicBezTo>
                  <a:pt x="97" y="11"/>
                  <a:pt x="98" y="8"/>
                  <a:pt x="101" y="5"/>
                </a:cubicBezTo>
                <a:cubicBezTo>
                  <a:pt x="104" y="2"/>
                  <a:pt x="108" y="0"/>
                  <a:pt x="112" y="0"/>
                </a:cubicBezTo>
                <a:cubicBezTo>
                  <a:pt x="118" y="0"/>
                  <a:pt x="118" y="0"/>
                  <a:pt x="118" y="0"/>
                </a:cubicBezTo>
                <a:cubicBezTo>
                  <a:pt x="122" y="0"/>
                  <a:pt x="125" y="2"/>
                  <a:pt x="128" y="5"/>
                </a:cubicBezTo>
                <a:cubicBezTo>
                  <a:pt x="131" y="8"/>
                  <a:pt x="133" y="11"/>
                  <a:pt x="133" y="15"/>
                </a:cubicBezTo>
                <a:cubicBezTo>
                  <a:pt x="133" y="24"/>
                  <a:pt x="133" y="24"/>
                  <a:pt x="133" y="24"/>
                </a:cubicBezTo>
                <a:cubicBezTo>
                  <a:pt x="145" y="24"/>
                  <a:pt x="145" y="24"/>
                  <a:pt x="145" y="24"/>
                </a:cubicBezTo>
                <a:cubicBezTo>
                  <a:pt x="148" y="24"/>
                  <a:pt x="151" y="26"/>
                  <a:pt x="154" y="28"/>
                </a:cubicBezTo>
                <a:cubicBezTo>
                  <a:pt x="156" y="30"/>
                  <a:pt x="157" y="33"/>
                  <a:pt x="157" y="37"/>
                </a:cubicBezTo>
                <a:close/>
                <a:moveTo>
                  <a:pt x="12" y="88"/>
                </a:moveTo>
                <a:cubicBezTo>
                  <a:pt x="39" y="88"/>
                  <a:pt x="39" y="88"/>
                  <a:pt x="39" y="88"/>
                </a:cubicBezTo>
                <a:cubicBezTo>
                  <a:pt x="39" y="61"/>
                  <a:pt x="39" y="61"/>
                  <a:pt x="39" y="61"/>
                </a:cubicBezTo>
                <a:cubicBezTo>
                  <a:pt x="12" y="61"/>
                  <a:pt x="12" y="61"/>
                  <a:pt x="12" y="61"/>
                </a:cubicBezTo>
                <a:lnTo>
                  <a:pt x="12" y="88"/>
                </a:lnTo>
                <a:close/>
                <a:moveTo>
                  <a:pt x="12" y="124"/>
                </a:moveTo>
                <a:cubicBezTo>
                  <a:pt x="39" y="124"/>
                  <a:pt x="39" y="124"/>
                  <a:pt x="39" y="124"/>
                </a:cubicBezTo>
                <a:cubicBezTo>
                  <a:pt x="39" y="94"/>
                  <a:pt x="39" y="94"/>
                  <a:pt x="39" y="94"/>
                </a:cubicBezTo>
                <a:cubicBezTo>
                  <a:pt x="12" y="94"/>
                  <a:pt x="12" y="94"/>
                  <a:pt x="12" y="94"/>
                </a:cubicBezTo>
                <a:lnTo>
                  <a:pt x="12" y="124"/>
                </a:lnTo>
                <a:close/>
                <a:moveTo>
                  <a:pt x="12" y="158"/>
                </a:moveTo>
                <a:cubicBezTo>
                  <a:pt x="39" y="158"/>
                  <a:pt x="39" y="158"/>
                  <a:pt x="39" y="158"/>
                </a:cubicBezTo>
                <a:cubicBezTo>
                  <a:pt x="39" y="130"/>
                  <a:pt x="39" y="130"/>
                  <a:pt x="39" y="130"/>
                </a:cubicBezTo>
                <a:cubicBezTo>
                  <a:pt x="12" y="130"/>
                  <a:pt x="12" y="130"/>
                  <a:pt x="12" y="130"/>
                </a:cubicBezTo>
                <a:lnTo>
                  <a:pt x="12" y="158"/>
                </a:lnTo>
                <a:close/>
                <a:moveTo>
                  <a:pt x="48" y="43"/>
                </a:moveTo>
                <a:cubicBezTo>
                  <a:pt x="48" y="15"/>
                  <a:pt x="48" y="15"/>
                  <a:pt x="48" y="15"/>
                </a:cubicBezTo>
                <a:cubicBezTo>
                  <a:pt x="48" y="15"/>
                  <a:pt x="48" y="14"/>
                  <a:pt x="47" y="13"/>
                </a:cubicBezTo>
                <a:cubicBezTo>
                  <a:pt x="47" y="13"/>
                  <a:pt x="46" y="12"/>
                  <a:pt x="45" y="12"/>
                </a:cubicBezTo>
                <a:cubicBezTo>
                  <a:pt x="39" y="12"/>
                  <a:pt x="39" y="12"/>
                  <a:pt x="39" y="12"/>
                </a:cubicBezTo>
                <a:cubicBezTo>
                  <a:pt x="38" y="12"/>
                  <a:pt x="38" y="13"/>
                  <a:pt x="37" y="13"/>
                </a:cubicBezTo>
                <a:cubicBezTo>
                  <a:pt x="36" y="14"/>
                  <a:pt x="36" y="15"/>
                  <a:pt x="36" y="15"/>
                </a:cubicBezTo>
                <a:cubicBezTo>
                  <a:pt x="36" y="43"/>
                  <a:pt x="36" y="43"/>
                  <a:pt x="36" y="43"/>
                </a:cubicBezTo>
                <a:cubicBezTo>
                  <a:pt x="36" y="43"/>
                  <a:pt x="36" y="44"/>
                  <a:pt x="37" y="45"/>
                </a:cubicBezTo>
                <a:cubicBezTo>
                  <a:pt x="38" y="45"/>
                  <a:pt x="38" y="46"/>
                  <a:pt x="39" y="46"/>
                </a:cubicBezTo>
                <a:cubicBezTo>
                  <a:pt x="45" y="46"/>
                  <a:pt x="45" y="46"/>
                  <a:pt x="45" y="46"/>
                </a:cubicBezTo>
                <a:cubicBezTo>
                  <a:pt x="46" y="46"/>
                  <a:pt x="47" y="45"/>
                  <a:pt x="47" y="45"/>
                </a:cubicBezTo>
                <a:cubicBezTo>
                  <a:pt x="48" y="44"/>
                  <a:pt x="48" y="43"/>
                  <a:pt x="48" y="43"/>
                </a:cubicBezTo>
                <a:close/>
                <a:moveTo>
                  <a:pt x="45" y="88"/>
                </a:moveTo>
                <a:cubicBezTo>
                  <a:pt x="75" y="88"/>
                  <a:pt x="75" y="88"/>
                  <a:pt x="75" y="88"/>
                </a:cubicBezTo>
                <a:cubicBezTo>
                  <a:pt x="75" y="61"/>
                  <a:pt x="75" y="61"/>
                  <a:pt x="75" y="61"/>
                </a:cubicBezTo>
                <a:cubicBezTo>
                  <a:pt x="45" y="61"/>
                  <a:pt x="45" y="61"/>
                  <a:pt x="45" y="61"/>
                </a:cubicBezTo>
                <a:lnTo>
                  <a:pt x="45" y="88"/>
                </a:lnTo>
                <a:close/>
                <a:moveTo>
                  <a:pt x="45" y="124"/>
                </a:moveTo>
                <a:cubicBezTo>
                  <a:pt x="75" y="124"/>
                  <a:pt x="75" y="124"/>
                  <a:pt x="75" y="124"/>
                </a:cubicBezTo>
                <a:cubicBezTo>
                  <a:pt x="75" y="94"/>
                  <a:pt x="75" y="94"/>
                  <a:pt x="75" y="94"/>
                </a:cubicBezTo>
                <a:cubicBezTo>
                  <a:pt x="45" y="94"/>
                  <a:pt x="45" y="94"/>
                  <a:pt x="45" y="94"/>
                </a:cubicBezTo>
                <a:lnTo>
                  <a:pt x="45" y="124"/>
                </a:lnTo>
                <a:close/>
                <a:moveTo>
                  <a:pt x="45" y="158"/>
                </a:moveTo>
                <a:cubicBezTo>
                  <a:pt x="75" y="158"/>
                  <a:pt x="75" y="158"/>
                  <a:pt x="75" y="158"/>
                </a:cubicBezTo>
                <a:cubicBezTo>
                  <a:pt x="75" y="130"/>
                  <a:pt x="75" y="130"/>
                  <a:pt x="75" y="130"/>
                </a:cubicBezTo>
                <a:cubicBezTo>
                  <a:pt x="45" y="130"/>
                  <a:pt x="45" y="130"/>
                  <a:pt x="45" y="130"/>
                </a:cubicBezTo>
                <a:lnTo>
                  <a:pt x="45" y="158"/>
                </a:lnTo>
                <a:close/>
                <a:moveTo>
                  <a:pt x="81" y="88"/>
                </a:moveTo>
                <a:cubicBezTo>
                  <a:pt x="112" y="88"/>
                  <a:pt x="112" y="88"/>
                  <a:pt x="112" y="88"/>
                </a:cubicBezTo>
                <a:cubicBezTo>
                  <a:pt x="112" y="61"/>
                  <a:pt x="112" y="61"/>
                  <a:pt x="112" y="61"/>
                </a:cubicBezTo>
                <a:cubicBezTo>
                  <a:pt x="81" y="61"/>
                  <a:pt x="81" y="61"/>
                  <a:pt x="81" y="61"/>
                </a:cubicBezTo>
                <a:lnTo>
                  <a:pt x="81" y="88"/>
                </a:lnTo>
                <a:close/>
                <a:moveTo>
                  <a:pt x="81" y="124"/>
                </a:moveTo>
                <a:cubicBezTo>
                  <a:pt x="112" y="124"/>
                  <a:pt x="112" y="124"/>
                  <a:pt x="112" y="124"/>
                </a:cubicBezTo>
                <a:cubicBezTo>
                  <a:pt x="112" y="94"/>
                  <a:pt x="112" y="94"/>
                  <a:pt x="112" y="94"/>
                </a:cubicBezTo>
                <a:cubicBezTo>
                  <a:pt x="81" y="94"/>
                  <a:pt x="81" y="94"/>
                  <a:pt x="81" y="94"/>
                </a:cubicBezTo>
                <a:lnTo>
                  <a:pt x="81" y="124"/>
                </a:lnTo>
                <a:close/>
                <a:moveTo>
                  <a:pt x="81" y="158"/>
                </a:moveTo>
                <a:cubicBezTo>
                  <a:pt x="112" y="158"/>
                  <a:pt x="112" y="158"/>
                  <a:pt x="112" y="158"/>
                </a:cubicBezTo>
                <a:cubicBezTo>
                  <a:pt x="112" y="130"/>
                  <a:pt x="112" y="130"/>
                  <a:pt x="112" y="130"/>
                </a:cubicBezTo>
                <a:cubicBezTo>
                  <a:pt x="81" y="130"/>
                  <a:pt x="81" y="130"/>
                  <a:pt x="81" y="130"/>
                </a:cubicBezTo>
                <a:lnTo>
                  <a:pt x="81" y="158"/>
                </a:lnTo>
                <a:close/>
                <a:moveTo>
                  <a:pt x="121" y="43"/>
                </a:moveTo>
                <a:cubicBezTo>
                  <a:pt x="121" y="15"/>
                  <a:pt x="121" y="15"/>
                  <a:pt x="121" y="15"/>
                </a:cubicBezTo>
                <a:cubicBezTo>
                  <a:pt x="121" y="15"/>
                  <a:pt x="120" y="14"/>
                  <a:pt x="120" y="13"/>
                </a:cubicBezTo>
                <a:cubicBezTo>
                  <a:pt x="119" y="13"/>
                  <a:pt x="119" y="12"/>
                  <a:pt x="118" y="12"/>
                </a:cubicBezTo>
                <a:cubicBezTo>
                  <a:pt x="112" y="12"/>
                  <a:pt x="112" y="12"/>
                  <a:pt x="112" y="12"/>
                </a:cubicBezTo>
                <a:cubicBezTo>
                  <a:pt x="111" y="12"/>
                  <a:pt x="110" y="13"/>
                  <a:pt x="110" y="13"/>
                </a:cubicBezTo>
                <a:cubicBezTo>
                  <a:pt x="109" y="14"/>
                  <a:pt x="109" y="15"/>
                  <a:pt x="109" y="15"/>
                </a:cubicBezTo>
                <a:cubicBezTo>
                  <a:pt x="109" y="43"/>
                  <a:pt x="109" y="43"/>
                  <a:pt x="109" y="43"/>
                </a:cubicBezTo>
                <a:cubicBezTo>
                  <a:pt x="109" y="43"/>
                  <a:pt x="109" y="44"/>
                  <a:pt x="110" y="45"/>
                </a:cubicBezTo>
                <a:cubicBezTo>
                  <a:pt x="110" y="45"/>
                  <a:pt x="111" y="46"/>
                  <a:pt x="112" y="46"/>
                </a:cubicBezTo>
                <a:cubicBezTo>
                  <a:pt x="118" y="46"/>
                  <a:pt x="118" y="46"/>
                  <a:pt x="118" y="46"/>
                </a:cubicBezTo>
                <a:cubicBezTo>
                  <a:pt x="119" y="46"/>
                  <a:pt x="119" y="45"/>
                  <a:pt x="120" y="45"/>
                </a:cubicBezTo>
                <a:cubicBezTo>
                  <a:pt x="120" y="44"/>
                  <a:pt x="121" y="43"/>
                  <a:pt x="121" y="43"/>
                </a:cubicBezTo>
                <a:close/>
                <a:moveTo>
                  <a:pt x="118" y="88"/>
                </a:moveTo>
                <a:cubicBezTo>
                  <a:pt x="145" y="88"/>
                  <a:pt x="145" y="88"/>
                  <a:pt x="145" y="88"/>
                </a:cubicBezTo>
                <a:cubicBezTo>
                  <a:pt x="145" y="61"/>
                  <a:pt x="145" y="61"/>
                  <a:pt x="145" y="61"/>
                </a:cubicBezTo>
                <a:cubicBezTo>
                  <a:pt x="118" y="61"/>
                  <a:pt x="118" y="61"/>
                  <a:pt x="118" y="61"/>
                </a:cubicBezTo>
                <a:lnTo>
                  <a:pt x="118" y="88"/>
                </a:lnTo>
                <a:close/>
                <a:moveTo>
                  <a:pt x="118" y="124"/>
                </a:moveTo>
                <a:cubicBezTo>
                  <a:pt x="145" y="124"/>
                  <a:pt x="145" y="124"/>
                  <a:pt x="145" y="124"/>
                </a:cubicBezTo>
                <a:cubicBezTo>
                  <a:pt x="145" y="94"/>
                  <a:pt x="145" y="94"/>
                  <a:pt x="145" y="94"/>
                </a:cubicBezTo>
                <a:cubicBezTo>
                  <a:pt x="118" y="94"/>
                  <a:pt x="118" y="94"/>
                  <a:pt x="118" y="94"/>
                </a:cubicBezTo>
                <a:lnTo>
                  <a:pt x="118" y="124"/>
                </a:lnTo>
                <a:close/>
                <a:moveTo>
                  <a:pt x="118" y="158"/>
                </a:moveTo>
                <a:cubicBezTo>
                  <a:pt x="145" y="158"/>
                  <a:pt x="145" y="158"/>
                  <a:pt x="145" y="158"/>
                </a:cubicBezTo>
                <a:cubicBezTo>
                  <a:pt x="145" y="130"/>
                  <a:pt x="145" y="130"/>
                  <a:pt x="145" y="130"/>
                </a:cubicBezTo>
                <a:cubicBezTo>
                  <a:pt x="118" y="130"/>
                  <a:pt x="118" y="130"/>
                  <a:pt x="118" y="130"/>
                </a:cubicBezTo>
                <a:lnTo>
                  <a:pt x="118" y="15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7" name="Freeform 114"/>
          <p:cNvSpPr>
            <a:spLocks noEditPoints="1"/>
          </p:cNvSpPr>
          <p:nvPr/>
        </p:nvSpPr>
        <p:spPr bwMode="auto">
          <a:xfrm>
            <a:off x="9662246" y="2678018"/>
            <a:ext cx="241999" cy="218232"/>
          </a:xfrm>
          <a:custGeom>
            <a:avLst/>
            <a:gdLst>
              <a:gd name="T0" fmla="*/ 168 w 169"/>
              <a:gd name="T1" fmla="*/ 36 h 152"/>
              <a:gd name="T2" fmla="*/ 136 w 169"/>
              <a:gd name="T3" fmla="*/ 67 h 152"/>
              <a:gd name="T4" fmla="*/ 133 w 169"/>
              <a:gd name="T5" fmla="*/ 64 h 152"/>
              <a:gd name="T6" fmla="*/ 109 w 169"/>
              <a:gd name="T7" fmla="*/ 46 h 152"/>
              <a:gd name="T8" fmla="*/ 94 w 169"/>
              <a:gd name="T9" fmla="*/ 51 h 152"/>
              <a:gd name="T10" fmla="*/ 85 w 169"/>
              <a:gd name="T11" fmla="*/ 64 h 152"/>
              <a:gd name="T12" fmla="*/ 73 w 169"/>
              <a:gd name="T13" fmla="*/ 91 h 152"/>
              <a:gd name="T14" fmla="*/ 62 w 169"/>
              <a:gd name="T15" fmla="*/ 111 h 152"/>
              <a:gd name="T16" fmla="*/ 46 w 169"/>
              <a:gd name="T17" fmla="*/ 125 h 152"/>
              <a:gd name="T18" fmla="*/ 24 w 169"/>
              <a:gd name="T19" fmla="*/ 130 h 152"/>
              <a:gd name="T20" fmla="*/ 0 w 169"/>
              <a:gd name="T21" fmla="*/ 130 h 152"/>
              <a:gd name="T22" fmla="*/ 0 w 169"/>
              <a:gd name="T23" fmla="*/ 109 h 152"/>
              <a:gd name="T24" fmla="*/ 3 w 169"/>
              <a:gd name="T25" fmla="*/ 106 h 152"/>
              <a:gd name="T26" fmla="*/ 32 w 169"/>
              <a:gd name="T27" fmla="*/ 105 h 152"/>
              <a:gd name="T28" fmla="*/ 43 w 169"/>
              <a:gd name="T29" fmla="*/ 95 h 152"/>
              <a:gd name="T30" fmla="*/ 55 w 169"/>
              <a:gd name="T31" fmla="*/ 71 h 152"/>
              <a:gd name="T32" fmla="*/ 65 w 169"/>
              <a:gd name="T33" fmla="*/ 51 h 152"/>
              <a:gd name="T34" fmla="*/ 78 w 169"/>
              <a:gd name="T35" fmla="*/ 33 h 152"/>
              <a:gd name="T36" fmla="*/ 96 w 169"/>
              <a:gd name="T37" fmla="*/ 23 h 152"/>
              <a:gd name="T38" fmla="*/ 133 w 169"/>
              <a:gd name="T39" fmla="*/ 21 h 152"/>
              <a:gd name="T40" fmla="*/ 134 w 169"/>
              <a:gd name="T41" fmla="*/ 1 h 152"/>
              <a:gd name="T42" fmla="*/ 138 w 169"/>
              <a:gd name="T43" fmla="*/ 1 h 152"/>
              <a:gd name="T44" fmla="*/ 169 w 169"/>
              <a:gd name="T45" fmla="*/ 34 h 152"/>
              <a:gd name="T46" fmla="*/ 50 w 169"/>
              <a:gd name="T47" fmla="*/ 69 h 152"/>
              <a:gd name="T48" fmla="*/ 42 w 169"/>
              <a:gd name="T49" fmla="*/ 56 h 152"/>
              <a:gd name="T50" fmla="*/ 32 w 169"/>
              <a:gd name="T51" fmla="*/ 47 h 152"/>
              <a:gd name="T52" fmla="*/ 3 w 169"/>
              <a:gd name="T53" fmla="*/ 46 h 152"/>
              <a:gd name="T54" fmla="*/ 0 w 169"/>
              <a:gd name="T55" fmla="*/ 43 h 152"/>
              <a:gd name="T56" fmla="*/ 0 w 169"/>
              <a:gd name="T57" fmla="*/ 22 h 152"/>
              <a:gd name="T58" fmla="*/ 24 w 169"/>
              <a:gd name="T59" fmla="*/ 21 h 152"/>
              <a:gd name="T60" fmla="*/ 169 w 169"/>
              <a:gd name="T61" fmla="*/ 118 h 152"/>
              <a:gd name="T62" fmla="*/ 138 w 169"/>
              <a:gd name="T63" fmla="*/ 151 h 152"/>
              <a:gd name="T64" fmla="*/ 134 w 169"/>
              <a:gd name="T65" fmla="*/ 151 h 152"/>
              <a:gd name="T66" fmla="*/ 133 w 169"/>
              <a:gd name="T67" fmla="*/ 130 h 152"/>
              <a:gd name="T68" fmla="*/ 117 w 169"/>
              <a:gd name="T69" fmla="*/ 131 h 152"/>
              <a:gd name="T70" fmla="*/ 103 w 169"/>
              <a:gd name="T71" fmla="*/ 130 h 152"/>
              <a:gd name="T72" fmla="*/ 91 w 169"/>
              <a:gd name="T73" fmla="*/ 127 h 152"/>
              <a:gd name="T74" fmla="*/ 80 w 169"/>
              <a:gd name="T75" fmla="*/ 121 h 152"/>
              <a:gd name="T76" fmla="*/ 70 w 169"/>
              <a:gd name="T77" fmla="*/ 109 h 152"/>
              <a:gd name="T78" fmla="*/ 86 w 169"/>
              <a:gd name="T79" fmla="*/ 90 h 152"/>
              <a:gd name="T80" fmla="*/ 95 w 169"/>
              <a:gd name="T81" fmla="*/ 101 h 152"/>
              <a:gd name="T82" fmla="*/ 109 w 169"/>
              <a:gd name="T83" fmla="*/ 106 h 152"/>
              <a:gd name="T84" fmla="*/ 133 w 169"/>
              <a:gd name="T85" fmla="*/ 88 h 152"/>
              <a:gd name="T86" fmla="*/ 136 w 169"/>
              <a:gd name="T87" fmla="*/ 85 h 152"/>
              <a:gd name="T88" fmla="*/ 168 w 169"/>
              <a:gd name="T89" fmla="*/ 11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9" h="152">
                <a:moveTo>
                  <a:pt x="169" y="34"/>
                </a:moveTo>
                <a:cubicBezTo>
                  <a:pt x="169" y="34"/>
                  <a:pt x="169" y="35"/>
                  <a:pt x="168" y="36"/>
                </a:cubicBezTo>
                <a:cubicBezTo>
                  <a:pt x="138" y="66"/>
                  <a:pt x="138" y="66"/>
                  <a:pt x="138" y="66"/>
                </a:cubicBezTo>
                <a:cubicBezTo>
                  <a:pt x="137" y="67"/>
                  <a:pt x="137" y="67"/>
                  <a:pt x="136" y="67"/>
                </a:cubicBezTo>
                <a:cubicBezTo>
                  <a:pt x="135" y="67"/>
                  <a:pt x="134" y="67"/>
                  <a:pt x="134" y="66"/>
                </a:cubicBezTo>
                <a:cubicBezTo>
                  <a:pt x="133" y="65"/>
                  <a:pt x="133" y="65"/>
                  <a:pt x="133" y="64"/>
                </a:cubicBezTo>
                <a:cubicBezTo>
                  <a:pt x="133" y="46"/>
                  <a:pt x="133" y="46"/>
                  <a:pt x="133" y="46"/>
                </a:cubicBezTo>
                <a:cubicBezTo>
                  <a:pt x="109" y="46"/>
                  <a:pt x="109" y="46"/>
                  <a:pt x="109" y="46"/>
                </a:cubicBezTo>
                <a:cubicBezTo>
                  <a:pt x="106" y="46"/>
                  <a:pt x="103" y="46"/>
                  <a:pt x="100" y="47"/>
                </a:cubicBezTo>
                <a:cubicBezTo>
                  <a:pt x="98" y="48"/>
                  <a:pt x="96" y="49"/>
                  <a:pt x="94" y="51"/>
                </a:cubicBezTo>
                <a:cubicBezTo>
                  <a:pt x="92" y="53"/>
                  <a:pt x="90" y="55"/>
                  <a:pt x="89" y="57"/>
                </a:cubicBezTo>
                <a:cubicBezTo>
                  <a:pt x="88" y="59"/>
                  <a:pt x="86" y="62"/>
                  <a:pt x="85" y="64"/>
                </a:cubicBezTo>
                <a:cubicBezTo>
                  <a:pt x="83" y="68"/>
                  <a:pt x="80" y="74"/>
                  <a:pt x="77" y="81"/>
                </a:cubicBezTo>
                <a:cubicBezTo>
                  <a:pt x="76" y="85"/>
                  <a:pt x="74" y="88"/>
                  <a:pt x="73" y="91"/>
                </a:cubicBezTo>
                <a:cubicBezTo>
                  <a:pt x="71" y="94"/>
                  <a:pt x="70" y="97"/>
                  <a:pt x="68" y="101"/>
                </a:cubicBezTo>
                <a:cubicBezTo>
                  <a:pt x="65" y="105"/>
                  <a:pt x="63" y="108"/>
                  <a:pt x="62" y="111"/>
                </a:cubicBezTo>
                <a:cubicBezTo>
                  <a:pt x="60" y="113"/>
                  <a:pt x="57" y="116"/>
                  <a:pt x="55" y="118"/>
                </a:cubicBezTo>
                <a:cubicBezTo>
                  <a:pt x="52" y="121"/>
                  <a:pt x="49" y="123"/>
                  <a:pt x="46" y="125"/>
                </a:cubicBezTo>
                <a:cubicBezTo>
                  <a:pt x="43" y="126"/>
                  <a:pt x="40" y="128"/>
                  <a:pt x="36" y="129"/>
                </a:cubicBezTo>
                <a:cubicBezTo>
                  <a:pt x="32" y="130"/>
                  <a:pt x="28" y="130"/>
                  <a:pt x="24" y="130"/>
                </a:cubicBezTo>
                <a:cubicBezTo>
                  <a:pt x="3" y="130"/>
                  <a:pt x="3" y="130"/>
                  <a:pt x="3" y="130"/>
                </a:cubicBezTo>
                <a:cubicBezTo>
                  <a:pt x="2" y="130"/>
                  <a:pt x="1" y="130"/>
                  <a:pt x="0" y="130"/>
                </a:cubicBezTo>
                <a:cubicBezTo>
                  <a:pt x="0" y="129"/>
                  <a:pt x="0" y="128"/>
                  <a:pt x="0" y="127"/>
                </a:cubicBezTo>
                <a:cubicBezTo>
                  <a:pt x="0" y="109"/>
                  <a:pt x="0" y="109"/>
                  <a:pt x="0" y="109"/>
                </a:cubicBezTo>
                <a:cubicBezTo>
                  <a:pt x="0" y="108"/>
                  <a:pt x="0" y="108"/>
                  <a:pt x="0" y="107"/>
                </a:cubicBezTo>
                <a:cubicBezTo>
                  <a:pt x="1" y="106"/>
                  <a:pt x="2" y="106"/>
                  <a:pt x="3" y="106"/>
                </a:cubicBezTo>
                <a:cubicBezTo>
                  <a:pt x="24" y="106"/>
                  <a:pt x="24" y="106"/>
                  <a:pt x="24" y="106"/>
                </a:cubicBezTo>
                <a:cubicBezTo>
                  <a:pt x="27" y="106"/>
                  <a:pt x="30" y="106"/>
                  <a:pt x="32" y="105"/>
                </a:cubicBezTo>
                <a:cubicBezTo>
                  <a:pt x="35" y="104"/>
                  <a:pt x="37" y="102"/>
                  <a:pt x="39" y="100"/>
                </a:cubicBezTo>
                <a:cubicBezTo>
                  <a:pt x="40" y="99"/>
                  <a:pt x="42" y="97"/>
                  <a:pt x="43" y="95"/>
                </a:cubicBezTo>
                <a:cubicBezTo>
                  <a:pt x="45" y="93"/>
                  <a:pt x="46" y="90"/>
                  <a:pt x="48" y="87"/>
                </a:cubicBezTo>
                <a:cubicBezTo>
                  <a:pt x="50" y="83"/>
                  <a:pt x="52" y="78"/>
                  <a:pt x="55" y="71"/>
                </a:cubicBezTo>
                <a:cubicBezTo>
                  <a:pt x="57" y="67"/>
                  <a:pt x="58" y="64"/>
                  <a:pt x="60" y="61"/>
                </a:cubicBezTo>
                <a:cubicBezTo>
                  <a:pt x="61" y="58"/>
                  <a:pt x="63" y="55"/>
                  <a:pt x="65" y="51"/>
                </a:cubicBezTo>
                <a:cubicBezTo>
                  <a:pt x="67" y="47"/>
                  <a:pt x="69" y="44"/>
                  <a:pt x="71" y="41"/>
                </a:cubicBezTo>
                <a:cubicBezTo>
                  <a:pt x="73" y="39"/>
                  <a:pt x="75" y="36"/>
                  <a:pt x="78" y="33"/>
                </a:cubicBezTo>
                <a:cubicBezTo>
                  <a:pt x="81" y="31"/>
                  <a:pt x="83" y="29"/>
                  <a:pt x="86" y="27"/>
                </a:cubicBezTo>
                <a:cubicBezTo>
                  <a:pt x="89" y="25"/>
                  <a:pt x="93" y="24"/>
                  <a:pt x="96" y="23"/>
                </a:cubicBezTo>
                <a:cubicBezTo>
                  <a:pt x="100" y="22"/>
                  <a:pt x="104" y="21"/>
                  <a:pt x="109" y="21"/>
                </a:cubicBezTo>
                <a:cubicBezTo>
                  <a:pt x="133" y="21"/>
                  <a:pt x="133" y="21"/>
                  <a:pt x="133" y="21"/>
                </a:cubicBezTo>
                <a:cubicBezTo>
                  <a:pt x="133" y="3"/>
                  <a:pt x="133" y="3"/>
                  <a:pt x="133" y="3"/>
                </a:cubicBezTo>
                <a:cubicBezTo>
                  <a:pt x="133" y="2"/>
                  <a:pt x="133" y="2"/>
                  <a:pt x="134" y="1"/>
                </a:cubicBezTo>
                <a:cubicBezTo>
                  <a:pt x="134" y="1"/>
                  <a:pt x="135" y="0"/>
                  <a:pt x="136" y="0"/>
                </a:cubicBezTo>
                <a:cubicBezTo>
                  <a:pt x="137" y="0"/>
                  <a:pt x="137" y="1"/>
                  <a:pt x="138" y="1"/>
                </a:cubicBezTo>
                <a:cubicBezTo>
                  <a:pt x="168" y="31"/>
                  <a:pt x="168" y="31"/>
                  <a:pt x="168" y="31"/>
                </a:cubicBezTo>
                <a:cubicBezTo>
                  <a:pt x="169" y="32"/>
                  <a:pt x="169" y="33"/>
                  <a:pt x="169" y="34"/>
                </a:cubicBezTo>
                <a:close/>
                <a:moveTo>
                  <a:pt x="63" y="43"/>
                </a:moveTo>
                <a:cubicBezTo>
                  <a:pt x="59" y="49"/>
                  <a:pt x="54" y="57"/>
                  <a:pt x="50" y="69"/>
                </a:cubicBezTo>
                <a:cubicBezTo>
                  <a:pt x="48" y="66"/>
                  <a:pt x="47" y="63"/>
                  <a:pt x="46" y="62"/>
                </a:cubicBezTo>
                <a:cubicBezTo>
                  <a:pt x="45" y="60"/>
                  <a:pt x="44" y="58"/>
                  <a:pt x="42" y="56"/>
                </a:cubicBezTo>
                <a:cubicBezTo>
                  <a:pt x="41" y="53"/>
                  <a:pt x="39" y="52"/>
                  <a:pt x="38" y="50"/>
                </a:cubicBezTo>
                <a:cubicBezTo>
                  <a:pt x="36" y="49"/>
                  <a:pt x="34" y="48"/>
                  <a:pt x="32" y="47"/>
                </a:cubicBezTo>
                <a:cubicBezTo>
                  <a:pt x="29" y="46"/>
                  <a:pt x="27" y="46"/>
                  <a:pt x="24" y="46"/>
                </a:cubicBezTo>
                <a:cubicBezTo>
                  <a:pt x="3" y="46"/>
                  <a:pt x="3" y="46"/>
                  <a:pt x="3" y="46"/>
                </a:cubicBezTo>
                <a:cubicBezTo>
                  <a:pt x="2" y="46"/>
                  <a:pt x="1" y="45"/>
                  <a:pt x="0" y="45"/>
                </a:cubicBezTo>
                <a:cubicBezTo>
                  <a:pt x="0" y="44"/>
                  <a:pt x="0" y="44"/>
                  <a:pt x="0" y="43"/>
                </a:cubicBezTo>
                <a:cubicBezTo>
                  <a:pt x="0" y="24"/>
                  <a:pt x="0" y="24"/>
                  <a:pt x="0" y="24"/>
                </a:cubicBezTo>
                <a:cubicBezTo>
                  <a:pt x="0" y="24"/>
                  <a:pt x="0" y="23"/>
                  <a:pt x="0" y="22"/>
                </a:cubicBezTo>
                <a:cubicBezTo>
                  <a:pt x="1" y="22"/>
                  <a:pt x="2" y="21"/>
                  <a:pt x="3" y="21"/>
                </a:cubicBezTo>
                <a:cubicBezTo>
                  <a:pt x="24" y="21"/>
                  <a:pt x="24" y="21"/>
                  <a:pt x="24" y="21"/>
                </a:cubicBezTo>
                <a:cubicBezTo>
                  <a:pt x="40" y="21"/>
                  <a:pt x="53" y="29"/>
                  <a:pt x="63" y="43"/>
                </a:cubicBezTo>
                <a:close/>
                <a:moveTo>
                  <a:pt x="169" y="118"/>
                </a:moveTo>
                <a:cubicBezTo>
                  <a:pt x="169" y="119"/>
                  <a:pt x="169" y="120"/>
                  <a:pt x="168" y="120"/>
                </a:cubicBezTo>
                <a:cubicBezTo>
                  <a:pt x="138" y="151"/>
                  <a:pt x="138" y="151"/>
                  <a:pt x="138" y="151"/>
                </a:cubicBezTo>
                <a:cubicBezTo>
                  <a:pt x="137" y="151"/>
                  <a:pt x="137" y="152"/>
                  <a:pt x="136" y="152"/>
                </a:cubicBezTo>
                <a:cubicBezTo>
                  <a:pt x="135" y="152"/>
                  <a:pt x="134" y="151"/>
                  <a:pt x="134" y="151"/>
                </a:cubicBezTo>
                <a:cubicBezTo>
                  <a:pt x="133" y="150"/>
                  <a:pt x="133" y="149"/>
                  <a:pt x="133" y="149"/>
                </a:cubicBezTo>
                <a:cubicBezTo>
                  <a:pt x="133" y="130"/>
                  <a:pt x="133" y="130"/>
                  <a:pt x="133" y="130"/>
                </a:cubicBezTo>
                <a:cubicBezTo>
                  <a:pt x="131" y="130"/>
                  <a:pt x="128" y="130"/>
                  <a:pt x="125" y="130"/>
                </a:cubicBezTo>
                <a:cubicBezTo>
                  <a:pt x="121" y="130"/>
                  <a:pt x="119" y="130"/>
                  <a:pt x="117" y="131"/>
                </a:cubicBezTo>
                <a:cubicBezTo>
                  <a:pt x="115" y="131"/>
                  <a:pt x="113" y="131"/>
                  <a:pt x="110" y="130"/>
                </a:cubicBezTo>
                <a:cubicBezTo>
                  <a:pt x="107" y="130"/>
                  <a:pt x="105" y="130"/>
                  <a:pt x="103" y="130"/>
                </a:cubicBezTo>
                <a:cubicBezTo>
                  <a:pt x="102" y="130"/>
                  <a:pt x="100" y="129"/>
                  <a:pt x="97" y="129"/>
                </a:cubicBezTo>
                <a:cubicBezTo>
                  <a:pt x="95" y="129"/>
                  <a:pt x="93" y="128"/>
                  <a:pt x="91" y="127"/>
                </a:cubicBezTo>
                <a:cubicBezTo>
                  <a:pt x="90" y="126"/>
                  <a:pt x="88" y="126"/>
                  <a:pt x="86" y="125"/>
                </a:cubicBezTo>
                <a:cubicBezTo>
                  <a:pt x="84" y="123"/>
                  <a:pt x="82" y="122"/>
                  <a:pt x="80" y="121"/>
                </a:cubicBezTo>
                <a:cubicBezTo>
                  <a:pt x="79" y="119"/>
                  <a:pt x="77" y="118"/>
                  <a:pt x="75" y="116"/>
                </a:cubicBezTo>
                <a:cubicBezTo>
                  <a:pt x="73" y="114"/>
                  <a:pt x="72" y="112"/>
                  <a:pt x="70" y="109"/>
                </a:cubicBezTo>
                <a:cubicBezTo>
                  <a:pt x="74" y="103"/>
                  <a:pt x="78" y="95"/>
                  <a:pt x="83" y="83"/>
                </a:cubicBezTo>
                <a:cubicBezTo>
                  <a:pt x="84" y="86"/>
                  <a:pt x="85" y="88"/>
                  <a:pt x="86" y="90"/>
                </a:cubicBezTo>
                <a:cubicBezTo>
                  <a:pt x="87" y="92"/>
                  <a:pt x="88" y="94"/>
                  <a:pt x="90" y="96"/>
                </a:cubicBezTo>
                <a:cubicBezTo>
                  <a:pt x="92" y="98"/>
                  <a:pt x="93" y="100"/>
                  <a:pt x="95" y="101"/>
                </a:cubicBezTo>
                <a:cubicBezTo>
                  <a:pt x="96" y="103"/>
                  <a:pt x="98" y="104"/>
                  <a:pt x="101" y="105"/>
                </a:cubicBezTo>
                <a:cubicBezTo>
                  <a:pt x="103" y="106"/>
                  <a:pt x="106" y="106"/>
                  <a:pt x="109" y="106"/>
                </a:cubicBezTo>
                <a:cubicBezTo>
                  <a:pt x="133" y="106"/>
                  <a:pt x="133" y="106"/>
                  <a:pt x="133" y="106"/>
                </a:cubicBezTo>
                <a:cubicBezTo>
                  <a:pt x="133" y="88"/>
                  <a:pt x="133" y="88"/>
                  <a:pt x="133" y="88"/>
                </a:cubicBezTo>
                <a:cubicBezTo>
                  <a:pt x="133" y="87"/>
                  <a:pt x="133" y="86"/>
                  <a:pt x="134" y="86"/>
                </a:cubicBezTo>
                <a:cubicBezTo>
                  <a:pt x="134" y="85"/>
                  <a:pt x="135" y="85"/>
                  <a:pt x="136" y="85"/>
                </a:cubicBezTo>
                <a:cubicBezTo>
                  <a:pt x="137" y="85"/>
                  <a:pt x="137" y="85"/>
                  <a:pt x="138" y="86"/>
                </a:cubicBezTo>
                <a:cubicBezTo>
                  <a:pt x="168" y="116"/>
                  <a:pt x="168" y="116"/>
                  <a:pt x="168" y="116"/>
                </a:cubicBezTo>
                <a:cubicBezTo>
                  <a:pt x="169" y="117"/>
                  <a:pt x="169" y="117"/>
                  <a:pt x="169"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8" name="Freeform 115"/>
          <p:cNvSpPr/>
          <p:nvPr/>
        </p:nvSpPr>
        <p:spPr bwMode="auto">
          <a:xfrm>
            <a:off x="9964746" y="2708268"/>
            <a:ext cx="241999" cy="209589"/>
          </a:xfrm>
          <a:custGeom>
            <a:avLst/>
            <a:gdLst>
              <a:gd name="T0" fmla="*/ 158 w 169"/>
              <a:gd name="T1" fmla="*/ 31 h 146"/>
              <a:gd name="T2" fmla="*/ 169 w 169"/>
              <a:gd name="T3" fmla="*/ 61 h 146"/>
              <a:gd name="T4" fmla="*/ 158 w 169"/>
              <a:gd name="T5" fmla="*/ 91 h 146"/>
              <a:gd name="T6" fmla="*/ 127 w 169"/>
              <a:gd name="T7" fmla="*/ 113 h 146"/>
              <a:gd name="T8" fmla="*/ 84 w 169"/>
              <a:gd name="T9" fmla="*/ 121 h 146"/>
              <a:gd name="T10" fmla="*/ 71 w 169"/>
              <a:gd name="T11" fmla="*/ 121 h 146"/>
              <a:gd name="T12" fmla="*/ 27 w 169"/>
              <a:gd name="T13" fmla="*/ 144 h 146"/>
              <a:gd name="T14" fmla="*/ 16 w 169"/>
              <a:gd name="T15" fmla="*/ 146 h 146"/>
              <a:gd name="T16" fmla="*/ 13 w 169"/>
              <a:gd name="T17" fmla="*/ 145 h 146"/>
              <a:gd name="T18" fmla="*/ 12 w 169"/>
              <a:gd name="T19" fmla="*/ 142 h 146"/>
              <a:gd name="T20" fmla="*/ 12 w 169"/>
              <a:gd name="T21" fmla="*/ 142 h 146"/>
              <a:gd name="T22" fmla="*/ 12 w 169"/>
              <a:gd name="T23" fmla="*/ 141 h 146"/>
              <a:gd name="T24" fmla="*/ 12 w 169"/>
              <a:gd name="T25" fmla="*/ 140 h 146"/>
              <a:gd name="T26" fmla="*/ 12 w 169"/>
              <a:gd name="T27" fmla="*/ 139 h 146"/>
              <a:gd name="T28" fmla="*/ 13 w 169"/>
              <a:gd name="T29" fmla="*/ 138 h 146"/>
              <a:gd name="T30" fmla="*/ 14 w 169"/>
              <a:gd name="T31" fmla="*/ 137 h 146"/>
              <a:gd name="T32" fmla="*/ 14 w 169"/>
              <a:gd name="T33" fmla="*/ 136 h 146"/>
              <a:gd name="T34" fmla="*/ 17 w 169"/>
              <a:gd name="T35" fmla="*/ 133 h 146"/>
              <a:gd name="T36" fmla="*/ 21 w 169"/>
              <a:gd name="T37" fmla="*/ 130 h 146"/>
              <a:gd name="T38" fmla="*/ 23 w 169"/>
              <a:gd name="T39" fmla="*/ 126 h 146"/>
              <a:gd name="T40" fmla="*/ 27 w 169"/>
              <a:gd name="T41" fmla="*/ 121 h 146"/>
              <a:gd name="T42" fmla="*/ 29 w 169"/>
              <a:gd name="T43" fmla="*/ 116 h 146"/>
              <a:gd name="T44" fmla="*/ 32 w 169"/>
              <a:gd name="T45" fmla="*/ 108 h 146"/>
              <a:gd name="T46" fmla="*/ 8 w 169"/>
              <a:gd name="T47" fmla="*/ 88 h 146"/>
              <a:gd name="T48" fmla="*/ 0 w 169"/>
              <a:gd name="T49" fmla="*/ 61 h 146"/>
              <a:gd name="T50" fmla="*/ 6 w 169"/>
              <a:gd name="T51" fmla="*/ 37 h 146"/>
              <a:gd name="T52" fmla="*/ 24 w 169"/>
              <a:gd name="T53" fmla="*/ 18 h 146"/>
              <a:gd name="T54" fmla="*/ 51 w 169"/>
              <a:gd name="T55" fmla="*/ 5 h 146"/>
              <a:gd name="T56" fmla="*/ 84 w 169"/>
              <a:gd name="T57" fmla="*/ 0 h 146"/>
              <a:gd name="T58" fmla="*/ 127 w 169"/>
              <a:gd name="T59" fmla="*/ 9 h 146"/>
              <a:gd name="T60" fmla="*/ 158 w 169"/>
              <a:gd name="T61"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9" h="146">
                <a:moveTo>
                  <a:pt x="158" y="31"/>
                </a:moveTo>
                <a:cubicBezTo>
                  <a:pt x="165" y="40"/>
                  <a:pt x="169" y="50"/>
                  <a:pt x="169" y="61"/>
                </a:cubicBezTo>
                <a:cubicBezTo>
                  <a:pt x="169" y="72"/>
                  <a:pt x="165" y="82"/>
                  <a:pt x="158" y="91"/>
                </a:cubicBezTo>
                <a:cubicBezTo>
                  <a:pt x="150" y="101"/>
                  <a:pt x="140" y="108"/>
                  <a:pt x="127" y="113"/>
                </a:cubicBezTo>
                <a:cubicBezTo>
                  <a:pt x="114" y="119"/>
                  <a:pt x="100" y="121"/>
                  <a:pt x="84" y="121"/>
                </a:cubicBezTo>
                <a:cubicBezTo>
                  <a:pt x="80" y="121"/>
                  <a:pt x="75" y="121"/>
                  <a:pt x="71" y="121"/>
                </a:cubicBezTo>
                <a:cubicBezTo>
                  <a:pt x="58" y="132"/>
                  <a:pt x="44" y="139"/>
                  <a:pt x="27" y="144"/>
                </a:cubicBezTo>
                <a:cubicBezTo>
                  <a:pt x="24" y="144"/>
                  <a:pt x="20" y="145"/>
                  <a:pt x="16" y="146"/>
                </a:cubicBezTo>
                <a:cubicBezTo>
                  <a:pt x="15" y="146"/>
                  <a:pt x="14" y="146"/>
                  <a:pt x="13" y="145"/>
                </a:cubicBezTo>
                <a:cubicBezTo>
                  <a:pt x="13" y="144"/>
                  <a:pt x="12" y="143"/>
                  <a:pt x="12" y="142"/>
                </a:cubicBezTo>
                <a:cubicBezTo>
                  <a:pt x="12" y="142"/>
                  <a:pt x="12" y="142"/>
                  <a:pt x="12" y="142"/>
                </a:cubicBezTo>
                <a:cubicBezTo>
                  <a:pt x="12" y="142"/>
                  <a:pt x="12" y="141"/>
                  <a:pt x="12" y="141"/>
                </a:cubicBezTo>
                <a:cubicBezTo>
                  <a:pt x="12" y="140"/>
                  <a:pt x="12" y="140"/>
                  <a:pt x="12" y="140"/>
                </a:cubicBezTo>
                <a:cubicBezTo>
                  <a:pt x="12" y="140"/>
                  <a:pt x="12" y="139"/>
                  <a:pt x="12" y="139"/>
                </a:cubicBezTo>
                <a:cubicBezTo>
                  <a:pt x="13" y="139"/>
                  <a:pt x="13" y="138"/>
                  <a:pt x="13" y="138"/>
                </a:cubicBezTo>
                <a:cubicBezTo>
                  <a:pt x="13" y="138"/>
                  <a:pt x="13" y="138"/>
                  <a:pt x="14" y="137"/>
                </a:cubicBezTo>
                <a:cubicBezTo>
                  <a:pt x="14" y="137"/>
                  <a:pt x="14" y="137"/>
                  <a:pt x="14" y="136"/>
                </a:cubicBezTo>
                <a:cubicBezTo>
                  <a:pt x="15" y="136"/>
                  <a:pt x="16" y="135"/>
                  <a:pt x="17" y="133"/>
                </a:cubicBezTo>
                <a:cubicBezTo>
                  <a:pt x="19" y="132"/>
                  <a:pt x="20" y="130"/>
                  <a:pt x="21" y="130"/>
                </a:cubicBezTo>
                <a:cubicBezTo>
                  <a:pt x="21" y="129"/>
                  <a:pt x="22" y="128"/>
                  <a:pt x="23" y="126"/>
                </a:cubicBezTo>
                <a:cubicBezTo>
                  <a:pt x="25" y="124"/>
                  <a:pt x="26" y="123"/>
                  <a:pt x="27" y="121"/>
                </a:cubicBezTo>
                <a:cubicBezTo>
                  <a:pt x="27" y="120"/>
                  <a:pt x="28" y="118"/>
                  <a:pt x="29" y="116"/>
                </a:cubicBezTo>
                <a:cubicBezTo>
                  <a:pt x="30" y="113"/>
                  <a:pt x="31" y="111"/>
                  <a:pt x="32" y="108"/>
                </a:cubicBezTo>
                <a:cubicBezTo>
                  <a:pt x="22" y="103"/>
                  <a:pt x="14" y="96"/>
                  <a:pt x="8" y="88"/>
                </a:cubicBezTo>
                <a:cubicBezTo>
                  <a:pt x="2" y="79"/>
                  <a:pt x="0" y="70"/>
                  <a:pt x="0" y="61"/>
                </a:cubicBezTo>
                <a:cubicBezTo>
                  <a:pt x="0" y="53"/>
                  <a:pt x="2" y="45"/>
                  <a:pt x="6" y="37"/>
                </a:cubicBezTo>
                <a:cubicBezTo>
                  <a:pt x="11" y="30"/>
                  <a:pt x="17" y="24"/>
                  <a:pt x="24" y="18"/>
                </a:cubicBezTo>
                <a:cubicBezTo>
                  <a:pt x="32" y="13"/>
                  <a:pt x="41" y="8"/>
                  <a:pt x="51" y="5"/>
                </a:cubicBezTo>
                <a:cubicBezTo>
                  <a:pt x="62" y="2"/>
                  <a:pt x="73" y="0"/>
                  <a:pt x="84" y="0"/>
                </a:cubicBezTo>
                <a:cubicBezTo>
                  <a:pt x="100" y="0"/>
                  <a:pt x="114" y="3"/>
                  <a:pt x="127" y="9"/>
                </a:cubicBezTo>
                <a:cubicBezTo>
                  <a:pt x="140" y="14"/>
                  <a:pt x="150" y="21"/>
                  <a:pt x="158" y="3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9" name="Freeform 116"/>
          <p:cNvSpPr>
            <a:spLocks noEditPoints="1"/>
          </p:cNvSpPr>
          <p:nvPr/>
        </p:nvSpPr>
        <p:spPr bwMode="auto">
          <a:xfrm>
            <a:off x="10265083" y="2690983"/>
            <a:ext cx="209589" cy="209589"/>
          </a:xfrm>
          <a:custGeom>
            <a:avLst/>
            <a:gdLst>
              <a:gd name="T0" fmla="*/ 48 w 145"/>
              <a:gd name="T1" fmla="*/ 6 h 146"/>
              <a:gd name="T2" fmla="*/ 48 w 145"/>
              <a:gd name="T3" fmla="*/ 43 h 146"/>
              <a:gd name="T4" fmla="*/ 46 w 145"/>
              <a:gd name="T5" fmla="*/ 47 h 146"/>
              <a:gd name="T6" fmla="*/ 42 w 145"/>
              <a:gd name="T7" fmla="*/ 49 h 146"/>
              <a:gd name="T8" fmla="*/ 6 w 145"/>
              <a:gd name="T9" fmla="*/ 49 h 146"/>
              <a:gd name="T10" fmla="*/ 1 w 145"/>
              <a:gd name="T11" fmla="*/ 47 h 146"/>
              <a:gd name="T12" fmla="*/ 0 w 145"/>
              <a:gd name="T13" fmla="*/ 43 h 146"/>
              <a:gd name="T14" fmla="*/ 0 w 145"/>
              <a:gd name="T15" fmla="*/ 6 h 146"/>
              <a:gd name="T16" fmla="*/ 1 w 145"/>
              <a:gd name="T17" fmla="*/ 2 h 146"/>
              <a:gd name="T18" fmla="*/ 6 w 145"/>
              <a:gd name="T19" fmla="*/ 0 h 146"/>
              <a:gd name="T20" fmla="*/ 42 w 145"/>
              <a:gd name="T21" fmla="*/ 0 h 146"/>
              <a:gd name="T22" fmla="*/ 46 w 145"/>
              <a:gd name="T23" fmla="*/ 2 h 146"/>
              <a:gd name="T24" fmla="*/ 48 w 145"/>
              <a:gd name="T25" fmla="*/ 6 h 146"/>
              <a:gd name="T26" fmla="*/ 145 w 145"/>
              <a:gd name="T27" fmla="*/ 67 h 146"/>
              <a:gd name="T28" fmla="*/ 145 w 145"/>
              <a:gd name="T29" fmla="*/ 79 h 146"/>
              <a:gd name="T30" fmla="*/ 135 w 145"/>
              <a:gd name="T31" fmla="*/ 113 h 146"/>
              <a:gd name="T32" fmla="*/ 110 w 145"/>
              <a:gd name="T33" fmla="*/ 137 h 146"/>
              <a:gd name="T34" fmla="*/ 72 w 145"/>
              <a:gd name="T35" fmla="*/ 146 h 146"/>
              <a:gd name="T36" fmla="*/ 35 w 145"/>
              <a:gd name="T37" fmla="*/ 137 h 146"/>
              <a:gd name="T38" fmla="*/ 9 w 145"/>
              <a:gd name="T39" fmla="*/ 113 h 146"/>
              <a:gd name="T40" fmla="*/ 0 w 145"/>
              <a:gd name="T41" fmla="*/ 79 h 146"/>
              <a:gd name="T42" fmla="*/ 0 w 145"/>
              <a:gd name="T43" fmla="*/ 67 h 146"/>
              <a:gd name="T44" fmla="*/ 1 w 145"/>
              <a:gd name="T45" fmla="*/ 63 h 146"/>
              <a:gd name="T46" fmla="*/ 6 w 145"/>
              <a:gd name="T47" fmla="*/ 61 h 146"/>
              <a:gd name="T48" fmla="*/ 42 w 145"/>
              <a:gd name="T49" fmla="*/ 61 h 146"/>
              <a:gd name="T50" fmla="*/ 46 w 145"/>
              <a:gd name="T51" fmla="*/ 63 h 146"/>
              <a:gd name="T52" fmla="*/ 48 w 145"/>
              <a:gd name="T53" fmla="*/ 67 h 146"/>
              <a:gd name="T54" fmla="*/ 48 w 145"/>
              <a:gd name="T55" fmla="*/ 79 h 146"/>
              <a:gd name="T56" fmla="*/ 50 w 145"/>
              <a:gd name="T57" fmla="*/ 88 h 146"/>
              <a:gd name="T58" fmla="*/ 55 w 145"/>
              <a:gd name="T59" fmla="*/ 93 h 146"/>
              <a:gd name="T60" fmla="*/ 62 w 145"/>
              <a:gd name="T61" fmla="*/ 96 h 146"/>
              <a:gd name="T62" fmla="*/ 68 w 145"/>
              <a:gd name="T63" fmla="*/ 97 h 146"/>
              <a:gd name="T64" fmla="*/ 72 w 145"/>
              <a:gd name="T65" fmla="*/ 97 h 146"/>
              <a:gd name="T66" fmla="*/ 76 w 145"/>
              <a:gd name="T67" fmla="*/ 97 h 146"/>
              <a:gd name="T68" fmla="*/ 82 w 145"/>
              <a:gd name="T69" fmla="*/ 96 h 146"/>
              <a:gd name="T70" fmla="*/ 89 w 145"/>
              <a:gd name="T71" fmla="*/ 93 h 146"/>
              <a:gd name="T72" fmla="*/ 94 w 145"/>
              <a:gd name="T73" fmla="*/ 88 h 146"/>
              <a:gd name="T74" fmla="*/ 96 w 145"/>
              <a:gd name="T75" fmla="*/ 79 h 146"/>
              <a:gd name="T76" fmla="*/ 96 w 145"/>
              <a:gd name="T77" fmla="*/ 67 h 146"/>
              <a:gd name="T78" fmla="*/ 98 w 145"/>
              <a:gd name="T79" fmla="*/ 63 h 146"/>
              <a:gd name="T80" fmla="*/ 102 w 145"/>
              <a:gd name="T81" fmla="*/ 61 h 146"/>
              <a:gd name="T82" fmla="*/ 139 w 145"/>
              <a:gd name="T83" fmla="*/ 61 h 146"/>
              <a:gd name="T84" fmla="*/ 143 w 145"/>
              <a:gd name="T85" fmla="*/ 63 h 146"/>
              <a:gd name="T86" fmla="*/ 145 w 145"/>
              <a:gd name="T87" fmla="*/ 67 h 146"/>
              <a:gd name="T88" fmla="*/ 145 w 145"/>
              <a:gd name="T89" fmla="*/ 6 h 146"/>
              <a:gd name="T90" fmla="*/ 145 w 145"/>
              <a:gd name="T91" fmla="*/ 43 h 146"/>
              <a:gd name="T92" fmla="*/ 143 w 145"/>
              <a:gd name="T93" fmla="*/ 47 h 146"/>
              <a:gd name="T94" fmla="*/ 139 w 145"/>
              <a:gd name="T95" fmla="*/ 49 h 146"/>
              <a:gd name="T96" fmla="*/ 102 w 145"/>
              <a:gd name="T97" fmla="*/ 49 h 146"/>
              <a:gd name="T98" fmla="*/ 98 w 145"/>
              <a:gd name="T99" fmla="*/ 47 h 146"/>
              <a:gd name="T100" fmla="*/ 96 w 145"/>
              <a:gd name="T101" fmla="*/ 43 h 146"/>
              <a:gd name="T102" fmla="*/ 96 w 145"/>
              <a:gd name="T103" fmla="*/ 6 h 146"/>
              <a:gd name="T104" fmla="*/ 98 w 145"/>
              <a:gd name="T105" fmla="*/ 2 h 146"/>
              <a:gd name="T106" fmla="*/ 102 w 145"/>
              <a:gd name="T107" fmla="*/ 0 h 146"/>
              <a:gd name="T108" fmla="*/ 139 w 145"/>
              <a:gd name="T109" fmla="*/ 0 h 146"/>
              <a:gd name="T110" fmla="*/ 143 w 145"/>
              <a:gd name="T111" fmla="*/ 2 h 146"/>
              <a:gd name="T112" fmla="*/ 145 w 145"/>
              <a:gd name="T113"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5" h="146">
                <a:moveTo>
                  <a:pt x="48" y="6"/>
                </a:moveTo>
                <a:cubicBezTo>
                  <a:pt x="48" y="43"/>
                  <a:pt x="48" y="43"/>
                  <a:pt x="48" y="43"/>
                </a:cubicBezTo>
                <a:cubicBezTo>
                  <a:pt x="48" y="44"/>
                  <a:pt x="47" y="46"/>
                  <a:pt x="46" y="47"/>
                </a:cubicBezTo>
                <a:cubicBezTo>
                  <a:pt x="45" y="48"/>
                  <a:pt x="44" y="49"/>
                  <a:pt x="42" y="49"/>
                </a:cubicBezTo>
                <a:cubicBezTo>
                  <a:pt x="6" y="49"/>
                  <a:pt x="6" y="49"/>
                  <a:pt x="6" y="49"/>
                </a:cubicBezTo>
                <a:cubicBezTo>
                  <a:pt x="4" y="49"/>
                  <a:pt x="3" y="48"/>
                  <a:pt x="1" y="47"/>
                </a:cubicBezTo>
                <a:cubicBezTo>
                  <a:pt x="0" y="46"/>
                  <a:pt x="0" y="44"/>
                  <a:pt x="0" y="43"/>
                </a:cubicBezTo>
                <a:cubicBezTo>
                  <a:pt x="0" y="6"/>
                  <a:pt x="0" y="6"/>
                  <a:pt x="0" y="6"/>
                </a:cubicBezTo>
                <a:cubicBezTo>
                  <a:pt x="0" y="5"/>
                  <a:pt x="0" y="3"/>
                  <a:pt x="1" y="2"/>
                </a:cubicBezTo>
                <a:cubicBezTo>
                  <a:pt x="3" y="1"/>
                  <a:pt x="4" y="0"/>
                  <a:pt x="6" y="0"/>
                </a:cubicBezTo>
                <a:cubicBezTo>
                  <a:pt x="42" y="0"/>
                  <a:pt x="42" y="0"/>
                  <a:pt x="42" y="0"/>
                </a:cubicBezTo>
                <a:cubicBezTo>
                  <a:pt x="44" y="0"/>
                  <a:pt x="45" y="1"/>
                  <a:pt x="46" y="2"/>
                </a:cubicBezTo>
                <a:cubicBezTo>
                  <a:pt x="47" y="3"/>
                  <a:pt x="48" y="5"/>
                  <a:pt x="48" y="6"/>
                </a:cubicBezTo>
                <a:close/>
                <a:moveTo>
                  <a:pt x="145" y="67"/>
                </a:moveTo>
                <a:cubicBezTo>
                  <a:pt x="145" y="79"/>
                  <a:pt x="145" y="79"/>
                  <a:pt x="145" y="79"/>
                </a:cubicBezTo>
                <a:cubicBezTo>
                  <a:pt x="145" y="92"/>
                  <a:pt x="142" y="103"/>
                  <a:pt x="135" y="113"/>
                </a:cubicBezTo>
                <a:cubicBezTo>
                  <a:pt x="129" y="123"/>
                  <a:pt x="121" y="131"/>
                  <a:pt x="110" y="137"/>
                </a:cubicBezTo>
                <a:cubicBezTo>
                  <a:pt x="99" y="143"/>
                  <a:pt x="86" y="146"/>
                  <a:pt x="72" y="146"/>
                </a:cubicBezTo>
                <a:cubicBezTo>
                  <a:pt x="58" y="146"/>
                  <a:pt x="46" y="143"/>
                  <a:pt x="35" y="137"/>
                </a:cubicBezTo>
                <a:cubicBezTo>
                  <a:pt x="24" y="131"/>
                  <a:pt x="15" y="123"/>
                  <a:pt x="9" y="113"/>
                </a:cubicBezTo>
                <a:cubicBezTo>
                  <a:pt x="3" y="103"/>
                  <a:pt x="0" y="92"/>
                  <a:pt x="0" y="79"/>
                </a:cubicBezTo>
                <a:cubicBezTo>
                  <a:pt x="0" y="67"/>
                  <a:pt x="0" y="67"/>
                  <a:pt x="0" y="67"/>
                </a:cubicBezTo>
                <a:cubicBezTo>
                  <a:pt x="0" y="65"/>
                  <a:pt x="0" y="64"/>
                  <a:pt x="1" y="63"/>
                </a:cubicBezTo>
                <a:cubicBezTo>
                  <a:pt x="3" y="61"/>
                  <a:pt x="4" y="61"/>
                  <a:pt x="6" y="61"/>
                </a:cubicBezTo>
                <a:cubicBezTo>
                  <a:pt x="42" y="61"/>
                  <a:pt x="42" y="61"/>
                  <a:pt x="42" y="61"/>
                </a:cubicBezTo>
                <a:cubicBezTo>
                  <a:pt x="44" y="61"/>
                  <a:pt x="45" y="61"/>
                  <a:pt x="46" y="63"/>
                </a:cubicBezTo>
                <a:cubicBezTo>
                  <a:pt x="47" y="64"/>
                  <a:pt x="48" y="65"/>
                  <a:pt x="48" y="67"/>
                </a:cubicBezTo>
                <a:cubicBezTo>
                  <a:pt x="48" y="79"/>
                  <a:pt x="48" y="79"/>
                  <a:pt x="48" y="79"/>
                </a:cubicBezTo>
                <a:cubicBezTo>
                  <a:pt x="48" y="82"/>
                  <a:pt x="49" y="85"/>
                  <a:pt x="50" y="88"/>
                </a:cubicBezTo>
                <a:cubicBezTo>
                  <a:pt x="52" y="90"/>
                  <a:pt x="53" y="92"/>
                  <a:pt x="55" y="93"/>
                </a:cubicBezTo>
                <a:cubicBezTo>
                  <a:pt x="57" y="94"/>
                  <a:pt x="59" y="95"/>
                  <a:pt x="62" y="96"/>
                </a:cubicBezTo>
                <a:cubicBezTo>
                  <a:pt x="65" y="96"/>
                  <a:pt x="67" y="97"/>
                  <a:pt x="68" y="97"/>
                </a:cubicBezTo>
                <a:cubicBezTo>
                  <a:pt x="69" y="97"/>
                  <a:pt x="71" y="97"/>
                  <a:pt x="72" y="97"/>
                </a:cubicBezTo>
                <a:cubicBezTo>
                  <a:pt x="74" y="97"/>
                  <a:pt x="75" y="97"/>
                  <a:pt x="76" y="97"/>
                </a:cubicBezTo>
                <a:cubicBezTo>
                  <a:pt x="78" y="97"/>
                  <a:pt x="80" y="96"/>
                  <a:pt x="82" y="96"/>
                </a:cubicBezTo>
                <a:cubicBezTo>
                  <a:pt x="85" y="95"/>
                  <a:pt x="87" y="94"/>
                  <a:pt x="89" y="93"/>
                </a:cubicBezTo>
                <a:cubicBezTo>
                  <a:pt x="91" y="92"/>
                  <a:pt x="93" y="90"/>
                  <a:pt x="94" y="88"/>
                </a:cubicBezTo>
                <a:cubicBezTo>
                  <a:pt x="96" y="85"/>
                  <a:pt x="96" y="82"/>
                  <a:pt x="96" y="79"/>
                </a:cubicBezTo>
                <a:cubicBezTo>
                  <a:pt x="96" y="67"/>
                  <a:pt x="96" y="67"/>
                  <a:pt x="96" y="67"/>
                </a:cubicBezTo>
                <a:cubicBezTo>
                  <a:pt x="96" y="65"/>
                  <a:pt x="97" y="64"/>
                  <a:pt x="98" y="63"/>
                </a:cubicBezTo>
                <a:cubicBezTo>
                  <a:pt x="99" y="61"/>
                  <a:pt x="101" y="61"/>
                  <a:pt x="102" y="61"/>
                </a:cubicBezTo>
                <a:cubicBezTo>
                  <a:pt x="139" y="61"/>
                  <a:pt x="139" y="61"/>
                  <a:pt x="139" y="61"/>
                </a:cubicBezTo>
                <a:cubicBezTo>
                  <a:pt x="140" y="61"/>
                  <a:pt x="142" y="61"/>
                  <a:pt x="143" y="63"/>
                </a:cubicBezTo>
                <a:cubicBezTo>
                  <a:pt x="144" y="64"/>
                  <a:pt x="145" y="65"/>
                  <a:pt x="145" y="67"/>
                </a:cubicBezTo>
                <a:close/>
                <a:moveTo>
                  <a:pt x="145" y="6"/>
                </a:moveTo>
                <a:cubicBezTo>
                  <a:pt x="145" y="43"/>
                  <a:pt x="145" y="43"/>
                  <a:pt x="145" y="43"/>
                </a:cubicBezTo>
                <a:cubicBezTo>
                  <a:pt x="145" y="44"/>
                  <a:pt x="144" y="46"/>
                  <a:pt x="143" y="47"/>
                </a:cubicBezTo>
                <a:cubicBezTo>
                  <a:pt x="142" y="48"/>
                  <a:pt x="140" y="49"/>
                  <a:pt x="139" y="49"/>
                </a:cubicBezTo>
                <a:cubicBezTo>
                  <a:pt x="102" y="49"/>
                  <a:pt x="102" y="49"/>
                  <a:pt x="102" y="49"/>
                </a:cubicBezTo>
                <a:cubicBezTo>
                  <a:pt x="101" y="49"/>
                  <a:pt x="99" y="48"/>
                  <a:pt x="98" y="47"/>
                </a:cubicBezTo>
                <a:cubicBezTo>
                  <a:pt x="97" y="46"/>
                  <a:pt x="96" y="44"/>
                  <a:pt x="96" y="43"/>
                </a:cubicBezTo>
                <a:cubicBezTo>
                  <a:pt x="96" y="6"/>
                  <a:pt x="96" y="6"/>
                  <a:pt x="96" y="6"/>
                </a:cubicBezTo>
                <a:cubicBezTo>
                  <a:pt x="96" y="5"/>
                  <a:pt x="97" y="3"/>
                  <a:pt x="98" y="2"/>
                </a:cubicBezTo>
                <a:cubicBezTo>
                  <a:pt x="99" y="1"/>
                  <a:pt x="101" y="0"/>
                  <a:pt x="102" y="0"/>
                </a:cubicBezTo>
                <a:cubicBezTo>
                  <a:pt x="139" y="0"/>
                  <a:pt x="139" y="0"/>
                  <a:pt x="139" y="0"/>
                </a:cubicBezTo>
                <a:cubicBezTo>
                  <a:pt x="140" y="0"/>
                  <a:pt x="142" y="1"/>
                  <a:pt x="143" y="2"/>
                </a:cubicBezTo>
                <a:cubicBezTo>
                  <a:pt x="144" y="3"/>
                  <a:pt x="145" y="5"/>
                  <a:pt x="145"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0" name="Freeform 117"/>
          <p:cNvSpPr/>
          <p:nvPr/>
        </p:nvSpPr>
        <p:spPr bwMode="auto">
          <a:xfrm>
            <a:off x="10545976" y="2740679"/>
            <a:ext cx="218232" cy="138286"/>
          </a:xfrm>
          <a:custGeom>
            <a:avLst/>
            <a:gdLst>
              <a:gd name="T0" fmla="*/ 150 w 152"/>
              <a:gd name="T1" fmla="*/ 80 h 97"/>
              <a:gd name="T2" fmla="*/ 135 w 152"/>
              <a:gd name="T3" fmla="*/ 96 h 97"/>
              <a:gd name="T4" fmla="*/ 131 w 152"/>
              <a:gd name="T5" fmla="*/ 97 h 97"/>
              <a:gd name="T6" fmla="*/ 126 w 152"/>
              <a:gd name="T7" fmla="*/ 96 h 97"/>
              <a:gd name="T8" fmla="*/ 76 w 152"/>
              <a:gd name="T9" fmla="*/ 45 h 97"/>
              <a:gd name="T10" fmla="*/ 26 w 152"/>
              <a:gd name="T11" fmla="*/ 96 h 97"/>
              <a:gd name="T12" fmla="*/ 22 w 152"/>
              <a:gd name="T13" fmla="*/ 97 h 97"/>
              <a:gd name="T14" fmla="*/ 17 w 152"/>
              <a:gd name="T15" fmla="*/ 96 h 97"/>
              <a:gd name="T16" fmla="*/ 2 w 152"/>
              <a:gd name="T17" fmla="*/ 80 h 97"/>
              <a:gd name="T18" fmla="*/ 0 w 152"/>
              <a:gd name="T19" fmla="*/ 76 h 97"/>
              <a:gd name="T20" fmla="*/ 2 w 152"/>
              <a:gd name="T21" fmla="*/ 71 h 97"/>
              <a:gd name="T22" fmla="*/ 72 w 152"/>
              <a:gd name="T23" fmla="*/ 1 h 97"/>
              <a:gd name="T24" fmla="*/ 76 w 152"/>
              <a:gd name="T25" fmla="*/ 0 h 97"/>
              <a:gd name="T26" fmla="*/ 80 w 152"/>
              <a:gd name="T27" fmla="*/ 1 h 97"/>
              <a:gd name="T28" fmla="*/ 150 w 152"/>
              <a:gd name="T29" fmla="*/ 71 h 97"/>
              <a:gd name="T30" fmla="*/ 152 w 152"/>
              <a:gd name="T31" fmla="*/ 76 h 97"/>
              <a:gd name="T32" fmla="*/ 150 w 152"/>
              <a:gd name="T33"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2" h="97">
                <a:moveTo>
                  <a:pt x="150" y="80"/>
                </a:moveTo>
                <a:cubicBezTo>
                  <a:pt x="135" y="96"/>
                  <a:pt x="135" y="96"/>
                  <a:pt x="135" y="96"/>
                </a:cubicBezTo>
                <a:cubicBezTo>
                  <a:pt x="134" y="97"/>
                  <a:pt x="132" y="97"/>
                  <a:pt x="131" y="97"/>
                </a:cubicBezTo>
                <a:cubicBezTo>
                  <a:pt x="129" y="97"/>
                  <a:pt x="127" y="97"/>
                  <a:pt x="126" y="96"/>
                </a:cubicBezTo>
                <a:cubicBezTo>
                  <a:pt x="76" y="45"/>
                  <a:pt x="76" y="45"/>
                  <a:pt x="76" y="45"/>
                </a:cubicBezTo>
                <a:cubicBezTo>
                  <a:pt x="26" y="96"/>
                  <a:pt x="26" y="96"/>
                  <a:pt x="26" y="96"/>
                </a:cubicBezTo>
                <a:cubicBezTo>
                  <a:pt x="25" y="97"/>
                  <a:pt x="23" y="97"/>
                  <a:pt x="22" y="97"/>
                </a:cubicBezTo>
                <a:cubicBezTo>
                  <a:pt x="20" y="97"/>
                  <a:pt x="19" y="97"/>
                  <a:pt x="17" y="96"/>
                </a:cubicBezTo>
                <a:cubicBezTo>
                  <a:pt x="2" y="80"/>
                  <a:pt x="2" y="80"/>
                  <a:pt x="2" y="80"/>
                </a:cubicBezTo>
                <a:cubicBezTo>
                  <a:pt x="0" y="79"/>
                  <a:pt x="0" y="77"/>
                  <a:pt x="0" y="76"/>
                </a:cubicBezTo>
                <a:cubicBezTo>
                  <a:pt x="0" y="74"/>
                  <a:pt x="0" y="73"/>
                  <a:pt x="2" y="71"/>
                </a:cubicBezTo>
                <a:cubicBezTo>
                  <a:pt x="72" y="1"/>
                  <a:pt x="72" y="1"/>
                  <a:pt x="72" y="1"/>
                </a:cubicBezTo>
                <a:cubicBezTo>
                  <a:pt x="73" y="0"/>
                  <a:pt x="74" y="0"/>
                  <a:pt x="76" y="0"/>
                </a:cubicBezTo>
                <a:cubicBezTo>
                  <a:pt x="78" y="0"/>
                  <a:pt x="79" y="0"/>
                  <a:pt x="80" y="1"/>
                </a:cubicBezTo>
                <a:cubicBezTo>
                  <a:pt x="150" y="71"/>
                  <a:pt x="150" y="71"/>
                  <a:pt x="150" y="71"/>
                </a:cubicBezTo>
                <a:cubicBezTo>
                  <a:pt x="152" y="73"/>
                  <a:pt x="152" y="74"/>
                  <a:pt x="152" y="76"/>
                </a:cubicBezTo>
                <a:cubicBezTo>
                  <a:pt x="152" y="77"/>
                  <a:pt x="152" y="79"/>
                  <a:pt x="150" y="8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1" name="Freeform 118"/>
          <p:cNvSpPr/>
          <p:nvPr/>
        </p:nvSpPr>
        <p:spPr bwMode="auto">
          <a:xfrm>
            <a:off x="10848474" y="2747162"/>
            <a:ext cx="216071" cy="138286"/>
          </a:xfrm>
          <a:custGeom>
            <a:avLst/>
            <a:gdLst>
              <a:gd name="T0" fmla="*/ 150 w 152"/>
              <a:gd name="T1" fmla="*/ 26 h 97"/>
              <a:gd name="T2" fmla="*/ 80 w 152"/>
              <a:gd name="T3" fmla="*/ 96 h 97"/>
              <a:gd name="T4" fmla="*/ 76 w 152"/>
              <a:gd name="T5" fmla="*/ 97 h 97"/>
              <a:gd name="T6" fmla="*/ 72 w 152"/>
              <a:gd name="T7" fmla="*/ 96 h 97"/>
              <a:gd name="T8" fmla="*/ 2 w 152"/>
              <a:gd name="T9" fmla="*/ 26 h 97"/>
              <a:gd name="T10" fmla="*/ 0 w 152"/>
              <a:gd name="T11" fmla="*/ 21 h 97"/>
              <a:gd name="T12" fmla="*/ 2 w 152"/>
              <a:gd name="T13" fmla="*/ 17 h 97"/>
              <a:gd name="T14" fmla="*/ 17 w 152"/>
              <a:gd name="T15" fmla="*/ 1 h 97"/>
              <a:gd name="T16" fmla="*/ 22 w 152"/>
              <a:gd name="T17" fmla="*/ 0 h 97"/>
              <a:gd name="T18" fmla="*/ 26 w 152"/>
              <a:gd name="T19" fmla="*/ 1 h 97"/>
              <a:gd name="T20" fmla="*/ 76 w 152"/>
              <a:gd name="T21" fmla="*/ 52 h 97"/>
              <a:gd name="T22" fmla="*/ 126 w 152"/>
              <a:gd name="T23" fmla="*/ 1 h 97"/>
              <a:gd name="T24" fmla="*/ 130 w 152"/>
              <a:gd name="T25" fmla="*/ 0 h 97"/>
              <a:gd name="T26" fmla="*/ 135 w 152"/>
              <a:gd name="T27" fmla="*/ 1 h 97"/>
              <a:gd name="T28" fmla="*/ 150 w 152"/>
              <a:gd name="T29" fmla="*/ 17 h 97"/>
              <a:gd name="T30" fmla="*/ 152 w 152"/>
              <a:gd name="T31" fmla="*/ 21 h 97"/>
              <a:gd name="T32" fmla="*/ 150 w 152"/>
              <a:gd name="T33" fmla="*/ 2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2" h="97">
                <a:moveTo>
                  <a:pt x="150" y="26"/>
                </a:moveTo>
                <a:cubicBezTo>
                  <a:pt x="80" y="96"/>
                  <a:pt x="80" y="96"/>
                  <a:pt x="80" y="96"/>
                </a:cubicBezTo>
                <a:cubicBezTo>
                  <a:pt x="79" y="97"/>
                  <a:pt x="78" y="97"/>
                  <a:pt x="76" y="97"/>
                </a:cubicBezTo>
                <a:cubicBezTo>
                  <a:pt x="74" y="97"/>
                  <a:pt x="73" y="97"/>
                  <a:pt x="72" y="96"/>
                </a:cubicBezTo>
                <a:cubicBezTo>
                  <a:pt x="2" y="26"/>
                  <a:pt x="2" y="26"/>
                  <a:pt x="2" y="26"/>
                </a:cubicBezTo>
                <a:cubicBezTo>
                  <a:pt x="0" y="24"/>
                  <a:pt x="0" y="23"/>
                  <a:pt x="0" y="21"/>
                </a:cubicBezTo>
                <a:cubicBezTo>
                  <a:pt x="0" y="20"/>
                  <a:pt x="0" y="18"/>
                  <a:pt x="2" y="17"/>
                </a:cubicBezTo>
                <a:cubicBezTo>
                  <a:pt x="17" y="1"/>
                  <a:pt x="17" y="1"/>
                  <a:pt x="17" y="1"/>
                </a:cubicBezTo>
                <a:cubicBezTo>
                  <a:pt x="19" y="0"/>
                  <a:pt x="20" y="0"/>
                  <a:pt x="22" y="0"/>
                </a:cubicBezTo>
                <a:cubicBezTo>
                  <a:pt x="23" y="0"/>
                  <a:pt x="25" y="0"/>
                  <a:pt x="26" y="1"/>
                </a:cubicBezTo>
                <a:cubicBezTo>
                  <a:pt x="76" y="52"/>
                  <a:pt x="76" y="52"/>
                  <a:pt x="76" y="52"/>
                </a:cubicBezTo>
                <a:cubicBezTo>
                  <a:pt x="126" y="1"/>
                  <a:pt x="126" y="1"/>
                  <a:pt x="126" y="1"/>
                </a:cubicBezTo>
                <a:cubicBezTo>
                  <a:pt x="127" y="0"/>
                  <a:pt x="129" y="0"/>
                  <a:pt x="130" y="0"/>
                </a:cubicBezTo>
                <a:cubicBezTo>
                  <a:pt x="132" y="0"/>
                  <a:pt x="134" y="0"/>
                  <a:pt x="135" y="1"/>
                </a:cubicBezTo>
                <a:cubicBezTo>
                  <a:pt x="150" y="17"/>
                  <a:pt x="150" y="17"/>
                  <a:pt x="150" y="17"/>
                </a:cubicBezTo>
                <a:cubicBezTo>
                  <a:pt x="152" y="18"/>
                  <a:pt x="152" y="20"/>
                  <a:pt x="152" y="21"/>
                </a:cubicBezTo>
                <a:cubicBezTo>
                  <a:pt x="152" y="23"/>
                  <a:pt x="152" y="24"/>
                  <a:pt x="150" y="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2" name="Freeform 119"/>
          <p:cNvSpPr>
            <a:spLocks noEditPoints="1"/>
          </p:cNvSpPr>
          <p:nvPr/>
        </p:nvSpPr>
        <p:spPr bwMode="auto">
          <a:xfrm>
            <a:off x="11138009" y="2727714"/>
            <a:ext cx="259285" cy="153411"/>
          </a:xfrm>
          <a:custGeom>
            <a:avLst/>
            <a:gdLst>
              <a:gd name="T0" fmla="*/ 121 w 182"/>
              <a:gd name="T1" fmla="*/ 105 h 108"/>
              <a:gd name="T2" fmla="*/ 120 w 182"/>
              <a:gd name="T3" fmla="*/ 108 h 108"/>
              <a:gd name="T4" fmla="*/ 118 w 182"/>
              <a:gd name="T5" fmla="*/ 108 h 108"/>
              <a:gd name="T6" fmla="*/ 28 w 182"/>
              <a:gd name="T7" fmla="*/ 108 h 108"/>
              <a:gd name="T8" fmla="*/ 26 w 182"/>
              <a:gd name="T9" fmla="*/ 108 h 108"/>
              <a:gd name="T10" fmla="*/ 25 w 182"/>
              <a:gd name="T11" fmla="*/ 108 h 108"/>
              <a:gd name="T12" fmla="*/ 25 w 182"/>
              <a:gd name="T13" fmla="*/ 107 h 108"/>
              <a:gd name="T14" fmla="*/ 25 w 182"/>
              <a:gd name="T15" fmla="*/ 106 h 108"/>
              <a:gd name="T16" fmla="*/ 24 w 182"/>
              <a:gd name="T17" fmla="*/ 105 h 108"/>
              <a:gd name="T18" fmla="*/ 24 w 182"/>
              <a:gd name="T19" fmla="*/ 103 h 108"/>
              <a:gd name="T20" fmla="*/ 24 w 182"/>
              <a:gd name="T21" fmla="*/ 102 h 108"/>
              <a:gd name="T22" fmla="*/ 24 w 182"/>
              <a:gd name="T23" fmla="*/ 87 h 108"/>
              <a:gd name="T24" fmla="*/ 24 w 182"/>
              <a:gd name="T25" fmla="*/ 48 h 108"/>
              <a:gd name="T26" fmla="*/ 6 w 182"/>
              <a:gd name="T27" fmla="*/ 48 h 108"/>
              <a:gd name="T28" fmla="*/ 2 w 182"/>
              <a:gd name="T29" fmla="*/ 46 h 108"/>
              <a:gd name="T30" fmla="*/ 0 w 182"/>
              <a:gd name="T31" fmla="*/ 42 h 108"/>
              <a:gd name="T32" fmla="*/ 2 w 182"/>
              <a:gd name="T33" fmla="*/ 38 h 108"/>
              <a:gd name="T34" fmla="*/ 32 w 182"/>
              <a:gd name="T35" fmla="*/ 2 h 108"/>
              <a:gd name="T36" fmla="*/ 37 w 182"/>
              <a:gd name="T37" fmla="*/ 0 h 108"/>
              <a:gd name="T38" fmla="*/ 41 w 182"/>
              <a:gd name="T39" fmla="*/ 2 h 108"/>
              <a:gd name="T40" fmla="*/ 71 w 182"/>
              <a:gd name="T41" fmla="*/ 38 h 108"/>
              <a:gd name="T42" fmla="*/ 73 w 182"/>
              <a:gd name="T43" fmla="*/ 42 h 108"/>
              <a:gd name="T44" fmla="*/ 71 w 182"/>
              <a:gd name="T45" fmla="*/ 46 h 108"/>
              <a:gd name="T46" fmla="*/ 67 w 182"/>
              <a:gd name="T47" fmla="*/ 48 h 108"/>
              <a:gd name="T48" fmla="*/ 49 w 182"/>
              <a:gd name="T49" fmla="*/ 48 h 108"/>
              <a:gd name="T50" fmla="*/ 49 w 182"/>
              <a:gd name="T51" fmla="*/ 84 h 108"/>
              <a:gd name="T52" fmla="*/ 103 w 182"/>
              <a:gd name="T53" fmla="*/ 84 h 108"/>
              <a:gd name="T54" fmla="*/ 106 w 182"/>
              <a:gd name="T55" fmla="*/ 85 h 108"/>
              <a:gd name="T56" fmla="*/ 121 w 182"/>
              <a:gd name="T57" fmla="*/ 103 h 108"/>
              <a:gd name="T58" fmla="*/ 121 w 182"/>
              <a:gd name="T59" fmla="*/ 105 h 108"/>
              <a:gd name="T60" fmla="*/ 182 w 182"/>
              <a:gd name="T61" fmla="*/ 66 h 108"/>
              <a:gd name="T62" fmla="*/ 180 w 182"/>
              <a:gd name="T63" fmla="*/ 70 h 108"/>
              <a:gd name="T64" fmla="*/ 150 w 182"/>
              <a:gd name="T65" fmla="*/ 106 h 108"/>
              <a:gd name="T66" fmla="*/ 146 w 182"/>
              <a:gd name="T67" fmla="*/ 108 h 108"/>
              <a:gd name="T68" fmla="*/ 141 w 182"/>
              <a:gd name="T69" fmla="*/ 106 h 108"/>
              <a:gd name="T70" fmla="*/ 111 w 182"/>
              <a:gd name="T71" fmla="*/ 70 h 108"/>
              <a:gd name="T72" fmla="*/ 109 w 182"/>
              <a:gd name="T73" fmla="*/ 66 h 108"/>
              <a:gd name="T74" fmla="*/ 111 w 182"/>
              <a:gd name="T75" fmla="*/ 62 h 108"/>
              <a:gd name="T76" fmla="*/ 115 w 182"/>
              <a:gd name="T77" fmla="*/ 60 h 108"/>
              <a:gd name="T78" fmla="*/ 133 w 182"/>
              <a:gd name="T79" fmla="*/ 60 h 108"/>
              <a:gd name="T80" fmla="*/ 133 w 182"/>
              <a:gd name="T81" fmla="*/ 24 h 108"/>
              <a:gd name="T82" fmla="*/ 79 w 182"/>
              <a:gd name="T83" fmla="*/ 24 h 108"/>
              <a:gd name="T84" fmla="*/ 77 w 182"/>
              <a:gd name="T85" fmla="*/ 23 h 108"/>
              <a:gd name="T86" fmla="*/ 61 w 182"/>
              <a:gd name="T87" fmla="*/ 4 h 108"/>
              <a:gd name="T88" fmla="*/ 61 w 182"/>
              <a:gd name="T89" fmla="*/ 3 h 108"/>
              <a:gd name="T90" fmla="*/ 62 w 182"/>
              <a:gd name="T91" fmla="*/ 0 h 108"/>
              <a:gd name="T92" fmla="*/ 64 w 182"/>
              <a:gd name="T93" fmla="*/ 0 h 108"/>
              <a:gd name="T94" fmla="*/ 155 w 182"/>
              <a:gd name="T95" fmla="*/ 0 h 108"/>
              <a:gd name="T96" fmla="*/ 156 w 182"/>
              <a:gd name="T97" fmla="*/ 0 h 108"/>
              <a:gd name="T98" fmla="*/ 157 w 182"/>
              <a:gd name="T99" fmla="*/ 0 h 108"/>
              <a:gd name="T100" fmla="*/ 157 w 182"/>
              <a:gd name="T101" fmla="*/ 1 h 108"/>
              <a:gd name="T102" fmla="*/ 158 w 182"/>
              <a:gd name="T103" fmla="*/ 2 h 108"/>
              <a:gd name="T104" fmla="*/ 158 w 182"/>
              <a:gd name="T105" fmla="*/ 3 h 108"/>
              <a:gd name="T106" fmla="*/ 158 w 182"/>
              <a:gd name="T107" fmla="*/ 5 h 108"/>
              <a:gd name="T108" fmla="*/ 158 w 182"/>
              <a:gd name="T109" fmla="*/ 6 h 108"/>
              <a:gd name="T110" fmla="*/ 158 w 182"/>
              <a:gd name="T111" fmla="*/ 21 h 108"/>
              <a:gd name="T112" fmla="*/ 158 w 182"/>
              <a:gd name="T113" fmla="*/ 60 h 108"/>
              <a:gd name="T114" fmla="*/ 176 w 182"/>
              <a:gd name="T115" fmla="*/ 60 h 108"/>
              <a:gd name="T116" fmla="*/ 180 w 182"/>
              <a:gd name="T117" fmla="*/ 62 h 108"/>
              <a:gd name="T118" fmla="*/ 182 w 182"/>
              <a:gd name="T119" fmla="*/ 6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2" h="108">
                <a:moveTo>
                  <a:pt x="121" y="105"/>
                </a:moveTo>
                <a:cubicBezTo>
                  <a:pt x="121" y="106"/>
                  <a:pt x="121" y="107"/>
                  <a:pt x="120" y="108"/>
                </a:cubicBezTo>
                <a:cubicBezTo>
                  <a:pt x="120" y="108"/>
                  <a:pt x="119" y="108"/>
                  <a:pt x="118" y="108"/>
                </a:cubicBezTo>
                <a:cubicBezTo>
                  <a:pt x="28" y="108"/>
                  <a:pt x="28" y="108"/>
                  <a:pt x="28" y="108"/>
                </a:cubicBezTo>
                <a:cubicBezTo>
                  <a:pt x="27" y="108"/>
                  <a:pt x="27" y="108"/>
                  <a:pt x="26" y="108"/>
                </a:cubicBezTo>
                <a:cubicBezTo>
                  <a:pt x="26" y="108"/>
                  <a:pt x="26" y="108"/>
                  <a:pt x="25" y="108"/>
                </a:cubicBezTo>
                <a:cubicBezTo>
                  <a:pt x="25" y="107"/>
                  <a:pt x="25" y="107"/>
                  <a:pt x="25" y="107"/>
                </a:cubicBezTo>
                <a:cubicBezTo>
                  <a:pt x="25" y="107"/>
                  <a:pt x="25" y="106"/>
                  <a:pt x="25" y="106"/>
                </a:cubicBezTo>
                <a:cubicBezTo>
                  <a:pt x="25" y="105"/>
                  <a:pt x="24" y="105"/>
                  <a:pt x="24" y="105"/>
                </a:cubicBezTo>
                <a:cubicBezTo>
                  <a:pt x="24" y="104"/>
                  <a:pt x="24" y="104"/>
                  <a:pt x="24" y="103"/>
                </a:cubicBezTo>
                <a:cubicBezTo>
                  <a:pt x="24" y="103"/>
                  <a:pt x="24" y="102"/>
                  <a:pt x="24" y="102"/>
                </a:cubicBezTo>
                <a:cubicBezTo>
                  <a:pt x="24" y="87"/>
                  <a:pt x="24" y="87"/>
                  <a:pt x="24" y="87"/>
                </a:cubicBezTo>
                <a:cubicBezTo>
                  <a:pt x="24" y="48"/>
                  <a:pt x="24" y="48"/>
                  <a:pt x="24" y="48"/>
                </a:cubicBezTo>
                <a:cubicBezTo>
                  <a:pt x="6" y="48"/>
                  <a:pt x="6" y="48"/>
                  <a:pt x="6" y="48"/>
                </a:cubicBezTo>
                <a:cubicBezTo>
                  <a:pt x="5" y="48"/>
                  <a:pt x="3" y="47"/>
                  <a:pt x="2" y="46"/>
                </a:cubicBezTo>
                <a:cubicBezTo>
                  <a:pt x="1" y="45"/>
                  <a:pt x="0" y="44"/>
                  <a:pt x="0" y="42"/>
                </a:cubicBezTo>
                <a:cubicBezTo>
                  <a:pt x="0" y="40"/>
                  <a:pt x="1" y="39"/>
                  <a:pt x="2" y="38"/>
                </a:cubicBezTo>
                <a:cubicBezTo>
                  <a:pt x="32" y="2"/>
                  <a:pt x="32" y="2"/>
                  <a:pt x="32" y="2"/>
                </a:cubicBezTo>
                <a:cubicBezTo>
                  <a:pt x="33" y="0"/>
                  <a:pt x="35" y="0"/>
                  <a:pt x="37" y="0"/>
                </a:cubicBezTo>
                <a:cubicBezTo>
                  <a:pt x="38" y="0"/>
                  <a:pt x="40" y="0"/>
                  <a:pt x="41" y="2"/>
                </a:cubicBezTo>
                <a:cubicBezTo>
                  <a:pt x="71" y="38"/>
                  <a:pt x="71" y="38"/>
                  <a:pt x="71" y="38"/>
                </a:cubicBezTo>
                <a:cubicBezTo>
                  <a:pt x="72" y="39"/>
                  <a:pt x="73" y="40"/>
                  <a:pt x="73" y="42"/>
                </a:cubicBezTo>
                <a:cubicBezTo>
                  <a:pt x="73" y="44"/>
                  <a:pt x="72" y="45"/>
                  <a:pt x="71" y="46"/>
                </a:cubicBezTo>
                <a:cubicBezTo>
                  <a:pt x="70" y="47"/>
                  <a:pt x="68" y="48"/>
                  <a:pt x="67" y="48"/>
                </a:cubicBezTo>
                <a:cubicBezTo>
                  <a:pt x="49" y="48"/>
                  <a:pt x="49" y="48"/>
                  <a:pt x="49" y="48"/>
                </a:cubicBezTo>
                <a:cubicBezTo>
                  <a:pt x="49" y="84"/>
                  <a:pt x="49" y="84"/>
                  <a:pt x="49" y="84"/>
                </a:cubicBezTo>
                <a:cubicBezTo>
                  <a:pt x="103" y="84"/>
                  <a:pt x="103" y="84"/>
                  <a:pt x="103" y="84"/>
                </a:cubicBezTo>
                <a:cubicBezTo>
                  <a:pt x="104" y="84"/>
                  <a:pt x="105" y="85"/>
                  <a:pt x="106" y="85"/>
                </a:cubicBezTo>
                <a:cubicBezTo>
                  <a:pt x="121" y="103"/>
                  <a:pt x="121" y="103"/>
                  <a:pt x="121" y="103"/>
                </a:cubicBezTo>
                <a:cubicBezTo>
                  <a:pt x="121" y="104"/>
                  <a:pt x="121" y="105"/>
                  <a:pt x="121" y="105"/>
                </a:cubicBezTo>
                <a:close/>
                <a:moveTo>
                  <a:pt x="182" y="66"/>
                </a:moveTo>
                <a:cubicBezTo>
                  <a:pt x="182" y="68"/>
                  <a:pt x="181" y="69"/>
                  <a:pt x="180" y="70"/>
                </a:cubicBezTo>
                <a:cubicBezTo>
                  <a:pt x="150" y="106"/>
                  <a:pt x="150" y="106"/>
                  <a:pt x="150" y="106"/>
                </a:cubicBezTo>
                <a:cubicBezTo>
                  <a:pt x="149" y="108"/>
                  <a:pt x="147" y="108"/>
                  <a:pt x="146" y="108"/>
                </a:cubicBezTo>
                <a:cubicBezTo>
                  <a:pt x="144" y="108"/>
                  <a:pt x="142" y="108"/>
                  <a:pt x="141" y="106"/>
                </a:cubicBezTo>
                <a:cubicBezTo>
                  <a:pt x="111" y="70"/>
                  <a:pt x="111" y="70"/>
                  <a:pt x="111" y="70"/>
                </a:cubicBezTo>
                <a:cubicBezTo>
                  <a:pt x="110" y="69"/>
                  <a:pt x="109" y="68"/>
                  <a:pt x="109" y="66"/>
                </a:cubicBezTo>
                <a:cubicBezTo>
                  <a:pt x="109" y="64"/>
                  <a:pt x="110" y="63"/>
                  <a:pt x="111" y="62"/>
                </a:cubicBezTo>
                <a:cubicBezTo>
                  <a:pt x="112" y="61"/>
                  <a:pt x="114" y="60"/>
                  <a:pt x="115" y="60"/>
                </a:cubicBezTo>
                <a:cubicBezTo>
                  <a:pt x="133" y="60"/>
                  <a:pt x="133" y="60"/>
                  <a:pt x="133" y="60"/>
                </a:cubicBezTo>
                <a:cubicBezTo>
                  <a:pt x="133" y="24"/>
                  <a:pt x="133" y="24"/>
                  <a:pt x="133" y="24"/>
                </a:cubicBezTo>
                <a:cubicBezTo>
                  <a:pt x="79" y="24"/>
                  <a:pt x="79" y="24"/>
                  <a:pt x="79" y="24"/>
                </a:cubicBezTo>
                <a:cubicBezTo>
                  <a:pt x="78" y="24"/>
                  <a:pt x="77" y="23"/>
                  <a:pt x="77" y="23"/>
                </a:cubicBezTo>
                <a:cubicBezTo>
                  <a:pt x="61" y="4"/>
                  <a:pt x="61" y="4"/>
                  <a:pt x="61" y="4"/>
                </a:cubicBezTo>
                <a:cubicBezTo>
                  <a:pt x="61" y="4"/>
                  <a:pt x="61" y="3"/>
                  <a:pt x="61" y="3"/>
                </a:cubicBezTo>
                <a:cubicBezTo>
                  <a:pt x="61" y="2"/>
                  <a:pt x="61" y="1"/>
                  <a:pt x="62" y="0"/>
                </a:cubicBezTo>
                <a:cubicBezTo>
                  <a:pt x="62" y="0"/>
                  <a:pt x="63" y="0"/>
                  <a:pt x="64" y="0"/>
                </a:cubicBezTo>
                <a:cubicBezTo>
                  <a:pt x="155" y="0"/>
                  <a:pt x="155" y="0"/>
                  <a:pt x="155" y="0"/>
                </a:cubicBezTo>
                <a:cubicBezTo>
                  <a:pt x="155" y="0"/>
                  <a:pt x="156" y="0"/>
                  <a:pt x="156" y="0"/>
                </a:cubicBezTo>
                <a:cubicBezTo>
                  <a:pt x="156" y="0"/>
                  <a:pt x="157" y="0"/>
                  <a:pt x="157" y="0"/>
                </a:cubicBezTo>
                <a:cubicBezTo>
                  <a:pt x="157" y="1"/>
                  <a:pt x="157" y="1"/>
                  <a:pt x="157" y="1"/>
                </a:cubicBezTo>
                <a:cubicBezTo>
                  <a:pt x="157" y="1"/>
                  <a:pt x="157" y="2"/>
                  <a:pt x="158" y="2"/>
                </a:cubicBezTo>
                <a:cubicBezTo>
                  <a:pt x="158" y="3"/>
                  <a:pt x="158" y="3"/>
                  <a:pt x="158" y="3"/>
                </a:cubicBezTo>
                <a:cubicBezTo>
                  <a:pt x="158" y="4"/>
                  <a:pt x="158" y="4"/>
                  <a:pt x="158" y="5"/>
                </a:cubicBezTo>
                <a:cubicBezTo>
                  <a:pt x="158" y="5"/>
                  <a:pt x="158" y="6"/>
                  <a:pt x="158" y="6"/>
                </a:cubicBezTo>
                <a:cubicBezTo>
                  <a:pt x="158" y="21"/>
                  <a:pt x="158" y="21"/>
                  <a:pt x="158" y="21"/>
                </a:cubicBezTo>
                <a:cubicBezTo>
                  <a:pt x="158" y="60"/>
                  <a:pt x="158" y="60"/>
                  <a:pt x="158" y="60"/>
                </a:cubicBezTo>
                <a:cubicBezTo>
                  <a:pt x="176" y="60"/>
                  <a:pt x="176" y="60"/>
                  <a:pt x="176" y="60"/>
                </a:cubicBezTo>
                <a:cubicBezTo>
                  <a:pt x="177" y="60"/>
                  <a:pt x="179" y="61"/>
                  <a:pt x="180" y="62"/>
                </a:cubicBezTo>
                <a:cubicBezTo>
                  <a:pt x="181" y="63"/>
                  <a:pt x="182" y="64"/>
                  <a:pt x="182" y="6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3" name="Freeform 120"/>
          <p:cNvSpPr>
            <a:spLocks noEditPoints="1"/>
          </p:cNvSpPr>
          <p:nvPr/>
        </p:nvSpPr>
        <p:spPr bwMode="auto">
          <a:xfrm>
            <a:off x="794706" y="3136089"/>
            <a:ext cx="224714" cy="192302"/>
          </a:xfrm>
          <a:custGeom>
            <a:avLst/>
            <a:gdLst>
              <a:gd name="T0" fmla="*/ 157 w 157"/>
              <a:gd name="T1" fmla="*/ 19 h 134"/>
              <a:gd name="T2" fmla="*/ 157 w 157"/>
              <a:gd name="T3" fmla="*/ 67 h 134"/>
              <a:gd name="T4" fmla="*/ 156 w 157"/>
              <a:gd name="T5" fmla="*/ 71 h 134"/>
              <a:gd name="T6" fmla="*/ 152 w 157"/>
              <a:gd name="T7" fmla="*/ 73 h 134"/>
              <a:gd name="T8" fmla="*/ 53 w 157"/>
              <a:gd name="T9" fmla="*/ 85 h 134"/>
              <a:gd name="T10" fmla="*/ 54 w 157"/>
              <a:gd name="T11" fmla="*/ 87 h 134"/>
              <a:gd name="T12" fmla="*/ 54 w 157"/>
              <a:gd name="T13" fmla="*/ 89 h 134"/>
              <a:gd name="T14" fmla="*/ 54 w 157"/>
              <a:gd name="T15" fmla="*/ 91 h 134"/>
              <a:gd name="T16" fmla="*/ 52 w 157"/>
              <a:gd name="T17" fmla="*/ 97 h 134"/>
              <a:gd name="T18" fmla="*/ 139 w 157"/>
              <a:gd name="T19" fmla="*/ 97 h 134"/>
              <a:gd name="T20" fmla="*/ 143 w 157"/>
              <a:gd name="T21" fmla="*/ 99 h 134"/>
              <a:gd name="T22" fmla="*/ 145 w 157"/>
              <a:gd name="T23" fmla="*/ 103 h 134"/>
              <a:gd name="T24" fmla="*/ 143 w 157"/>
              <a:gd name="T25" fmla="*/ 108 h 134"/>
              <a:gd name="T26" fmla="*/ 139 w 157"/>
              <a:gd name="T27" fmla="*/ 109 h 134"/>
              <a:gd name="T28" fmla="*/ 42 w 157"/>
              <a:gd name="T29" fmla="*/ 109 h 134"/>
              <a:gd name="T30" fmla="*/ 38 w 157"/>
              <a:gd name="T31" fmla="*/ 108 h 134"/>
              <a:gd name="T32" fmla="*/ 36 w 157"/>
              <a:gd name="T33" fmla="*/ 103 h 134"/>
              <a:gd name="T34" fmla="*/ 37 w 157"/>
              <a:gd name="T35" fmla="*/ 100 h 134"/>
              <a:gd name="T36" fmla="*/ 40 w 157"/>
              <a:gd name="T37" fmla="*/ 94 h 134"/>
              <a:gd name="T38" fmla="*/ 42 w 157"/>
              <a:gd name="T39" fmla="*/ 90 h 134"/>
              <a:gd name="T40" fmla="*/ 25 w 157"/>
              <a:gd name="T41" fmla="*/ 13 h 134"/>
              <a:gd name="T42" fmla="*/ 6 w 157"/>
              <a:gd name="T43" fmla="*/ 13 h 134"/>
              <a:gd name="T44" fmla="*/ 2 w 157"/>
              <a:gd name="T45" fmla="*/ 11 h 134"/>
              <a:gd name="T46" fmla="*/ 0 w 157"/>
              <a:gd name="T47" fmla="*/ 6 h 134"/>
              <a:gd name="T48" fmla="*/ 2 w 157"/>
              <a:gd name="T49" fmla="*/ 2 h 134"/>
              <a:gd name="T50" fmla="*/ 6 w 157"/>
              <a:gd name="T51" fmla="*/ 0 h 134"/>
              <a:gd name="T52" fmla="*/ 30 w 157"/>
              <a:gd name="T53" fmla="*/ 0 h 134"/>
              <a:gd name="T54" fmla="*/ 33 w 157"/>
              <a:gd name="T55" fmla="*/ 1 h 134"/>
              <a:gd name="T56" fmla="*/ 35 w 157"/>
              <a:gd name="T57" fmla="*/ 3 h 134"/>
              <a:gd name="T58" fmla="*/ 36 w 157"/>
              <a:gd name="T59" fmla="*/ 5 h 134"/>
              <a:gd name="T60" fmla="*/ 37 w 157"/>
              <a:gd name="T61" fmla="*/ 7 h 134"/>
              <a:gd name="T62" fmla="*/ 37 w 157"/>
              <a:gd name="T63" fmla="*/ 10 h 134"/>
              <a:gd name="T64" fmla="*/ 38 w 157"/>
              <a:gd name="T65" fmla="*/ 13 h 134"/>
              <a:gd name="T66" fmla="*/ 151 w 157"/>
              <a:gd name="T67" fmla="*/ 13 h 134"/>
              <a:gd name="T68" fmla="*/ 155 w 157"/>
              <a:gd name="T69" fmla="*/ 14 h 134"/>
              <a:gd name="T70" fmla="*/ 157 w 157"/>
              <a:gd name="T71" fmla="*/ 19 h 134"/>
              <a:gd name="T72" fmla="*/ 57 w 157"/>
              <a:gd name="T73" fmla="*/ 113 h 134"/>
              <a:gd name="T74" fmla="*/ 60 w 157"/>
              <a:gd name="T75" fmla="*/ 121 h 134"/>
              <a:gd name="T76" fmla="*/ 57 w 157"/>
              <a:gd name="T77" fmla="*/ 130 h 134"/>
              <a:gd name="T78" fmla="*/ 48 w 157"/>
              <a:gd name="T79" fmla="*/ 134 h 134"/>
              <a:gd name="T80" fmla="*/ 40 w 157"/>
              <a:gd name="T81" fmla="*/ 130 h 134"/>
              <a:gd name="T82" fmla="*/ 36 w 157"/>
              <a:gd name="T83" fmla="*/ 121 h 134"/>
              <a:gd name="T84" fmla="*/ 40 w 157"/>
              <a:gd name="T85" fmla="*/ 113 h 134"/>
              <a:gd name="T86" fmla="*/ 48 w 157"/>
              <a:gd name="T87" fmla="*/ 109 h 134"/>
              <a:gd name="T88" fmla="*/ 57 w 157"/>
              <a:gd name="T89" fmla="*/ 113 h 134"/>
              <a:gd name="T90" fmla="*/ 142 w 157"/>
              <a:gd name="T91" fmla="*/ 113 h 134"/>
              <a:gd name="T92" fmla="*/ 145 w 157"/>
              <a:gd name="T93" fmla="*/ 121 h 134"/>
              <a:gd name="T94" fmla="*/ 142 w 157"/>
              <a:gd name="T95" fmla="*/ 130 h 134"/>
              <a:gd name="T96" fmla="*/ 133 w 157"/>
              <a:gd name="T97" fmla="*/ 134 h 134"/>
              <a:gd name="T98" fmla="*/ 125 w 157"/>
              <a:gd name="T99" fmla="*/ 130 h 134"/>
              <a:gd name="T100" fmla="*/ 121 w 157"/>
              <a:gd name="T101" fmla="*/ 121 h 134"/>
              <a:gd name="T102" fmla="*/ 125 w 157"/>
              <a:gd name="T103" fmla="*/ 113 h 134"/>
              <a:gd name="T104" fmla="*/ 133 w 157"/>
              <a:gd name="T105" fmla="*/ 109 h 134"/>
              <a:gd name="T106" fmla="*/ 142 w 157"/>
              <a:gd name="T107" fmla="*/ 11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34">
                <a:moveTo>
                  <a:pt x="157" y="19"/>
                </a:moveTo>
                <a:cubicBezTo>
                  <a:pt x="157" y="67"/>
                  <a:pt x="157" y="67"/>
                  <a:pt x="157" y="67"/>
                </a:cubicBezTo>
                <a:cubicBezTo>
                  <a:pt x="157" y="69"/>
                  <a:pt x="157" y="70"/>
                  <a:pt x="156" y="71"/>
                </a:cubicBezTo>
                <a:cubicBezTo>
                  <a:pt x="155" y="72"/>
                  <a:pt x="153" y="73"/>
                  <a:pt x="152" y="73"/>
                </a:cubicBezTo>
                <a:cubicBezTo>
                  <a:pt x="53" y="85"/>
                  <a:pt x="53" y="85"/>
                  <a:pt x="53" y="85"/>
                </a:cubicBezTo>
                <a:cubicBezTo>
                  <a:pt x="53" y="85"/>
                  <a:pt x="53" y="86"/>
                  <a:pt x="54" y="87"/>
                </a:cubicBezTo>
                <a:cubicBezTo>
                  <a:pt x="54" y="88"/>
                  <a:pt x="54" y="88"/>
                  <a:pt x="54" y="89"/>
                </a:cubicBezTo>
                <a:cubicBezTo>
                  <a:pt x="54" y="90"/>
                  <a:pt x="54" y="91"/>
                  <a:pt x="54" y="91"/>
                </a:cubicBezTo>
                <a:cubicBezTo>
                  <a:pt x="54" y="92"/>
                  <a:pt x="54" y="94"/>
                  <a:pt x="52" y="97"/>
                </a:cubicBezTo>
                <a:cubicBezTo>
                  <a:pt x="139" y="97"/>
                  <a:pt x="139" y="97"/>
                  <a:pt x="139" y="97"/>
                </a:cubicBezTo>
                <a:cubicBezTo>
                  <a:pt x="141" y="97"/>
                  <a:pt x="142" y="98"/>
                  <a:pt x="143" y="99"/>
                </a:cubicBezTo>
                <a:cubicBezTo>
                  <a:pt x="145" y="100"/>
                  <a:pt x="145" y="102"/>
                  <a:pt x="145" y="103"/>
                </a:cubicBezTo>
                <a:cubicBezTo>
                  <a:pt x="145" y="105"/>
                  <a:pt x="145" y="106"/>
                  <a:pt x="143" y="108"/>
                </a:cubicBezTo>
                <a:cubicBezTo>
                  <a:pt x="142" y="109"/>
                  <a:pt x="141" y="109"/>
                  <a:pt x="139" y="109"/>
                </a:cubicBezTo>
                <a:cubicBezTo>
                  <a:pt x="42" y="109"/>
                  <a:pt x="42" y="109"/>
                  <a:pt x="42" y="109"/>
                </a:cubicBezTo>
                <a:cubicBezTo>
                  <a:pt x="41" y="109"/>
                  <a:pt x="39" y="109"/>
                  <a:pt x="38" y="108"/>
                </a:cubicBezTo>
                <a:cubicBezTo>
                  <a:pt x="37" y="106"/>
                  <a:pt x="36" y="105"/>
                  <a:pt x="36" y="103"/>
                </a:cubicBezTo>
                <a:cubicBezTo>
                  <a:pt x="36" y="102"/>
                  <a:pt x="37" y="101"/>
                  <a:pt x="37" y="100"/>
                </a:cubicBezTo>
                <a:cubicBezTo>
                  <a:pt x="38" y="98"/>
                  <a:pt x="39" y="96"/>
                  <a:pt x="40" y="94"/>
                </a:cubicBezTo>
                <a:cubicBezTo>
                  <a:pt x="41" y="92"/>
                  <a:pt x="42" y="91"/>
                  <a:pt x="42" y="90"/>
                </a:cubicBezTo>
                <a:cubicBezTo>
                  <a:pt x="25" y="13"/>
                  <a:pt x="25" y="13"/>
                  <a:pt x="25" y="13"/>
                </a:cubicBezTo>
                <a:cubicBezTo>
                  <a:pt x="6" y="13"/>
                  <a:pt x="6" y="13"/>
                  <a:pt x="6" y="13"/>
                </a:cubicBezTo>
                <a:cubicBezTo>
                  <a:pt x="4" y="13"/>
                  <a:pt x="3" y="12"/>
                  <a:pt x="2" y="11"/>
                </a:cubicBezTo>
                <a:cubicBezTo>
                  <a:pt x="1" y="10"/>
                  <a:pt x="0" y="8"/>
                  <a:pt x="0" y="6"/>
                </a:cubicBezTo>
                <a:cubicBezTo>
                  <a:pt x="0" y="5"/>
                  <a:pt x="1" y="3"/>
                  <a:pt x="2" y="2"/>
                </a:cubicBezTo>
                <a:cubicBezTo>
                  <a:pt x="3" y="1"/>
                  <a:pt x="4" y="0"/>
                  <a:pt x="6" y="0"/>
                </a:cubicBezTo>
                <a:cubicBezTo>
                  <a:pt x="30" y="0"/>
                  <a:pt x="30" y="0"/>
                  <a:pt x="30" y="0"/>
                </a:cubicBezTo>
                <a:cubicBezTo>
                  <a:pt x="31" y="0"/>
                  <a:pt x="32" y="1"/>
                  <a:pt x="33" y="1"/>
                </a:cubicBezTo>
                <a:cubicBezTo>
                  <a:pt x="34" y="1"/>
                  <a:pt x="34" y="2"/>
                  <a:pt x="35" y="3"/>
                </a:cubicBezTo>
                <a:cubicBezTo>
                  <a:pt x="35" y="3"/>
                  <a:pt x="36" y="4"/>
                  <a:pt x="36" y="5"/>
                </a:cubicBezTo>
                <a:cubicBezTo>
                  <a:pt x="36" y="6"/>
                  <a:pt x="37" y="7"/>
                  <a:pt x="37" y="7"/>
                </a:cubicBezTo>
                <a:cubicBezTo>
                  <a:pt x="37" y="8"/>
                  <a:pt x="37" y="9"/>
                  <a:pt x="37" y="10"/>
                </a:cubicBezTo>
                <a:cubicBezTo>
                  <a:pt x="37" y="11"/>
                  <a:pt x="38" y="12"/>
                  <a:pt x="38" y="13"/>
                </a:cubicBezTo>
                <a:cubicBezTo>
                  <a:pt x="151" y="13"/>
                  <a:pt x="151" y="13"/>
                  <a:pt x="151" y="13"/>
                </a:cubicBezTo>
                <a:cubicBezTo>
                  <a:pt x="153" y="13"/>
                  <a:pt x="154" y="13"/>
                  <a:pt x="155" y="14"/>
                </a:cubicBezTo>
                <a:cubicBezTo>
                  <a:pt x="157" y="16"/>
                  <a:pt x="157" y="17"/>
                  <a:pt x="157" y="19"/>
                </a:cubicBezTo>
                <a:close/>
                <a:moveTo>
                  <a:pt x="57" y="113"/>
                </a:moveTo>
                <a:cubicBezTo>
                  <a:pt x="59" y="115"/>
                  <a:pt x="60" y="118"/>
                  <a:pt x="60" y="121"/>
                </a:cubicBezTo>
                <a:cubicBezTo>
                  <a:pt x="60" y="125"/>
                  <a:pt x="59" y="128"/>
                  <a:pt x="57" y="130"/>
                </a:cubicBezTo>
                <a:cubicBezTo>
                  <a:pt x="55" y="132"/>
                  <a:pt x="52" y="134"/>
                  <a:pt x="48" y="134"/>
                </a:cubicBezTo>
                <a:cubicBezTo>
                  <a:pt x="45" y="134"/>
                  <a:pt x="42" y="132"/>
                  <a:pt x="40" y="130"/>
                </a:cubicBezTo>
                <a:cubicBezTo>
                  <a:pt x="37" y="128"/>
                  <a:pt x="36" y="125"/>
                  <a:pt x="36" y="121"/>
                </a:cubicBezTo>
                <a:cubicBezTo>
                  <a:pt x="36" y="118"/>
                  <a:pt x="37" y="115"/>
                  <a:pt x="40" y="113"/>
                </a:cubicBezTo>
                <a:cubicBezTo>
                  <a:pt x="42" y="111"/>
                  <a:pt x="45" y="109"/>
                  <a:pt x="48" y="109"/>
                </a:cubicBezTo>
                <a:cubicBezTo>
                  <a:pt x="52" y="109"/>
                  <a:pt x="55" y="111"/>
                  <a:pt x="57" y="113"/>
                </a:cubicBezTo>
                <a:close/>
                <a:moveTo>
                  <a:pt x="142" y="113"/>
                </a:moveTo>
                <a:cubicBezTo>
                  <a:pt x="144" y="115"/>
                  <a:pt x="145" y="118"/>
                  <a:pt x="145" y="121"/>
                </a:cubicBezTo>
                <a:cubicBezTo>
                  <a:pt x="145" y="125"/>
                  <a:pt x="144" y="128"/>
                  <a:pt x="142" y="130"/>
                </a:cubicBezTo>
                <a:cubicBezTo>
                  <a:pt x="139" y="132"/>
                  <a:pt x="136" y="134"/>
                  <a:pt x="133" y="134"/>
                </a:cubicBezTo>
                <a:cubicBezTo>
                  <a:pt x="130" y="134"/>
                  <a:pt x="127" y="132"/>
                  <a:pt x="125" y="130"/>
                </a:cubicBezTo>
                <a:cubicBezTo>
                  <a:pt x="122" y="128"/>
                  <a:pt x="121" y="125"/>
                  <a:pt x="121" y="121"/>
                </a:cubicBezTo>
                <a:cubicBezTo>
                  <a:pt x="121" y="118"/>
                  <a:pt x="122" y="115"/>
                  <a:pt x="125" y="113"/>
                </a:cubicBezTo>
                <a:cubicBezTo>
                  <a:pt x="127" y="111"/>
                  <a:pt x="130" y="109"/>
                  <a:pt x="133" y="109"/>
                </a:cubicBezTo>
                <a:cubicBezTo>
                  <a:pt x="136" y="109"/>
                  <a:pt x="139" y="111"/>
                  <a:pt x="142" y="1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4" name="Freeform 121"/>
          <p:cNvSpPr/>
          <p:nvPr/>
        </p:nvSpPr>
        <p:spPr bwMode="auto">
          <a:xfrm>
            <a:off x="1079919" y="3118803"/>
            <a:ext cx="224714" cy="192302"/>
          </a:xfrm>
          <a:custGeom>
            <a:avLst/>
            <a:gdLst>
              <a:gd name="T0" fmla="*/ 157 w 157"/>
              <a:gd name="T1" fmla="*/ 46 h 133"/>
              <a:gd name="T2" fmla="*/ 157 w 157"/>
              <a:gd name="T3" fmla="*/ 112 h 133"/>
              <a:gd name="T4" fmla="*/ 151 w 157"/>
              <a:gd name="T5" fmla="*/ 127 h 133"/>
              <a:gd name="T6" fmla="*/ 136 w 157"/>
              <a:gd name="T7" fmla="*/ 133 h 133"/>
              <a:gd name="T8" fmla="*/ 21 w 157"/>
              <a:gd name="T9" fmla="*/ 133 h 133"/>
              <a:gd name="T10" fmla="*/ 6 w 157"/>
              <a:gd name="T11" fmla="*/ 127 h 133"/>
              <a:gd name="T12" fmla="*/ 0 w 157"/>
              <a:gd name="T13" fmla="*/ 112 h 133"/>
              <a:gd name="T14" fmla="*/ 0 w 157"/>
              <a:gd name="T15" fmla="*/ 22 h 133"/>
              <a:gd name="T16" fmla="*/ 6 w 157"/>
              <a:gd name="T17" fmla="*/ 7 h 133"/>
              <a:gd name="T18" fmla="*/ 21 w 157"/>
              <a:gd name="T19" fmla="*/ 0 h 133"/>
              <a:gd name="T20" fmla="*/ 51 w 157"/>
              <a:gd name="T21" fmla="*/ 0 h 133"/>
              <a:gd name="T22" fmla="*/ 66 w 157"/>
              <a:gd name="T23" fmla="*/ 7 h 133"/>
              <a:gd name="T24" fmla="*/ 72 w 157"/>
              <a:gd name="T25" fmla="*/ 22 h 133"/>
              <a:gd name="T26" fmla="*/ 72 w 157"/>
              <a:gd name="T27" fmla="*/ 25 h 133"/>
              <a:gd name="T28" fmla="*/ 136 w 157"/>
              <a:gd name="T29" fmla="*/ 25 h 133"/>
              <a:gd name="T30" fmla="*/ 151 w 157"/>
              <a:gd name="T31" fmla="*/ 31 h 133"/>
              <a:gd name="T32" fmla="*/ 157 w 157"/>
              <a:gd name="T33" fmla="*/ 4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133">
                <a:moveTo>
                  <a:pt x="157" y="46"/>
                </a:moveTo>
                <a:cubicBezTo>
                  <a:pt x="157" y="112"/>
                  <a:pt x="157" y="112"/>
                  <a:pt x="157" y="112"/>
                </a:cubicBezTo>
                <a:cubicBezTo>
                  <a:pt x="157" y="118"/>
                  <a:pt x="155" y="123"/>
                  <a:pt x="151" y="127"/>
                </a:cubicBezTo>
                <a:cubicBezTo>
                  <a:pt x="147" y="131"/>
                  <a:pt x="142" y="133"/>
                  <a:pt x="136" y="133"/>
                </a:cubicBezTo>
                <a:cubicBezTo>
                  <a:pt x="21" y="133"/>
                  <a:pt x="21" y="133"/>
                  <a:pt x="21" y="133"/>
                </a:cubicBezTo>
                <a:cubicBezTo>
                  <a:pt x="15" y="133"/>
                  <a:pt x="10" y="131"/>
                  <a:pt x="6" y="127"/>
                </a:cubicBezTo>
                <a:cubicBezTo>
                  <a:pt x="2" y="123"/>
                  <a:pt x="0" y="118"/>
                  <a:pt x="0" y="112"/>
                </a:cubicBezTo>
                <a:cubicBezTo>
                  <a:pt x="0" y="22"/>
                  <a:pt x="0" y="22"/>
                  <a:pt x="0" y="22"/>
                </a:cubicBezTo>
                <a:cubicBezTo>
                  <a:pt x="0" y="16"/>
                  <a:pt x="2" y="11"/>
                  <a:pt x="6" y="7"/>
                </a:cubicBezTo>
                <a:cubicBezTo>
                  <a:pt x="10" y="2"/>
                  <a:pt x="15" y="0"/>
                  <a:pt x="21" y="0"/>
                </a:cubicBezTo>
                <a:cubicBezTo>
                  <a:pt x="51" y="0"/>
                  <a:pt x="51" y="0"/>
                  <a:pt x="51" y="0"/>
                </a:cubicBezTo>
                <a:cubicBezTo>
                  <a:pt x="57" y="0"/>
                  <a:pt x="62" y="2"/>
                  <a:pt x="66" y="7"/>
                </a:cubicBezTo>
                <a:cubicBezTo>
                  <a:pt x="70" y="11"/>
                  <a:pt x="72" y="16"/>
                  <a:pt x="72" y="22"/>
                </a:cubicBezTo>
                <a:cubicBezTo>
                  <a:pt x="72" y="25"/>
                  <a:pt x="72" y="25"/>
                  <a:pt x="72" y="25"/>
                </a:cubicBezTo>
                <a:cubicBezTo>
                  <a:pt x="136" y="25"/>
                  <a:pt x="136" y="25"/>
                  <a:pt x="136" y="25"/>
                </a:cubicBezTo>
                <a:cubicBezTo>
                  <a:pt x="142" y="25"/>
                  <a:pt x="147" y="27"/>
                  <a:pt x="151" y="31"/>
                </a:cubicBezTo>
                <a:cubicBezTo>
                  <a:pt x="155" y="35"/>
                  <a:pt x="157" y="40"/>
                  <a:pt x="157"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5" name="Freeform 122"/>
          <p:cNvSpPr>
            <a:spLocks noEditPoints="1"/>
          </p:cNvSpPr>
          <p:nvPr/>
        </p:nvSpPr>
        <p:spPr bwMode="auto">
          <a:xfrm>
            <a:off x="1365133" y="3118803"/>
            <a:ext cx="252803" cy="192302"/>
          </a:xfrm>
          <a:custGeom>
            <a:avLst/>
            <a:gdLst>
              <a:gd name="T0" fmla="*/ 145 w 177"/>
              <a:gd name="T1" fmla="*/ 46 h 133"/>
              <a:gd name="T2" fmla="*/ 145 w 177"/>
              <a:gd name="T3" fmla="*/ 61 h 133"/>
              <a:gd name="T4" fmla="*/ 66 w 177"/>
              <a:gd name="T5" fmla="*/ 61 h 133"/>
              <a:gd name="T6" fmla="*/ 48 w 177"/>
              <a:gd name="T7" fmla="*/ 65 h 133"/>
              <a:gd name="T8" fmla="*/ 32 w 177"/>
              <a:gd name="T9" fmla="*/ 77 h 133"/>
              <a:gd name="T10" fmla="*/ 0 w 177"/>
              <a:gd name="T11" fmla="*/ 114 h 133"/>
              <a:gd name="T12" fmla="*/ 0 w 177"/>
              <a:gd name="T13" fmla="*/ 115 h 133"/>
              <a:gd name="T14" fmla="*/ 0 w 177"/>
              <a:gd name="T15" fmla="*/ 113 h 133"/>
              <a:gd name="T16" fmla="*/ 0 w 177"/>
              <a:gd name="T17" fmla="*/ 112 h 133"/>
              <a:gd name="T18" fmla="*/ 0 w 177"/>
              <a:gd name="T19" fmla="*/ 22 h 133"/>
              <a:gd name="T20" fmla="*/ 6 w 177"/>
              <a:gd name="T21" fmla="*/ 7 h 133"/>
              <a:gd name="T22" fmla="*/ 21 w 177"/>
              <a:gd name="T23" fmla="*/ 0 h 133"/>
              <a:gd name="T24" fmla="*/ 51 w 177"/>
              <a:gd name="T25" fmla="*/ 0 h 133"/>
              <a:gd name="T26" fmla="*/ 66 w 177"/>
              <a:gd name="T27" fmla="*/ 7 h 133"/>
              <a:gd name="T28" fmla="*/ 72 w 177"/>
              <a:gd name="T29" fmla="*/ 22 h 133"/>
              <a:gd name="T30" fmla="*/ 72 w 177"/>
              <a:gd name="T31" fmla="*/ 25 h 133"/>
              <a:gd name="T32" fmla="*/ 124 w 177"/>
              <a:gd name="T33" fmla="*/ 25 h 133"/>
              <a:gd name="T34" fmla="*/ 139 w 177"/>
              <a:gd name="T35" fmla="*/ 31 h 133"/>
              <a:gd name="T36" fmla="*/ 145 w 177"/>
              <a:gd name="T37" fmla="*/ 46 h 133"/>
              <a:gd name="T38" fmla="*/ 177 w 177"/>
              <a:gd name="T39" fmla="*/ 78 h 133"/>
              <a:gd name="T40" fmla="*/ 174 w 177"/>
              <a:gd name="T41" fmla="*/ 84 h 133"/>
              <a:gd name="T42" fmla="*/ 143 w 177"/>
              <a:gd name="T43" fmla="*/ 122 h 133"/>
              <a:gd name="T44" fmla="*/ 131 w 177"/>
              <a:gd name="T45" fmla="*/ 130 h 133"/>
              <a:gd name="T46" fmla="*/ 118 w 177"/>
              <a:gd name="T47" fmla="*/ 133 h 133"/>
              <a:gd name="T48" fmla="*/ 15 w 177"/>
              <a:gd name="T49" fmla="*/ 133 h 133"/>
              <a:gd name="T50" fmla="*/ 9 w 177"/>
              <a:gd name="T51" fmla="*/ 132 h 133"/>
              <a:gd name="T52" fmla="*/ 7 w 177"/>
              <a:gd name="T53" fmla="*/ 128 h 133"/>
              <a:gd name="T54" fmla="*/ 10 w 177"/>
              <a:gd name="T55" fmla="*/ 122 h 133"/>
              <a:gd name="T56" fmla="*/ 41 w 177"/>
              <a:gd name="T57" fmla="*/ 84 h 133"/>
              <a:gd name="T58" fmla="*/ 53 w 177"/>
              <a:gd name="T59" fmla="*/ 76 h 133"/>
              <a:gd name="T60" fmla="*/ 66 w 177"/>
              <a:gd name="T61" fmla="*/ 73 h 133"/>
              <a:gd name="T62" fmla="*/ 169 w 177"/>
              <a:gd name="T63" fmla="*/ 73 h 133"/>
              <a:gd name="T64" fmla="*/ 175 w 177"/>
              <a:gd name="T65" fmla="*/ 74 h 133"/>
              <a:gd name="T66" fmla="*/ 177 w 177"/>
              <a:gd name="T67" fmla="*/ 7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133">
                <a:moveTo>
                  <a:pt x="145" y="46"/>
                </a:moveTo>
                <a:cubicBezTo>
                  <a:pt x="145" y="61"/>
                  <a:pt x="145" y="61"/>
                  <a:pt x="145" y="61"/>
                </a:cubicBezTo>
                <a:cubicBezTo>
                  <a:pt x="66" y="61"/>
                  <a:pt x="66" y="61"/>
                  <a:pt x="66" y="61"/>
                </a:cubicBezTo>
                <a:cubicBezTo>
                  <a:pt x="60" y="61"/>
                  <a:pt x="54" y="62"/>
                  <a:pt x="48" y="65"/>
                </a:cubicBezTo>
                <a:cubicBezTo>
                  <a:pt x="41" y="68"/>
                  <a:pt x="36" y="72"/>
                  <a:pt x="32" y="77"/>
                </a:cubicBezTo>
                <a:cubicBezTo>
                  <a:pt x="0" y="114"/>
                  <a:pt x="0" y="114"/>
                  <a:pt x="0" y="114"/>
                </a:cubicBezTo>
                <a:cubicBezTo>
                  <a:pt x="0" y="115"/>
                  <a:pt x="0" y="115"/>
                  <a:pt x="0" y="115"/>
                </a:cubicBezTo>
                <a:cubicBezTo>
                  <a:pt x="0" y="114"/>
                  <a:pt x="0" y="114"/>
                  <a:pt x="0" y="113"/>
                </a:cubicBezTo>
                <a:cubicBezTo>
                  <a:pt x="0" y="113"/>
                  <a:pt x="0" y="113"/>
                  <a:pt x="0" y="112"/>
                </a:cubicBezTo>
                <a:cubicBezTo>
                  <a:pt x="0" y="22"/>
                  <a:pt x="0" y="22"/>
                  <a:pt x="0" y="22"/>
                </a:cubicBezTo>
                <a:cubicBezTo>
                  <a:pt x="0" y="16"/>
                  <a:pt x="2" y="11"/>
                  <a:pt x="6" y="7"/>
                </a:cubicBezTo>
                <a:cubicBezTo>
                  <a:pt x="10" y="2"/>
                  <a:pt x="15" y="0"/>
                  <a:pt x="21" y="0"/>
                </a:cubicBezTo>
                <a:cubicBezTo>
                  <a:pt x="51" y="0"/>
                  <a:pt x="51" y="0"/>
                  <a:pt x="51" y="0"/>
                </a:cubicBezTo>
                <a:cubicBezTo>
                  <a:pt x="57" y="0"/>
                  <a:pt x="62" y="2"/>
                  <a:pt x="66" y="7"/>
                </a:cubicBezTo>
                <a:cubicBezTo>
                  <a:pt x="70" y="11"/>
                  <a:pt x="72" y="16"/>
                  <a:pt x="72" y="22"/>
                </a:cubicBezTo>
                <a:cubicBezTo>
                  <a:pt x="72" y="25"/>
                  <a:pt x="72" y="25"/>
                  <a:pt x="72" y="25"/>
                </a:cubicBezTo>
                <a:cubicBezTo>
                  <a:pt x="124" y="25"/>
                  <a:pt x="124" y="25"/>
                  <a:pt x="124" y="25"/>
                </a:cubicBezTo>
                <a:cubicBezTo>
                  <a:pt x="130" y="25"/>
                  <a:pt x="135" y="27"/>
                  <a:pt x="139" y="31"/>
                </a:cubicBezTo>
                <a:cubicBezTo>
                  <a:pt x="143" y="35"/>
                  <a:pt x="145" y="40"/>
                  <a:pt x="145" y="46"/>
                </a:cubicBezTo>
                <a:close/>
                <a:moveTo>
                  <a:pt x="177" y="78"/>
                </a:moveTo>
                <a:cubicBezTo>
                  <a:pt x="177" y="80"/>
                  <a:pt x="176" y="82"/>
                  <a:pt x="174" y="84"/>
                </a:cubicBezTo>
                <a:cubicBezTo>
                  <a:pt x="143" y="122"/>
                  <a:pt x="143" y="122"/>
                  <a:pt x="143" y="122"/>
                </a:cubicBezTo>
                <a:cubicBezTo>
                  <a:pt x="140" y="125"/>
                  <a:pt x="136" y="128"/>
                  <a:pt x="131" y="130"/>
                </a:cubicBezTo>
                <a:cubicBezTo>
                  <a:pt x="126" y="132"/>
                  <a:pt x="122" y="133"/>
                  <a:pt x="118" y="133"/>
                </a:cubicBezTo>
                <a:cubicBezTo>
                  <a:pt x="15" y="133"/>
                  <a:pt x="15" y="133"/>
                  <a:pt x="15" y="133"/>
                </a:cubicBezTo>
                <a:cubicBezTo>
                  <a:pt x="13" y="133"/>
                  <a:pt x="11" y="133"/>
                  <a:pt x="9" y="132"/>
                </a:cubicBezTo>
                <a:cubicBezTo>
                  <a:pt x="7" y="131"/>
                  <a:pt x="7" y="130"/>
                  <a:pt x="7" y="128"/>
                </a:cubicBezTo>
                <a:cubicBezTo>
                  <a:pt x="7" y="126"/>
                  <a:pt x="8" y="124"/>
                  <a:pt x="10" y="122"/>
                </a:cubicBezTo>
                <a:cubicBezTo>
                  <a:pt x="41" y="84"/>
                  <a:pt x="41" y="84"/>
                  <a:pt x="41" y="84"/>
                </a:cubicBezTo>
                <a:cubicBezTo>
                  <a:pt x="44" y="81"/>
                  <a:pt x="48" y="79"/>
                  <a:pt x="53" y="76"/>
                </a:cubicBezTo>
                <a:cubicBezTo>
                  <a:pt x="58" y="74"/>
                  <a:pt x="62" y="73"/>
                  <a:pt x="66" y="73"/>
                </a:cubicBezTo>
                <a:cubicBezTo>
                  <a:pt x="169" y="73"/>
                  <a:pt x="169" y="73"/>
                  <a:pt x="169" y="73"/>
                </a:cubicBezTo>
                <a:cubicBezTo>
                  <a:pt x="171" y="73"/>
                  <a:pt x="173" y="73"/>
                  <a:pt x="175" y="74"/>
                </a:cubicBezTo>
                <a:cubicBezTo>
                  <a:pt x="177" y="75"/>
                  <a:pt x="177" y="76"/>
                  <a:pt x="177" y="7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6" name="Freeform 123"/>
          <p:cNvSpPr/>
          <p:nvPr/>
        </p:nvSpPr>
        <p:spPr bwMode="auto">
          <a:xfrm>
            <a:off x="1693561" y="3103677"/>
            <a:ext cx="86428" cy="241999"/>
          </a:xfrm>
          <a:custGeom>
            <a:avLst/>
            <a:gdLst>
              <a:gd name="T0" fmla="*/ 60 w 60"/>
              <a:gd name="T1" fmla="*/ 30 h 170"/>
              <a:gd name="T2" fmla="*/ 59 w 60"/>
              <a:gd name="T3" fmla="*/ 35 h 170"/>
              <a:gd name="T4" fmla="*/ 54 w 60"/>
              <a:gd name="T5" fmla="*/ 37 h 170"/>
              <a:gd name="T6" fmla="*/ 42 w 60"/>
              <a:gd name="T7" fmla="*/ 37 h 170"/>
              <a:gd name="T8" fmla="*/ 42 w 60"/>
              <a:gd name="T9" fmla="*/ 133 h 170"/>
              <a:gd name="T10" fmla="*/ 54 w 60"/>
              <a:gd name="T11" fmla="*/ 133 h 170"/>
              <a:gd name="T12" fmla="*/ 59 w 60"/>
              <a:gd name="T13" fmla="*/ 135 h 170"/>
              <a:gd name="T14" fmla="*/ 60 w 60"/>
              <a:gd name="T15" fmla="*/ 139 h 170"/>
              <a:gd name="T16" fmla="*/ 59 w 60"/>
              <a:gd name="T17" fmla="*/ 144 h 170"/>
              <a:gd name="T18" fmla="*/ 34 w 60"/>
              <a:gd name="T19" fmla="*/ 168 h 170"/>
              <a:gd name="T20" fmla="*/ 30 w 60"/>
              <a:gd name="T21" fmla="*/ 170 h 170"/>
              <a:gd name="T22" fmla="*/ 26 w 60"/>
              <a:gd name="T23" fmla="*/ 168 h 170"/>
              <a:gd name="T24" fmla="*/ 2 w 60"/>
              <a:gd name="T25" fmla="*/ 144 h 170"/>
              <a:gd name="T26" fmla="*/ 0 w 60"/>
              <a:gd name="T27" fmla="*/ 139 h 170"/>
              <a:gd name="T28" fmla="*/ 2 w 60"/>
              <a:gd name="T29" fmla="*/ 135 h 170"/>
              <a:gd name="T30" fmla="*/ 6 w 60"/>
              <a:gd name="T31" fmla="*/ 133 h 170"/>
              <a:gd name="T32" fmla="*/ 18 w 60"/>
              <a:gd name="T33" fmla="*/ 133 h 170"/>
              <a:gd name="T34" fmla="*/ 18 w 60"/>
              <a:gd name="T35" fmla="*/ 37 h 170"/>
              <a:gd name="T36" fmla="*/ 6 w 60"/>
              <a:gd name="T37" fmla="*/ 37 h 170"/>
              <a:gd name="T38" fmla="*/ 2 w 60"/>
              <a:gd name="T39" fmla="*/ 35 h 170"/>
              <a:gd name="T40" fmla="*/ 0 w 60"/>
              <a:gd name="T41" fmla="*/ 30 h 170"/>
              <a:gd name="T42" fmla="*/ 2 w 60"/>
              <a:gd name="T43" fmla="*/ 26 h 170"/>
              <a:gd name="T44" fmla="*/ 26 w 60"/>
              <a:gd name="T45" fmla="*/ 2 h 170"/>
              <a:gd name="T46" fmla="*/ 30 w 60"/>
              <a:gd name="T47" fmla="*/ 0 h 170"/>
              <a:gd name="T48" fmla="*/ 34 w 60"/>
              <a:gd name="T49" fmla="*/ 2 h 170"/>
              <a:gd name="T50" fmla="*/ 59 w 60"/>
              <a:gd name="T51" fmla="*/ 26 h 170"/>
              <a:gd name="T52" fmla="*/ 60 w 60"/>
              <a:gd name="T53" fmla="*/ 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170">
                <a:moveTo>
                  <a:pt x="60" y="30"/>
                </a:moveTo>
                <a:cubicBezTo>
                  <a:pt x="60" y="32"/>
                  <a:pt x="60" y="34"/>
                  <a:pt x="59" y="35"/>
                </a:cubicBezTo>
                <a:cubicBezTo>
                  <a:pt x="57" y="36"/>
                  <a:pt x="56" y="37"/>
                  <a:pt x="54" y="37"/>
                </a:cubicBezTo>
                <a:cubicBezTo>
                  <a:pt x="42" y="37"/>
                  <a:pt x="42" y="37"/>
                  <a:pt x="42" y="37"/>
                </a:cubicBezTo>
                <a:cubicBezTo>
                  <a:pt x="42" y="133"/>
                  <a:pt x="42" y="133"/>
                  <a:pt x="42" y="133"/>
                </a:cubicBezTo>
                <a:cubicBezTo>
                  <a:pt x="54" y="133"/>
                  <a:pt x="54" y="133"/>
                  <a:pt x="54" y="133"/>
                </a:cubicBezTo>
                <a:cubicBezTo>
                  <a:pt x="56" y="133"/>
                  <a:pt x="57" y="134"/>
                  <a:pt x="59" y="135"/>
                </a:cubicBezTo>
                <a:cubicBezTo>
                  <a:pt x="60" y="136"/>
                  <a:pt x="60" y="138"/>
                  <a:pt x="60" y="139"/>
                </a:cubicBezTo>
                <a:cubicBezTo>
                  <a:pt x="60" y="141"/>
                  <a:pt x="60" y="142"/>
                  <a:pt x="59" y="144"/>
                </a:cubicBezTo>
                <a:cubicBezTo>
                  <a:pt x="34" y="168"/>
                  <a:pt x="34" y="168"/>
                  <a:pt x="34" y="168"/>
                </a:cubicBezTo>
                <a:cubicBezTo>
                  <a:pt x="33" y="169"/>
                  <a:pt x="32" y="170"/>
                  <a:pt x="30" y="170"/>
                </a:cubicBezTo>
                <a:cubicBezTo>
                  <a:pt x="28" y="170"/>
                  <a:pt x="27" y="169"/>
                  <a:pt x="26" y="168"/>
                </a:cubicBezTo>
                <a:cubicBezTo>
                  <a:pt x="2" y="144"/>
                  <a:pt x="2" y="144"/>
                  <a:pt x="2" y="144"/>
                </a:cubicBezTo>
                <a:cubicBezTo>
                  <a:pt x="0" y="142"/>
                  <a:pt x="0" y="141"/>
                  <a:pt x="0" y="139"/>
                </a:cubicBezTo>
                <a:cubicBezTo>
                  <a:pt x="0" y="138"/>
                  <a:pt x="0" y="136"/>
                  <a:pt x="2" y="135"/>
                </a:cubicBezTo>
                <a:cubicBezTo>
                  <a:pt x="3" y="134"/>
                  <a:pt x="4" y="133"/>
                  <a:pt x="6" y="133"/>
                </a:cubicBezTo>
                <a:cubicBezTo>
                  <a:pt x="18" y="133"/>
                  <a:pt x="18" y="133"/>
                  <a:pt x="18" y="133"/>
                </a:cubicBezTo>
                <a:cubicBezTo>
                  <a:pt x="18" y="37"/>
                  <a:pt x="18" y="37"/>
                  <a:pt x="18" y="37"/>
                </a:cubicBezTo>
                <a:cubicBezTo>
                  <a:pt x="6" y="37"/>
                  <a:pt x="6" y="37"/>
                  <a:pt x="6" y="37"/>
                </a:cubicBezTo>
                <a:cubicBezTo>
                  <a:pt x="4" y="37"/>
                  <a:pt x="3" y="36"/>
                  <a:pt x="2" y="35"/>
                </a:cubicBezTo>
                <a:cubicBezTo>
                  <a:pt x="0" y="34"/>
                  <a:pt x="0" y="32"/>
                  <a:pt x="0" y="30"/>
                </a:cubicBezTo>
                <a:cubicBezTo>
                  <a:pt x="0" y="29"/>
                  <a:pt x="0" y="27"/>
                  <a:pt x="2" y="26"/>
                </a:cubicBezTo>
                <a:cubicBezTo>
                  <a:pt x="26" y="2"/>
                  <a:pt x="26" y="2"/>
                  <a:pt x="26" y="2"/>
                </a:cubicBezTo>
                <a:cubicBezTo>
                  <a:pt x="27" y="1"/>
                  <a:pt x="28" y="0"/>
                  <a:pt x="30" y="0"/>
                </a:cubicBezTo>
                <a:cubicBezTo>
                  <a:pt x="32" y="0"/>
                  <a:pt x="33" y="1"/>
                  <a:pt x="34" y="2"/>
                </a:cubicBezTo>
                <a:cubicBezTo>
                  <a:pt x="59" y="26"/>
                  <a:pt x="59" y="26"/>
                  <a:pt x="59" y="26"/>
                </a:cubicBezTo>
                <a:cubicBezTo>
                  <a:pt x="60" y="27"/>
                  <a:pt x="60" y="29"/>
                  <a:pt x="60"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7" name="Freeform 124"/>
          <p:cNvSpPr/>
          <p:nvPr/>
        </p:nvSpPr>
        <p:spPr bwMode="auto">
          <a:xfrm>
            <a:off x="1846970" y="3181463"/>
            <a:ext cx="244161" cy="86428"/>
          </a:xfrm>
          <a:custGeom>
            <a:avLst/>
            <a:gdLst>
              <a:gd name="T0" fmla="*/ 169 w 169"/>
              <a:gd name="T1" fmla="*/ 30 h 60"/>
              <a:gd name="T2" fmla="*/ 168 w 169"/>
              <a:gd name="T3" fmla="*/ 34 h 60"/>
              <a:gd name="T4" fmla="*/ 143 w 169"/>
              <a:gd name="T5" fmla="*/ 58 h 60"/>
              <a:gd name="T6" fmla="*/ 139 w 169"/>
              <a:gd name="T7" fmla="*/ 60 h 60"/>
              <a:gd name="T8" fmla="*/ 135 w 169"/>
              <a:gd name="T9" fmla="*/ 58 h 60"/>
              <a:gd name="T10" fmla="*/ 133 w 169"/>
              <a:gd name="T11" fmla="*/ 54 h 60"/>
              <a:gd name="T12" fmla="*/ 133 w 169"/>
              <a:gd name="T13" fmla="*/ 42 h 60"/>
              <a:gd name="T14" fmla="*/ 36 w 169"/>
              <a:gd name="T15" fmla="*/ 42 h 60"/>
              <a:gd name="T16" fmla="*/ 36 w 169"/>
              <a:gd name="T17" fmla="*/ 54 h 60"/>
              <a:gd name="T18" fmla="*/ 34 w 169"/>
              <a:gd name="T19" fmla="*/ 58 h 60"/>
              <a:gd name="T20" fmla="*/ 30 w 169"/>
              <a:gd name="T21" fmla="*/ 60 h 60"/>
              <a:gd name="T22" fmla="*/ 26 w 169"/>
              <a:gd name="T23" fmla="*/ 58 h 60"/>
              <a:gd name="T24" fmla="*/ 2 w 169"/>
              <a:gd name="T25" fmla="*/ 34 h 60"/>
              <a:gd name="T26" fmla="*/ 0 w 169"/>
              <a:gd name="T27" fmla="*/ 30 h 60"/>
              <a:gd name="T28" fmla="*/ 2 w 169"/>
              <a:gd name="T29" fmla="*/ 26 h 60"/>
              <a:gd name="T30" fmla="*/ 26 w 169"/>
              <a:gd name="T31" fmla="*/ 1 h 60"/>
              <a:gd name="T32" fmla="*/ 30 w 169"/>
              <a:gd name="T33" fmla="*/ 0 h 60"/>
              <a:gd name="T34" fmla="*/ 34 w 169"/>
              <a:gd name="T35" fmla="*/ 1 h 60"/>
              <a:gd name="T36" fmla="*/ 36 w 169"/>
              <a:gd name="T37" fmla="*/ 6 h 60"/>
              <a:gd name="T38" fmla="*/ 36 w 169"/>
              <a:gd name="T39" fmla="*/ 18 h 60"/>
              <a:gd name="T40" fmla="*/ 133 w 169"/>
              <a:gd name="T41" fmla="*/ 18 h 60"/>
              <a:gd name="T42" fmla="*/ 133 w 169"/>
              <a:gd name="T43" fmla="*/ 6 h 60"/>
              <a:gd name="T44" fmla="*/ 135 w 169"/>
              <a:gd name="T45" fmla="*/ 1 h 60"/>
              <a:gd name="T46" fmla="*/ 139 w 169"/>
              <a:gd name="T47" fmla="*/ 0 h 60"/>
              <a:gd name="T48" fmla="*/ 143 w 169"/>
              <a:gd name="T49" fmla="*/ 1 h 60"/>
              <a:gd name="T50" fmla="*/ 168 w 169"/>
              <a:gd name="T51" fmla="*/ 26 h 60"/>
              <a:gd name="T52" fmla="*/ 169 w 169"/>
              <a:gd name="T5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9" h="60">
                <a:moveTo>
                  <a:pt x="169" y="30"/>
                </a:moveTo>
                <a:cubicBezTo>
                  <a:pt x="169" y="32"/>
                  <a:pt x="169" y="33"/>
                  <a:pt x="168" y="34"/>
                </a:cubicBezTo>
                <a:cubicBezTo>
                  <a:pt x="143" y="58"/>
                  <a:pt x="143" y="58"/>
                  <a:pt x="143" y="58"/>
                </a:cubicBezTo>
                <a:cubicBezTo>
                  <a:pt x="142" y="60"/>
                  <a:pt x="141" y="60"/>
                  <a:pt x="139" y="60"/>
                </a:cubicBezTo>
                <a:cubicBezTo>
                  <a:pt x="137" y="60"/>
                  <a:pt x="136" y="60"/>
                  <a:pt x="135" y="58"/>
                </a:cubicBezTo>
                <a:cubicBezTo>
                  <a:pt x="134" y="57"/>
                  <a:pt x="133" y="56"/>
                  <a:pt x="133" y="54"/>
                </a:cubicBezTo>
                <a:cubicBezTo>
                  <a:pt x="133" y="42"/>
                  <a:pt x="133" y="42"/>
                  <a:pt x="133" y="42"/>
                </a:cubicBezTo>
                <a:cubicBezTo>
                  <a:pt x="36" y="42"/>
                  <a:pt x="36" y="42"/>
                  <a:pt x="36" y="42"/>
                </a:cubicBezTo>
                <a:cubicBezTo>
                  <a:pt x="36" y="54"/>
                  <a:pt x="36" y="54"/>
                  <a:pt x="36" y="54"/>
                </a:cubicBezTo>
                <a:cubicBezTo>
                  <a:pt x="36" y="56"/>
                  <a:pt x="36" y="57"/>
                  <a:pt x="34" y="58"/>
                </a:cubicBezTo>
                <a:cubicBezTo>
                  <a:pt x="33" y="60"/>
                  <a:pt x="32" y="60"/>
                  <a:pt x="30" y="60"/>
                </a:cubicBezTo>
                <a:cubicBezTo>
                  <a:pt x="29" y="60"/>
                  <a:pt x="27" y="60"/>
                  <a:pt x="26" y="58"/>
                </a:cubicBezTo>
                <a:cubicBezTo>
                  <a:pt x="2" y="34"/>
                  <a:pt x="2" y="34"/>
                  <a:pt x="2" y="34"/>
                </a:cubicBezTo>
                <a:cubicBezTo>
                  <a:pt x="1" y="33"/>
                  <a:pt x="0" y="32"/>
                  <a:pt x="0" y="30"/>
                </a:cubicBezTo>
                <a:cubicBezTo>
                  <a:pt x="0" y="28"/>
                  <a:pt x="1" y="27"/>
                  <a:pt x="2" y="26"/>
                </a:cubicBezTo>
                <a:cubicBezTo>
                  <a:pt x="26" y="1"/>
                  <a:pt x="26" y="1"/>
                  <a:pt x="26" y="1"/>
                </a:cubicBezTo>
                <a:cubicBezTo>
                  <a:pt x="27" y="0"/>
                  <a:pt x="29" y="0"/>
                  <a:pt x="30" y="0"/>
                </a:cubicBezTo>
                <a:cubicBezTo>
                  <a:pt x="32" y="0"/>
                  <a:pt x="33" y="0"/>
                  <a:pt x="34" y="1"/>
                </a:cubicBezTo>
                <a:cubicBezTo>
                  <a:pt x="36" y="3"/>
                  <a:pt x="36" y="4"/>
                  <a:pt x="36" y="6"/>
                </a:cubicBezTo>
                <a:cubicBezTo>
                  <a:pt x="36" y="18"/>
                  <a:pt x="36" y="18"/>
                  <a:pt x="36" y="18"/>
                </a:cubicBezTo>
                <a:cubicBezTo>
                  <a:pt x="133" y="18"/>
                  <a:pt x="133" y="18"/>
                  <a:pt x="133" y="18"/>
                </a:cubicBezTo>
                <a:cubicBezTo>
                  <a:pt x="133" y="6"/>
                  <a:pt x="133" y="6"/>
                  <a:pt x="133" y="6"/>
                </a:cubicBezTo>
                <a:cubicBezTo>
                  <a:pt x="133" y="4"/>
                  <a:pt x="134" y="3"/>
                  <a:pt x="135" y="1"/>
                </a:cubicBezTo>
                <a:cubicBezTo>
                  <a:pt x="136" y="0"/>
                  <a:pt x="137" y="0"/>
                  <a:pt x="139" y="0"/>
                </a:cubicBezTo>
                <a:cubicBezTo>
                  <a:pt x="141" y="0"/>
                  <a:pt x="142" y="0"/>
                  <a:pt x="143" y="1"/>
                </a:cubicBezTo>
                <a:cubicBezTo>
                  <a:pt x="168" y="26"/>
                  <a:pt x="168" y="26"/>
                  <a:pt x="168" y="26"/>
                </a:cubicBezTo>
                <a:cubicBezTo>
                  <a:pt x="169" y="27"/>
                  <a:pt x="169" y="28"/>
                  <a:pt x="169"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8" name="Freeform 125"/>
          <p:cNvSpPr>
            <a:spLocks noEditPoints="1"/>
          </p:cNvSpPr>
          <p:nvPr/>
        </p:nvSpPr>
        <p:spPr bwMode="auto">
          <a:xfrm>
            <a:off x="2149469" y="3118803"/>
            <a:ext cx="278732" cy="209589"/>
          </a:xfrm>
          <a:custGeom>
            <a:avLst/>
            <a:gdLst>
              <a:gd name="T0" fmla="*/ 129 w 129"/>
              <a:gd name="T1" fmla="*/ 89 h 97"/>
              <a:gd name="T2" fmla="*/ 129 w 129"/>
              <a:gd name="T3" fmla="*/ 97 h 97"/>
              <a:gd name="T4" fmla="*/ 0 w 129"/>
              <a:gd name="T5" fmla="*/ 97 h 97"/>
              <a:gd name="T6" fmla="*/ 0 w 129"/>
              <a:gd name="T7" fmla="*/ 0 h 97"/>
              <a:gd name="T8" fmla="*/ 8 w 129"/>
              <a:gd name="T9" fmla="*/ 0 h 97"/>
              <a:gd name="T10" fmla="*/ 8 w 129"/>
              <a:gd name="T11" fmla="*/ 89 h 97"/>
              <a:gd name="T12" fmla="*/ 129 w 129"/>
              <a:gd name="T13" fmla="*/ 89 h 97"/>
              <a:gd name="T14" fmla="*/ 40 w 129"/>
              <a:gd name="T15" fmla="*/ 49 h 97"/>
              <a:gd name="T16" fmla="*/ 40 w 129"/>
              <a:gd name="T17" fmla="*/ 81 h 97"/>
              <a:gd name="T18" fmla="*/ 24 w 129"/>
              <a:gd name="T19" fmla="*/ 81 h 97"/>
              <a:gd name="T20" fmla="*/ 24 w 129"/>
              <a:gd name="T21" fmla="*/ 49 h 97"/>
              <a:gd name="T22" fmla="*/ 40 w 129"/>
              <a:gd name="T23" fmla="*/ 49 h 97"/>
              <a:gd name="T24" fmla="*/ 65 w 129"/>
              <a:gd name="T25" fmla="*/ 17 h 97"/>
              <a:gd name="T26" fmla="*/ 65 w 129"/>
              <a:gd name="T27" fmla="*/ 81 h 97"/>
              <a:gd name="T28" fmla="*/ 49 w 129"/>
              <a:gd name="T29" fmla="*/ 81 h 97"/>
              <a:gd name="T30" fmla="*/ 49 w 129"/>
              <a:gd name="T31" fmla="*/ 17 h 97"/>
              <a:gd name="T32" fmla="*/ 65 w 129"/>
              <a:gd name="T33" fmla="*/ 17 h 97"/>
              <a:gd name="T34" fmla="*/ 89 w 129"/>
              <a:gd name="T35" fmla="*/ 33 h 97"/>
              <a:gd name="T36" fmla="*/ 89 w 129"/>
              <a:gd name="T37" fmla="*/ 81 h 97"/>
              <a:gd name="T38" fmla="*/ 73 w 129"/>
              <a:gd name="T39" fmla="*/ 81 h 97"/>
              <a:gd name="T40" fmla="*/ 73 w 129"/>
              <a:gd name="T41" fmla="*/ 33 h 97"/>
              <a:gd name="T42" fmla="*/ 89 w 129"/>
              <a:gd name="T43" fmla="*/ 33 h 97"/>
              <a:gd name="T44" fmla="*/ 112 w 129"/>
              <a:gd name="T45" fmla="*/ 8 h 97"/>
              <a:gd name="T46" fmla="*/ 112 w 129"/>
              <a:gd name="T47" fmla="*/ 81 h 97"/>
              <a:gd name="T48" fmla="*/ 97 w 129"/>
              <a:gd name="T49" fmla="*/ 81 h 97"/>
              <a:gd name="T50" fmla="*/ 97 w 129"/>
              <a:gd name="T51" fmla="*/ 8 h 97"/>
              <a:gd name="T52" fmla="*/ 112 w 129"/>
              <a:gd name="T53" fmla="*/ 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9" h="97">
                <a:moveTo>
                  <a:pt x="129" y="89"/>
                </a:moveTo>
                <a:lnTo>
                  <a:pt x="129" y="97"/>
                </a:lnTo>
                <a:lnTo>
                  <a:pt x="0" y="97"/>
                </a:lnTo>
                <a:lnTo>
                  <a:pt x="0" y="0"/>
                </a:lnTo>
                <a:lnTo>
                  <a:pt x="8" y="0"/>
                </a:lnTo>
                <a:lnTo>
                  <a:pt x="8" y="89"/>
                </a:lnTo>
                <a:lnTo>
                  <a:pt x="129" y="89"/>
                </a:lnTo>
                <a:close/>
                <a:moveTo>
                  <a:pt x="40" y="49"/>
                </a:moveTo>
                <a:lnTo>
                  <a:pt x="40" y="81"/>
                </a:lnTo>
                <a:lnTo>
                  <a:pt x="24" y="81"/>
                </a:lnTo>
                <a:lnTo>
                  <a:pt x="24" y="49"/>
                </a:lnTo>
                <a:lnTo>
                  <a:pt x="40" y="49"/>
                </a:lnTo>
                <a:close/>
                <a:moveTo>
                  <a:pt x="65" y="17"/>
                </a:moveTo>
                <a:lnTo>
                  <a:pt x="65" y="81"/>
                </a:lnTo>
                <a:lnTo>
                  <a:pt x="49" y="81"/>
                </a:lnTo>
                <a:lnTo>
                  <a:pt x="49" y="17"/>
                </a:lnTo>
                <a:lnTo>
                  <a:pt x="65" y="17"/>
                </a:lnTo>
                <a:close/>
                <a:moveTo>
                  <a:pt x="89" y="33"/>
                </a:moveTo>
                <a:lnTo>
                  <a:pt x="89" y="81"/>
                </a:lnTo>
                <a:lnTo>
                  <a:pt x="73" y="81"/>
                </a:lnTo>
                <a:lnTo>
                  <a:pt x="73" y="33"/>
                </a:lnTo>
                <a:lnTo>
                  <a:pt x="89" y="33"/>
                </a:lnTo>
                <a:close/>
                <a:moveTo>
                  <a:pt x="112" y="8"/>
                </a:moveTo>
                <a:lnTo>
                  <a:pt x="112" y="81"/>
                </a:lnTo>
                <a:lnTo>
                  <a:pt x="97" y="81"/>
                </a:lnTo>
                <a:lnTo>
                  <a:pt x="97" y="8"/>
                </a:lnTo>
                <a:lnTo>
                  <a:pt x="112" y="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9" name="Freeform 126"/>
          <p:cNvSpPr>
            <a:spLocks noEditPoints="1"/>
          </p:cNvSpPr>
          <p:nvPr/>
        </p:nvSpPr>
        <p:spPr bwMode="auto">
          <a:xfrm>
            <a:off x="2486539" y="31188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46 h 146"/>
              <a:gd name="T28" fmla="*/ 110 w 145"/>
              <a:gd name="T29" fmla="*/ 49 h 146"/>
              <a:gd name="T30" fmla="*/ 118 w 145"/>
              <a:gd name="T31" fmla="*/ 38 h 146"/>
              <a:gd name="T32" fmla="*/ 106 w 145"/>
              <a:gd name="T33" fmla="*/ 43 h 146"/>
              <a:gd name="T34" fmla="*/ 91 w 145"/>
              <a:gd name="T35" fmla="*/ 37 h 146"/>
              <a:gd name="T36" fmla="*/ 77 w 145"/>
              <a:gd name="T37" fmla="*/ 42 h 146"/>
              <a:gd name="T38" fmla="*/ 71 w 145"/>
              <a:gd name="T39" fmla="*/ 56 h 146"/>
              <a:gd name="T40" fmla="*/ 72 w 145"/>
              <a:gd name="T41" fmla="*/ 61 h 146"/>
              <a:gd name="T42" fmla="*/ 49 w 145"/>
              <a:gd name="T43" fmla="*/ 55 h 146"/>
              <a:gd name="T44" fmla="*/ 31 w 145"/>
              <a:gd name="T45" fmla="*/ 40 h 146"/>
              <a:gd name="T46" fmla="*/ 28 w 145"/>
              <a:gd name="T47" fmla="*/ 50 h 146"/>
              <a:gd name="T48" fmla="*/ 37 w 145"/>
              <a:gd name="T49" fmla="*/ 67 h 146"/>
              <a:gd name="T50" fmla="*/ 27 w 145"/>
              <a:gd name="T51" fmla="*/ 64 h 146"/>
              <a:gd name="T52" fmla="*/ 27 w 145"/>
              <a:gd name="T53" fmla="*/ 65 h 146"/>
              <a:gd name="T54" fmla="*/ 32 w 145"/>
              <a:gd name="T55" fmla="*/ 77 h 146"/>
              <a:gd name="T56" fmla="*/ 44 w 145"/>
              <a:gd name="T57" fmla="*/ 84 h 146"/>
              <a:gd name="T58" fmla="*/ 39 w 145"/>
              <a:gd name="T59" fmla="*/ 85 h 146"/>
              <a:gd name="T60" fmla="*/ 35 w 145"/>
              <a:gd name="T61" fmla="*/ 84 h 146"/>
              <a:gd name="T62" fmla="*/ 42 w 145"/>
              <a:gd name="T63" fmla="*/ 94 h 146"/>
              <a:gd name="T64" fmla="*/ 54 w 145"/>
              <a:gd name="T65" fmla="*/ 98 h 146"/>
              <a:gd name="T66" fmla="*/ 29 w 145"/>
              <a:gd name="T67" fmla="*/ 107 h 146"/>
              <a:gd name="T68" fmla="*/ 24 w 145"/>
              <a:gd name="T69" fmla="*/ 106 h 146"/>
              <a:gd name="T70" fmla="*/ 55 w 145"/>
              <a:gd name="T71" fmla="*/ 115 h 146"/>
              <a:gd name="T72" fmla="*/ 75 w 145"/>
              <a:gd name="T73" fmla="*/ 112 h 146"/>
              <a:gd name="T74" fmla="*/ 90 w 145"/>
              <a:gd name="T75" fmla="*/ 103 h 146"/>
              <a:gd name="T76" fmla="*/ 102 w 145"/>
              <a:gd name="T77" fmla="*/ 90 h 146"/>
              <a:gd name="T78" fmla="*/ 109 w 145"/>
              <a:gd name="T79" fmla="*/ 75 h 146"/>
              <a:gd name="T80" fmla="*/ 111 w 145"/>
              <a:gd name="T81" fmla="*/ 59 h 146"/>
              <a:gd name="T82" fmla="*/ 111 w 145"/>
              <a:gd name="T83" fmla="*/ 56 h 146"/>
              <a:gd name="T84" fmla="*/ 121 w 145"/>
              <a:gd name="T85"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46"/>
                </a:moveTo>
                <a:cubicBezTo>
                  <a:pt x="118" y="47"/>
                  <a:pt x="114" y="49"/>
                  <a:pt x="110" y="49"/>
                </a:cubicBezTo>
                <a:cubicBezTo>
                  <a:pt x="114" y="47"/>
                  <a:pt x="117" y="43"/>
                  <a:pt x="118" y="38"/>
                </a:cubicBezTo>
                <a:cubicBezTo>
                  <a:pt x="114" y="40"/>
                  <a:pt x="110" y="42"/>
                  <a:pt x="106" y="43"/>
                </a:cubicBezTo>
                <a:cubicBezTo>
                  <a:pt x="102" y="39"/>
                  <a:pt x="97" y="37"/>
                  <a:pt x="91" y="37"/>
                </a:cubicBezTo>
                <a:cubicBezTo>
                  <a:pt x="86" y="37"/>
                  <a:pt x="81" y="39"/>
                  <a:pt x="77" y="42"/>
                </a:cubicBezTo>
                <a:cubicBezTo>
                  <a:pt x="73" y="46"/>
                  <a:pt x="71" y="51"/>
                  <a:pt x="71" y="56"/>
                </a:cubicBezTo>
                <a:cubicBezTo>
                  <a:pt x="71" y="58"/>
                  <a:pt x="72" y="60"/>
                  <a:pt x="72" y="61"/>
                </a:cubicBezTo>
                <a:cubicBezTo>
                  <a:pt x="64" y="61"/>
                  <a:pt x="56" y="59"/>
                  <a:pt x="49" y="55"/>
                </a:cubicBezTo>
                <a:cubicBezTo>
                  <a:pt x="42" y="51"/>
                  <a:pt x="36" y="46"/>
                  <a:pt x="31" y="40"/>
                </a:cubicBezTo>
                <a:cubicBezTo>
                  <a:pt x="29" y="43"/>
                  <a:pt x="28" y="47"/>
                  <a:pt x="28" y="50"/>
                </a:cubicBezTo>
                <a:cubicBezTo>
                  <a:pt x="28" y="57"/>
                  <a:pt x="31" y="63"/>
                  <a:pt x="37" y="67"/>
                </a:cubicBezTo>
                <a:cubicBezTo>
                  <a:pt x="34" y="67"/>
                  <a:pt x="31" y="66"/>
                  <a:pt x="27" y="64"/>
                </a:cubicBezTo>
                <a:cubicBezTo>
                  <a:pt x="27" y="65"/>
                  <a:pt x="27" y="65"/>
                  <a:pt x="27" y="65"/>
                </a:cubicBezTo>
                <a:cubicBezTo>
                  <a:pt x="27" y="69"/>
                  <a:pt x="29" y="73"/>
                  <a:pt x="32" y="77"/>
                </a:cubicBezTo>
                <a:cubicBezTo>
                  <a:pt x="35" y="81"/>
                  <a:pt x="39" y="83"/>
                  <a:pt x="44" y="84"/>
                </a:cubicBezTo>
                <a:cubicBezTo>
                  <a:pt x="42" y="85"/>
                  <a:pt x="40" y="85"/>
                  <a:pt x="39" y="85"/>
                </a:cubicBezTo>
                <a:cubicBezTo>
                  <a:pt x="38" y="85"/>
                  <a:pt x="37" y="85"/>
                  <a:pt x="35" y="84"/>
                </a:cubicBezTo>
                <a:cubicBezTo>
                  <a:pt x="36" y="88"/>
                  <a:pt x="39" y="92"/>
                  <a:pt x="42" y="94"/>
                </a:cubicBezTo>
                <a:cubicBezTo>
                  <a:pt x="46" y="97"/>
                  <a:pt x="49" y="98"/>
                  <a:pt x="54" y="98"/>
                </a:cubicBezTo>
                <a:cubicBezTo>
                  <a:pt x="46" y="104"/>
                  <a:pt x="38" y="107"/>
                  <a:pt x="29" y="107"/>
                </a:cubicBezTo>
                <a:cubicBezTo>
                  <a:pt x="27" y="107"/>
                  <a:pt x="26" y="107"/>
                  <a:pt x="24" y="106"/>
                </a:cubicBezTo>
                <a:cubicBezTo>
                  <a:pt x="34" y="112"/>
                  <a:pt x="44" y="115"/>
                  <a:pt x="55" y="115"/>
                </a:cubicBezTo>
                <a:cubicBezTo>
                  <a:pt x="62" y="115"/>
                  <a:pt x="68" y="114"/>
                  <a:pt x="75" y="112"/>
                </a:cubicBezTo>
                <a:cubicBezTo>
                  <a:pt x="81" y="110"/>
                  <a:pt x="86" y="107"/>
                  <a:pt x="90" y="103"/>
                </a:cubicBezTo>
                <a:cubicBezTo>
                  <a:pt x="95" y="99"/>
                  <a:pt x="99" y="95"/>
                  <a:pt x="102" y="90"/>
                </a:cubicBezTo>
                <a:cubicBezTo>
                  <a:pt x="105" y="85"/>
                  <a:pt x="107" y="80"/>
                  <a:pt x="109" y="75"/>
                </a:cubicBezTo>
                <a:cubicBezTo>
                  <a:pt x="111" y="69"/>
                  <a:pt x="111" y="64"/>
                  <a:pt x="111" y="59"/>
                </a:cubicBezTo>
                <a:cubicBezTo>
                  <a:pt x="111" y="58"/>
                  <a:pt x="111" y="57"/>
                  <a:pt x="111" y="56"/>
                </a:cubicBezTo>
                <a:cubicBezTo>
                  <a:pt x="115" y="53"/>
                  <a:pt x="118" y="50"/>
                  <a:pt x="121"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0" name="Freeform 127"/>
          <p:cNvSpPr/>
          <p:nvPr/>
        </p:nvSpPr>
        <p:spPr bwMode="auto">
          <a:xfrm>
            <a:off x="2754466" y="3118803"/>
            <a:ext cx="207427" cy="209589"/>
          </a:xfrm>
          <a:custGeom>
            <a:avLst/>
            <a:gdLst>
              <a:gd name="T0" fmla="*/ 145 w 145"/>
              <a:gd name="T1" fmla="*/ 118 h 146"/>
              <a:gd name="T2" fmla="*/ 137 w 145"/>
              <a:gd name="T3" fmla="*/ 138 h 146"/>
              <a:gd name="T4" fmla="*/ 118 w 145"/>
              <a:gd name="T5" fmla="*/ 146 h 146"/>
              <a:gd name="T6" fmla="*/ 100 w 145"/>
              <a:gd name="T7" fmla="*/ 146 h 146"/>
              <a:gd name="T8" fmla="*/ 100 w 145"/>
              <a:gd name="T9" fmla="*/ 88 h 146"/>
              <a:gd name="T10" fmla="*/ 119 w 145"/>
              <a:gd name="T11" fmla="*/ 88 h 146"/>
              <a:gd name="T12" fmla="*/ 122 w 145"/>
              <a:gd name="T13" fmla="*/ 67 h 146"/>
              <a:gd name="T14" fmla="*/ 100 w 145"/>
              <a:gd name="T15" fmla="*/ 67 h 146"/>
              <a:gd name="T16" fmla="*/ 100 w 145"/>
              <a:gd name="T17" fmla="*/ 53 h 146"/>
              <a:gd name="T18" fmla="*/ 102 w 145"/>
              <a:gd name="T19" fmla="*/ 46 h 146"/>
              <a:gd name="T20" fmla="*/ 111 w 145"/>
              <a:gd name="T21" fmla="*/ 43 h 146"/>
              <a:gd name="T22" fmla="*/ 124 w 145"/>
              <a:gd name="T23" fmla="*/ 43 h 146"/>
              <a:gd name="T24" fmla="*/ 124 w 145"/>
              <a:gd name="T25" fmla="*/ 23 h 146"/>
              <a:gd name="T26" fmla="*/ 107 w 145"/>
              <a:gd name="T27" fmla="*/ 22 h 146"/>
              <a:gd name="T28" fmla="*/ 86 w 145"/>
              <a:gd name="T29" fmla="*/ 30 h 146"/>
              <a:gd name="T30" fmla="*/ 79 w 145"/>
              <a:gd name="T31" fmla="*/ 51 h 146"/>
              <a:gd name="T32" fmla="*/ 79 w 145"/>
              <a:gd name="T33" fmla="*/ 67 h 146"/>
              <a:gd name="T34" fmla="*/ 57 w 145"/>
              <a:gd name="T35" fmla="*/ 67 h 146"/>
              <a:gd name="T36" fmla="*/ 57 w 145"/>
              <a:gd name="T37" fmla="*/ 88 h 146"/>
              <a:gd name="T38" fmla="*/ 79 w 145"/>
              <a:gd name="T39" fmla="*/ 88 h 146"/>
              <a:gd name="T40" fmla="*/ 79 w 145"/>
              <a:gd name="T41" fmla="*/ 146 h 146"/>
              <a:gd name="T42" fmla="*/ 27 w 145"/>
              <a:gd name="T43" fmla="*/ 146 h 146"/>
              <a:gd name="T44" fmla="*/ 8 w 145"/>
              <a:gd name="T45" fmla="*/ 138 h 146"/>
              <a:gd name="T46" fmla="*/ 0 w 145"/>
              <a:gd name="T47" fmla="*/ 118 h 146"/>
              <a:gd name="T48" fmla="*/ 0 w 145"/>
              <a:gd name="T49" fmla="*/ 28 h 146"/>
              <a:gd name="T50" fmla="*/ 8 w 145"/>
              <a:gd name="T51" fmla="*/ 8 h 146"/>
              <a:gd name="T52" fmla="*/ 27 w 145"/>
              <a:gd name="T53" fmla="*/ 0 h 146"/>
              <a:gd name="T54" fmla="*/ 118 w 145"/>
              <a:gd name="T55" fmla="*/ 0 h 146"/>
              <a:gd name="T56" fmla="*/ 137 w 145"/>
              <a:gd name="T57" fmla="*/ 8 h 146"/>
              <a:gd name="T58" fmla="*/ 145 w 145"/>
              <a:gd name="T59" fmla="*/ 28 h 146"/>
              <a:gd name="T60" fmla="*/ 145 w 145"/>
              <a:gd name="T61"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 h="146">
                <a:moveTo>
                  <a:pt x="145" y="118"/>
                </a:moveTo>
                <a:cubicBezTo>
                  <a:pt x="145" y="126"/>
                  <a:pt x="142" y="132"/>
                  <a:pt x="137" y="138"/>
                </a:cubicBezTo>
                <a:cubicBezTo>
                  <a:pt x="132" y="143"/>
                  <a:pt x="125" y="146"/>
                  <a:pt x="118" y="146"/>
                </a:cubicBezTo>
                <a:cubicBezTo>
                  <a:pt x="100" y="146"/>
                  <a:pt x="100" y="146"/>
                  <a:pt x="100" y="146"/>
                </a:cubicBezTo>
                <a:cubicBezTo>
                  <a:pt x="100" y="88"/>
                  <a:pt x="100" y="88"/>
                  <a:pt x="100" y="88"/>
                </a:cubicBezTo>
                <a:cubicBezTo>
                  <a:pt x="119" y="88"/>
                  <a:pt x="119" y="88"/>
                  <a:pt x="119" y="88"/>
                </a:cubicBezTo>
                <a:cubicBezTo>
                  <a:pt x="122" y="67"/>
                  <a:pt x="122" y="67"/>
                  <a:pt x="122" y="67"/>
                </a:cubicBezTo>
                <a:cubicBezTo>
                  <a:pt x="100" y="67"/>
                  <a:pt x="100" y="67"/>
                  <a:pt x="100" y="67"/>
                </a:cubicBezTo>
                <a:cubicBezTo>
                  <a:pt x="100" y="53"/>
                  <a:pt x="100" y="53"/>
                  <a:pt x="100" y="53"/>
                </a:cubicBezTo>
                <a:cubicBezTo>
                  <a:pt x="100" y="50"/>
                  <a:pt x="101" y="47"/>
                  <a:pt x="102" y="46"/>
                </a:cubicBezTo>
                <a:cubicBezTo>
                  <a:pt x="104" y="44"/>
                  <a:pt x="107" y="43"/>
                  <a:pt x="111" y="43"/>
                </a:cubicBezTo>
                <a:cubicBezTo>
                  <a:pt x="124" y="43"/>
                  <a:pt x="124" y="43"/>
                  <a:pt x="124" y="43"/>
                </a:cubicBezTo>
                <a:cubicBezTo>
                  <a:pt x="124" y="23"/>
                  <a:pt x="124" y="23"/>
                  <a:pt x="124" y="23"/>
                </a:cubicBezTo>
                <a:cubicBezTo>
                  <a:pt x="118" y="23"/>
                  <a:pt x="112" y="22"/>
                  <a:pt x="107" y="22"/>
                </a:cubicBezTo>
                <a:cubicBezTo>
                  <a:pt x="98" y="22"/>
                  <a:pt x="91" y="25"/>
                  <a:pt x="86" y="30"/>
                </a:cubicBezTo>
                <a:cubicBezTo>
                  <a:pt x="81" y="35"/>
                  <a:pt x="79" y="42"/>
                  <a:pt x="79" y="51"/>
                </a:cubicBezTo>
                <a:cubicBezTo>
                  <a:pt x="79" y="67"/>
                  <a:pt x="79" y="67"/>
                  <a:pt x="79" y="67"/>
                </a:cubicBezTo>
                <a:cubicBezTo>
                  <a:pt x="57" y="67"/>
                  <a:pt x="57" y="67"/>
                  <a:pt x="57" y="67"/>
                </a:cubicBezTo>
                <a:cubicBezTo>
                  <a:pt x="57" y="88"/>
                  <a:pt x="57" y="88"/>
                  <a:pt x="57" y="88"/>
                </a:cubicBezTo>
                <a:cubicBezTo>
                  <a:pt x="79" y="88"/>
                  <a:pt x="79" y="88"/>
                  <a:pt x="79" y="88"/>
                </a:cubicBezTo>
                <a:cubicBezTo>
                  <a:pt x="79" y="146"/>
                  <a:pt x="79" y="146"/>
                  <a:pt x="79"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2" y="14"/>
                  <a:pt x="145" y="20"/>
                  <a:pt x="145" y="28"/>
                </a:cubicBezTo>
                <a:lnTo>
                  <a:pt x="145" y="11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1" name="Freeform 128"/>
          <p:cNvSpPr>
            <a:spLocks noEditPoints="1"/>
          </p:cNvSpPr>
          <p:nvPr/>
        </p:nvSpPr>
        <p:spPr bwMode="auto">
          <a:xfrm>
            <a:off x="3022394" y="3118803"/>
            <a:ext cx="241999" cy="209589"/>
          </a:xfrm>
          <a:custGeom>
            <a:avLst/>
            <a:gdLst>
              <a:gd name="T0" fmla="*/ 169 w 169"/>
              <a:gd name="T1" fmla="*/ 12 h 146"/>
              <a:gd name="T2" fmla="*/ 169 w 169"/>
              <a:gd name="T3" fmla="*/ 133 h 146"/>
              <a:gd name="T4" fmla="*/ 166 w 169"/>
              <a:gd name="T5" fmla="*/ 142 h 146"/>
              <a:gd name="T6" fmla="*/ 157 w 169"/>
              <a:gd name="T7" fmla="*/ 146 h 146"/>
              <a:gd name="T8" fmla="*/ 12 w 169"/>
              <a:gd name="T9" fmla="*/ 146 h 146"/>
              <a:gd name="T10" fmla="*/ 3 w 169"/>
              <a:gd name="T11" fmla="*/ 142 h 146"/>
              <a:gd name="T12" fmla="*/ 0 w 169"/>
              <a:gd name="T13" fmla="*/ 133 h 146"/>
              <a:gd name="T14" fmla="*/ 0 w 169"/>
              <a:gd name="T15" fmla="*/ 12 h 146"/>
              <a:gd name="T16" fmla="*/ 3 w 169"/>
              <a:gd name="T17" fmla="*/ 4 h 146"/>
              <a:gd name="T18" fmla="*/ 12 w 169"/>
              <a:gd name="T19" fmla="*/ 0 h 146"/>
              <a:gd name="T20" fmla="*/ 157 w 169"/>
              <a:gd name="T21" fmla="*/ 0 h 146"/>
              <a:gd name="T22" fmla="*/ 166 w 169"/>
              <a:gd name="T23" fmla="*/ 4 h 146"/>
              <a:gd name="T24" fmla="*/ 169 w 169"/>
              <a:gd name="T25" fmla="*/ 12 h 146"/>
              <a:gd name="T26" fmla="*/ 12 w 169"/>
              <a:gd name="T27" fmla="*/ 37 h 146"/>
              <a:gd name="T28" fmla="*/ 157 w 169"/>
              <a:gd name="T29" fmla="*/ 37 h 146"/>
              <a:gd name="T30" fmla="*/ 157 w 169"/>
              <a:gd name="T31" fmla="*/ 25 h 146"/>
              <a:gd name="T32" fmla="*/ 157 w 169"/>
              <a:gd name="T33" fmla="*/ 12 h 146"/>
              <a:gd name="T34" fmla="*/ 79 w 169"/>
              <a:gd name="T35" fmla="*/ 12 h 146"/>
              <a:gd name="T36" fmla="*/ 73 w 169"/>
              <a:gd name="T37" fmla="*/ 25 h 146"/>
              <a:gd name="T38" fmla="*/ 12 w 169"/>
              <a:gd name="T39" fmla="*/ 25 h 146"/>
              <a:gd name="T40" fmla="*/ 12 w 169"/>
              <a:gd name="T41" fmla="*/ 37 h 146"/>
              <a:gd name="T42" fmla="*/ 12 w 169"/>
              <a:gd name="T43" fmla="*/ 133 h 146"/>
              <a:gd name="T44" fmla="*/ 157 w 169"/>
              <a:gd name="T45" fmla="*/ 133 h 146"/>
              <a:gd name="T46" fmla="*/ 157 w 169"/>
              <a:gd name="T47" fmla="*/ 121 h 146"/>
              <a:gd name="T48" fmla="*/ 12 w 169"/>
              <a:gd name="T49" fmla="*/ 121 h 146"/>
              <a:gd name="T50" fmla="*/ 12 w 169"/>
              <a:gd name="T51" fmla="*/ 133 h 146"/>
              <a:gd name="T52" fmla="*/ 24 w 169"/>
              <a:gd name="T53" fmla="*/ 18 h 146"/>
              <a:gd name="T54" fmla="*/ 60 w 169"/>
              <a:gd name="T55" fmla="*/ 18 h 146"/>
              <a:gd name="T56" fmla="*/ 60 w 169"/>
              <a:gd name="T57" fmla="*/ 6 h 146"/>
              <a:gd name="T58" fmla="*/ 24 w 169"/>
              <a:gd name="T59" fmla="*/ 6 h 146"/>
              <a:gd name="T60" fmla="*/ 24 w 169"/>
              <a:gd name="T61" fmla="*/ 18 h 146"/>
              <a:gd name="T62" fmla="*/ 110 w 169"/>
              <a:gd name="T63" fmla="*/ 105 h 146"/>
              <a:gd name="T64" fmla="*/ 121 w 169"/>
              <a:gd name="T65" fmla="*/ 79 h 146"/>
              <a:gd name="T66" fmla="*/ 110 w 169"/>
              <a:gd name="T67" fmla="*/ 54 h 146"/>
              <a:gd name="T68" fmla="*/ 84 w 169"/>
              <a:gd name="T69" fmla="*/ 43 h 146"/>
              <a:gd name="T70" fmla="*/ 59 w 169"/>
              <a:gd name="T71" fmla="*/ 54 h 146"/>
              <a:gd name="T72" fmla="*/ 48 w 169"/>
              <a:gd name="T73" fmla="*/ 79 h 146"/>
              <a:gd name="T74" fmla="*/ 59 w 169"/>
              <a:gd name="T75" fmla="*/ 105 h 146"/>
              <a:gd name="T76" fmla="*/ 84 w 169"/>
              <a:gd name="T77" fmla="*/ 115 h 146"/>
              <a:gd name="T78" fmla="*/ 110 w 169"/>
              <a:gd name="T79" fmla="*/ 105 h 146"/>
              <a:gd name="T80" fmla="*/ 101 w 169"/>
              <a:gd name="T81" fmla="*/ 62 h 146"/>
              <a:gd name="T82" fmla="*/ 109 w 169"/>
              <a:gd name="T83" fmla="*/ 79 h 146"/>
              <a:gd name="T84" fmla="*/ 101 w 169"/>
              <a:gd name="T85" fmla="*/ 96 h 146"/>
              <a:gd name="T86" fmla="*/ 84 w 169"/>
              <a:gd name="T87" fmla="*/ 103 h 146"/>
              <a:gd name="T88" fmla="*/ 67 w 169"/>
              <a:gd name="T89" fmla="*/ 96 h 146"/>
              <a:gd name="T90" fmla="*/ 60 w 169"/>
              <a:gd name="T91" fmla="*/ 79 h 146"/>
              <a:gd name="T92" fmla="*/ 67 w 169"/>
              <a:gd name="T93" fmla="*/ 62 h 146"/>
              <a:gd name="T94" fmla="*/ 84 w 169"/>
              <a:gd name="T95" fmla="*/ 55 h 146"/>
              <a:gd name="T96" fmla="*/ 101 w 169"/>
              <a:gd name="T97" fmla="*/ 62 h 146"/>
              <a:gd name="T98" fmla="*/ 87 w 169"/>
              <a:gd name="T99" fmla="*/ 69 h 146"/>
              <a:gd name="T100" fmla="*/ 87 w 169"/>
              <a:gd name="T101" fmla="*/ 67 h 146"/>
              <a:gd name="T102" fmla="*/ 87 w 169"/>
              <a:gd name="T103" fmla="*/ 65 h 146"/>
              <a:gd name="T104" fmla="*/ 84 w 169"/>
              <a:gd name="T105" fmla="*/ 64 h 146"/>
              <a:gd name="T106" fmla="*/ 74 w 169"/>
              <a:gd name="T107" fmla="*/ 68 h 146"/>
              <a:gd name="T108" fmla="*/ 69 w 169"/>
              <a:gd name="T109" fmla="*/ 79 h 146"/>
              <a:gd name="T110" fmla="*/ 70 w 169"/>
              <a:gd name="T111" fmla="*/ 81 h 146"/>
              <a:gd name="T112" fmla="*/ 72 w 169"/>
              <a:gd name="T113" fmla="*/ 82 h 146"/>
              <a:gd name="T114" fmla="*/ 74 w 169"/>
              <a:gd name="T115" fmla="*/ 81 h 146"/>
              <a:gd name="T116" fmla="*/ 75 w 169"/>
              <a:gd name="T117" fmla="*/ 79 h 146"/>
              <a:gd name="T118" fmla="*/ 78 w 169"/>
              <a:gd name="T119" fmla="*/ 73 h 146"/>
              <a:gd name="T120" fmla="*/ 84 w 169"/>
              <a:gd name="T121" fmla="*/ 70 h 146"/>
              <a:gd name="T122" fmla="*/ 87 w 169"/>
              <a:gd name="T123" fmla="*/ 6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9" h="146">
                <a:moveTo>
                  <a:pt x="169" y="12"/>
                </a:moveTo>
                <a:cubicBezTo>
                  <a:pt x="169" y="133"/>
                  <a:pt x="169" y="133"/>
                  <a:pt x="169" y="133"/>
                </a:cubicBezTo>
                <a:cubicBezTo>
                  <a:pt x="169" y="137"/>
                  <a:pt x="168" y="140"/>
                  <a:pt x="166" y="142"/>
                </a:cubicBezTo>
                <a:cubicBezTo>
                  <a:pt x="163" y="144"/>
                  <a:pt x="160" y="146"/>
                  <a:pt x="157" y="146"/>
                </a:cubicBezTo>
                <a:cubicBezTo>
                  <a:pt x="12" y="146"/>
                  <a:pt x="12" y="146"/>
                  <a:pt x="12" y="146"/>
                </a:cubicBezTo>
                <a:cubicBezTo>
                  <a:pt x="8" y="146"/>
                  <a:pt x="6" y="144"/>
                  <a:pt x="3" y="142"/>
                </a:cubicBezTo>
                <a:cubicBezTo>
                  <a:pt x="1" y="140"/>
                  <a:pt x="0" y="137"/>
                  <a:pt x="0" y="133"/>
                </a:cubicBezTo>
                <a:cubicBezTo>
                  <a:pt x="0" y="12"/>
                  <a:pt x="0" y="12"/>
                  <a:pt x="0" y="12"/>
                </a:cubicBezTo>
                <a:cubicBezTo>
                  <a:pt x="0" y="9"/>
                  <a:pt x="1" y="6"/>
                  <a:pt x="3" y="4"/>
                </a:cubicBezTo>
                <a:cubicBezTo>
                  <a:pt x="6" y="2"/>
                  <a:pt x="8" y="0"/>
                  <a:pt x="12" y="0"/>
                </a:cubicBezTo>
                <a:cubicBezTo>
                  <a:pt x="157" y="0"/>
                  <a:pt x="157" y="0"/>
                  <a:pt x="157" y="0"/>
                </a:cubicBezTo>
                <a:cubicBezTo>
                  <a:pt x="160" y="0"/>
                  <a:pt x="163" y="2"/>
                  <a:pt x="166" y="4"/>
                </a:cubicBezTo>
                <a:cubicBezTo>
                  <a:pt x="168" y="6"/>
                  <a:pt x="169" y="9"/>
                  <a:pt x="169" y="12"/>
                </a:cubicBezTo>
                <a:close/>
                <a:moveTo>
                  <a:pt x="12" y="37"/>
                </a:moveTo>
                <a:cubicBezTo>
                  <a:pt x="157" y="37"/>
                  <a:pt x="157" y="37"/>
                  <a:pt x="157" y="37"/>
                </a:cubicBezTo>
                <a:cubicBezTo>
                  <a:pt x="157" y="25"/>
                  <a:pt x="157" y="25"/>
                  <a:pt x="157" y="25"/>
                </a:cubicBezTo>
                <a:cubicBezTo>
                  <a:pt x="157" y="12"/>
                  <a:pt x="157" y="12"/>
                  <a:pt x="157" y="12"/>
                </a:cubicBezTo>
                <a:cubicBezTo>
                  <a:pt x="79" y="12"/>
                  <a:pt x="79" y="12"/>
                  <a:pt x="79" y="12"/>
                </a:cubicBezTo>
                <a:cubicBezTo>
                  <a:pt x="73" y="25"/>
                  <a:pt x="73" y="25"/>
                  <a:pt x="73" y="25"/>
                </a:cubicBezTo>
                <a:cubicBezTo>
                  <a:pt x="12" y="25"/>
                  <a:pt x="12" y="25"/>
                  <a:pt x="12" y="25"/>
                </a:cubicBezTo>
                <a:lnTo>
                  <a:pt x="12" y="37"/>
                </a:lnTo>
                <a:close/>
                <a:moveTo>
                  <a:pt x="12" y="133"/>
                </a:moveTo>
                <a:cubicBezTo>
                  <a:pt x="157" y="133"/>
                  <a:pt x="157" y="133"/>
                  <a:pt x="157" y="133"/>
                </a:cubicBezTo>
                <a:cubicBezTo>
                  <a:pt x="157" y="121"/>
                  <a:pt x="157" y="121"/>
                  <a:pt x="157" y="121"/>
                </a:cubicBezTo>
                <a:cubicBezTo>
                  <a:pt x="12" y="121"/>
                  <a:pt x="12" y="121"/>
                  <a:pt x="12" y="121"/>
                </a:cubicBezTo>
                <a:lnTo>
                  <a:pt x="12" y="133"/>
                </a:lnTo>
                <a:close/>
                <a:moveTo>
                  <a:pt x="24" y="18"/>
                </a:moveTo>
                <a:cubicBezTo>
                  <a:pt x="60" y="18"/>
                  <a:pt x="60" y="18"/>
                  <a:pt x="60" y="18"/>
                </a:cubicBezTo>
                <a:cubicBezTo>
                  <a:pt x="60" y="6"/>
                  <a:pt x="60" y="6"/>
                  <a:pt x="60" y="6"/>
                </a:cubicBezTo>
                <a:cubicBezTo>
                  <a:pt x="24" y="6"/>
                  <a:pt x="24" y="6"/>
                  <a:pt x="24" y="6"/>
                </a:cubicBezTo>
                <a:lnTo>
                  <a:pt x="24" y="18"/>
                </a:lnTo>
                <a:close/>
                <a:moveTo>
                  <a:pt x="110" y="105"/>
                </a:moveTo>
                <a:cubicBezTo>
                  <a:pt x="117" y="98"/>
                  <a:pt x="121" y="89"/>
                  <a:pt x="121" y="79"/>
                </a:cubicBezTo>
                <a:cubicBezTo>
                  <a:pt x="121" y="69"/>
                  <a:pt x="117" y="61"/>
                  <a:pt x="110" y="54"/>
                </a:cubicBezTo>
                <a:cubicBezTo>
                  <a:pt x="103" y="46"/>
                  <a:pt x="94" y="43"/>
                  <a:pt x="84" y="43"/>
                </a:cubicBezTo>
                <a:cubicBezTo>
                  <a:pt x="74" y="43"/>
                  <a:pt x="66" y="46"/>
                  <a:pt x="59" y="54"/>
                </a:cubicBezTo>
                <a:cubicBezTo>
                  <a:pt x="52" y="61"/>
                  <a:pt x="48" y="69"/>
                  <a:pt x="48" y="79"/>
                </a:cubicBezTo>
                <a:cubicBezTo>
                  <a:pt x="48" y="89"/>
                  <a:pt x="52" y="98"/>
                  <a:pt x="59" y="105"/>
                </a:cubicBezTo>
                <a:cubicBezTo>
                  <a:pt x="66" y="112"/>
                  <a:pt x="74" y="115"/>
                  <a:pt x="84" y="115"/>
                </a:cubicBezTo>
                <a:cubicBezTo>
                  <a:pt x="94" y="115"/>
                  <a:pt x="103" y="112"/>
                  <a:pt x="110" y="105"/>
                </a:cubicBezTo>
                <a:close/>
                <a:moveTo>
                  <a:pt x="101" y="62"/>
                </a:moveTo>
                <a:cubicBezTo>
                  <a:pt x="106" y="67"/>
                  <a:pt x="109" y="73"/>
                  <a:pt x="109" y="79"/>
                </a:cubicBezTo>
                <a:cubicBezTo>
                  <a:pt x="109" y="86"/>
                  <a:pt x="106" y="92"/>
                  <a:pt x="101" y="96"/>
                </a:cubicBezTo>
                <a:cubicBezTo>
                  <a:pt x="97" y="101"/>
                  <a:pt x="91" y="103"/>
                  <a:pt x="84" y="103"/>
                </a:cubicBezTo>
                <a:cubicBezTo>
                  <a:pt x="78" y="103"/>
                  <a:pt x="72" y="101"/>
                  <a:pt x="67" y="96"/>
                </a:cubicBezTo>
                <a:cubicBezTo>
                  <a:pt x="63" y="92"/>
                  <a:pt x="60" y="86"/>
                  <a:pt x="60" y="79"/>
                </a:cubicBezTo>
                <a:cubicBezTo>
                  <a:pt x="60" y="73"/>
                  <a:pt x="63" y="67"/>
                  <a:pt x="67" y="62"/>
                </a:cubicBezTo>
                <a:cubicBezTo>
                  <a:pt x="72" y="57"/>
                  <a:pt x="78" y="55"/>
                  <a:pt x="84" y="55"/>
                </a:cubicBezTo>
                <a:cubicBezTo>
                  <a:pt x="91" y="55"/>
                  <a:pt x="97" y="57"/>
                  <a:pt x="101" y="62"/>
                </a:cubicBezTo>
                <a:close/>
                <a:moveTo>
                  <a:pt x="87" y="69"/>
                </a:moveTo>
                <a:cubicBezTo>
                  <a:pt x="87" y="69"/>
                  <a:pt x="87" y="68"/>
                  <a:pt x="87" y="67"/>
                </a:cubicBezTo>
                <a:cubicBezTo>
                  <a:pt x="87" y="66"/>
                  <a:pt x="87" y="65"/>
                  <a:pt x="87" y="65"/>
                </a:cubicBezTo>
                <a:cubicBezTo>
                  <a:pt x="86" y="64"/>
                  <a:pt x="85" y="64"/>
                  <a:pt x="84" y="64"/>
                </a:cubicBezTo>
                <a:cubicBezTo>
                  <a:pt x="80" y="64"/>
                  <a:pt x="77" y="65"/>
                  <a:pt x="74" y="68"/>
                </a:cubicBezTo>
                <a:cubicBezTo>
                  <a:pt x="71" y="71"/>
                  <a:pt x="69" y="75"/>
                  <a:pt x="69" y="79"/>
                </a:cubicBezTo>
                <a:cubicBezTo>
                  <a:pt x="69" y="80"/>
                  <a:pt x="70" y="81"/>
                  <a:pt x="70" y="81"/>
                </a:cubicBezTo>
                <a:cubicBezTo>
                  <a:pt x="71" y="82"/>
                  <a:pt x="71" y="82"/>
                  <a:pt x="72" y="82"/>
                </a:cubicBezTo>
                <a:cubicBezTo>
                  <a:pt x="73" y="82"/>
                  <a:pt x="74" y="82"/>
                  <a:pt x="74" y="81"/>
                </a:cubicBezTo>
                <a:cubicBezTo>
                  <a:pt x="75" y="81"/>
                  <a:pt x="75" y="80"/>
                  <a:pt x="75" y="79"/>
                </a:cubicBezTo>
                <a:cubicBezTo>
                  <a:pt x="75" y="76"/>
                  <a:pt x="76" y="74"/>
                  <a:pt x="78" y="73"/>
                </a:cubicBezTo>
                <a:cubicBezTo>
                  <a:pt x="80" y="71"/>
                  <a:pt x="82" y="70"/>
                  <a:pt x="84" y="70"/>
                </a:cubicBezTo>
                <a:cubicBezTo>
                  <a:pt x="85" y="70"/>
                  <a:pt x="86" y="70"/>
                  <a:pt x="87" y="6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2" name="Freeform 129"/>
          <p:cNvSpPr>
            <a:spLocks noEditPoints="1"/>
          </p:cNvSpPr>
          <p:nvPr/>
        </p:nvSpPr>
        <p:spPr bwMode="auto">
          <a:xfrm>
            <a:off x="3324893" y="3118803"/>
            <a:ext cx="229036" cy="218232"/>
          </a:xfrm>
          <a:custGeom>
            <a:avLst/>
            <a:gdLst>
              <a:gd name="T0" fmla="*/ 159 w 159"/>
              <a:gd name="T1" fmla="*/ 103 h 151"/>
              <a:gd name="T2" fmla="*/ 154 w 159"/>
              <a:gd name="T3" fmla="*/ 109 h 151"/>
              <a:gd name="T4" fmla="*/ 148 w 159"/>
              <a:gd name="T5" fmla="*/ 114 h 151"/>
              <a:gd name="T6" fmla="*/ 145 w 159"/>
              <a:gd name="T7" fmla="*/ 113 h 151"/>
              <a:gd name="T8" fmla="*/ 142 w 159"/>
              <a:gd name="T9" fmla="*/ 109 h 151"/>
              <a:gd name="T10" fmla="*/ 138 w 159"/>
              <a:gd name="T11" fmla="*/ 106 h 151"/>
              <a:gd name="T12" fmla="*/ 136 w 159"/>
              <a:gd name="T13" fmla="*/ 103 h 151"/>
              <a:gd name="T14" fmla="*/ 127 w 159"/>
              <a:gd name="T15" fmla="*/ 112 h 151"/>
              <a:gd name="T16" fmla="*/ 147 w 159"/>
              <a:gd name="T17" fmla="*/ 133 h 151"/>
              <a:gd name="T18" fmla="*/ 150 w 159"/>
              <a:gd name="T19" fmla="*/ 140 h 151"/>
              <a:gd name="T20" fmla="*/ 146 w 159"/>
              <a:gd name="T21" fmla="*/ 147 h 151"/>
              <a:gd name="T22" fmla="*/ 139 w 159"/>
              <a:gd name="T23" fmla="*/ 151 h 151"/>
              <a:gd name="T24" fmla="*/ 132 w 159"/>
              <a:gd name="T25" fmla="*/ 148 h 151"/>
              <a:gd name="T26" fmla="*/ 69 w 159"/>
              <a:gd name="T27" fmla="*/ 85 h 151"/>
              <a:gd name="T28" fmla="*/ 34 w 159"/>
              <a:gd name="T29" fmla="*/ 97 h 151"/>
              <a:gd name="T30" fmla="*/ 9 w 159"/>
              <a:gd name="T31" fmla="*/ 87 h 151"/>
              <a:gd name="T32" fmla="*/ 0 w 159"/>
              <a:gd name="T33" fmla="*/ 62 h 151"/>
              <a:gd name="T34" fmla="*/ 9 w 159"/>
              <a:gd name="T35" fmla="*/ 33 h 151"/>
              <a:gd name="T36" fmla="*/ 32 w 159"/>
              <a:gd name="T37" fmla="*/ 9 h 151"/>
              <a:gd name="T38" fmla="*/ 62 w 159"/>
              <a:gd name="T39" fmla="*/ 0 h 151"/>
              <a:gd name="T40" fmla="*/ 87 w 159"/>
              <a:gd name="T41" fmla="*/ 10 h 151"/>
              <a:gd name="T42" fmla="*/ 96 w 159"/>
              <a:gd name="T43" fmla="*/ 35 h 151"/>
              <a:gd name="T44" fmla="*/ 84 w 159"/>
              <a:gd name="T45" fmla="*/ 70 h 151"/>
              <a:gd name="T46" fmla="*/ 118 w 159"/>
              <a:gd name="T47" fmla="*/ 103 h 151"/>
              <a:gd name="T48" fmla="*/ 127 w 159"/>
              <a:gd name="T49" fmla="*/ 94 h 151"/>
              <a:gd name="T50" fmla="*/ 124 w 159"/>
              <a:gd name="T51" fmla="*/ 92 h 151"/>
              <a:gd name="T52" fmla="*/ 120 w 159"/>
              <a:gd name="T53" fmla="*/ 88 h 151"/>
              <a:gd name="T54" fmla="*/ 117 w 159"/>
              <a:gd name="T55" fmla="*/ 85 h 151"/>
              <a:gd name="T56" fmla="*/ 116 w 159"/>
              <a:gd name="T57" fmla="*/ 82 h 151"/>
              <a:gd name="T58" fmla="*/ 120 w 159"/>
              <a:gd name="T59" fmla="*/ 76 h 151"/>
              <a:gd name="T60" fmla="*/ 127 w 159"/>
              <a:gd name="T61" fmla="*/ 71 h 151"/>
              <a:gd name="T62" fmla="*/ 129 w 159"/>
              <a:gd name="T63" fmla="*/ 72 h 151"/>
              <a:gd name="T64" fmla="*/ 133 w 159"/>
              <a:gd name="T65" fmla="*/ 76 h 151"/>
              <a:gd name="T66" fmla="*/ 141 w 159"/>
              <a:gd name="T67" fmla="*/ 84 h 151"/>
              <a:gd name="T68" fmla="*/ 149 w 159"/>
              <a:gd name="T69" fmla="*/ 92 h 151"/>
              <a:gd name="T70" fmla="*/ 156 w 159"/>
              <a:gd name="T71" fmla="*/ 99 h 151"/>
              <a:gd name="T72" fmla="*/ 159 w 159"/>
              <a:gd name="T73" fmla="*/ 103 h 151"/>
              <a:gd name="T74" fmla="*/ 73 w 159"/>
              <a:gd name="T75" fmla="*/ 49 h 151"/>
              <a:gd name="T76" fmla="*/ 78 w 159"/>
              <a:gd name="T77" fmla="*/ 37 h 151"/>
              <a:gd name="T78" fmla="*/ 73 w 159"/>
              <a:gd name="T79" fmla="*/ 24 h 151"/>
              <a:gd name="T80" fmla="*/ 60 w 159"/>
              <a:gd name="T81" fmla="*/ 18 h 151"/>
              <a:gd name="T82" fmla="*/ 47 w 159"/>
              <a:gd name="T83" fmla="*/ 24 h 151"/>
              <a:gd name="T84" fmla="*/ 42 w 159"/>
              <a:gd name="T85" fmla="*/ 37 h 151"/>
              <a:gd name="T86" fmla="*/ 44 w 159"/>
              <a:gd name="T87" fmla="*/ 44 h 151"/>
              <a:gd name="T88" fmla="*/ 36 w 159"/>
              <a:gd name="T89" fmla="*/ 43 h 151"/>
              <a:gd name="T90" fmla="*/ 23 w 159"/>
              <a:gd name="T91" fmla="*/ 48 h 151"/>
              <a:gd name="T92" fmla="*/ 18 w 159"/>
              <a:gd name="T93" fmla="*/ 61 h 151"/>
              <a:gd name="T94" fmla="*/ 23 w 159"/>
              <a:gd name="T95" fmla="*/ 74 h 151"/>
              <a:gd name="T96" fmla="*/ 36 w 159"/>
              <a:gd name="T97" fmla="*/ 79 h 151"/>
              <a:gd name="T98" fmla="*/ 49 w 159"/>
              <a:gd name="T99" fmla="*/ 74 h 151"/>
              <a:gd name="T100" fmla="*/ 54 w 159"/>
              <a:gd name="T101" fmla="*/ 61 h 151"/>
              <a:gd name="T102" fmla="*/ 52 w 159"/>
              <a:gd name="T103" fmla="*/ 53 h 151"/>
              <a:gd name="T104" fmla="*/ 60 w 159"/>
              <a:gd name="T105" fmla="*/ 55 h 151"/>
              <a:gd name="T106" fmla="*/ 73 w 159"/>
              <a:gd name="T107" fmla="*/ 4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9" h="151">
                <a:moveTo>
                  <a:pt x="159" y="103"/>
                </a:moveTo>
                <a:cubicBezTo>
                  <a:pt x="159" y="104"/>
                  <a:pt x="157" y="106"/>
                  <a:pt x="154" y="109"/>
                </a:cubicBezTo>
                <a:cubicBezTo>
                  <a:pt x="151" y="113"/>
                  <a:pt x="149" y="114"/>
                  <a:pt x="148" y="114"/>
                </a:cubicBezTo>
                <a:cubicBezTo>
                  <a:pt x="147" y="114"/>
                  <a:pt x="146" y="114"/>
                  <a:pt x="145" y="113"/>
                </a:cubicBezTo>
                <a:cubicBezTo>
                  <a:pt x="144" y="112"/>
                  <a:pt x="143" y="111"/>
                  <a:pt x="142" y="109"/>
                </a:cubicBezTo>
                <a:cubicBezTo>
                  <a:pt x="141" y="108"/>
                  <a:pt x="139" y="107"/>
                  <a:pt x="138" y="106"/>
                </a:cubicBezTo>
                <a:cubicBezTo>
                  <a:pt x="137" y="104"/>
                  <a:pt x="136" y="103"/>
                  <a:pt x="136" y="103"/>
                </a:cubicBezTo>
                <a:cubicBezTo>
                  <a:pt x="127" y="112"/>
                  <a:pt x="127" y="112"/>
                  <a:pt x="127" y="112"/>
                </a:cubicBezTo>
                <a:cubicBezTo>
                  <a:pt x="147" y="133"/>
                  <a:pt x="147" y="133"/>
                  <a:pt x="147" y="133"/>
                </a:cubicBezTo>
                <a:cubicBezTo>
                  <a:pt x="149" y="135"/>
                  <a:pt x="150" y="137"/>
                  <a:pt x="150" y="140"/>
                </a:cubicBezTo>
                <a:cubicBezTo>
                  <a:pt x="150" y="142"/>
                  <a:pt x="149" y="145"/>
                  <a:pt x="146" y="147"/>
                </a:cubicBezTo>
                <a:cubicBezTo>
                  <a:pt x="144" y="150"/>
                  <a:pt x="141" y="151"/>
                  <a:pt x="139" y="151"/>
                </a:cubicBezTo>
                <a:cubicBezTo>
                  <a:pt x="136" y="151"/>
                  <a:pt x="134" y="150"/>
                  <a:pt x="132" y="148"/>
                </a:cubicBezTo>
                <a:cubicBezTo>
                  <a:pt x="69" y="85"/>
                  <a:pt x="69" y="85"/>
                  <a:pt x="69" y="85"/>
                </a:cubicBezTo>
                <a:cubicBezTo>
                  <a:pt x="58" y="93"/>
                  <a:pt x="46" y="97"/>
                  <a:pt x="34" y="97"/>
                </a:cubicBezTo>
                <a:cubicBezTo>
                  <a:pt x="24" y="97"/>
                  <a:pt x="16" y="94"/>
                  <a:pt x="9" y="87"/>
                </a:cubicBezTo>
                <a:cubicBezTo>
                  <a:pt x="3" y="81"/>
                  <a:pt x="0" y="73"/>
                  <a:pt x="0" y="62"/>
                </a:cubicBezTo>
                <a:cubicBezTo>
                  <a:pt x="0" y="52"/>
                  <a:pt x="3" y="42"/>
                  <a:pt x="9" y="33"/>
                </a:cubicBezTo>
                <a:cubicBezTo>
                  <a:pt x="15" y="23"/>
                  <a:pt x="22" y="15"/>
                  <a:pt x="32" y="9"/>
                </a:cubicBezTo>
                <a:cubicBezTo>
                  <a:pt x="42" y="3"/>
                  <a:pt x="52" y="0"/>
                  <a:pt x="62" y="0"/>
                </a:cubicBezTo>
                <a:cubicBezTo>
                  <a:pt x="72" y="0"/>
                  <a:pt x="80" y="4"/>
                  <a:pt x="87" y="10"/>
                </a:cubicBezTo>
                <a:cubicBezTo>
                  <a:pt x="93" y="16"/>
                  <a:pt x="96" y="25"/>
                  <a:pt x="96" y="35"/>
                </a:cubicBezTo>
                <a:cubicBezTo>
                  <a:pt x="96" y="47"/>
                  <a:pt x="92" y="59"/>
                  <a:pt x="84" y="70"/>
                </a:cubicBezTo>
                <a:cubicBezTo>
                  <a:pt x="118" y="103"/>
                  <a:pt x="118" y="103"/>
                  <a:pt x="118" y="103"/>
                </a:cubicBezTo>
                <a:cubicBezTo>
                  <a:pt x="127" y="94"/>
                  <a:pt x="127" y="94"/>
                  <a:pt x="127" y="94"/>
                </a:cubicBezTo>
                <a:cubicBezTo>
                  <a:pt x="126" y="94"/>
                  <a:pt x="126" y="93"/>
                  <a:pt x="124" y="92"/>
                </a:cubicBezTo>
                <a:cubicBezTo>
                  <a:pt x="123" y="90"/>
                  <a:pt x="122" y="89"/>
                  <a:pt x="120" y="88"/>
                </a:cubicBezTo>
                <a:cubicBezTo>
                  <a:pt x="119" y="87"/>
                  <a:pt x="118" y="86"/>
                  <a:pt x="117" y="85"/>
                </a:cubicBezTo>
                <a:cubicBezTo>
                  <a:pt x="116" y="83"/>
                  <a:pt x="116" y="83"/>
                  <a:pt x="116" y="82"/>
                </a:cubicBezTo>
                <a:cubicBezTo>
                  <a:pt x="116" y="81"/>
                  <a:pt x="117" y="79"/>
                  <a:pt x="120" y="76"/>
                </a:cubicBezTo>
                <a:cubicBezTo>
                  <a:pt x="124" y="73"/>
                  <a:pt x="126" y="71"/>
                  <a:pt x="127" y="71"/>
                </a:cubicBezTo>
                <a:cubicBezTo>
                  <a:pt x="127" y="71"/>
                  <a:pt x="128" y="71"/>
                  <a:pt x="129" y="72"/>
                </a:cubicBezTo>
                <a:cubicBezTo>
                  <a:pt x="129" y="72"/>
                  <a:pt x="131" y="74"/>
                  <a:pt x="133" y="76"/>
                </a:cubicBezTo>
                <a:cubicBezTo>
                  <a:pt x="136" y="79"/>
                  <a:pt x="138" y="81"/>
                  <a:pt x="141" y="84"/>
                </a:cubicBezTo>
                <a:cubicBezTo>
                  <a:pt x="144" y="86"/>
                  <a:pt x="146" y="89"/>
                  <a:pt x="149" y="92"/>
                </a:cubicBezTo>
                <a:cubicBezTo>
                  <a:pt x="152" y="95"/>
                  <a:pt x="154" y="97"/>
                  <a:pt x="156" y="99"/>
                </a:cubicBezTo>
                <a:cubicBezTo>
                  <a:pt x="158" y="101"/>
                  <a:pt x="159" y="103"/>
                  <a:pt x="159" y="103"/>
                </a:cubicBezTo>
                <a:close/>
                <a:moveTo>
                  <a:pt x="73" y="49"/>
                </a:moveTo>
                <a:cubicBezTo>
                  <a:pt x="77" y="46"/>
                  <a:pt x="78" y="42"/>
                  <a:pt x="78" y="37"/>
                </a:cubicBezTo>
                <a:cubicBezTo>
                  <a:pt x="78" y="32"/>
                  <a:pt x="77" y="27"/>
                  <a:pt x="73" y="24"/>
                </a:cubicBezTo>
                <a:cubicBezTo>
                  <a:pt x="69" y="20"/>
                  <a:pt x="65" y="18"/>
                  <a:pt x="60" y="18"/>
                </a:cubicBezTo>
                <a:cubicBezTo>
                  <a:pt x="55" y="18"/>
                  <a:pt x="51" y="20"/>
                  <a:pt x="47" y="24"/>
                </a:cubicBezTo>
                <a:cubicBezTo>
                  <a:pt x="44" y="27"/>
                  <a:pt x="42" y="32"/>
                  <a:pt x="42" y="37"/>
                </a:cubicBezTo>
                <a:cubicBezTo>
                  <a:pt x="42" y="39"/>
                  <a:pt x="43" y="42"/>
                  <a:pt x="44" y="44"/>
                </a:cubicBezTo>
                <a:cubicBezTo>
                  <a:pt x="41" y="43"/>
                  <a:pt x="39" y="43"/>
                  <a:pt x="36" y="43"/>
                </a:cubicBezTo>
                <a:cubicBezTo>
                  <a:pt x="31" y="43"/>
                  <a:pt x="27" y="44"/>
                  <a:pt x="23" y="48"/>
                </a:cubicBezTo>
                <a:cubicBezTo>
                  <a:pt x="20" y="52"/>
                  <a:pt x="18" y="56"/>
                  <a:pt x="18" y="61"/>
                </a:cubicBezTo>
                <a:cubicBezTo>
                  <a:pt x="18" y="66"/>
                  <a:pt x="20" y="70"/>
                  <a:pt x="23" y="74"/>
                </a:cubicBezTo>
                <a:cubicBezTo>
                  <a:pt x="27" y="77"/>
                  <a:pt x="31" y="79"/>
                  <a:pt x="36" y="79"/>
                </a:cubicBezTo>
                <a:cubicBezTo>
                  <a:pt x="41" y="79"/>
                  <a:pt x="45" y="77"/>
                  <a:pt x="49" y="74"/>
                </a:cubicBezTo>
                <a:cubicBezTo>
                  <a:pt x="52" y="70"/>
                  <a:pt x="54" y="66"/>
                  <a:pt x="54" y="61"/>
                </a:cubicBezTo>
                <a:cubicBezTo>
                  <a:pt x="54" y="58"/>
                  <a:pt x="53" y="56"/>
                  <a:pt x="52" y="53"/>
                </a:cubicBezTo>
                <a:cubicBezTo>
                  <a:pt x="55" y="54"/>
                  <a:pt x="57" y="55"/>
                  <a:pt x="60" y="55"/>
                </a:cubicBezTo>
                <a:cubicBezTo>
                  <a:pt x="65" y="55"/>
                  <a:pt x="69" y="53"/>
                  <a:pt x="73" y="4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3" name="Freeform 130"/>
          <p:cNvSpPr>
            <a:spLocks noEditPoints="1"/>
          </p:cNvSpPr>
          <p:nvPr/>
        </p:nvSpPr>
        <p:spPr bwMode="auto">
          <a:xfrm>
            <a:off x="3627393" y="3105839"/>
            <a:ext cx="259285" cy="237678"/>
          </a:xfrm>
          <a:custGeom>
            <a:avLst/>
            <a:gdLst>
              <a:gd name="T0" fmla="*/ 120 w 181"/>
              <a:gd name="T1" fmla="*/ 94 h 166"/>
              <a:gd name="T2" fmla="*/ 101 w 181"/>
              <a:gd name="T3" fmla="*/ 104 h 166"/>
              <a:gd name="T4" fmla="*/ 109 w 181"/>
              <a:gd name="T5" fmla="*/ 119 h 166"/>
              <a:gd name="T6" fmla="*/ 92 w 181"/>
              <a:gd name="T7" fmla="*/ 132 h 166"/>
              <a:gd name="T8" fmla="*/ 72 w 181"/>
              <a:gd name="T9" fmla="*/ 141 h 166"/>
              <a:gd name="T10" fmla="*/ 49 w 181"/>
              <a:gd name="T11" fmla="*/ 143 h 166"/>
              <a:gd name="T12" fmla="*/ 39 w 181"/>
              <a:gd name="T13" fmla="*/ 124 h 166"/>
              <a:gd name="T14" fmla="*/ 24 w 181"/>
              <a:gd name="T15" fmla="*/ 132 h 166"/>
              <a:gd name="T16" fmla="*/ 15 w 181"/>
              <a:gd name="T17" fmla="*/ 110 h 166"/>
              <a:gd name="T18" fmla="*/ 2 w 181"/>
              <a:gd name="T19" fmla="*/ 94 h 166"/>
              <a:gd name="T20" fmla="*/ 0 w 181"/>
              <a:gd name="T21" fmla="*/ 74 h 166"/>
              <a:gd name="T22" fmla="*/ 16 w 181"/>
              <a:gd name="T23" fmla="*/ 69 h 166"/>
              <a:gd name="T24" fmla="*/ 10 w 181"/>
              <a:gd name="T25" fmla="*/ 49 h 166"/>
              <a:gd name="T26" fmla="*/ 26 w 181"/>
              <a:gd name="T27" fmla="*/ 33 h 166"/>
              <a:gd name="T28" fmla="*/ 46 w 181"/>
              <a:gd name="T29" fmla="*/ 39 h 166"/>
              <a:gd name="T30" fmla="*/ 69 w 181"/>
              <a:gd name="T31" fmla="*/ 22 h 166"/>
              <a:gd name="T32" fmla="*/ 74 w 181"/>
              <a:gd name="T33" fmla="*/ 39 h 166"/>
              <a:gd name="T34" fmla="*/ 94 w 181"/>
              <a:gd name="T35" fmla="*/ 33 h 166"/>
              <a:gd name="T36" fmla="*/ 109 w 181"/>
              <a:gd name="T37" fmla="*/ 51 h 166"/>
              <a:gd name="T38" fmla="*/ 104 w 181"/>
              <a:gd name="T39" fmla="*/ 69 h 166"/>
              <a:gd name="T40" fmla="*/ 121 w 181"/>
              <a:gd name="T41" fmla="*/ 74 h 166"/>
              <a:gd name="T42" fmla="*/ 77 w 181"/>
              <a:gd name="T43" fmla="*/ 66 h 166"/>
              <a:gd name="T44" fmla="*/ 36 w 181"/>
              <a:gd name="T45" fmla="*/ 83 h 166"/>
              <a:gd name="T46" fmla="*/ 77 w 181"/>
              <a:gd name="T47" fmla="*/ 100 h 166"/>
              <a:gd name="T48" fmla="*/ 167 w 181"/>
              <a:gd name="T49" fmla="*/ 44 h 166"/>
              <a:gd name="T50" fmla="*/ 169 w 181"/>
              <a:gd name="T51" fmla="*/ 63 h 166"/>
              <a:gd name="T52" fmla="*/ 148 w 181"/>
              <a:gd name="T53" fmla="*/ 59 h 166"/>
              <a:gd name="T54" fmla="*/ 137 w 181"/>
              <a:gd name="T55" fmla="*/ 65 h 166"/>
              <a:gd name="T56" fmla="*/ 121 w 181"/>
              <a:gd name="T57" fmla="*/ 62 h 166"/>
              <a:gd name="T58" fmla="*/ 109 w 181"/>
              <a:gd name="T59" fmla="*/ 41 h 166"/>
              <a:gd name="T60" fmla="*/ 125 w 181"/>
              <a:gd name="T61" fmla="*/ 20 h 166"/>
              <a:gd name="T62" fmla="*/ 124 w 181"/>
              <a:gd name="T63" fmla="*/ 4 h 166"/>
              <a:gd name="T64" fmla="*/ 137 w 181"/>
              <a:gd name="T65" fmla="*/ 4 h 166"/>
              <a:gd name="T66" fmla="*/ 148 w 181"/>
              <a:gd name="T67" fmla="*/ 11 h 166"/>
              <a:gd name="T68" fmla="*/ 169 w 181"/>
              <a:gd name="T69" fmla="*/ 6 h 166"/>
              <a:gd name="T70" fmla="*/ 167 w 181"/>
              <a:gd name="T71" fmla="*/ 25 h 166"/>
              <a:gd name="T72" fmla="*/ 181 w 181"/>
              <a:gd name="T73" fmla="*/ 138 h 166"/>
              <a:gd name="T74" fmla="*/ 169 w 181"/>
              <a:gd name="T75" fmla="*/ 159 h 166"/>
              <a:gd name="T76" fmla="*/ 153 w 181"/>
              <a:gd name="T77" fmla="*/ 162 h 166"/>
              <a:gd name="T78" fmla="*/ 142 w 181"/>
              <a:gd name="T79" fmla="*/ 155 h 166"/>
              <a:gd name="T80" fmla="*/ 121 w 181"/>
              <a:gd name="T81" fmla="*/ 160 h 166"/>
              <a:gd name="T82" fmla="*/ 123 w 181"/>
              <a:gd name="T83" fmla="*/ 141 h 166"/>
              <a:gd name="T84" fmla="*/ 123 w 181"/>
              <a:gd name="T85" fmla="*/ 122 h 166"/>
              <a:gd name="T86" fmla="*/ 121 w 181"/>
              <a:gd name="T87" fmla="*/ 103 h 166"/>
              <a:gd name="T88" fmla="*/ 133 w 181"/>
              <a:gd name="T89" fmla="*/ 97 h 166"/>
              <a:gd name="T90" fmla="*/ 145 w 181"/>
              <a:gd name="T91" fmla="*/ 107 h 166"/>
              <a:gd name="T92" fmla="*/ 157 w 181"/>
              <a:gd name="T93" fmla="*/ 97 h 166"/>
              <a:gd name="T94" fmla="*/ 164 w 181"/>
              <a:gd name="T95" fmla="*/ 117 h 166"/>
              <a:gd name="T96" fmla="*/ 157 w 181"/>
              <a:gd name="T97" fmla="*/ 35 h 166"/>
              <a:gd name="T98" fmla="*/ 136 w 181"/>
              <a:gd name="T99" fmla="*/ 26 h 166"/>
              <a:gd name="T100" fmla="*/ 145 w 181"/>
              <a:gd name="T101" fmla="*/ 47 h 166"/>
              <a:gd name="T102" fmla="*/ 157 w 181"/>
              <a:gd name="T103" fmla="*/ 131 h 166"/>
              <a:gd name="T104" fmla="*/ 136 w 181"/>
              <a:gd name="T105" fmla="*/ 123 h 166"/>
              <a:gd name="T106" fmla="*/ 145 w 181"/>
              <a:gd name="T107"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 h="166">
                <a:moveTo>
                  <a:pt x="121" y="74"/>
                </a:moveTo>
                <a:cubicBezTo>
                  <a:pt x="121" y="92"/>
                  <a:pt x="121" y="92"/>
                  <a:pt x="121" y="92"/>
                </a:cubicBezTo>
                <a:cubicBezTo>
                  <a:pt x="121" y="92"/>
                  <a:pt x="120" y="93"/>
                  <a:pt x="120" y="94"/>
                </a:cubicBezTo>
                <a:cubicBezTo>
                  <a:pt x="120" y="94"/>
                  <a:pt x="119" y="95"/>
                  <a:pt x="118" y="95"/>
                </a:cubicBezTo>
                <a:cubicBezTo>
                  <a:pt x="104" y="97"/>
                  <a:pt x="104" y="97"/>
                  <a:pt x="104" y="97"/>
                </a:cubicBezTo>
                <a:cubicBezTo>
                  <a:pt x="103" y="99"/>
                  <a:pt x="102" y="102"/>
                  <a:pt x="101" y="104"/>
                </a:cubicBezTo>
                <a:cubicBezTo>
                  <a:pt x="103" y="107"/>
                  <a:pt x="106" y="111"/>
                  <a:pt x="109" y="115"/>
                </a:cubicBezTo>
                <a:cubicBezTo>
                  <a:pt x="110" y="116"/>
                  <a:pt x="110" y="116"/>
                  <a:pt x="110" y="117"/>
                </a:cubicBezTo>
                <a:cubicBezTo>
                  <a:pt x="110" y="118"/>
                  <a:pt x="110" y="118"/>
                  <a:pt x="109" y="119"/>
                </a:cubicBezTo>
                <a:cubicBezTo>
                  <a:pt x="108" y="121"/>
                  <a:pt x="105" y="123"/>
                  <a:pt x="101" y="127"/>
                </a:cubicBezTo>
                <a:cubicBezTo>
                  <a:pt x="98" y="131"/>
                  <a:pt x="95" y="133"/>
                  <a:pt x="94" y="133"/>
                </a:cubicBezTo>
                <a:cubicBezTo>
                  <a:pt x="93" y="133"/>
                  <a:pt x="93" y="133"/>
                  <a:pt x="92" y="132"/>
                </a:cubicBezTo>
                <a:cubicBezTo>
                  <a:pt x="81" y="124"/>
                  <a:pt x="81" y="124"/>
                  <a:pt x="81" y="124"/>
                </a:cubicBezTo>
                <a:cubicBezTo>
                  <a:pt x="79" y="125"/>
                  <a:pt x="76" y="126"/>
                  <a:pt x="74" y="127"/>
                </a:cubicBezTo>
                <a:cubicBezTo>
                  <a:pt x="73" y="133"/>
                  <a:pt x="72" y="138"/>
                  <a:pt x="72" y="141"/>
                </a:cubicBezTo>
                <a:cubicBezTo>
                  <a:pt x="71" y="143"/>
                  <a:pt x="70" y="143"/>
                  <a:pt x="69" y="143"/>
                </a:cubicBezTo>
                <a:cubicBezTo>
                  <a:pt x="51" y="143"/>
                  <a:pt x="51" y="143"/>
                  <a:pt x="51" y="143"/>
                </a:cubicBezTo>
                <a:cubicBezTo>
                  <a:pt x="51" y="143"/>
                  <a:pt x="50" y="143"/>
                  <a:pt x="49" y="143"/>
                </a:cubicBezTo>
                <a:cubicBezTo>
                  <a:pt x="49" y="142"/>
                  <a:pt x="49" y="142"/>
                  <a:pt x="48" y="141"/>
                </a:cubicBezTo>
                <a:cubicBezTo>
                  <a:pt x="46" y="127"/>
                  <a:pt x="46" y="127"/>
                  <a:pt x="46" y="127"/>
                </a:cubicBezTo>
                <a:cubicBezTo>
                  <a:pt x="44" y="126"/>
                  <a:pt x="42" y="125"/>
                  <a:pt x="39" y="124"/>
                </a:cubicBezTo>
                <a:cubicBezTo>
                  <a:pt x="28" y="132"/>
                  <a:pt x="28" y="132"/>
                  <a:pt x="28" y="132"/>
                </a:cubicBezTo>
                <a:cubicBezTo>
                  <a:pt x="28" y="133"/>
                  <a:pt x="27" y="133"/>
                  <a:pt x="26" y="133"/>
                </a:cubicBezTo>
                <a:cubicBezTo>
                  <a:pt x="25" y="133"/>
                  <a:pt x="25" y="133"/>
                  <a:pt x="24" y="132"/>
                </a:cubicBezTo>
                <a:cubicBezTo>
                  <a:pt x="15" y="124"/>
                  <a:pt x="11" y="119"/>
                  <a:pt x="11" y="117"/>
                </a:cubicBezTo>
                <a:cubicBezTo>
                  <a:pt x="11" y="116"/>
                  <a:pt x="11" y="116"/>
                  <a:pt x="11" y="115"/>
                </a:cubicBezTo>
                <a:cubicBezTo>
                  <a:pt x="12" y="114"/>
                  <a:pt x="13" y="113"/>
                  <a:pt x="15" y="110"/>
                </a:cubicBezTo>
                <a:cubicBezTo>
                  <a:pt x="17" y="108"/>
                  <a:pt x="19" y="106"/>
                  <a:pt x="20" y="104"/>
                </a:cubicBezTo>
                <a:cubicBezTo>
                  <a:pt x="18" y="102"/>
                  <a:pt x="17" y="99"/>
                  <a:pt x="16" y="97"/>
                </a:cubicBezTo>
                <a:cubicBezTo>
                  <a:pt x="2" y="94"/>
                  <a:pt x="2" y="94"/>
                  <a:pt x="2" y="94"/>
                </a:cubicBezTo>
                <a:cubicBezTo>
                  <a:pt x="1" y="94"/>
                  <a:pt x="1" y="94"/>
                  <a:pt x="0" y="93"/>
                </a:cubicBezTo>
                <a:cubicBezTo>
                  <a:pt x="0" y="93"/>
                  <a:pt x="0" y="92"/>
                  <a:pt x="0" y="92"/>
                </a:cubicBezTo>
                <a:cubicBezTo>
                  <a:pt x="0" y="74"/>
                  <a:pt x="0" y="74"/>
                  <a:pt x="0" y="74"/>
                </a:cubicBezTo>
                <a:cubicBezTo>
                  <a:pt x="0" y="73"/>
                  <a:pt x="0" y="73"/>
                  <a:pt x="0" y="72"/>
                </a:cubicBezTo>
                <a:cubicBezTo>
                  <a:pt x="1" y="72"/>
                  <a:pt x="1" y="71"/>
                  <a:pt x="2" y="71"/>
                </a:cubicBezTo>
                <a:cubicBezTo>
                  <a:pt x="16" y="69"/>
                  <a:pt x="16" y="69"/>
                  <a:pt x="16" y="69"/>
                </a:cubicBezTo>
                <a:cubicBezTo>
                  <a:pt x="17" y="67"/>
                  <a:pt x="18" y="64"/>
                  <a:pt x="19" y="62"/>
                </a:cubicBezTo>
                <a:cubicBezTo>
                  <a:pt x="17" y="59"/>
                  <a:pt x="14" y="55"/>
                  <a:pt x="11" y="51"/>
                </a:cubicBezTo>
                <a:cubicBezTo>
                  <a:pt x="10" y="50"/>
                  <a:pt x="10" y="50"/>
                  <a:pt x="10" y="49"/>
                </a:cubicBezTo>
                <a:cubicBezTo>
                  <a:pt x="10" y="48"/>
                  <a:pt x="10" y="48"/>
                  <a:pt x="11" y="47"/>
                </a:cubicBezTo>
                <a:cubicBezTo>
                  <a:pt x="12" y="45"/>
                  <a:pt x="15" y="42"/>
                  <a:pt x="19" y="39"/>
                </a:cubicBezTo>
                <a:cubicBezTo>
                  <a:pt x="22" y="35"/>
                  <a:pt x="25" y="33"/>
                  <a:pt x="26" y="33"/>
                </a:cubicBezTo>
                <a:cubicBezTo>
                  <a:pt x="27" y="33"/>
                  <a:pt x="28" y="33"/>
                  <a:pt x="28" y="34"/>
                </a:cubicBezTo>
                <a:cubicBezTo>
                  <a:pt x="39" y="42"/>
                  <a:pt x="39" y="42"/>
                  <a:pt x="39" y="42"/>
                </a:cubicBezTo>
                <a:cubicBezTo>
                  <a:pt x="41" y="41"/>
                  <a:pt x="44" y="40"/>
                  <a:pt x="46" y="39"/>
                </a:cubicBezTo>
                <a:cubicBezTo>
                  <a:pt x="47" y="32"/>
                  <a:pt x="48" y="28"/>
                  <a:pt x="48" y="25"/>
                </a:cubicBezTo>
                <a:cubicBezTo>
                  <a:pt x="49" y="23"/>
                  <a:pt x="50" y="22"/>
                  <a:pt x="51" y="22"/>
                </a:cubicBezTo>
                <a:cubicBezTo>
                  <a:pt x="69" y="22"/>
                  <a:pt x="69" y="22"/>
                  <a:pt x="69" y="22"/>
                </a:cubicBezTo>
                <a:cubicBezTo>
                  <a:pt x="70" y="22"/>
                  <a:pt x="70" y="23"/>
                  <a:pt x="71" y="23"/>
                </a:cubicBezTo>
                <a:cubicBezTo>
                  <a:pt x="71" y="24"/>
                  <a:pt x="72" y="24"/>
                  <a:pt x="72" y="25"/>
                </a:cubicBezTo>
                <a:cubicBezTo>
                  <a:pt x="74" y="39"/>
                  <a:pt x="74" y="39"/>
                  <a:pt x="74" y="39"/>
                </a:cubicBezTo>
                <a:cubicBezTo>
                  <a:pt x="76" y="40"/>
                  <a:pt x="78" y="41"/>
                  <a:pt x="81" y="42"/>
                </a:cubicBezTo>
                <a:cubicBezTo>
                  <a:pt x="92" y="34"/>
                  <a:pt x="92" y="34"/>
                  <a:pt x="92" y="34"/>
                </a:cubicBezTo>
                <a:cubicBezTo>
                  <a:pt x="93" y="33"/>
                  <a:pt x="93" y="33"/>
                  <a:pt x="94" y="33"/>
                </a:cubicBezTo>
                <a:cubicBezTo>
                  <a:pt x="95" y="33"/>
                  <a:pt x="95" y="33"/>
                  <a:pt x="96" y="34"/>
                </a:cubicBezTo>
                <a:cubicBezTo>
                  <a:pt x="105" y="42"/>
                  <a:pt x="110" y="47"/>
                  <a:pt x="110" y="49"/>
                </a:cubicBezTo>
                <a:cubicBezTo>
                  <a:pt x="110" y="50"/>
                  <a:pt x="109" y="50"/>
                  <a:pt x="109" y="51"/>
                </a:cubicBezTo>
                <a:cubicBezTo>
                  <a:pt x="108" y="52"/>
                  <a:pt x="107" y="54"/>
                  <a:pt x="105" y="56"/>
                </a:cubicBezTo>
                <a:cubicBezTo>
                  <a:pt x="103" y="58"/>
                  <a:pt x="102" y="60"/>
                  <a:pt x="101" y="62"/>
                </a:cubicBezTo>
                <a:cubicBezTo>
                  <a:pt x="102" y="65"/>
                  <a:pt x="103" y="67"/>
                  <a:pt x="104" y="69"/>
                </a:cubicBezTo>
                <a:cubicBezTo>
                  <a:pt x="118" y="72"/>
                  <a:pt x="118" y="72"/>
                  <a:pt x="118" y="72"/>
                </a:cubicBezTo>
                <a:cubicBezTo>
                  <a:pt x="119" y="72"/>
                  <a:pt x="120" y="72"/>
                  <a:pt x="120" y="73"/>
                </a:cubicBezTo>
                <a:cubicBezTo>
                  <a:pt x="120" y="73"/>
                  <a:pt x="121" y="74"/>
                  <a:pt x="121" y="74"/>
                </a:cubicBezTo>
                <a:close/>
                <a:moveTo>
                  <a:pt x="77" y="100"/>
                </a:moveTo>
                <a:cubicBezTo>
                  <a:pt x="82" y="95"/>
                  <a:pt x="84" y="90"/>
                  <a:pt x="84" y="83"/>
                </a:cubicBezTo>
                <a:cubicBezTo>
                  <a:pt x="84" y="76"/>
                  <a:pt x="82" y="71"/>
                  <a:pt x="77" y="66"/>
                </a:cubicBezTo>
                <a:cubicBezTo>
                  <a:pt x="72" y="61"/>
                  <a:pt x="67" y="59"/>
                  <a:pt x="60" y="59"/>
                </a:cubicBezTo>
                <a:cubicBezTo>
                  <a:pt x="53" y="59"/>
                  <a:pt x="48" y="61"/>
                  <a:pt x="43" y="66"/>
                </a:cubicBezTo>
                <a:cubicBezTo>
                  <a:pt x="38" y="71"/>
                  <a:pt x="36" y="76"/>
                  <a:pt x="36" y="83"/>
                </a:cubicBezTo>
                <a:cubicBezTo>
                  <a:pt x="36" y="90"/>
                  <a:pt x="38" y="95"/>
                  <a:pt x="43" y="100"/>
                </a:cubicBezTo>
                <a:cubicBezTo>
                  <a:pt x="48" y="105"/>
                  <a:pt x="53" y="107"/>
                  <a:pt x="60" y="107"/>
                </a:cubicBezTo>
                <a:cubicBezTo>
                  <a:pt x="67" y="107"/>
                  <a:pt x="72" y="105"/>
                  <a:pt x="77" y="100"/>
                </a:cubicBezTo>
                <a:close/>
                <a:moveTo>
                  <a:pt x="181" y="28"/>
                </a:moveTo>
                <a:cubicBezTo>
                  <a:pt x="181" y="41"/>
                  <a:pt x="181" y="41"/>
                  <a:pt x="181" y="41"/>
                </a:cubicBezTo>
                <a:cubicBezTo>
                  <a:pt x="181" y="42"/>
                  <a:pt x="176" y="43"/>
                  <a:pt x="167" y="44"/>
                </a:cubicBezTo>
                <a:cubicBezTo>
                  <a:pt x="166" y="46"/>
                  <a:pt x="165" y="47"/>
                  <a:pt x="164" y="49"/>
                </a:cubicBezTo>
                <a:cubicBezTo>
                  <a:pt x="167" y="56"/>
                  <a:pt x="169" y="60"/>
                  <a:pt x="169" y="62"/>
                </a:cubicBezTo>
                <a:cubicBezTo>
                  <a:pt x="169" y="62"/>
                  <a:pt x="169" y="63"/>
                  <a:pt x="169" y="63"/>
                </a:cubicBezTo>
                <a:cubicBezTo>
                  <a:pt x="161" y="67"/>
                  <a:pt x="157" y="69"/>
                  <a:pt x="157" y="69"/>
                </a:cubicBezTo>
                <a:cubicBezTo>
                  <a:pt x="156" y="69"/>
                  <a:pt x="155" y="68"/>
                  <a:pt x="153" y="65"/>
                </a:cubicBezTo>
                <a:cubicBezTo>
                  <a:pt x="150" y="62"/>
                  <a:pt x="149" y="60"/>
                  <a:pt x="148" y="59"/>
                </a:cubicBezTo>
                <a:cubicBezTo>
                  <a:pt x="146" y="59"/>
                  <a:pt x="145" y="59"/>
                  <a:pt x="145" y="59"/>
                </a:cubicBezTo>
                <a:cubicBezTo>
                  <a:pt x="144" y="59"/>
                  <a:pt x="143" y="59"/>
                  <a:pt x="142" y="59"/>
                </a:cubicBezTo>
                <a:cubicBezTo>
                  <a:pt x="141" y="60"/>
                  <a:pt x="139" y="62"/>
                  <a:pt x="137" y="65"/>
                </a:cubicBezTo>
                <a:cubicBezTo>
                  <a:pt x="135" y="68"/>
                  <a:pt x="133" y="69"/>
                  <a:pt x="133" y="69"/>
                </a:cubicBezTo>
                <a:cubicBezTo>
                  <a:pt x="133" y="69"/>
                  <a:pt x="129" y="67"/>
                  <a:pt x="121" y="63"/>
                </a:cubicBezTo>
                <a:cubicBezTo>
                  <a:pt x="121" y="63"/>
                  <a:pt x="121" y="62"/>
                  <a:pt x="121" y="62"/>
                </a:cubicBezTo>
                <a:cubicBezTo>
                  <a:pt x="121" y="60"/>
                  <a:pt x="122" y="56"/>
                  <a:pt x="125" y="49"/>
                </a:cubicBezTo>
                <a:cubicBezTo>
                  <a:pt x="124" y="47"/>
                  <a:pt x="123" y="46"/>
                  <a:pt x="123" y="44"/>
                </a:cubicBezTo>
                <a:cubicBezTo>
                  <a:pt x="113" y="43"/>
                  <a:pt x="109" y="42"/>
                  <a:pt x="109" y="41"/>
                </a:cubicBezTo>
                <a:cubicBezTo>
                  <a:pt x="109" y="28"/>
                  <a:pt x="109" y="28"/>
                  <a:pt x="109" y="28"/>
                </a:cubicBezTo>
                <a:cubicBezTo>
                  <a:pt x="109" y="27"/>
                  <a:pt x="113" y="26"/>
                  <a:pt x="123" y="25"/>
                </a:cubicBezTo>
                <a:cubicBezTo>
                  <a:pt x="123" y="23"/>
                  <a:pt x="124" y="22"/>
                  <a:pt x="125" y="20"/>
                </a:cubicBezTo>
                <a:cubicBezTo>
                  <a:pt x="122" y="13"/>
                  <a:pt x="121" y="9"/>
                  <a:pt x="121" y="7"/>
                </a:cubicBezTo>
                <a:cubicBezTo>
                  <a:pt x="121" y="7"/>
                  <a:pt x="121" y="7"/>
                  <a:pt x="121" y="6"/>
                </a:cubicBezTo>
                <a:cubicBezTo>
                  <a:pt x="121" y="6"/>
                  <a:pt x="122" y="6"/>
                  <a:pt x="124" y="4"/>
                </a:cubicBezTo>
                <a:cubicBezTo>
                  <a:pt x="126" y="3"/>
                  <a:pt x="128" y="2"/>
                  <a:pt x="130" y="1"/>
                </a:cubicBezTo>
                <a:cubicBezTo>
                  <a:pt x="132" y="0"/>
                  <a:pt x="133" y="0"/>
                  <a:pt x="133" y="0"/>
                </a:cubicBezTo>
                <a:cubicBezTo>
                  <a:pt x="133" y="0"/>
                  <a:pt x="135" y="1"/>
                  <a:pt x="137" y="4"/>
                </a:cubicBezTo>
                <a:cubicBezTo>
                  <a:pt x="139" y="7"/>
                  <a:pt x="141" y="9"/>
                  <a:pt x="142" y="11"/>
                </a:cubicBezTo>
                <a:cubicBezTo>
                  <a:pt x="143" y="10"/>
                  <a:pt x="144" y="10"/>
                  <a:pt x="145" y="10"/>
                </a:cubicBezTo>
                <a:cubicBezTo>
                  <a:pt x="145" y="10"/>
                  <a:pt x="146" y="10"/>
                  <a:pt x="148" y="11"/>
                </a:cubicBezTo>
                <a:cubicBezTo>
                  <a:pt x="151" y="6"/>
                  <a:pt x="154" y="3"/>
                  <a:pt x="156" y="0"/>
                </a:cubicBezTo>
                <a:cubicBezTo>
                  <a:pt x="157" y="0"/>
                  <a:pt x="157" y="0"/>
                  <a:pt x="157" y="0"/>
                </a:cubicBezTo>
                <a:cubicBezTo>
                  <a:pt x="157" y="0"/>
                  <a:pt x="161" y="2"/>
                  <a:pt x="169" y="6"/>
                </a:cubicBezTo>
                <a:cubicBezTo>
                  <a:pt x="169" y="7"/>
                  <a:pt x="169" y="7"/>
                  <a:pt x="169" y="7"/>
                </a:cubicBezTo>
                <a:cubicBezTo>
                  <a:pt x="169" y="9"/>
                  <a:pt x="167" y="13"/>
                  <a:pt x="164" y="20"/>
                </a:cubicBezTo>
                <a:cubicBezTo>
                  <a:pt x="165" y="22"/>
                  <a:pt x="166" y="23"/>
                  <a:pt x="167" y="25"/>
                </a:cubicBezTo>
                <a:cubicBezTo>
                  <a:pt x="176" y="26"/>
                  <a:pt x="181" y="27"/>
                  <a:pt x="181" y="28"/>
                </a:cubicBezTo>
                <a:close/>
                <a:moveTo>
                  <a:pt x="181" y="125"/>
                </a:moveTo>
                <a:cubicBezTo>
                  <a:pt x="181" y="138"/>
                  <a:pt x="181" y="138"/>
                  <a:pt x="181" y="138"/>
                </a:cubicBezTo>
                <a:cubicBezTo>
                  <a:pt x="181" y="139"/>
                  <a:pt x="176" y="140"/>
                  <a:pt x="167" y="141"/>
                </a:cubicBezTo>
                <a:cubicBezTo>
                  <a:pt x="166" y="143"/>
                  <a:pt x="165" y="144"/>
                  <a:pt x="164" y="146"/>
                </a:cubicBezTo>
                <a:cubicBezTo>
                  <a:pt x="167" y="153"/>
                  <a:pt x="169" y="157"/>
                  <a:pt x="169" y="159"/>
                </a:cubicBezTo>
                <a:cubicBezTo>
                  <a:pt x="169" y="159"/>
                  <a:pt x="169" y="159"/>
                  <a:pt x="169" y="160"/>
                </a:cubicBezTo>
                <a:cubicBezTo>
                  <a:pt x="161" y="164"/>
                  <a:pt x="157" y="166"/>
                  <a:pt x="157" y="166"/>
                </a:cubicBezTo>
                <a:cubicBezTo>
                  <a:pt x="156" y="166"/>
                  <a:pt x="155" y="165"/>
                  <a:pt x="153" y="162"/>
                </a:cubicBezTo>
                <a:cubicBezTo>
                  <a:pt x="150" y="159"/>
                  <a:pt x="149" y="157"/>
                  <a:pt x="148" y="155"/>
                </a:cubicBezTo>
                <a:cubicBezTo>
                  <a:pt x="146" y="155"/>
                  <a:pt x="145" y="156"/>
                  <a:pt x="145" y="156"/>
                </a:cubicBezTo>
                <a:cubicBezTo>
                  <a:pt x="144" y="156"/>
                  <a:pt x="143" y="155"/>
                  <a:pt x="142" y="155"/>
                </a:cubicBezTo>
                <a:cubicBezTo>
                  <a:pt x="141" y="157"/>
                  <a:pt x="139" y="159"/>
                  <a:pt x="137" y="162"/>
                </a:cubicBezTo>
                <a:cubicBezTo>
                  <a:pt x="135" y="165"/>
                  <a:pt x="133" y="166"/>
                  <a:pt x="133" y="166"/>
                </a:cubicBezTo>
                <a:cubicBezTo>
                  <a:pt x="133" y="166"/>
                  <a:pt x="129" y="164"/>
                  <a:pt x="121" y="160"/>
                </a:cubicBezTo>
                <a:cubicBezTo>
                  <a:pt x="121" y="159"/>
                  <a:pt x="121" y="159"/>
                  <a:pt x="121" y="159"/>
                </a:cubicBezTo>
                <a:cubicBezTo>
                  <a:pt x="121" y="157"/>
                  <a:pt x="122" y="153"/>
                  <a:pt x="125" y="146"/>
                </a:cubicBezTo>
                <a:cubicBezTo>
                  <a:pt x="124" y="144"/>
                  <a:pt x="123" y="143"/>
                  <a:pt x="123" y="141"/>
                </a:cubicBezTo>
                <a:cubicBezTo>
                  <a:pt x="113" y="140"/>
                  <a:pt x="109" y="139"/>
                  <a:pt x="109" y="138"/>
                </a:cubicBezTo>
                <a:cubicBezTo>
                  <a:pt x="109" y="125"/>
                  <a:pt x="109" y="125"/>
                  <a:pt x="109" y="125"/>
                </a:cubicBezTo>
                <a:cubicBezTo>
                  <a:pt x="109" y="124"/>
                  <a:pt x="113" y="123"/>
                  <a:pt x="123" y="122"/>
                </a:cubicBezTo>
                <a:cubicBezTo>
                  <a:pt x="123" y="120"/>
                  <a:pt x="124" y="118"/>
                  <a:pt x="125" y="117"/>
                </a:cubicBezTo>
                <a:cubicBezTo>
                  <a:pt x="122" y="110"/>
                  <a:pt x="121" y="105"/>
                  <a:pt x="121" y="104"/>
                </a:cubicBezTo>
                <a:cubicBezTo>
                  <a:pt x="121" y="104"/>
                  <a:pt x="121" y="103"/>
                  <a:pt x="121" y="103"/>
                </a:cubicBezTo>
                <a:cubicBezTo>
                  <a:pt x="121" y="103"/>
                  <a:pt x="122" y="102"/>
                  <a:pt x="124" y="101"/>
                </a:cubicBezTo>
                <a:cubicBezTo>
                  <a:pt x="126" y="100"/>
                  <a:pt x="128" y="99"/>
                  <a:pt x="130" y="98"/>
                </a:cubicBezTo>
                <a:cubicBezTo>
                  <a:pt x="132" y="97"/>
                  <a:pt x="133" y="97"/>
                  <a:pt x="133" y="97"/>
                </a:cubicBezTo>
                <a:cubicBezTo>
                  <a:pt x="133" y="97"/>
                  <a:pt x="135" y="98"/>
                  <a:pt x="137" y="101"/>
                </a:cubicBezTo>
                <a:cubicBezTo>
                  <a:pt x="139" y="104"/>
                  <a:pt x="141" y="106"/>
                  <a:pt x="142" y="107"/>
                </a:cubicBezTo>
                <a:cubicBezTo>
                  <a:pt x="143" y="107"/>
                  <a:pt x="144" y="107"/>
                  <a:pt x="145" y="107"/>
                </a:cubicBezTo>
                <a:cubicBezTo>
                  <a:pt x="145" y="107"/>
                  <a:pt x="146" y="107"/>
                  <a:pt x="148" y="107"/>
                </a:cubicBezTo>
                <a:cubicBezTo>
                  <a:pt x="151" y="103"/>
                  <a:pt x="154" y="99"/>
                  <a:pt x="156" y="97"/>
                </a:cubicBezTo>
                <a:cubicBezTo>
                  <a:pt x="157" y="97"/>
                  <a:pt x="157" y="97"/>
                  <a:pt x="157" y="97"/>
                </a:cubicBezTo>
                <a:cubicBezTo>
                  <a:pt x="157" y="97"/>
                  <a:pt x="161" y="99"/>
                  <a:pt x="169" y="103"/>
                </a:cubicBezTo>
                <a:cubicBezTo>
                  <a:pt x="169" y="103"/>
                  <a:pt x="169" y="104"/>
                  <a:pt x="169" y="104"/>
                </a:cubicBezTo>
                <a:cubicBezTo>
                  <a:pt x="169" y="105"/>
                  <a:pt x="167" y="110"/>
                  <a:pt x="164" y="117"/>
                </a:cubicBezTo>
                <a:cubicBezTo>
                  <a:pt x="165" y="118"/>
                  <a:pt x="166" y="120"/>
                  <a:pt x="167" y="122"/>
                </a:cubicBezTo>
                <a:cubicBezTo>
                  <a:pt x="176" y="123"/>
                  <a:pt x="181" y="124"/>
                  <a:pt x="181" y="125"/>
                </a:cubicBezTo>
                <a:close/>
                <a:moveTo>
                  <a:pt x="157" y="35"/>
                </a:moveTo>
                <a:cubicBezTo>
                  <a:pt x="157" y="31"/>
                  <a:pt x="156" y="28"/>
                  <a:pt x="153" y="26"/>
                </a:cubicBezTo>
                <a:cubicBezTo>
                  <a:pt x="151" y="24"/>
                  <a:pt x="148" y="22"/>
                  <a:pt x="145" y="22"/>
                </a:cubicBezTo>
                <a:cubicBezTo>
                  <a:pt x="142" y="22"/>
                  <a:pt x="139" y="24"/>
                  <a:pt x="136" y="26"/>
                </a:cubicBezTo>
                <a:cubicBezTo>
                  <a:pt x="134" y="28"/>
                  <a:pt x="133" y="31"/>
                  <a:pt x="133" y="35"/>
                </a:cubicBezTo>
                <a:cubicBezTo>
                  <a:pt x="133" y="38"/>
                  <a:pt x="134" y="41"/>
                  <a:pt x="136" y="43"/>
                </a:cubicBezTo>
                <a:cubicBezTo>
                  <a:pt x="139" y="45"/>
                  <a:pt x="141" y="47"/>
                  <a:pt x="145" y="47"/>
                </a:cubicBezTo>
                <a:cubicBezTo>
                  <a:pt x="148" y="47"/>
                  <a:pt x="151" y="45"/>
                  <a:pt x="153" y="43"/>
                </a:cubicBezTo>
                <a:cubicBezTo>
                  <a:pt x="156" y="41"/>
                  <a:pt x="157" y="38"/>
                  <a:pt x="157" y="35"/>
                </a:cubicBezTo>
                <a:close/>
                <a:moveTo>
                  <a:pt x="157" y="131"/>
                </a:moveTo>
                <a:cubicBezTo>
                  <a:pt x="157" y="128"/>
                  <a:pt x="156" y="125"/>
                  <a:pt x="153" y="123"/>
                </a:cubicBezTo>
                <a:cubicBezTo>
                  <a:pt x="151" y="120"/>
                  <a:pt x="148" y="119"/>
                  <a:pt x="145" y="119"/>
                </a:cubicBezTo>
                <a:cubicBezTo>
                  <a:pt x="142" y="119"/>
                  <a:pt x="139" y="120"/>
                  <a:pt x="136" y="123"/>
                </a:cubicBezTo>
                <a:cubicBezTo>
                  <a:pt x="134" y="125"/>
                  <a:pt x="133" y="128"/>
                  <a:pt x="133" y="131"/>
                </a:cubicBezTo>
                <a:cubicBezTo>
                  <a:pt x="133" y="135"/>
                  <a:pt x="134" y="138"/>
                  <a:pt x="136" y="140"/>
                </a:cubicBezTo>
                <a:cubicBezTo>
                  <a:pt x="139" y="142"/>
                  <a:pt x="141" y="143"/>
                  <a:pt x="145" y="143"/>
                </a:cubicBezTo>
                <a:cubicBezTo>
                  <a:pt x="148" y="143"/>
                  <a:pt x="151" y="142"/>
                  <a:pt x="153" y="140"/>
                </a:cubicBezTo>
                <a:cubicBezTo>
                  <a:pt x="156" y="138"/>
                  <a:pt x="157" y="135"/>
                  <a:pt x="157" y="13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4" name="Freeform 131"/>
          <p:cNvSpPr>
            <a:spLocks noEditPoints="1"/>
          </p:cNvSpPr>
          <p:nvPr/>
        </p:nvSpPr>
        <p:spPr bwMode="auto">
          <a:xfrm>
            <a:off x="3947177" y="3136089"/>
            <a:ext cx="241999" cy="192302"/>
          </a:xfrm>
          <a:custGeom>
            <a:avLst/>
            <a:gdLst>
              <a:gd name="T0" fmla="*/ 124 w 169"/>
              <a:gd name="T1" fmla="*/ 25 h 134"/>
              <a:gd name="T2" fmla="*/ 133 w 169"/>
              <a:gd name="T3" fmla="*/ 49 h 134"/>
              <a:gd name="T4" fmla="*/ 124 w 169"/>
              <a:gd name="T5" fmla="*/ 73 h 134"/>
              <a:gd name="T6" fmla="*/ 100 w 169"/>
              <a:gd name="T7" fmla="*/ 91 h 134"/>
              <a:gd name="T8" fmla="*/ 66 w 169"/>
              <a:gd name="T9" fmla="*/ 97 h 134"/>
              <a:gd name="T10" fmla="*/ 50 w 169"/>
              <a:gd name="T11" fmla="*/ 96 h 134"/>
              <a:gd name="T12" fmla="*/ 23 w 169"/>
              <a:gd name="T13" fmla="*/ 108 h 134"/>
              <a:gd name="T14" fmla="*/ 15 w 169"/>
              <a:gd name="T15" fmla="*/ 109 h 134"/>
              <a:gd name="T16" fmla="*/ 15 w 169"/>
              <a:gd name="T17" fmla="*/ 109 h 134"/>
              <a:gd name="T18" fmla="*/ 13 w 169"/>
              <a:gd name="T19" fmla="*/ 109 h 134"/>
              <a:gd name="T20" fmla="*/ 12 w 169"/>
              <a:gd name="T21" fmla="*/ 107 h 134"/>
              <a:gd name="T22" fmla="*/ 12 w 169"/>
              <a:gd name="T23" fmla="*/ 106 h 134"/>
              <a:gd name="T24" fmla="*/ 12 w 169"/>
              <a:gd name="T25" fmla="*/ 105 h 134"/>
              <a:gd name="T26" fmla="*/ 12 w 169"/>
              <a:gd name="T27" fmla="*/ 105 h 134"/>
              <a:gd name="T28" fmla="*/ 12 w 169"/>
              <a:gd name="T29" fmla="*/ 104 h 134"/>
              <a:gd name="T30" fmla="*/ 13 w 169"/>
              <a:gd name="T31" fmla="*/ 104 h 134"/>
              <a:gd name="T32" fmla="*/ 13 w 169"/>
              <a:gd name="T33" fmla="*/ 103 h 134"/>
              <a:gd name="T34" fmla="*/ 13 w 169"/>
              <a:gd name="T35" fmla="*/ 103 h 134"/>
              <a:gd name="T36" fmla="*/ 14 w 169"/>
              <a:gd name="T37" fmla="*/ 102 h 134"/>
              <a:gd name="T38" fmla="*/ 16 w 169"/>
              <a:gd name="T39" fmla="*/ 100 h 134"/>
              <a:gd name="T40" fmla="*/ 18 w 169"/>
              <a:gd name="T41" fmla="*/ 97 h 134"/>
              <a:gd name="T42" fmla="*/ 21 w 169"/>
              <a:gd name="T43" fmla="*/ 95 h 134"/>
              <a:gd name="T44" fmla="*/ 23 w 169"/>
              <a:gd name="T45" fmla="*/ 91 h 134"/>
              <a:gd name="T46" fmla="*/ 25 w 169"/>
              <a:gd name="T47" fmla="*/ 87 h 134"/>
              <a:gd name="T48" fmla="*/ 6 w 169"/>
              <a:gd name="T49" fmla="*/ 70 h 134"/>
              <a:gd name="T50" fmla="*/ 0 w 169"/>
              <a:gd name="T51" fmla="*/ 49 h 134"/>
              <a:gd name="T52" fmla="*/ 9 w 169"/>
              <a:gd name="T53" fmla="*/ 25 h 134"/>
              <a:gd name="T54" fmla="*/ 33 w 169"/>
              <a:gd name="T55" fmla="*/ 7 h 134"/>
              <a:gd name="T56" fmla="*/ 66 w 169"/>
              <a:gd name="T57" fmla="*/ 0 h 134"/>
              <a:gd name="T58" fmla="*/ 100 w 169"/>
              <a:gd name="T59" fmla="*/ 7 h 134"/>
              <a:gd name="T60" fmla="*/ 124 w 169"/>
              <a:gd name="T61" fmla="*/ 25 h 134"/>
              <a:gd name="T62" fmla="*/ 169 w 169"/>
              <a:gd name="T63" fmla="*/ 73 h 134"/>
              <a:gd name="T64" fmla="*/ 162 w 169"/>
              <a:gd name="T65" fmla="*/ 94 h 134"/>
              <a:gd name="T66" fmla="*/ 144 w 169"/>
              <a:gd name="T67" fmla="*/ 111 h 134"/>
              <a:gd name="T68" fmla="*/ 146 w 169"/>
              <a:gd name="T69" fmla="*/ 115 h 134"/>
              <a:gd name="T70" fmla="*/ 148 w 169"/>
              <a:gd name="T71" fmla="*/ 119 h 134"/>
              <a:gd name="T72" fmla="*/ 150 w 169"/>
              <a:gd name="T73" fmla="*/ 122 h 134"/>
              <a:gd name="T74" fmla="*/ 153 w 169"/>
              <a:gd name="T75" fmla="*/ 124 h 134"/>
              <a:gd name="T76" fmla="*/ 155 w 169"/>
              <a:gd name="T77" fmla="*/ 127 h 134"/>
              <a:gd name="T78" fmla="*/ 155 w 169"/>
              <a:gd name="T79" fmla="*/ 127 h 134"/>
              <a:gd name="T80" fmla="*/ 156 w 169"/>
              <a:gd name="T81" fmla="*/ 128 h 134"/>
              <a:gd name="T82" fmla="*/ 156 w 169"/>
              <a:gd name="T83" fmla="*/ 128 h 134"/>
              <a:gd name="T84" fmla="*/ 157 w 169"/>
              <a:gd name="T85" fmla="*/ 129 h 134"/>
              <a:gd name="T86" fmla="*/ 157 w 169"/>
              <a:gd name="T87" fmla="*/ 129 h 134"/>
              <a:gd name="T88" fmla="*/ 157 w 169"/>
              <a:gd name="T89" fmla="*/ 130 h 134"/>
              <a:gd name="T90" fmla="*/ 157 w 169"/>
              <a:gd name="T91" fmla="*/ 130 h 134"/>
              <a:gd name="T92" fmla="*/ 157 w 169"/>
              <a:gd name="T93" fmla="*/ 131 h 134"/>
              <a:gd name="T94" fmla="*/ 156 w 169"/>
              <a:gd name="T95" fmla="*/ 133 h 134"/>
              <a:gd name="T96" fmla="*/ 154 w 169"/>
              <a:gd name="T97" fmla="*/ 134 h 134"/>
              <a:gd name="T98" fmla="*/ 145 w 169"/>
              <a:gd name="T99" fmla="*/ 132 h 134"/>
              <a:gd name="T100" fmla="*/ 119 w 169"/>
              <a:gd name="T101" fmla="*/ 120 h 134"/>
              <a:gd name="T102" fmla="*/ 103 w 169"/>
              <a:gd name="T103" fmla="*/ 121 h 134"/>
              <a:gd name="T104" fmla="*/ 58 w 169"/>
              <a:gd name="T105" fmla="*/ 109 h 134"/>
              <a:gd name="T106" fmla="*/ 66 w 169"/>
              <a:gd name="T107" fmla="*/ 109 h 134"/>
              <a:gd name="T108" fmla="*/ 95 w 169"/>
              <a:gd name="T109" fmla="*/ 105 h 134"/>
              <a:gd name="T110" fmla="*/ 120 w 169"/>
              <a:gd name="T111" fmla="*/ 93 h 134"/>
              <a:gd name="T112" fmla="*/ 139 w 169"/>
              <a:gd name="T113" fmla="*/ 73 h 134"/>
              <a:gd name="T114" fmla="*/ 145 w 169"/>
              <a:gd name="T115" fmla="*/ 49 h 134"/>
              <a:gd name="T116" fmla="*/ 143 w 169"/>
              <a:gd name="T117" fmla="*/ 34 h 134"/>
              <a:gd name="T118" fmla="*/ 162 w 169"/>
              <a:gd name="T119" fmla="*/ 51 h 134"/>
              <a:gd name="T120" fmla="*/ 169 w 169"/>
              <a:gd name="T121" fmla="*/ 7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 h="134">
                <a:moveTo>
                  <a:pt x="124" y="25"/>
                </a:moveTo>
                <a:cubicBezTo>
                  <a:pt x="130" y="32"/>
                  <a:pt x="133" y="40"/>
                  <a:pt x="133" y="49"/>
                </a:cubicBezTo>
                <a:cubicBezTo>
                  <a:pt x="133" y="58"/>
                  <a:pt x="130" y="66"/>
                  <a:pt x="124" y="73"/>
                </a:cubicBezTo>
                <a:cubicBezTo>
                  <a:pt x="118" y="81"/>
                  <a:pt x="110" y="86"/>
                  <a:pt x="100" y="91"/>
                </a:cubicBezTo>
                <a:cubicBezTo>
                  <a:pt x="89" y="95"/>
                  <a:pt x="78" y="97"/>
                  <a:pt x="66" y="97"/>
                </a:cubicBezTo>
                <a:cubicBezTo>
                  <a:pt x="61" y="97"/>
                  <a:pt x="55" y="97"/>
                  <a:pt x="50" y="96"/>
                </a:cubicBezTo>
                <a:cubicBezTo>
                  <a:pt x="42" y="101"/>
                  <a:pt x="33" y="105"/>
                  <a:pt x="23" y="108"/>
                </a:cubicBezTo>
                <a:cubicBezTo>
                  <a:pt x="21" y="108"/>
                  <a:pt x="18" y="109"/>
                  <a:pt x="15" y="109"/>
                </a:cubicBezTo>
                <a:cubicBezTo>
                  <a:pt x="15" y="109"/>
                  <a:pt x="15" y="109"/>
                  <a:pt x="15" y="109"/>
                </a:cubicBezTo>
                <a:cubicBezTo>
                  <a:pt x="14" y="109"/>
                  <a:pt x="14" y="109"/>
                  <a:pt x="13" y="109"/>
                </a:cubicBezTo>
                <a:cubicBezTo>
                  <a:pt x="12" y="108"/>
                  <a:pt x="12" y="107"/>
                  <a:pt x="12" y="107"/>
                </a:cubicBezTo>
                <a:cubicBezTo>
                  <a:pt x="12" y="106"/>
                  <a:pt x="12" y="106"/>
                  <a:pt x="12" y="106"/>
                </a:cubicBezTo>
                <a:cubicBezTo>
                  <a:pt x="12" y="106"/>
                  <a:pt x="12" y="106"/>
                  <a:pt x="12" y="105"/>
                </a:cubicBezTo>
                <a:cubicBezTo>
                  <a:pt x="12" y="105"/>
                  <a:pt x="12" y="105"/>
                  <a:pt x="12" y="105"/>
                </a:cubicBezTo>
                <a:cubicBezTo>
                  <a:pt x="12" y="105"/>
                  <a:pt x="12" y="104"/>
                  <a:pt x="12" y="104"/>
                </a:cubicBezTo>
                <a:cubicBezTo>
                  <a:pt x="12" y="104"/>
                  <a:pt x="12" y="104"/>
                  <a:pt x="13" y="104"/>
                </a:cubicBezTo>
                <a:cubicBezTo>
                  <a:pt x="13" y="104"/>
                  <a:pt x="13" y="103"/>
                  <a:pt x="13" y="103"/>
                </a:cubicBezTo>
                <a:cubicBezTo>
                  <a:pt x="13" y="103"/>
                  <a:pt x="13" y="103"/>
                  <a:pt x="13" y="103"/>
                </a:cubicBezTo>
                <a:cubicBezTo>
                  <a:pt x="14" y="103"/>
                  <a:pt x="14" y="103"/>
                  <a:pt x="14" y="102"/>
                </a:cubicBezTo>
                <a:cubicBezTo>
                  <a:pt x="14" y="102"/>
                  <a:pt x="15" y="101"/>
                  <a:pt x="16" y="100"/>
                </a:cubicBezTo>
                <a:cubicBezTo>
                  <a:pt x="17" y="99"/>
                  <a:pt x="18" y="98"/>
                  <a:pt x="18" y="97"/>
                </a:cubicBezTo>
                <a:cubicBezTo>
                  <a:pt x="19" y="97"/>
                  <a:pt x="20" y="96"/>
                  <a:pt x="21" y="95"/>
                </a:cubicBezTo>
                <a:cubicBezTo>
                  <a:pt x="21" y="93"/>
                  <a:pt x="22" y="92"/>
                  <a:pt x="23" y="91"/>
                </a:cubicBezTo>
                <a:cubicBezTo>
                  <a:pt x="24" y="90"/>
                  <a:pt x="24" y="88"/>
                  <a:pt x="25" y="87"/>
                </a:cubicBezTo>
                <a:cubicBezTo>
                  <a:pt x="17" y="82"/>
                  <a:pt x="11" y="77"/>
                  <a:pt x="6" y="70"/>
                </a:cubicBezTo>
                <a:cubicBezTo>
                  <a:pt x="2" y="63"/>
                  <a:pt x="0" y="56"/>
                  <a:pt x="0" y="49"/>
                </a:cubicBezTo>
                <a:cubicBezTo>
                  <a:pt x="0" y="40"/>
                  <a:pt x="3" y="32"/>
                  <a:pt x="9" y="25"/>
                </a:cubicBezTo>
                <a:cubicBezTo>
                  <a:pt x="14" y="17"/>
                  <a:pt x="23" y="11"/>
                  <a:pt x="33" y="7"/>
                </a:cubicBezTo>
                <a:cubicBezTo>
                  <a:pt x="43" y="3"/>
                  <a:pt x="54" y="0"/>
                  <a:pt x="66" y="0"/>
                </a:cubicBezTo>
                <a:cubicBezTo>
                  <a:pt x="78" y="0"/>
                  <a:pt x="89" y="3"/>
                  <a:pt x="100" y="7"/>
                </a:cubicBezTo>
                <a:cubicBezTo>
                  <a:pt x="110" y="11"/>
                  <a:pt x="118" y="17"/>
                  <a:pt x="124" y="25"/>
                </a:cubicBezTo>
                <a:close/>
                <a:moveTo>
                  <a:pt x="169" y="73"/>
                </a:moveTo>
                <a:cubicBezTo>
                  <a:pt x="169" y="81"/>
                  <a:pt x="167" y="88"/>
                  <a:pt x="162" y="94"/>
                </a:cubicBezTo>
                <a:cubicBezTo>
                  <a:pt x="158" y="101"/>
                  <a:pt x="152" y="106"/>
                  <a:pt x="144" y="111"/>
                </a:cubicBezTo>
                <a:cubicBezTo>
                  <a:pt x="145" y="112"/>
                  <a:pt x="145" y="114"/>
                  <a:pt x="146" y="115"/>
                </a:cubicBezTo>
                <a:cubicBezTo>
                  <a:pt x="147" y="116"/>
                  <a:pt x="147" y="118"/>
                  <a:pt x="148" y="119"/>
                </a:cubicBezTo>
                <a:cubicBezTo>
                  <a:pt x="149" y="120"/>
                  <a:pt x="150" y="121"/>
                  <a:pt x="150" y="122"/>
                </a:cubicBezTo>
                <a:cubicBezTo>
                  <a:pt x="151" y="122"/>
                  <a:pt x="152" y="123"/>
                  <a:pt x="153" y="124"/>
                </a:cubicBezTo>
                <a:cubicBezTo>
                  <a:pt x="154" y="125"/>
                  <a:pt x="155" y="126"/>
                  <a:pt x="155" y="127"/>
                </a:cubicBezTo>
                <a:cubicBezTo>
                  <a:pt x="155" y="127"/>
                  <a:pt x="155" y="127"/>
                  <a:pt x="155" y="127"/>
                </a:cubicBezTo>
                <a:cubicBezTo>
                  <a:pt x="156" y="127"/>
                  <a:pt x="156" y="127"/>
                  <a:pt x="156" y="128"/>
                </a:cubicBezTo>
                <a:cubicBezTo>
                  <a:pt x="156" y="128"/>
                  <a:pt x="156" y="128"/>
                  <a:pt x="156" y="128"/>
                </a:cubicBezTo>
                <a:cubicBezTo>
                  <a:pt x="156" y="128"/>
                  <a:pt x="156" y="128"/>
                  <a:pt x="157" y="129"/>
                </a:cubicBezTo>
                <a:cubicBezTo>
                  <a:pt x="157" y="129"/>
                  <a:pt x="157" y="129"/>
                  <a:pt x="157" y="129"/>
                </a:cubicBezTo>
                <a:cubicBezTo>
                  <a:pt x="157" y="129"/>
                  <a:pt x="157" y="129"/>
                  <a:pt x="157" y="130"/>
                </a:cubicBezTo>
                <a:cubicBezTo>
                  <a:pt x="157" y="130"/>
                  <a:pt x="157" y="130"/>
                  <a:pt x="157" y="130"/>
                </a:cubicBezTo>
                <a:cubicBezTo>
                  <a:pt x="157" y="130"/>
                  <a:pt x="157" y="131"/>
                  <a:pt x="157" y="131"/>
                </a:cubicBezTo>
                <a:cubicBezTo>
                  <a:pt x="157" y="132"/>
                  <a:pt x="156" y="132"/>
                  <a:pt x="156" y="133"/>
                </a:cubicBezTo>
                <a:cubicBezTo>
                  <a:pt x="155" y="133"/>
                  <a:pt x="154" y="134"/>
                  <a:pt x="154" y="134"/>
                </a:cubicBezTo>
                <a:cubicBezTo>
                  <a:pt x="150" y="133"/>
                  <a:pt x="148" y="133"/>
                  <a:pt x="145" y="132"/>
                </a:cubicBezTo>
                <a:cubicBezTo>
                  <a:pt x="136" y="130"/>
                  <a:pt x="127" y="125"/>
                  <a:pt x="119" y="120"/>
                </a:cubicBezTo>
                <a:cubicBezTo>
                  <a:pt x="114" y="121"/>
                  <a:pt x="108" y="121"/>
                  <a:pt x="103" y="121"/>
                </a:cubicBezTo>
                <a:cubicBezTo>
                  <a:pt x="85" y="121"/>
                  <a:pt x="71" y="117"/>
                  <a:pt x="58" y="109"/>
                </a:cubicBezTo>
                <a:cubicBezTo>
                  <a:pt x="62" y="109"/>
                  <a:pt x="64" y="109"/>
                  <a:pt x="66" y="109"/>
                </a:cubicBezTo>
                <a:cubicBezTo>
                  <a:pt x="76" y="109"/>
                  <a:pt x="86" y="108"/>
                  <a:pt x="95" y="105"/>
                </a:cubicBezTo>
                <a:cubicBezTo>
                  <a:pt x="105" y="102"/>
                  <a:pt x="113" y="98"/>
                  <a:pt x="120" y="93"/>
                </a:cubicBezTo>
                <a:cubicBezTo>
                  <a:pt x="128" y="87"/>
                  <a:pt x="134" y="80"/>
                  <a:pt x="139" y="73"/>
                </a:cubicBezTo>
                <a:cubicBezTo>
                  <a:pt x="143" y="65"/>
                  <a:pt x="145" y="57"/>
                  <a:pt x="145" y="49"/>
                </a:cubicBezTo>
                <a:cubicBezTo>
                  <a:pt x="145" y="44"/>
                  <a:pt x="144" y="39"/>
                  <a:pt x="143" y="34"/>
                </a:cubicBezTo>
                <a:cubicBezTo>
                  <a:pt x="151" y="39"/>
                  <a:pt x="157" y="45"/>
                  <a:pt x="162" y="51"/>
                </a:cubicBezTo>
                <a:cubicBezTo>
                  <a:pt x="167" y="58"/>
                  <a:pt x="169" y="65"/>
                  <a:pt x="169"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5" name="Freeform 132"/>
          <p:cNvSpPr>
            <a:spLocks noEditPoints="1"/>
          </p:cNvSpPr>
          <p:nvPr/>
        </p:nvSpPr>
        <p:spPr bwMode="auto">
          <a:xfrm>
            <a:off x="4249676" y="3103677"/>
            <a:ext cx="207427" cy="224714"/>
          </a:xfrm>
          <a:custGeom>
            <a:avLst/>
            <a:gdLst>
              <a:gd name="T0" fmla="*/ 140 w 145"/>
              <a:gd name="T1" fmla="*/ 88 h 158"/>
              <a:gd name="T2" fmla="*/ 137 w 145"/>
              <a:gd name="T3" fmla="*/ 108 h 158"/>
              <a:gd name="T4" fmla="*/ 132 w 145"/>
              <a:gd name="T5" fmla="*/ 129 h 158"/>
              <a:gd name="T6" fmla="*/ 103 w 145"/>
              <a:gd name="T7" fmla="*/ 158 h 158"/>
              <a:gd name="T8" fmla="*/ 90 w 145"/>
              <a:gd name="T9" fmla="*/ 158 h 158"/>
              <a:gd name="T10" fmla="*/ 52 w 145"/>
              <a:gd name="T11" fmla="*/ 149 h 158"/>
              <a:gd name="T12" fmla="*/ 12 w 145"/>
              <a:gd name="T13" fmla="*/ 145 h 158"/>
              <a:gd name="T14" fmla="*/ 0 w 145"/>
              <a:gd name="T15" fmla="*/ 133 h 158"/>
              <a:gd name="T16" fmla="*/ 3 w 145"/>
              <a:gd name="T17" fmla="*/ 64 h 158"/>
              <a:gd name="T18" fmla="*/ 38 w 145"/>
              <a:gd name="T19" fmla="*/ 61 h 158"/>
              <a:gd name="T20" fmla="*/ 61 w 145"/>
              <a:gd name="T21" fmla="*/ 34 h 158"/>
              <a:gd name="T22" fmla="*/ 67 w 145"/>
              <a:gd name="T23" fmla="*/ 14 h 158"/>
              <a:gd name="T24" fmla="*/ 81 w 145"/>
              <a:gd name="T25" fmla="*/ 0 h 158"/>
              <a:gd name="T26" fmla="*/ 105 w 145"/>
              <a:gd name="T27" fmla="*/ 13 h 158"/>
              <a:gd name="T28" fmla="*/ 104 w 145"/>
              <a:gd name="T29" fmla="*/ 49 h 158"/>
              <a:gd name="T30" fmla="*/ 138 w 145"/>
              <a:gd name="T31" fmla="*/ 56 h 158"/>
              <a:gd name="T32" fmla="*/ 22 w 145"/>
              <a:gd name="T33" fmla="*/ 132 h 158"/>
              <a:gd name="T34" fmla="*/ 22 w 145"/>
              <a:gd name="T35" fmla="*/ 123 h 158"/>
              <a:gd name="T36" fmla="*/ 14 w 145"/>
              <a:gd name="T37" fmla="*/ 123 h 158"/>
              <a:gd name="T38" fmla="*/ 14 w 145"/>
              <a:gd name="T39" fmla="*/ 132 h 158"/>
              <a:gd name="T40" fmla="*/ 22 w 145"/>
              <a:gd name="T41" fmla="*/ 132 h 158"/>
              <a:gd name="T42" fmla="*/ 129 w 145"/>
              <a:gd name="T43" fmla="*/ 64 h 158"/>
              <a:gd name="T44" fmla="*/ 87 w 145"/>
              <a:gd name="T45" fmla="*/ 61 h 158"/>
              <a:gd name="T46" fmla="*/ 96 w 145"/>
              <a:gd name="T47" fmla="*/ 30 h 158"/>
              <a:gd name="T48" fmla="*/ 81 w 145"/>
              <a:gd name="T49" fmla="*/ 12 h 158"/>
              <a:gd name="T50" fmla="*/ 75 w 145"/>
              <a:gd name="T51" fmla="*/ 32 h 158"/>
              <a:gd name="T52" fmla="*/ 62 w 145"/>
              <a:gd name="T53" fmla="*/ 51 h 158"/>
              <a:gd name="T54" fmla="*/ 57 w 145"/>
              <a:gd name="T55" fmla="*/ 58 h 158"/>
              <a:gd name="T56" fmla="*/ 50 w 145"/>
              <a:gd name="T57" fmla="*/ 66 h 158"/>
              <a:gd name="T58" fmla="*/ 42 w 145"/>
              <a:gd name="T59" fmla="*/ 72 h 158"/>
              <a:gd name="T60" fmla="*/ 36 w 145"/>
              <a:gd name="T61" fmla="*/ 73 h 158"/>
              <a:gd name="T62" fmla="*/ 39 w 145"/>
              <a:gd name="T63" fmla="*/ 133 h 158"/>
              <a:gd name="T64" fmla="*/ 45 w 145"/>
              <a:gd name="T65" fmla="*/ 134 h 158"/>
              <a:gd name="T66" fmla="*/ 52 w 145"/>
              <a:gd name="T67" fmla="*/ 136 h 158"/>
              <a:gd name="T68" fmla="*/ 58 w 145"/>
              <a:gd name="T69" fmla="*/ 139 h 158"/>
              <a:gd name="T70" fmla="*/ 102 w 145"/>
              <a:gd name="T71" fmla="*/ 145 h 158"/>
              <a:gd name="T72" fmla="*/ 120 w 145"/>
              <a:gd name="T73" fmla="*/ 124 h 158"/>
              <a:gd name="T74" fmla="*/ 126 w 145"/>
              <a:gd name="T75" fmla="*/ 112 h 158"/>
              <a:gd name="T76" fmla="*/ 129 w 145"/>
              <a:gd name="T77" fmla="*/ 95 h 158"/>
              <a:gd name="T78" fmla="*/ 126 w 145"/>
              <a:gd name="T79" fmla="*/ 85 h 158"/>
              <a:gd name="T80" fmla="*/ 133 w 145"/>
              <a:gd name="T81" fmla="*/ 7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 h="158">
                <a:moveTo>
                  <a:pt x="145" y="73"/>
                </a:moveTo>
                <a:cubicBezTo>
                  <a:pt x="145" y="78"/>
                  <a:pt x="143" y="83"/>
                  <a:pt x="140" y="88"/>
                </a:cubicBezTo>
                <a:cubicBezTo>
                  <a:pt x="141" y="90"/>
                  <a:pt x="141" y="92"/>
                  <a:pt x="141" y="95"/>
                </a:cubicBezTo>
                <a:cubicBezTo>
                  <a:pt x="141" y="100"/>
                  <a:pt x="140" y="104"/>
                  <a:pt x="137" y="108"/>
                </a:cubicBezTo>
                <a:cubicBezTo>
                  <a:pt x="138" y="110"/>
                  <a:pt x="138" y="111"/>
                  <a:pt x="138" y="112"/>
                </a:cubicBezTo>
                <a:cubicBezTo>
                  <a:pt x="138" y="119"/>
                  <a:pt x="136" y="124"/>
                  <a:pt x="132" y="129"/>
                </a:cubicBezTo>
                <a:cubicBezTo>
                  <a:pt x="132" y="138"/>
                  <a:pt x="129" y="145"/>
                  <a:pt x="124" y="150"/>
                </a:cubicBezTo>
                <a:cubicBezTo>
                  <a:pt x="119" y="155"/>
                  <a:pt x="111" y="158"/>
                  <a:pt x="103" y="158"/>
                </a:cubicBezTo>
                <a:cubicBezTo>
                  <a:pt x="99" y="158"/>
                  <a:pt x="99" y="158"/>
                  <a:pt x="99" y="158"/>
                </a:cubicBezTo>
                <a:cubicBezTo>
                  <a:pt x="90" y="158"/>
                  <a:pt x="90" y="158"/>
                  <a:pt x="90" y="158"/>
                </a:cubicBezTo>
                <a:cubicBezTo>
                  <a:pt x="84" y="158"/>
                  <a:pt x="78" y="157"/>
                  <a:pt x="72" y="155"/>
                </a:cubicBezTo>
                <a:cubicBezTo>
                  <a:pt x="67" y="154"/>
                  <a:pt x="60" y="152"/>
                  <a:pt x="52" y="149"/>
                </a:cubicBezTo>
                <a:cubicBezTo>
                  <a:pt x="45" y="147"/>
                  <a:pt x="40" y="145"/>
                  <a:pt x="39" y="145"/>
                </a:cubicBezTo>
                <a:cubicBezTo>
                  <a:pt x="12" y="145"/>
                  <a:pt x="12" y="145"/>
                  <a:pt x="12" y="145"/>
                </a:cubicBezTo>
                <a:cubicBezTo>
                  <a:pt x="8" y="145"/>
                  <a:pt x="6" y="144"/>
                  <a:pt x="3" y="142"/>
                </a:cubicBezTo>
                <a:cubicBezTo>
                  <a:pt x="1" y="140"/>
                  <a:pt x="0" y="137"/>
                  <a:pt x="0" y="133"/>
                </a:cubicBezTo>
                <a:cubicBezTo>
                  <a:pt x="0" y="73"/>
                  <a:pt x="0" y="73"/>
                  <a:pt x="0" y="73"/>
                </a:cubicBezTo>
                <a:cubicBezTo>
                  <a:pt x="0" y="70"/>
                  <a:pt x="1" y="67"/>
                  <a:pt x="3" y="64"/>
                </a:cubicBezTo>
                <a:cubicBezTo>
                  <a:pt x="6" y="62"/>
                  <a:pt x="8" y="61"/>
                  <a:pt x="12" y="61"/>
                </a:cubicBezTo>
                <a:cubicBezTo>
                  <a:pt x="38" y="61"/>
                  <a:pt x="38" y="61"/>
                  <a:pt x="38" y="61"/>
                </a:cubicBezTo>
                <a:cubicBezTo>
                  <a:pt x="40" y="59"/>
                  <a:pt x="44" y="54"/>
                  <a:pt x="51" y="46"/>
                </a:cubicBezTo>
                <a:cubicBezTo>
                  <a:pt x="54" y="41"/>
                  <a:pt x="58" y="37"/>
                  <a:pt x="61" y="34"/>
                </a:cubicBezTo>
                <a:cubicBezTo>
                  <a:pt x="62" y="32"/>
                  <a:pt x="63" y="30"/>
                  <a:pt x="64" y="26"/>
                </a:cubicBezTo>
                <a:cubicBezTo>
                  <a:pt x="65" y="22"/>
                  <a:pt x="66" y="18"/>
                  <a:pt x="67" y="14"/>
                </a:cubicBezTo>
                <a:cubicBezTo>
                  <a:pt x="68" y="10"/>
                  <a:pt x="70" y="6"/>
                  <a:pt x="73" y="4"/>
                </a:cubicBezTo>
                <a:cubicBezTo>
                  <a:pt x="75" y="1"/>
                  <a:pt x="78" y="0"/>
                  <a:pt x="81" y="0"/>
                </a:cubicBezTo>
                <a:cubicBezTo>
                  <a:pt x="87" y="0"/>
                  <a:pt x="91" y="1"/>
                  <a:pt x="96" y="3"/>
                </a:cubicBezTo>
                <a:cubicBezTo>
                  <a:pt x="100" y="5"/>
                  <a:pt x="103" y="9"/>
                  <a:pt x="105" y="13"/>
                </a:cubicBezTo>
                <a:cubicBezTo>
                  <a:pt x="107" y="17"/>
                  <a:pt x="109" y="23"/>
                  <a:pt x="109" y="30"/>
                </a:cubicBezTo>
                <a:cubicBezTo>
                  <a:pt x="109" y="36"/>
                  <a:pt x="107" y="42"/>
                  <a:pt x="104" y="49"/>
                </a:cubicBezTo>
                <a:cubicBezTo>
                  <a:pt x="121" y="49"/>
                  <a:pt x="121" y="49"/>
                  <a:pt x="121" y="49"/>
                </a:cubicBezTo>
                <a:cubicBezTo>
                  <a:pt x="127" y="49"/>
                  <a:pt x="133" y="51"/>
                  <a:pt x="138" y="56"/>
                </a:cubicBezTo>
                <a:cubicBezTo>
                  <a:pt x="142" y="61"/>
                  <a:pt x="145" y="66"/>
                  <a:pt x="145" y="73"/>
                </a:cubicBezTo>
                <a:close/>
                <a:moveTo>
                  <a:pt x="22" y="132"/>
                </a:moveTo>
                <a:cubicBezTo>
                  <a:pt x="23" y="130"/>
                  <a:pt x="24" y="129"/>
                  <a:pt x="24" y="127"/>
                </a:cubicBezTo>
                <a:cubicBezTo>
                  <a:pt x="24" y="126"/>
                  <a:pt x="23" y="124"/>
                  <a:pt x="22" y="123"/>
                </a:cubicBezTo>
                <a:cubicBezTo>
                  <a:pt x="21" y="122"/>
                  <a:pt x="19" y="121"/>
                  <a:pt x="18" y="121"/>
                </a:cubicBezTo>
                <a:cubicBezTo>
                  <a:pt x="16" y="121"/>
                  <a:pt x="15" y="122"/>
                  <a:pt x="14" y="123"/>
                </a:cubicBezTo>
                <a:cubicBezTo>
                  <a:pt x="12" y="124"/>
                  <a:pt x="12" y="126"/>
                  <a:pt x="12" y="127"/>
                </a:cubicBezTo>
                <a:cubicBezTo>
                  <a:pt x="12" y="129"/>
                  <a:pt x="12" y="130"/>
                  <a:pt x="14" y="132"/>
                </a:cubicBezTo>
                <a:cubicBezTo>
                  <a:pt x="15" y="133"/>
                  <a:pt x="16" y="133"/>
                  <a:pt x="18" y="133"/>
                </a:cubicBezTo>
                <a:cubicBezTo>
                  <a:pt x="19" y="133"/>
                  <a:pt x="21" y="133"/>
                  <a:pt x="22" y="132"/>
                </a:cubicBezTo>
                <a:close/>
                <a:moveTo>
                  <a:pt x="133" y="73"/>
                </a:moveTo>
                <a:cubicBezTo>
                  <a:pt x="133" y="70"/>
                  <a:pt x="132" y="67"/>
                  <a:pt x="129" y="64"/>
                </a:cubicBezTo>
                <a:cubicBezTo>
                  <a:pt x="127" y="62"/>
                  <a:pt x="124" y="61"/>
                  <a:pt x="121" y="61"/>
                </a:cubicBezTo>
                <a:cubicBezTo>
                  <a:pt x="87" y="61"/>
                  <a:pt x="87" y="61"/>
                  <a:pt x="87" y="61"/>
                </a:cubicBezTo>
                <a:cubicBezTo>
                  <a:pt x="87" y="57"/>
                  <a:pt x="89" y="52"/>
                  <a:pt x="92" y="46"/>
                </a:cubicBezTo>
                <a:cubicBezTo>
                  <a:pt x="95" y="39"/>
                  <a:pt x="96" y="34"/>
                  <a:pt x="96" y="30"/>
                </a:cubicBezTo>
                <a:cubicBezTo>
                  <a:pt x="96" y="24"/>
                  <a:pt x="95" y="20"/>
                  <a:pt x="93" y="17"/>
                </a:cubicBezTo>
                <a:cubicBezTo>
                  <a:pt x="91" y="14"/>
                  <a:pt x="87" y="12"/>
                  <a:pt x="81" y="12"/>
                </a:cubicBezTo>
                <a:cubicBezTo>
                  <a:pt x="80" y="14"/>
                  <a:pt x="78" y="17"/>
                  <a:pt x="78" y="20"/>
                </a:cubicBezTo>
                <a:cubicBezTo>
                  <a:pt x="77" y="24"/>
                  <a:pt x="76" y="28"/>
                  <a:pt x="75" y="32"/>
                </a:cubicBezTo>
                <a:cubicBezTo>
                  <a:pt x="74" y="36"/>
                  <a:pt x="72" y="40"/>
                  <a:pt x="69" y="43"/>
                </a:cubicBezTo>
                <a:cubicBezTo>
                  <a:pt x="68" y="44"/>
                  <a:pt x="65" y="47"/>
                  <a:pt x="62" y="51"/>
                </a:cubicBezTo>
                <a:cubicBezTo>
                  <a:pt x="62" y="52"/>
                  <a:pt x="61" y="52"/>
                  <a:pt x="60" y="54"/>
                </a:cubicBezTo>
                <a:cubicBezTo>
                  <a:pt x="59" y="56"/>
                  <a:pt x="58" y="57"/>
                  <a:pt x="57" y="58"/>
                </a:cubicBezTo>
                <a:cubicBezTo>
                  <a:pt x="56" y="59"/>
                  <a:pt x="55" y="60"/>
                  <a:pt x="54" y="62"/>
                </a:cubicBezTo>
                <a:cubicBezTo>
                  <a:pt x="52" y="64"/>
                  <a:pt x="51" y="65"/>
                  <a:pt x="50" y="66"/>
                </a:cubicBezTo>
                <a:cubicBezTo>
                  <a:pt x="49" y="67"/>
                  <a:pt x="47" y="68"/>
                  <a:pt x="46" y="69"/>
                </a:cubicBezTo>
                <a:cubicBezTo>
                  <a:pt x="45" y="71"/>
                  <a:pt x="44" y="71"/>
                  <a:pt x="42" y="72"/>
                </a:cubicBezTo>
                <a:cubicBezTo>
                  <a:pt x="41" y="73"/>
                  <a:pt x="40" y="73"/>
                  <a:pt x="39" y="73"/>
                </a:cubicBezTo>
                <a:cubicBezTo>
                  <a:pt x="36" y="73"/>
                  <a:pt x="36" y="73"/>
                  <a:pt x="36" y="73"/>
                </a:cubicBezTo>
                <a:cubicBezTo>
                  <a:pt x="36" y="133"/>
                  <a:pt x="36" y="133"/>
                  <a:pt x="36" y="133"/>
                </a:cubicBezTo>
                <a:cubicBezTo>
                  <a:pt x="39" y="133"/>
                  <a:pt x="39" y="133"/>
                  <a:pt x="39" y="133"/>
                </a:cubicBezTo>
                <a:cubicBezTo>
                  <a:pt x="40" y="133"/>
                  <a:pt x="41" y="133"/>
                  <a:pt x="42" y="134"/>
                </a:cubicBezTo>
                <a:cubicBezTo>
                  <a:pt x="43" y="134"/>
                  <a:pt x="44" y="134"/>
                  <a:pt x="45" y="134"/>
                </a:cubicBezTo>
                <a:cubicBezTo>
                  <a:pt x="46" y="134"/>
                  <a:pt x="47" y="135"/>
                  <a:pt x="49" y="135"/>
                </a:cubicBezTo>
                <a:cubicBezTo>
                  <a:pt x="50" y="136"/>
                  <a:pt x="51" y="136"/>
                  <a:pt x="52" y="136"/>
                </a:cubicBezTo>
                <a:cubicBezTo>
                  <a:pt x="53" y="137"/>
                  <a:pt x="54" y="137"/>
                  <a:pt x="55" y="138"/>
                </a:cubicBezTo>
                <a:cubicBezTo>
                  <a:pt x="57" y="138"/>
                  <a:pt x="58" y="138"/>
                  <a:pt x="58" y="139"/>
                </a:cubicBezTo>
                <a:cubicBezTo>
                  <a:pt x="71" y="143"/>
                  <a:pt x="82" y="145"/>
                  <a:pt x="90" y="145"/>
                </a:cubicBezTo>
                <a:cubicBezTo>
                  <a:pt x="102" y="145"/>
                  <a:pt x="102" y="145"/>
                  <a:pt x="102" y="145"/>
                </a:cubicBezTo>
                <a:cubicBezTo>
                  <a:pt x="114" y="145"/>
                  <a:pt x="120" y="140"/>
                  <a:pt x="120" y="130"/>
                </a:cubicBezTo>
                <a:cubicBezTo>
                  <a:pt x="120" y="128"/>
                  <a:pt x="120" y="126"/>
                  <a:pt x="120" y="124"/>
                </a:cubicBezTo>
                <a:cubicBezTo>
                  <a:pt x="121" y="123"/>
                  <a:pt x="123" y="122"/>
                  <a:pt x="124" y="119"/>
                </a:cubicBezTo>
                <a:cubicBezTo>
                  <a:pt x="125" y="117"/>
                  <a:pt x="126" y="115"/>
                  <a:pt x="126" y="112"/>
                </a:cubicBezTo>
                <a:cubicBezTo>
                  <a:pt x="126" y="110"/>
                  <a:pt x="125" y="108"/>
                  <a:pt x="124" y="106"/>
                </a:cubicBezTo>
                <a:cubicBezTo>
                  <a:pt x="127" y="103"/>
                  <a:pt x="129" y="99"/>
                  <a:pt x="129" y="95"/>
                </a:cubicBezTo>
                <a:cubicBezTo>
                  <a:pt x="129" y="93"/>
                  <a:pt x="129" y="91"/>
                  <a:pt x="128" y="89"/>
                </a:cubicBezTo>
                <a:cubicBezTo>
                  <a:pt x="127" y="88"/>
                  <a:pt x="127" y="86"/>
                  <a:pt x="126" y="85"/>
                </a:cubicBezTo>
                <a:cubicBezTo>
                  <a:pt x="128" y="85"/>
                  <a:pt x="129" y="83"/>
                  <a:pt x="131" y="81"/>
                </a:cubicBezTo>
                <a:cubicBezTo>
                  <a:pt x="132" y="78"/>
                  <a:pt x="133" y="75"/>
                  <a:pt x="133"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6" name="Freeform 133"/>
          <p:cNvSpPr>
            <a:spLocks noEditPoints="1"/>
          </p:cNvSpPr>
          <p:nvPr/>
        </p:nvSpPr>
        <p:spPr bwMode="auto">
          <a:xfrm>
            <a:off x="4515443" y="3118803"/>
            <a:ext cx="209589" cy="226874"/>
          </a:xfrm>
          <a:custGeom>
            <a:avLst/>
            <a:gdLst>
              <a:gd name="T0" fmla="*/ 138 w 146"/>
              <a:gd name="T1" fmla="*/ 102 h 158"/>
              <a:gd name="T2" fmla="*/ 105 w 146"/>
              <a:gd name="T3" fmla="*/ 109 h 158"/>
              <a:gd name="T4" fmla="*/ 106 w 146"/>
              <a:gd name="T5" fmla="*/ 145 h 158"/>
              <a:gd name="T6" fmla="*/ 82 w 146"/>
              <a:gd name="T7" fmla="*/ 158 h 158"/>
              <a:gd name="T8" fmla="*/ 68 w 146"/>
              <a:gd name="T9" fmla="*/ 146 h 158"/>
              <a:gd name="T10" fmla="*/ 64 w 146"/>
              <a:gd name="T11" fmla="*/ 130 h 158"/>
              <a:gd name="T12" fmla="*/ 51 w 146"/>
              <a:gd name="T13" fmla="*/ 112 h 158"/>
              <a:gd name="T14" fmla="*/ 13 w 146"/>
              <a:gd name="T15" fmla="*/ 97 h 158"/>
              <a:gd name="T16" fmla="*/ 0 w 146"/>
              <a:gd name="T17" fmla="*/ 85 h 158"/>
              <a:gd name="T18" fmla="*/ 4 w 146"/>
              <a:gd name="T19" fmla="*/ 16 h 158"/>
              <a:gd name="T20" fmla="*/ 40 w 146"/>
              <a:gd name="T21" fmla="*/ 12 h 158"/>
              <a:gd name="T22" fmla="*/ 74 w 146"/>
              <a:gd name="T23" fmla="*/ 2 h 158"/>
              <a:gd name="T24" fmla="*/ 103 w 146"/>
              <a:gd name="T25" fmla="*/ 0 h 158"/>
              <a:gd name="T26" fmla="*/ 133 w 146"/>
              <a:gd name="T27" fmla="*/ 28 h 158"/>
              <a:gd name="T28" fmla="*/ 139 w 146"/>
              <a:gd name="T29" fmla="*/ 46 h 158"/>
              <a:gd name="T30" fmla="*/ 142 w 146"/>
              <a:gd name="T31" fmla="*/ 63 h 158"/>
              <a:gd name="T32" fmla="*/ 146 w 146"/>
              <a:gd name="T33" fmla="*/ 85 h 158"/>
              <a:gd name="T34" fmla="*/ 25 w 146"/>
              <a:gd name="T35" fmla="*/ 31 h 158"/>
              <a:gd name="T36" fmla="*/ 19 w 146"/>
              <a:gd name="T37" fmla="*/ 25 h 158"/>
              <a:gd name="T38" fmla="*/ 13 w 146"/>
              <a:gd name="T39" fmla="*/ 31 h 158"/>
              <a:gd name="T40" fmla="*/ 19 w 146"/>
              <a:gd name="T41" fmla="*/ 37 h 158"/>
              <a:gd name="T42" fmla="*/ 134 w 146"/>
              <a:gd name="T43" fmla="*/ 85 h 158"/>
              <a:gd name="T44" fmla="*/ 126 w 146"/>
              <a:gd name="T45" fmla="*/ 73 h 158"/>
              <a:gd name="T46" fmla="*/ 130 w 146"/>
              <a:gd name="T47" fmla="*/ 63 h 158"/>
              <a:gd name="T48" fmla="*/ 126 w 146"/>
              <a:gd name="T49" fmla="*/ 45 h 158"/>
              <a:gd name="T50" fmla="*/ 120 w 146"/>
              <a:gd name="T51" fmla="*/ 34 h 158"/>
              <a:gd name="T52" fmla="*/ 116 w 146"/>
              <a:gd name="T53" fmla="*/ 16 h 158"/>
              <a:gd name="T54" fmla="*/ 91 w 146"/>
              <a:gd name="T55" fmla="*/ 12 h 158"/>
              <a:gd name="T56" fmla="*/ 56 w 146"/>
              <a:gd name="T57" fmla="*/ 20 h 158"/>
              <a:gd name="T58" fmla="*/ 49 w 146"/>
              <a:gd name="T59" fmla="*/ 23 h 158"/>
              <a:gd name="T60" fmla="*/ 43 w 146"/>
              <a:gd name="T61" fmla="*/ 24 h 158"/>
              <a:gd name="T62" fmla="*/ 37 w 146"/>
              <a:gd name="T63" fmla="*/ 25 h 158"/>
              <a:gd name="T64" fmla="*/ 40 w 146"/>
              <a:gd name="T65" fmla="*/ 85 h 158"/>
              <a:gd name="T66" fmla="*/ 47 w 146"/>
              <a:gd name="T67" fmla="*/ 88 h 158"/>
              <a:gd name="T68" fmla="*/ 54 w 146"/>
              <a:gd name="T69" fmla="*/ 96 h 158"/>
              <a:gd name="T70" fmla="*/ 61 w 146"/>
              <a:gd name="T71" fmla="*/ 104 h 158"/>
              <a:gd name="T72" fmla="*/ 70 w 146"/>
              <a:gd name="T73" fmla="*/ 115 h 158"/>
              <a:gd name="T74" fmla="*/ 79 w 146"/>
              <a:gd name="T75" fmla="*/ 138 h 158"/>
              <a:gd name="T76" fmla="*/ 94 w 146"/>
              <a:gd name="T77" fmla="*/ 141 h 158"/>
              <a:gd name="T78" fmla="*/ 93 w 146"/>
              <a:gd name="T79" fmla="*/ 112 h 158"/>
              <a:gd name="T80" fmla="*/ 121 w 146"/>
              <a:gd name="T81" fmla="*/ 97 h 158"/>
              <a:gd name="T82" fmla="*/ 134 w 146"/>
              <a:gd name="T83" fmla="*/ 8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158">
                <a:moveTo>
                  <a:pt x="146" y="85"/>
                </a:moveTo>
                <a:cubicBezTo>
                  <a:pt x="146" y="92"/>
                  <a:pt x="143" y="97"/>
                  <a:pt x="138" y="102"/>
                </a:cubicBezTo>
                <a:cubicBezTo>
                  <a:pt x="134" y="107"/>
                  <a:pt x="128" y="109"/>
                  <a:pt x="121" y="109"/>
                </a:cubicBezTo>
                <a:cubicBezTo>
                  <a:pt x="105" y="109"/>
                  <a:pt x="105" y="109"/>
                  <a:pt x="105" y="109"/>
                </a:cubicBezTo>
                <a:cubicBezTo>
                  <a:pt x="108" y="115"/>
                  <a:pt x="109" y="122"/>
                  <a:pt x="109" y="127"/>
                </a:cubicBezTo>
                <a:cubicBezTo>
                  <a:pt x="109" y="135"/>
                  <a:pt x="108" y="141"/>
                  <a:pt x="106" y="145"/>
                </a:cubicBezTo>
                <a:cubicBezTo>
                  <a:pt x="104" y="149"/>
                  <a:pt x="101" y="153"/>
                  <a:pt x="96" y="155"/>
                </a:cubicBezTo>
                <a:cubicBezTo>
                  <a:pt x="92" y="157"/>
                  <a:pt x="87" y="158"/>
                  <a:pt x="82" y="158"/>
                </a:cubicBezTo>
                <a:cubicBezTo>
                  <a:pt x="79" y="158"/>
                  <a:pt x="76" y="156"/>
                  <a:pt x="74" y="154"/>
                </a:cubicBezTo>
                <a:cubicBezTo>
                  <a:pt x="71" y="152"/>
                  <a:pt x="70" y="149"/>
                  <a:pt x="68" y="146"/>
                </a:cubicBezTo>
                <a:cubicBezTo>
                  <a:pt x="67" y="143"/>
                  <a:pt x="66" y="140"/>
                  <a:pt x="66" y="138"/>
                </a:cubicBezTo>
                <a:cubicBezTo>
                  <a:pt x="66" y="135"/>
                  <a:pt x="65" y="133"/>
                  <a:pt x="64" y="130"/>
                </a:cubicBezTo>
                <a:cubicBezTo>
                  <a:pt x="64" y="127"/>
                  <a:pt x="63" y="125"/>
                  <a:pt x="61" y="124"/>
                </a:cubicBezTo>
                <a:cubicBezTo>
                  <a:pt x="58" y="121"/>
                  <a:pt x="55" y="117"/>
                  <a:pt x="51" y="112"/>
                </a:cubicBezTo>
                <a:cubicBezTo>
                  <a:pt x="45" y="104"/>
                  <a:pt x="41" y="99"/>
                  <a:pt x="38" y="97"/>
                </a:cubicBezTo>
                <a:cubicBezTo>
                  <a:pt x="13" y="97"/>
                  <a:pt x="13" y="97"/>
                  <a:pt x="13" y="97"/>
                </a:cubicBezTo>
                <a:cubicBezTo>
                  <a:pt x="9" y="97"/>
                  <a:pt x="6" y="96"/>
                  <a:pt x="4" y="94"/>
                </a:cubicBezTo>
                <a:cubicBezTo>
                  <a:pt x="2" y="91"/>
                  <a:pt x="0" y="88"/>
                  <a:pt x="0" y="85"/>
                </a:cubicBezTo>
                <a:cubicBezTo>
                  <a:pt x="0" y="25"/>
                  <a:pt x="0" y="25"/>
                  <a:pt x="0" y="25"/>
                </a:cubicBezTo>
                <a:cubicBezTo>
                  <a:pt x="0" y="21"/>
                  <a:pt x="2" y="18"/>
                  <a:pt x="4" y="16"/>
                </a:cubicBezTo>
                <a:cubicBezTo>
                  <a:pt x="6" y="14"/>
                  <a:pt x="9" y="12"/>
                  <a:pt x="13" y="12"/>
                </a:cubicBezTo>
                <a:cubicBezTo>
                  <a:pt x="40" y="12"/>
                  <a:pt x="40" y="12"/>
                  <a:pt x="40" y="12"/>
                </a:cubicBezTo>
                <a:cubicBezTo>
                  <a:pt x="41" y="12"/>
                  <a:pt x="45" y="11"/>
                  <a:pt x="53" y="9"/>
                </a:cubicBezTo>
                <a:cubicBezTo>
                  <a:pt x="61" y="6"/>
                  <a:pt x="68" y="4"/>
                  <a:pt x="74" y="2"/>
                </a:cubicBezTo>
                <a:cubicBezTo>
                  <a:pt x="80" y="1"/>
                  <a:pt x="86" y="0"/>
                  <a:pt x="93" y="0"/>
                </a:cubicBezTo>
                <a:cubicBezTo>
                  <a:pt x="103" y="0"/>
                  <a:pt x="103" y="0"/>
                  <a:pt x="103" y="0"/>
                </a:cubicBezTo>
                <a:cubicBezTo>
                  <a:pt x="112" y="0"/>
                  <a:pt x="119" y="3"/>
                  <a:pt x="125" y="8"/>
                </a:cubicBezTo>
                <a:cubicBezTo>
                  <a:pt x="130" y="13"/>
                  <a:pt x="133" y="20"/>
                  <a:pt x="133" y="28"/>
                </a:cubicBezTo>
                <a:cubicBezTo>
                  <a:pt x="133" y="29"/>
                  <a:pt x="133" y="29"/>
                  <a:pt x="133" y="29"/>
                </a:cubicBezTo>
                <a:cubicBezTo>
                  <a:pt x="137" y="34"/>
                  <a:pt x="139" y="39"/>
                  <a:pt x="139" y="46"/>
                </a:cubicBezTo>
                <a:cubicBezTo>
                  <a:pt x="139" y="47"/>
                  <a:pt x="138" y="48"/>
                  <a:pt x="138" y="50"/>
                </a:cubicBezTo>
                <a:cubicBezTo>
                  <a:pt x="141" y="54"/>
                  <a:pt x="142" y="58"/>
                  <a:pt x="142" y="63"/>
                </a:cubicBezTo>
                <a:cubicBezTo>
                  <a:pt x="142" y="65"/>
                  <a:pt x="142" y="68"/>
                  <a:pt x="141" y="70"/>
                </a:cubicBezTo>
                <a:cubicBezTo>
                  <a:pt x="144" y="74"/>
                  <a:pt x="146" y="80"/>
                  <a:pt x="146" y="85"/>
                </a:cubicBezTo>
                <a:close/>
                <a:moveTo>
                  <a:pt x="23" y="35"/>
                </a:moveTo>
                <a:cubicBezTo>
                  <a:pt x="24" y="34"/>
                  <a:pt x="25" y="32"/>
                  <a:pt x="25" y="31"/>
                </a:cubicBezTo>
                <a:cubicBezTo>
                  <a:pt x="25" y="29"/>
                  <a:pt x="24" y="28"/>
                  <a:pt x="23" y="26"/>
                </a:cubicBezTo>
                <a:cubicBezTo>
                  <a:pt x="22" y="25"/>
                  <a:pt x="20" y="25"/>
                  <a:pt x="19" y="25"/>
                </a:cubicBezTo>
                <a:cubicBezTo>
                  <a:pt x="17" y="25"/>
                  <a:pt x="16" y="25"/>
                  <a:pt x="14" y="26"/>
                </a:cubicBezTo>
                <a:cubicBezTo>
                  <a:pt x="13" y="28"/>
                  <a:pt x="13" y="29"/>
                  <a:pt x="13" y="31"/>
                </a:cubicBezTo>
                <a:cubicBezTo>
                  <a:pt x="13" y="32"/>
                  <a:pt x="13" y="34"/>
                  <a:pt x="14" y="35"/>
                </a:cubicBezTo>
                <a:cubicBezTo>
                  <a:pt x="16" y="36"/>
                  <a:pt x="17" y="37"/>
                  <a:pt x="19" y="37"/>
                </a:cubicBezTo>
                <a:cubicBezTo>
                  <a:pt x="20" y="37"/>
                  <a:pt x="22" y="36"/>
                  <a:pt x="23" y="35"/>
                </a:cubicBezTo>
                <a:close/>
                <a:moveTo>
                  <a:pt x="134" y="85"/>
                </a:moveTo>
                <a:cubicBezTo>
                  <a:pt x="134" y="83"/>
                  <a:pt x="133" y="80"/>
                  <a:pt x="132" y="77"/>
                </a:cubicBezTo>
                <a:cubicBezTo>
                  <a:pt x="130" y="74"/>
                  <a:pt x="128" y="73"/>
                  <a:pt x="126" y="73"/>
                </a:cubicBezTo>
                <a:cubicBezTo>
                  <a:pt x="127" y="72"/>
                  <a:pt x="128" y="70"/>
                  <a:pt x="129" y="68"/>
                </a:cubicBezTo>
                <a:cubicBezTo>
                  <a:pt x="129" y="67"/>
                  <a:pt x="130" y="65"/>
                  <a:pt x="130" y="63"/>
                </a:cubicBezTo>
                <a:cubicBezTo>
                  <a:pt x="130" y="59"/>
                  <a:pt x="128" y="55"/>
                  <a:pt x="125" y="52"/>
                </a:cubicBezTo>
                <a:cubicBezTo>
                  <a:pt x="126" y="50"/>
                  <a:pt x="126" y="48"/>
                  <a:pt x="126" y="45"/>
                </a:cubicBezTo>
                <a:cubicBezTo>
                  <a:pt x="126" y="43"/>
                  <a:pt x="126" y="41"/>
                  <a:pt x="125" y="38"/>
                </a:cubicBezTo>
                <a:cubicBezTo>
                  <a:pt x="124" y="36"/>
                  <a:pt x="122" y="35"/>
                  <a:pt x="120" y="34"/>
                </a:cubicBezTo>
                <a:cubicBezTo>
                  <a:pt x="121" y="32"/>
                  <a:pt x="121" y="30"/>
                  <a:pt x="121" y="28"/>
                </a:cubicBezTo>
                <a:cubicBezTo>
                  <a:pt x="121" y="23"/>
                  <a:pt x="119" y="19"/>
                  <a:pt x="116" y="16"/>
                </a:cubicBezTo>
                <a:cubicBezTo>
                  <a:pt x="113" y="14"/>
                  <a:pt x="109" y="12"/>
                  <a:pt x="103" y="12"/>
                </a:cubicBezTo>
                <a:cubicBezTo>
                  <a:pt x="91" y="12"/>
                  <a:pt x="91" y="12"/>
                  <a:pt x="91" y="12"/>
                </a:cubicBezTo>
                <a:cubicBezTo>
                  <a:pt x="83" y="12"/>
                  <a:pt x="72" y="15"/>
                  <a:pt x="59" y="19"/>
                </a:cubicBezTo>
                <a:cubicBezTo>
                  <a:pt x="59" y="19"/>
                  <a:pt x="58" y="20"/>
                  <a:pt x="56" y="20"/>
                </a:cubicBezTo>
                <a:cubicBezTo>
                  <a:pt x="55" y="21"/>
                  <a:pt x="53" y="21"/>
                  <a:pt x="53" y="22"/>
                </a:cubicBezTo>
                <a:cubicBezTo>
                  <a:pt x="52" y="22"/>
                  <a:pt x="51" y="22"/>
                  <a:pt x="49" y="23"/>
                </a:cubicBezTo>
                <a:cubicBezTo>
                  <a:pt x="48" y="23"/>
                  <a:pt x="47" y="23"/>
                  <a:pt x="46" y="24"/>
                </a:cubicBezTo>
                <a:cubicBezTo>
                  <a:pt x="45" y="24"/>
                  <a:pt x="44" y="24"/>
                  <a:pt x="43" y="24"/>
                </a:cubicBezTo>
                <a:cubicBezTo>
                  <a:pt x="42" y="24"/>
                  <a:pt x="41" y="25"/>
                  <a:pt x="40" y="25"/>
                </a:cubicBezTo>
                <a:cubicBezTo>
                  <a:pt x="37" y="25"/>
                  <a:pt x="37" y="25"/>
                  <a:pt x="37" y="25"/>
                </a:cubicBezTo>
                <a:cubicBezTo>
                  <a:pt x="37" y="85"/>
                  <a:pt x="37" y="85"/>
                  <a:pt x="37" y="85"/>
                </a:cubicBezTo>
                <a:cubicBezTo>
                  <a:pt x="40" y="85"/>
                  <a:pt x="40" y="85"/>
                  <a:pt x="40" y="85"/>
                </a:cubicBezTo>
                <a:cubicBezTo>
                  <a:pt x="41" y="85"/>
                  <a:pt x="42" y="85"/>
                  <a:pt x="43" y="86"/>
                </a:cubicBezTo>
                <a:cubicBezTo>
                  <a:pt x="44" y="86"/>
                  <a:pt x="46" y="87"/>
                  <a:pt x="47" y="88"/>
                </a:cubicBezTo>
                <a:cubicBezTo>
                  <a:pt x="48" y="90"/>
                  <a:pt x="49" y="91"/>
                  <a:pt x="51" y="92"/>
                </a:cubicBezTo>
                <a:cubicBezTo>
                  <a:pt x="52" y="93"/>
                  <a:pt x="53" y="94"/>
                  <a:pt x="54" y="96"/>
                </a:cubicBezTo>
                <a:cubicBezTo>
                  <a:pt x="56" y="98"/>
                  <a:pt x="57" y="99"/>
                  <a:pt x="58" y="100"/>
                </a:cubicBezTo>
                <a:cubicBezTo>
                  <a:pt x="58" y="101"/>
                  <a:pt x="59" y="102"/>
                  <a:pt x="61" y="104"/>
                </a:cubicBezTo>
                <a:cubicBezTo>
                  <a:pt x="62" y="105"/>
                  <a:pt x="62" y="106"/>
                  <a:pt x="63" y="107"/>
                </a:cubicBezTo>
                <a:cubicBezTo>
                  <a:pt x="66" y="111"/>
                  <a:pt x="69" y="114"/>
                  <a:pt x="70" y="115"/>
                </a:cubicBezTo>
                <a:cubicBezTo>
                  <a:pt x="73" y="118"/>
                  <a:pt x="74" y="121"/>
                  <a:pt x="76" y="126"/>
                </a:cubicBezTo>
                <a:cubicBezTo>
                  <a:pt x="77" y="130"/>
                  <a:pt x="78" y="134"/>
                  <a:pt x="79" y="138"/>
                </a:cubicBezTo>
                <a:cubicBezTo>
                  <a:pt x="79" y="141"/>
                  <a:pt x="80" y="144"/>
                  <a:pt x="82" y="146"/>
                </a:cubicBezTo>
                <a:cubicBezTo>
                  <a:pt x="88" y="146"/>
                  <a:pt x="92" y="144"/>
                  <a:pt x="94" y="141"/>
                </a:cubicBezTo>
                <a:cubicBezTo>
                  <a:pt x="96" y="138"/>
                  <a:pt x="97" y="134"/>
                  <a:pt x="97" y="127"/>
                </a:cubicBezTo>
                <a:cubicBezTo>
                  <a:pt x="97" y="124"/>
                  <a:pt x="96" y="119"/>
                  <a:pt x="93" y="112"/>
                </a:cubicBezTo>
                <a:cubicBezTo>
                  <a:pt x="90" y="106"/>
                  <a:pt x="88" y="101"/>
                  <a:pt x="88" y="97"/>
                </a:cubicBezTo>
                <a:cubicBezTo>
                  <a:pt x="121" y="97"/>
                  <a:pt x="121" y="97"/>
                  <a:pt x="121" y="97"/>
                </a:cubicBezTo>
                <a:cubicBezTo>
                  <a:pt x="125" y="97"/>
                  <a:pt x="127" y="96"/>
                  <a:pt x="130" y="94"/>
                </a:cubicBezTo>
                <a:cubicBezTo>
                  <a:pt x="132" y="91"/>
                  <a:pt x="134" y="88"/>
                  <a:pt x="134"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7" name="Freeform 134"/>
          <p:cNvSpPr/>
          <p:nvPr/>
        </p:nvSpPr>
        <p:spPr bwMode="auto">
          <a:xfrm>
            <a:off x="4783370" y="3107999"/>
            <a:ext cx="114517" cy="213909"/>
          </a:xfrm>
          <a:custGeom>
            <a:avLst/>
            <a:gdLst>
              <a:gd name="T0" fmla="*/ 79 w 79"/>
              <a:gd name="T1" fmla="*/ 0 h 150"/>
              <a:gd name="T2" fmla="*/ 79 w 79"/>
              <a:gd name="T3" fmla="*/ 127 h 150"/>
              <a:gd name="T4" fmla="*/ 36 w 79"/>
              <a:gd name="T5" fmla="*/ 149 h 150"/>
              <a:gd name="T6" fmla="*/ 33 w 79"/>
              <a:gd name="T7" fmla="*/ 150 h 150"/>
              <a:gd name="T8" fmla="*/ 30 w 79"/>
              <a:gd name="T9" fmla="*/ 149 h 150"/>
              <a:gd name="T10" fmla="*/ 29 w 79"/>
              <a:gd name="T11" fmla="*/ 146 h 150"/>
              <a:gd name="T12" fmla="*/ 29 w 79"/>
              <a:gd name="T13" fmla="*/ 144 h 150"/>
              <a:gd name="T14" fmla="*/ 37 w 79"/>
              <a:gd name="T15" fmla="*/ 96 h 150"/>
              <a:gd name="T16" fmla="*/ 3 w 79"/>
              <a:gd name="T17" fmla="*/ 63 h 150"/>
              <a:gd name="T18" fmla="*/ 0 w 79"/>
              <a:gd name="T19" fmla="*/ 58 h 150"/>
              <a:gd name="T20" fmla="*/ 5 w 79"/>
              <a:gd name="T21" fmla="*/ 54 h 150"/>
              <a:gd name="T22" fmla="*/ 53 w 79"/>
              <a:gd name="T23" fmla="*/ 47 h 150"/>
              <a:gd name="T24" fmla="*/ 74 w 79"/>
              <a:gd name="T25" fmla="*/ 4 h 150"/>
              <a:gd name="T26" fmla="*/ 79 w 79"/>
              <a:gd name="T2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50">
                <a:moveTo>
                  <a:pt x="79" y="0"/>
                </a:moveTo>
                <a:cubicBezTo>
                  <a:pt x="79" y="127"/>
                  <a:pt x="79" y="127"/>
                  <a:pt x="79" y="127"/>
                </a:cubicBezTo>
                <a:cubicBezTo>
                  <a:pt x="36" y="149"/>
                  <a:pt x="36" y="149"/>
                  <a:pt x="36" y="149"/>
                </a:cubicBezTo>
                <a:cubicBezTo>
                  <a:pt x="35" y="150"/>
                  <a:pt x="34" y="150"/>
                  <a:pt x="33" y="150"/>
                </a:cubicBezTo>
                <a:cubicBezTo>
                  <a:pt x="31" y="150"/>
                  <a:pt x="30" y="150"/>
                  <a:pt x="30" y="149"/>
                </a:cubicBezTo>
                <a:cubicBezTo>
                  <a:pt x="29" y="148"/>
                  <a:pt x="29" y="147"/>
                  <a:pt x="29" y="146"/>
                </a:cubicBezTo>
                <a:cubicBezTo>
                  <a:pt x="29" y="145"/>
                  <a:pt x="29" y="145"/>
                  <a:pt x="29" y="144"/>
                </a:cubicBezTo>
                <a:cubicBezTo>
                  <a:pt x="37" y="96"/>
                  <a:pt x="37" y="96"/>
                  <a:pt x="37" y="96"/>
                </a:cubicBezTo>
                <a:cubicBezTo>
                  <a:pt x="3" y="63"/>
                  <a:pt x="3" y="63"/>
                  <a:pt x="3" y="63"/>
                </a:cubicBezTo>
                <a:cubicBezTo>
                  <a:pt x="1" y="61"/>
                  <a:pt x="0" y="60"/>
                  <a:pt x="0" y="58"/>
                </a:cubicBezTo>
                <a:cubicBezTo>
                  <a:pt x="0" y="56"/>
                  <a:pt x="2" y="55"/>
                  <a:pt x="5" y="54"/>
                </a:cubicBezTo>
                <a:cubicBezTo>
                  <a:pt x="53" y="47"/>
                  <a:pt x="53" y="47"/>
                  <a:pt x="53" y="47"/>
                </a:cubicBezTo>
                <a:cubicBezTo>
                  <a:pt x="74" y="4"/>
                  <a:pt x="74" y="4"/>
                  <a:pt x="74" y="4"/>
                </a:cubicBezTo>
                <a:cubicBezTo>
                  <a:pt x="75" y="2"/>
                  <a:pt x="77" y="0"/>
                  <a:pt x="79" y="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8" name="Freeform 135"/>
          <p:cNvSpPr>
            <a:spLocks noEditPoints="1"/>
          </p:cNvSpPr>
          <p:nvPr/>
        </p:nvSpPr>
        <p:spPr bwMode="auto">
          <a:xfrm>
            <a:off x="4964871" y="3118803"/>
            <a:ext cx="244161" cy="209589"/>
          </a:xfrm>
          <a:custGeom>
            <a:avLst/>
            <a:gdLst>
              <a:gd name="T0" fmla="*/ 170 w 170"/>
              <a:gd name="T1" fmla="*/ 45 h 146"/>
              <a:gd name="T2" fmla="*/ 148 w 170"/>
              <a:gd name="T3" fmla="*/ 87 h 146"/>
              <a:gd name="T4" fmla="*/ 89 w 170"/>
              <a:gd name="T5" fmla="*/ 144 h 146"/>
              <a:gd name="T6" fmla="*/ 85 w 170"/>
              <a:gd name="T7" fmla="*/ 146 h 146"/>
              <a:gd name="T8" fmla="*/ 81 w 170"/>
              <a:gd name="T9" fmla="*/ 144 h 146"/>
              <a:gd name="T10" fmla="*/ 22 w 170"/>
              <a:gd name="T11" fmla="*/ 87 h 146"/>
              <a:gd name="T12" fmla="*/ 19 w 170"/>
              <a:gd name="T13" fmla="*/ 84 h 146"/>
              <a:gd name="T14" fmla="*/ 14 w 170"/>
              <a:gd name="T15" fmla="*/ 78 h 146"/>
              <a:gd name="T16" fmla="*/ 8 w 170"/>
              <a:gd name="T17" fmla="*/ 69 h 146"/>
              <a:gd name="T18" fmla="*/ 3 w 170"/>
              <a:gd name="T19" fmla="*/ 58 h 146"/>
              <a:gd name="T20" fmla="*/ 0 w 170"/>
              <a:gd name="T21" fmla="*/ 45 h 146"/>
              <a:gd name="T22" fmla="*/ 12 w 170"/>
              <a:gd name="T23" fmla="*/ 12 h 146"/>
              <a:gd name="T24" fmla="*/ 46 w 170"/>
              <a:gd name="T25" fmla="*/ 0 h 146"/>
              <a:gd name="T26" fmla="*/ 58 w 170"/>
              <a:gd name="T27" fmla="*/ 2 h 146"/>
              <a:gd name="T28" fmla="*/ 69 w 170"/>
              <a:gd name="T29" fmla="*/ 8 h 146"/>
              <a:gd name="T30" fmla="*/ 78 w 170"/>
              <a:gd name="T31" fmla="*/ 14 h 146"/>
              <a:gd name="T32" fmla="*/ 85 w 170"/>
              <a:gd name="T33" fmla="*/ 21 h 146"/>
              <a:gd name="T34" fmla="*/ 92 w 170"/>
              <a:gd name="T35" fmla="*/ 14 h 146"/>
              <a:gd name="T36" fmla="*/ 101 w 170"/>
              <a:gd name="T37" fmla="*/ 8 h 146"/>
              <a:gd name="T38" fmla="*/ 113 w 170"/>
              <a:gd name="T39" fmla="*/ 2 h 146"/>
              <a:gd name="T40" fmla="*/ 125 w 170"/>
              <a:gd name="T41" fmla="*/ 0 h 146"/>
              <a:gd name="T42" fmla="*/ 158 w 170"/>
              <a:gd name="T43" fmla="*/ 12 h 146"/>
              <a:gd name="T44" fmla="*/ 170 w 170"/>
              <a:gd name="T45" fmla="*/ 45 h 146"/>
              <a:gd name="T46" fmla="*/ 158 w 170"/>
              <a:gd name="T47" fmla="*/ 45 h 146"/>
              <a:gd name="T48" fmla="*/ 156 w 170"/>
              <a:gd name="T49" fmla="*/ 31 h 146"/>
              <a:gd name="T50" fmla="*/ 151 w 170"/>
              <a:gd name="T51" fmla="*/ 22 h 146"/>
              <a:gd name="T52" fmla="*/ 143 w 170"/>
              <a:gd name="T53" fmla="*/ 16 h 146"/>
              <a:gd name="T54" fmla="*/ 134 w 170"/>
              <a:gd name="T55" fmla="*/ 13 h 146"/>
              <a:gd name="T56" fmla="*/ 125 w 170"/>
              <a:gd name="T57" fmla="*/ 12 h 146"/>
              <a:gd name="T58" fmla="*/ 114 w 170"/>
              <a:gd name="T59" fmla="*/ 15 h 146"/>
              <a:gd name="T60" fmla="*/ 104 w 170"/>
              <a:gd name="T61" fmla="*/ 21 h 146"/>
              <a:gd name="T62" fmla="*/ 95 w 170"/>
              <a:gd name="T63" fmla="*/ 28 h 146"/>
              <a:gd name="T64" fmla="*/ 90 w 170"/>
              <a:gd name="T65" fmla="*/ 34 h 146"/>
              <a:gd name="T66" fmla="*/ 85 w 170"/>
              <a:gd name="T67" fmla="*/ 36 h 146"/>
              <a:gd name="T68" fmla="*/ 81 w 170"/>
              <a:gd name="T69" fmla="*/ 34 h 146"/>
              <a:gd name="T70" fmla="*/ 75 w 170"/>
              <a:gd name="T71" fmla="*/ 28 h 146"/>
              <a:gd name="T72" fmla="*/ 67 w 170"/>
              <a:gd name="T73" fmla="*/ 21 h 146"/>
              <a:gd name="T74" fmla="*/ 56 w 170"/>
              <a:gd name="T75" fmla="*/ 15 h 146"/>
              <a:gd name="T76" fmla="*/ 46 w 170"/>
              <a:gd name="T77" fmla="*/ 12 h 146"/>
              <a:gd name="T78" fmla="*/ 36 w 170"/>
              <a:gd name="T79" fmla="*/ 13 h 146"/>
              <a:gd name="T80" fmla="*/ 27 w 170"/>
              <a:gd name="T81" fmla="*/ 16 h 146"/>
              <a:gd name="T82" fmla="*/ 20 w 170"/>
              <a:gd name="T83" fmla="*/ 22 h 146"/>
              <a:gd name="T84" fmla="*/ 15 w 170"/>
              <a:gd name="T85" fmla="*/ 31 h 146"/>
              <a:gd name="T86" fmla="*/ 13 w 170"/>
              <a:gd name="T87" fmla="*/ 45 h 146"/>
              <a:gd name="T88" fmla="*/ 30 w 170"/>
              <a:gd name="T89" fmla="*/ 78 h 146"/>
              <a:gd name="T90" fmla="*/ 85 w 170"/>
              <a:gd name="T91" fmla="*/ 131 h 146"/>
              <a:gd name="T92" fmla="*/ 140 w 170"/>
              <a:gd name="T93" fmla="*/ 78 h 146"/>
              <a:gd name="T94" fmla="*/ 158 w 170"/>
              <a:gd name="T95" fmla="*/ 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46">
                <a:moveTo>
                  <a:pt x="170" y="45"/>
                </a:moveTo>
                <a:cubicBezTo>
                  <a:pt x="170" y="59"/>
                  <a:pt x="163" y="73"/>
                  <a:pt x="148" y="87"/>
                </a:cubicBezTo>
                <a:cubicBezTo>
                  <a:pt x="89" y="144"/>
                  <a:pt x="89" y="144"/>
                  <a:pt x="89" y="144"/>
                </a:cubicBezTo>
                <a:cubicBezTo>
                  <a:pt x="88" y="145"/>
                  <a:pt x="87" y="146"/>
                  <a:pt x="85" y="146"/>
                </a:cubicBezTo>
                <a:cubicBezTo>
                  <a:pt x="84" y="146"/>
                  <a:pt x="82" y="145"/>
                  <a:pt x="81" y="144"/>
                </a:cubicBezTo>
                <a:cubicBezTo>
                  <a:pt x="22" y="87"/>
                  <a:pt x="22" y="87"/>
                  <a:pt x="22" y="87"/>
                </a:cubicBezTo>
                <a:cubicBezTo>
                  <a:pt x="21" y="86"/>
                  <a:pt x="21" y="86"/>
                  <a:pt x="19" y="84"/>
                </a:cubicBezTo>
                <a:cubicBezTo>
                  <a:pt x="18" y="83"/>
                  <a:pt x="17" y="81"/>
                  <a:pt x="14" y="78"/>
                </a:cubicBezTo>
                <a:cubicBezTo>
                  <a:pt x="12" y="75"/>
                  <a:pt x="10" y="72"/>
                  <a:pt x="8" y="69"/>
                </a:cubicBezTo>
                <a:cubicBezTo>
                  <a:pt x="6" y="66"/>
                  <a:pt x="4" y="62"/>
                  <a:pt x="3" y="58"/>
                </a:cubicBezTo>
                <a:cubicBezTo>
                  <a:pt x="1" y="53"/>
                  <a:pt x="0" y="49"/>
                  <a:pt x="0" y="45"/>
                </a:cubicBezTo>
                <a:cubicBezTo>
                  <a:pt x="0" y="31"/>
                  <a:pt x="4" y="20"/>
                  <a:pt x="12" y="12"/>
                </a:cubicBezTo>
                <a:cubicBezTo>
                  <a:pt x="20" y="4"/>
                  <a:pt x="32" y="0"/>
                  <a:pt x="46" y="0"/>
                </a:cubicBezTo>
                <a:cubicBezTo>
                  <a:pt x="50" y="0"/>
                  <a:pt x="54" y="1"/>
                  <a:pt x="58" y="2"/>
                </a:cubicBezTo>
                <a:cubicBezTo>
                  <a:pt x="62" y="4"/>
                  <a:pt x="65" y="6"/>
                  <a:pt x="69" y="8"/>
                </a:cubicBezTo>
                <a:cubicBezTo>
                  <a:pt x="72" y="10"/>
                  <a:pt x="75" y="12"/>
                  <a:pt x="78" y="14"/>
                </a:cubicBezTo>
                <a:cubicBezTo>
                  <a:pt x="80" y="16"/>
                  <a:pt x="83" y="18"/>
                  <a:pt x="85" y="21"/>
                </a:cubicBezTo>
                <a:cubicBezTo>
                  <a:pt x="87" y="18"/>
                  <a:pt x="90" y="16"/>
                  <a:pt x="92" y="14"/>
                </a:cubicBezTo>
                <a:cubicBezTo>
                  <a:pt x="95" y="12"/>
                  <a:pt x="98" y="10"/>
                  <a:pt x="101" y="8"/>
                </a:cubicBezTo>
                <a:cubicBezTo>
                  <a:pt x="105" y="6"/>
                  <a:pt x="109" y="4"/>
                  <a:pt x="113" y="2"/>
                </a:cubicBezTo>
                <a:cubicBezTo>
                  <a:pt x="117" y="1"/>
                  <a:pt x="121" y="0"/>
                  <a:pt x="125" y="0"/>
                </a:cubicBezTo>
                <a:cubicBezTo>
                  <a:pt x="139" y="0"/>
                  <a:pt x="150" y="4"/>
                  <a:pt x="158" y="12"/>
                </a:cubicBezTo>
                <a:cubicBezTo>
                  <a:pt x="166" y="20"/>
                  <a:pt x="170" y="31"/>
                  <a:pt x="170" y="45"/>
                </a:cubicBezTo>
                <a:close/>
                <a:moveTo>
                  <a:pt x="158" y="45"/>
                </a:moveTo>
                <a:cubicBezTo>
                  <a:pt x="158" y="39"/>
                  <a:pt x="157" y="35"/>
                  <a:pt x="156" y="31"/>
                </a:cubicBezTo>
                <a:cubicBezTo>
                  <a:pt x="154" y="27"/>
                  <a:pt x="153" y="24"/>
                  <a:pt x="151" y="22"/>
                </a:cubicBezTo>
                <a:cubicBezTo>
                  <a:pt x="148" y="19"/>
                  <a:pt x="146" y="18"/>
                  <a:pt x="143" y="16"/>
                </a:cubicBezTo>
                <a:cubicBezTo>
                  <a:pt x="140" y="15"/>
                  <a:pt x="137" y="14"/>
                  <a:pt x="134" y="13"/>
                </a:cubicBezTo>
                <a:cubicBezTo>
                  <a:pt x="131" y="13"/>
                  <a:pt x="128" y="12"/>
                  <a:pt x="125" y="12"/>
                </a:cubicBezTo>
                <a:cubicBezTo>
                  <a:pt x="121" y="12"/>
                  <a:pt x="118" y="13"/>
                  <a:pt x="114" y="15"/>
                </a:cubicBezTo>
                <a:cubicBezTo>
                  <a:pt x="110" y="16"/>
                  <a:pt x="107" y="18"/>
                  <a:pt x="104" y="21"/>
                </a:cubicBezTo>
                <a:cubicBezTo>
                  <a:pt x="100" y="23"/>
                  <a:pt x="98" y="26"/>
                  <a:pt x="95" y="28"/>
                </a:cubicBezTo>
                <a:cubicBezTo>
                  <a:pt x="93" y="30"/>
                  <a:pt x="91" y="32"/>
                  <a:pt x="90" y="34"/>
                </a:cubicBezTo>
                <a:cubicBezTo>
                  <a:pt x="89" y="35"/>
                  <a:pt x="87" y="36"/>
                  <a:pt x="85" y="36"/>
                </a:cubicBezTo>
                <a:cubicBezTo>
                  <a:pt x="83" y="36"/>
                  <a:pt x="82" y="35"/>
                  <a:pt x="81" y="34"/>
                </a:cubicBezTo>
                <a:cubicBezTo>
                  <a:pt x="79" y="32"/>
                  <a:pt x="77" y="30"/>
                  <a:pt x="75" y="28"/>
                </a:cubicBezTo>
                <a:cubicBezTo>
                  <a:pt x="73" y="26"/>
                  <a:pt x="70" y="23"/>
                  <a:pt x="67" y="21"/>
                </a:cubicBezTo>
                <a:cubicBezTo>
                  <a:pt x="63" y="18"/>
                  <a:pt x="60" y="16"/>
                  <a:pt x="56" y="15"/>
                </a:cubicBezTo>
                <a:cubicBezTo>
                  <a:pt x="52" y="13"/>
                  <a:pt x="49" y="12"/>
                  <a:pt x="46" y="12"/>
                </a:cubicBezTo>
                <a:cubicBezTo>
                  <a:pt x="42" y="12"/>
                  <a:pt x="39" y="13"/>
                  <a:pt x="36" y="13"/>
                </a:cubicBezTo>
                <a:cubicBezTo>
                  <a:pt x="33" y="14"/>
                  <a:pt x="31" y="15"/>
                  <a:pt x="27" y="16"/>
                </a:cubicBezTo>
                <a:cubicBezTo>
                  <a:pt x="24" y="18"/>
                  <a:pt x="22" y="19"/>
                  <a:pt x="20" y="22"/>
                </a:cubicBezTo>
                <a:cubicBezTo>
                  <a:pt x="18" y="24"/>
                  <a:pt x="16" y="27"/>
                  <a:pt x="15" y="31"/>
                </a:cubicBezTo>
                <a:cubicBezTo>
                  <a:pt x="13" y="35"/>
                  <a:pt x="13" y="39"/>
                  <a:pt x="13" y="45"/>
                </a:cubicBezTo>
                <a:cubicBezTo>
                  <a:pt x="13" y="55"/>
                  <a:pt x="18" y="66"/>
                  <a:pt x="30" y="78"/>
                </a:cubicBezTo>
                <a:cubicBezTo>
                  <a:pt x="85" y="131"/>
                  <a:pt x="85" y="131"/>
                  <a:pt x="85" y="131"/>
                </a:cubicBezTo>
                <a:cubicBezTo>
                  <a:pt x="140" y="78"/>
                  <a:pt x="140" y="78"/>
                  <a:pt x="140" y="78"/>
                </a:cubicBezTo>
                <a:cubicBezTo>
                  <a:pt x="152" y="66"/>
                  <a:pt x="158" y="55"/>
                  <a:pt x="158" y="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9" name="Freeform 136"/>
          <p:cNvSpPr>
            <a:spLocks noEditPoints="1"/>
          </p:cNvSpPr>
          <p:nvPr/>
        </p:nvSpPr>
        <p:spPr bwMode="auto">
          <a:xfrm>
            <a:off x="5267369" y="3136089"/>
            <a:ext cx="213909" cy="175018"/>
          </a:xfrm>
          <a:custGeom>
            <a:avLst/>
            <a:gdLst>
              <a:gd name="T0" fmla="*/ 61 w 149"/>
              <a:gd name="T1" fmla="*/ 112 h 121"/>
              <a:gd name="T2" fmla="*/ 61 w 149"/>
              <a:gd name="T3" fmla="*/ 114 h 121"/>
              <a:gd name="T4" fmla="*/ 61 w 149"/>
              <a:gd name="T5" fmla="*/ 117 h 121"/>
              <a:gd name="T6" fmla="*/ 61 w 149"/>
              <a:gd name="T7" fmla="*/ 119 h 121"/>
              <a:gd name="T8" fmla="*/ 60 w 149"/>
              <a:gd name="T9" fmla="*/ 121 h 121"/>
              <a:gd name="T10" fmla="*/ 58 w 149"/>
              <a:gd name="T11" fmla="*/ 121 h 121"/>
              <a:gd name="T12" fmla="*/ 28 w 149"/>
              <a:gd name="T13" fmla="*/ 121 h 121"/>
              <a:gd name="T14" fmla="*/ 8 w 149"/>
              <a:gd name="T15" fmla="*/ 113 h 121"/>
              <a:gd name="T16" fmla="*/ 0 w 149"/>
              <a:gd name="T17" fmla="*/ 94 h 121"/>
              <a:gd name="T18" fmla="*/ 0 w 149"/>
              <a:gd name="T19" fmla="*/ 28 h 121"/>
              <a:gd name="T20" fmla="*/ 8 w 149"/>
              <a:gd name="T21" fmla="*/ 8 h 121"/>
              <a:gd name="T22" fmla="*/ 28 w 149"/>
              <a:gd name="T23" fmla="*/ 0 h 121"/>
              <a:gd name="T24" fmla="*/ 58 w 149"/>
              <a:gd name="T25" fmla="*/ 0 h 121"/>
              <a:gd name="T26" fmla="*/ 60 w 149"/>
              <a:gd name="T27" fmla="*/ 1 h 121"/>
              <a:gd name="T28" fmla="*/ 61 w 149"/>
              <a:gd name="T29" fmla="*/ 3 h 121"/>
              <a:gd name="T30" fmla="*/ 61 w 149"/>
              <a:gd name="T31" fmla="*/ 5 h 121"/>
              <a:gd name="T32" fmla="*/ 61 w 149"/>
              <a:gd name="T33" fmla="*/ 8 h 121"/>
              <a:gd name="T34" fmla="*/ 61 w 149"/>
              <a:gd name="T35" fmla="*/ 10 h 121"/>
              <a:gd name="T36" fmla="*/ 60 w 149"/>
              <a:gd name="T37" fmla="*/ 12 h 121"/>
              <a:gd name="T38" fmla="*/ 58 w 149"/>
              <a:gd name="T39" fmla="*/ 13 h 121"/>
              <a:gd name="T40" fmla="*/ 28 w 149"/>
              <a:gd name="T41" fmla="*/ 13 h 121"/>
              <a:gd name="T42" fmla="*/ 17 w 149"/>
              <a:gd name="T43" fmla="*/ 17 h 121"/>
              <a:gd name="T44" fmla="*/ 13 w 149"/>
              <a:gd name="T45" fmla="*/ 28 h 121"/>
              <a:gd name="T46" fmla="*/ 13 w 149"/>
              <a:gd name="T47" fmla="*/ 94 h 121"/>
              <a:gd name="T48" fmla="*/ 17 w 149"/>
              <a:gd name="T49" fmla="*/ 105 h 121"/>
              <a:gd name="T50" fmla="*/ 28 w 149"/>
              <a:gd name="T51" fmla="*/ 109 h 121"/>
              <a:gd name="T52" fmla="*/ 55 w 149"/>
              <a:gd name="T53" fmla="*/ 109 h 121"/>
              <a:gd name="T54" fmla="*/ 56 w 149"/>
              <a:gd name="T55" fmla="*/ 109 h 121"/>
              <a:gd name="T56" fmla="*/ 57 w 149"/>
              <a:gd name="T57" fmla="*/ 109 h 121"/>
              <a:gd name="T58" fmla="*/ 58 w 149"/>
              <a:gd name="T59" fmla="*/ 109 h 121"/>
              <a:gd name="T60" fmla="*/ 59 w 149"/>
              <a:gd name="T61" fmla="*/ 110 h 121"/>
              <a:gd name="T62" fmla="*/ 60 w 149"/>
              <a:gd name="T63" fmla="*/ 110 h 121"/>
              <a:gd name="T64" fmla="*/ 61 w 149"/>
              <a:gd name="T65" fmla="*/ 111 h 121"/>
              <a:gd name="T66" fmla="*/ 61 w 149"/>
              <a:gd name="T67" fmla="*/ 112 h 121"/>
              <a:gd name="T68" fmla="*/ 149 w 149"/>
              <a:gd name="T69" fmla="*/ 61 h 121"/>
              <a:gd name="T70" fmla="*/ 147 w 149"/>
              <a:gd name="T71" fmla="*/ 65 h 121"/>
              <a:gd name="T72" fmla="*/ 95 w 149"/>
              <a:gd name="T73" fmla="*/ 117 h 121"/>
              <a:gd name="T74" fmla="*/ 91 w 149"/>
              <a:gd name="T75" fmla="*/ 118 h 121"/>
              <a:gd name="T76" fmla="*/ 87 w 149"/>
              <a:gd name="T77" fmla="*/ 117 h 121"/>
              <a:gd name="T78" fmla="*/ 85 w 149"/>
              <a:gd name="T79" fmla="*/ 112 h 121"/>
              <a:gd name="T80" fmla="*/ 85 w 149"/>
              <a:gd name="T81" fmla="*/ 85 h 121"/>
              <a:gd name="T82" fmla="*/ 43 w 149"/>
              <a:gd name="T83" fmla="*/ 85 h 121"/>
              <a:gd name="T84" fmla="*/ 39 w 149"/>
              <a:gd name="T85" fmla="*/ 83 h 121"/>
              <a:gd name="T86" fmla="*/ 37 w 149"/>
              <a:gd name="T87" fmla="*/ 79 h 121"/>
              <a:gd name="T88" fmla="*/ 37 w 149"/>
              <a:gd name="T89" fmla="*/ 43 h 121"/>
              <a:gd name="T90" fmla="*/ 39 w 149"/>
              <a:gd name="T91" fmla="*/ 39 h 121"/>
              <a:gd name="T92" fmla="*/ 43 w 149"/>
              <a:gd name="T93" fmla="*/ 37 h 121"/>
              <a:gd name="T94" fmla="*/ 85 w 149"/>
              <a:gd name="T95" fmla="*/ 37 h 121"/>
              <a:gd name="T96" fmla="*/ 85 w 149"/>
              <a:gd name="T97" fmla="*/ 10 h 121"/>
              <a:gd name="T98" fmla="*/ 87 w 149"/>
              <a:gd name="T99" fmla="*/ 5 h 121"/>
              <a:gd name="T100" fmla="*/ 91 w 149"/>
              <a:gd name="T101" fmla="*/ 3 h 121"/>
              <a:gd name="T102" fmla="*/ 95 w 149"/>
              <a:gd name="T103" fmla="*/ 5 h 121"/>
              <a:gd name="T104" fmla="*/ 147 w 149"/>
              <a:gd name="T105" fmla="*/ 57 h 121"/>
              <a:gd name="T106" fmla="*/ 149 w 149"/>
              <a:gd name="T107"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9" h="121">
                <a:moveTo>
                  <a:pt x="61" y="112"/>
                </a:moveTo>
                <a:cubicBezTo>
                  <a:pt x="61" y="113"/>
                  <a:pt x="61" y="113"/>
                  <a:pt x="61" y="114"/>
                </a:cubicBezTo>
                <a:cubicBezTo>
                  <a:pt x="61" y="115"/>
                  <a:pt x="61" y="116"/>
                  <a:pt x="61" y="117"/>
                </a:cubicBezTo>
                <a:cubicBezTo>
                  <a:pt x="61" y="117"/>
                  <a:pt x="61" y="118"/>
                  <a:pt x="61" y="119"/>
                </a:cubicBezTo>
                <a:cubicBezTo>
                  <a:pt x="61" y="120"/>
                  <a:pt x="60" y="120"/>
                  <a:pt x="60" y="121"/>
                </a:cubicBezTo>
                <a:cubicBezTo>
                  <a:pt x="59" y="121"/>
                  <a:pt x="59" y="121"/>
                  <a:pt x="58" y="121"/>
                </a:cubicBezTo>
                <a:cubicBezTo>
                  <a:pt x="28" y="121"/>
                  <a:pt x="28" y="121"/>
                  <a:pt x="28" y="121"/>
                </a:cubicBezTo>
                <a:cubicBezTo>
                  <a:pt x="20" y="121"/>
                  <a:pt x="14" y="119"/>
                  <a:pt x="8" y="113"/>
                </a:cubicBezTo>
                <a:cubicBezTo>
                  <a:pt x="3" y="108"/>
                  <a:pt x="0" y="102"/>
                  <a:pt x="0" y="94"/>
                </a:cubicBezTo>
                <a:cubicBezTo>
                  <a:pt x="0" y="28"/>
                  <a:pt x="0" y="28"/>
                  <a:pt x="0" y="28"/>
                </a:cubicBezTo>
                <a:cubicBezTo>
                  <a:pt x="0" y="20"/>
                  <a:pt x="3" y="14"/>
                  <a:pt x="8" y="8"/>
                </a:cubicBezTo>
                <a:cubicBezTo>
                  <a:pt x="14" y="3"/>
                  <a:pt x="20" y="0"/>
                  <a:pt x="28" y="0"/>
                </a:cubicBezTo>
                <a:cubicBezTo>
                  <a:pt x="58" y="0"/>
                  <a:pt x="58" y="0"/>
                  <a:pt x="58" y="0"/>
                </a:cubicBezTo>
                <a:cubicBezTo>
                  <a:pt x="59" y="0"/>
                  <a:pt x="59" y="1"/>
                  <a:pt x="60" y="1"/>
                </a:cubicBezTo>
                <a:cubicBezTo>
                  <a:pt x="61" y="2"/>
                  <a:pt x="61" y="3"/>
                  <a:pt x="61" y="3"/>
                </a:cubicBezTo>
                <a:cubicBezTo>
                  <a:pt x="61" y="4"/>
                  <a:pt x="61" y="4"/>
                  <a:pt x="61" y="5"/>
                </a:cubicBezTo>
                <a:cubicBezTo>
                  <a:pt x="61" y="6"/>
                  <a:pt x="61" y="7"/>
                  <a:pt x="61" y="8"/>
                </a:cubicBezTo>
                <a:cubicBezTo>
                  <a:pt x="61" y="9"/>
                  <a:pt x="61" y="9"/>
                  <a:pt x="61" y="10"/>
                </a:cubicBezTo>
                <a:cubicBezTo>
                  <a:pt x="61" y="11"/>
                  <a:pt x="60" y="12"/>
                  <a:pt x="60" y="12"/>
                </a:cubicBezTo>
                <a:cubicBezTo>
                  <a:pt x="59" y="12"/>
                  <a:pt x="59" y="13"/>
                  <a:pt x="58" y="13"/>
                </a:cubicBezTo>
                <a:cubicBezTo>
                  <a:pt x="28" y="13"/>
                  <a:pt x="28" y="13"/>
                  <a:pt x="28" y="13"/>
                </a:cubicBezTo>
                <a:cubicBezTo>
                  <a:pt x="23" y="13"/>
                  <a:pt x="20" y="14"/>
                  <a:pt x="17" y="17"/>
                </a:cubicBezTo>
                <a:cubicBezTo>
                  <a:pt x="14" y="20"/>
                  <a:pt x="13" y="24"/>
                  <a:pt x="13" y="28"/>
                </a:cubicBezTo>
                <a:cubicBezTo>
                  <a:pt x="13" y="94"/>
                  <a:pt x="13" y="94"/>
                  <a:pt x="13" y="94"/>
                </a:cubicBezTo>
                <a:cubicBezTo>
                  <a:pt x="13" y="98"/>
                  <a:pt x="14" y="102"/>
                  <a:pt x="17" y="105"/>
                </a:cubicBezTo>
                <a:cubicBezTo>
                  <a:pt x="20" y="108"/>
                  <a:pt x="23" y="109"/>
                  <a:pt x="28" y="109"/>
                </a:cubicBezTo>
                <a:cubicBezTo>
                  <a:pt x="55" y="109"/>
                  <a:pt x="55" y="109"/>
                  <a:pt x="55" y="109"/>
                </a:cubicBezTo>
                <a:cubicBezTo>
                  <a:pt x="55" y="109"/>
                  <a:pt x="55" y="109"/>
                  <a:pt x="56" y="109"/>
                </a:cubicBezTo>
                <a:cubicBezTo>
                  <a:pt x="57" y="109"/>
                  <a:pt x="57" y="109"/>
                  <a:pt x="57" y="109"/>
                </a:cubicBezTo>
                <a:cubicBezTo>
                  <a:pt x="57" y="109"/>
                  <a:pt x="58" y="109"/>
                  <a:pt x="58" y="109"/>
                </a:cubicBezTo>
                <a:cubicBezTo>
                  <a:pt x="59" y="110"/>
                  <a:pt x="59" y="110"/>
                  <a:pt x="59" y="110"/>
                </a:cubicBezTo>
                <a:cubicBezTo>
                  <a:pt x="60" y="110"/>
                  <a:pt x="60" y="110"/>
                  <a:pt x="60" y="110"/>
                </a:cubicBezTo>
                <a:cubicBezTo>
                  <a:pt x="60" y="110"/>
                  <a:pt x="61" y="111"/>
                  <a:pt x="61" y="111"/>
                </a:cubicBezTo>
                <a:cubicBezTo>
                  <a:pt x="61" y="111"/>
                  <a:pt x="61" y="112"/>
                  <a:pt x="61" y="112"/>
                </a:cubicBezTo>
                <a:close/>
                <a:moveTo>
                  <a:pt x="149" y="61"/>
                </a:moveTo>
                <a:cubicBezTo>
                  <a:pt x="149" y="63"/>
                  <a:pt x="148" y="64"/>
                  <a:pt x="147" y="65"/>
                </a:cubicBezTo>
                <a:cubicBezTo>
                  <a:pt x="95" y="117"/>
                  <a:pt x="95" y="117"/>
                  <a:pt x="95" y="117"/>
                </a:cubicBezTo>
                <a:cubicBezTo>
                  <a:pt x="94" y="118"/>
                  <a:pt x="93" y="118"/>
                  <a:pt x="91" y="118"/>
                </a:cubicBezTo>
                <a:cubicBezTo>
                  <a:pt x="90" y="118"/>
                  <a:pt x="88" y="118"/>
                  <a:pt x="87" y="117"/>
                </a:cubicBezTo>
                <a:cubicBezTo>
                  <a:pt x="86" y="115"/>
                  <a:pt x="85" y="114"/>
                  <a:pt x="85" y="112"/>
                </a:cubicBezTo>
                <a:cubicBezTo>
                  <a:pt x="85" y="85"/>
                  <a:pt x="85" y="85"/>
                  <a:pt x="85" y="85"/>
                </a:cubicBezTo>
                <a:cubicBezTo>
                  <a:pt x="43" y="85"/>
                  <a:pt x="43" y="85"/>
                  <a:pt x="43" y="85"/>
                </a:cubicBezTo>
                <a:cubicBezTo>
                  <a:pt x="41" y="85"/>
                  <a:pt x="40" y="85"/>
                  <a:pt x="39" y="83"/>
                </a:cubicBezTo>
                <a:cubicBezTo>
                  <a:pt x="37" y="82"/>
                  <a:pt x="37" y="81"/>
                  <a:pt x="37" y="79"/>
                </a:cubicBezTo>
                <a:cubicBezTo>
                  <a:pt x="37" y="43"/>
                  <a:pt x="37" y="43"/>
                  <a:pt x="37" y="43"/>
                </a:cubicBezTo>
                <a:cubicBezTo>
                  <a:pt x="37" y="41"/>
                  <a:pt x="37" y="40"/>
                  <a:pt x="39" y="39"/>
                </a:cubicBezTo>
                <a:cubicBezTo>
                  <a:pt x="40" y="37"/>
                  <a:pt x="41" y="37"/>
                  <a:pt x="43" y="37"/>
                </a:cubicBezTo>
                <a:cubicBezTo>
                  <a:pt x="85" y="37"/>
                  <a:pt x="85" y="37"/>
                  <a:pt x="85" y="37"/>
                </a:cubicBezTo>
                <a:cubicBezTo>
                  <a:pt x="85" y="10"/>
                  <a:pt x="85" y="10"/>
                  <a:pt x="85" y="10"/>
                </a:cubicBezTo>
                <a:cubicBezTo>
                  <a:pt x="85" y="8"/>
                  <a:pt x="86" y="6"/>
                  <a:pt x="87" y="5"/>
                </a:cubicBezTo>
                <a:cubicBezTo>
                  <a:pt x="88" y="4"/>
                  <a:pt x="90" y="3"/>
                  <a:pt x="91" y="3"/>
                </a:cubicBezTo>
                <a:cubicBezTo>
                  <a:pt x="93" y="3"/>
                  <a:pt x="94" y="4"/>
                  <a:pt x="95" y="5"/>
                </a:cubicBezTo>
                <a:cubicBezTo>
                  <a:pt x="147" y="57"/>
                  <a:pt x="147" y="57"/>
                  <a:pt x="147" y="57"/>
                </a:cubicBezTo>
                <a:cubicBezTo>
                  <a:pt x="148" y="58"/>
                  <a:pt x="149" y="59"/>
                  <a:pt x="149"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0" name="Freeform 137"/>
          <p:cNvSpPr>
            <a:spLocks noEditPoints="1"/>
          </p:cNvSpPr>
          <p:nvPr/>
        </p:nvSpPr>
        <p:spPr bwMode="auto">
          <a:xfrm>
            <a:off x="5552581" y="3118803"/>
            <a:ext cx="209589" cy="209589"/>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46 w 146"/>
              <a:gd name="T27" fmla="*/ 36 h 146"/>
              <a:gd name="T28" fmla="*/ 43 w 146"/>
              <a:gd name="T29" fmla="*/ 28 h 146"/>
              <a:gd name="T30" fmla="*/ 34 w 146"/>
              <a:gd name="T31" fmla="*/ 25 h 146"/>
              <a:gd name="T32" fmla="*/ 25 w 146"/>
              <a:gd name="T33" fmla="*/ 28 h 146"/>
              <a:gd name="T34" fmla="*/ 21 w 146"/>
              <a:gd name="T35" fmla="*/ 36 h 146"/>
              <a:gd name="T36" fmla="*/ 25 w 146"/>
              <a:gd name="T37" fmla="*/ 44 h 146"/>
              <a:gd name="T38" fmla="*/ 33 w 146"/>
              <a:gd name="T39" fmla="*/ 47 h 146"/>
              <a:gd name="T40" fmla="*/ 34 w 146"/>
              <a:gd name="T41" fmla="*/ 47 h 146"/>
              <a:gd name="T42" fmla="*/ 43 w 146"/>
              <a:gd name="T43" fmla="*/ 44 h 146"/>
              <a:gd name="T44" fmla="*/ 46 w 146"/>
              <a:gd name="T45" fmla="*/ 36 h 146"/>
              <a:gd name="T46" fmla="*/ 23 w 146"/>
              <a:gd name="T47" fmla="*/ 122 h 146"/>
              <a:gd name="T48" fmla="*/ 45 w 146"/>
              <a:gd name="T49" fmla="*/ 122 h 146"/>
              <a:gd name="T50" fmla="*/ 45 w 146"/>
              <a:gd name="T51" fmla="*/ 56 h 146"/>
              <a:gd name="T52" fmla="*/ 23 w 146"/>
              <a:gd name="T53" fmla="*/ 56 h 146"/>
              <a:gd name="T54" fmla="*/ 23 w 146"/>
              <a:gd name="T55" fmla="*/ 122 h 146"/>
              <a:gd name="T56" fmla="*/ 101 w 146"/>
              <a:gd name="T57" fmla="*/ 122 h 146"/>
              <a:gd name="T58" fmla="*/ 123 w 146"/>
              <a:gd name="T59" fmla="*/ 122 h 146"/>
              <a:gd name="T60" fmla="*/ 123 w 146"/>
              <a:gd name="T61" fmla="*/ 84 h 146"/>
              <a:gd name="T62" fmla="*/ 116 w 146"/>
              <a:gd name="T63" fmla="*/ 62 h 146"/>
              <a:gd name="T64" fmla="*/ 98 w 146"/>
              <a:gd name="T65" fmla="*/ 55 h 146"/>
              <a:gd name="T66" fmla="*/ 78 w 146"/>
              <a:gd name="T67" fmla="*/ 66 h 146"/>
              <a:gd name="T68" fmla="*/ 78 w 146"/>
              <a:gd name="T69" fmla="*/ 66 h 146"/>
              <a:gd name="T70" fmla="*/ 78 w 146"/>
              <a:gd name="T71" fmla="*/ 56 h 146"/>
              <a:gd name="T72" fmla="*/ 57 w 146"/>
              <a:gd name="T73" fmla="*/ 56 h 146"/>
              <a:gd name="T74" fmla="*/ 57 w 146"/>
              <a:gd name="T75" fmla="*/ 122 h 146"/>
              <a:gd name="T76" fmla="*/ 78 w 146"/>
              <a:gd name="T77" fmla="*/ 122 h 146"/>
              <a:gd name="T78" fmla="*/ 78 w 146"/>
              <a:gd name="T79" fmla="*/ 85 h 146"/>
              <a:gd name="T80" fmla="*/ 79 w 146"/>
              <a:gd name="T81" fmla="*/ 80 h 146"/>
              <a:gd name="T82" fmla="*/ 83 w 146"/>
              <a:gd name="T83" fmla="*/ 74 h 146"/>
              <a:gd name="T84" fmla="*/ 90 w 146"/>
              <a:gd name="T85" fmla="*/ 72 h 146"/>
              <a:gd name="T86" fmla="*/ 101 w 146"/>
              <a:gd name="T87" fmla="*/ 87 h 146"/>
              <a:gd name="T88" fmla="*/ 101 w 146"/>
              <a:gd name="T89" fmla="*/ 1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46" y="36"/>
                </a:moveTo>
                <a:cubicBezTo>
                  <a:pt x="46" y="33"/>
                  <a:pt x="45" y="30"/>
                  <a:pt x="43" y="28"/>
                </a:cubicBezTo>
                <a:cubicBezTo>
                  <a:pt x="40" y="26"/>
                  <a:pt x="37" y="25"/>
                  <a:pt x="34" y="25"/>
                </a:cubicBezTo>
                <a:cubicBezTo>
                  <a:pt x="30" y="25"/>
                  <a:pt x="27" y="26"/>
                  <a:pt x="25" y="28"/>
                </a:cubicBezTo>
                <a:cubicBezTo>
                  <a:pt x="23" y="30"/>
                  <a:pt x="21" y="33"/>
                  <a:pt x="21" y="36"/>
                </a:cubicBezTo>
                <a:cubicBezTo>
                  <a:pt x="21" y="39"/>
                  <a:pt x="22" y="42"/>
                  <a:pt x="25" y="44"/>
                </a:cubicBezTo>
                <a:cubicBezTo>
                  <a:pt x="27" y="46"/>
                  <a:pt x="30" y="47"/>
                  <a:pt x="33" y="47"/>
                </a:cubicBezTo>
                <a:cubicBezTo>
                  <a:pt x="34" y="47"/>
                  <a:pt x="34" y="47"/>
                  <a:pt x="34" y="47"/>
                </a:cubicBezTo>
                <a:cubicBezTo>
                  <a:pt x="37" y="47"/>
                  <a:pt x="40" y="46"/>
                  <a:pt x="43" y="44"/>
                </a:cubicBezTo>
                <a:cubicBezTo>
                  <a:pt x="45" y="42"/>
                  <a:pt x="46" y="39"/>
                  <a:pt x="46" y="36"/>
                </a:cubicBezTo>
                <a:close/>
                <a:moveTo>
                  <a:pt x="23" y="122"/>
                </a:moveTo>
                <a:cubicBezTo>
                  <a:pt x="45" y="122"/>
                  <a:pt x="45" y="122"/>
                  <a:pt x="45" y="122"/>
                </a:cubicBezTo>
                <a:cubicBezTo>
                  <a:pt x="45" y="56"/>
                  <a:pt x="45" y="56"/>
                  <a:pt x="45" y="56"/>
                </a:cubicBezTo>
                <a:cubicBezTo>
                  <a:pt x="23" y="56"/>
                  <a:pt x="23" y="56"/>
                  <a:pt x="23" y="56"/>
                </a:cubicBezTo>
                <a:lnTo>
                  <a:pt x="23" y="122"/>
                </a:lnTo>
                <a:close/>
                <a:moveTo>
                  <a:pt x="101" y="122"/>
                </a:moveTo>
                <a:cubicBezTo>
                  <a:pt x="123" y="122"/>
                  <a:pt x="123" y="122"/>
                  <a:pt x="123" y="122"/>
                </a:cubicBezTo>
                <a:cubicBezTo>
                  <a:pt x="123" y="84"/>
                  <a:pt x="123" y="84"/>
                  <a:pt x="123" y="84"/>
                </a:cubicBezTo>
                <a:cubicBezTo>
                  <a:pt x="123" y="75"/>
                  <a:pt x="121" y="67"/>
                  <a:pt x="116" y="62"/>
                </a:cubicBezTo>
                <a:cubicBezTo>
                  <a:pt x="112" y="57"/>
                  <a:pt x="106" y="55"/>
                  <a:pt x="98" y="55"/>
                </a:cubicBezTo>
                <a:cubicBezTo>
                  <a:pt x="89" y="55"/>
                  <a:pt x="83" y="58"/>
                  <a:pt x="78" y="66"/>
                </a:cubicBezTo>
                <a:cubicBezTo>
                  <a:pt x="78" y="66"/>
                  <a:pt x="78" y="66"/>
                  <a:pt x="78" y="66"/>
                </a:cubicBezTo>
                <a:cubicBezTo>
                  <a:pt x="78" y="56"/>
                  <a:pt x="78" y="56"/>
                  <a:pt x="78" y="56"/>
                </a:cubicBezTo>
                <a:cubicBezTo>
                  <a:pt x="57" y="56"/>
                  <a:pt x="57" y="56"/>
                  <a:pt x="57" y="56"/>
                </a:cubicBezTo>
                <a:cubicBezTo>
                  <a:pt x="57" y="60"/>
                  <a:pt x="57" y="82"/>
                  <a:pt x="57" y="122"/>
                </a:cubicBezTo>
                <a:cubicBezTo>
                  <a:pt x="78" y="122"/>
                  <a:pt x="78" y="122"/>
                  <a:pt x="78" y="122"/>
                </a:cubicBezTo>
                <a:cubicBezTo>
                  <a:pt x="78" y="85"/>
                  <a:pt x="78" y="85"/>
                  <a:pt x="78" y="85"/>
                </a:cubicBezTo>
                <a:cubicBezTo>
                  <a:pt x="78" y="83"/>
                  <a:pt x="79" y="81"/>
                  <a:pt x="79" y="80"/>
                </a:cubicBezTo>
                <a:cubicBezTo>
                  <a:pt x="80" y="78"/>
                  <a:pt x="81" y="76"/>
                  <a:pt x="83" y="74"/>
                </a:cubicBezTo>
                <a:cubicBezTo>
                  <a:pt x="85" y="73"/>
                  <a:pt x="88" y="72"/>
                  <a:pt x="90" y="72"/>
                </a:cubicBezTo>
                <a:cubicBezTo>
                  <a:pt x="98" y="72"/>
                  <a:pt x="101" y="77"/>
                  <a:pt x="101" y="87"/>
                </a:cubicBezTo>
                <a:lnTo>
                  <a:pt x="101" y="12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1" name="Freeform 138"/>
          <p:cNvSpPr>
            <a:spLocks noEditPoints="1"/>
          </p:cNvSpPr>
          <p:nvPr/>
        </p:nvSpPr>
        <p:spPr bwMode="auto">
          <a:xfrm>
            <a:off x="5820509" y="3118803"/>
            <a:ext cx="155571" cy="226874"/>
          </a:xfrm>
          <a:custGeom>
            <a:avLst/>
            <a:gdLst>
              <a:gd name="T0" fmla="*/ 109 w 109"/>
              <a:gd name="T1" fmla="*/ 103 h 158"/>
              <a:gd name="T2" fmla="*/ 107 w 109"/>
              <a:gd name="T3" fmla="*/ 107 h 158"/>
              <a:gd name="T4" fmla="*/ 103 w 109"/>
              <a:gd name="T5" fmla="*/ 109 h 158"/>
              <a:gd name="T6" fmla="*/ 62 w 109"/>
              <a:gd name="T7" fmla="*/ 109 h 158"/>
              <a:gd name="T8" fmla="*/ 58 w 109"/>
              <a:gd name="T9" fmla="*/ 155 h 158"/>
              <a:gd name="T10" fmla="*/ 57 w 109"/>
              <a:gd name="T11" fmla="*/ 157 h 158"/>
              <a:gd name="T12" fmla="*/ 55 w 109"/>
              <a:gd name="T13" fmla="*/ 158 h 158"/>
              <a:gd name="T14" fmla="*/ 55 w 109"/>
              <a:gd name="T15" fmla="*/ 158 h 158"/>
              <a:gd name="T16" fmla="*/ 52 w 109"/>
              <a:gd name="T17" fmla="*/ 155 h 158"/>
              <a:gd name="T18" fmla="*/ 44 w 109"/>
              <a:gd name="T19" fmla="*/ 109 h 158"/>
              <a:gd name="T20" fmla="*/ 6 w 109"/>
              <a:gd name="T21" fmla="*/ 109 h 158"/>
              <a:gd name="T22" fmla="*/ 2 w 109"/>
              <a:gd name="T23" fmla="*/ 107 h 158"/>
              <a:gd name="T24" fmla="*/ 0 w 109"/>
              <a:gd name="T25" fmla="*/ 103 h 158"/>
              <a:gd name="T26" fmla="*/ 7 w 109"/>
              <a:gd name="T27" fmla="*/ 82 h 158"/>
              <a:gd name="T28" fmla="*/ 24 w 109"/>
              <a:gd name="T29" fmla="*/ 73 h 158"/>
              <a:gd name="T30" fmla="*/ 24 w 109"/>
              <a:gd name="T31" fmla="*/ 25 h 158"/>
              <a:gd name="T32" fmla="*/ 16 w 109"/>
              <a:gd name="T33" fmla="*/ 21 h 158"/>
              <a:gd name="T34" fmla="*/ 12 w 109"/>
              <a:gd name="T35" fmla="*/ 12 h 158"/>
              <a:gd name="T36" fmla="*/ 16 w 109"/>
              <a:gd name="T37" fmla="*/ 4 h 158"/>
              <a:gd name="T38" fmla="*/ 24 w 109"/>
              <a:gd name="T39" fmla="*/ 0 h 158"/>
              <a:gd name="T40" fmla="*/ 85 w 109"/>
              <a:gd name="T41" fmla="*/ 0 h 158"/>
              <a:gd name="T42" fmla="*/ 93 w 109"/>
              <a:gd name="T43" fmla="*/ 4 h 158"/>
              <a:gd name="T44" fmla="*/ 97 w 109"/>
              <a:gd name="T45" fmla="*/ 12 h 158"/>
              <a:gd name="T46" fmla="*/ 93 w 109"/>
              <a:gd name="T47" fmla="*/ 21 h 158"/>
              <a:gd name="T48" fmla="*/ 85 w 109"/>
              <a:gd name="T49" fmla="*/ 25 h 158"/>
              <a:gd name="T50" fmla="*/ 85 w 109"/>
              <a:gd name="T51" fmla="*/ 73 h 158"/>
              <a:gd name="T52" fmla="*/ 102 w 109"/>
              <a:gd name="T53" fmla="*/ 82 h 158"/>
              <a:gd name="T54" fmla="*/ 109 w 109"/>
              <a:gd name="T55" fmla="*/ 103 h 158"/>
              <a:gd name="T56" fmla="*/ 45 w 109"/>
              <a:gd name="T57" fmla="*/ 70 h 158"/>
              <a:gd name="T58" fmla="*/ 45 w 109"/>
              <a:gd name="T59" fmla="*/ 28 h 158"/>
              <a:gd name="T60" fmla="*/ 45 w 109"/>
              <a:gd name="T61" fmla="*/ 25 h 158"/>
              <a:gd name="T62" fmla="*/ 42 w 109"/>
              <a:gd name="T63" fmla="*/ 25 h 158"/>
              <a:gd name="T64" fmla="*/ 40 w 109"/>
              <a:gd name="T65" fmla="*/ 25 h 158"/>
              <a:gd name="T66" fmla="*/ 39 w 109"/>
              <a:gd name="T67" fmla="*/ 28 h 158"/>
              <a:gd name="T68" fmla="*/ 39 w 109"/>
              <a:gd name="T69" fmla="*/ 70 h 158"/>
              <a:gd name="T70" fmla="*/ 40 w 109"/>
              <a:gd name="T71" fmla="*/ 72 h 158"/>
              <a:gd name="T72" fmla="*/ 42 w 109"/>
              <a:gd name="T73" fmla="*/ 73 h 158"/>
              <a:gd name="T74" fmla="*/ 45 w 109"/>
              <a:gd name="T75" fmla="*/ 72 h 158"/>
              <a:gd name="T76" fmla="*/ 45 w 109"/>
              <a:gd name="T77" fmla="*/ 7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9" h="158">
                <a:moveTo>
                  <a:pt x="109" y="103"/>
                </a:moveTo>
                <a:cubicBezTo>
                  <a:pt x="109" y="105"/>
                  <a:pt x="108" y="106"/>
                  <a:pt x="107" y="107"/>
                </a:cubicBezTo>
                <a:cubicBezTo>
                  <a:pt x="106" y="109"/>
                  <a:pt x="105" y="109"/>
                  <a:pt x="103" y="109"/>
                </a:cubicBezTo>
                <a:cubicBezTo>
                  <a:pt x="62" y="109"/>
                  <a:pt x="62" y="109"/>
                  <a:pt x="62" y="109"/>
                </a:cubicBezTo>
                <a:cubicBezTo>
                  <a:pt x="58" y="155"/>
                  <a:pt x="58" y="155"/>
                  <a:pt x="58" y="155"/>
                </a:cubicBezTo>
                <a:cubicBezTo>
                  <a:pt x="57" y="156"/>
                  <a:pt x="57" y="156"/>
                  <a:pt x="57" y="157"/>
                </a:cubicBezTo>
                <a:cubicBezTo>
                  <a:pt x="56" y="157"/>
                  <a:pt x="55" y="158"/>
                  <a:pt x="55" y="158"/>
                </a:cubicBezTo>
                <a:cubicBezTo>
                  <a:pt x="55" y="158"/>
                  <a:pt x="55" y="158"/>
                  <a:pt x="55" y="158"/>
                </a:cubicBezTo>
                <a:cubicBezTo>
                  <a:pt x="53" y="158"/>
                  <a:pt x="52" y="157"/>
                  <a:pt x="52" y="155"/>
                </a:cubicBezTo>
                <a:cubicBezTo>
                  <a:pt x="44" y="109"/>
                  <a:pt x="44" y="109"/>
                  <a:pt x="44" y="109"/>
                </a:cubicBezTo>
                <a:cubicBezTo>
                  <a:pt x="6" y="109"/>
                  <a:pt x="6" y="109"/>
                  <a:pt x="6" y="109"/>
                </a:cubicBezTo>
                <a:cubicBezTo>
                  <a:pt x="4" y="109"/>
                  <a:pt x="3" y="109"/>
                  <a:pt x="2" y="107"/>
                </a:cubicBezTo>
                <a:cubicBezTo>
                  <a:pt x="1" y="106"/>
                  <a:pt x="0" y="105"/>
                  <a:pt x="0" y="103"/>
                </a:cubicBezTo>
                <a:cubicBezTo>
                  <a:pt x="0" y="95"/>
                  <a:pt x="3" y="88"/>
                  <a:pt x="7" y="82"/>
                </a:cubicBezTo>
                <a:cubicBezTo>
                  <a:pt x="12" y="76"/>
                  <a:pt x="18" y="73"/>
                  <a:pt x="24" y="73"/>
                </a:cubicBezTo>
                <a:cubicBezTo>
                  <a:pt x="24" y="25"/>
                  <a:pt x="24" y="25"/>
                  <a:pt x="24" y="25"/>
                </a:cubicBezTo>
                <a:cubicBezTo>
                  <a:pt x="21" y="25"/>
                  <a:pt x="18" y="23"/>
                  <a:pt x="16" y="21"/>
                </a:cubicBezTo>
                <a:cubicBezTo>
                  <a:pt x="13" y="19"/>
                  <a:pt x="12" y="16"/>
                  <a:pt x="12" y="12"/>
                </a:cubicBezTo>
                <a:cubicBezTo>
                  <a:pt x="12" y="9"/>
                  <a:pt x="13" y="6"/>
                  <a:pt x="16" y="4"/>
                </a:cubicBezTo>
                <a:cubicBezTo>
                  <a:pt x="18" y="2"/>
                  <a:pt x="21" y="0"/>
                  <a:pt x="24" y="0"/>
                </a:cubicBezTo>
                <a:cubicBezTo>
                  <a:pt x="85" y="0"/>
                  <a:pt x="85" y="0"/>
                  <a:pt x="85" y="0"/>
                </a:cubicBezTo>
                <a:cubicBezTo>
                  <a:pt x="88" y="0"/>
                  <a:pt x="91" y="2"/>
                  <a:pt x="93" y="4"/>
                </a:cubicBezTo>
                <a:cubicBezTo>
                  <a:pt x="96" y="6"/>
                  <a:pt x="97" y="9"/>
                  <a:pt x="97" y="12"/>
                </a:cubicBezTo>
                <a:cubicBezTo>
                  <a:pt x="97" y="16"/>
                  <a:pt x="96" y="19"/>
                  <a:pt x="93" y="21"/>
                </a:cubicBezTo>
                <a:cubicBezTo>
                  <a:pt x="91" y="23"/>
                  <a:pt x="88" y="25"/>
                  <a:pt x="85" y="25"/>
                </a:cubicBezTo>
                <a:cubicBezTo>
                  <a:pt x="85" y="73"/>
                  <a:pt x="85" y="73"/>
                  <a:pt x="85" y="73"/>
                </a:cubicBezTo>
                <a:cubicBezTo>
                  <a:pt x="91" y="73"/>
                  <a:pt x="97" y="76"/>
                  <a:pt x="102" y="82"/>
                </a:cubicBezTo>
                <a:cubicBezTo>
                  <a:pt x="107" y="88"/>
                  <a:pt x="109" y="95"/>
                  <a:pt x="109" y="103"/>
                </a:cubicBezTo>
                <a:close/>
                <a:moveTo>
                  <a:pt x="45" y="70"/>
                </a:moveTo>
                <a:cubicBezTo>
                  <a:pt x="45" y="28"/>
                  <a:pt x="45" y="28"/>
                  <a:pt x="45" y="28"/>
                </a:cubicBezTo>
                <a:cubicBezTo>
                  <a:pt x="45" y="27"/>
                  <a:pt x="45" y="26"/>
                  <a:pt x="45" y="25"/>
                </a:cubicBezTo>
                <a:cubicBezTo>
                  <a:pt x="44" y="25"/>
                  <a:pt x="43" y="25"/>
                  <a:pt x="42" y="25"/>
                </a:cubicBezTo>
                <a:cubicBezTo>
                  <a:pt x="42" y="25"/>
                  <a:pt x="41" y="25"/>
                  <a:pt x="40" y="25"/>
                </a:cubicBezTo>
                <a:cubicBezTo>
                  <a:pt x="40" y="26"/>
                  <a:pt x="39" y="27"/>
                  <a:pt x="39" y="28"/>
                </a:cubicBezTo>
                <a:cubicBezTo>
                  <a:pt x="39" y="70"/>
                  <a:pt x="39" y="70"/>
                  <a:pt x="39" y="70"/>
                </a:cubicBezTo>
                <a:cubicBezTo>
                  <a:pt x="39" y="71"/>
                  <a:pt x="40" y="72"/>
                  <a:pt x="40" y="72"/>
                </a:cubicBezTo>
                <a:cubicBezTo>
                  <a:pt x="41" y="73"/>
                  <a:pt x="42" y="73"/>
                  <a:pt x="42" y="73"/>
                </a:cubicBezTo>
                <a:cubicBezTo>
                  <a:pt x="43" y="73"/>
                  <a:pt x="44" y="73"/>
                  <a:pt x="45" y="72"/>
                </a:cubicBezTo>
                <a:cubicBezTo>
                  <a:pt x="45" y="72"/>
                  <a:pt x="45" y="71"/>
                  <a:pt x="45"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2" name="Freeform 139"/>
          <p:cNvSpPr>
            <a:spLocks noEditPoints="1"/>
          </p:cNvSpPr>
          <p:nvPr/>
        </p:nvSpPr>
        <p:spPr bwMode="auto">
          <a:xfrm>
            <a:off x="6036581" y="3103677"/>
            <a:ext cx="241999" cy="207427"/>
          </a:xfrm>
          <a:custGeom>
            <a:avLst/>
            <a:gdLst>
              <a:gd name="T0" fmla="*/ 133 w 169"/>
              <a:gd name="T1" fmla="*/ 88 h 145"/>
              <a:gd name="T2" fmla="*/ 133 w 169"/>
              <a:gd name="T3" fmla="*/ 118 h 145"/>
              <a:gd name="T4" fmla="*/ 125 w 169"/>
              <a:gd name="T5" fmla="*/ 137 h 145"/>
              <a:gd name="T6" fmla="*/ 105 w 169"/>
              <a:gd name="T7" fmla="*/ 145 h 145"/>
              <a:gd name="T8" fmla="*/ 27 w 169"/>
              <a:gd name="T9" fmla="*/ 145 h 145"/>
              <a:gd name="T10" fmla="*/ 8 w 169"/>
              <a:gd name="T11" fmla="*/ 137 h 145"/>
              <a:gd name="T12" fmla="*/ 0 w 169"/>
              <a:gd name="T13" fmla="*/ 118 h 145"/>
              <a:gd name="T14" fmla="*/ 0 w 169"/>
              <a:gd name="T15" fmla="*/ 40 h 145"/>
              <a:gd name="T16" fmla="*/ 8 w 169"/>
              <a:gd name="T17" fmla="*/ 20 h 145"/>
              <a:gd name="T18" fmla="*/ 27 w 169"/>
              <a:gd name="T19" fmla="*/ 12 h 145"/>
              <a:gd name="T20" fmla="*/ 93 w 169"/>
              <a:gd name="T21" fmla="*/ 12 h 145"/>
              <a:gd name="T22" fmla="*/ 96 w 169"/>
              <a:gd name="T23" fmla="*/ 13 h 145"/>
              <a:gd name="T24" fmla="*/ 96 w 169"/>
              <a:gd name="T25" fmla="*/ 15 h 145"/>
              <a:gd name="T26" fmla="*/ 96 w 169"/>
              <a:gd name="T27" fmla="*/ 21 h 145"/>
              <a:gd name="T28" fmla="*/ 96 w 169"/>
              <a:gd name="T29" fmla="*/ 24 h 145"/>
              <a:gd name="T30" fmla="*/ 93 w 169"/>
              <a:gd name="T31" fmla="*/ 24 h 145"/>
              <a:gd name="T32" fmla="*/ 27 w 169"/>
              <a:gd name="T33" fmla="*/ 24 h 145"/>
              <a:gd name="T34" fmla="*/ 16 w 169"/>
              <a:gd name="T35" fmla="*/ 29 h 145"/>
              <a:gd name="T36" fmla="*/ 12 w 169"/>
              <a:gd name="T37" fmla="*/ 40 h 145"/>
              <a:gd name="T38" fmla="*/ 12 w 169"/>
              <a:gd name="T39" fmla="*/ 118 h 145"/>
              <a:gd name="T40" fmla="*/ 16 w 169"/>
              <a:gd name="T41" fmla="*/ 129 h 145"/>
              <a:gd name="T42" fmla="*/ 27 w 169"/>
              <a:gd name="T43" fmla="*/ 133 h 145"/>
              <a:gd name="T44" fmla="*/ 105 w 169"/>
              <a:gd name="T45" fmla="*/ 133 h 145"/>
              <a:gd name="T46" fmla="*/ 116 w 169"/>
              <a:gd name="T47" fmla="*/ 129 h 145"/>
              <a:gd name="T48" fmla="*/ 121 w 169"/>
              <a:gd name="T49" fmla="*/ 118 h 145"/>
              <a:gd name="T50" fmla="*/ 121 w 169"/>
              <a:gd name="T51" fmla="*/ 88 h 145"/>
              <a:gd name="T52" fmla="*/ 121 w 169"/>
              <a:gd name="T53" fmla="*/ 86 h 145"/>
              <a:gd name="T54" fmla="*/ 124 w 169"/>
              <a:gd name="T55" fmla="*/ 85 h 145"/>
              <a:gd name="T56" fmla="*/ 130 w 169"/>
              <a:gd name="T57" fmla="*/ 85 h 145"/>
              <a:gd name="T58" fmla="*/ 132 w 169"/>
              <a:gd name="T59" fmla="*/ 86 h 145"/>
              <a:gd name="T60" fmla="*/ 133 w 169"/>
              <a:gd name="T61" fmla="*/ 88 h 145"/>
              <a:gd name="T62" fmla="*/ 169 w 169"/>
              <a:gd name="T63" fmla="*/ 6 h 145"/>
              <a:gd name="T64" fmla="*/ 169 w 169"/>
              <a:gd name="T65" fmla="*/ 55 h 145"/>
              <a:gd name="T66" fmla="*/ 167 w 169"/>
              <a:gd name="T67" fmla="*/ 59 h 145"/>
              <a:gd name="T68" fmla="*/ 163 w 169"/>
              <a:gd name="T69" fmla="*/ 61 h 145"/>
              <a:gd name="T70" fmla="*/ 159 w 169"/>
              <a:gd name="T71" fmla="*/ 59 h 145"/>
              <a:gd name="T72" fmla="*/ 142 w 169"/>
              <a:gd name="T73" fmla="*/ 42 h 145"/>
              <a:gd name="T74" fmla="*/ 80 w 169"/>
              <a:gd name="T75" fmla="*/ 104 h 145"/>
              <a:gd name="T76" fmla="*/ 78 w 169"/>
              <a:gd name="T77" fmla="*/ 105 h 145"/>
              <a:gd name="T78" fmla="*/ 76 w 169"/>
              <a:gd name="T79" fmla="*/ 104 h 145"/>
              <a:gd name="T80" fmla="*/ 65 w 169"/>
              <a:gd name="T81" fmla="*/ 93 h 145"/>
              <a:gd name="T82" fmla="*/ 64 w 169"/>
              <a:gd name="T83" fmla="*/ 91 h 145"/>
              <a:gd name="T84" fmla="*/ 65 w 169"/>
              <a:gd name="T85" fmla="*/ 89 h 145"/>
              <a:gd name="T86" fmla="*/ 127 w 169"/>
              <a:gd name="T87" fmla="*/ 27 h 145"/>
              <a:gd name="T88" fmla="*/ 110 w 169"/>
              <a:gd name="T89" fmla="*/ 11 h 145"/>
              <a:gd name="T90" fmla="*/ 108 w 169"/>
              <a:gd name="T91" fmla="*/ 6 h 145"/>
              <a:gd name="T92" fmla="*/ 110 w 169"/>
              <a:gd name="T93" fmla="*/ 2 h 145"/>
              <a:gd name="T94" fmla="*/ 115 w 169"/>
              <a:gd name="T95" fmla="*/ 0 h 145"/>
              <a:gd name="T96" fmla="*/ 163 w 169"/>
              <a:gd name="T97" fmla="*/ 0 h 145"/>
              <a:gd name="T98" fmla="*/ 167 w 169"/>
              <a:gd name="T99" fmla="*/ 2 h 145"/>
              <a:gd name="T100" fmla="*/ 169 w 169"/>
              <a:gd name="T101" fmla="*/ 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9" h="145">
                <a:moveTo>
                  <a:pt x="133" y="88"/>
                </a:moveTo>
                <a:cubicBezTo>
                  <a:pt x="133" y="118"/>
                  <a:pt x="133" y="118"/>
                  <a:pt x="133" y="118"/>
                </a:cubicBezTo>
                <a:cubicBezTo>
                  <a:pt x="133" y="126"/>
                  <a:pt x="130" y="132"/>
                  <a:pt x="125" y="137"/>
                </a:cubicBezTo>
                <a:cubicBezTo>
                  <a:pt x="119" y="143"/>
                  <a:pt x="113" y="145"/>
                  <a:pt x="105" y="145"/>
                </a:cubicBezTo>
                <a:cubicBezTo>
                  <a:pt x="27" y="145"/>
                  <a:pt x="27" y="145"/>
                  <a:pt x="27" y="145"/>
                </a:cubicBezTo>
                <a:cubicBezTo>
                  <a:pt x="19" y="145"/>
                  <a:pt x="13" y="143"/>
                  <a:pt x="8" y="137"/>
                </a:cubicBezTo>
                <a:cubicBezTo>
                  <a:pt x="2" y="132"/>
                  <a:pt x="0" y="126"/>
                  <a:pt x="0" y="118"/>
                </a:cubicBezTo>
                <a:cubicBezTo>
                  <a:pt x="0" y="40"/>
                  <a:pt x="0" y="40"/>
                  <a:pt x="0" y="40"/>
                </a:cubicBezTo>
                <a:cubicBezTo>
                  <a:pt x="0" y="32"/>
                  <a:pt x="2" y="26"/>
                  <a:pt x="8" y="20"/>
                </a:cubicBezTo>
                <a:cubicBezTo>
                  <a:pt x="13" y="15"/>
                  <a:pt x="19" y="12"/>
                  <a:pt x="27" y="12"/>
                </a:cubicBezTo>
                <a:cubicBezTo>
                  <a:pt x="93" y="12"/>
                  <a:pt x="93" y="12"/>
                  <a:pt x="93" y="12"/>
                </a:cubicBezTo>
                <a:cubicBezTo>
                  <a:pt x="94" y="12"/>
                  <a:pt x="95" y="13"/>
                  <a:pt x="96" y="13"/>
                </a:cubicBezTo>
                <a:cubicBezTo>
                  <a:pt x="96" y="14"/>
                  <a:pt x="96" y="14"/>
                  <a:pt x="96" y="15"/>
                </a:cubicBezTo>
                <a:cubicBezTo>
                  <a:pt x="96" y="21"/>
                  <a:pt x="96" y="21"/>
                  <a:pt x="96" y="21"/>
                </a:cubicBezTo>
                <a:cubicBezTo>
                  <a:pt x="96" y="22"/>
                  <a:pt x="96" y="23"/>
                  <a:pt x="96" y="24"/>
                </a:cubicBezTo>
                <a:cubicBezTo>
                  <a:pt x="95" y="24"/>
                  <a:pt x="94" y="24"/>
                  <a:pt x="93" y="24"/>
                </a:cubicBezTo>
                <a:cubicBezTo>
                  <a:pt x="27" y="24"/>
                  <a:pt x="27" y="24"/>
                  <a:pt x="27" y="24"/>
                </a:cubicBezTo>
                <a:cubicBezTo>
                  <a:pt x="23" y="24"/>
                  <a:pt x="19" y="26"/>
                  <a:pt x="16" y="29"/>
                </a:cubicBezTo>
                <a:cubicBezTo>
                  <a:pt x="13" y="32"/>
                  <a:pt x="12" y="35"/>
                  <a:pt x="12" y="40"/>
                </a:cubicBezTo>
                <a:cubicBezTo>
                  <a:pt x="12" y="118"/>
                  <a:pt x="12" y="118"/>
                  <a:pt x="12" y="118"/>
                </a:cubicBezTo>
                <a:cubicBezTo>
                  <a:pt x="12" y="122"/>
                  <a:pt x="13" y="126"/>
                  <a:pt x="16" y="129"/>
                </a:cubicBezTo>
                <a:cubicBezTo>
                  <a:pt x="19" y="132"/>
                  <a:pt x="23" y="133"/>
                  <a:pt x="27" y="133"/>
                </a:cubicBezTo>
                <a:cubicBezTo>
                  <a:pt x="105" y="133"/>
                  <a:pt x="105" y="133"/>
                  <a:pt x="105" y="133"/>
                </a:cubicBezTo>
                <a:cubicBezTo>
                  <a:pt x="110" y="133"/>
                  <a:pt x="113" y="132"/>
                  <a:pt x="116" y="129"/>
                </a:cubicBezTo>
                <a:cubicBezTo>
                  <a:pt x="119" y="126"/>
                  <a:pt x="121" y="122"/>
                  <a:pt x="121" y="118"/>
                </a:cubicBezTo>
                <a:cubicBezTo>
                  <a:pt x="121" y="88"/>
                  <a:pt x="121" y="88"/>
                  <a:pt x="121" y="88"/>
                </a:cubicBezTo>
                <a:cubicBezTo>
                  <a:pt x="121" y="87"/>
                  <a:pt x="121" y="86"/>
                  <a:pt x="121" y="86"/>
                </a:cubicBezTo>
                <a:cubicBezTo>
                  <a:pt x="122" y="85"/>
                  <a:pt x="123" y="85"/>
                  <a:pt x="124" y="85"/>
                </a:cubicBezTo>
                <a:cubicBezTo>
                  <a:pt x="130" y="85"/>
                  <a:pt x="130" y="85"/>
                  <a:pt x="130" y="85"/>
                </a:cubicBezTo>
                <a:cubicBezTo>
                  <a:pt x="131" y="85"/>
                  <a:pt x="131" y="85"/>
                  <a:pt x="132" y="86"/>
                </a:cubicBezTo>
                <a:cubicBezTo>
                  <a:pt x="132" y="86"/>
                  <a:pt x="133" y="87"/>
                  <a:pt x="133" y="88"/>
                </a:cubicBezTo>
                <a:close/>
                <a:moveTo>
                  <a:pt x="169" y="6"/>
                </a:moveTo>
                <a:cubicBezTo>
                  <a:pt x="169" y="55"/>
                  <a:pt x="169" y="55"/>
                  <a:pt x="169" y="55"/>
                </a:cubicBezTo>
                <a:cubicBezTo>
                  <a:pt x="169" y="56"/>
                  <a:pt x="168" y="58"/>
                  <a:pt x="167" y="59"/>
                </a:cubicBezTo>
                <a:cubicBezTo>
                  <a:pt x="166" y="60"/>
                  <a:pt x="165" y="61"/>
                  <a:pt x="163" y="61"/>
                </a:cubicBezTo>
                <a:cubicBezTo>
                  <a:pt x="161" y="61"/>
                  <a:pt x="160" y="60"/>
                  <a:pt x="159" y="59"/>
                </a:cubicBezTo>
                <a:cubicBezTo>
                  <a:pt x="142" y="42"/>
                  <a:pt x="142" y="42"/>
                  <a:pt x="142" y="42"/>
                </a:cubicBezTo>
                <a:cubicBezTo>
                  <a:pt x="80" y="104"/>
                  <a:pt x="80" y="104"/>
                  <a:pt x="80" y="104"/>
                </a:cubicBezTo>
                <a:cubicBezTo>
                  <a:pt x="80" y="105"/>
                  <a:pt x="79" y="105"/>
                  <a:pt x="78" y="105"/>
                </a:cubicBezTo>
                <a:cubicBezTo>
                  <a:pt x="77" y="105"/>
                  <a:pt x="77" y="105"/>
                  <a:pt x="76" y="104"/>
                </a:cubicBezTo>
                <a:cubicBezTo>
                  <a:pt x="65" y="93"/>
                  <a:pt x="65" y="93"/>
                  <a:pt x="65" y="93"/>
                </a:cubicBezTo>
                <a:cubicBezTo>
                  <a:pt x="65" y="93"/>
                  <a:pt x="64" y="92"/>
                  <a:pt x="64" y="91"/>
                </a:cubicBezTo>
                <a:cubicBezTo>
                  <a:pt x="64" y="90"/>
                  <a:pt x="65" y="89"/>
                  <a:pt x="65" y="89"/>
                </a:cubicBezTo>
                <a:cubicBezTo>
                  <a:pt x="127" y="27"/>
                  <a:pt x="127" y="27"/>
                  <a:pt x="127" y="27"/>
                </a:cubicBezTo>
                <a:cubicBezTo>
                  <a:pt x="110" y="11"/>
                  <a:pt x="110" y="11"/>
                  <a:pt x="110" y="11"/>
                </a:cubicBezTo>
                <a:cubicBezTo>
                  <a:pt x="109" y="9"/>
                  <a:pt x="108" y="8"/>
                  <a:pt x="108" y="6"/>
                </a:cubicBezTo>
                <a:cubicBezTo>
                  <a:pt x="108" y="5"/>
                  <a:pt x="109" y="3"/>
                  <a:pt x="110" y="2"/>
                </a:cubicBezTo>
                <a:cubicBezTo>
                  <a:pt x="111" y="1"/>
                  <a:pt x="113" y="0"/>
                  <a:pt x="115" y="0"/>
                </a:cubicBezTo>
                <a:cubicBezTo>
                  <a:pt x="163" y="0"/>
                  <a:pt x="163" y="0"/>
                  <a:pt x="163" y="0"/>
                </a:cubicBezTo>
                <a:cubicBezTo>
                  <a:pt x="165" y="0"/>
                  <a:pt x="166" y="1"/>
                  <a:pt x="167" y="2"/>
                </a:cubicBezTo>
                <a:cubicBezTo>
                  <a:pt x="168" y="3"/>
                  <a:pt x="169" y="5"/>
                  <a:pt x="169"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3" name="Freeform 140"/>
          <p:cNvSpPr>
            <a:spLocks noEditPoints="1"/>
          </p:cNvSpPr>
          <p:nvPr/>
        </p:nvSpPr>
        <p:spPr bwMode="auto">
          <a:xfrm>
            <a:off x="6339080" y="3136089"/>
            <a:ext cx="207427" cy="175018"/>
          </a:xfrm>
          <a:custGeom>
            <a:avLst/>
            <a:gdLst>
              <a:gd name="T0" fmla="*/ 111 w 145"/>
              <a:gd name="T1" fmla="*/ 61 h 121"/>
              <a:gd name="T2" fmla="*/ 110 w 145"/>
              <a:gd name="T3" fmla="*/ 65 h 121"/>
              <a:gd name="T4" fmla="*/ 58 w 145"/>
              <a:gd name="T5" fmla="*/ 117 h 121"/>
              <a:gd name="T6" fmla="*/ 54 w 145"/>
              <a:gd name="T7" fmla="*/ 118 h 121"/>
              <a:gd name="T8" fmla="*/ 50 w 145"/>
              <a:gd name="T9" fmla="*/ 117 h 121"/>
              <a:gd name="T10" fmla="*/ 48 w 145"/>
              <a:gd name="T11" fmla="*/ 112 h 121"/>
              <a:gd name="T12" fmla="*/ 48 w 145"/>
              <a:gd name="T13" fmla="*/ 85 h 121"/>
              <a:gd name="T14" fmla="*/ 6 w 145"/>
              <a:gd name="T15" fmla="*/ 85 h 121"/>
              <a:gd name="T16" fmla="*/ 1 w 145"/>
              <a:gd name="T17" fmla="*/ 83 h 121"/>
              <a:gd name="T18" fmla="*/ 0 w 145"/>
              <a:gd name="T19" fmla="*/ 79 h 121"/>
              <a:gd name="T20" fmla="*/ 0 w 145"/>
              <a:gd name="T21" fmla="*/ 43 h 121"/>
              <a:gd name="T22" fmla="*/ 1 w 145"/>
              <a:gd name="T23" fmla="*/ 39 h 121"/>
              <a:gd name="T24" fmla="*/ 6 w 145"/>
              <a:gd name="T25" fmla="*/ 37 h 121"/>
              <a:gd name="T26" fmla="*/ 48 w 145"/>
              <a:gd name="T27" fmla="*/ 37 h 121"/>
              <a:gd name="T28" fmla="*/ 48 w 145"/>
              <a:gd name="T29" fmla="*/ 10 h 121"/>
              <a:gd name="T30" fmla="*/ 50 w 145"/>
              <a:gd name="T31" fmla="*/ 5 h 121"/>
              <a:gd name="T32" fmla="*/ 54 w 145"/>
              <a:gd name="T33" fmla="*/ 3 h 121"/>
              <a:gd name="T34" fmla="*/ 58 w 145"/>
              <a:gd name="T35" fmla="*/ 5 h 121"/>
              <a:gd name="T36" fmla="*/ 110 w 145"/>
              <a:gd name="T37" fmla="*/ 57 h 121"/>
              <a:gd name="T38" fmla="*/ 111 w 145"/>
              <a:gd name="T39" fmla="*/ 61 h 121"/>
              <a:gd name="T40" fmla="*/ 145 w 145"/>
              <a:gd name="T41" fmla="*/ 28 h 121"/>
              <a:gd name="T42" fmla="*/ 145 w 145"/>
              <a:gd name="T43" fmla="*/ 94 h 121"/>
              <a:gd name="T44" fmla="*/ 137 w 145"/>
              <a:gd name="T45" fmla="*/ 113 h 121"/>
              <a:gd name="T46" fmla="*/ 118 w 145"/>
              <a:gd name="T47" fmla="*/ 121 h 121"/>
              <a:gd name="T48" fmla="*/ 87 w 145"/>
              <a:gd name="T49" fmla="*/ 121 h 121"/>
              <a:gd name="T50" fmla="*/ 85 w 145"/>
              <a:gd name="T51" fmla="*/ 121 h 121"/>
              <a:gd name="T52" fmla="*/ 84 w 145"/>
              <a:gd name="T53" fmla="*/ 118 h 121"/>
              <a:gd name="T54" fmla="*/ 84 w 145"/>
              <a:gd name="T55" fmla="*/ 117 h 121"/>
              <a:gd name="T56" fmla="*/ 84 w 145"/>
              <a:gd name="T57" fmla="*/ 114 h 121"/>
              <a:gd name="T58" fmla="*/ 84 w 145"/>
              <a:gd name="T59" fmla="*/ 112 h 121"/>
              <a:gd name="T60" fmla="*/ 85 w 145"/>
              <a:gd name="T61" fmla="*/ 110 h 121"/>
              <a:gd name="T62" fmla="*/ 87 w 145"/>
              <a:gd name="T63" fmla="*/ 109 h 121"/>
              <a:gd name="T64" fmla="*/ 118 w 145"/>
              <a:gd name="T65" fmla="*/ 109 h 121"/>
              <a:gd name="T66" fmla="*/ 128 w 145"/>
              <a:gd name="T67" fmla="*/ 105 h 121"/>
              <a:gd name="T68" fmla="*/ 133 w 145"/>
              <a:gd name="T69" fmla="*/ 94 h 121"/>
              <a:gd name="T70" fmla="*/ 133 w 145"/>
              <a:gd name="T71" fmla="*/ 28 h 121"/>
              <a:gd name="T72" fmla="*/ 128 w 145"/>
              <a:gd name="T73" fmla="*/ 17 h 121"/>
              <a:gd name="T74" fmla="*/ 118 w 145"/>
              <a:gd name="T75" fmla="*/ 13 h 121"/>
              <a:gd name="T76" fmla="*/ 90 w 145"/>
              <a:gd name="T77" fmla="*/ 13 h 121"/>
              <a:gd name="T78" fmla="*/ 89 w 145"/>
              <a:gd name="T79" fmla="*/ 13 h 121"/>
              <a:gd name="T80" fmla="*/ 88 w 145"/>
              <a:gd name="T81" fmla="*/ 13 h 121"/>
              <a:gd name="T82" fmla="*/ 87 w 145"/>
              <a:gd name="T83" fmla="*/ 12 h 121"/>
              <a:gd name="T84" fmla="*/ 86 w 145"/>
              <a:gd name="T85" fmla="*/ 12 h 121"/>
              <a:gd name="T86" fmla="*/ 85 w 145"/>
              <a:gd name="T87" fmla="*/ 12 h 121"/>
              <a:gd name="T88" fmla="*/ 84 w 145"/>
              <a:gd name="T89" fmla="*/ 11 h 121"/>
              <a:gd name="T90" fmla="*/ 84 w 145"/>
              <a:gd name="T91" fmla="*/ 10 h 121"/>
              <a:gd name="T92" fmla="*/ 84 w 145"/>
              <a:gd name="T93" fmla="*/ 8 h 121"/>
              <a:gd name="T94" fmla="*/ 84 w 145"/>
              <a:gd name="T95" fmla="*/ 5 h 121"/>
              <a:gd name="T96" fmla="*/ 84 w 145"/>
              <a:gd name="T97" fmla="*/ 3 h 121"/>
              <a:gd name="T98" fmla="*/ 85 w 145"/>
              <a:gd name="T99" fmla="*/ 1 h 121"/>
              <a:gd name="T100" fmla="*/ 87 w 145"/>
              <a:gd name="T101" fmla="*/ 0 h 121"/>
              <a:gd name="T102" fmla="*/ 118 w 145"/>
              <a:gd name="T103" fmla="*/ 0 h 121"/>
              <a:gd name="T104" fmla="*/ 137 w 145"/>
              <a:gd name="T105" fmla="*/ 8 h 121"/>
              <a:gd name="T106" fmla="*/ 145 w 145"/>
              <a:gd name="T107" fmla="*/ 2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5" h="121">
                <a:moveTo>
                  <a:pt x="111" y="61"/>
                </a:moveTo>
                <a:cubicBezTo>
                  <a:pt x="111" y="63"/>
                  <a:pt x="111" y="64"/>
                  <a:pt x="110" y="65"/>
                </a:cubicBezTo>
                <a:cubicBezTo>
                  <a:pt x="58" y="117"/>
                  <a:pt x="58" y="117"/>
                  <a:pt x="58" y="117"/>
                </a:cubicBezTo>
                <a:cubicBezTo>
                  <a:pt x="57" y="118"/>
                  <a:pt x="56" y="118"/>
                  <a:pt x="54" y="118"/>
                </a:cubicBezTo>
                <a:cubicBezTo>
                  <a:pt x="52" y="118"/>
                  <a:pt x="51" y="118"/>
                  <a:pt x="50" y="117"/>
                </a:cubicBezTo>
                <a:cubicBezTo>
                  <a:pt x="49" y="115"/>
                  <a:pt x="48" y="114"/>
                  <a:pt x="48" y="112"/>
                </a:cubicBezTo>
                <a:cubicBezTo>
                  <a:pt x="48" y="85"/>
                  <a:pt x="48" y="85"/>
                  <a:pt x="48" y="85"/>
                </a:cubicBezTo>
                <a:cubicBezTo>
                  <a:pt x="6" y="85"/>
                  <a:pt x="6" y="85"/>
                  <a:pt x="6" y="85"/>
                </a:cubicBezTo>
                <a:cubicBezTo>
                  <a:pt x="4" y="85"/>
                  <a:pt x="3" y="85"/>
                  <a:pt x="1" y="83"/>
                </a:cubicBezTo>
                <a:cubicBezTo>
                  <a:pt x="0" y="82"/>
                  <a:pt x="0" y="81"/>
                  <a:pt x="0" y="79"/>
                </a:cubicBezTo>
                <a:cubicBezTo>
                  <a:pt x="0" y="43"/>
                  <a:pt x="0" y="43"/>
                  <a:pt x="0" y="43"/>
                </a:cubicBezTo>
                <a:cubicBezTo>
                  <a:pt x="0" y="41"/>
                  <a:pt x="0" y="40"/>
                  <a:pt x="1" y="39"/>
                </a:cubicBezTo>
                <a:cubicBezTo>
                  <a:pt x="3" y="37"/>
                  <a:pt x="4" y="37"/>
                  <a:pt x="6" y="37"/>
                </a:cubicBezTo>
                <a:cubicBezTo>
                  <a:pt x="48" y="37"/>
                  <a:pt x="48" y="37"/>
                  <a:pt x="48" y="37"/>
                </a:cubicBezTo>
                <a:cubicBezTo>
                  <a:pt x="48" y="10"/>
                  <a:pt x="48" y="10"/>
                  <a:pt x="48" y="10"/>
                </a:cubicBezTo>
                <a:cubicBezTo>
                  <a:pt x="48" y="8"/>
                  <a:pt x="49" y="6"/>
                  <a:pt x="50" y="5"/>
                </a:cubicBezTo>
                <a:cubicBezTo>
                  <a:pt x="51" y="4"/>
                  <a:pt x="52" y="3"/>
                  <a:pt x="54" y="3"/>
                </a:cubicBezTo>
                <a:cubicBezTo>
                  <a:pt x="56" y="3"/>
                  <a:pt x="57" y="4"/>
                  <a:pt x="58" y="5"/>
                </a:cubicBezTo>
                <a:cubicBezTo>
                  <a:pt x="110" y="57"/>
                  <a:pt x="110" y="57"/>
                  <a:pt x="110" y="57"/>
                </a:cubicBezTo>
                <a:cubicBezTo>
                  <a:pt x="111" y="58"/>
                  <a:pt x="111" y="59"/>
                  <a:pt x="111" y="61"/>
                </a:cubicBezTo>
                <a:close/>
                <a:moveTo>
                  <a:pt x="145" y="28"/>
                </a:moveTo>
                <a:cubicBezTo>
                  <a:pt x="145" y="94"/>
                  <a:pt x="145" y="94"/>
                  <a:pt x="145" y="94"/>
                </a:cubicBezTo>
                <a:cubicBezTo>
                  <a:pt x="145" y="102"/>
                  <a:pt x="142" y="108"/>
                  <a:pt x="137" y="113"/>
                </a:cubicBezTo>
                <a:cubicBezTo>
                  <a:pt x="131" y="119"/>
                  <a:pt x="125" y="121"/>
                  <a:pt x="118" y="121"/>
                </a:cubicBezTo>
                <a:cubicBezTo>
                  <a:pt x="87" y="121"/>
                  <a:pt x="87" y="121"/>
                  <a:pt x="87" y="121"/>
                </a:cubicBezTo>
                <a:cubicBezTo>
                  <a:pt x="86" y="121"/>
                  <a:pt x="86" y="121"/>
                  <a:pt x="85" y="121"/>
                </a:cubicBezTo>
                <a:cubicBezTo>
                  <a:pt x="85" y="120"/>
                  <a:pt x="84" y="119"/>
                  <a:pt x="84" y="118"/>
                </a:cubicBezTo>
                <a:cubicBezTo>
                  <a:pt x="84" y="118"/>
                  <a:pt x="84" y="118"/>
                  <a:pt x="84" y="117"/>
                </a:cubicBezTo>
                <a:cubicBezTo>
                  <a:pt x="84" y="116"/>
                  <a:pt x="84" y="115"/>
                  <a:pt x="84" y="114"/>
                </a:cubicBezTo>
                <a:cubicBezTo>
                  <a:pt x="84" y="113"/>
                  <a:pt x="84" y="113"/>
                  <a:pt x="84" y="112"/>
                </a:cubicBezTo>
                <a:cubicBezTo>
                  <a:pt x="85" y="111"/>
                  <a:pt x="85" y="110"/>
                  <a:pt x="85" y="110"/>
                </a:cubicBezTo>
                <a:cubicBezTo>
                  <a:pt x="86" y="110"/>
                  <a:pt x="86" y="109"/>
                  <a:pt x="87" y="109"/>
                </a:cubicBezTo>
                <a:cubicBezTo>
                  <a:pt x="118" y="109"/>
                  <a:pt x="118" y="109"/>
                  <a:pt x="118" y="109"/>
                </a:cubicBezTo>
                <a:cubicBezTo>
                  <a:pt x="122" y="109"/>
                  <a:pt x="125" y="108"/>
                  <a:pt x="128" y="105"/>
                </a:cubicBezTo>
                <a:cubicBezTo>
                  <a:pt x="131" y="102"/>
                  <a:pt x="133" y="98"/>
                  <a:pt x="133" y="94"/>
                </a:cubicBezTo>
                <a:cubicBezTo>
                  <a:pt x="133" y="28"/>
                  <a:pt x="133" y="28"/>
                  <a:pt x="133" y="28"/>
                </a:cubicBezTo>
                <a:cubicBezTo>
                  <a:pt x="133" y="24"/>
                  <a:pt x="131" y="20"/>
                  <a:pt x="128" y="17"/>
                </a:cubicBezTo>
                <a:cubicBezTo>
                  <a:pt x="125" y="14"/>
                  <a:pt x="122" y="13"/>
                  <a:pt x="118" y="13"/>
                </a:cubicBezTo>
                <a:cubicBezTo>
                  <a:pt x="90" y="13"/>
                  <a:pt x="90" y="13"/>
                  <a:pt x="90" y="13"/>
                </a:cubicBezTo>
                <a:cubicBezTo>
                  <a:pt x="90" y="13"/>
                  <a:pt x="90" y="13"/>
                  <a:pt x="89" y="13"/>
                </a:cubicBezTo>
                <a:cubicBezTo>
                  <a:pt x="89" y="13"/>
                  <a:pt x="88" y="13"/>
                  <a:pt x="88" y="13"/>
                </a:cubicBezTo>
                <a:cubicBezTo>
                  <a:pt x="88" y="13"/>
                  <a:pt x="87" y="13"/>
                  <a:pt x="87" y="12"/>
                </a:cubicBezTo>
                <a:cubicBezTo>
                  <a:pt x="86" y="12"/>
                  <a:pt x="86" y="12"/>
                  <a:pt x="86" y="12"/>
                </a:cubicBezTo>
                <a:cubicBezTo>
                  <a:pt x="86" y="12"/>
                  <a:pt x="85" y="12"/>
                  <a:pt x="85" y="12"/>
                </a:cubicBezTo>
                <a:cubicBezTo>
                  <a:pt x="85" y="11"/>
                  <a:pt x="85" y="11"/>
                  <a:pt x="84" y="11"/>
                </a:cubicBezTo>
                <a:cubicBezTo>
                  <a:pt x="84" y="10"/>
                  <a:pt x="84" y="10"/>
                  <a:pt x="84" y="10"/>
                </a:cubicBezTo>
                <a:cubicBezTo>
                  <a:pt x="84" y="9"/>
                  <a:pt x="84" y="9"/>
                  <a:pt x="84" y="8"/>
                </a:cubicBezTo>
                <a:cubicBezTo>
                  <a:pt x="84" y="7"/>
                  <a:pt x="84" y="6"/>
                  <a:pt x="84" y="5"/>
                </a:cubicBezTo>
                <a:cubicBezTo>
                  <a:pt x="84" y="4"/>
                  <a:pt x="84" y="4"/>
                  <a:pt x="84" y="3"/>
                </a:cubicBezTo>
                <a:cubicBezTo>
                  <a:pt x="85" y="2"/>
                  <a:pt x="85" y="1"/>
                  <a:pt x="85" y="1"/>
                </a:cubicBezTo>
                <a:cubicBezTo>
                  <a:pt x="86" y="1"/>
                  <a:pt x="86" y="0"/>
                  <a:pt x="87" y="0"/>
                </a:cubicBezTo>
                <a:cubicBezTo>
                  <a:pt x="118" y="0"/>
                  <a:pt x="118" y="0"/>
                  <a:pt x="118" y="0"/>
                </a:cubicBezTo>
                <a:cubicBezTo>
                  <a:pt x="125" y="0"/>
                  <a:pt x="131" y="3"/>
                  <a:pt x="137" y="8"/>
                </a:cubicBezTo>
                <a:cubicBezTo>
                  <a:pt x="142" y="14"/>
                  <a:pt x="145" y="20"/>
                  <a:pt x="145"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4" name="Freeform 141"/>
          <p:cNvSpPr>
            <a:spLocks noEditPoints="1"/>
          </p:cNvSpPr>
          <p:nvPr/>
        </p:nvSpPr>
        <p:spPr bwMode="auto">
          <a:xfrm>
            <a:off x="6604848" y="3118803"/>
            <a:ext cx="226874" cy="209589"/>
          </a:xfrm>
          <a:custGeom>
            <a:avLst/>
            <a:gdLst>
              <a:gd name="T0" fmla="*/ 158 w 158"/>
              <a:gd name="T1" fmla="*/ 34 h 146"/>
              <a:gd name="T2" fmla="*/ 158 w 158"/>
              <a:gd name="T3" fmla="*/ 46 h 146"/>
              <a:gd name="T4" fmla="*/ 154 w 158"/>
              <a:gd name="T5" fmla="*/ 59 h 146"/>
              <a:gd name="T6" fmla="*/ 143 w 158"/>
              <a:gd name="T7" fmla="*/ 72 h 146"/>
              <a:gd name="T8" fmla="*/ 127 w 158"/>
              <a:gd name="T9" fmla="*/ 81 h 146"/>
              <a:gd name="T10" fmla="*/ 106 w 158"/>
              <a:gd name="T11" fmla="*/ 85 h 146"/>
              <a:gd name="T12" fmla="*/ 97 w 158"/>
              <a:gd name="T13" fmla="*/ 94 h 146"/>
              <a:gd name="T14" fmla="*/ 92 w 158"/>
              <a:gd name="T15" fmla="*/ 101 h 146"/>
              <a:gd name="T16" fmla="*/ 91 w 158"/>
              <a:gd name="T17" fmla="*/ 109 h 146"/>
              <a:gd name="T18" fmla="*/ 94 w 158"/>
              <a:gd name="T19" fmla="*/ 118 h 146"/>
              <a:gd name="T20" fmla="*/ 103 w 158"/>
              <a:gd name="T21" fmla="*/ 121 h 146"/>
              <a:gd name="T22" fmla="*/ 116 w 158"/>
              <a:gd name="T23" fmla="*/ 126 h 146"/>
              <a:gd name="T24" fmla="*/ 121 w 158"/>
              <a:gd name="T25" fmla="*/ 136 h 146"/>
              <a:gd name="T26" fmla="*/ 121 w 158"/>
              <a:gd name="T27" fmla="*/ 143 h 146"/>
              <a:gd name="T28" fmla="*/ 120 w 158"/>
              <a:gd name="T29" fmla="*/ 145 h 146"/>
              <a:gd name="T30" fmla="*/ 118 w 158"/>
              <a:gd name="T31" fmla="*/ 146 h 146"/>
              <a:gd name="T32" fmla="*/ 40 w 158"/>
              <a:gd name="T33" fmla="*/ 146 h 146"/>
              <a:gd name="T34" fmla="*/ 37 w 158"/>
              <a:gd name="T35" fmla="*/ 145 h 146"/>
              <a:gd name="T36" fmla="*/ 37 w 158"/>
              <a:gd name="T37" fmla="*/ 143 h 146"/>
              <a:gd name="T38" fmla="*/ 37 w 158"/>
              <a:gd name="T39" fmla="*/ 136 h 146"/>
              <a:gd name="T40" fmla="*/ 42 w 158"/>
              <a:gd name="T41" fmla="*/ 126 h 146"/>
              <a:gd name="T42" fmla="*/ 55 w 158"/>
              <a:gd name="T43" fmla="*/ 121 h 146"/>
              <a:gd name="T44" fmla="*/ 64 w 158"/>
              <a:gd name="T45" fmla="*/ 118 h 146"/>
              <a:gd name="T46" fmla="*/ 67 w 158"/>
              <a:gd name="T47" fmla="*/ 109 h 146"/>
              <a:gd name="T48" fmla="*/ 65 w 158"/>
              <a:gd name="T49" fmla="*/ 101 h 146"/>
              <a:gd name="T50" fmla="*/ 61 w 158"/>
              <a:gd name="T51" fmla="*/ 94 h 146"/>
              <a:gd name="T52" fmla="*/ 52 w 158"/>
              <a:gd name="T53" fmla="*/ 85 h 146"/>
              <a:gd name="T54" fmla="*/ 31 w 158"/>
              <a:gd name="T55" fmla="*/ 81 h 146"/>
              <a:gd name="T56" fmla="*/ 15 w 158"/>
              <a:gd name="T57" fmla="*/ 72 h 146"/>
              <a:gd name="T58" fmla="*/ 4 w 158"/>
              <a:gd name="T59" fmla="*/ 59 h 146"/>
              <a:gd name="T60" fmla="*/ 0 w 158"/>
              <a:gd name="T61" fmla="*/ 46 h 146"/>
              <a:gd name="T62" fmla="*/ 0 w 158"/>
              <a:gd name="T63" fmla="*/ 34 h 146"/>
              <a:gd name="T64" fmla="*/ 3 w 158"/>
              <a:gd name="T65" fmla="*/ 27 h 146"/>
              <a:gd name="T66" fmla="*/ 9 w 158"/>
              <a:gd name="T67" fmla="*/ 25 h 146"/>
              <a:gd name="T68" fmla="*/ 37 w 158"/>
              <a:gd name="T69" fmla="*/ 25 h 146"/>
              <a:gd name="T70" fmla="*/ 37 w 158"/>
              <a:gd name="T71" fmla="*/ 15 h 146"/>
              <a:gd name="T72" fmla="*/ 41 w 158"/>
              <a:gd name="T73" fmla="*/ 5 h 146"/>
              <a:gd name="T74" fmla="*/ 52 w 158"/>
              <a:gd name="T75" fmla="*/ 0 h 146"/>
              <a:gd name="T76" fmla="*/ 106 w 158"/>
              <a:gd name="T77" fmla="*/ 0 h 146"/>
              <a:gd name="T78" fmla="*/ 117 w 158"/>
              <a:gd name="T79" fmla="*/ 5 h 146"/>
              <a:gd name="T80" fmla="*/ 121 w 158"/>
              <a:gd name="T81" fmla="*/ 15 h 146"/>
              <a:gd name="T82" fmla="*/ 121 w 158"/>
              <a:gd name="T83" fmla="*/ 25 h 146"/>
              <a:gd name="T84" fmla="*/ 149 w 158"/>
              <a:gd name="T85" fmla="*/ 25 h 146"/>
              <a:gd name="T86" fmla="*/ 155 w 158"/>
              <a:gd name="T87" fmla="*/ 27 h 146"/>
              <a:gd name="T88" fmla="*/ 158 w 158"/>
              <a:gd name="T89" fmla="*/ 34 h 146"/>
              <a:gd name="T90" fmla="*/ 44 w 158"/>
              <a:gd name="T91" fmla="*/ 72 h 146"/>
              <a:gd name="T92" fmla="*/ 37 w 158"/>
              <a:gd name="T93" fmla="*/ 37 h 146"/>
              <a:gd name="T94" fmla="*/ 12 w 158"/>
              <a:gd name="T95" fmla="*/ 37 h 146"/>
              <a:gd name="T96" fmla="*/ 12 w 158"/>
              <a:gd name="T97" fmla="*/ 46 h 146"/>
              <a:gd name="T98" fmla="*/ 21 w 158"/>
              <a:gd name="T99" fmla="*/ 61 h 146"/>
              <a:gd name="T100" fmla="*/ 44 w 158"/>
              <a:gd name="T101" fmla="*/ 72 h 146"/>
              <a:gd name="T102" fmla="*/ 146 w 158"/>
              <a:gd name="T103" fmla="*/ 46 h 146"/>
              <a:gd name="T104" fmla="*/ 146 w 158"/>
              <a:gd name="T105" fmla="*/ 37 h 146"/>
              <a:gd name="T106" fmla="*/ 121 w 158"/>
              <a:gd name="T107" fmla="*/ 37 h 146"/>
              <a:gd name="T108" fmla="*/ 114 w 158"/>
              <a:gd name="T109" fmla="*/ 72 h 146"/>
              <a:gd name="T110" fmla="*/ 137 w 158"/>
              <a:gd name="T111" fmla="*/ 61 h 146"/>
              <a:gd name="T112" fmla="*/ 146 w 158"/>
              <a:gd name="T113"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8" h="146">
                <a:moveTo>
                  <a:pt x="158" y="34"/>
                </a:moveTo>
                <a:cubicBezTo>
                  <a:pt x="158" y="46"/>
                  <a:pt x="158" y="46"/>
                  <a:pt x="158" y="46"/>
                </a:cubicBezTo>
                <a:cubicBezTo>
                  <a:pt x="158" y="50"/>
                  <a:pt x="156" y="55"/>
                  <a:pt x="154" y="59"/>
                </a:cubicBezTo>
                <a:cubicBezTo>
                  <a:pt x="151" y="64"/>
                  <a:pt x="148" y="68"/>
                  <a:pt x="143" y="72"/>
                </a:cubicBezTo>
                <a:cubicBezTo>
                  <a:pt x="139" y="75"/>
                  <a:pt x="133" y="78"/>
                  <a:pt x="127" y="81"/>
                </a:cubicBezTo>
                <a:cubicBezTo>
                  <a:pt x="120" y="83"/>
                  <a:pt x="113" y="85"/>
                  <a:pt x="106" y="85"/>
                </a:cubicBezTo>
                <a:cubicBezTo>
                  <a:pt x="104" y="88"/>
                  <a:pt x="101" y="91"/>
                  <a:pt x="97" y="94"/>
                </a:cubicBezTo>
                <a:cubicBezTo>
                  <a:pt x="95" y="96"/>
                  <a:pt x="93" y="98"/>
                  <a:pt x="92" y="101"/>
                </a:cubicBezTo>
                <a:cubicBezTo>
                  <a:pt x="92" y="103"/>
                  <a:pt x="91" y="106"/>
                  <a:pt x="91" y="109"/>
                </a:cubicBezTo>
                <a:cubicBezTo>
                  <a:pt x="91" y="113"/>
                  <a:pt x="92" y="116"/>
                  <a:pt x="94" y="118"/>
                </a:cubicBezTo>
                <a:cubicBezTo>
                  <a:pt x="96" y="120"/>
                  <a:pt x="99" y="121"/>
                  <a:pt x="103" y="121"/>
                </a:cubicBezTo>
                <a:cubicBezTo>
                  <a:pt x="108" y="121"/>
                  <a:pt x="112" y="123"/>
                  <a:pt x="116" y="126"/>
                </a:cubicBezTo>
                <a:cubicBezTo>
                  <a:pt x="119" y="129"/>
                  <a:pt x="121" y="132"/>
                  <a:pt x="121" y="136"/>
                </a:cubicBezTo>
                <a:cubicBezTo>
                  <a:pt x="121" y="143"/>
                  <a:pt x="121" y="143"/>
                  <a:pt x="121" y="143"/>
                </a:cubicBezTo>
                <a:cubicBezTo>
                  <a:pt x="121" y="143"/>
                  <a:pt x="121" y="144"/>
                  <a:pt x="120" y="145"/>
                </a:cubicBezTo>
                <a:cubicBezTo>
                  <a:pt x="120" y="145"/>
                  <a:pt x="119" y="146"/>
                  <a:pt x="118" y="146"/>
                </a:cubicBezTo>
                <a:cubicBezTo>
                  <a:pt x="40" y="146"/>
                  <a:pt x="40" y="146"/>
                  <a:pt x="40" y="146"/>
                </a:cubicBezTo>
                <a:cubicBezTo>
                  <a:pt x="39" y="146"/>
                  <a:pt x="38" y="145"/>
                  <a:pt x="37" y="145"/>
                </a:cubicBezTo>
                <a:cubicBezTo>
                  <a:pt x="37" y="144"/>
                  <a:pt x="37" y="143"/>
                  <a:pt x="37" y="143"/>
                </a:cubicBezTo>
                <a:cubicBezTo>
                  <a:pt x="37" y="136"/>
                  <a:pt x="37" y="136"/>
                  <a:pt x="37" y="136"/>
                </a:cubicBezTo>
                <a:cubicBezTo>
                  <a:pt x="37" y="132"/>
                  <a:pt x="38" y="129"/>
                  <a:pt x="42" y="126"/>
                </a:cubicBezTo>
                <a:cubicBezTo>
                  <a:pt x="46" y="123"/>
                  <a:pt x="50" y="121"/>
                  <a:pt x="55" y="121"/>
                </a:cubicBezTo>
                <a:cubicBezTo>
                  <a:pt x="59" y="121"/>
                  <a:pt x="62" y="120"/>
                  <a:pt x="64" y="118"/>
                </a:cubicBezTo>
                <a:cubicBezTo>
                  <a:pt x="66" y="116"/>
                  <a:pt x="67" y="113"/>
                  <a:pt x="67" y="109"/>
                </a:cubicBezTo>
                <a:cubicBezTo>
                  <a:pt x="67" y="106"/>
                  <a:pt x="66" y="103"/>
                  <a:pt x="65" y="101"/>
                </a:cubicBezTo>
                <a:cubicBezTo>
                  <a:pt x="65" y="98"/>
                  <a:pt x="63" y="96"/>
                  <a:pt x="61" y="94"/>
                </a:cubicBezTo>
                <a:cubicBezTo>
                  <a:pt x="57" y="91"/>
                  <a:pt x="54" y="88"/>
                  <a:pt x="52" y="85"/>
                </a:cubicBezTo>
                <a:cubicBezTo>
                  <a:pt x="44" y="85"/>
                  <a:pt x="38" y="83"/>
                  <a:pt x="31" y="81"/>
                </a:cubicBezTo>
                <a:cubicBezTo>
                  <a:pt x="25" y="78"/>
                  <a:pt x="19" y="75"/>
                  <a:pt x="15" y="72"/>
                </a:cubicBezTo>
                <a:cubicBezTo>
                  <a:pt x="10" y="68"/>
                  <a:pt x="7" y="64"/>
                  <a:pt x="4" y="59"/>
                </a:cubicBezTo>
                <a:cubicBezTo>
                  <a:pt x="2" y="55"/>
                  <a:pt x="0" y="50"/>
                  <a:pt x="0" y="46"/>
                </a:cubicBezTo>
                <a:cubicBezTo>
                  <a:pt x="0" y="34"/>
                  <a:pt x="0" y="34"/>
                  <a:pt x="0" y="34"/>
                </a:cubicBezTo>
                <a:cubicBezTo>
                  <a:pt x="0" y="31"/>
                  <a:pt x="1" y="29"/>
                  <a:pt x="3" y="27"/>
                </a:cubicBezTo>
                <a:cubicBezTo>
                  <a:pt x="5" y="25"/>
                  <a:pt x="7" y="25"/>
                  <a:pt x="9" y="25"/>
                </a:cubicBezTo>
                <a:cubicBezTo>
                  <a:pt x="37" y="25"/>
                  <a:pt x="37" y="25"/>
                  <a:pt x="37" y="25"/>
                </a:cubicBezTo>
                <a:cubicBezTo>
                  <a:pt x="37" y="15"/>
                  <a:pt x="37" y="15"/>
                  <a:pt x="37" y="15"/>
                </a:cubicBezTo>
                <a:cubicBezTo>
                  <a:pt x="37" y="11"/>
                  <a:pt x="38" y="8"/>
                  <a:pt x="41" y="5"/>
                </a:cubicBezTo>
                <a:cubicBezTo>
                  <a:pt x="44" y="2"/>
                  <a:pt x="48" y="0"/>
                  <a:pt x="52" y="0"/>
                </a:cubicBezTo>
                <a:cubicBezTo>
                  <a:pt x="106" y="0"/>
                  <a:pt x="106" y="0"/>
                  <a:pt x="106" y="0"/>
                </a:cubicBezTo>
                <a:cubicBezTo>
                  <a:pt x="110" y="0"/>
                  <a:pt x="114" y="2"/>
                  <a:pt x="117" y="5"/>
                </a:cubicBezTo>
                <a:cubicBezTo>
                  <a:pt x="120" y="8"/>
                  <a:pt x="121" y="11"/>
                  <a:pt x="121" y="15"/>
                </a:cubicBezTo>
                <a:cubicBezTo>
                  <a:pt x="121" y="25"/>
                  <a:pt x="121" y="25"/>
                  <a:pt x="121" y="25"/>
                </a:cubicBezTo>
                <a:cubicBezTo>
                  <a:pt x="149" y="25"/>
                  <a:pt x="149" y="25"/>
                  <a:pt x="149" y="25"/>
                </a:cubicBezTo>
                <a:cubicBezTo>
                  <a:pt x="151" y="25"/>
                  <a:pt x="153" y="25"/>
                  <a:pt x="155" y="27"/>
                </a:cubicBezTo>
                <a:cubicBezTo>
                  <a:pt x="157" y="29"/>
                  <a:pt x="158" y="31"/>
                  <a:pt x="158" y="34"/>
                </a:cubicBezTo>
                <a:close/>
                <a:moveTo>
                  <a:pt x="44" y="72"/>
                </a:moveTo>
                <a:cubicBezTo>
                  <a:pt x="39" y="62"/>
                  <a:pt x="37" y="50"/>
                  <a:pt x="37" y="37"/>
                </a:cubicBezTo>
                <a:cubicBezTo>
                  <a:pt x="12" y="37"/>
                  <a:pt x="12" y="37"/>
                  <a:pt x="12" y="37"/>
                </a:cubicBezTo>
                <a:cubicBezTo>
                  <a:pt x="12" y="46"/>
                  <a:pt x="12" y="46"/>
                  <a:pt x="12" y="46"/>
                </a:cubicBezTo>
                <a:cubicBezTo>
                  <a:pt x="12" y="51"/>
                  <a:pt x="15" y="56"/>
                  <a:pt x="21" y="61"/>
                </a:cubicBezTo>
                <a:cubicBezTo>
                  <a:pt x="27" y="66"/>
                  <a:pt x="35" y="70"/>
                  <a:pt x="44" y="72"/>
                </a:cubicBezTo>
                <a:close/>
                <a:moveTo>
                  <a:pt x="146" y="46"/>
                </a:moveTo>
                <a:cubicBezTo>
                  <a:pt x="146" y="37"/>
                  <a:pt x="146" y="37"/>
                  <a:pt x="146" y="37"/>
                </a:cubicBezTo>
                <a:cubicBezTo>
                  <a:pt x="121" y="37"/>
                  <a:pt x="121" y="37"/>
                  <a:pt x="121" y="37"/>
                </a:cubicBezTo>
                <a:cubicBezTo>
                  <a:pt x="121" y="50"/>
                  <a:pt x="119" y="62"/>
                  <a:pt x="114" y="72"/>
                </a:cubicBezTo>
                <a:cubicBezTo>
                  <a:pt x="123" y="70"/>
                  <a:pt x="131" y="66"/>
                  <a:pt x="137" y="61"/>
                </a:cubicBezTo>
                <a:cubicBezTo>
                  <a:pt x="143" y="56"/>
                  <a:pt x="146" y="51"/>
                  <a:pt x="146"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5" name="Freeform 142"/>
          <p:cNvSpPr>
            <a:spLocks noEditPoints="1"/>
          </p:cNvSpPr>
          <p:nvPr/>
        </p:nvSpPr>
        <p:spPr bwMode="auto">
          <a:xfrm>
            <a:off x="6890059" y="3118803"/>
            <a:ext cx="207427" cy="209589"/>
          </a:xfrm>
          <a:custGeom>
            <a:avLst/>
            <a:gdLst>
              <a:gd name="T0" fmla="*/ 145 w 145"/>
              <a:gd name="T1" fmla="*/ 118 h 146"/>
              <a:gd name="T2" fmla="*/ 118 w 145"/>
              <a:gd name="T3" fmla="*/ 146 h 146"/>
              <a:gd name="T4" fmla="*/ 95 w 145"/>
              <a:gd name="T5" fmla="*/ 145 h 146"/>
              <a:gd name="T6" fmla="*/ 91 w 145"/>
              <a:gd name="T7" fmla="*/ 144 h 146"/>
              <a:gd name="T8" fmla="*/ 91 w 145"/>
              <a:gd name="T9" fmla="*/ 118 h 146"/>
              <a:gd name="T10" fmla="*/ 96 w 145"/>
              <a:gd name="T11" fmla="*/ 103 h 146"/>
              <a:gd name="T12" fmla="*/ 112 w 145"/>
              <a:gd name="T13" fmla="*/ 93 h 146"/>
              <a:gd name="T14" fmla="*/ 119 w 145"/>
              <a:gd name="T15" fmla="*/ 69 h 146"/>
              <a:gd name="T16" fmla="*/ 111 w 145"/>
              <a:gd name="T17" fmla="*/ 30 h 146"/>
              <a:gd name="T18" fmla="*/ 95 w 145"/>
              <a:gd name="T19" fmla="*/ 36 h 146"/>
              <a:gd name="T20" fmla="*/ 73 w 145"/>
              <a:gd name="T21" fmla="*/ 35 h 146"/>
              <a:gd name="T22" fmla="*/ 51 w 145"/>
              <a:gd name="T23" fmla="*/ 35 h 146"/>
              <a:gd name="T24" fmla="*/ 35 w 145"/>
              <a:gd name="T25" fmla="*/ 30 h 146"/>
              <a:gd name="T26" fmla="*/ 26 w 145"/>
              <a:gd name="T27" fmla="*/ 69 h 146"/>
              <a:gd name="T28" fmla="*/ 33 w 145"/>
              <a:gd name="T29" fmla="*/ 93 h 146"/>
              <a:gd name="T30" fmla="*/ 50 w 145"/>
              <a:gd name="T31" fmla="*/ 103 h 146"/>
              <a:gd name="T32" fmla="*/ 55 w 145"/>
              <a:gd name="T33" fmla="*/ 115 h 146"/>
              <a:gd name="T34" fmla="*/ 45 w 145"/>
              <a:gd name="T35" fmla="*/ 117 h 146"/>
              <a:gd name="T36" fmla="*/ 34 w 145"/>
              <a:gd name="T37" fmla="*/ 109 h 146"/>
              <a:gd name="T38" fmla="*/ 25 w 145"/>
              <a:gd name="T39" fmla="*/ 102 h 146"/>
              <a:gd name="T40" fmla="*/ 20 w 145"/>
              <a:gd name="T41" fmla="*/ 102 h 146"/>
              <a:gd name="T42" fmla="*/ 20 w 145"/>
              <a:gd name="T43" fmla="*/ 104 h 146"/>
              <a:gd name="T44" fmla="*/ 22 w 145"/>
              <a:gd name="T45" fmla="*/ 106 h 146"/>
              <a:gd name="T46" fmla="*/ 29 w 145"/>
              <a:gd name="T47" fmla="*/ 114 h 146"/>
              <a:gd name="T48" fmla="*/ 34 w 145"/>
              <a:gd name="T49" fmla="*/ 122 h 146"/>
              <a:gd name="T50" fmla="*/ 47 w 145"/>
              <a:gd name="T51" fmla="*/ 126 h 146"/>
              <a:gd name="T52" fmla="*/ 55 w 145"/>
              <a:gd name="T53" fmla="*/ 125 h 146"/>
              <a:gd name="T54" fmla="*/ 55 w 145"/>
              <a:gd name="T55" fmla="*/ 141 h 146"/>
              <a:gd name="T56" fmla="*/ 52 w 145"/>
              <a:gd name="T57" fmla="*/ 145 h 146"/>
              <a:gd name="T58" fmla="*/ 27 w 145"/>
              <a:gd name="T59" fmla="*/ 146 h 146"/>
              <a:gd name="T60" fmla="*/ 0 w 145"/>
              <a:gd name="T61" fmla="*/ 118 h 146"/>
              <a:gd name="T62" fmla="*/ 8 w 145"/>
              <a:gd name="T63" fmla="*/ 8 h 146"/>
              <a:gd name="T64" fmla="*/ 118 w 145"/>
              <a:gd name="T65" fmla="*/ 0 h 146"/>
              <a:gd name="T66" fmla="*/ 145 w 145"/>
              <a:gd name="T67" fmla="*/ 28 h 146"/>
              <a:gd name="T68" fmla="*/ 26 w 145"/>
              <a:gd name="T69" fmla="*/ 105 h 146"/>
              <a:gd name="T70" fmla="*/ 27 w 145"/>
              <a:gd name="T71" fmla="*/ 103 h 146"/>
              <a:gd name="T72" fmla="*/ 31 w 145"/>
              <a:gd name="T73" fmla="*/ 108 h 146"/>
              <a:gd name="T74" fmla="*/ 29 w 145"/>
              <a:gd name="T75" fmla="*/ 106 h 146"/>
              <a:gd name="T76" fmla="*/ 31 w 145"/>
              <a:gd name="T77" fmla="*/ 108 h 146"/>
              <a:gd name="T78" fmla="*/ 33 w 145"/>
              <a:gd name="T79" fmla="*/ 112 h 146"/>
              <a:gd name="T80" fmla="*/ 32 w 145"/>
              <a:gd name="T81" fmla="*/ 110 h 146"/>
              <a:gd name="T82" fmla="*/ 37 w 145"/>
              <a:gd name="T83" fmla="*/ 116 h 146"/>
              <a:gd name="T84" fmla="*/ 35 w 145"/>
              <a:gd name="T85" fmla="*/ 114 h 146"/>
              <a:gd name="T86" fmla="*/ 37 w 145"/>
              <a:gd name="T87" fmla="*/ 116 h 146"/>
              <a:gd name="T88" fmla="*/ 41 w 145"/>
              <a:gd name="T89" fmla="*/ 119 h 146"/>
              <a:gd name="T90" fmla="*/ 42 w 145"/>
              <a:gd name="T91" fmla="*/ 117 h 146"/>
              <a:gd name="T92" fmla="*/ 49 w 145"/>
              <a:gd name="T93" fmla="*/ 119 h 146"/>
              <a:gd name="T94" fmla="*/ 46 w 145"/>
              <a:gd name="T95" fmla="*/ 119 h 146"/>
              <a:gd name="T96" fmla="*/ 49 w 145"/>
              <a:gd name="T97" fmla="*/ 119 h 146"/>
              <a:gd name="T98" fmla="*/ 53 w 145"/>
              <a:gd name="T99" fmla="*/ 119 h 146"/>
              <a:gd name="T100" fmla="*/ 53 w 145"/>
              <a:gd name="T101" fmla="*/ 11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97" y="146"/>
                  <a:pt x="97" y="146"/>
                  <a:pt x="97" y="146"/>
                </a:cubicBezTo>
                <a:cubicBezTo>
                  <a:pt x="96" y="146"/>
                  <a:pt x="95" y="146"/>
                  <a:pt x="95" y="145"/>
                </a:cubicBezTo>
                <a:cubicBezTo>
                  <a:pt x="94" y="145"/>
                  <a:pt x="93" y="145"/>
                  <a:pt x="93" y="145"/>
                </a:cubicBezTo>
                <a:cubicBezTo>
                  <a:pt x="92" y="145"/>
                  <a:pt x="92" y="144"/>
                  <a:pt x="91" y="144"/>
                </a:cubicBezTo>
                <a:cubicBezTo>
                  <a:pt x="91" y="143"/>
                  <a:pt x="91" y="142"/>
                  <a:pt x="91" y="141"/>
                </a:cubicBezTo>
                <a:cubicBezTo>
                  <a:pt x="91" y="118"/>
                  <a:pt x="91" y="118"/>
                  <a:pt x="91" y="118"/>
                </a:cubicBezTo>
                <a:cubicBezTo>
                  <a:pt x="91" y="112"/>
                  <a:pt x="89" y="108"/>
                  <a:pt x="86" y="105"/>
                </a:cubicBezTo>
                <a:cubicBezTo>
                  <a:pt x="89" y="105"/>
                  <a:pt x="93" y="104"/>
                  <a:pt x="96" y="103"/>
                </a:cubicBezTo>
                <a:cubicBezTo>
                  <a:pt x="98" y="103"/>
                  <a:pt x="101" y="101"/>
                  <a:pt x="104" y="100"/>
                </a:cubicBezTo>
                <a:cubicBezTo>
                  <a:pt x="108" y="98"/>
                  <a:pt x="110" y="96"/>
                  <a:pt x="112" y="93"/>
                </a:cubicBezTo>
                <a:cubicBezTo>
                  <a:pt x="114" y="91"/>
                  <a:pt x="116" y="88"/>
                  <a:pt x="117" y="83"/>
                </a:cubicBezTo>
                <a:cubicBezTo>
                  <a:pt x="118" y="79"/>
                  <a:pt x="119" y="75"/>
                  <a:pt x="119" y="69"/>
                </a:cubicBezTo>
                <a:cubicBezTo>
                  <a:pt x="119" y="62"/>
                  <a:pt x="117" y="55"/>
                  <a:pt x="112" y="50"/>
                </a:cubicBezTo>
                <a:cubicBezTo>
                  <a:pt x="114" y="44"/>
                  <a:pt x="114" y="38"/>
                  <a:pt x="111" y="30"/>
                </a:cubicBezTo>
                <a:cubicBezTo>
                  <a:pt x="109" y="30"/>
                  <a:pt x="107" y="30"/>
                  <a:pt x="103" y="31"/>
                </a:cubicBezTo>
                <a:cubicBezTo>
                  <a:pt x="100" y="33"/>
                  <a:pt x="97" y="34"/>
                  <a:pt x="95" y="36"/>
                </a:cubicBezTo>
                <a:cubicBezTo>
                  <a:pt x="91" y="38"/>
                  <a:pt x="91" y="38"/>
                  <a:pt x="91" y="38"/>
                </a:cubicBezTo>
                <a:cubicBezTo>
                  <a:pt x="85" y="36"/>
                  <a:pt x="79" y="35"/>
                  <a:pt x="73" y="35"/>
                </a:cubicBezTo>
                <a:cubicBezTo>
                  <a:pt x="67" y="35"/>
                  <a:pt x="60" y="36"/>
                  <a:pt x="55" y="38"/>
                </a:cubicBezTo>
                <a:cubicBezTo>
                  <a:pt x="54" y="37"/>
                  <a:pt x="52" y="36"/>
                  <a:pt x="51" y="35"/>
                </a:cubicBezTo>
                <a:cubicBezTo>
                  <a:pt x="49" y="34"/>
                  <a:pt x="46" y="33"/>
                  <a:pt x="43" y="32"/>
                </a:cubicBezTo>
                <a:cubicBezTo>
                  <a:pt x="39" y="30"/>
                  <a:pt x="36" y="30"/>
                  <a:pt x="35" y="30"/>
                </a:cubicBezTo>
                <a:cubicBezTo>
                  <a:pt x="32" y="38"/>
                  <a:pt x="32" y="44"/>
                  <a:pt x="34" y="50"/>
                </a:cubicBezTo>
                <a:cubicBezTo>
                  <a:pt x="29" y="55"/>
                  <a:pt x="26" y="62"/>
                  <a:pt x="26" y="69"/>
                </a:cubicBezTo>
                <a:cubicBezTo>
                  <a:pt x="26" y="75"/>
                  <a:pt x="27" y="79"/>
                  <a:pt x="28" y="83"/>
                </a:cubicBezTo>
                <a:cubicBezTo>
                  <a:pt x="30" y="87"/>
                  <a:pt x="31" y="91"/>
                  <a:pt x="33" y="93"/>
                </a:cubicBezTo>
                <a:cubicBezTo>
                  <a:pt x="35" y="96"/>
                  <a:pt x="38" y="98"/>
                  <a:pt x="41" y="100"/>
                </a:cubicBezTo>
                <a:cubicBezTo>
                  <a:pt x="44" y="101"/>
                  <a:pt x="47" y="103"/>
                  <a:pt x="50" y="103"/>
                </a:cubicBezTo>
                <a:cubicBezTo>
                  <a:pt x="53" y="104"/>
                  <a:pt x="56" y="105"/>
                  <a:pt x="60" y="105"/>
                </a:cubicBezTo>
                <a:cubicBezTo>
                  <a:pt x="57" y="107"/>
                  <a:pt x="55" y="111"/>
                  <a:pt x="55" y="115"/>
                </a:cubicBezTo>
                <a:cubicBezTo>
                  <a:pt x="54" y="115"/>
                  <a:pt x="52" y="116"/>
                  <a:pt x="51" y="116"/>
                </a:cubicBezTo>
                <a:cubicBezTo>
                  <a:pt x="49" y="116"/>
                  <a:pt x="47" y="117"/>
                  <a:pt x="45" y="117"/>
                </a:cubicBezTo>
                <a:cubicBezTo>
                  <a:pt x="43" y="117"/>
                  <a:pt x="41" y="116"/>
                  <a:pt x="39" y="115"/>
                </a:cubicBezTo>
                <a:cubicBezTo>
                  <a:pt x="37" y="113"/>
                  <a:pt x="35" y="111"/>
                  <a:pt x="34" y="109"/>
                </a:cubicBezTo>
                <a:cubicBezTo>
                  <a:pt x="33" y="107"/>
                  <a:pt x="31" y="105"/>
                  <a:pt x="29" y="104"/>
                </a:cubicBezTo>
                <a:cubicBezTo>
                  <a:pt x="27" y="103"/>
                  <a:pt x="26" y="102"/>
                  <a:pt x="25" y="102"/>
                </a:cubicBezTo>
                <a:cubicBezTo>
                  <a:pt x="23" y="101"/>
                  <a:pt x="23" y="101"/>
                  <a:pt x="23" y="101"/>
                </a:cubicBezTo>
                <a:cubicBezTo>
                  <a:pt x="21" y="101"/>
                  <a:pt x="20" y="101"/>
                  <a:pt x="20" y="102"/>
                </a:cubicBezTo>
                <a:cubicBezTo>
                  <a:pt x="19" y="102"/>
                  <a:pt x="19" y="102"/>
                  <a:pt x="19" y="103"/>
                </a:cubicBezTo>
                <a:cubicBezTo>
                  <a:pt x="20" y="103"/>
                  <a:pt x="20" y="104"/>
                  <a:pt x="20" y="104"/>
                </a:cubicBezTo>
                <a:cubicBezTo>
                  <a:pt x="21" y="104"/>
                  <a:pt x="21" y="105"/>
                  <a:pt x="22" y="105"/>
                </a:cubicBezTo>
                <a:cubicBezTo>
                  <a:pt x="22" y="106"/>
                  <a:pt x="22" y="106"/>
                  <a:pt x="22" y="106"/>
                </a:cubicBezTo>
                <a:cubicBezTo>
                  <a:pt x="24" y="106"/>
                  <a:pt x="25" y="107"/>
                  <a:pt x="26" y="109"/>
                </a:cubicBezTo>
                <a:cubicBezTo>
                  <a:pt x="28" y="111"/>
                  <a:pt x="29" y="113"/>
                  <a:pt x="29" y="114"/>
                </a:cubicBezTo>
                <a:cubicBezTo>
                  <a:pt x="30" y="116"/>
                  <a:pt x="30" y="116"/>
                  <a:pt x="30" y="116"/>
                </a:cubicBezTo>
                <a:cubicBezTo>
                  <a:pt x="31" y="119"/>
                  <a:pt x="32" y="121"/>
                  <a:pt x="34" y="122"/>
                </a:cubicBezTo>
                <a:cubicBezTo>
                  <a:pt x="36" y="124"/>
                  <a:pt x="38" y="124"/>
                  <a:pt x="41" y="125"/>
                </a:cubicBezTo>
                <a:cubicBezTo>
                  <a:pt x="43" y="125"/>
                  <a:pt x="45" y="126"/>
                  <a:pt x="47" y="126"/>
                </a:cubicBezTo>
                <a:cubicBezTo>
                  <a:pt x="49" y="126"/>
                  <a:pt x="51" y="125"/>
                  <a:pt x="53" y="125"/>
                </a:cubicBezTo>
                <a:cubicBezTo>
                  <a:pt x="55" y="125"/>
                  <a:pt x="55" y="125"/>
                  <a:pt x="55" y="125"/>
                </a:cubicBezTo>
                <a:cubicBezTo>
                  <a:pt x="55" y="127"/>
                  <a:pt x="55" y="130"/>
                  <a:pt x="55" y="135"/>
                </a:cubicBezTo>
                <a:cubicBezTo>
                  <a:pt x="55" y="139"/>
                  <a:pt x="55" y="141"/>
                  <a:pt x="55" y="141"/>
                </a:cubicBezTo>
                <a:cubicBezTo>
                  <a:pt x="55" y="142"/>
                  <a:pt x="54" y="143"/>
                  <a:pt x="54" y="144"/>
                </a:cubicBezTo>
                <a:cubicBezTo>
                  <a:pt x="53" y="145"/>
                  <a:pt x="52" y="145"/>
                  <a:pt x="52" y="145"/>
                </a:cubicBezTo>
                <a:cubicBezTo>
                  <a:pt x="51" y="146"/>
                  <a:pt x="50" y="146"/>
                  <a:pt x="49"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28" y="105"/>
                </a:moveTo>
                <a:cubicBezTo>
                  <a:pt x="27" y="105"/>
                  <a:pt x="27" y="105"/>
                  <a:pt x="26" y="105"/>
                </a:cubicBezTo>
                <a:cubicBezTo>
                  <a:pt x="26" y="104"/>
                  <a:pt x="26" y="104"/>
                  <a:pt x="26" y="104"/>
                </a:cubicBezTo>
                <a:cubicBezTo>
                  <a:pt x="26" y="103"/>
                  <a:pt x="26" y="103"/>
                  <a:pt x="27" y="103"/>
                </a:cubicBezTo>
                <a:cubicBezTo>
                  <a:pt x="28" y="104"/>
                  <a:pt x="28" y="104"/>
                  <a:pt x="28" y="105"/>
                </a:cubicBezTo>
                <a:close/>
                <a:moveTo>
                  <a:pt x="31" y="108"/>
                </a:moveTo>
                <a:cubicBezTo>
                  <a:pt x="30" y="108"/>
                  <a:pt x="30" y="108"/>
                  <a:pt x="29" y="108"/>
                </a:cubicBezTo>
                <a:cubicBezTo>
                  <a:pt x="29" y="107"/>
                  <a:pt x="28" y="106"/>
                  <a:pt x="29" y="106"/>
                </a:cubicBezTo>
                <a:cubicBezTo>
                  <a:pt x="29" y="106"/>
                  <a:pt x="30" y="106"/>
                  <a:pt x="30" y="106"/>
                </a:cubicBezTo>
                <a:cubicBezTo>
                  <a:pt x="31" y="107"/>
                  <a:pt x="31" y="108"/>
                  <a:pt x="31" y="108"/>
                </a:cubicBezTo>
                <a:close/>
                <a:moveTo>
                  <a:pt x="33" y="110"/>
                </a:moveTo>
                <a:cubicBezTo>
                  <a:pt x="34" y="111"/>
                  <a:pt x="34" y="112"/>
                  <a:pt x="33" y="112"/>
                </a:cubicBezTo>
                <a:cubicBezTo>
                  <a:pt x="33" y="112"/>
                  <a:pt x="32" y="112"/>
                  <a:pt x="32" y="111"/>
                </a:cubicBezTo>
                <a:cubicBezTo>
                  <a:pt x="31" y="111"/>
                  <a:pt x="31" y="110"/>
                  <a:pt x="32" y="110"/>
                </a:cubicBezTo>
                <a:cubicBezTo>
                  <a:pt x="32" y="109"/>
                  <a:pt x="33" y="109"/>
                  <a:pt x="33" y="110"/>
                </a:cubicBezTo>
                <a:close/>
                <a:moveTo>
                  <a:pt x="37" y="116"/>
                </a:moveTo>
                <a:cubicBezTo>
                  <a:pt x="37" y="117"/>
                  <a:pt x="36" y="117"/>
                  <a:pt x="36" y="116"/>
                </a:cubicBezTo>
                <a:cubicBezTo>
                  <a:pt x="35" y="115"/>
                  <a:pt x="35" y="114"/>
                  <a:pt x="35" y="114"/>
                </a:cubicBezTo>
                <a:cubicBezTo>
                  <a:pt x="36" y="113"/>
                  <a:pt x="36" y="114"/>
                  <a:pt x="37" y="114"/>
                </a:cubicBezTo>
                <a:cubicBezTo>
                  <a:pt x="38" y="115"/>
                  <a:pt x="38" y="116"/>
                  <a:pt x="37" y="116"/>
                </a:cubicBezTo>
                <a:close/>
                <a:moveTo>
                  <a:pt x="43" y="118"/>
                </a:moveTo>
                <a:cubicBezTo>
                  <a:pt x="43" y="119"/>
                  <a:pt x="42" y="119"/>
                  <a:pt x="41" y="119"/>
                </a:cubicBezTo>
                <a:cubicBezTo>
                  <a:pt x="40" y="119"/>
                  <a:pt x="40" y="118"/>
                  <a:pt x="40" y="118"/>
                </a:cubicBezTo>
                <a:cubicBezTo>
                  <a:pt x="40" y="117"/>
                  <a:pt x="41" y="117"/>
                  <a:pt x="42" y="117"/>
                </a:cubicBezTo>
                <a:cubicBezTo>
                  <a:pt x="43" y="117"/>
                  <a:pt x="43" y="118"/>
                  <a:pt x="43" y="118"/>
                </a:cubicBezTo>
                <a:close/>
                <a:moveTo>
                  <a:pt x="49" y="119"/>
                </a:moveTo>
                <a:cubicBezTo>
                  <a:pt x="49" y="120"/>
                  <a:pt x="48" y="120"/>
                  <a:pt x="47" y="120"/>
                </a:cubicBezTo>
                <a:cubicBezTo>
                  <a:pt x="46" y="120"/>
                  <a:pt x="46" y="120"/>
                  <a:pt x="46" y="119"/>
                </a:cubicBezTo>
                <a:cubicBezTo>
                  <a:pt x="46" y="118"/>
                  <a:pt x="46" y="118"/>
                  <a:pt x="47" y="118"/>
                </a:cubicBezTo>
                <a:cubicBezTo>
                  <a:pt x="48" y="118"/>
                  <a:pt x="49" y="118"/>
                  <a:pt x="49" y="119"/>
                </a:cubicBezTo>
                <a:close/>
                <a:moveTo>
                  <a:pt x="54" y="118"/>
                </a:moveTo>
                <a:cubicBezTo>
                  <a:pt x="54" y="119"/>
                  <a:pt x="54" y="119"/>
                  <a:pt x="53" y="119"/>
                </a:cubicBezTo>
                <a:cubicBezTo>
                  <a:pt x="52" y="120"/>
                  <a:pt x="51" y="119"/>
                  <a:pt x="51" y="119"/>
                </a:cubicBezTo>
                <a:cubicBezTo>
                  <a:pt x="51" y="118"/>
                  <a:pt x="52" y="117"/>
                  <a:pt x="53" y="117"/>
                </a:cubicBezTo>
                <a:cubicBezTo>
                  <a:pt x="54" y="117"/>
                  <a:pt x="54" y="117"/>
                  <a:pt x="54"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6" name="Freeform 143"/>
          <p:cNvSpPr>
            <a:spLocks noEditPoints="1"/>
          </p:cNvSpPr>
          <p:nvPr/>
        </p:nvSpPr>
        <p:spPr bwMode="auto">
          <a:xfrm>
            <a:off x="7157987" y="3112321"/>
            <a:ext cx="224714" cy="216071"/>
          </a:xfrm>
          <a:custGeom>
            <a:avLst/>
            <a:gdLst>
              <a:gd name="T0" fmla="*/ 157 w 157"/>
              <a:gd name="T1" fmla="*/ 112 h 152"/>
              <a:gd name="T2" fmla="*/ 157 w 157"/>
              <a:gd name="T3" fmla="*/ 142 h 152"/>
              <a:gd name="T4" fmla="*/ 155 w 157"/>
              <a:gd name="T5" fmla="*/ 149 h 152"/>
              <a:gd name="T6" fmla="*/ 148 w 157"/>
              <a:gd name="T7" fmla="*/ 152 h 152"/>
              <a:gd name="T8" fmla="*/ 9 w 157"/>
              <a:gd name="T9" fmla="*/ 152 h 152"/>
              <a:gd name="T10" fmla="*/ 3 w 157"/>
              <a:gd name="T11" fmla="*/ 149 h 152"/>
              <a:gd name="T12" fmla="*/ 0 w 157"/>
              <a:gd name="T13" fmla="*/ 142 h 152"/>
              <a:gd name="T14" fmla="*/ 0 w 157"/>
              <a:gd name="T15" fmla="*/ 112 h 152"/>
              <a:gd name="T16" fmla="*/ 3 w 157"/>
              <a:gd name="T17" fmla="*/ 106 h 152"/>
              <a:gd name="T18" fmla="*/ 9 w 157"/>
              <a:gd name="T19" fmla="*/ 103 h 152"/>
              <a:gd name="T20" fmla="*/ 49 w 157"/>
              <a:gd name="T21" fmla="*/ 103 h 152"/>
              <a:gd name="T22" fmla="*/ 56 w 157"/>
              <a:gd name="T23" fmla="*/ 112 h 152"/>
              <a:gd name="T24" fmla="*/ 66 w 157"/>
              <a:gd name="T25" fmla="*/ 115 h 152"/>
              <a:gd name="T26" fmla="*/ 91 w 157"/>
              <a:gd name="T27" fmla="*/ 115 h 152"/>
              <a:gd name="T28" fmla="*/ 101 w 157"/>
              <a:gd name="T29" fmla="*/ 112 h 152"/>
              <a:gd name="T30" fmla="*/ 108 w 157"/>
              <a:gd name="T31" fmla="*/ 103 h 152"/>
              <a:gd name="T32" fmla="*/ 148 w 157"/>
              <a:gd name="T33" fmla="*/ 103 h 152"/>
              <a:gd name="T34" fmla="*/ 155 w 157"/>
              <a:gd name="T35" fmla="*/ 106 h 152"/>
              <a:gd name="T36" fmla="*/ 157 w 157"/>
              <a:gd name="T37" fmla="*/ 112 h 152"/>
              <a:gd name="T38" fmla="*/ 127 w 157"/>
              <a:gd name="T39" fmla="*/ 51 h 152"/>
              <a:gd name="T40" fmla="*/ 121 w 157"/>
              <a:gd name="T41" fmla="*/ 55 h 152"/>
              <a:gd name="T42" fmla="*/ 97 w 157"/>
              <a:gd name="T43" fmla="*/ 55 h 152"/>
              <a:gd name="T44" fmla="*/ 97 w 157"/>
              <a:gd name="T45" fmla="*/ 97 h 152"/>
              <a:gd name="T46" fmla="*/ 95 w 157"/>
              <a:gd name="T47" fmla="*/ 101 h 152"/>
              <a:gd name="T48" fmla="*/ 91 w 157"/>
              <a:gd name="T49" fmla="*/ 103 h 152"/>
              <a:gd name="T50" fmla="*/ 66 w 157"/>
              <a:gd name="T51" fmla="*/ 103 h 152"/>
              <a:gd name="T52" fmla="*/ 62 w 157"/>
              <a:gd name="T53" fmla="*/ 101 h 152"/>
              <a:gd name="T54" fmla="*/ 60 w 157"/>
              <a:gd name="T55" fmla="*/ 97 h 152"/>
              <a:gd name="T56" fmla="*/ 60 w 157"/>
              <a:gd name="T57" fmla="*/ 55 h 152"/>
              <a:gd name="T58" fmla="*/ 36 w 157"/>
              <a:gd name="T59" fmla="*/ 55 h 152"/>
              <a:gd name="T60" fmla="*/ 31 w 157"/>
              <a:gd name="T61" fmla="*/ 51 h 152"/>
              <a:gd name="T62" fmla="*/ 32 w 157"/>
              <a:gd name="T63" fmla="*/ 44 h 152"/>
              <a:gd name="T64" fmla="*/ 74 w 157"/>
              <a:gd name="T65" fmla="*/ 2 h 152"/>
              <a:gd name="T66" fmla="*/ 79 w 157"/>
              <a:gd name="T67" fmla="*/ 0 h 152"/>
              <a:gd name="T68" fmla="*/ 83 w 157"/>
              <a:gd name="T69" fmla="*/ 2 h 152"/>
              <a:gd name="T70" fmla="*/ 125 w 157"/>
              <a:gd name="T71" fmla="*/ 44 h 152"/>
              <a:gd name="T72" fmla="*/ 127 w 157"/>
              <a:gd name="T73" fmla="*/ 51 h 152"/>
              <a:gd name="T74" fmla="*/ 119 w 157"/>
              <a:gd name="T75" fmla="*/ 138 h 152"/>
              <a:gd name="T76" fmla="*/ 121 w 157"/>
              <a:gd name="T77" fmla="*/ 133 h 152"/>
              <a:gd name="T78" fmla="*/ 119 w 157"/>
              <a:gd name="T79" fmla="*/ 129 h 152"/>
              <a:gd name="T80" fmla="*/ 115 w 157"/>
              <a:gd name="T81" fmla="*/ 127 h 152"/>
              <a:gd name="T82" fmla="*/ 111 w 157"/>
              <a:gd name="T83" fmla="*/ 129 h 152"/>
              <a:gd name="T84" fmla="*/ 109 w 157"/>
              <a:gd name="T85" fmla="*/ 133 h 152"/>
              <a:gd name="T86" fmla="*/ 111 w 157"/>
              <a:gd name="T87" fmla="*/ 138 h 152"/>
              <a:gd name="T88" fmla="*/ 115 w 157"/>
              <a:gd name="T89" fmla="*/ 139 h 152"/>
              <a:gd name="T90" fmla="*/ 119 w 157"/>
              <a:gd name="T91" fmla="*/ 138 h 152"/>
              <a:gd name="T92" fmla="*/ 143 w 157"/>
              <a:gd name="T93" fmla="*/ 138 h 152"/>
              <a:gd name="T94" fmla="*/ 145 w 157"/>
              <a:gd name="T95" fmla="*/ 133 h 152"/>
              <a:gd name="T96" fmla="*/ 143 w 157"/>
              <a:gd name="T97" fmla="*/ 129 h 152"/>
              <a:gd name="T98" fmla="*/ 139 w 157"/>
              <a:gd name="T99" fmla="*/ 127 h 152"/>
              <a:gd name="T100" fmla="*/ 135 w 157"/>
              <a:gd name="T101" fmla="*/ 129 h 152"/>
              <a:gd name="T102" fmla="*/ 133 w 157"/>
              <a:gd name="T103" fmla="*/ 133 h 152"/>
              <a:gd name="T104" fmla="*/ 135 w 157"/>
              <a:gd name="T105" fmla="*/ 138 h 152"/>
              <a:gd name="T106" fmla="*/ 139 w 157"/>
              <a:gd name="T107" fmla="*/ 139 h 152"/>
              <a:gd name="T108" fmla="*/ 143 w 157"/>
              <a:gd name="T109" fmla="*/ 13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7" h="152">
                <a:moveTo>
                  <a:pt x="157" y="112"/>
                </a:moveTo>
                <a:cubicBezTo>
                  <a:pt x="157" y="142"/>
                  <a:pt x="157" y="142"/>
                  <a:pt x="157" y="142"/>
                </a:cubicBezTo>
                <a:cubicBezTo>
                  <a:pt x="157" y="145"/>
                  <a:pt x="156" y="147"/>
                  <a:pt x="155" y="149"/>
                </a:cubicBezTo>
                <a:cubicBezTo>
                  <a:pt x="153" y="151"/>
                  <a:pt x="151" y="152"/>
                  <a:pt x="148" y="152"/>
                </a:cubicBezTo>
                <a:cubicBezTo>
                  <a:pt x="9" y="152"/>
                  <a:pt x="9" y="152"/>
                  <a:pt x="9" y="152"/>
                </a:cubicBezTo>
                <a:cubicBezTo>
                  <a:pt x="6" y="152"/>
                  <a:pt x="4" y="151"/>
                  <a:pt x="3" y="149"/>
                </a:cubicBezTo>
                <a:cubicBezTo>
                  <a:pt x="1" y="147"/>
                  <a:pt x="0" y="145"/>
                  <a:pt x="0" y="142"/>
                </a:cubicBezTo>
                <a:cubicBezTo>
                  <a:pt x="0" y="112"/>
                  <a:pt x="0" y="112"/>
                  <a:pt x="0" y="112"/>
                </a:cubicBezTo>
                <a:cubicBezTo>
                  <a:pt x="0" y="110"/>
                  <a:pt x="1" y="108"/>
                  <a:pt x="3" y="106"/>
                </a:cubicBezTo>
                <a:cubicBezTo>
                  <a:pt x="4" y="104"/>
                  <a:pt x="6" y="103"/>
                  <a:pt x="9" y="103"/>
                </a:cubicBezTo>
                <a:cubicBezTo>
                  <a:pt x="49" y="103"/>
                  <a:pt x="49" y="103"/>
                  <a:pt x="49" y="103"/>
                </a:cubicBezTo>
                <a:cubicBezTo>
                  <a:pt x="51" y="107"/>
                  <a:pt x="53" y="110"/>
                  <a:pt x="56" y="112"/>
                </a:cubicBezTo>
                <a:cubicBezTo>
                  <a:pt x="59" y="114"/>
                  <a:pt x="63" y="115"/>
                  <a:pt x="66" y="115"/>
                </a:cubicBezTo>
                <a:cubicBezTo>
                  <a:pt x="91" y="115"/>
                  <a:pt x="91" y="115"/>
                  <a:pt x="91" y="115"/>
                </a:cubicBezTo>
                <a:cubicBezTo>
                  <a:pt x="95" y="115"/>
                  <a:pt x="98" y="114"/>
                  <a:pt x="101" y="112"/>
                </a:cubicBezTo>
                <a:cubicBezTo>
                  <a:pt x="104" y="110"/>
                  <a:pt x="106" y="107"/>
                  <a:pt x="108" y="103"/>
                </a:cubicBezTo>
                <a:cubicBezTo>
                  <a:pt x="148" y="103"/>
                  <a:pt x="148" y="103"/>
                  <a:pt x="148" y="103"/>
                </a:cubicBezTo>
                <a:cubicBezTo>
                  <a:pt x="151" y="103"/>
                  <a:pt x="153" y="104"/>
                  <a:pt x="155" y="106"/>
                </a:cubicBezTo>
                <a:cubicBezTo>
                  <a:pt x="156" y="108"/>
                  <a:pt x="157" y="110"/>
                  <a:pt x="157" y="112"/>
                </a:cubicBezTo>
                <a:close/>
                <a:moveTo>
                  <a:pt x="127" y="51"/>
                </a:moveTo>
                <a:cubicBezTo>
                  <a:pt x="125" y="53"/>
                  <a:pt x="124" y="55"/>
                  <a:pt x="121" y="55"/>
                </a:cubicBezTo>
                <a:cubicBezTo>
                  <a:pt x="97" y="55"/>
                  <a:pt x="97" y="55"/>
                  <a:pt x="97" y="55"/>
                </a:cubicBezTo>
                <a:cubicBezTo>
                  <a:pt x="97" y="97"/>
                  <a:pt x="97" y="97"/>
                  <a:pt x="97" y="97"/>
                </a:cubicBezTo>
                <a:cubicBezTo>
                  <a:pt x="97" y="99"/>
                  <a:pt x="96" y="100"/>
                  <a:pt x="95" y="101"/>
                </a:cubicBezTo>
                <a:cubicBezTo>
                  <a:pt x="94" y="103"/>
                  <a:pt x="92" y="103"/>
                  <a:pt x="91" y="103"/>
                </a:cubicBezTo>
                <a:cubicBezTo>
                  <a:pt x="66" y="103"/>
                  <a:pt x="66" y="103"/>
                  <a:pt x="66" y="103"/>
                </a:cubicBezTo>
                <a:cubicBezTo>
                  <a:pt x="65" y="103"/>
                  <a:pt x="63" y="103"/>
                  <a:pt x="62" y="101"/>
                </a:cubicBezTo>
                <a:cubicBezTo>
                  <a:pt x="61" y="100"/>
                  <a:pt x="60" y="99"/>
                  <a:pt x="60" y="97"/>
                </a:cubicBezTo>
                <a:cubicBezTo>
                  <a:pt x="60" y="55"/>
                  <a:pt x="60" y="55"/>
                  <a:pt x="60" y="55"/>
                </a:cubicBezTo>
                <a:cubicBezTo>
                  <a:pt x="36" y="55"/>
                  <a:pt x="36" y="55"/>
                  <a:pt x="36" y="55"/>
                </a:cubicBezTo>
                <a:cubicBezTo>
                  <a:pt x="34" y="55"/>
                  <a:pt x="32" y="53"/>
                  <a:pt x="31" y="51"/>
                </a:cubicBezTo>
                <a:cubicBezTo>
                  <a:pt x="30" y="49"/>
                  <a:pt x="30" y="46"/>
                  <a:pt x="32" y="44"/>
                </a:cubicBezTo>
                <a:cubicBezTo>
                  <a:pt x="74" y="2"/>
                  <a:pt x="74" y="2"/>
                  <a:pt x="74" y="2"/>
                </a:cubicBezTo>
                <a:cubicBezTo>
                  <a:pt x="75" y="1"/>
                  <a:pt x="77" y="0"/>
                  <a:pt x="79" y="0"/>
                </a:cubicBezTo>
                <a:cubicBezTo>
                  <a:pt x="80" y="0"/>
                  <a:pt x="82" y="1"/>
                  <a:pt x="83" y="2"/>
                </a:cubicBezTo>
                <a:cubicBezTo>
                  <a:pt x="125" y="44"/>
                  <a:pt x="125" y="44"/>
                  <a:pt x="125" y="44"/>
                </a:cubicBezTo>
                <a:cubicBezTo>
                  <a:pt x="127" y="46"/>
                  <a:pt x="128" y="49"/>
                  <a:pt x="127" y="51"/>
                </a:cubicBezTo>
                <a:close/>
                <a:moveTo>
                  <a:pt x="119" y="138"/>
                </a:moveTo>
                <a:cubicBezTo>
                  <a:pt x="120" y="136"/>
                  <a:pt x="121" y="135"/>
                  <a:pt x="121" y="133"/>
                </a:cubicBezTo>
                <a:cubicBezTo>
                  <a:pt x="121" y="132"/>
                  <a:pt x="120" y="130"/>
                  <a:pt x="119" y="129"/>
                </a:cubicBezTo>
                <a:cubicBezTo>
                  <a:pt x="118" y="128"/>
                  <a:pt x="117" y="127"/>
                  <a:pt x="115" y="127"/>
                </a:cubicBezTo>
                <a:cubicBezTo>
                  <a:pt x="113" y="127"/>
                  <a:pt x="112" y="128"/>
                  <a:pt x="111" y="129"/>
                </a:cubicBezTo>
                <a:cubicBezTo>
                  <a:pt x="109" y="130"/>
                  <a:pt x="109" y="132"/>
                  <a:pt x="109" y="133"/>
                </a:cubicBezTo>
                <a:cubicBezTo>
                  <a:pt x="109" y="135"/>
                  <a:pt x="109" y="136"/>
                  <a:pt x="111" y="138"/>
                </a:cubicBezTo>
                <a:cubicBezTo>
                  <a:pt x="112" y="139"/>
                  <a:pt x="113" y="139"/>
                  <a:pt x="115" y="139"/>
                </a:cubicBezTo>
                <a:cubicBezTo>
                  <a:pt x="117" y="139"/>
                  <a:pt x="118" y="139"/>
                  <a:pt x="119" y="138"/>
                </a:cubicBezTo>
                <a:close/>
                <a:moveTo>
                  <a:pt x="143" y="138"/>
                </a:moveTo>
                <a:cubicBezTo>
                  <a:pt x="145" y="136"/>
                  <a:pt x="145" y="135"/>
                  <a:pt x="145" y="133"/>
                </a:cubicBezTo>
                <a:cubicBezTo>
                  <a:pt x="145" y="132"/>
                  <a:pt x="145" y="130"/>
                  <a:pt x="143" y="129"/>
                </a:cubicBezTo>
                <a:cubicBezTo>
                  <a:pt x="142" y="128"/>
                  <a:pt x="141" y="127"/>
                  <a:pt x="139" y="127"/>
                </a:cubicBezTo>
                <a:cubicBezTo>
                  <a:pt x="137" y="127"/>
                  <a:pt x="136" y="128"/>
                  <a:pt x="135" y="129"/>
                </a:cubicBezTo>
                <a:cubicBezTo>
                  <a:pt x="134" y="130"/>
                  <a:pt x="133" y="132"/>
                  <a:pt x="133" y="133"/>
                </a:cubicBezTo>
                <a:cubicBezTo>
                  <a:pt x="133" y="135"/>
                  <a:pt x="134" y="136"/>
                  <a:pt x="135" y="138"/>
                </a:cubicBezTo>
                <a:cubicBezTo>
                  <a:pt x="136" y="139"/>
                  <a:pt x="137" y="139"/>
                  <a:pt x="139" y="139"/>
                </a:cubicBezTo>
                <a:cubicBezTo>
                  <a:pt x="141" y="139"/>
                  <a:pt x="142" y="139"/>
                  <a:pt x="143" y="13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7" name="Freeform 144"/>
          <p:cNvSpPr>
            <a:spLocks noEditPoints="1"/>
          </p:cNvSpPr>
          <p:nvPr/>
        </p:nvSpPr>
        <p:spPr bwMode="auto">
          <a:xfrm>
            <a:off x="7443201" y="3118803"/>
            <a:ext cx="207427" cy="209589"/>
          </a:xfrm>
          <a:custGeom>
            <a:avLst/>
            <a:gdLst>
              <a:gd name="T0" fmla="*/ 138 w 145"/>
              <a:gd name="T1" fmla="*/ 97 h 146"/>
              <a:gd name="T2" fmla="*/ 93 w 145"/>
              <a:gd name="T3" fmla="*/ 141 h 146"/>
              <a:gd name="T4" fmla="*/ 46 w 145"/>
              <a:gd name="T5" fmla="*/ 144 h 146"/>
              <a:gd name="T6" fmla="*/ 23 w 145"/>
              <a:gd name="T7" fmla="*/ 144 h 146"/>
              <a:gd name="T8" fmla="*/ 5 w 145"/>
              <a:gd name="T9" fmla="*/ 140 h 146"/>
              <a:gd name="T10" fmla="*/ 1 w 145"/>
              <a:gd name="T11" fmla="*/ 122 h 146"/>
              <a:gd name="T12" fmla="*/ 1 w 145"/>
              <a:gd name="T13" fmla="*/ 104 h 146"/>
              <a:gd name="T14" fmla="*/ 1 w 145"/>
              <a:gd name="T15" fmla="*/ 72 h 146"/>
              <a:gd name="T16" fmla="*/ 16 w 145"/>
              <a:gd name="T17" fmla="*/ 34 h 146"/>
              <a:gd name="T18" fmla="*/ 52 w 145"/>
              <a:gd name="T19" fmla="*/ 8 h 146"/>
              <a:gd name="T20" fmla="*/ 99 w 145"/>
              <a:gd name="T21" fmla="*/ 3 h 146"/>
              <a:gd name="T22" fmla="*/ 121 w 145"/>
              <a:gd name="T23" fmla="*/ 4 h 146"/>
              <a:gd name="T24" fmla="*/ 137 w 145"/>
              <a:gd name="T25" fmla="*/ 9 h 146"/>
              <a:gd name="T26" fmla="*/ 140 w 145"/>
              <a:gd name="T27" fmla="*/ 28 h 146"/>
              <a:gd name="T28" fmla="*/ 140 w 145"/>
              <a:gd name="T29" fmla="*/ 36 h 146"/>
              <a:gd name="T30" fmla="*/ 140 w 145"/>
              <a:gd name="T31" fmla="*/ 39 h 146"/>
              <a:gd name="T32" fmla="*/ 142 w 145"/>
              <a:gd name="T33" fmla="*/ 42 h 146"/>
              <a:gd name="T34" fmla="*/ 145 w 145"/>
              <a:gd name="T35" fmla="*/ 66 h 146"/>
              <a:gd name="T36" fmla="*/ 132 w 145"/>
              <a:gd name="T37" fmla="*/ 56 h 146"/>
              <a:gd name="T38" fmla="*/ 129 w 145"/>
              <a:gd name="T39" fmla="*/ 42 h 146"/>
              <a:gd name="T40" fmla="*/ 128 w 145"/>
              <a:gd name="T41" fmla="*/ 34 h 146"/>
              <a:gd name="T42" fmla="*/ 129 w 145"/>
              <a:gd name="T43" fmla="*/ 21 h 146"/>
              <a:gd name="T44" fmla="*/ 126 w 145"/>
              <a:gd name="T45" fmla="*/ 16 h 146"/>
              <a:gd name="T46" fmla="*/ 115 w 145"/>
              <a:gd name="T47" fmla="*/ 17 h 146"/>
              <a:gd name="T48" fmla="*/ 82 w 145"/>
              <a:gd name="T49" fmla="*/ 12 h 146"/>
              <a:gd name="T50" fmla="*/ 65 w 145"/>
              <a:gd name="T51" fmla="*/ 16 h 146"/>
              <a:gd name="T52" fmla="*/ 38 w 145"/>
              <a:gd name="T53" fmla="*/ 29 h 146"/>
              <a:gd name="T54" fmla="*/ 14 w 145"/>
              <a:gd name="T55" fmla="*/ 69 h 146"/>
              <a:gd name="T56" fmla="*/ 13 w 145"/>
              <a:gd name="T57" fmla="*/ 104 h 146"/>
              <a:gd name="T58" fmla="*/ 13 w 145"/>
              <a:gd name="T59" fmla="*/ 121 h 146"/>
              <a:gd name="T60" fmla="*/ 13 w 145"/>
              <a:gd name="T61" fmla="*/ 131 h 146"/>
              <a:gd name="T62" fmla="*/ 23 w 145"/>
              <a:gd name="T63" fmla="*/ 131 h 146"/>
              <a:gd name="T64" fmla="*/ 46 w 145"/>
              <a:gd name="T65" fmla="*/ 132 h 146"/>
              <a:gd name="T66" fmla="*/ 89 w 145"/>
              <a:gd name="T67" fmla="*/ 130 h 146"/>
              <a:gd name="T68" fmla="*/ 127 w 145"/>
              <a:gd name="T69" fmla="*/ 9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46">
                <a:moveTo>
                  <a:pt x="145" y="66"/>
                </a:moveTo>
                <a:cubicBezTo>
                  <a:pt x="145" y="77"/>
                  <a:pt x="143" y="87"/>
                  <a:pt x="138" y="97"/>
                </a:cubicBezTo>
                <a:cubicBezTo>
                  <a:pt x="134" y="107"/>
                  <a:pt x="128" y="116"/>
                  <a:pt x="120" y="124"/>
                </a:cubicBezTo>
                <a:cubicBezTo>
                  <a:pt x="112" y="132"/>
                  <a:pt x="103" y="138"/>
                  <a:pt x="93" y="141"/>
                </a:cubicBezTo>
                <a:cubicBezTo>
                  <a:pt x="85" y="144"/>
                  <a:pt x="75" y="146"/>
                  <a:pt x="62" y="146"/>
                </a:cubicBezTo>
                <a:cubicBezTo>
                  <a:pt x="59" y="146"/>
                  <a:pt x="53" y="145"/>
                  <a:pt x="46" y="144"/>
                </a:cubicBezTo>
                <a:cubicBezTo>
                  <a:pt x="39" y="143"/>
                  <a:pt x="34" y="143"/>
                  <a:pt x="30" y="143"/>
                </a:cubicBezTo>
                <a:cubicBezTo>
                  <a:pt x="29" y="143"/>
                  <a:pt x="27" y="143"/>
                  <a:pt x="23" y="144"/>
                </a:cubicBezTo>
                <a:cubicBezTo>
                  <a:pt x="20" y="145"/>
                  <a:pt x="18" y="146"/>
                  <a:pt x="17" y="146"/>
                </a:cubicBezTo>
                <a:cubicBezTo>
                  <a:pt x="12" y="146"/>
                  <a:pt x="8" y="144"/>
                  <a:pt x="5" y="140"/>
                </a:cubicBezTo>
                <a:cubicBezTo>
                  <a:pt x="2" y="137"/>
                  <a:pt x="0" y="133"/>
                  <a:pt x="0" y="128"/>
                </a:cubicBezTo>
                <a:cubicBezTo>
                  <a:pt x="0" y="127"/>
                  <a:pt x="0" y="125"/>
                  <a:pt x="1" y="122"/>
                </a:cubicBezTo>
                <a:cubicBezTo>
                  <a:pt x="2" y="119"/>
                  <a:pt x="2" y="117"/>
                  <a:pt x="2" y="115"/>
                </a:cubicBezTo>
                <a:cubicBezTo>
                  <a:pt x="2" y="113"/>
                  <a:pt x="2" y="109"/>
                  <a:pt x="1" y="104"/>
                </a:cubicBezTo>
                <a:cubicBezTo>
                  <a:pt x="0" y="99"/>
                  <a:pt x="0" y="95"/>
                  <a:pt x="0" y="93"/>
                </a:cubicBezTo>
                <a:cubicBezTo>
                  <a:pt x="0" y="86"/>
                  <a:pt x="0" y="79"/>
                  <a:pt x="1" y="72"/>
                </a:cubicBezTo>
                <a:cubicBezTo>
                  <a:pt x="3" y="65"/>
                  <a:pt x="4" y="59"/>
                  <a:pt x="7" y="52"/>
                </a:cubicBezTo>
                <a:cubicBezTo>
                  <a:pt x="9" y="46"/>
                  <a:pt x="12" y="40"/>
                  <a:pt x="16" y="34"/>
                </a:cubicBezTo>
                <a:cubicBezTo>
                  <a:pt x="20" y="28"/>
                  <a:pt x="25" y="23"/>
                  <a:pt x="30" y="19"/>
                </a:cubicBezTo>
                <a:cubicBezTo>
                  <a:pt x="35" y="15"/>
                  <a:pt x="43" y="12"/>
                  <a:pt x="52" y="8"/>
                </a:cubicBezTo>
                <a:cubicBezTo>
                  <a:pt x="65" y="3"/>
                  <a:pt x="74" y="0"/>
                  <a:pt x="82" y="0"/>
                </a:cubicBezTo>
                <a:cubicBezTo>
                  <a:pt x="86" y="0"/>
                  <a:pt x="91" y="1"/>
                  <a:pt x="99" y="3"/>
                </a:cubicBezTo>
                <a:cubicBezTo>
                  <a:pt x="106" y="4"/>
                  <a:pt x="111" y="5"/>
                  <a:pt x="115" y="5"/>
                </a:cubicBezTo>
                <a:cubicBezTo>
                  <a:pt x="116" y="5"/>
                  <a:pt x="118" y="5"/>
                  <a:pt x="121" y="4"/>
                </a:cubicBezTo>
                <a:cubicBezTo>
                  <a:pt x="123" y="4"/>
                  <a:pt x="125" y="4"/>
                  <a:pt x="126" y="4"/>
                </a:cubicBezTo>
                <a:cubicBezTo>
                  <a:pt x="131" y="4"/>
                  <a:pt x="135" y="6"/>
                  <a:pt x="137" y="9"/>
                </a:cubicBezTo>
                <a:cubicBezTo>
                  <a:pt x="140" y="12"/>
                  <a:pt x="141" y="16"/>
                  <a:pt x="141" y="21"/>
                </a:cubicBezTo>
                <a:cubicBezTo>
                  <a:pt x="141" y="23"/>
                  <a:pt x="141" y="25"/>
                  <a:pt x="140" y="28"/>
                </a:cubicBezTo>
                <a:cubicBezTo>
                  <a:pt x="140" y="31"/>
                  <a:pt x="140" y="33"/>
                  <a:pt x="140" y="34"/>
                </a:cubicBezTo>
                <a:cubicBezTo>
                  <a:pt x="140" y="35"/>
                  <a:pt x="140" y="35"/>
                  <a:pt x="140" y="36"/>
                </a:cubicBezTo>
                <a:cubicBezTo>
                  <a:pt x="140" y="37"/>
                  <a:pt x="140" y="37"/>
                  <a:pt x="140" y="38"/>
                </a:cubicBezTo>
                <a:cubicBezTo>
                  <a:pt x="140" y="38"/>
                  <a:pt x="140" y="39"/>
                  <a:pt x="140" y="39"/>
                </a:cubicBezTo>
                <a:cubicBezTo>
                  <a:pt x="141" y="39"/>
                  <a:pt x="141" y="40"/>
                  <a:pt x="141" y="40"/>
                </a:cubicBezTo>
                <a:cubicBezTo>
                  <a:pt x="141" y="41"/>
                  <a:pt x="142" y="42"/>
                  <a:pt x="142" y="42"/>
                </a:cubicBezTo>
                <a:cubicBezTo>
                  <a:pt x="143" y="45"/>
                  <a:pt x="144" y="48"/>
                  <a:pt x="144" y="53"/>
                </a:cubicBezTo>
                <a:cubicBezTo>
                  <a:pt x="145" y="58"/>
                  <a:pt x="145" y="62"/>
                  <a:pt x="145" y="66"/>
                </a:cubicBezTo>
                <a:close/>
                <a:moveTo>
                  <a:pt x="133" y="66"/>
                </a:moveTo>
                <a:cubicBezTo>
                  <a:pt x="133" y="64"/>
                  <a:pt x="133" y="60"/>
                  <a:pt x="132" y="56"/>
                </a:cubicBezTo>
                <a:cubicBezTo>
                  <a:pt x="132" y="51"/>
                  <a:pt x="131" y="48"/>
                  <a:pt x="130" y="46"/>
                </a:cubicBezTo>
                <a:cubicBezTo>
                  <a:pt x="130" y="45"/>
                  <a:pt x="129" y="43"/>
                  <a:pt x="129" y="42"/>
                </a:cubicBezTo>
                <a:cubicBezTo>
                  <a:pt x="129" y="41"/>
                  <a:pt x="128" y="40"/>
                  <a:pt x="128" y="39"/>
                </a:cubicBezTo>
                <a:cubicBezTo>
                  <a:pt x="128" y="37"/>
                  <a:pt x="128" y="36"/>
                  <a:pt x="128" y="34"/>
                </a:cubicBezTo>
                <a:cubicBezTo>
                  <a:pt x="128" y="33"/>
                  <a:pt x="128" y="31"/>
                  <a:pt x="128" y="28"/>
                </a:cubicBezTo>
                <a:cubicBezTo>
                  <a:pt x="128" y="25"/>
                  <a:pt x="129" y="23"/>
                  <a:pt x="129" y="21"/>
                </a:cubicBezTo>
                <a:cubicBezTo>
                  <a:pt x="129" y="19"/>
                  <a:pt x="128" y="17"/>
                  <a:pt x="128" y="16"/>
                </a:cubicBezTo>
                <a:cubicBezTo>
                  <a:pt x="127" y="16"/>
                  <a:pt x="127" y="16"/>
                  <a:pt x="126" y="16"/>
                </a:cubicBezTo>
                <a:cubicBezTo>
                  <a:pt x="125" y="16"/>
                  <a:pt x="123" y="16"/>
                  <a:pt x="121" y="17"/>
                </a:cubicBezTo>
                <a:cubicBezTo>
                  <a:pt x="118" y="17"/>
                  <a:pt x="117" y="17"/>
                  <a:pt x="115" y="17"/>
                </a:cubicBezTo>
                <a:cubicBezTo>
                  <a:pt x="112" y="17"/>
                  <a:pt x="106" y="16"/>
                  <a:pt x="99" y="15"/>
                </a:cubicBezTo>
                <a:cubicBezTo>
                  <a:pt x="91" y="13"/>
                  <a:pt x="86" y="12"/>
                  <a:pt x="82" y="12"/>
                </a:cubicBezTo>
                <a:cubicBezTo>
                  <a:pt x="79" y="12"/>
                  <a:pt x="76" y="13"/>
                  <a:pt x="73" y="14"/>
                </a:cubicBezTo>
                <a:cubicBezTo>
                  <a:pt x="70" y="14"/>
                  <a:pt x="67" y="15"/>
                  <a:pt x="65" y="16"/>
                </a:cubicBezTo>
                <a:cubicBezTo>
                  <a:pt x="63" y="17"/>
                  <a:pt x="60" y="18"/>
                  <a:pt x="57" y="19"/>
                </a:cubicBezTo>
                <a:cubicBezTo>
                  <a:pt x="48" y="22"/>
                  <a:pt x="42" y="26"/>
                  <a:pt x="38" y="29"/>
                </a:cubicBezTo>
                <a:cubicBezTo>
                  <a:pt x="32" y="33"/>
                  <a:pt x="27" y="39"/>
                  <a:pt x="23" y="47"/>
                </a:cubicBezTo>
                <a:cubicBezTo>
                  <a:pt x="19" y="54"/>
                  <a:pt x="16" y="61"/>
                  <a:pt x="14" y="69"/>
                </a:cubicBezTo>
                <a:cubicBezTo>
                  <a:pt x="13" y="76"/>
                  <a:pt x="12" y="84"/>
                  <a:pt x="12" y="92"/>
                </a:cubicBezTo>
                <a:cubicBezTo>
                  <a:pt x="12" y="95"/>
                  <a:pt x="12" y="99"/>
                  <a:pt x="13" y="104"/>
                </a:cubicBezTo>
                <a:cubicBezTo>
                  <a:pt x="14" y="109"/>
                  <a:pt x="14" y="113"/>
                  <a:pt x="14" y="115"/>
                </a:cubicBezTo>
                <a:cubicBezTo>
                  <a:pt x="14" y="117"/>
                  <a:pt x="14" y="119"/>
                  <a:pt x="13" y="121"/>
                </a:cubicBezTo>
                <a:cubicBezTo>
                  <a:pt x="13" y="124"/>
                  <a:pt x="12" y="126"/>
                  <a:pt x="12" y="128"/>
                </a:cubicBezTo>
                <a:cubicBezTo>
                  <a:pt x="12" y="129"/>
                  <a:pt x="13" y="130"/>
                  <a:pt x="13" y="131"/>
                </a:cubicBezTo>
                <a:cubicBezTo>
                  <a:pt x="14" y="132"/>
                  <a:pt x="15" y="133"/>
                  <a:pt x="17" y="133"/>
                </a:cubicBezTo>
                <a:cubicBezTo>
                  <a:pt x="18" y="133"/>
                  <a:pt x="20" y="132"/>
                  <a:pt x="23" y="131"/>
                </a:cubicBezTo>
                <a:cubicBezTo>
                  <a:pt x="26" y="131"/>
                  <a:pt x="29" y="130"/>
                  <a:pt x="30" y="130"/>
                </a:cubicBezTo>
                <a:cubicBezTo>
                  <a:pt x="34" y="130"/>
                  <a:pt x="39" y="131"/>
                  <a:pt x="46" y="132"/>
                </a:cubicBezTo>
                <a:cubicBezTo>
                  <a:pt x="53" y="133"/>
                  <a:pt x="59" y="133"/>
                  <a:pt x="62" y="133"/>
                </a:cubicBezTo>
                <a:cubicBezTo>
                  <a:pt x="74" y="133"/>
                  <a:pt x="83" y="132"/>
                  <a:pt x="89" y="130"/>
                </a:cubicBezTo>
                <a:cubicBezTo>
                  <a:pt x="97" y="127"/>
                  <a:pt x="105" y="122"/>
                  <a:pt x="112" y="116"/>
                </a:cubicBezTo>
                <a:cubicBezTo>
                  <a:pt x="118" y="109"/>
                  <a:pt x="123" y="101"/>
                  <a:pt x="127" y="92"/>
                </a:cubicBezTo>
                <a:cubicBezTo>
                  <a:pt x="131" y="84"/>
                  <a:pt x="133" y="75"/>
                  <a:pt x="133" y="6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8" name="Freeform 145"/>
          <p:cNvSpPr/>
          <p:nvPr/>
        </p:nvSpPr>
        <p:spPr bwMode="auto">
          <a:xfrm>
            <a:off x="7711129" y="3118803"/>
            <a:ext cx="190143" cy="192302"/>
          </a:xfrm>
          <a:custGeom>
            <a:avLst/>
            <a:gdLst>
              <a:gd name="T0" fmla="*/ 133 w 133"/>
              <a:gd name="T1" fmla="*/ 105 h 133"/>
              <a:gd name="T2" fmla="*/ 132 w 133"/>
              <a:gd name="T3" fmla="*/ 112 h 133"/>
              <a:gd name="T4" fmla="*/ 130 w 133"/>
              <a:gd name="T5" fmla="*/ 119 h 133"/>
              <a:gd name="T6" fmla="*/ 118 w 133"/>
              <a:gd name="T7" fmla="*/ 129 h 133"/>
              <a:gd name="T8" fmla="*/ 101 w 133"/>
              <a:gd name="T9" fmla="*/ 133 h 133"/>
              <a:gd name="T10" fmla="*/ 96 w 133"/>
              <a:gd name="T11" fmla="*/ 133 h 133"/>
              <a:gd name="T12" fmla="*/ 90 w 133"/>
              <a:gd name="T13" fmla="*/ 132 h 133"/>
              <a:gd name="T14" fmla="*/ 86 w 133"/>
              <a:gd name="T15" fmla="*/ 131 h 133"/>
              <a:gd name="T16" fmla="*/ 80 w 133"/>
              <a:gd name="T17" fmla="*/ 129 h 133"/>
              <a:gd name="T18" fmla="*/ 76 w 133"/>
              <a:gd name="T19" fmla="*/ 127 h 133"/>
              <a:gd name="T20" fmla="*/ 59 w 133"/>
              <a:gd name="T21" fmla="*/ 119 h 133"/>
              <a:gd name="T22" fmla="*/ 34 w 133"/>
              <a:gd name="T23" fmla="*/ 99 h 133"/>
              <a:gd name="T24" fmla="*/ 14 w 133"/>
              <a:gd name="T25" fmla="*/ 74 h 133"/>
              <a:gd name="T26" fmla="*/ 6 w 133"/>
              <a:gd name="T27" fmla="*/ 57 h 133"/>
              <a:gd name="T28" fmla="*/ 4 w 133"/>
              <a:gd name="T29" fmla="*/ 53 h 133"/>
              <a:gd name="T30" fmla="*/ 2 w 133"/>
              <a:gd name="T31" fmla="*/ 47 h 133"/>
              <a:gd name="T32" fmla="*/ 1 w 133"/>
              <a:gd name="T33" fmla="*/ 43 h 133"/>
              <a:gd name="T34" fmla="*/ 0 w 133"/>
              <a:gd name="T35" fmla="*/ 37 h 133"/>
              <a:gd name="T36" fmla="*/ 0 w 133"/>
              <a:gd name="T37" fmla="*/ 32 h 133"/>
              <a:gd name="T38" fmla="*/ 4 w 133"/>
              <a:gd name="T39" fmla="*/ 15 h 133"/>
              <a:gd name="T40" fmla="*/ 14 w 133"/>
              <a:gd name="T41" fmla="*/ 3 h 133"/>
              <a:gd name="T42" fmla="*/ 21 w 133"/>
              <a:gd name="T43" fmla="*/ 1 h 133"/>
              <a:gd name="T44" fmla="*/ 28 w 133"/>
              <a:gd name="T45" fmla="*/ 0 h 133"/>
              <a:gd name="T46" fmla="*/ 30 w 133"/>
              <a:gd name="T47" fmla="*/ 1 h 133"/>
              <a:gd name="T48" fmla="*/ 35 w 133"/>
              <a:gd name="T49" fmla="*/ 8 h 133"/>
              <a:gd name="T50" fmla="*/ 37 w 133"/>
              <a:gd name="T51" fmla="*/ 13 h 133"/>
              <a:gd name="T52" fmla="*/ 41 w 133"/>
              <a:gd name="T53" fmla="*/ 19 h 133"/>
              <a:gd name="T54" fmla="*/ 44 w 133"/>
              <a:gd name="T55" fmla="*/ 24 h 133"/>
              <a:gd name="T56" fmla="*/ 45 w 133"/>
              <a:gd name="T57" fmla="*/ 26 h 133"/>
              <a:gd name="T58" fmla="*/ 47 w 133"/>
              <a:gd name="T59" fmla="*/ 30 h 133"/>
              <a:gd name="T60" fmla="*/ 48 w 133"/>
              <a:gd name="T61" fmla="*/ 32 h 133"/>
              <a:gd name="T62" fmla="*/ 45 w 133"/>
              <a:gd name="T63" fmla="*/ 37 h 133"/>
              <a:gd name="T64" fmla="*/ 39 w 133"/>
              <a:gd name="T65" fmla="*/ 42 h 133"/>
              <a:gd name="T66" fmla="*/ 34 w 133"/>
              <a:gd name="T67" fmla="*/ 47 h 133"/>
              <a:gd name="T68" fmla="*/ 31 w 133"/>
              <a:gd name="T69" fmla="*/ 52 h 133"/>
              <a:gd name="T70" fmla="*/ 31 w 133"/>
              <a:gd name="T71" fmla="*/ 54 h 133"/>
              <a:gd name="T72" fmla="*/ 32 w 133"/>
              <a:gd name="T73" fmla="*/ 56 h 133"/>
              <a:gd name="T74" fmla="*/ 33 w 133"/>
              <a:gd name="T75" fmla="*/ 58 h 133"/>
              <a:gd name="T76" fmla="*/ 35 w 133"/>
              <a:gd name="T77" fmla="*/ 60 h 133"/>
              <a:gd name="T78" fmla="*/ 51 w 133"/>
              <a:gd name="T79" fmla="*/ 82 h 133"/>
              <a:gd name="T80" fmla="*/ 73 w 133"/>
              <a:gd name="T81" fmla="*/ 98 h 133"/>
              <a:gd name="T82" fmla="*/ 75 w 133"/>
              <a:gd name="T83" fmla="*/ 100 h 133"/>
              <a:gd name="T84" fmla="*/ 77 w 133"/>
              <a:gd name="T85" fmla="*/ 101 h 133"/>
              <a:gd name="T86" fmla="*/ 79 w 133"/>
              <a:gd name="T87" fmla="*/ 102 h 133"/>
              <a:gd name="T88" fmla="*/ 81 w 133"/>
              <a:gd name="T89" fmla="*/ 102 h 133"/>
              <a:gd name="T90" fmla="*/ 86 w 133"/>
              <a:gd name="T91" fmla="*/ 99 h 133"/>
              <a:gd name="T92" fmla="*/ 91 w 133"/>
              <a:gd name="T93" fmla="*/ 94 h 133"/>
              <a:gd name="T94" fmla="*/ 96 w 133"/>
              <a:gd name="T95" fmla="*/ 88 h 133"/>
              <a:gd name="T96" fmla="*/ 101 w 133"/>
              <a:gd name="T97" fmla="*/ 85 h 133"/>
              <a:gd name="T98" fmla="*/ 103 w 133"/>
              <a:gd name="T99" fmla="*/ 86 h 133"/>
              <a:gd name="T100" fmla="*/ 107 w 133"/>
              <a:gd name="T101" fmla="*/ 88 h 133"/>
              <a:gd name="T102" fmla="*/ 109 w 133"/>
              <a:gd name="T103" fmla="*/ 89 h 133"/>
              <a:gd name="T104" fmla="*/ 114 w 133"/>
              <a:gd name="T105" fmla="*/ 92 h 133"/>
              <a:gd name="T106" fmla="*/ 120 w 133"/>
              <a:gd name="T107" fmla="*/ 96 h 133"/>
              <a:gd name="T108" fmla="*/ 125 w 133"/>
              <a:gd name="T109" fmla="*/ 98 h 133"/>
              <a:gd name="T110" fmla="*/ 132 w 133"/>
              <a:gd name="T111" fmla="*/ 103 h 133"/>
              <a:gd name="T112" fmla="*/ 133 w 133"/>
              <a:gd name="T113" fmla="*/ 10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 h="133">
                <a:moveTo>
                  <a:pt x="133" y="105"/>
                </a:moveTo>
                <a:cubicBezTo>
                  <a:pt x="133" y="107"/>
                  <a:pt x="132" y="109"/>
                  <a:pt x="132" y="112"/>
                </a:cubicBezTo>
                <a:cubicBezTo>
                  <a:pt x="131" y="115"/>
                  <a:pt x="130" y="117"/>
                  <a:pt x="130" y="119"/>
                </a:cubicBezTo>
                <a:cubicBezTo>
                  <a:pt x="128" y="122"/>
                  <a:pt x="125" y="125"/>
                  <a:pt x="118" y="129"/>
                </a:cubicBezTo>
                <a:cubicBezTo>
                  <a:pt x="112" y="132"/>
                  <a:pt x="106" y="133"/>
                  <a:pt x="101" y="133"/>
                </a:cubicBezTo>
                <a:cubicBezTo>
                  <a:pt x="99" y="133"/>
                  <a:pt x="97" y="133"/>
                  <a:pt x="96" y="133"/>
                </a:cubicBezTo>
                <a:cubicBezTo>
                  <a:pt x="94" y="133"/>
                  <a:pt x="92" y="133"/>
                  <a:pt x="90" y="132"/>
                </a:cubicBezTo>
                <a:cubicBezTo>
                  <a:pt x="88" y="131"/>
                  <a:pt x="87" y="131"/>
                  <a:pt x="86" y="131"/>
                </a:cubicBezTo>
                <a:cubicBezTo>
                  <a:pt x="85" y="130"/>
                  <a:pt x="83" y="130"/>
                  <a:pt x="80" y="129"/>
                </a:cubicBezTo>
                <a:cubicBezTo>
                  <a:pt x="78" y="128"/>
                  <a:pt x="76" y="127"/>
                  <a:pt x="76" y="127"/>
                </a:cubicBezTo>
                <a:cubicBezTo>
                  <a:pt x="70" y="125"/>
                  <a:pt x="64" y="122"/>
                  <a:pt x="59" y="119"/>
                </a:cubicBezTo>
                <a:cubicBezTo>
                  <a:pt x="51" y="114"/>
                  <a:pt x="43" y="107"/>
                  <a:pt x="34" y="99"/>
                </a:cubicBezTo>
                <a:cubicBezTo>
                  <a:pt x="26" y="90"/>
                  <a:pt x="19" y="82"/>
                  <a:pt x="14" y="74"/>
                </a:cubicBezTo>
                <a:cubicBezTo>
                  <a:pt x="11" y="69"/>
                  <a:pt x="8" y="63"/>
                  <a:pt x="6" y="57"/>
                </a:cubicBezTo>
                <a:cubicBezTo>
                  <a:pt x="6" y="57"/>
                  <a:pt x="5" y="55"/>
                  <a:pt x="4" y="53"/>
                </a:cubicBezTo>
                <a:cubicBezTo>
                  <a:pt x="3" y="50"/>
                  <a:pt x="3" y="48"/>
                  <a:pt x="2" y="47"/>
                </a:cubicBezTo>
                <a:cubicBezTo>
                  <a:pt x="2" y="46"/>
                  <a:pt x="2" y="45"/>
                  <a:pt x="1" y="43"/>
                </a:cubicBezTo>
                <a:cubicBezTo>
                  <a:pt x="1" y="41"/>
                  <a:pt x="0" y="39"/>
                  <a:pt x="0" y="37"/>
                </a:cubicBezTo>
                <a:cubicBezTo>
                  <a:pt x="0" y="36"/>
                  <a:pt x="0" y="34"/>
                  <a:pt x="0" y="32"/>
                </a:cubicBezTo>
                <a:cubicBezTo>
                  <a:pt x="0" y="27"/>
                  <a:pt x="1" y="21"/>
                  <a:pt x="4" y="15"/>
                </a:cubicBezTo>
                <a:cubicBezTo>
                  <a:pt x="8" y="8"/>
                  <a:pt x="11" y="5"/>
                  <a:pt x="14" y="3"/>
                </a:cubicBezTo>
                <a:cubicBezTo>
                  <a:pt x="16" y="3"/>
                  <a:pt x="18" y="2"/>
                  <a:pt x="21" y="1"/>
                </a:cubicBezTo>
                <a:cubicBezTo>
                  <a:pt x="24" y="1"/>
                  <a:pt x="26" y="0"/>
                  <a:pt x="28" y="0"/>
                </a:cubicBezTo>
                <a:cubicBezTo>
                  <a:pt x="28" y="0"/>
                  <a:pt x="29" y="0"/>
                  <a:pt x="30" y="1"/>
                </a:cubicBezTo>
                <a:cubicBezTo>
                  <a:pt x="31" y="1"/>
                  <a:pt x="32" y="3"/>
                  <a:pt x="35" y="8"/>
                </a:cubicBezTo>
                <a:cubicBezTo>
                  <a:pt x="35" y="9"/>
                  <a:pt x="36" y="11"/>
                  <a:pt x="37" y="13"/>
                </a:cubicBezTo>
                <a:cubicBezTo>
                  <a:pt x="39" y="15"/>
                  <a:pt x="40" y="17"/>
                  <a:pt x="41" y="19"/>
                </a:cubicBezTo>
                <a:cubicBezTo>
                  <a:pt x="42" y="21"/>
                  <a:pt x="43" y="22"/>
                  <a:pt x="44" y="24"/>
                </a:cubicBezTo>
                <a:cubicBezTo>
                  <a:pt x="44" y="24"/>
                  <a:pt x="44" y="25"/>
                  <a:pt x="45" y="26"/>
                </a:cubicBezTo>
                <a:cubicBezTo>
                  <a:pt x="46" y="28"/>
                  <a:pt x="47" y="29"/>
                  <a:pt x="47" y="30"/>
                </a:cubicBezTo>
                <a:cubicBezTo>
                  <a:pt x="48" y="31"/>
                  <a:pt x="48" y="32"/>
                  <a:pt x="48" y="32"/>
                </a:cubicBezTo>
                <a:cubicBezTo>
                  <a:pt x="48" y="34"/>
                  <a:pt x="47" y="35"/>
                  <a:pt x="45" y="37"/>
                </a:cubicBezTo>
                <a:cubicBezTo>
                  <a:pt x="43" y="39"/>
                  <a:pt x="42" y="41"/>
                  <a:pt x="39" y="42"/>
                </a:cubicBezTo>
                <a:cubicBezTo>
                  <a:pt x="37" y="44"/>
                  <a:pt x="35" y="46"/>
                  <a:pt x="34" y="47"/>
                </a:cubicBezTo>
                <a:cubicBezTo>
                  <a:pt x="32" y="49"/>
                  <a:pt x="31" y="51"/>
                  <a:pt x="31" y="52"/>
                </a:cubicBezTo>
                <a:cubicBezTo>
                  <a:pt x="31" y="52"/>
                  <a:pt x="31" y="53"/>
                  <a:pt x="31" y="54"/>
                </a:cubicBezTo>
                <a:cubicBezTo>
                  <a:pt x="32" y="55"/>
                  <a:pt x="32" y="55"/>
                  <a:pt x="32" y="56"/>
                </a:cubicBezTo>
                <a:cubicBezTo>
                  <a:pt x="32" y="56"/>
                  <a:pt x="33" y="57"/>
                  <a:pt x="33" y="58"/>
                </a:cubicBezTo>
                <a:cubicBezTo>
                  <a:pt x="34" y="59"/>
                  <a:pt x="34" y="60"/>
                  <a:pt x="35" y="60"/>
                </a:cubicBezTo>
                <a:cubicBezTo>
                  <a:pt x="39" y="68"/>
                  <a:pt x="45" y="76"/>
                  <a:pt x="51" y="82"/>
                </a:cubicBezTo>
                <a:cubicBezTo>
                  <a:pt x="57" y="88"/>
                  <a:pt x="65" y="94"/>
                  <a:pt x="73" y="98"/>
                </a:cubicBezTo>
                <a:cubicBezTo>
                  <a:pt x="73" y="99"/>
                  <a:pt x="74" y="99"/>
                  <a:pt x="75" y="100"/>
                </a:cubicBezTo>
                <a:cubicBezTo>
                  <a:pt x="76" y="100"/>
                  <a:pt x="77" y="101"/>
                  <a:pt x="77" y="101"/>
                </a:cubicBezTo>
                <a:cubicBezTo>
                  <a:pt x="78" y="101"/>
                  <a:pt x="78" y="101"/>
                  <a:pt x="79" y="102"/>
                </a:cubicBezTo>
                <a:cubicBezTo>
                  <a:pt x="80" y="102"/>
                  <a:pt x="81" y="102"/>
                  <a:pt x="81" y="102"/>
                </a:cubicBezTo>
                <a:cubicBezTo>
                  <a:pt x="82" y="102"/>
                  <a:pt x="84" y="101"/>
                  <a:pt x="86" y="99"/>
                </a:cubicBezTo>
                <a:cubicBezTo>
                  <a:pt x="87" y="98"/>
                  <a:pt x="89" y="96"/>
                  <a:pt x="91" y="94"/>
                </a:cubicBezTo>
                <a:cubicBezTo>
                  <a:pt x="92" y="91"/>
                  <a:pt x="94" y="90"/>
                  <a:pt x="96" y="88"/>
                </a:cubicBezTo>
                <a:cubicBezTo>
                  <a:pt x="98" y="86"/>
                  <a:pt x="99" y="85"/>
                  <a:pt x="101" y="85"/>
                </a:cubicBezTo>
                <a:cubicBezTo>
                  <a:pt x="102" y="85"/>
                  <a:pt x="102" y="85"/>
                  <a:pt x="103" y="86"/>
                </a:cubicBezTo>
                <a:cubicBezTo>
                  <a:pt x="104" y="86"/>
                  <a:pt x="105" y="87"/>
                  <a:pt x="107" y="88"/>
                </a:cubicBezTo>
                <a:cubicBezTo>
                  <a:pt x="108" y="89"/>
                  <a:pt x="109" y="89"/>
                  <a:pt x="109" y="89"/>
                </a:cubicBezTo>
                <a:cubicBezTo>
                  <a:pt x="111" y="90"/>
                  <a:pt x="112" y="91"/>
                  <a:pt x="114" y="92"/>
                </a:cubicBezTo>
                <a:cubicBezTo>
                  <a:pt x="116" y="93"/>
                  <a:pt x="118" y="94"/>
                  <a:pt x="120" y="96"/>
                </a:cubicBezTo>
                <a:cubicBezTo>
                  <a:pt x="122" y="97"/>
                  <a:pt x="124" y="98"/>
                  <a:pt x="125" y="98"/>
                </a:cubicBezTo>
                <a:cubicBezTo>
                  <a:pt x="130" y="101"/>
                  <a:pt x="132" y="102"/>
                  <a:pt x="132" y="103"/>
                </a:cubicBezTo>
                <a:cubicBezTo>
                  <a:pt x="133" y="104"/>
                  <a:pt x="133" y="105"/>
                  <a:pt x="133" y="10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9" name="Freeform 146"/>
          <p:cNvSpPr>
            <a:spLocks noEditPoints="1"/>
          </p:cNvSpPr>
          <p:nvPr/>
        </p:nvSpPr>
        <p:spPr bwMode="auto">
          <a:xfrm>
            <a:off x="7959609" y="3118803"/>
            <a:ext cx="192302" cy="192302"/>
          </a:xfrm>
          <a:custGeom>
            <a:avLst/>
            <a:gdLst>
              <a:gd name="T0" fmla="*/ 133 w 133"/>
              <a:gd name="T1" fmla="*/ 28 h 133"/>
              <a:gd name="T2" fmla="*/ 133 w 133"/>
              <a:gd name="T3" fmla="*/ 106 h 133"/>
              <a:gd name="T4" fmla="*/ 125 w 133"/>
              <a:gd name="T5" fmla="*/ 125 h 133"/>
              <a:gd name="T6" fmla="*/ 106 w 133"/>
              <a:gd name="T7" fmla="*/ 133 h 133"/>
              <a:gd name="T8" fmla="*/ 27 w 133"/>
              <a:gd name="T9" fmla="*/ 133 h 133"/>
              <a:gd name="T10" fmla="*/ 8 w 133"/>
              <a:gd name="T11" fmla="*/ 125 h 133"/>
              <a:gd name="T12" fmla="*/ 0 w 133"/>
              <a:gd name="T13" fmla="*/ 106 h 133"/>
              <a:gd name="T14" fmla="*/ 0 w 133"/>
              <a:gd name="T15" fmla="*/ 28 h 133"/>
              <a:gd name="T16" fmla="*/ 8 w 133"/>
              <a:gd name="T17" fmla="*/ 8 h 133"/>
              <a:gd name="T18" fmla="*/ 27 w 133"/>
              <a:gd name="T19" fmla="*/ 0 h 133"/>
              <a:gd name="T20" fmla="*/ 106 w 133"/>
              <a:gd name="T21" fmla="*/ 0 h 133"/>
              <a:gd name="T22" fmla="*/ 125 w 133"/>
              <a:gd name="T23" fmla="*/ 8 h 133"/>
              <a:gd name="T24" fmla="*/ 133 w 133"/>
              <a:gd name="T25" fmla="*/ 28 h 133"/>
              <a:gd name="T26" fmla="*/ 106 w 133"/>
              <a:gd name="T27" fmla="*/ 12 h 133"/>
              <a:gd name="T28" fmla="*/ 27 w 133"/>
              <a:gd name="T29" fmla="*/ 12 h 133"/>
              <a:gd name="T30" fmla="*/ 17 w 133"/>
              <a:gd name="T31" fmla="*/ 17 h 133"/>
              <a:gd name="T32" fmla="*/ 12 w 133"/>
              <a:gd name="T33" fmla="*/ 28 h 133"/>
              <a:gd name="T34" fmla="*/ 12 w 133"/>
              <a:gd name="T35" fmla="*/ 106 h 133"/>
              <a:gd name="T36" fmla="*/ 17 w 133"/>
              <a:gd name="T37" fmla="*/ 117 h 133"/>
              <a:gd name="T38" fmla="*/ 27 w 133"/>
              <a:gd name="T39" fmla="*/ 121 h 133"/>
              <a:gd name="T40" fmla="*/ 106 w 133"/>
              <a:gd name="T41" fmla="*/ 121 h 133"/>
              <a:gd name="T42" fmla="*/ 117 w 133"/>
              <a:gd name="T43" fmla="*/ 117 h 133"/>
              <a:gd name="T44" fmla="*/ 121 w 133"/>
              <a:gd name="T45" fmla="*/ 106 h 133"/>
              <a:gd name="T46" fmla="*/ 121 w 133"/>
              <a:gd name="T47" fmla="*/ 28 h 133"/>
              <a:gd name="T48" fmla="*/ 117 w 133"/>
              <a:gd name="T49" fmla="*/ 17 h 133"/>
              <a:gd name="T50" fmla="*/ 106 w 133"/>
              <a:gd name="T51"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3" h="133">
                <a:moveTo>
                  <a:pt x="133" y="28"/>
                </a:moveTo>
                <a:cubicBezTo>
                  <a:pt x="133" y="106"/>
                  <a:pt x="133" y="106"/>
                  <a:pt x="133" y="106"/>
                </a:cubicBezTo>
                <a:cubicBezTo>
                  <a:pt x="133" y="114"/>
                  <a:pt x="131" y="120"/>
                  <a:pt x="125" y="125"/>
                </a:cubicBezTo>
                <a:cubicBezTo>
                  <a:pt x="120" y="131"/>
                  <a:pt x="114" y="133"/>
                  <a:pt x="106" y="133"/>
                </a:cubicBezTo>
                <a:cubicBezTo>
                  <a:pt x="27" y="133"/>
                  <a:pt x="27" y="133"/>
                  <a:pt x="27" y="133"/>
                </a:cubicBezTo>
                <a:cubicBezTo>
                  <a:pt x="20" y="133"/>
                  <a:pt x="14" y="131"/>
                  <a:pt x="8" y="125"/>
                </a:cubicBezTo>
                <a:cubicBezTo>
                  <a:pt x="3" y="120"/>
                  <a:pt x="0" y="114"/>
                  <a:pt x="0" y="106"/>
                </a:cubicBezTo>
                <a:cubicBezTo>
                  <a:pt x="0" y="28"/>
                  <a:pt x="0" y="28"/>
                  <a:pt x="0" y="28"/>
                </a:cubicBezTo>
                <a:cubicBezTo>
                  <a:pt x="0" y="20"/>
                  <a:pt x="3" y="14"/>
                  <a:pt x="8" y="8"/>
                </a:cubicBezTo>
                <a:cubicBezTo>
                  <a:pt x="14" y="3"/>
                  <a:pt x="20" y="0"/>
                  <a:pt x="27" y="0"/>
                </a:cubicBezTo>
                <a:cubicBezTo>
                  <a:pt x="106" y="0"/>
                  <a:pt x="106" y="0"/>
                  <a:pt x="106" y="0"/>
                </a:cubicBezTo>
                <a:cubicBezTo>
                  <a:pt x="114" y="0"/>
                  <a:pt x="120" y="3"/>
                  <a:pt x="125" y="8"/>
                </a:cubicBezTo>
                <a:cubicBezTo>
                  <a:pt x="131" y="14"/>
                  <a:pt x="133" y="20"/>
                  <a:pt x="133" y="28"/>
                </a:cubicBezTo>
                <a:close/>
                <a:moveTo>
                  <a:pt x="106" y="12"/>
                </a:moveTo>
                <a:cubicBezTo>
                  <a:pt x="27" y="12"/>
                  <a:pt x="27" y="12"/>
                  <a:pt x="27" y="12"/>
                </a:cubicBezTo>
                <a:cubicBezTo>
                  <a:pt x="23" y="12"/>
                  <a:pt x="20" y="14"/>
                  <a:pt x="17" y="17"/>
                </a:cubicBezTo>
                <a:cubicBezTo>
                  <a:pt x="14" y="20"/>
                  <a:pt x="12" y="23"/>
                  <a:pt x="12" y="28"/>
                </a:cubicBezTo>
                <a:cubicBezTo>
                  <a:pt x="12" y="106"/>
                  <a:pt x="12" y="106"/>
                  <a:pt x="12" y="106"/>
                </a:cubicBezTo>
                <a:cubicBezTo>
                  <a:pt x="12" y="110"/>
                  <a:pt x="14" y="114"/>
                  <a:pt x="17" y="117"/>
                </a:cubicBezTo>
                <a:cubicBezTo>
                  <a:pt x="20" y="120"/>
                  <a:pt x="23" y="121"/>
                  <a:pt x="27" y="121"/>
                </a:cubicBezTo>
                <a:cubicBezTo>
                  <a:pt x="106" y="121"/>
                  <a:pt x="106" y="121"/>
                  <a:pt x="106" y="121"/>
                </a:cubicBezTo>
                <a:cubicBezTo>
                  <a:pt x="110" y="121"/>
                  <a:pt x="114" y="120"/>
                  <a:pt x="117" y="117"/>
                </a:cubicBezTo>
                <a:cubicBezTo>
                  <a:pt x="120" y="114"/>
                  <a:pt x="121" y="110"/>
                  <a:pt x="121" y="106"/>
                </a:cubicBezTo>
                <a:cubicBezTo>
                  <a:pt x="121" y="28"/>
                  <a:pt x="121" y="28"/>
                  <a:pt x="121" y="28"/>
                </a:cubicBezTo>
                <a:cubicBezTo>
                  <a:pt x="121" y="23"/>
                  <a:pt x="120" y="20"/>
                  <a:pt x="117" y="17"/>
                </a:cubicBezTo>
                <a:cubicBezTo>
                  <a:pt x="114" y="14"/>
                  <a:pt x="110" y="12"/>
                  <a:pt x="106" y="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0" name="Freeform 147"/>
          <p:cNvSpPr>
            <a:spLocks noEditPoints="1"/>
          </p:cNvSpPr>
          <p:nvPr/>
        </p:nvSpPr>
        <p:spPr bwMode="auto">
          <a:xfrm>
            <a:off x="8210252" y="3118803"/>
            <a:ext cx="175018" cy="205268"/>
          </a:xfrm>
          <a:custGeom>
            <a:avLst/>
            <a:gdLst>
              <a:gd name="T0" fmla="*/ 110 w 121"/>
              <a:gd name="T1" fmla="*/ 0 h 143"/>
              <a:gd name="T2" fmla="*/ 114 w 121"/>
              <a:gd name="T3" fmla="*/ 1 h 143"/>
              <a:gd name="T4" fmla="*/ 119 w 121"/>
              <a:gd name="T5" fmla="*/ 5 h 143"/>
              <a:gd name="T6" fmla="*/ 121 w 121"/>
              <a:gd name="T7" fmla="*/ 11 h 143"/>
              <a:gd name="T8" fmla="*/ 121 w 121"/>
              <a:gd name="T9" fmla="*/ 133 h 143"/>
              <a:gd name="T10" fmla="*/ 119 w 121"/>
              <a:gd name="T11" fmla="*/ 139 h 143"/>
              <a:gd name="T12" fmla="*/ 114 w 121"/>
              <a:gd name="T13" fmla="*/ 143 h 143"/>
              <a:gd name="T14" fmla="*/ 110 w 121"/>
              <a:gd name="T15" fmla="*/ 143 h 143"/>
              <a:gd name="T16" fmla="*/ 102 w 121"/>
              <a:gd name="T17" fmla="*/ 140 h 143"/>
              <a:gd name="T18" fmla="*/ 60 w 121"/>
              <a:gd name="T19" fmla="*/ 100 h 143"/>
              <a:gd name="T20" fmla="*/ 19 w 121"/>
              <a:gd name="T21" fmla="*/ 140 h 143"/>
              <a:gd name="T22" fmla="*/ 11 w 121"/>
              <a:gd name="T23" fmla="*/ 143 h 143"/>
              <a:gd name="T24" fmla="*/ 7 w 121"/>
              <a:gd name="T25" fmla="*/ 143 h 143"/>
              <a:gd name="T26" fmla="*/ 2 w 121"/>
              <a:gd name="T27" fmla="*/ 139 h 143"/>
              <a:gd name="T28" fmla="*/ 0 w 121"/>
              <a:gd name="T29" fmla="*/ 133 h 143"/>
              <a:gd name="T30" fmla="*/ 0 w 121"/>
              <a:gd name="T31" fmla="*/ 11 h 143"/>
              <a:gd name="T32" fmla="*/ 2 w 121"/>
              <a:gd name="T33" fmla="*/ 5 h 143"/>
              <a:gd name="T34" fmla="*/ 7 w 121"/>
              <a:gd name="T35" fmla="*/ 1 h 143"/>
              <a:gd name="T36" fmla="*/ 11 w 121"/>
              <a:gd name="T37" fmla="*/ 0 h 143"/>
              <a:gd name="T38" fmla="*/ 110 w 121"/>
              <a:gd name="T39" fmla="*/ 0 h 143"/>
              <a:gd name="T40" fmla="*/ 109 w 121"/>
              <a:gd name="T41" fmla="*/ 12 h 143"/>
              <a:gd name="T42" fmla="*/ 12 w 121"/>
              <a:gd name="T43" fmla="*/ 12 h 143"/>
              <a:gd name="T44" fmla="*/ 12 w 121"/>
              <a:gd name="T45" fmla="*/ 130 h 143"/>
              <a:gd name="T46" fmla="*/ 52 w 121"/>
              <a:gd name="T47" fmla="*/ 91 h 143"/>
              <a:gd name="T48" fmla="*/ 60 w 121"/>
              <a:gd name="T49" fmla="*/ 83 h 143"/>
              <a:gd name="T50" fmla="*/ 69 w 121"/>
              <a:gd name="T51" fmla="*/ 91 h 143"/>
              <a:gd name="T52" fmla="*/ 109 w 121"/>
              <a:gd name="T53" fmla="*/ 130 h 143"/>
              <a:gd name="T54" fmla="*/ 109 w 121"/>
              <a:gd name="T55" fmla="*/ 1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1" h="143">
                <a:moveTo>
                  <a:pt x="110" y="0"/>
                </a:moveTo>
                <a:cubicBezTo>
                  <a:pt x="111" y="0"/>
                  <a:pt x="113" y="1"/>
                  <a:pt x="114" y="1"/>
                </a:cubicBezTo>
                <a:cubicBezTo>
                  <a:pt x="116" y="2"/>
                  <a:pt x="118" y="3"/>
                  <a:pt x="119" y="5"/>
                </a:cubicBezTo>
                <a:cubicBezTo>
                  <a:pt x="120" y="7"/>
                  <a:pt x="121" y="9"/>
                  <a:pt x="121" y="11"/>
                </a:cubicBezTo>
                <a:cubicBezTo>
                  <a:pt x="121" y="133"/>
                  <a:pt x="121" y="133"/>
                  <a:pt x="121" y="133"/>
                </a:cubicBezTo>
                <a:cubicBezTo>
                  <a:pt x="121" y="135"/>
                  <a:pt x="120" y="137"/>
                  <a:pt x="119" y="139"/>
                </a:cubicBezTo>
                <a:cubicBezTo>
                  <a:pt x="118" y="140"/>
                  <a:pt x="116" y="142"/>
                  <a:pt x="114" y="143"/>
                </a:cubicBezTo>
                <a:cubicBezTo>
                  <a:pt x="113" y="143"/>
                  <a:pt x="112" y="143"/>
                  <a:pt x="110" y="143"/>
                </a:cubicBezTo>
                <a:cubicBezTo>
                  <a:pt x="107" y="143"/>
                  <a:pt x="104" y="142"/>
                  <a:pt x="102" y="140"/>
                </a:cubicBezTo>
                <a:cubicBezTo>
                  <a:pt x="60" y="100"/>
                  <a:pt x="60" y="100"/>
                  <a:pt x="60" y="100"/>
                </a:cubicBezTo>
                <a:cubicBezTo>
                  <a:pt x="19" y="140"/>
                  <a:pt x="19" y="140"/>
                  <a:pt x="19" y="140"/>
                </a:cubicBezTo>
                <a:cubicBezTo>
                  <a:pt x="16" y="142"/>
                  <a:pt x="14" y="143"/>
                  <a:pt x="11" y="143"/>
                </a:cubicBezTo>
                <a:cubicBezTo>
                  <a:pt x="9" y="143"/>
                  <a:pt x="8" y="143"/>
                  <a:pt x="7" y="143"/>
                </a:cubicBezTo>
                <a:cubicBezTo>
                  <a:pt x="5" y="142"/>
                  <a:pt x="3" y="140"/>
                  <a:pt x="2" y="139"/>
                </a:cubicBezTo>
                <a:cubicBezTo>
                  <a:pt x="1" y="137"/>
                  <a:pt x="0" y="135"/>
                  <a:pt x="0" y="133"/>
                </a:cubicBezTo>
                <a:cubicBezTo>
                  <a:pt x="0" y="11"/>
                  <a:pt x="0" y="11"/>
                  <a:pt x="0" y="11"/>
                </a:cubicBezTo>
                <a:cubicBezTo>
                  <a:pt x="0" y="9"/>
                  <a:pt x="1" y="7"/>
                  <a:pt x="2" y="5"/>
                </a:cubicBezTo>
                <a:cubicBezTo>
                  <a:pt x="3" y="3"/>
                  <a:pt x="5" y="2"/>
                  <a:pt x="7" y="1"/>
                </a:cubicBezTo>
                <a:cubicBezTo>
                  <a:pt x="8" y="1"/>
                  <a:pt x="9" y="0"/>
                  <a:pt x="11" y="0"/>
                </a:cubicBezTo>
                <a:lnTo>
                  <a:pt x="110" y="0"/>
                </a:lnTo>
                <a:close/>
                <a:moveTo>
                  <a:pt x="109" y="12"/>
                </a:moveTo>
                <a:cubicBezTo>
                  <a:pt x="12" y="12"/>
                  <a:pt x="12" y="12"/>
                  <a:pt x="12" y="12"/>
                </a:cubicBezTo>
                <a:cubicBezTo>
                  <a:pt x="12" y="130"/>
                  <a:pt x="12" y="130"/>
                  <a:pt x="12" y="130"/>
                </a:cubicBezTo>
                <a:cubicBezTo>
                  <a:pt x="52" y="91"/>
                  <a:pt x="52" y="91"/>
                  <a:pt x="52" y="91"/>
                </a:cubicBezTo>
                <a:cubicBezTo>
                  <a:pt x="60" y="83"/>
                  <a:pt x="60" y="83"/>
                  <a:pt x="60" y="83"/>
                </a:cubicBezTo>
                <a:cubicBezTo>
                  <a:pt x="69" y="91"/>
                  <a:pt x="69" y="91"/>
                  <a:pt x="69" y="91"/>
                </a:cubicBezTo>
                <a:cubicBezTo>
                  <a:pt x="109" y="130"/>
                  <a:pt x="109" y="130"/>
                  <a:pt x="109" y="130"/>
                </a:cubicBezTo>
                <a:lnTo>
                  <a:pt x="109" y="1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1" name="Freeform 148"/>
          <p:cNvSpPr>
            <a:spLocks noEditPoints="1"/>
          </p:cNvSpPr>
          <p:nvPr/>
        </p:nvSpPr>
        <p:spPr bwMode="auto">
          <a:xfrm>
            <a:off x="8443608" y="3118803"/>
            <a:ext cx="209589" cy="209589"/>
          </a:xfrm>
          <a:custGeom>
            <a:avLst/>
            <a:gdLst>
              <a:gd name="T0" fmla="*/ 146 w 146"/>
              <a:gd name="T1" fmla="*/ 118 h 146"/>
              <a:gd name="T2" fmla="*/ 118 w 146"/>
              <a:gd name="T3" fmla="*/ 146 h 146"/>
              <a:gd name="T4" fmla="*/ 8 w 146"/>
              <a:gd name="T5" fmla="*/ 138 h 146"/>
              <a:gd name="T6" fmla="*/ 0 w 146"/>
              <a:gd name="T7" fmla="*/ 28 h 146"/>
              <a:gd name="T8" fmla="*/ 28 w 146"/>
              <a:gd name="T9" fmla="*/ 0 h 146"/>
              <a:gd name="T10" fmla="*/ 138 w 146"/>
              <a:gd name="T11" fmla="*/ 8 h 146"/>
              <a:gd name="T12" fmla="*/ 121 w 146"/>
              <a:gd name="T13" fmla="*/ 101 h 146"/>
              <a:gd name="T14" fmla="*/ 118 w 146"/>
              <a:gd name="T15" fmla="*/ 97 h 146"/>
              <a:gd name="T16" fmla="*/ 104 w 146"/>
              <a:gd name="T17" fmla="*/ 89 h 146"/>
              <a:gd name="T18" fmla="*/ 100 w 146"/>
              <a:gd name="T19" fmla="*/ 87 h 146"/>
              <a:gd name="T20" fmla="*/ 94 w 146"/>
              <a:gd name="T21" fmla="*/ 89 h 146"/>
              <a:gd name="T22" fmla="*/ 84 w 146"/>
              <a:gd name="T23" fmla="*/ 99 h 146"/>
              <a:gd name="T24" fmla="*/ 81 w 146"/>
              <a:gd name="T25" fmla="*/ 98 h 146"/>
              <a:gd name="T26" fmla="*/ 78 w 146"/>
              <a:gd name="T27" fmla="*/ 96 h 146"/>
              <a:gd name="T28" fmla="*/ 50 w 146"/>
              <a:gd name="T29" fmla="*/ 68 h 146"/>
              <a:gd name="T30" fmla="*/ 48 w 146"/>
              <a:gd name="T31" fmla="*/ 65 h 146"/>
              <a:gd name="T32" fmla="*/ 47 w 146"/>
              <a:gd name="T33" fmla="*/ 62 h 146"/>
              <a:gd name="T34" fmla="*/ 54 w 146"/>
              <a:gd name="T35" fmla="*/ 55 h 146"/>
              <a:gd name="T36" fmla="*/ 60 w 146"/>
              <a:gd name="T37" fmla="*/ 48 h 146"/>
              <a:gd name="T38" fmla="*/ 58 w 146"/>
              <a:gd name="T39" fmla="*/ 44 h 146"/>
              <a:gd name="T40" fmla="*/ 55 w 146"/>
              <a:gd name="T41" fmla="*/ 39 h 146"/>
              <a:gd name="T42" fmla="*/ 50 w 146"/>
              <a:gd name="T43" fmla="*/ 30 h 146"/>
              <a:gd name="T44" fmla="*/ 47 w 146"/>
              <a:gd name="T45" fmla="*/ 25 h 146"/>
              <a:gd name="T46" fmla="*/ 35 w 146"/>
              <a:gd name="T47" fmla="*/ 27 h 146"/>
              <a:gd name="T48" fmla="*/ 25 w 146"/>
              <a:gd name="T49" fmla="*/ 48 h 146"/>
              <a:gd name="T50" fmla="*/ 25 w 146"/>
              <a:gd name="T51" fmla="*/ 54 h 146"/>
              <a:gd name="T52" fmla="*/ 27 w 146"/>
              <a:gd name="T53" fmla="*/ 60 h 146"/>
              <a:gd name="T54" fmla="*/ 29 w 146"/>
              <a:gd name="T55" fmla="*/ 66 h 146"/>
              <a:gd name="T56" fmla="*/ 80 w 146"/>
              <a:gd name="T57" fmla="*/ 117 h 146"/>
              <a:gd name="T58" fmla="*/ 86 w 146"/>
              <a:gd name="T59" fmla="*/ 119 h 146"/>
              <a:gd name="T60" fmla="*/ 92 w 146"/>
              <a:gd name="T61" fmla="*/ 121 h 146"/>
              <a:gd name="T62" fmla="*/ 98 w 146"/>
              <a:gd name="T63" fmla="*/ 121 h 146"/>
              <a:gd name="T64" fmla="*/ 119 w 146"/>
              <a:gd name="T65"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121" y="101"/>
                </a:moveTo>
                <a:cubicBezTo>
                  <a:pt x="121" y="100"/>
                  <a:pt x="121" y="100"/>
                  <a:pt x="121" y="100"/>
                </a:cubicBezTo>
                <a:cubicBezTo>
                  <a:pt x="121" y="99"/>
                  <a:pt x="120" y="98"/>
                  <a:pt x="118" y="97"/>
                </a:cubicBezTo>
                <a:cubicBezTo>
                  <a:pt x="115" y="95"/>
                  <a:pt x="113" y="94"/>
                  <a:pt x="109" y="92"/>
                </a:cubicBezTo>
                <a:cubicBezTo>
                  <a:pt x="104" y="89"/>
                  <a:pt x="104" y="89"/>
                  <a:pt x="104" y="89"/>
                </a:cubicBezTo>
                <a:cubicBezTo>
                  <a:pt x="104" y="89"/>
                  <a:pt x="103" y="89"/>
                  <a:pt x="102" y="88"/>
                </a:cubicBezTo>
                <a:cubicBezTo>
                  <a:pt x="102" y="87"/>
                  <a:pt x="101" y="87"/>
                  <a:pt x="100" y="87"/>
                </a:cubicBezTo>
                <a:cubicBezTo>
                  <a:pt x="99" y="86"/>
                  <a:pt x="99" y="86"/>
                  <a:pt x="98" y="86"/>
                </a:cubicBezTo>
                <a:cubicBezTo>
                  <a:pt x="97" y="86"/>
                  <a:pt x="96" y="87"/>
                  <a:pt x="94" y="89"/>
                </a:cubicBezTo>
                <a:cubicBezTo>
                  <a:pt x="92" y="91"/>
                  <a:pt x="90" y="93"/>
                  <a:pt x="88" y="95"/>
                </a:cubicBezTo>
                <a:cubicBezTo>
                  <a:pt x="87" y="98"/>
                  <a:pt x="85" y="99"/>
                  <a:pt x="84" y="99"/>
                </a:cubicBezTo>
                <a:cubicBezTo>
                  <a:pt x="84" y="99"/>
                  <a:pt x="83" y="98"/>
                  <a:pt x="83" y="98"/>
                </a:cubicBezTo>
                <a:cubicBezTo>
                  <a:pt x="82" y="98"/>
                  <a:pt x="82" y="98"/>
                  <a:pt x="81" y="98"/>
                </a:cubicBezTo>
                <a:cubicBezTo>
                  <a:pt x="81" y="97"/>
                  <a:pt x="80" y="97"/>
                  <a:pt x="80" y="97"/>
                </a:cubicBezTo>
                <a:cubicBezTo>
                  <a:pt x="79" y="96"/>
                  <a:pt x="78" y="96"/>
                  <a:pt x="78" y="96"/>
                </a:cubicBezTo>
                <a:cubicBezTo>
                  <a:pt x="72" y="92"/>
                  <a:pt x="67" y="88"/>
                  <a:pt x="62" y="84"/>
                </a:cubicBezTo>
                <a:cubicBezTo>
                  <a:pt x="58" y="79"/>
                  <a:pt x="54" y="74"/>
                  <a:pt x="50" y="68"/>
                </a:cubicBezTo>
                <a:cubicBezTo>
                  <a:pt x="50" y="68"/>
                  <a:pt x="50" y="67"/>
                  <a:pt x="49" y="67"/>
                </a:cubicBezTo>
                <a:cubicBezTo>
                  <a:pt x="49" y="66"/>
                  <a:pt x="49" y="65"/>
                  <a:pt x="48" y="65"/>
                </a:cubicBezTo>
                <a:cubicBezTo>
                  <a:pt x="48" y="65"/>
                  <a:pt x="48" y="64"/>
                  <a:pt x="48" y="63"/>
                </a:cubicBezTo>
                <a:cubicBezTo>
                  <a:pt x="48" y="63"/>
                  <a:pt x="47" y="62"/>
                  <a:pt x="47" y="62"/>
                </a:cubicBezTo>
                <a:cubicBezTo>
                  <a:pt x="47" y="61"/>
                  <a:pt x="48" y="60"/>
                  <a:pt x="49" y="59"/>
                </a:cubicBezTo>
                <a:cubicBezTo>
                  <a:pt x="51" y="57"/>
                  <a:pt x="52" y="56"/>
                  <a:pt x="54" y="55"/>
                </a:cubicBezTo>
                <a:cubicBezTo>
                  <a:pt x="55" y="54"/>
                  <a:pt x="57" y="53"/>
                  <a:pt x="58" y="51"/>
                </a:cubicBezTo>
                <a:cubicBezTo>
                  <a:pt x="59" y="50"/>
                  <a:pt x="60" y="49"/>
                  <a:pt x="60" y="48"/>
                </a:cubicBezTo>
                <a:cubicBezTo>
                  <a:pt x="60" y="47"/>
                  <a:pt x="60" y="47"/>
                  <a:pt x="59" y="46"/>
                </a:cubicBezTo>
                <a:cubicBezTo>
                  <a:pt x="59" y="45"/>
                  <a:pt x="59" y="44"/>
                  <a:pt x="58" y="44"/>
                </a:cubicBezTo>
                <a:cubicBezTo>
                  <a:pt x="57" y="43"/>
                  <a:pt x="57" y="42"/>
                  <a:pt x="57" y="42"/>
                </a:cubicBezTo>
                <a:cubicBezTo>
                  <a:pt x="57" y="41"/>
                  <a:pt x="56" y="40"/>
                  <a:pt x="55" y="39"/>
                </a:cubicBezTo>
                <a:cubicBezTo>
                  <a:pt x="55" y="38"/>
                  <a:pt x="54" y="36"/>
                  <a:pt x="53" y="35"/>
                </a:cubicBezTo>
                <a:cubicBezTo>
                  <a:pt x="52" y="33"/>
                  <a:pt x="51" y="32"/>
                  <a:pt x="50" y="30"/>
                </a:cubicBezTo>
                <a:cubicBezTo>
                  <a:pt x="50" y="29"/>
                  <a:pt x="49" y="27"/>
                  <a:pt x="48" y="26"/>
                </a:cubicBezTo>
                <a:cubicBezTo>
                  <a:pt x="47" y="25"/>
                  <a:pt x="47" y="25"/>
                  <a:pt x="47" y="25"/>
                </a:cubicBezTo>
                <a:cubicBezTo>
                  <a:pt x="46" y="25"/>
                  <a:pt x="46" y="25"/>
                  <a:pt x="45" y="25"/>
                </a:cubicBezTo>
                <a:cubicBezTo>
                  <a:pt x="42" y="25"/>
                  <a:pt x="39" y="25"/>
                  <a:pt x="35" y="27"/>
                </a:cubicBezTo>
                <a:cubicBezTo>
                  <a:pt x="33" y="28"/>
                  <a:pt x="30" y="31"/>
                  <a:pt x="28" y="36"/>
                </a:cubicBezTo>
                <a:cubicBezTo>
                  <a:pt x="26" y="40"/>
                  <a:pt x="25" y="44"/>
                  <a:pt x="25" y="48"/>
                </a:cubicBezTo>
                <a:cubicBezTo>
                  <a:pt x="25" y="49"/>
                  <a:pt x="25" y="50"/>
                  <a:pt x="25" y="51"/>
                </a:cubicBezTo>
                <a:cubicBezTo>
                  <a:pt x="25" y="52"/>
                  <a:pt x="25" y="53"/>
                  <a:pt x="25" y="54"/>
                </a:cubicBezTo>
                <a:cubicBezTo>
                  <a:pt x="26" y="55"/>
                  <a:pt x="26" y="56"/>
                  <a:pt x="26" y="57"/>
                </a:cubicBezTo>
                <a:cubicBezTo>
                  <a:pt x="27" y="58"/>
                  <a:pt x="27" y="59"/>
                  <a:pt x="27" y="60"/>
                </a:cubicBezTo>
                <a:cubicBezTo>
                  <a:pt x="27" y="60"/>
                  <a:pt x="28" y="62"/>
                  <a:pt x="28" y="63"/>
                </a:cubicBezTo>
                <a:cubicBezTo>
                  <a:pt x="29" y="65"/>
                  <a:pt x="29" y="65"/>
                  <a:pt x="29" y="66"/>
                </a:cubicBezTo>
                <a:cubicBezTo>
                  <a:pt x="33" y="76"/>
                  <a:pt x="40" y="86"/>
                  <a:pt x="50" y="96"/>
                </a:cubicBezTo>
                <a:cubicBezTo>
                  <a:pt x="60" y="106"/>
                  <a:pt x="70" y="113"/>
                  <a:pt x="80" y="117"/>
                </a:cubicBezTo>
                <a:cubicBezTo>
                  <a:pt x="81" y="117"/>
                  <a:pt x="82" y="117"/>
                  <a:pt x="83" y="118"/>
                </a:cubicBezTo>
                <a:cubicBezTo>
                  <a:pt x="85" y="118"/>
                  <a:pt x="86" y="119"/>
                  <a:pt x="86" y="119"/>
                </a:cubicBezTo>
                <a:cubicBezTo>
                  <a:pt x="87" y="119"/>
                  <a:pt x="88" y="119"/>
                  <a:pt x="89" y="120"/>
                </a:cubicBezTo>
                <a:cubicBezTo>
                  <a:pt x="90" y="120"/>
                  <a:pt x="91" y="120"/>
                  <a:pt x="92" y="121"/>
                </a:cubicBezTo>
                <a:cubicBezTo>
                  <a:pt x="93" y="121"/>
                  <a:pt x="94" y="121"/>
                  <a:pt x="95" y="121"/>
                </a:cubicBezTo>
                <a:cubicBezTo>
                  <a:pt x="96" y="121"/>
                  <a:pt x="97" y="121"/>
                  <a:pt x="98" y="121"/>
                </a:cubicBezTo>
                <a:cubicBezTo>
                  <a:pt x="102" y="121"/>
                  <a:pt x="106" y="120"/>
                  <a:pt x="110" y="118"/>
                </a:cubicBezTo>
                <a:cubicBezTo>
                  <a:pt x="115" y="116"/>
                  <a:pt x="118" y="113"/>
                  <a:pt x="119" y="111"/>
                </a:cubicBezTo>
                <a:cubicBezTo>
                  <a:pt x="121" y="107"/>
                  <a:pt x="121" y="104"/>
                  <a:pt x="121" y="10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2" name="Freeform 149"/>
          <p:cNvSpPr/>
          <p:nvPr/>
        </p:nvSpPr>
        <p:spPr bwMode="auto">
          <a:xfrm>
            <a:off x="8718018" y="3136089"/>
            <a:ext cx="211749" cy="175018"/>
          </a:xfrm>
          <a:custGeom>
            <a:avLst/>
            <a:gdLst>
              <a:gd name="T0" fmla="*/ 149 w 149"/>
              <a:gd name="T1" fmla="*/ 15 h 121"/>
              <a:gd name="T2" fmla="*/ 134 w 149"/>
              <a:gd name="T3" fmla="*/ 31 h 121"/>
              <a:gd name="T4" fmla="*/ 134 w 149"/>
              <a:gd name="T5" fmla="*/ 35 h 121"/>
              <a:gd name="T6" fmla="*/ 131 w 149"/>
              <a:gd name="T7" fmla="*/ 59 h 121"/>
              <a:gd name="T8" fmla="*/ 120 w 149"/>
              <a:gd name="T9" fmla="*/ 83 h 121"/>
              <a:gd name="T10" fmla="*/ 102 w 149"/>
              <a:gd name="T11" fmla="*/ 103 h 121"/>
              <a:gd name="T12" fmla="*/ 78 w 149"/>
              <a:gd name="T13" fmla="*/ 116 h 121"/>
              <a:gd name="T14" fmla="*/ 47 w 149"/>
              <a:gd name="T15" fmla="*/ 121 h 121"/>
              <a:gd name="T16" fmla="*/ 0 w 149"/>
              <a:gd name="T17" fmla="*/ 108 h 121"/>
              <a:gd name="T18" fmla="*/ 8 w 149"/>
              <a:gd name="T19" fmla="*/ 108 h 121"/>
              <a:gd name="T20" fmla="*/ 46 w 149"/>
              <a:gd name="T21" fmla="*/ 95 h 121"/>
              <a:gd name="T22" fmla="*/ 28 w 149"/>
              <a:gd name="T23" fmla="*/ 89 h 121"/>
              <a:gd name="T24" fmla="*/ 17 w 149"/>
              <a:gd name="T25" fmla="*/ 74 h 121"/>
              <a:gd name="T26" fmla="*/ 23 w 149"/>
              <a:gd name="T27" fmla="*/ 74 h 121"/>
              <a:gd name="T28" fmla="*/ 31 w 149"/>
              <a:gd name="T29" fmla="*/ 73 h 121"/>
              <a:gd name="T30" fmla="*/ 13 w 149"/>
              <a:gd name="T31" fmla="*/ 63 h 121"/>
              <a:gd name="T32" fmla="*/ 6 w 149"/>
              <a:gd name="T33" fmla="*/ 43 h 121"/>
              <a:gd name="T34" fmla="*/ 6 w 149"/>
              <a:gd name="T35" fmla="*/ 43 h 121"/>
              <a:gd name="T36" fmla="*/ 20 w 149"/>
              <a:gd name="T37" fmla="*/ 47 h 121"/>
              <a:gd name="T38" fmla="*/ 10 w 149"/>
              <a:gd name="T39" fmla="*/ 36 h 121"/>
              <a:gd name="T40" fmla="*/ 7 w 149"/>
              <a:gd name="T41" fmla="*/ 21 h 121"/>
              <a:gd name="T42" fmla="*/ 11 w 149"/>
              <a:gd name="T43" fmla="*/ 6 h 121"/>
              <a:gd name="T44" fmla="*/ 39 w 149"/>
              <a:gd name="T45" fmla="*/ 29 h 121"/>
              <a:gd name="T46" fmla="*/ 74 w 149"/>
              <a:gd name="T47" fmla="*/ 38 h 121"/>
              <a:gd name="T48" fmla="*/ 73 w 149"/>
              <a:gd name="T49" fmla="*/ 31 h 121"/>
              <a:gd name="T50" fmla="*/ 82 w 149"/>
              <a:gd name="T51" fmla="*/ 9 h 121"/>
              <a:gd name="T52" fmla="*/ 104 w 149"/>
              <a:gd name="T53" fmla="*/ 0 h 121"/>
              <a:gd name="T54" fmla="*/ 126 w 149"/>
              <a:gd name="T55" fmla="*/ 10 h 121"/>
              <a:gd name="T56" fmla="*/ 145 w 149"/>
              <a:gd name="T57" fmla="*/ 3 h 121"/>
              <a:gd name="T58" fmla="*/ 132 w 149"/>
              <a:gd name="T59" fmla="*/ 20 h 121"/>
              <a:gd name="T60" fmla="*/ 149 w 149"/>
              <a:gd name="T61" fmla="*/ 1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 h="121">
                <a:moveTo>
                  <a:pt x="149" y="15"/>
                </a:moveTo>
                <a:cubicBezTo>
                  <a:pt x="145" y="21"/>
                  <a:pt x="140" y="26"/>
                  <a:pt x="134" y="31"/>
                </a:cubicBezTo>
                <a:cubicBezTo>
                  <a:pt x="134" y="31"/>
                  <a:pt x="134" y="33"/>
                  <a:pt x="134" y="35"/>
                </a:cubicBezTo>
                <a:cubicBezTo>
                  <a:pt x="134" y="43"/>
                  <a:pt x="133" y="51"/>
                  <a:pt x="131" y="59"/>
                </a:cubicBezTo>
                <a:cubicBezTo>
                  <a:pt x="128" y="67"/>
                  <a:pt x="125" y="75"/>
                  <a:pt x="120" y="83"/>
                </a:cubicBezTo>
                <a:cubicBezTo>
                  <a:pt x="115" y="90"/>
                  <a:pt x="109" y="97"/>
                  <a:pt x="102" y="103"/>
                </a:cubicBezTo>
                <a:cubicBezTo>
                  <a:pt x="95" y="108"/>
                  <a:pt x="87" y="113"/>
                  <a:pt x="78" y="116"/>
                </a:cubicBezTo>
                <a:cubicBezTo>
                  <a:pt x="68" y="120"/>
                  <a:pt x="58" y="121"/>
                  <a:pt x="47" y="121"/>
                </a:cubicBezTo>
                <a:cubicBezTo>
                  <a:pt x="30" y="121"/>
                  <a:pt x="15" y="117"/>
                  <a:pt x="0" y="108"/>
                </a:cubicBezTo>
                <a:cubicBezTo>
                  <a:pt x="3" y="108"/>
                  <a:pt x="5" y="108"/>
                  <a:pt x="8" y="108"/>
                </a:cubicBezTo>
                <a:cubicBezTo>
                  <a:pt x="22" y="108"/>
                  <a:pt x="35" y="104"/>
                  <a:pt x="46" y="95"/>
                </a:cubicBezTo>
                <a:cubicBezTo>
                  <a:pt x="39" y="95"/>
                  <a:pt x="33" y="93"/>
                  <a:pt x="28" y="89"/>
                </a:cubicBezTo>
                <a:cubicBezTo>
                  <a:pt x="23" y="85"/>
                  <a:pt x="19" y="80"/>
                  <a:pt x="17" y="74"/>
                </a:cubicBezTo>
                <a:cubicBezTo>
                  <a:pt x="19" y="74"/>
                  <a:pt x="21" y="74"/>
                  <a:pt x="23" y="74"/>
                </a:cubicBezTo>
                <a:cubicBezTo>
                  <a:pt x="26" y="74"/>
                  <a:pt x="28" y="74"/>
                  <a:pt x="31" y="73"/>
                </a:cubicBezTo>
                <a:cubicBezTo>
                  <a:pt x="24" y="72"/>
                  <a:pt x="18" y="68"/>
                  <a:pt x="13" y="63"/>
                </a:cubicBezTo>
                <a:cubicBezTo>
                  <a:pt x="9" y="57"/>
                  <a:pt x="6" y="51"/>
                  <a:pt x="6" y="43"/>
                </a:cubicBezTo>
                <a:cubicBezTo>
                  <a:pt x="6" y="43"/>
                  <a:pt x="6" y="43"/>
                  <a:pt x="6" y="43"/>
                </a:cubicBezTo>
                <a:cubicBezTo>
                  <a:pt x="11" y="45"/>
                  <a:pt x="15" y="47"/>
                  <a:pt x="20" y="47"/>
                </a:cubicBezTo>
                <a:cubicBezTo>
                  <a:pt x="16" y="44"/>
                  <a:pt x="13" y="40"/>
                  <a:pt x="10" y="36"/>
                </a:cubicBezTo>
                <a:cubicBezTo>
                  <a:pt x="8" y="32"/>
                  <a:pt x="7" y="27"/>
                  <a:pt x="7" y="21"/>
                </a:cubicBezTo>
                <a:cubicBezTo>
                  <a:pt x="7" y="16"/>
                  <a:pt x="8" y="11"/>
                  <a:pt x="11" y="6"/>
                </a:cubicBezTo>
                <a:cubicBezTo>
                  <a:pt x="18" y="15"/>
                  <a:pt x="28" y="23"/>
                  <a:pt x="39" y="29"/>
                </a:cubicBezTo>
                <a:cubicBezTo>
                  <a:pt x="50" y="34"/>
                  <a:pt x="61" y="37"/>
                  <a:pt x="74" y="38"/>
                </a:cubicBezTo>
                <a:cubicBezTo>
                  <a:pt x="73" y="36"/>
                  <a:pt x="73" y="33"/>
                  <a:pt x="73" y="31"/>
                </a:cubicBezTo>
                <a:cubicBezTo>
                  <a:pt x="73" y="23"/>
                  <a:pt x="76" y="15"/>
                  <a:pt x="82" y="9"/>
                </a:cubicBezTo>
                <a:cubicBezTo>
                  <a:pt x="88" y="3"/>
                  <a:pt x="95" y="0"/>
                  <a:pt x="104" y="0"/>
                </a:cubicBezTo>
                <a:cubicBezTo>
                  <a:pt x="112" y="0"/>
                  <a:pt x="120" y="4"/>
                  <a:pt x="126" y="10"/>
                </a:cubicBezTo>
                <a:cubicBezTo>
                  <a:pt x="133" y="9"/>
                  <a:pt x="139" y="6"/>
                  <a:pt x="145" y="3"/>
                </a:cubicBezTo>
                <a:cubicBezTo>
                  <a:pt x="143" y="10"/>
                  <a:pt x="138" y="16"/>
                  <a:pt x="132" y="20"/>
                </a:cubicBezTo>
                <a:cubicBezTo>
                  <a:pt x="138" y="19"/>
                  <a:pt x="144" y="17"/>
                  <a:pt x="149" y="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3" name="Freeform 150"/>
          <p:cNvSpPr/>
          <p:nvPr/>
        </p:nvSpPr>
        <p:spPr bwMode="auto">
          <a:xfrm>
            <a:off x="9009713" y="3103677"/>
            <a:ext cx="116679" cy="224714"/>
          </a:xfrm>
          <a:custGeom>
            <a:avLst/>
            <a:gdLst>
              <a:gd name="T0" fmla="*/ 82 w 82"/>
              <a:gd name="T1" fmla="*/ 1 h 158"/>
              <a:gd name="T2" fmla="*/ 82 w 82"/>
              <a:gd name="T3" fmla="*/ 26 h 158"/>
              <a:gd name="T4" fmla="*/ 67 w 82"/>
              <a:gd name="T5" fmla="*/ 26 h 158"/>
              <a:gd name="T6" fmla="*/ 56 w 82"/>
              <a:gd name="T7" fmla="*/ 30 h 158"/>
              <a:gd name="T8" fmla="*/ 53 w 82"/>
              <a:gd name="T9" fmla="*/ 40 h 158"/>
              <a:gd name="T10" fmla="*/ 53 w 82"/>
              <a:gd name="T11" fmla="*/ 58 h 158"/>
              <a:gd name="T12" fmla="*/ 81 w 82"/>
              <a:gd name="T13" fmla="*/ 58 h 158"/>
              <a:gd name="T14" fmla="*/ 77 w 82"/>
              <a:gd name="T15" fmla="*/ 86 h 158"/>
              <a:gd name="T16" fmla="*/ 53 w 82"/>
              <a:gd name="T17" fmla="*/ 86 h 158"/>
              <a:gd name="T18" fmla="*/ 53 w 82"/>
              <a:gd name="T19" fmla="*/ 158 h 158"/>
              <a:gd name="T20" fmla="*/ 24 w 82"/>
              <a:gd name="T21" fmla="*/ 158 h 158"/>
              <a:gd name="T22" fmla="*/ 24 w 82"/>
              <a:gd name="T23" fmla="*/ 86 h 158"/>
              <a:gd name="T24" fmla="*/ 0 w 82"/>
              <a:gd name="T25" fmla="*/ 86 h 158"/>
              <a:gd name="T26" fmla="*/ 0 w 82"/>
              <a:gd name="T27" fmla="*/ 58 h 158"/>
              <a:gd name="T28" fmla="*/ 24 w 82"/>
              <a:gd name="T29" fmla="*/ 58 h 158"/>
              <a:gd name="T30" fmla="*/ 24 w 82"/>
              <a:gd name="T31" fmla="*/ 37 h 158"/>
              <a:gd name="T32" fmla="*/ 34 w 82"/>
              <a:gd name="T33" fmla="*/ 10 h 158"/>
              <a:gd name="T34" fmla="*/ 60 w 82"/>
              <a:gd name="T35" fmla="*/ 0 h 158"/>
              <a:gd name="T36" fmla="*/ 82 w 82"/>
              <a:gd name="T37" fmla="*/ 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58">
                <a:moveTo>
                  <a:pt x="82" y="1"/>
                </a:moveTo>
                <a:cubicBezTo>
                  <a:pt x="82" y="26"/>
                  <a:pt x="82" y="26"/>
                  <a:pt x="82" y="26"/>
                </a:cubicBezTo>
                <a:cubicBezTo>
                  <a:pt x="67" y="26"/>
                  <a:pt x="67" y="26"/>
                  <a:pt x="67" y="26"/>
                </a:cubicBezTo>
                <a:cubicBezTo>
                  <a:pt x="62" y="26"/>
                  <a:pt x="58" y="27"/>
                  <a:pt x="56" y="30"/>
                </a:cubicBezTo>
                <a:cubicBezTo>
                  <a:pt x="54" y="32"/>
                  <a:pt x="53" y="35"/>
                  <a:pt x="53" y="40"/>
                </a:cubicBezTo>
                <a:cubicBezTo>
                  <a:pt x="53" y="58"/>
                  <a:pt x="53" y="58"/>
                  <a:pt x="53" y="58"/>
                </a:cubicBezTo>
                <a:cubicBezTo>
                  <a:pt x="81" y="58"/>
                  <a:pt x="81" y="58"/>
                  <a:pt x="81" y="58"/>
                </a:cubicBezTo>
                <a:cubicBezTo>
                  <a:pt x="77" y="86"/>
                  <a:pt x="77" y="86"/>
                  <a:pt x="77" y="86"/>
                </a:cubicBezTo>
                <a:cubicBezTo>
                  <a:pt x="53" y="86"/>
                  <a:pt x="53" y="86"/>
                  <a:pt x="53" y="86"/>
                </a:cubicBezTo>
                <a:cubicBezTo>
                  <a:pt x="53" y="158"/>
                  <a:pt x="53" y="158"/>
                  <a:pt x="53" y="158"/>
                </a:cubicBezTo>
                <a:cubicBezTo>
                  <a:pt x="24" y="158"/>
                  <a:pt x="24" y="158"/>
                  <a:pt x="24" y="158"/>
                </a:cubicBezTo>
                <a:cubicBezTo>
                  <a:pt x="24" y="86"/>
                  <a:pt x="24" y="86"/>
                  <a:pt x="24" y="86"/>
                </a:cubicBezTo>
                <a:cubicBezTo>
                  <a:pt x="0" y="86"/>
                  <a:pt x="0" y="86"/>
                  <a:pt x="0" y="86"/>
                </a:cubicBezTo>
                <a:cubicBezTo>
                  <a:pt x="0" y="58"/>
                  <a:pt x="0" y="58"/>
                  <a:pt x="0" y="58"/>
                </a:cubicBezTo>
                <a:cubicBezTo>
                  <a:pt x="24" y="58"/>
                  <a:pt x="24" y="58"/>
                  <a:pt x="24" y="58"/>
                </a:cubicBezTo>
                <a:cubicBezTo>
                  <a:pt x="24" y="37"/>
                  <a:pt x="24" y="37"/>
                  <a:pt x="24" y="37"/>
                </a:cubicBezTo>
                <a:cubicBezTo>
                  <a:pt x="24" y="25"/>
                  <a:pt x="27" y="16"/>
                  <a:pt x="34" y="10"/>
                </a:cubicBezTo>
                <a:cubicBezTo>
                  <a:pt x="41" y="3"/>
                  <a:pt x="49" y="0"/>
                  <a:pt x="60" y="0"/>
                </a:cubicBezTo>
                <a:cubicBezTo>
                  <a:pt x="69" y="0"/>
                  <a:pt x="77" y="1"/>
                  <a:pt x="82" y="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4" name="Freeform 151"/>
          <p:cNvSpPr/>
          <p:nvPr/>
        </p:nvSpPr>
        <p:spPr bwMode="auto">
          <a:xfrm>
            <a:off x="9193373" y="3118803"/>
            <a:ext cx="209589" cy="205268"/>
          </a:xfrm>
          <a:custGeom>
            <a:avLst/>
            <a:gdLst>
              <a:gd name="T0" fmla="*/ 146 w 146"/>
              <a:gd name="T1" fmla="*/ 73 h 142"/>
              <a:gd name="T2" fmla="*/ 132 w 146"/>
              <a:gd name="T3" fmla="*/ 116 h 142"/>
              <a:gd name="T4" fmla="*/ 96 w 146"/>
              <a:gd name="T5" fmla="*/ 142 h 142"/>
              <a:gd name="T6" fmla="*/ 92 w 146"/>
              <a:gd name="T7" fmla="*/ 141 h 142"/>
              <a:gd name="T8" fmla="*/ 91 w 146"/>
              <a:gd name="T9" fmla="*/ 138 h 142"/>
              <a:gd name="T10" fmla="*/ 91 w 146"/>
              <a:gd name="T11" fmla="*/ 118 h 142"/>
              <a:gd name="T12" fmla="*/ 86 w 146"/>
              <a:gd name="T13" fmla="*/ 105 h 142"/>
              <a:gd name="T14" fmla="*/ 96 w 146"/>
              <a:gd name="T15" fmla="*/ 103 h 142"/>
              <a:gd name="T16" fmla="*/ 105 w 146"/>
              <a:gd name="T17" fmla="*/ 100 h 142"/>
              <a:gd name="T18" fmla="*/ 112 w 146"/>
              <a:gd name="T19" fmla="*/ 93 h 142"/>
              <a:gd name="T20" fmla="*/ 117 w 146"/>
              <a:gd name="T21" fmla="*/ 83 h 142"/>
              <a:gd name="T22" fmla="*/ 119 w 146"/>
              <a:gd name="T23" fmla="*/ 69 h 142"/>
              <a:gd name="T24" fmla="*/ 112 w 146"/>
              <a:gd name="T25" fmla="*/ 50 h 142"/>
              <a:gd name="T26" fmla="*/ 111 w 146"/>
              <a:gd name="T27" fmla="*/ 30 h 142"/>
              <a:gd name="T28" fmla="*/ 104 w 146"/>
              <a:gd name="T29" fmla="*/ 31 h 142"/>
              <a:gd name="T30" fmla="*/ 95 w 146"/>
              <a:gd name="T31" fmla="*/ 36 h 142"/>
              <a:gd name="T32" fmla="*/ 91 w 146"/>
              <a:gd name="T33" fmla="*/ 38 h 142"/>
              <a:gd name="T34" fmla="*/ 73 w 146"/>
              <a:gd name="T35" fmla="*/ 35 h 142"/>
              <a:gd name="T36" fmla="*/ 55 w 146"/>
              <a:gd name="T37" fmla="*/ 38 h 142"/>
              <a:gd name="T38" fmla="*/ 51 w 146"/>
              <a:gd name="T39" fmla="*/ 35 h 142"/>
              <a:gd name="T40" fmla="*/ 43 w 146"/>
              <a:gd name="T41" fmla="*/ 32 h 142"/>
              <a:gd name="T42" fmla="*/ 35 w 146"/>
              <a:gd name="T43" fmla="*/ 30 h 142"/>
              <a:gd name="T44" fmla="*/ 34 w 146"/>
              <a:gd name="T45" fmla="*/ 50 h 142"/>
              <a:gd name="T46" fmla="*/ 27 w 146"/>
              <a:gd name="T47" fmla="*/ 69 h 142"/>
              <a:gd name="T48" fmla="*/ 29 w 146"/>
              <a:gd name="T49" fmla="*/ 83 h 142"/>
              <a:gd name="T50" fmla="*/ 34 w 146"/>
              <a:gd name="T51" fmla="*/ 93 h 142"/>
              <a:gd name="T52" fmla="*/ 41 w 146"/>
              <a:gd name="T53" fmla="*/ 100 h 142"/>
              <a:gd name="T54" fmla="*/ 50 w 146"/>
              <a:gd name="T55" fmla="*/ 103 h 142"/>
              <a:gd name="T56" fmla="*/ 60 w 146"/>
              <a:gd name="T57" fmla="*/ 105 h 142"/>
              <a:gd name="T58" fmla="*/ 55 w 146"/>
              <a:gd name="T59" fmla="*/ 115 h 142"/>
              <a:gd name="T60" fmla="*/ 51 w 146"/>
              <a:gd name="T61" fmla="*/ 116 h 142"/>
              <a:gd name="T62" fmla="*/ 46 w 146"/>
              <a:gd name="T63" fmla="*/ 117 h 142"/>
              <a:gd name="T64" fmla="*/ 39 w 146"/>
              <a:gd name="T65" fmla="*/ 115 h 142"/>
              <a:gd name="T66" fmla="*/ 34 w 146"/>
              <a:gd name="T67" fmla="*/ 109 h 142"/>
              <a:gd name="T68" fmla="*/ 30 w 146"/>
              <a:gd name="T69" fmla="*/ 104 h 142"/>
              <a:gd name="T70" fmla="*/ 25 w 146"/>
              <a:gd name="T71" fmla="*/ 102 h 142"/>
              <a:gd name="T72" fmla="*/ 23 w 146"/>
              <a:gd name="T73" fmla="*/ 101 h 142"/>
              <a:gd name="T74" fmla="*/ 20 w 146"/>
              <a:gd name="T75" fmla="*/ 102 h 142"/>
              <a:gd name="T76" fmla="*/ 20 w 146"/>
              <a:gd name="T77" fmla="*/ 103 h 142"/>
              <a:gd name="T78" fmla="*/ 21 w 146"/>
              <a:gd name="T79" fmla="*/ 104 h 142"/>
              <a:gd name="T80" fmla="*/ 22 w 146"/>
              <a:gd name="T81" fmla="*/ 105 h 142"/>
              <a:gd name="T82" fmla="*/ 23 w 146"/>
              <a:gd name="T83" fmla="*/ 106 h 142"/>
              <a:gd name="T84" fmla="*/ 27 w 146"/>
              <a:gd name="T85" fmla="*/ 109 h 142"/>
              <a:gd name="T86" fmla="*/ 30 w 146"/>
              <a:gd name="T87" fmla="*/ 114 h 142"/>
              <a:gd name="T88" fmla="*/ 31 w 146"/>
              <a:gd name="T89" fmla="*/ 116 h 142"/>
              <a:gd name="T90" fmla="*/ 35 w 146"/>
              <a:gd name="T91" fmla="*/ 122 h 142"/>
              <a:gd name="T92" fmla="*/ 41 w 146"/>
              <a:gd name="T93" fmla="*/ 125 h 142"/>
              <a:gd name="T94" fmla="*/ 48 w 146"/>
              <a:gd name="T95" fmla="*/ 126 h 142"/>
              <a:gd name="T96" fmla="*/ 53 w 146"/>
              <a:gd name="T97" fmla="*/ 125 h 142"/>
              <a:gd name="T98" fmla="*/ 55 w 146"/>
              <a:gd name="T99" fmla="*/ 125 h 142"/>
              <a:gd name="T100" fmla="*/ 55 w 146"/>
              <a:gd name="T101" fmla="*/ 133 h 142"/>
              <a:gd name="T102" fmla="*/ 55 w 146"/>
              <a:gd name="T103" fmla="*/ 138 h 142"/>
              <a:gd name="T104" fmla="*/ 54 w 146"/>
              <a:gd name="T105" fmla="*/ 141 h 142"/>
              <a:gd name="T106" fmla="*/ 50 w 146"/>
              <a:gd name="T107" fmla="*/ 142 h 142"/>
              <a:gd name="T108" fmla="*/ 14 w 146"/>
              <a:gd name="T109" fmla="*/ 116 h 142"/>
              <a:gd name="T110" fmla="*/ 0 w 146"/>
              <a:gd name="T111" fmla="*/ 73 h 142"/>
              <a:gd name="T112" fmla="*/ 10 w 146"/>
              <a:gd name="T113" fmla="*/ 36 h 142"/>
              <a:gd name="T114" fmla="*/ 37 w 146"/>
              <a:gd name="T115" fmla="*/ 10 h 142"/>
              <a:gd name="T116" fmla="*/ 73 w 146"/>
              <a:gd name="T117" fmla="*/ 0 h 142"/>
              <a:gd name="T118" fmla="*/ 110 w 146"/>
              <a:gd name="T119" fmla="*/ 10 h 142"/>
              <a:gd name="T120" fmla="*/ 136 w 146"/>
              <a:gd name="T121" fmla="*/ 36 h 142"/>
              <a:gd name="T122" fmla="*/ 146 w 146"/>
              <a:gd name="T123" fmla="*/ 7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6" h="142">
                <a:moveTo>
                  <a:pt x="146" y="73"/>
                </a:moveTo>
                <a:cubicBezTo>
                  <a:pt x="146" y="89"/>
                  <a:pt x="141" y="103"/>
                  <a:pt x="132" y="116"/>
                </a:cubicBezTo>
                <a:cubicBezTo>
                  <a:pt x="123" y="128"/>
                  <a:pt x="111" y="137"/>
                  <a:pt x="96" y="142"/>
                </a:cubicBezTo>
                <a:cubicBezTo>
                  <a:pt x="94" y="142"/>
                  <a:pt x="93" y="142"/>
                  <a:pt x="92" y="141"/>
                </a:cubicBezTo>
                <a:cubicBezTo>
                  <a:pt x="92" y="140"/>
                  <a:pt x="91" y="140"/>
                  <a:pt x="91" y="138"/>
                </a:cubicBezTo>
                <a:cubicBezTo>
                  <a:pt x="91" y="118"/>
                  <a:pt x="91" y="118"/>
                  <a:pt x="91" y="118"/>
                </a:cubicBezTo>
                <a:cubicBezTo>
                  <a:pt x="91" y="112"/>
                  <a:pt x="90" y="108"/>
                  <a:pt x="86" y="105"/>
                </a:cubicBezTo>
                <a:cubicBezTo>
                  <a:pt x="90" y="105"/>
                  <a:pt x="93" y="104"/>
                  <a:pt x="96" y="103"/>
                </a:cubicBezTo>
                <a:cubicBezTo>
                  <a:pt x="99" y="103"/>
                  <a:pt x="102" y="101"/>
                  <a:pt x="105" y="100"/>
                </a:cubicBezTo>
                <a:cubicBezTo>
                  <a:pt x="108" y="98"/>
                  <a:pt x="110" y="96"/>
                  <a:pt x="112" y="93"/>
                </a:cubicBezTo>
                <a:cubicBezTo>
                  <a:pt x="115" y="91"/>
                  <a:pt x="116" y="88"/>
                  <a:pt x="117" y="83"/>
                </a:cubicBezTo>
                <a:cubicBezTo>
                  <a:pt x="119" y="79"/>
                  <a:pt x="119" y="75"/>
                  <a:pt x="119" y="69"/>
                </a:cubicBezTo>
                <a:cubicBezTo>
                  <a:pt x="119" y="62"/>
                  <a:pt x="117" y="55"/>
                  <a:pt x="112" y="50"/>
                </a:cubicBezTo>
                <a:cubicBezTo>
                  <a:pt x="114" y="44"/>
                  <a:pt x="114" y="38"/>
                  <a:pt x="111" y="30"/>
                </a:cubicBezTo>
                <a:cubicBezTo>
                  <a:pt x="109" y="30"/>
                  <a:pt x="107" y="30"/>
                  <a:pt x="104" y="31"/>
                </a:cubicBezTo>
                <a:cubicBezTo>
                  <a:pt x="100" y="33"/>
                  <a:pt x="97" y="34"/>
                  <a:pt x="95" y="36"/>
                </a:cubicBezTo>
                <a:cubicBezTo>
                  <a:pt x="91" y="38"/>
                  <a:pt x="91" y="38"/>
                  <a:pt x="91" y="38"/>
                </a:cubicBezTo>
                <a:cubicBezTo>
                  <a:pt x="85" y="36"/>
                  <a:pt x="79" y="35"/>
                  <a:pt x="73" y="35"/>
                </a:cubicBezTo>
                <a:cubicBezTo>
                  <a:pt x="67" y="35"/>
                  <a:pt x="61" y="36"/>
                  <a:pt x="55" y="38"/>
                </a:cubicBezTo>
                <a:cubicBezTo>
                  <a:pt x="54" y="37"/>
                  <a:pt x="53" y="36"/>
                  <a:pt x="51" y="35"/>
                </a:cubicBezTo>
                <a:cubicBezTo>
                  <a:pt x="49" y="34"/>
                  <a:pt x="47" y="33"/>
                  <a:pt x="43" y="32"/>
                </a:cubicBezTo>
                <a:cubicBezTo>
                  <a:pt x="39" y="30"/>
                  <a:pt x="37" y="30"/>
                  <a:pt x="35" y="30"/>
                </a:cubicBezTo>
                <a:cubicBezTo>
                  <a:pt x="32" y="38"/>
                  <a:pt x="32" y="44"/>
                  <a:pt x="34" y="50"/>
                </a:cubicBezTo>
                <a:cubicBezTo>
                  <a:pt x="29" y="55"/>
                  <a:pt x="27" y="62"/>
                  <a:pt x="27" y="69"/>
                </a:cubicBezTo>
                <a:cubicBezTo>
                  <a:pt x="27" y="75"/>
                  <a:pt x="27" y="79"/>
                  <a:pt x="29" y="83"/>
                </a:cubicBezTo>
                <a:cubicBezTo>
                  <a:pt x="30" y="87"/>
                  <a:pt x="32" y="91"/>
                  <a:pt x="34" y="93"/>
                </a:cubicBezTo>
                <a:cubicBezTo>
                  <a:pt x="36" y="96"/>
                  <a:pt x="38" y="98"/>
                  <a:pt x="41" y="100"/>
                </a:cubicBezTo>
                <a:cubicBezTo>
                  <a:pt x="44" y="101"/>
                  <a:pt x="47" y="103"/>
                  <a:pt x="50" y="103"/>
                </a:cubicBezTo>
                <a:cubicBezTo>
                  <a:pt x="53" y="104"/>
                  <a:pt x="56" y="105"/>
                  <a:pt x="60" y="105"/>
                </a:cubicBezTo>
                <a:cubicBezTo>
                  <a:pt x="57" y="107"/>
                  <a:pt x="56" y="111"/>
                  <a:pt x="55" y="115"/>
                </a:cubicBezTo>
                <a:cubicBezTo>
                  <a:pt x="54" y="115"/>
                  <a:pt x="52" y="116"/>
                  <a:pt x="51" y="116"/>
                </a:cubicBezTo>
                <a:cubicBezTo>
                  <a:pt x="49" y="116"/>
                  <a:pt x="48" y="117"/>
                  <a:pt x="46" y="117"/>
                </a:cubicBezTo>
                <a:cubicBezTo>
                  <a:pt x="43" y="117"/>
                  <a:pt x="41" y="116"/>
                  <a:pt x="39" y="115"/>
                </a:cubicBezTo>
                <a:cubicBezTo>
                  <a:pt x="37" y="113"/>
                  <a:pt x="36" y="111"/>
                  <a:pt x="34" y="109"/>
                </a:cubicBezTo>
                <a:cubicBezTo>
                  <a:pt x="33" y="107"/>
                  <a:pt x="31" y="105"/>
                  <a:pt x="30" y="104"/>
                </a:cubicBezTo>
                <a:cubicBezTo>
                  <a:pt x="28" y="103"/>
                  <a:pt x="26" y="102"/>
                  <a:pt x="25" y="102"/>
                </a:cubicBezTo>
                <a:cubicBezTo>
                  <a:pt x="23" y="101"/>
                  <a:pt x="23" y="101"/>
                  <a:pt x="23" y="101"/>
                </a:cubicBezTo>
                <a:cubicBezTo>
                  <a:pt x="22" y="101"/>
                  <a:pt x="21" y="101"/>
                  <a:pt x="20" y="102"/>
                </a:cubicBezTo>
                <a:cubicBezTo>
                  <a:pt x="20" y="102"/>
                  <a:pt x="20" y="102"/>
                  <a:pt x="20" y="103"/>
                </a:cubicBezTo>
                <a:cubicBezTo>
                  <a:pt x="20" y="103"/>
                  <a:pt x="20" y="104"/>
                  <a:pt x="21" y="104"/>
                </a:cubicBezTo>
                <a:cubicBezTo>
                  <a:pt x="21" y="104"/>
                  <a:pt x="21" y="105"/>
                  <a:pt x="22" y="105"/>
                </a:cubicBezTo>
                <a:cubicBezTo>
                  <a:pt x="23" y="106"/>
                  <a:pt x="23" y="106"/>
                  <a:pt x="23" y="106"/>
                </a:cubicBezTo>
                <a:cubicBezTo>
                  <a:pt x="24" y="106"/>
                  <a:pt x="25" y="107"/>
                  <a:pt x="27" y="109"/>
                </a:cubicBezTo>
                <a:cubicBezTo>
                  <a:pt x="28" y="111"/>
                  <a:pt x="29" y="113"/>
                  <a:pt x="30" y="114"/>
                </a:cubicBezTo>
                <a:cubicBezTo>
                  <a:pt x="31" y="116"/>
                  <a:pt x="31" y="116"/>
                  <a:pt x="31" y="116"/>
                </a:cubicBezTo>
                <a:cubicBezTo>
                  <a:pt x="31" y="119"/>
                  <a:pt x="33" y="121"/>
                  <a:pt x="35" y="122"/>
                </a:cubicBezTo>
                <a:cubicBezTo>
                  <a:pt x="37" y="124"/>
                  <a:pt x="39" y="124"/>
                  <a:pt x="41" y="125"/>
                </a:cubicBezTo>
                <a:cubicBezTo>
                  <a:pt x="43" y="125"/>
                  <a:pt x="46" y="126"/>
                  <a:pt x="48" y="126"/>
                </a:cubicBezTo>
                <a:cubicBezTo>
                  <a:pt x="50" y="126"/>
                  <a:pt x="51" y="125"/>
                  <a:pt x="53" y="125"/>
                </a:cubicBezTo>
                <a:cubicBezTo>
                  <a:pt x="55" y="125"/>
                  <a:pt x="55" y="125"/>
                  <a:pt x="55" y="125"/>
                </a:cubicBezTo>
                <a:cubicBezTo>
                  <a:pt x="55" y="127"/>
                  <a:pt x="55" y="130"/>
                  <a:pt x="55" y="133"/>
                </a:cubicBezTo>
                <a:cubicBezTo>
                  <a:pt x="55" y="136"/>
                  <a:pt x="55" y="138"/>
                  <a:pt x="55" y="138"/>
                </a:cubicBezTo>
                <a:cubicBezTo>
                  <a:pt x="55" y="140"/>
                  <a:pt x="55" y="140"/>
                  <a:pt x="54" y="141"/>
                </a:cubicBezTo>
                <a:cubicBezTo>
                  <a:pt x="53" y="142"/>
                  <a:pt x="52" y="142"/>
                  <a:pt x="50" y="142"/>
                </a:cubicBezTo>
                <a:cubicBezTo>
                  <a:pt x="35" y="137"/>
                  <a:pt x="24" y="128"/>
                  <a:pt x="14" y="116"/>
                </a:cubicBezTo>
                <a:cubicBezTo>
                  <a:pt x="5" y="103"/>
                  <a:pt x="0" y="89"/>
                  <a:pt x="0" y="73"/>
                </a:cubicBezTo>
                <a:cubicBezTo>
                  <a:pt x="0" y="60"/>
                  <a:pt x="4" y="48"/>
                  <a:pt x="10" y="36"/>
                </a:cubicBezTo>
                <a:cubicBezTo>
                  <a:pt x="17" y="25"/>
                  <a:pt x="26" y="17"/>
                  <a:pt x="37" y="10"/>
                </a:cubicBezTo>
                <a:cubicBezTo>
                  <a:pt x="48" y="4"/>
                  <a:pt x="60" y="0"/>
                  <a:pt x="73" y="0"/>
                </a:cubicBezTo>
                <a:cubicBezTo>
                  <a:pt x="86" y="0"/>
                  <a:pt x="98" y="4"/>
                  <a:pt x="110" y="10"/>
                </a:cubicBezTo>
                <a:cubicBezTo>
                  <a:pt x="121" y="17"/>
                  <a:pt x="129" y="25"/>
                  <a:pt x="136" y="36"/>
                </a:cubicBezTo>
                <a:cubicBezTo>
                  <a:pt x="142" y="48"/>
                  <a:pt x="146" y="60"/>
                  <a:pt x="146"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5" name="Freeform 152"/>
          <p:cNvSpPr/>
          <p:nvPr/>
        </p:nvSpPr>
        <p:spPr bwMode="auto">
          <a:xfrm>
            <a:off x="9461300" y="3118803"/>
            <a:ext cx="226874" cy="192302"/>
          </a:xfrm>
          <a:custGeom>
            <a:avLst/>
            <a:gdLst>
              <a:gd name="T0" fmla="*/ 158 w 158"/>
              <a:gd name="T1" fmla="*/ 43 h 133"/>
              <a:gd name="T2" fmla="*/ 158 w 158"/>
              <a:gd name="T3" fmla="*/ 67 h 133"/>
              <a:gd name="T4" fmla="*/ 156 w 158"/>
              <a:gd name="T5" fmla="*/ 71 h 133"/>
              <a:gd name="T6" fmla="*/ 152 w 158"/>
              <a:gd name="T7" fmla="*/ 73 h 133"/>
              <a:gd name="T8" fmla="*/ 145 w 158"/>
              <a:gd name="T9" fmla="*/ 73 h 133"/>
              <a:gd name="T10" fmla="*/ 141 w 158"/>
              <a:gd name="T11" fmla="*/ 71 h 133"/>
              <a:gd name="T12" fmla="*/ 139 w 158"/>
              <a:gd name="T13" fmla="*/ 67 h 133"/>
              <a:gd name="T14" fmla="*/ 139 w 158"/>
              <a:gd name="T15" fmla="*/ 43 h 133"/>
              <a:gd name="T16" fmla="*/ 132 w 158"/>
              <a:gd name="T17" fmla="*/ 26 h 133"/>
              <a:gd name="T18" fmla="*/ 115 w 158"/>
              <a:gd name="T19" fmla="*/ 18 h 133"/>
              <a:gd name="T20" fmla="*/ 98 w 158"/>
              <a:gd name="T21" fmla="*/ 26 h 133"/>
              <a:gd name="T22" fmla="*/ 91 w 158"/>
              <a:gd name="T23" fmla="*/ 43 h 133"/>
              <a:gd name="T24" fmla="*/ 91 w 158"/>
              <a:gd name="T25" fmla="*/ 61 h 133"/>
              <a:gd name="T26" fmla="*/ 100 w 158"/>
              <a:gd name="T27" fmla="*/ 61 h 133"/>
              <a:gd name="T28" fmla="*/ 107 w 158"/>
              <a:gd name="T29" fmla="*/ 63 h 133"/>
              <a:gd name="T30" fmla="*/ 109 w 158"/>
              <a:gd name="T31" fmla="*/ 70 h 133"/>
              <a:gd name="T32" fmla="*/ 109 w 158"/>
              <a:gd name="T33" fmla="*/ 124 h 133"/>
              <a:gd name="T34" fmla="*/ 107 w 158"/>
              <a:gd name="T35" fmla="*/ 131 h 133"/>
              <a:gd name="T36" fmla="*/ 100 w 158"/>
              <a:gd name="T37" fmla="*/ 133 h 133"/>
              <a:gd name="T38" fmla="*/ 9 w 158"/>
              <a:gd name="T39" fmla="*/ 133 h 133"/>
              <a:gd name="T40" fmla="*/ 3 w 158"/>
              <a:gd name="T41" fmla="*/ 131 h 133"/>
              <a:gd name="T42" fmla="*/ 0 w 158"/>
              <a:gd name="T43" fmla="*/ 124 h 133"/>
              <a:gd name="T44" fmla="*/ 0 w 158"/>
              <a:gd name="T45" fmla="*/ 70 h 133"/>
              <a:gd name="T46" fmla="*/ 3 w 158"/>
              <a:gd name="T47" fmla="*/ 63 h 133"/>
              <a:gd name="T48" fmla="*/ 9 w 158"/>
              <a:gd name="T49" fmla="*/ 61 h 133"/>
              <a:gd name="T50" fmla="*/ 73 w 158"/>
              <a:gd name="T51" fmla="*/ 61 h 133"/>
              <a:gd name="T52" fmla="*/ 73 w 158"/>
              <a:gd name="T53" fmla="*/ 43 h 133"/>
              <a:gd name="T54" fmla="*/ 85 w 158"/>
              <a:gd name="T55" fmla="*/ 13 h 133"/>
              <a:gd name="T56" fmla="*/ 115 w 158"/>
              <a:gd name="T57" fmla="*/ 0 h 133"/>
              <a:gd name="T58" fmla="*/ 145 w 158"/>
              <a:gd name="T59" fmla="*/ 13 h 133"/>
              <a:gd name="T60" fmla="*/ 158 w 158"/>
              <a:gd name="T61" fmla="*/ 4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133">
                <a:moveTo>
                  <a:pt x="158" y="43"/>
                </a:moveTo>
                <a:cubicBezTo>
                  <a:pt x="158" y="67"/>
                  <a:pt x="158" y="67"/>
                  <a:pt x="158" y="67"/>
                </a:cubicBezTo>
                <a:cubicBezTo>
                  <a:pt x="158" y="69"/>
                  <a:pt x="157" y="70"/>
                  <a:pt x="156" y="71"/>
                </a:cubicBezTo>
                <a:cubicBezTo>
                  <a:pt x="155" y="72"/>
                  <a:pt x="153" y="73"/>
                  <a:pt x="152" y="73"/>
                </a:cubicBezTo>
                <a:cubicBezTo>
                  <a:pt x="145" y="73"/>
                  <a:pt x="145" y="73"/>
                  <a:pt x="145" y="73"/>
                </a:cubicBezTo>
                <a:cubicBezTo>
                  <a:pt x="144" y="73"/>
                  <a:pt x="142" y="72"/>
                  <a:pt x="141" y="71"/>
                </a:cubicBezTo>
                <a:cubicBezTo>
                  <a:pt x="140" y="70"/>
                  <a:pt x="139" y="69"/>
                  <a:pt x="139" y="67"/>
                </a:cubicBezTo>
                <a:cubicBezTo>
                  <a:pt x="139" y="43"/>
                  <a:pt x="139" y="43"/>
                  <a:pt x="139" y="43"/>
                </a:cubicBezTo>
                <a:cubicBezTo>
                  <a:pt x="139" y="36"/>
                  <a:pt x="137" y="30"/>
                  <a:pt x="132" y="26"/>
                </a:cubicBezTo>
                <a:cubicBezTo>
                  <a:pt x="128" y="21"/>
                  <a:pt x="122" y="18"/>
                  <a:pt x="115" y="18"/>
                </a:cubicBezTo>
                <a:cubicBezTo>
                  <a:pt x="109" y="18"/>
                  <a:pt x="103" y="21"/>
                  <a:pt x="98" y="26"/>
                </a:cubicBezTo>
                <a:cubicBezTo>
                  <a:pt x="93" y="30"/>
                  <a:pt x="91" y="36"/>
                  <a:pt x="91" y="43"/>
                </a:cubicBezTo>
                <a:cubicBezTo>
                  <a:pt x="91" y="61"/>
                  <a:pt x="91" y="61"/>
                  <a:pt x="91" y="61"/>
                </a:cubicBezTo>
                <a:cubicBezTo>
                  <a:pt x="100" y="61"/>
                  <a:pt x="100" y="61"/>
                  <a:pt x="100" y="61"/>
                </a:cubicBezTo>
                <a:cubicBezTo>
                  <a:pt x="103" y="61"/>
                  <a:pt x="105" y="62"/>
                  <a:pt x="107" y="63"/>
                </a:cubicBezTo>
                <a:cubicBezTo>
                  <a:pt x="108" y="65"/>
                  <a:pt x="109" y="67"/>
                  <a:pt x="109" y="70"/>
                </a:cubicBezTo>
                <a:cubicBezTo>
                  <a:pt x="109" y="124"/>
                  <a:pt x="109" y="124"/>
                  <a:pt x="109" y="124"/>
                </a:cubicBezTo>
                <a:cubicBezTo>
                  <a:pt x="109" y="127"/>
                  <a:pt x="108" y="129"/>
                  <a:pt x="107" y="131"/>
                </a:cubicBezTo>
                <a:cubicBezTo>
                  <a:pt x="105" y="133"/>
                  <a:pt x="103" y="133"/>
                  <a:pt x="100" y="133"/>
                </a:cubicBezTo>
                <a:cubicBezTo>
                  <a:pt x="9" y="133"/>
                  <a:pt x="9" y="133"/>
                  <a:pt x="9" y="133"/>
                </a:cubicBezTo>
                <a:cubicBezTo>
                  <a:pt x="7" y="133"/>
                  <a:pt x="5" y="133"/>
                  <a:pt x="3" y="131"/>
                </a:cubicBezTo>
                <a:cubicBezTo>
                  <a:pt x="1" y="129"/>
                  <a:pt x="0" y="127"/>
                  <a:pt x="0" y="124"/>
                </a:cubicBezTo>
                <a:cubicBezTo>
                  <a:pt x="0" y="70"/>
                  <a:pt x="0" y="70"/>
                  <a:pt x="0" y="70"/>
                </a:cubicBezTo>
                <a:cubicBezTo>
                  <a:pt x="0" y="67"/>
                  <a:pt x="1" y="65"/>
                  <a:pt x="3" y="63"/>
                </a:cubicBezTo>
                <a:cubicBezTo>
                  <a:pt x="5" y="62"/>
                  <a:pt x="7" y="61"/>
                  <a:pt x="9" y="61"/>
                </a:cubicBezTo>
                <a:cubicBezTo>
                  <a:pt x="73" y="61"/>
                  <a:pt x="73" y="61"/>
                  <a:pt x="73" y="61"/>
                </a:cubicBezTo>
                <a:cubicBezTo>
                  <a:pt x="73" y="43"/>
                  <a:pt x="73" y="43"/>
                  <a:pt x="73" y="43"/>
                </a:cubicBezTo>
                <a:cubicBezTo>
                  <a:pt x="73" y="31"/>
                  <a:pt x="77" y="21"/>
                  <a:pt x="85" y="13"/>
                </a:cubicBezTo>
                <a:cubicBezTo>
                  <a:pt x="94" y="4"/>
                  <a:pt x="104" y="0"/>
                  <a:pt x="115" y="0"/>
                </a:cubicBezTo>
                <a:cubicBezTo>
                  <a:pt x="127" y="0"/>
                  <a:pt x="137" y="4"/>
                  <a:pt x="145" y="13"/>
                </a:cubicBezTo>
                <a:cubicBezTo>
                  <a:pt x="153" y="21"/>
                  <a:pt x="158" y="31"/>
                  <a:pt x="158" y="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6" name="Freeform 153"/>
          <p:cNvSpPr>
            <a:spLocks noEditPoints="1"/>
          </p:cNvSpPr>
          <p:nvPr/>
        </p:nvSpPr>
        <p:spPr bwMode="auto">
          <a:xfrm>
            <a:off x="9746514" y="3118803"/>
            <a:ext cx="261446" cy="209589"/>
          </a:xfrm>
          <a:custGeom>
            <a:avLst/>
            <a:gdLst>
              <a:gd name="T0" fmla="*/ 167 w 182"/>
              <a:gd name="T1" fmla="*/ 0 h 146"/>
              <a:gd name="T2" fmla="*/ 177 w 182"/>
              <a:gd name="T3" fmla="*/ 5 h 146"/>
              <a:gd name="T4" fmla="*/ 182 w 182"/>
              <a:gd name="T5" fmla="*/ 15 h 146"/>
              <a:gd name="T6" fmla="*/ 182 w 182"/>
              <a:gd name="T7" fmla="*/ 130 h 146"/>
              <a:gd name="T8" fmla="*/ 177 w 182"/>
              <a:gd name="T9" fmla="*/ 141 h 146"/>
              <a:gd name="T10" fmla="*/ 167 w 182"/>
              <a:gd name="T11" fmla="*/ 146 h 146"/>
              <a:gd name="T12" fmla="*/ 15 w 182"/>
              <a:gd name="T13" fmla="*/ 146 h 146"/>
              <a:gd name="T14" fmla="*/ 5 w 182"/>
              <a:gd name="T15" fmla="*/ 141 h 146"/>
              <a:gd name="T16" fmla="*/ 0 w 182"/>
              <a:gd name="T17" fmla="*/ 130 h 146"/>
              <a:gd name="T18" fmla="*/ 0 w 182"/>
              <a:gd name="T19" fmla="*/ 15 h 146"/>
              <a:gd name="T20" fmla="*/ 5 w 182"/>
              <a:gd name="T21" fmla="*/ 5 h 146"/>
              <a:gd name="T22" fmla="*/ 15 w 182"/>
              <a:gd name="T23" fmla="*/ 0 h 146"/>
              <a:gd name="T24" fmla="*/ 167 w 182"/>
              <a:gd name="T25" fmla="*/ 0 h 146"/>
              <a:gd name="T26" fmla="*/ 15 w 182"/>
              <a:gd name="T27" fmla="*/ 12 h 146"/>
              <a:gd name="T28" fmla="*/ 13 w 182"/>
              <a:gd name="T29" fmla="*/ 13 h 146"/>
              <a:gd name="T30" fmla="*/ 12 w 182"/>
              <a:gd name="T31" fmla="*/ 15 h 146"/>
              <a:gd name="T32" fmla="*/ 12 w 182"/>
              <a:gd name="T33" fmla="*/ 37 h 146"/>
              <a:gd name="T34" fmla="*/ 170 w 182"/>
              <a:gd name="T35" fmla="*/ 37 h 146"/>
              <a:gd name="T36" fmla="*/ 170 w 182"/>
              <a:gd name="T37" fmla="*/ 15 h 146"/>
              <a:gd name="T38" fmla="*/ 169 w 182"/>
              <a:gd name="T39" fmla="*/ 13 h 146"/>
              <a:gd name="T40" fmla="*/ 167 w 182"/>
              <a:gd name="T41" fmla="*/ 12 h 146"/>
              <a:gd name="T42" fmla="*/ 15 w 182"/>
              <a:gd name="T43" fmla="*/ 12 h 146"/>
              <a:gd name="T44" fmla="*/ 167 w 182"/>
              <a:gd name="T45" fmla="*/ 133 h 146"/>
              <a:gd name="T46" fmla="*/ 169 w 182"/>
              <a:gd name="T47" fmla="*/ 133 h 146"/>
              <a:gd name="T48" fmla="*/ 170 w 182"/>
              <a:gd name="T49" fmla="*/ 130 h 146"/>
              <a:gd name="T50" fmla="*/ 170 w 182"/>
              <a:gd name="T51" fmla="*/ 73 h 146"/>
              <a:gd name="T52" fmla="*/ 12 w 182"/>
              <a:gd name="T53" fmla="*/ 73 h 146"/>
              <a:gd name="T54" fmla="*/ 12 w 182"/>
              <a:gd name="T55" fmla="*/ 130 h 146"/>
              <a:gd name="T56" fmla="*/ 13 w 182"/>
              <a:gd name="T57" fmla="*/ 133 h 146"/>
              <a:gd name="T58" fmla="*/ 15 w 182"/>
              <a:gd name="T59" fmla="*/ 133 h 146"/>
              <a:gd name="T60" fmla="*/ 167 w 182"/>
              <a:gd name="T61" fmla="*/ 133 h 146"/>
              <a:gd name="T62" fmla="*/ 24 w 182"/>
              <a:gd name="T63" fmla="*/ 121 h 146"/>
              <a:gd name="T64" fmla="*/ 24 w 182"/>
              <a:gd name="T65" fmla="*/ 109 h 146"/>
              <a:gd name="T66" fmla="*/ 49 w 182"/>
              <a:gd name="T67" fmla="*/ 109 h 146"/>
              <a:gd name="T68" fmla="*/ 49 w 182"/>
              <a:gd name="T69" fmla="*/ 121 h 146"/>
              <a:gd name="T70" fmla="*/ 24 w 182"/>
              <a:gd name="T71" fmla="*/ 121 h 146"/>
              <a:gd name="T72" fmla="*/ 61 w 182"/>
              <a:gd name="T73" fmla="*/ 121 h 146"/>
              <a:gd name="T74" fmla="*/ 61 w 182"/>
              <a:gd name="T75" fmla="*/ 109 h 146"/>
              <a:gd name="T76" fmla="*/ 97 w 182"/>
              <a:gd name="T77" fmla="*/ 109 h 146"/>
              <a:gd name="T78" fmla="*/ 97 w 182"/>
              <a:gd name="T79" fmla="*/ 121 h 146"/>
              <a:gd name="T80" fmla="*/ 61 w 182"/>
              <a:gd name="T81"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 h="146">
                <a:moveTo>
                  <a:pt x="167" y="0"/>
                </a:moveTo>
                <a:cubicBezTo>
                  <a:pt x="171" y="0"/>
                  <a:pt x="174" y="2"/>
                  <a:pt x="177" y="5"/>
                </a:cubicBezTo>
                <a:cubicBezTo>
                  <a:pt x="180" y="8"/>
                  <a:pt x="182" y="11"/>
                  <a:pt x="182" y="15"/>
                </a:cubicBezTo>
                <a:cubicBezTo>
                  <a:pt x="182" y="130"/>
                  <a:pt x="182" y="130"/>
                  <a:pt x="182" y="130"/>
                </a:cubicBezTo>
                <a:cubicBezTo>
                  <a:pt x="182" y="135"/>
                  <a:pt x="180" y="138"/>
                  <a:pt x="177" y="141"/>
                </a:cubicBezTo>
                <a:cubicBezTo>
                  <a:pt x="174" y="144"/>
                  <a:pt x="171" y="146"/>
                  <a:pt x="167" y="146"/>
                </a:cubicBezTo>
                <a:cubicBezTo>
                  <a:pt x="15" y="146"/>
                  <a:pt x="15" y="146"/>
                  <a:pt x="15" y="146"/>
                </a:cubicBezTo>
                <a:cubicBezTo>
                  <a:pt x="11" y="146"/>
                  <a:pt x="8" y="144"/>
                  <a:pt x="5" y="141"/>
                </a:cubicBezTo>
                <a:cubicBezTo>
                  <a:pt x="2" y="138"/>
                  <a:pt x="0" y="135"/>
                  <a:pt x="0" y="130"/>
                </a:cubicBezTo>
                <a:cubicBezTo>
                  <a:pt x="0" y="15"/>
                  <a:pt x="0" y="15"/>
                  <a:pt x="0" y="15"/>
                </a:cubicBezTo>
                <a:cubicBezTo>
                  <a:pt x="0" y="11"/>
                  <a:pt x="2" y="8"/>
                  <a:pt x="5" y="5"/>
                </a:cubicBezTo>
                <a:cubicBezTo>
                  <a:pt x="8" y="2"/>
                  <a:pt x="11" y="0"/>
                  <a:pt x="15" y="0"/>
                </a:cubicBezTo>
                <a:lnTo>
                  <a:pt x="167" y="0"/>
                </a:lnTo>
                <a:close/>
                <a:moveTo>
                  <a:pt x="15" y="12"/>
                </a:moveTo>
                <a:cubicBezTo>
                  <a:pt x="14" y="12"/>
                  <a:pt x="14" y="13"/>
                  <a:pt x="13" y="13"/>
                </a:cubicBezTo>
                <a:cubicBezTo>
                  <a:pt x="13" y="14"/>
                  <a:pt x="12" y="15"/>
                  <a:pt x="12" y="15"/>
                </a:cubicBezTo>
                <a:cubicBezTo>
                  <a:pt x="12" y="37"/>
                  <a:pt x="12" y="37"/>
                  <a:pt x="12" y="37"/>
                </a:cubicBezTo>
                <a:cubicBezTo>
                  <a:pt x="170" y="37"/>
                  <a:pt x="170" y="37"/>
                  <a:pt x="170" y="37"/>
                </a:cubicBezTo>
                <a:cubicBezTo>
                  <a:pt x="170" y="15"/>
                  <a:pt x="170" y="15"/>
                  <a:pt x="170" y="15"/>
                </a:cubicBezTo>
                <a:cubicBezTo>
                  <a:pt x="170" y="15"/>
                  <a:pt x="169" y="14"/>
                  <a:pt x="169" y="13"/>
                </a:cubicBezTo>
                <a:cubicBezTo>
                  <a:pt x="168" y="13"/>
                  <a:pt x="167" y="12"/>
                  <a:pt x="167" y="12"/>
                </a:cubicBezTo>
                <a:lnTo>
                  <a:pt x="15" y="12"/>
                </a:lnTo>
                <a:close/>
                <a:moveTo>
                  <a:pt x="167" y="133"/>
                </a:moveTo>
                <a:cubicBezTo>
                  <a:pt x="167" y="133"/>
                  <a:pt x="168" y="133"/>
                  <a:pt x="169" y="133"/>
                </a:cubicBezTo>
                <a:cubicBezTo>
                  <a:pt x="169" y="132"/>
                  <a:pt x="170" y="131"/>
                  <a:pt x="170" y="130"/>
                </a:cubicBezTo>
                <a:cubicBezTo>
                  <a:pt x="170" y="73"/>
                  <a:pt x="170" y="73"/>
                  <a:pt x="170" y="73"/>
                </a:cubicBezTo>
                <a:cubicBezTo>
                  <a:pt x="12" y="73"/>
                  <a:pt x="12" y="73"/>
                  <a:pt x="12" y="73"/>
                </a:cubicBezTo>
                <a:cubicBezTo>
                  <a:pt x="12" y="130"/>
                  <a:pt x="12" y="130"/>
                  <a:pt x="12" y="130"/>
                </a:cubicBezTo>
                <a:cubicBezTo>
                  <a:pt x="12" y="131"/>
                  <a:pt x="13" y="132"/>
                  <a:pt x="13" y="133"/>
                </a:cubicBezTo>
                <a:cubicBezTo>
                  <a:pt x="14" y="133"/>
                  <a:pt x="14" y="133"/>
                  <a:pt x="15" y="133"/>
                </a:cubicBezTo>
                <a:lnTo>
                  <a:pt x="167" y="133"/>
                </a:lnTo>
                <a:close/>
                <a:moveTo>
                  <a:pt x="24" y="121"/>
                </a:moveTo>
                <a:cubicBezTo>
                  <a:pt x="24" y="109"/>
                  <a:pt x="24" y="109"/>
                  <a:pt x="24" y="109"/>
                </a:cubicBezTo>
                <a:cubicBezTo>
                  <a:pt x="49" y="109"/>
                  <a:pt x="49" y="109"/>
                  <a:pt x="49" y="109"/>
                </a:cubicBezTo>
                <a:cubicBezTo>
                  <a:pt x="49" y="121"/>
                  <a:pt x="49" y="121"/>
                  <a:pt x="49" y="121"/>
                </a:cubicBezTo>
                <a:lnTo>
                  <a:pt x="24" y="121"/>
                </a:lnTo>
                <a:close/>
                <a:moveTo>
                  <a:pt x="61" y="121"/>
                </a:moveTo>
                <a:cubicBezTo>
                  <a:pt x="61" y="109"/>
                  <a:pt x="61" y="109"/>
                  <a:pt x="61" y="109"/>
                </a:cubicBezTo>
                <a:cubicBezTo>
                  <a:pt x="97" y="109"/>
                  <a:pt x="97" y="109"/>
                  <a:pt x="97" y="109"/>
                </a:cubicBezTo>
                <a:cubicBezTo>
                  <a:pt x="97" y="121"/>
                  <a:pt x="97" y="121"/>
                  <a:pt x="97" y="121"/>
                </a:cubicBezTo>
                <a:lnTo>
                  <a:pt x="61" y="12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7" name="Freeform 154"/>
          <p:cNvSpPr>
            <a:spLocks noEditPoints="1"/>
          </p:cNvSpPr>
          <p:nvPr/>
        </p:nvSpPr>
        <p:spPr bwMode="auto">
          <a:xfrm>
            <a:off x="10066298" y="3118803"/>
            <a:ext cx="190143" cy="192302"/>
          </a:xfrm>
          <a:custGeom>
            <a:avLst/>
            <a:gdLst>
              <a:gd name="T0" fmla="*/ 133 w 133"/>
              <a:gd name="T1" fmla="*/ 127 h 133"/>
              <a:gd name="T2" fmla="*/ 132 w 133"/>
              <a:gd name="T3" fmla="*/ 132 h 133"/>
              <a:gd name="T4" fmla="*/ 127 w 133"/>
              <a:gd name="T5" fmla="*/ 133 h 133"/>
              <a:gd name="T6" fmla="*/ 114 w 133"/>
              <a:gd name="T7" fmla="*/ 133 h 133"/>
              <a:gd name="T8" fmla="*/ 110 w 133"/>
              <a:gd name="T9" fmla="*/ 132 h 133"/>
              <a:gd name="T10" fmla="*/ 108 w 133"/>
              <a:gd name="T11" fmla="*/ 128 h 133"/>
              <a:gd name="T12" fmla="*/ 98 w 133"/>
              <a:gd name="T13" fmla="*/ 89 h 133"/>
              <a:gd name="T14" fmla="*/ 76 w 133"/>
              <a:gd name="T15" fmla="*/ 57 h 133"/>
              <a:gd name="T16" fmla="*/ 44 w 133"/>
              <a:gd name="T17" fmla="*/ 36 h 133"/>
              <a:gd name="T18" fmla="*/ 6 w 133"/>
              <a:gd name="T19" fmla="*/ 26 h 133"/>
              <a:gd name="T20" fmla="*/ 2 w 133"/>
              <a:gd name="T21" fmla="*/ 24 h 133"/>
              <a:gd name="T22" fmla="*/ 0 w 133"/>
              <a:gd name="T23" fmla="*/ 20 h 133"/>
              <a:gd name="T24" fmla="*/ 0 w 133"/>
              <a:gd name="T25" fmla="*/ 6 h 133"/>
              <a:gd name="T26" fmla="*/ 2 w 133"/>
              <a:gd name="T27" fmla="*/ 2 h 133"/>
              <a:gd name="T28" fmla="*/ 6 w 133"/>
              <a:gd name="T29" fmla="*/ 0 h 133"/>
              <a:gd name="T30" fmla="*/ 7 w 133"/>
              <a:gd name="T31" fmla="*/ 0 h 133"/>
              <a:gd name="T32" fmla="*/ 54 w 133"/>
              <a:gd name="T33" fmla="*/ 12 h 133"/>
              <a:gd name="T34" fmla="*/ 94 w 133"/>
              <a:gd name="T35" fmla="*/ 39 h 133"/>
              <a:gd name="T36" fmla="*/ 122 w 133"/>
              <a:gd name="T37" fmla="*/ 80 h 133"/>
              <a:gd name="T38" fmla="*/ 133 w 133"/>
              <a:gd name="T39" fmla="*/ 127 h 133"/>
              <a:gd name="T40" fmla="*/ 85 w 133"/>
              <a:gd name="T41" fmla="*/ 127 h 133"/>
              <a:gd name="T42" fmla="*/ 83 w 133"/>
              <a:gd name="T43" fmla="*/ 131 h 133"/>
              <a:gd name="T44" fmla="*/ 79 w 133"/>
              <a:gd name="T45" fmla="*/ 133 h 133"/>
              <a:gd name="T46" fmla="*/ 66 w 133"/>
              <a:gd name="T47" fmla="*/ 133 h 133"/>
              <a:gd name="T48" fmla="*/ 62 w 133"/>
              <a:gd name="T49" fmla="*/ 132 h 133"/>
              <a:gd name="T50" fmla="*/ 60 w 133"/>
              <a:gd name="T51" fmla="*/ 128 h 133"/>
              <a:gd name="T52" fmla="*/ 43 w 133"/>
              <a:gd name="T53" fmla="*/ 91 h 133"/>
              <a:gd name="T54" fmla="*/ 6 w 133"/>
              <a:gd name="T55" fmla="*/ 74 h 133"/>
              <a:gd name="T56" fmla="*/ 2 w 133"/>
              <a:gd name="T57" fmla="*/ 72 h 133"/>
              <a:gd name="T58" fmla="*/ 0 w 133"/>
              <a:gd name="T59" fmla="*/ 68 h 133"/>
              <a:gd name="T60" fmla="*/ 0 w 133"/>
              <a:gd name="T61" fmla="*/ 55 h 133"/>
              <a:gd name="T62" fmla="*/ 2 w 133"/>
              <a:gd name="T63" fmla="*/ 50 h 133"/>
              <a:gd name="T64" fmla="*/ 6 w 133"/>
              <a:gd name="T65" fmla="*/ 49 h 133"/>
              <a:gd name="T66" fmla="*/ 7 w 133"/>
              <a:gd name="T67" fmla="*/ 49 h 133"/>
              <a:gd name="T68" fmla="*/ 36 w 133"/>
              <a:gd name="T69" fmla="*/ 56 h 133"/>
              <a:gd name="T70" fmla="*/ 60 w 133"/>
              <a:gd name="T71" fmla="*/ 74 h 133"/>
              <a:gd name="T72" fmla="*/ 77 w 133"/>
              <a:gd name="T73" fmla="*/ 98 h 133"/>
              <a:gd name="T74" fmla="*/ 85 w 133"/>
              <a:gd name="T75" fmla="*/ 127 h 133"/>
              <a:gd name="T76" fmla="*/ 31 w 133"/>
              <a:gd name="T77" fmla="*/ 102 h 133"/>
              <a:gd name="T78" fmla="*/ 36 w 133"/>
              <a:gd name="T79" fmla="*/ 115 h 133"/>
              <a:gd name="T80" fmla="*/ 31 w 133"/>
              <a:gd name="T81" fmla="*/ 128 h 133"/>
              <a:gd name="T82" fmla="*/ 18 w 133"/>
              <a:gd name="T83" fmla="*/ 133 h 133"/>
              <a:gd name="T84" fmla="*/ 5 w 133"/>
              <a:gd name="T85" fmla="*/ 128 h 133"/>
              <a:gd name="T86" fmla="*/ 0 w 133"/>
              <a:gd name="T87" fmla="*/ 115 h 133"/>
              <a:gd name="T88" fmla="*/ 5 w 133"/>
              <a:gd name="T89" fmla="*/ 102 h 133"/>
              <a:gd name="T90" fmla="*/ 18 w 133"/>
              <a:gd name="T91" fmla="*/ 97 h 133"/>
              <a:gd name="T92" fmla="*/ 31 w 133"/>
              <a:gd name="T93" fmla="*/ 10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3">
                <a:moveTo>
                  <a:pt x="133" y="127"/>
                </a:moveTo>
                <a:cubicBezTo>
                  <a:pt x="133" y="129"/>
                  <a:pt x="133" y="130"/>
                  <a:pt x="132" y="132"/>
                </a:cubicBezTo>
                <a:cubicBezTo>
                  <a:pt x="130" y="133"/>
                  <a:pt x="129" y="133"/>
                  <a:pt x="127" y="133"/>
                </a:cubicBezTo>
                <a:cubicBezTo>
                  <a:pt x="114" y="133"/>
                  <a:pt x="114" y="133"/>
                  <a:pt x="114" y="133"/>
                </a:cubicBezTo>
                <a:cubicBezTo>
                  <a:pt x="112" y="133"/>
                  <a:pt x="111" y="133"/>
                  <a:pt x="110" y="132"/>
                </a:cubicBezTo>
                <a:cubicBezTo>
                  <a:pt x="108" y="131"/>
                  <a:pt x="108" y="129"/>
                  <a:pt x="108" y="128"/>
                </a:cubicBezTo>
                <a:cubicBezTo>
                  <a:pt x="107" y="114"/>
                  <a:pt x="104" y="101"/>
                  <a:pt x="98" y="89"/>
                </a:cubicBezTo>
                <a:cubicBezTo>
                  <a:pt x="93" y="77"/>
                  <a:pt x="85" y="66"/>
                  <a:pt x="76" y="57"/>
                </a:cubicBezTo>
                <a:cubicBezTo>
                  <a:pt x="67" y="48"/>
                  <a:pt x="57" y="41"/>
                  <a:pt x="44" y="36"/>
                </a:cubicBezTo>
                <a:cubicBezTo>
                  <a:pt x="32" y="30"/>
                  <a:pt x="19" y="27"/>
                  <a:pt x="6" y="26"/>
                </a:cubicBezTo>
                <a:cubicBezTo>
                  <a:pt x="4" y="26"/>
                  <a:pt x="3" y="25"/>
                  <a:pt x="2" y="24"/>
                </a:cubicBezTo>
                <a:cubicBezTo>
                  <a:pt x="1" y="23"/>
                  <a:pt x="0" y="21"/>
                  <a:pt x="0" y="20"/>
                </a:cubicBezTo>
                <a:cubicBezTo>
                  <a:pt x="0" y="6"/>
                  <a:pt x="0" y="6"/>
                  <a:pt x="0" y="6"/>
                </a:cubicBezTo>
                <a:cubicBezTo>
                  <a:pt x="0" y="5"/>
                  <a:pt x="1" y="3"/>
                  <a:pt x="2" y="2"/>
                </a:cubicBezTo>
                <a:cubicBezTo>
                  <a:pt x="3" y="1"/>
                  <a:pt x="5" y="0"/>
                  <a:pt x="6" y="0"/>
                </a:cubicBezTo>
                <a:cubicBezTo>
                  <a:pt x="7" y="0"/>
                  <a:pt x="7" y="0"/>
                  <a:pt x="7" y="0"/>
                </a:cubicBezTo>
                <a:cubicBezTo>
                  <a:pt x="23" y="1"/>
                  <a:pt x="39" y="5"/>
                  <a:pt x="54" y="12"/>
                </a:cubicBezTo>
                <a:cubicBezTo>
                  <a:pt x="69" y="18"/>
                  <a:pt x="82" y="28"/>
                  <a:pt x="94" y="39"/>
                </a:cubicBezTo>
                <a:cubicBezTo>
                  <a:pt x="106" y="51"/>
                  <a:pt x="115" y="65"/>
                  <a:pt x="122" y="80"/>
                </a:cubicBezTo>
                <a:cubicBezTo>
                  <a:pt x="129" y="95"/>
                  <a:pt x="132" y="111"/>
                  <a:pt x="133" y="127"/>
                </a:cubicBezTo>
                <a:close/>
                <a:moveTo>
                  <a:pt x="85" y="127"/>
                </a:moveTo>
                <a:cubicBezTo>
                  <a:pt x="85" y="129"/>
                  <a:pt x="84" y="130"/>
                  <a:pt x="83" y="131"/>
                </a:cubicBezTo>
                <a:cubicBezTo>
                  <a:pt x="82" y="133"/>
                  <a:pt x="81" y="133"/>
                  <a:pt x="79" y="133"/>
                </a:cubicBezTo>
                <a:cubicBezTo>
                  <a:pt x="66" y="133"/>
                  <a:pt x="66" y="133"/>
                  <a:pt x="66" y="133"/>
                </a:cubicBezTo>
                <a:cubicBezTo>
                  <a:pt x="65" y="133"/>
                  <a:pt x="63" y="133"/>
                  <a:pt x="62" y="132"/>
                </a:cubicBezTo>
                <a:cubicBezTo>
                  <a:pt x="61" y="131"/>
                  <a:pt x="60" y="130"/>
                  <a:pt x="60" y="128"/>
                </a:cubicBezTo>
                <a:cubicBezTo>
                  <a:pt x="59" y="114"/>
                  <a:pt x="53" y="101"/>
                  <a:pt x="43" y="91"/>
                </a:cubicBezTo>
                <a:cubicBezTo>
                  <a:pt x="32" y="81"/>
                  <a:pt x="20" y="75"/>
                  <a:pt x="6" y="74"/>
                </a:cubicBezTo>
                <a:cubicBezTo>
                  <a:pt x="4" y="73"/>
                  <a:pt x="3" y="73"/>
                  <a:pt x="2" y="72"/>
                </a:cubicBezTo>
                <a:cubicBezTo>
                  <a:pt x="1" y="70"/>
                  <a:pt x="0" y="69"/>
                  <a:pt x="0" y="68"/>
                </a:cubicBezTo>
                <a:cubicBezTo>
                  <a:pt x="0" y="55"/>
                  <a:pt x="0" y="55"/>
                  <a:pt x="0" y="55"/>
                </a:cubicBezTo>
                <a:cubicBezTo>
                  <a:pt x="0" y="53"/>
                  <a:pt x="1" y="51"/>
                  <a:pt x="2" y="50"/>
                </a:cubicBezTo>
                <a:cubicBezTo>
                  <a:pt x="3" y="49"/>
                  <a:pt x="5" y="49"/>
                  <a:pt x="6" y="49"/>
                </a:cubicBezTo>
                <a:cubicBezTo>
                  <a:pt x="7" y="49"/>
                  <a:pt x="7" y="49"/>
                  <a:pt x="7" y="49"/>
                </a:cubicBezTo>
                <a:cubicBezTo>
                  <a:pt x="17" y="50"/>
                  <a:pt x="26" y="52"/>
                  <a:pt x="36" y="56"/>
                </a:cubicBezTo>
                <a:cubicBezTo>
                  <a:pt x="45" y="61"/>
                  <a:pt x="53" y="66"/>
                  <a:pt x="60" y="74"/>
                </a:cubicBezTo>
                <a:cubicBezTo>
                  <a:pt x="67" y="81"/>
                  <a:pt x="73" y="89"/>
                  <a:pt x="77" y="98"/>
                </a:cubicBezTo>
                <a:cubicBezTo>
                  <a:pt x="82" y="107"/>
                  <a:pt x="84" y="117"/>
                  <a:pt x="85" y="127"/>
                </a:cubicBezTo>
                <a:close/>
                <a:moveTo>
                  <a:pt x="31" y="102"/>
                </a:moveTo>
                <a:cubicBezTo>
                  <a:pt x="35" y="106"/>
                  <a:pt x="36" y="110"/>
                  <a:pt x="36" y="115"/>
                </a:cubicBezTo>
                <a:cubicBezTo>
                  <a:pt x="36" y="120"/>
                  <a:pt x="35" y="125"/>
                  <a:pt x="31" y="128"/>
                </a:cubicBezTo>
                <a:cubicBezTo>
                  <a:pt x="28" y="132"/>
                  <a:pt x="23" y="133"/>
                  <a:pt x="18" y="133"/>
                </a:cubicBezTo>
                <a:cubicBezTo>
                  <a:pt x="13" y="133"/>
                  <a:pt x="9" y="132"/>
                  <a:pt x="5" y="128"/>
                </a:cubicBezTo>
                <a:cubicBezTo>
                  <a:pt x="2" y="125"/>
                  <a:pt x="0" y="120"/>
                  <a:pt x="0" y="115"/>
                </a:cubicBezTo>
                <a:cubicBezTo>
                  <a:pt x="0" y="110"/>
                  <a:pt x="2" y="106"/>
                  <a:pt x="5" y="102"/>
                </a:cubicBezTo>
                <a:cubicBezTo>
                  <a:pt x="9" y="99"/>
                  <a:pt x="13" y="97"/>
                  <a:pt x="18" y="97"/>
                </a:cubicBezTo>
                <a:cubicBezTo>
                  <a:pt x="23" y="97"/>
                  <a:pt x="28" y="99"/>
                  <a:pt x="31" y="10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8" name="Freeform 155"/>
          <p:cNvSpPr>
            <a:spLocks noEditPoints="1"/>
          </p:cNvSpPr>
          <p:nvPr/>
        </p:nvSpPr>
        <p:spPr bwMode="auto">
          <a:xfrm>
            <a:off x="10316941" y="3136089"/>
            <a:ext cx="207427" cy="175018"/>
          </a:xfrm>
          <a:custGeom>
            <a:avLst/>
            <a:gdLst>
              <a:gd name="T0" fmla="*/ 145 w 145"/>
              <a:gd name="T1" fmla="*/ 76 h 121"/>
              <a:gd name="T2" fmla="*/ 145 w 145"/>
              <a:gd name="T3" fmla="*/ 106 h 121"/>
              <a:gd name="T4" fmla="*/ 141 w 145"/>
              <a:gd name="T5" fmla="*/ 117 h 121"/>
              <a:gd name="T6" fmla="*/ 130 w 145"/>
              <a:gd name="T7" fmla="*/ 121 h 121"/>
              <a:gd name="T8" fmla="*/ 15 w 145"/>
              <a:gd name="T9" fmla="*/ 121 h 121"/>
              <a:gd name="T10" fmla="*/ 4 w 145"/>
              <a:gd name="T11" fmla="*/ 117 h 121"/>
              <a:gd name="T12" fmla="*/ 0 w 145"/>
              <a:gd name="T13" fmla="*/ 106 h 121"/>
              <a:gd name="T14" fmla="*/ 0 w 145"/>
              <a:gd name="T15" fmla="*/ 76 h 121"/>
              <a:gd name="T16" fmla="*/ 1 w 145"/>
              <a:gd name="T17" fmla="*/ 69 h 121"/>
              <a:gd name="T18" fmla="*/ 20 w 145"/>
              <a:gd name="T19" fmla="*/ 12 h 121"/>
              <a:gd name="T20" fmla="*/ 26 w 145"/>
              <a:gd name="T21" fmla="*/ 4 h 121"/>
              <a:gd name="T22" fmla="*/ 36 w 145"/>
              <a:gd name="T23" fmla="*/ 0 h 121"/>
              <a:gd name="T24" fmla="*/ 109 w 145"/>
              <a:gd name="T25" fmla="*/ 0 h 121"/>
              <a:gd name="T26" fmla="*/ 119 w 145"/>
              <a:gd name="T27" fmla="*/ 4 h 121"/>
              <a:gd name="T28" fmla="*/ 125 w 145"/>
              <a:gd name="T29" fmla="*/ 12 h 121"/>
              <a:gd name="T30" fmla="*/ 144 w 145"/>
              <a:gd name="T31" fmla="*/ 69 h 121"/>
              <a:gd name="T32" fmla="*/ 145 w 145"/>
              <a:gd name="T33" fmla="*/ 76 h 121"/>
              <a:gd name="T34" fmla="*/ 133 w 145"/>
              <a:gd name="T35" fmla="*/ 106 h 121"/>
              <a:gd name="T36" fmla="*/ 133 w 145"/>
              <a:gd name="T37" fmla="*/ 76 h 121"/>
              <a:gd name="T38" fmla="*/ 132 w 145"/>
              <a:gd name="T39" fmla="*/ 74 h 121"/>
              <a:gd name="T40" fmla="*/ 130 w 145"/>
              <a:gd name="T41" fmla="*/ 73 h 121"/>
              <a:gd name="T42" fmla="*/ 15 w 145"/>
              <a:gd name="T43" fmla="*/ 73 h 121"/>
              <a:gd name="T44" fmla="*/ 13 w 145"/>
              <a:gd name="T45" fmla="*/ 74 h 121"/>
              <a:gd name="T46" fmla="*/ 12 w 145"/>
              <a:gd name="T47" fmla="*/ 76 h 121"/>
              <a:gd name="T48" fmla="*/ 12 w 145"/>
              <a:gd name="T49" fmla="*/ 106 h 121"/>
              <a:gd name="T50" fmla="*/ 13 w 145"/>
              <a:gd name="T51" fmla="*/ 108 h 121"/>
              <a:gd name="T52" fmla="*/ 15 w 145"/>
              <a:gd name="T53" fmla="*/ 109 h 121"/>
              <a:gd name="T54" fmla="*/ 130 w 145"/>
              <a:gd name="T55" fmla="*/ 109 h 121"/>
              <a:gd name="T56" fmla="*/ 132 w 145"/>
              <a:gd name="T57" fmla="*/ 108 h 121"/>
              <a:gd name="T58" fmla="*/ 133 w 145"/>
              <a:gd name="T59" fmla="*/ 106 h 121"/>
              <a:gd name="T60" fmla="*/ 17 w 145"/>
              <a:gd name="T61" fmla="*/ 61 h 121"/>
              <a:gd name="T62" fmla="*/ 128 w 145"/>
              <a:gd name="T63" fmla="*/ 61 h 121"/>
              <a:gd name="T64" fmla="*/ 113 w 145"/>
              <a:gd name="T65" fmla="*/ 15 h 121"/>
              <a:gd name="T66" fmla="*/ 112 w 145"/>
              <a:gd name="T67" fmla="*/ 13 h 121"/>
              <a:gd name="T68" fmla="*/ 109 w 145"/>
              <a:gd name="T69" fmla="*/ 13 h 121"/>
              <a:gd name="T70" fmla="*/ 36 w 145"/>
              <a:gd name="T71" fmla="*/ 13 h 121"/>
              <a:gd name="T72" fmla="*/ 33 w 145"/>
              <a:gd name="T73" fmla="*/ 13 h 121"/>
              <a:gd name="T74" fmla="*/ 32 w 145"/>
              <a:gd name="T75" fmla="*/ 15 h 121"/>
              <a:gd name="T76" fmla="*/ 17 w 145"/>
              <a:gd name="T77" fmla="*/ 61 h 121"/>
              <a:gd name="T78" fmla="*/ 96 w 145"/>
              <a:gd name="T79" fmla="*/ 86 h 121"/>
              <a:gd name="T80" fmla="*/ 98 w 145"/>
              <a:gd name="T81" fmla="*/ 91 h 121"/>
              <a:gd name="T82" fmla="*/ 96 w 145"/>
              <a:gd name="T83" fmla="*/ 97 h 121"/>
              <a:gd name="T84" fmla="*/ 91 w 145"/>
              <a:gd name="T85" fmla="*/ 99 h 121"/>
              <a:gd name="T86" fmla="*/ 85 w 145"/>
              <a:gd name="T87" fmla="*/ 97 h 121"/>
              <a:gd name="T88" fmla="*/ 83 w 145"/>
              <a:gd name="T89" fmla="*/ 91 h 121"/>
              <a:gd name="T90" fmla="*/ 85 w 145"/>
              <a:gd name="T91" fmla="*/ 86 h 121"/>
              <a:gd name="T92" fmla="*/ 91 w 145"/>
              <a:gd name="T93" fmla="*/ 84 h 121"/>
              <a:gd name="T94" fmla="*/ 96 w 145"/>
              <a:gd name="T95" fmla="*/ 86 h 121"/>
              <a:gd name="T96" fmla="*/ 120 w 145"/>
              <a:gd name="T97" fmla="*/ 86 h 121"/>
              <a:gd name="T98" fmla="*/ 122 w 145"/>
              <a:gd name="T99" fmla="*/ 91 h 121"/>
              <a:gd name="T100" fmla="*/ 120 w 145"/>
              <a:gd name="T101" fmla="*/ 97 h 121"/>
              <a:gd name="T102" fmla="*/ 115 w 145"/>
              <a:gd name="T103" fmla="*/ 99 h 121"/>
              <a:gd name="T104" fmla="*/ 109 w 145"/>
              <a:gd name="T105" fmla="*/ 97 h 121"/>
              <a:gd name="T106" fmla="*/ 107 w 145"/>
              <a:gd name="T107" fmla="*/ 91 h 121"/>
              <a:gd name="T108" fmla="*/ 109 w 145"/>
              <a:gd name="T109" fmla="*/ 86 h 121"/>
              <a:gd name="T110" fmla="*/ 115 w 145"/>
              <a:gd name="T111" fmla="*/ 84 h 121"/>
              <a:gd name="T112" fmla="*/ 120 w 145"/>
              <a:gd name="T113"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5" h="121">
                <a:moveTo>
                  <a:pt x="145" y="76"/>
                </a:moveTo>
                <a:cubicBezTo>
                  <a:pt x="145" y="106"/>
                  <a:pt x="145" y="106"/>
                  <a:pt x="145" y="106"/>
                </a:cubicBezTo>
                <a:cubicBezTo>
                  <a:pt x="145" y="110"/>
                  <a:pt x="144" y="114"/>
                  <a:pt x="141" y="117"/>
                </a:cubicBezTo>
                <a:cubicBezTo>
                  <a:pt x="138" y="120"/>
                  <a:pt x="134" y="121"/>
                  <a:pt x="130" y="121"/>
                </a:cubicBezTo>
                <a:cubicBezTo>
                  <a:pt x="15" y="121"/>
                  <a:pt x="15" y="121"/>
                  <a:pt x="15" y="121"/>
                </a:cubicBezTo>
                <a:cubicBezTo>
                  <a:pt x="11" y="121"/>
                  <a:pt x="7" y="120"/>
                  <a:pt x="4" y="117"/>
                </a:cubicBezTo>
                <a:cubicBezTo>
                  <a:pt x="1" y="114"/>
                  <a:pt x="0" y="110"/>
                  <a:pt x="0" y="106"/>
                </a:cubicBezTo>
                <a:cubicBezTo>
                  <a:pt x="0" y="76"/>
                  <a:pt x="0" y="76"/>
                  <a:pt x="0" y="76"/>
                </a:cubicBezTo>
                <a:cubicBezTo>
                  <a:pt x="0" y="75"/>
                  <a:pt x="0" y="72"/>
                  <a:pt x="1" y="69"/>
                </a:cubicBezTo>
                <a:cubicBezTo>
                  <a:pt x="20" y="12"/>
                  <a:pt x="20" y="12"/>
                  <a:pt x="20" y="12"/>
                </a:cubicBezTo>
                <a:cubicBezTo>
                  <a:pt x="21" y="8"/>
                  <a:pt x="23" y="6"/>
                  <a:pt x="26" y="4"/>
                </a:cubicBezTo>
                <a:cubicBezTo>
                  <a:pt x="29" y="1"/>
                  <a:pt x="32" y="0"/>
                  <a:pt x="36" y="0"/>
                </a:cubicBezTo>
                <a:cubicBezTo>
                  <a:pt x="109" y="0"/>
                  <a:pt x="109" y="0"/>
                  <a:pt x="109" y="0"/>
                </a:cubicBezTo>
                <a:cubicBezTo>
                  <a:pt x="113" y="0"/>
                  <a:pt x="116" y="1"/>
                  <a:pt x="119" y="4"/>
                </a:cubicBezTo>
                <a:cubicBezTo>
                  <a:pt x="122" y="6"/>
                  <a:pt x="124" y="8"/>
                  <a:pt x="125" y="12"/>
                </a:cubicBezTo>
                <a:cubicBezTo>
                  <a:pt x="144" y="69"/>
                  <a:pt x="144" y="69"/>
                  <a:pt x="144" y="69"/>
                </a:cubicBezTo>
                <a:cubicBezTo>
                  <a:pt x="145" y="72"/>
                  <a:pt x="145" y="75"/>
                  <a:pt x="145" y="76"/>
                </a:cubicBezTo>
                <a:close/>
                <a:moveTo>
                  <a:pt x="133" y="106"/>
                </a:moveTo>
                <a:cubicBezTo>
                  <a:pt x="133" y="76"/>
                  <a:pt x="133" y="76"/>
                  <a:pt x="133" y="76"/>
                </a:cubicBezTo>
                <a:cubicBezTo>
                  <a:pt x="133" y="75"/>
                  <a:pt x="133" y="75"/>
                  <a:pt x="132" y="74"/>
                </a:cubicBezTo>
                <a:cubicBezTo>
                  <a:pt x="131" y="73"/>
                  <a:pt x="131" y="73"/>
                  <a:pt x="130" y="73"/>
                </a:cubicBezTo>
                <a:cubicBezTo>
                  <a:pt x="15" y="73"/>
                  <a:pt x="15" y="73"/>
                  <a:pt x="15" y="73"/>
                </a:cubicBezTo>
                <a:cubicBezTo>
                  <a:pt x="14" y="73"/>
                  <a:pt x="13" y="73"/>
                  <a:pt x="13" y="74"/>
                </a:cubicBezTo>
                <a:cubicBezTo>
                  <a:pt x="12" y="75"/>
                  <a:pt x="12" y="75"/>
                  <a:pt x="12" y="76"/>
                </a:cubicBezTo>
                <a:cubicBezTo>
                  <a:pt x="12" y="106"/>
                  <a:pt x="12" y="106"/>
                  <a:pt x="12" y="106"/>
                </a:cubicBezTo>
                <a:cubicBezTo>
                  <a:pt x="12" y="107"/>
                  <a:pt x="12" y="108"/>
                  <a:pt x="13" y="108"/>
                </a:cubicBezTo>
                <a:cubicBezTo>
                  <a:pt x="13" y="109"/>
                  <a:pt x="14" y="109"/>
                  <a:pt x="15" y="109"/>
                </a:cubicBezTo>
                <a:cubicBezTo>
                  <a:pt x="130" y="109"/>
                  <a:pt x="130" y="109"/>
                  <a:pt x="130" y="109"/>
                </a:cubicBezTo>
                <a:cubicBezTo>
                  <a:pt x="131" y="109"/>
                  <a:pt x="131" y="109"/>
                  <a:pt x="132" y="108"/>
                </a:cubicBezTo>
                <a:cubicBezTo>
                  <a:pt x="133" y="108"/>
                  <a:pt x="133" y="107"/>
                  <a:pt x="133" y="106"/>
                </a:cubicBezTo>
                <a:close/>
                <a:moveTo>
                  <a:pt x="17" y="61"/>
                </a:moveTo>
                <a:cubicBezTo>
                  <a:pt x="128" y="61"/>
                  <a:pt x="128" y="61"/>
                  <a:pt x="128" y="61"/>
                </a:cubicBezTo>
                <a:cubicBezTo>
                  <a:pt x="113" y="15"/>
                  <a:pt x="113" y="15"/>
                  <a:pt x="113" y="15"/>
                </a:cubicBezTo>
                <a:cubicBezTo>
                  <a:pt x="113" y="15"/>
                  <a:pt x="113" y="14"/>
                  <a:pt x="112" y="13"/>
                </a:cubicBezTo>
                <a:cubicBezTo>
                  <a:pt x="111" y="13"/>
                  <a:pt x="110" y="13"/>
                  <a:pt x="109" y="13"/>
                </a:cubicBezTo>
                <a:cubicBezTo>
                  <a:pt x="36" y="13"/>
                  <a:pt x="36" y="13"/>
                  <a:pt x="36" y="13"/>
                </a:cubicBezTo>
                <a:cubicBezTo>
                  <a:pt x="35" y="13"/>
                  <a:pt x="34" y="13"/>
                  <a:pt x="33" y="13"/>
                </a:cubicBezTo>
                <a:cubicBezTo>
                  <a:pt x="32" y="14"/>
                  <a:pt x="32" y="15"/>
                  <a:pt x="32" y="15"/>
                </a:cubicBezTo>
                <a:lnTo>
                  <a:pt x="17" y="61"/>
                </a:lnTo>
                <a:close/>
                <a:moveTo>
                  <a:pt x="96" y="86"/>
                </a:moveTo>
                <a:cubicBezTo>
                  <a:pt x="97" y="87"/>
                  <a:pt x="98" y="89"/>
                  <a:pt x="98" y="91"/>
                </a:cubicBezTo>
                <a:cubicBezTo>
                  <a:pt x="98" y="93"/>
                  <a:pt x="97" y="95"/>
                  <a:pt x="96" y="97"/>
                </a:cubicBezTo>
                <a:cubicBezTo>
                  <a:pt x="94" y="98"/>
                  <a:pt x="93" y="99"/>
                  <a:pt x="91" y="99"/>
                </a:cubicBezTo>
                <a:cubicBezTo>
                  <a:pt x="89" y="99"/>
                  <a:pt x="87" y="98"/>
                  <a:pt x="85" y="97"/>
                </a:cubicBezTo>
                <a:cubicBezTo>
                  <a:pt x="84" y="95"/>
                  <a:pt x="83" y="93"/>
                  <a:pt x="83" y="91"/>
                </a:cubicBezTo>
                <a:cubicBezTo>
                  <a:pt x="83" y="89"/>
                  <a:pt x="84" y="87"/>
                  <a:pt x="85" y="86"/>
                </a:cubicBezTo>
                <a:cubicBezTo>
                  <a:pt x="87" y="84"/>
                  <a:pt x="89" y="84"/>
                  <a:pt x="91" y="84"/>
                </a:cubicBezTo>
                <a:cubicBezTo>
                  <a:pt x="93" y="84"/>
                  <a:pt x="94" y="84"/>
                  <a:pt x="96" y="86"/>
                </a:cubicBezTo>
                <a:close/>
                <a:moveTo>
                  <a:pt x="120" y="86"/>
                </a:moveTo>
                <a:cubicBezTo>
                  <a:pt x="122" y="87"/>
                  <a:pt x="122" y="89"/>
                  <a:pt x="122" y="91"/>
                </a:cubicBezTo>
                <a:cubicBezTo>
                  <a:pt x="122" y="93"/>
                  <a:pt x="122" y="95"/>
                  <a:pt x="120" y="97"/>
                </a:cubicBezTo>
                <a:cubicBezTo>
                  <a:pt x="119" y="98"/>
                  <a:pt x="117" y="99"/>
                  <a:pt x="115" y="99"/>
                </a:cubicBezTo>
                <a:cubicBezTo>
                  <a:pt x="113" y="99"/>
                  <a:pt x="111" y="98"/>
                  <a:pt x="109" y="97"/>
                </a:cubicBezTo>
                <a:cubicBezTo>
                  <a:pt x="108" y="95"/>
                  <a:pt x="107" y="93"/>
                  <a:pt x="107" y="91"/>
                </a:cubicBezTo>
                <a:cubicBezTo>
                  <a:pt x="107" y="89"/>
                  <a:pt x="108" y="87"/>
                  <a:pt x="109" y="86"/>
                </a:cubicBezTo>
                <a:cubicBezTo>
                  <a:pt x="111" y="84"/>
                  <a:pt x="113" y="84"/>
                  <a:pt x="115" y="84"/>
                </a:cubicBezTo>
                <a:cubicBezTo>
                  <a:pt x="117" y="84"/>
                  <a:pt x="119" y="84"/>
                  <a:pt x="120" y="8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9" name="Freeform 156"/>
          <p:cNvSpPr>
            <a:spLocks noEditPoints="1"/>
          </p:cNvSpPr>
          <p:nvPr/>
        </p:nvSpPr>
        <p:spPr bwMode="auto">
          <a:xfrm>
            <a:off x="10584869" y="3118803"/>
            <a:ext cx="241999" cy="209589"/>
          </a:xfrm>
          <a:custGeom>
            <a:avLst/>
            <a:gdLst>
              <a:gd name="T0" fmla="*/ 157 w 169"/>
              <a:gd name="T1" fmla="*/ 49 h 146"/>
              <a:gd name="T2" fmla="*/ 166 w 169"/>
              <a:gd name="T3" fmla="*/ 52 h 146"/>
              <a:gd name="T4" fmla="*/ 169 w 169"/>
              <a:gd name="T5" fmla="*/ 61 h 146"/>
              <a:gd name="T6" fmla="*/ 166 w 169"/>
              <a:gd name="T7" fmla="*/ 69 h 146"/>
              <a:gd name="T8" fmla="*/ 157 w 169"/>
              <a:gd name="T9" fmla="*/ 73 h 146"/>
              <a:gd name="T10" fmla="*/ 157 w 169"/>
              <a:gd name="T11" fmla="*/ 109 h 146"/>
              <a:gd name="T12" fmla="*/ 153 w 169"/>
              <a:gd name="T13" fmla="*/ 118 h 146"/>
              <a:gd name="T14" fmla="*/ 145 w 169"/>
              <a:gd name="T15" fmla="*/ 121 h 146"/>
              <a:gd name="T16" fmla="*/ 68 w 169"/>
              <a:gd name="T17" fmla="*/ 85 h 146"/>
              <a:gd name="T18" fmla="*/ 59 w 169"/>
              <a:gd name="T19" fmla="*/ 92 h 146"/>
              <a:gd name="T20" fmla="*/ 57 w 169"/>
              <a:gd name="T21" fmla="*/ 101 h 146"/>
              <a:gd name="T22" fmla="*/ 60 w 169"/>
              <a:gd name="T23" fmla="*/ 110 h 146"/>
              <a:gd name="T24" fmla="*/ 58 w 169"/>
              <a:gd name="T25" fmla="*/ 116 h 146"/>
              <a:gd name="T26" fmla="*/ 59 w 169"/>
              <a:gd name="T27" fmla="*/ 122 h 146"/>
              <a:gd name="T28" fmla="*/ 62 w 169"/>
              <a:gd name="T29" fmla="*/ 127 h 146"/>
              <a:gd name="T30" fmla="*/ 66 w 169"/>
              <a:gd name="T31" fmla="*/ 132 h 146"/>
              <a:gd name="T32" fmla="*/ 72 w 169"/>
              <a:gd name="T33" fmla="*/ 136 h 146"/>
              <a:gd name="T34" fmla="*/ 62 w 169"/>
              <a:gd name="T35" fmla="*/ 144 h 146"/>
              <a:gd name="T36" fmla="*/ 46 w 169"/>
              <a:gd name="T37" fmla="*/ 145 h 146"/>
              <a:gd name="T38" fmla="*/ 33 w 169"/>
              <a:gd name="T39" fmla="*/ 140 h 146"/>
              <a:gd name="T40" fmla="*/ 31 w 169"/>
              <a:gd name="T41" fmla="*/ 132 h 146"/>
              <a:gd name="T42" fmla="*/ 27 w 169"/>
              <a:gd name="T43" fmla="*/ 123 h 146"/>
              <a:gd name="T44" fmla="*/ 25 w 169"/>
              <a:gd name="T45" fmla="*/ 114 h 146"/>
              <a:gd name="T46" fmla="*/ 24 w 169"/>
              <a:gd name="T47" fmla="*/ 105 h 146"/>
              <a:gd name="T48" fmla="*/ 24 w 169"/>
              <a:gd name="T49" fmla="*/ 95 h 146"/>
              <a:gd name="T50" fmla="*/ 26 w 169"/>
              <a:gd name="T51" fmla="*/ 85 h 146"/>
              <a:gd name="T52" fmla="*/ 15 w 169"/>
              <a:gd name="T53" fmla="*/ 85 h 146"/>
              <a:gd name="T54" fmla="*/ 4 w 169"/>
              <a:gd name="T55" fmla="*/ 81 h 146"/>
              <a:gd name="T56" fmla="*/ 0 w 169"/>
              <a:gd name="T57" fmla="*/ 70 h 146"/>
              <a:gd name="T58" fmla="*/ 0 w 169"/>
              <a:gd name="T59" fmla="*/ 52 h 146"/>
              <a:gd name="T60" fmla="*/ 4 w 169"/>
              <a:gd name="T61" fmla="*/ 41 h 146"/>
              <a:gd name="T62" fmla="*/ 15 w 169"/>
              <a:gd name="T63" fmla="*/ 37 h 146"/>
              <a:gd name="T64" fmla="*/ 60 w 169"/>
              <a:gd name="T65" fmla="*/ 37 h 146"/>
              <a:gd name="T66" fmla="*/ 145 w 169"/>
              <a:gd name="T67" fmla="*/ 0 h 146"/>
              <a:gd name="T68" fmla="*/ 153 w 169"/>
              <a:gd name="T69" fmla="*/ 4 h 146"/>
              <a:gd name="T70" fmla="*/ 157 w 169"/>
              <a:gd name="T71" fmla="*/ 12 h 146"/>
              <a:gd name="T72" fmla="*/ 157 w 169"/>
              <a:gd name="T73" fmla="*/ 49 h 146"/>
              <a:gd name="T74" fmla="*/ 145 w 169"/>
              <a:gd name="T75" fmla="*/ 106 h 146"/>
              <a:gd name="T76" fmla="*/ 145 w 169"/>
              <a:gd name="T77" fmla="*/ 16 h 146"/>
              <a:gd name="T78" fmla="*/ 72 w 169"/>
              <a:gd name="T79" fmla="*/ 48 h 146"/>
              <a:gd name="T80" fmla="*/ 72 w 169"/>
              <a:gd name="T81" fmla="*/ 74 h 146"/>
              <a:gd name="T82" fmla="*/ 145 w 169"/>
              <a:gd name="T8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9" h="146">
                <a:moveTo>
                  <a:pt x="157" y="49"/>
                </a:moveTo>
                <a:cubicBezTo>
                  <a:pt x="160" y="49"/>
                  <a:pt x="163" y="50"/>
                  <a:pt x="166" y="52"/>
                </a:cubicBezTo>
                <a:cubicBezTo>
                  <a:pt x="168" y="55"/>
                  <a:pt x="169" y="58"/>
                  <a:pt x="169" y="61"/>
                </a:cubicBezTo>
                <a:cubicBezTo>
                  <a:pt x="169" y="64"/>
                  <a:pt x="168" y="67"/>
                  <a:pt x="166" y="69"/>
                </a:cubicBezTo>
                <a:cubicBezTo>
                  <a:pt x="163" y="72"/>
                  <a:pt x="160" y="73"/>
                  <a:pt x="157" y="73"/>
                </a:cubicBezTo>
                <a:cubicBezTo>
                  <a:pt x="157" y="109"/>
                  <a:pt x="157" y="109"/>
                  <a:pt x="157" y="109"/>
                </a:cubicBezTo>
                <a:cubicBezTo>
                  <a:pt x="157" y="113"/>
                  <a:pt x="156" y="115"/>
                  <a:pt x="153" y="118"/>
                </a:cubicBezTo>
                <a:cubicBezTo>
                  <a:pt x="151" y="120"/>
                  <a:pt x="148" y="121"/>
                  <a:pt x="145" y="121"/>
                </a:cubicBezTo>
                <a:cubicBezTo>
                  <a:pt x="119" y="99"/>
                  <a:pt x="93" y="88"/>
                  <a:pt x="68" y="85"/>
                </a:cubicBezTo>
                <a:cubicBezTo>
                  <a:pt x="64" y="87"/>
                  <a:pt x="62" y="89"/>
                  <a:pt x="59" y="92"/>
                </a:cubicBezTo>
                <a:cubicBezTo>
                  <a:pt x="57" y="95"/>
                  <a:pt x="56" y="98"/>
                  <a:pt x="57" y="101"/>
                </a:cubicBezTo>
                <a:cubicBezTo>
                  <a:pt x="57" y="105"/>
                  <a:pt x="58" y="107"/>
                  <a:pt x="60" y="110"/>
                </a:cubicBezTo>
                <a:cubicBezTo>
                  <a:pt x="59" y="112"/>
                  <a:pt x="58" y="114"/>
                  <a:pt x="58" y="116"/>
                </a:cubicBezTo>
                <a:cubicBezTo>
                  <a:pt x="58" y="118"/>
                  <a:pt x="58" y="120"/>
                  <a:pt x="59" y="122"/>
                </a:cubicBezTo>
                <a:cubicBezTo>
                  <a:pt x="59" y="123"/>
                  <a:pt x="60" y="125"/>
                  <a:pt x="62" y="127"/>
                </a:cubicBezTo>
                <a:cubicBezTo>
                  <a:pt x="63" y="129"/>
                  <a:pt x="65" y="130"/>
                  <a:pt x="66" y="132"/>
                </a:cubicBezTo>
                <a:cubicBezTo>
                  <a:pt x="68" y="133"/>
                  <a:pt x="70" y="134"/>
                  <a:pt x="72" y="136"/>
                </a:cubicBezTo>
                <a:cubicBezTo>
                  <a:pt x="70" y="140"/>
                  <a:pt x="67" y="143"/>
                  <a:pt x="62" y="144"/>
                </a:cubicBezTo>
                <a:cubicBezTo>
                  <a:pt x="57" y="146"/>
                  <a:pt x="51" y="146"/>
                  <a:pt x="46" y="145"/>
                </a:cubicBezTo>
                <a:cubicBezTo>
                  <a:pt x="40" y="144"/>
                  <a:pt x="36" y="143"/>
                  <a:pt x="33" y="140"/>
                </a:cubicBezTo>
                <a:cubicBezTo>
                  <a:pt x="33" y="139"/>
                  <a:pt x="32" y="136"/>
                  <a:pt x="31" y="132"/>
                </a:cubicBezTo>
                <a:cubicBezTo>
                  <a:pt x="29" y="128"/>
                  <a:pt x="28" y="125"/>
                  <a:pt x="27" y="123"/>
                </a:cubicBezTo>
                <a:cubicBezTo>
                  <a:pt x="27" y="121"/>
                  <a:pt x="26" y="118"/>
                  <a:pt x="25" y="114"/>
                </a:cubicBezTo>
                <a:cubicBezTo>
                  <a:pt x="24" y="111"/>
                  <a:pt x="24" y="107"/>
                  <a:pt x="24" y="105"/>
                </a:cubicBezTo>
                <a:cubicBezTo>
                  <a:pt x="24" y="102"/>
                  <a:pt x="24" y="99"/>
                  <a:pt x="24" y="95"/>
                </a:cubicBezTo>
                <a:cubicBezTo>
                  <a:pt x="25" y="92"/>
                  <a:pt x="25" y="88"/>
                  <a:pt x="26" y="85"/>
                </a:cubicBezTo>
                <a:cubicBezTo>
                  <a:pt x="15" y="85"/>
                  <a:pt x="15" y="85"/>
                  <a:pt x="15" y="85"/>
                </a:cubicBezTo>
                <a:cubicBezTo>
                  <a:pt x="11" y="85"/>
                  <a:pt x="7" y="84"/>
                  <a:pt x="4" y="81"/>
                </a:cubicBezTo>
                <a:cubicBezTo>
                  <a:pt x="1" y="78"/>
                  <a:pt x="0" y="74"/>
                  <a:pt x="0" y="70"/>
                </a:cubicBezTo>
                <a:cubicBezTo>
                  <a:pt x="0" y="52"/>
                  <a:pt x="0" y="52"/>
                  <a:pt x="0" y="52"/>
                </a:cubicBezTo>
                <a:cubicBezTo>
                  <a:pt x="0" y="48"/>
                  <a:pt x="1" y="44"/>
                  <a:pt x="4" y="41"/>
                </a:cubicBezTo>
                <a:cubicBezTo>
                  <a:pt x="7" y="38"/>
                  <a:pt x="11" y="37"/>
                  <a:pt x="15" y="37"/>
                </a:cubicBezTo>
                <a:cubicBezTo>
                  <a:pt x="60" y="37"/>
                  <a:pt x="60" y="37"/>
                  <a:pt x="60" y="37"/>
                </a:cubicBezTo>
                <a:cubicBezTo>
                  <a:pt x="88" y="37"/>
                  <a:pt x="116" y="25"/>
                  <a:pt x="145" y="0"/>
                </a:cubicBezTo>
                <a:cubicBezTo>
                  <a:pt x="148" y="0"/>
                  <a:pt x="151" y="2"/>
                  <a:pt x="153" y="4"/>
                </a:cubicBezTo>
                <a:cubicBezTo>
                  <a:pt x="156" y="6"/>
                  <a:pt x="157" y="9"/>
                  <a:pt x="157" y="12"/>
                </a:cubicBezTo>
                <a:lnTo>
                  <a:pt x="157" y="49"/>
                </a:lnTo>
                <a:close/>
                <a:moveTo>
                  <a:pt x="145" y="106"/>
                </a:moveTo>
                <a:cubicBezTo>
                  <a:pt x="145" y="16"/>
                  <a:pt x="145" y="16"/>
                  <a:pt x="145" y="16"/>
                </a:cubicBezTo>
                <a:cubicBezTo>
                  <a:pt x="120" y="35"/>
                  <a:pt x="96" y="45"/>
                  <a:pt x="72" y="48"/>
                </a:cubicBezTo>
                <a:cubicBezTo>
                  <a:pt x="72" y="74"/>
                  <a:pt x="72" y="74"/>
                  <a:pt x="72" y="74"/>
                </a:cubicBezTo>
                <a:cubicBezTo>
                  <a:pt x="96" y="76"/>
                  <a:pt x="120" y="87"/>
                  <a:pt x="145"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0" name="Freeform 157"/>
          <p:cNvSpPr>
            <a:spLocks noEditPoints="1"/>
          </p:cNvSpPr>
          <p:nvPr/>
        </p:nvSpPr>
        <p:spPr bwMode="auto">
          <a:xfrm>
            <a:off x="10896011" y="3103677"/>
            <a:ext cx="224714" cy="241999"/>
          </a:xfrm>
          <a:custGeom>
            <a:avLst/>
            <a:gdLst>
              <a:gd name="T0" fmla="*/ 157 w 157"/>
              <a:gd name="T1" fmla="*/ 133 h 170"/>
              <a:gd name="T2" fmla="*/ 153 w 157"/>
              <a:gd name="T3" fmla="*/ 142 h 170"/>
              <a:gd name="T4" fmla="*/ 145 w 157"/>
              <a:gd name="T5" fmla="*/ 145 h 170"/>
              <a:gd name="T6" fmla="*/ 103 w 157"/>
              <a:gd name="T7" fmla="*/ 145 h 170"/>
              <a:gd name="T8" fmla="*/ 95 w 157"/>
              <a:gd name="T9" fmla="*/ 163 h 170"/>
              <a:gd name="T10" fmla="*/ 78 w 157"/>
              <a:gd name="T11" fmla="*/ 170 h 170"/>
              <a:gd name="T12" fmla="*/ 61 w 157"/>
              <a:gd name="T13" fmla="*/ 163 h 170"/>
              <a:gd name="T14" fmla="*/ 54 w 157"/>
              <a:gd name="T15" fmla="*/ 145 h 170"/>
              <a:gd name="T16" fmla="*/ 12 w 157"/>
              <a:gd name="T17" fmla="*/ 145 h 170"/>
              <a:gd name="T18" fmla="*/ 3 w 157"/>
              <a:gd name="T19" fmla="*/ 142 h 170"/>
              <a:gd name="T20" fmla="*/ 0 w 157"/>
              <a:gd name="T21" fmla="*/ 133 h 170"/>
              <a:gd name="T22" fmla="*/ 8 w 157"/>
              <a:gd name="T23" fmla="*/ 125 h 170"/>
              <a:gd name="T24" fmla="*/ 16 w 157"/>
              <a:gd name="T25" fmla="*/ 114 h 170"/>
              <a:gd name="T26" fmla="*/ 23 w 157"/>
              <a:gd name="T27" fmla="*/ 99 h 170"/>
              <a:gd name="T28" fmla="*/ 28 w 157"/>
              <a:gd name="T29" fmla="*/ 79 h 170"/>
              <a:gd name="T30" fmla="*/ 30 w 157"/>
              <a:gd name="T31" fmla="*/ 55 h 170"/>
              <a:gd name="T32" fmla="*/ 41 w 157"/>
              <a:gd name="T33" fmla="*/ 28 h 170"/>
              <a:gd name="T34" fmla="*/ 70 w 157"/>
              <a:gd name="T35" fmla="*/ 13 h 170"/>
              <a:gd name="T36" fmla="*/ 69 w 157"/>
              <a:gd name="T37" fmla="*/ 9 h 170"/>
              <a:gd name="T38" fmla="*/ 72 w 157"/>
              <a:gd name="T39" fmla="*/ 3 h 170"/>
              <a:gd name="T40" fmla="*/ 78 w 157"/>
              <a:gd name="T41" fmla="*/ 0 h 170"/>
              <a:gd name="T42" fmla="*/ 85 w 157"/>
              <a:gd name="T43" fmla="*/ 3 h 170"/>
              <a:gd name="T44" fmla="*/ 87 w 157"/>
              <a:gd name="T45" fmla="*/ 9 h 170"/>
              <a:gd name="T46" fmla="*/ 87 w 157"/>
              <a:gd name="T47" fmla="*/ 13 h 170"/>
              <a:gd name="T48" fmla="*/ 116 w 157"/>
              <a:gd name="T49" fmla="*/ 28 h 170"/>
              <a:gd name="T50" fmla="*/ 127 w 157"/>
              <a:gd name="T51" fmla="*/ 55 h 170"/>
              <a:gd name="T52" fmla="*/ 129 w 157"/>
              <a:gd name="T53" fmla="*/ 79 h 170"/>
              <a:gd name="T54" fmla="*/ 133 w 157"/>
              <a:gd name="T55" fmla="*/ 99 h 170"/>
              <a:gd name="T56" fmla="*/ 140 w 157"/>
              <a:gd name="T57" fmla="*/ 114 h 170"/>
              <a:gd name="T58" fmla="*/ 148 w 157"/>
              <a:gd name="T59" fmla="*/ 125 h 170"/>
              <a:gd name="T60" fmla="*/ 157 w 157"/>
              <a:gd name="T61" fmla="*/ 133 h 170"/>
              <a:gd name="T62" fmla="*/ 80 w 157"/>
              <a:gd name="T63" fmla="*/ 161 h 170"/>
              <a:gd name="T64" fmla="*/ 78 w 157"/>
              <a:gd name="T65" fmla="*/ 159 h 170"/>
              <a:gd name="T66" fmla="*/ 69 w 157"/>
              <a:gd name="T67" fmla="*/ 155 h 170"/>
              <a:gd name="T68" fmla="*/ 65 w 157"/>
              <a:gd name="T69" fmla="*/ 145 h 170"/>
              <a:gd name="T70" fmla="*/ 63 w 157"/>
              <a:gd name="T71" fmla="*/ 144 h 170"/>
              <a:gd name="T72" fmla="*/ 62 w 157"/>
              <a:gd name="T73" fmla="*/ 145 h 170"/>
              <a:gd name="T74" fmla="*/ 67 w 157"/>
              <a:gd name="T75" fmla="*/ 157 h 170"/>
              <a:gd name="T76" fmla="*/ 78 w 157"/>
              <a:gd name="T77" fmla="*/ 162 h 170"/>
              <a:gd name="T78" fmla="*/ 80 w 157"/>
              <a:gd name="T79"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7" h="170">
                <a:moveTo>
                  <a:pt x="157" y="133"/>
                </a:moveTo>
                <a:cubicBezTo>
                  <a:pt x="157" y="137"/>
                  <a:pt x="156" y="139"/>
                  <a:pt x="153" y="142"/>
                </a:cubicBezTo>
                <a:cubicBezTo>
                  <a:pt x="151" y="144"/>
                  <a:pt x="148" y="145"/>
                  <a:pt x="145" y="145"/>
                </a:cubicBezTo>
                <a:cubicBezTo>
                  <a:pt x="103" y="145"/>
                  <a:pt x="103" y="145"/>
                  <a:pt x="103" y="145"/>
                </a:cubicBezTo>
                <a:cubicBezTo>
                  <a:pt x="103" y="152"/>
                  <a:pt x="100" y="158"/>
                  <a:pt x="95" y="163"/>
                </a:cubicBezTo>
                <a:cubicBezTo>
                  <a:pt x="91" y="167"/>
                  <a:pt x="85" y="170"/>
                  <a:pt x="78" y="170"/>
                </a:cubicBezTo>
                <a:cubicBezTo>
                  <a:pt x="72" y="170"/>
                  <a:pt x="66" y="167"/>
                  <a:pt x="61" y="163"/>
                </a:cubicBezTo>
                <a:cubicBezTo>
                  <a:pt x="56" y="158"/>
                  <a:pt x="54" y="152"/>
                  <a:pt x="54" y="145"/>
                </a:cubicBezTo>
                <a:cubicBezTo>
                  <a:pt x="12" y="145"/>
                  <a:pt x="12" y="145"/>
                  <a:pt x="12" y="145"/>
                </a:cubicBezTo>
                <a:cubicBezTo>
                  <a:pt x="8" y="145"/>
                  <a:pt x="6" y="144"/>
                  <a:pt x="3" y="142"/>
                </a:cubicBezTo>
                <a:cubicBezTo>
                  <a:pt x="1" y="139"/>
                  <a:pt x="0" y="137"/>
                  <a:pt x="0" y="133"/>
                </a:cubicBezTo>
                <a:cubicBezTo>
                  <a:pt x="3" y="131"/>
                  <a:pt x="6" y="128"/>
                  <a:pt x="8" y="125"/>
                </a:cubicBezTo>
                <a:cubicBezTo>
                  <a:pt x="11" y="122"/>
                  <a:pt x="14" y="118"/>
                  <a:pt x="16" y="114"/>
                </a:cubicBezTo>
                <a:cubicBezTo>
                  <a:pt x="19" y="109"/>
                  <a:pt x="21" y="104"/>
                  <a:pt x="23" y="99"/>
                </a:cubicBezTo>
                <a:cubicBezTo>
                  <a:pt x="25" y="93"/>
                  <a:pt x="27" y="87"/>
                  <a:pt x="28" y="79"/>
                </a:cubicBezTo>
                <a:cubicBezTo>
                  <a:pt x="29" y="72"/>
                  <a:pt x="30" y="63"/>
                  <a:pt x="30" y="55"/>
                </a:cubicBezTo>
                <a:cubicBezTo>
                  <a:pt x="30" y="45"/>
                  <a:pt x="34" y="36"/>
                  <a:pt x="41" y="28"/>
                </a:cubicBezTo>
                <a:cubicBezTo>
                  <a:pt x="48" y="20"/>
                  <a:pt x="58" y="15"/>
                  <a:pt x="70" y="13"/>
                </a:cubicBezTo>
                <a:cubicBezTo>
                  <a:pt x="70" y="12"/>
                  <a:pt x="69" y="11"/>
                  <a:pt x="69" y="9"/>
                </a:cubicBezTo>
                <a:cubicBezTo>
                  <a:pt x="69" y="7"/>
                  <a:pt x="70" y="5"/>
                  <a:pt x="72" y="3"/>
                </a:cubicBezTo>
                <a:cubicBezTo>
                  <a:pt x="74" y="1"/>
                  <a:pt x="76" y="0"/>
                  <a:pt x="78" y="0"/>
                </a:cubicBezTo>
                <a:cubicBezTo>
                  <a:pt x="81" y="0"/>
                  <a:pt x="83" y="1"/>
                  <a:pt x="85" y="3"/>
                </a:cubicBezTo>
                <a:cubicBezTo>
                  <a:pt x="87" y="5"/>
                  <a:pt x="87" y="7"/>
                  <a:pt x="87" y="9"/>
                </a:cubicBezTo>
                <a:cubicBezTo>
                  <a:pt x="87" y="11"/>
                  <a:pt x="87" y="12"/>
                  <a:pt x="87" y="13"/>
                </a:cubicBezTo>
                <a:cubicBezTo>
                  <a:pt x="99" y="15"/>
                  <a:pt x="108" y="20"/>
                  <a:pt x="116" y="28"/>
                </a:cubicBezTo>
                <a:cubicBezTo>
                  <a:pt x="123" y="36"/>
                  <a:pt x="127" y="45"/>
                  <a:pt x="127" y="55"/>
                </a:cubicBezTo>
                <a:cubicBezTo>
                  <a:pt x="127" y="63"/>
                  <a:pt x="127" y="72"/>
                  <a:pt x="129" y="79"/>
                </a:cubicBezTo>
                <a:cubicBezTo>
                  <a:pt x="130" y="87"/>
                  <a:pt x="131" y="93"/>
                  <a:pt x="133" y="99"/>
                </a:cubicBezTo>
                <a:cubicBezTo>
                  <a:pt x="135" y="104"/>
                  <a:pt x="138" y="109"/>
                  <a:pt x="140" y="114"/>
                </a:cubicBezTo>
                <a:cubicBezTo>
                  <a:pt x="143" y="118"/>
                  <a:pt x="146" y="122"/>
                  <a:pt x="148" y="125"/>
                </a:cubicBezTo>
                <a:cubicBezTo>
                  <a:pt x="151" y="128"/>
                  <a:pt x="154" y="131"/>
                  <a:pt x="157" y="133"/>
                </a:cubicBezTo>
                <a:close/>
                <a:moveTo>
                  <a:pt x="80" y="161"/>
                </a:moveTo>
                <a:cubicBezTo>
                  <a:pt x="80" y="160"/>
                  <a:pt x="79" y="159"/>
                  <a:pt x="78" y="159"/>
                </a:cubicBezTo>
                <a:cubicBezTo>
                  <a:pt x="75" y="159"/>
                  <a:pt x="71" y="158"/>
                  <a:pt x="69" y="155"/>
                </a:cubicBezTo>
                <a:cubicBezTo>
                  <a:pt x="66" y="152"/>
                  <a:pt x="65" y="149"/>
                  <a:pt x="65" y="145"/>
                </a:cubicBezTo>
                <a:cubicBezTo>
                  <a:pt x="65" y="144"/>
                  <a:pt x="64" y="144"/>
                  <a:pt x="63" y="144"/>
                </a:cubicBezTo>
                <a:cubicBezTo>
                  <a:pt x="62" y="144"/>
                  <a:pt x="62" y="144"/>
                  <a:pt x="62" y="145"/>
                </a:cubicBezTo>
                <a:cubicBezTo>
                  <a:pt x="62" y="150"/>
                  <a:pt x="63" y="154"/>
                  <a:pt x="67" y="157"/>
                </a:cubicBezTo>
                <a:cubicBezTo>
                  <a:pt x="70" y="160"/>
                  <a:pt x="74" y="162"/>
                  <a:pt x="78" y="162"/>
                </a:cubicBezTo>
                <a:cubicBezTo>
                  <a:pt x="79" y="162"/>
                  <a:pt x="80" y="162"/>
                  <a:pt x="80" y="1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1" name="Freeform 158"/>
          <p:cNvSpPr/>
          <p:nvPr/>
        </p:nvSpPr>
        <p:spPr bwMode="auto">
          <a:xfrm>
            <a:off x="11189867" y="3118803"/>
            <a:ext cx="207427" cy="209589"/>
          </a:xfrm>
          <a:custGeom>
            <a:avLst/>
            <a:gdLst>
              <a:gd name="T0" fmla="*/ 131 w 146"/>
              <a:gd name="T1" fmla="*/ 73 h 146"/>
              <a:gd name="T2" fmla="*/ 144 w 146"/>
              <a:gd name="T3" fmla="*/ 86 h 146"/>
              <a:gd name="T4" fmla="*/ 146 w 146"/>
              <a:gd name="T5" fmla="*/ 92 h 146"/>
              <a:gd name="T6" fmla="*/ 141 w 146"/>
              <a:gd name="T7" fmla="*/ 97 h 146"/>
              <a:gd name="T8" fmla="*/ 123 w 146"/>
              <a:gd name="T9" fmla="*/ 102 h 146"/>
              <a:gd name="T10" fmla="*/ 128 w 146"/>
              <a:gd name="T11" fmla="*/ 119 h 146"/>
              <a:gd name="T12" fmla="*/ 126 w 146"/>
              <a:gd name="T13" fmla="*/ 126 h 146"/>
              <a:gd name="T14" fmla="*/ 120 w 146"/>
              <a:gd name="T15" fmla="*/ 128 h 146"/>
              <a:gd name="T16" fmla="*/ 102 w 146"/>
              <a:gd name="T17" fmla="*/ 123 h 146"/>
              <a:gd name="T18" fmla="*/ 97 w 146"/>
              <a:gd name="T19" fmla="*/ 140 h 146"/>
              <a:gd name="T20" fmla="*/ 93 w 146"/>
              <a:gd name="T21" fmla="*/ 145 h 146"/>
              <a:gd name="T22" fmla="*/ 91 w 146"/>
              <a:gd name="T23" fmla="*/ 146 h 146"/>
              <a:gd name="T24" fmla="*/ 86 w 146"/>
              <a:gd name="T25" fmla="*/ 143 h 146"/>
              <a:gd name="T26" fmla="*/ 73 w 146"/>
              <a:gd name="T27" fmla="*/ 130 h 146"/>
              <a:gd name="T28" fmla="*/ 60 w 146"/>
              <a:gd name="T29" fmla="*/ 143 h 146"/>
              <a:gd name="T30" fmla="*/ 54 w 146"/>
              <a:gd name="T31" fmla="*/ 145 h 146"/>
              <a:gd name="T32" fmla="*/ 49 w 146"/>
              <a:gd name="T33" fmla="*/ 140 h 146"/>
              <a:gd name="T34" fmla="*/ 44 w 146"/>
              <a:gd name="T35" fmla="*/ 123 h 146"/>
              <a:gd name="T36" fmla="*/ 27 w 146"/>
              <a:gd name="T37" fmla="*/ 128 h 146"/>
              <a:gd name="T38" fmla="*/ 20 w 146"/>
              <a:gd name="T39" fmla="*/ 126 h 146"/>
              <a:gd name="T40" fmla="*/ 18 w 146"/>
              <a:gd name="T41" fmla="*/ 119 h 146"/>
              <a:gd name="T42" fmla="*/ 23 w 146"/>
              <a:gd name="T43" fmla="*/ 102 h 146"/>
              <a:gd name="T44" fmla="*/ 6 w 146"/>
              <a:gd name="T45" fmla="*/ 97 h 146"/>
              <a:gd name="T46" fmla="*/ 1 w 146"/>
              <a:gd name="T47" fmla="*/ 92 h 146"/>
              <a:gd name="T48" fmla="*/ 3 w 146"/>
              <a:gd name="T49" fmla="*/ 86 h 146"/>
              <a:gd name="T50" fmla="*/ 16 w 146"/>
              <a:gd name="T51" fmla="*/ 73 h 146"/>
              <a:gd name="T52" fmla="*/ 3 w 146"/>
              <a:gd name="T53" fmla="*/ 60 h 146"/>
              <a:gd name="T54" fmla="*/ 1 w 146"/>
              <a:gd name="T55" fmla="*/ 54 h 146"/>
              <a:gd name="T56" fmla="*/ 6 w 146"/>
              <a:gd name="T57" fmla="*/ 49 h 146"/>
              <a:gd name="T58" fmla="*/ 23 w 146"/>
              <a:gd name="T59" fmla="*/ 44 h 146"/>
              <a:gd name="T60" fmla="*/ 18 w 146"/>
              <a:gd name="T61" fmla="*/ 27 h 146"/>
              <a:gd name="T62" fmla="*/ 20 w 146"/>
              <a:gd name="T63" fmla="*/ 20 h 146"/>
              <a:gd name="T64" fmla="*/ 27 w 146"/>
              <a:gd name="T65" fmla="*/ 18 h 146"/>
              <a:gd name="T66" fmla="*/ 44 w 146"/>
              <a:gd name="T67" fmla="*/ 23 h 146"/>
              <a:gd name="T68" fmla="*/ 49 w 146"/>
              <a:gd name="T69" fmla="*/ 5 h 146"/>
              <a:gd name="T70" fmla="*/ 54 w 146"/>
              <a:gd name="T71" fmla="*/ 1 h 146"/>
              <a:gd name="T72" fmla="*/ 60 w 146"/>
              <a:gd name="T73" fmla="*/ 2 h 146"/>
              <a:gd name="T74" fmla="*/ 73 w 146"/>
              <a:gd name="T75" fmla="*/ 16 h 146"/>
              <a:gd name="T76" fmla="*/ 86 w 146"/>
              <a:gd name="T77" fmla="*/ 2 h 146"/>
              <a:gd name="T78" fmla="*/ 93 w 146"/>
              <a:gd name="T79" fmla="*/ 1 h 146"/>
              <a:gd name="T80" fmla="*/ 97 w 146"/>
              <a:gd name="T81" fmla="*/ 5 h 146"/>
              <a:gd name="T82" fmla="*/ 102 w 146"/>
              <a:gd name="T83" fmla="*/ 23 h 146"/>
              <a:gd name="T84" fmla="*/ 120 w 146"/>
              <a:gd name="T85" fmla="*/ 18 h 146"/>
              <a:gd name="T86" fmla="*/ 126 w 146"/>
              <a:gd name="T87" fmla="*/ 20 h 146"/>
              <a:gd name="T88" fmla="*/ 128 w 146"/>
              <a:gd name="T89" fmla="*/ 27 h 146"/>
              <a:gd name="T90" fmla="*/ 123 w 146"/>
              <a:gd name="T91" fmla="*/ 44 h 146"/>
              <a:gd name="T92" fmla="*/ 141 w 146"/>
              <a:gd name="T93" fmla="*/ 49 h 146"/>
              <a:gd name="T94" fmla="*/ 146 w 146"/>
              <a:gd name="T95" fmla="*/ 54 h 146"/>
              <a:gd name="T96" fmla="*/ 144 w 146"/>
              <a:gd name="T97" fmla="*/ 60 h 146"/>
              <a:gd name="T98" fmla="*/ 131 w 146"/>
              <a:gd name="T99"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6" h="146">
                <a:moveTo>
                  <a:pt x="131" y="73"/>
                </a:moveTo>
                <a:cubicBezTo>
                  <a:pt x="144" y="86"/>
                  <a:pt x="144" y="86"/>
                  <a:pt x="144" y="86"/>
                </a:cubicBezTo>
                <a:cubicBezTo>
                  <a:pt x="146" y="87"/>
                  <a:pt x="146" y="90"/>
                  <a:pt x="146" y="92"/>
                </a:cubicBezTo>
                <a:cubicBezTo>
                  <a:pt x="145" y="95"/>
                  <a:pt x="143" y="97"/>
                  <a:pt x="141" y="97"/>
                </a:cubicBezTo>
                <a:cubicBezTo>
                  <a:pt x="123" y="102"/>
                  <a:pt x="123" y="102"/>
                  <a:pt x="123" y="102"/>
                </a:cubicBezTo>
                <a:cubicBezTo>
                  <a:pt x="128" y="119"/>
                  <a:pt x="128" y="119"/>
                  <a:pt x="128" y="119"/>
                </a:cubicBezTo>
                <a:cubicBezTo>
                  <a:pt x="129" y="122"/>
                  <a:pt x="128" y="124"/>
                  <a:pt x="126" y="126"/>
                </a:cubicBezTo>
                <a:cubicBezTo>
                  <a:pt x="124" y="128"/>
                  <a:pt x="122" y="128"/>
                  <a:pt x="120" y="128"/>
                </a:cubicBezTo>
                <a:cubicBezTo>
                  <a:pt x="102" y="123"/>
                  <a:pt x="102" y="123"/>
                  <a:pt x="102" y="123"/>
                </a:cubicBezTo>
                <a:cubicBezTo>
                  <a:pt x="97" y="140"/>
                  <a:pt x="97" y="140"/>
                  <a:pt x="97" y="140"/>
                </a:cubicBezTo>
                <a:cubicBezTo>
                  <a:pt x="97" y="143"/>
                  <a:pt x="95" y="145"/>
                  <a:pt x="93" y="145"/>
                </a:cubicBezTo>
                <a:cubicBezTo>
                  <a:pt x="92" y="145"/>
                  <a:pt x="91" y="146"/>
                  <a:pt x="91" y="146"/>
                </a:cubicBezTo>
                <a:cubicBezTo>
                  <a:pt x="89" y="146"/>
                  <a:pt x="87" y="145"/>
                  <a:pt x="86" y="143"/>
                </a:cubicBezTo>
                <a:cubicBezTo>
                  <a:pt x="73" y="130"/>
                  <a:pt x="73" y="130"/>
                  <a:pt x="73" y="130"/>
                </a:cubicBezTo>
                <a:cubicBezTo>
                  <a:pt x="60" y="143"/>
                  <a:pt x="60" y="143"/>
                  <a:pt x="60" y="143"/>
                </a:cubicBezTo>
                <a:cubicBezTo>
                  <a:pt x="59" y="145"/>
                  <a:pt x="56" y="146"/>
                  <a:pt x="54" y="145"/>
                </a:cubicBezTo>
                <a:cubicBezTo>
                  <a:pt x="51" y="145"/>
                  <a:pt x="50" y="143"/>
                  <a:pt x="49" y="140"/>
                </a:cubicBezTo>
                <a:cubicBezTo>
                  <a:pt x="44" y="123"/>
                  <a:pt x="44" y="123"/>
                  <a:pt x="44" y="123"/>
                </a:cubicBezTo>
                <a:cubicBezTo>
                  <a:pt x="27" y="128"/>
                  <a:pt x="27" y="128"/>
                  <a:pt x="27" y="128"/>
                </a:cubicBezTo>
                <a:cubicBezTo>
                  <a:pt x="24" y="128"/>
                  <a:pt x="22" y="128"/>
                  <a:pt x="20" y="126"/>
                </a:cubicBezTo>
                <a:cubicBezTo>
                  <a:pt x="18" y="124"/>
                  <a:pt x="18" y="122"/>
                  <a:pt x="18" y="119"/>
                </a:cubicBezTo>
                <a:cubicBezTo>
                  <a:pt x="23" y="102"/>
                  <a:pt x="23" y="102"/>
                  <a:pt x="23" y="102"/>
                </a:cubicBezTo>
                <a:cubicBezTo>
                  <a:pt x="6" y="97"/>
                  <a:pt x="6" y="97"/>
                  <a:pt x="6" y="97"/>
                </a:cubicBezTo>
                <a:cubicBezTo>
                  <a:pt x="3" y="97"/>
                  <a:pt x="2" y="95"/>
                  <a:pt x="1" y="92"/>
                </a:cubicBezTo>
                <a:cubicBezTo>
                  <a:pt x="0" y="90"/>
                  <a:pt x="1" y="87"/>
                  <a:pt x="3" y="86"/>
                </a:cubicBezTo>
                <a:cubicBezTo>
                  <a:pt x="16" y="73"/>
                  <a:pt x="16" y="73"/>
                  <a:pt x="16" y="73"/>
                </a:cubicBezTo>
                <a:cubicBezTo>
                  <a:pt x="3" y="60"/>
                  <a:pt x="3" y="60"/>
                  <a:pt x="3" y="60"/>
                </a:cubicBezTo>
                <a:cubicBezTo>
                  <a:pt x="1" y="58"/>
                  <a:pt x="0" y="56"/>
                  <a:pt x="1" y="54"/>
                </a:cubicBezTo>
                <a:cubicBezTo>
                  <a:pt x="2" y="51"/>
                  <a:pt x="3" y="49"/>
                  <a:pt x="6" y="49"/>
                </a:cubicBezTo>
                <a:cubicBezTo>
                  <a:pt x="23" y="44"/>
                  <a:pt x="23" y="44"/>
                  <a:pt x="23" y="44"/>
                </a:cubicBezTo>
                <a:cubicBezTo>
                  <a:pt x="18" y="27"/>
                  <a:pt x="18" y="27"/>
                  <a:pt x="18" y="27"/>
                </a:cubicBezTo>
                <a:cubicBezTo>
                  <a:pt x="18" y="24"/>
                  <a:pt x="18" y="22"/>
                  <a:pt x="20" y="20"/>
                </a:cubicBezTo>
                <a:cubicBezTo>
                  <a:pt x="22" y="18"/>
                  <a:pt x="24" y="17"/>
                  <a:pt x="27" y="18"/>
                </a:cubicBezTo>
                <a:cubicBezTo>
                  <a:pt x="44" y="23"/>
                  <a:pt x="44" y="23"/>
                  <a:pt x="44" y="23"/>
                </a:cubicBezTo>
                <a:cubicBezTo>
                  <a:pt x="49" y="5"/>
                  <a:pt x="49" y="5"/>
                  <a:pt x="49" y="5"/>
                </a:cubicBezTo>
                <a:cubicBezTo>
                  <a:pt x="50" y="3"/>
                  <a:pt x="51" y="1"/>
                  <a:pt x="54" y="1"/>
                </a:cubicBezTo>
                <a:cubicBezTo>
                  <a:pt x="56" y="0"/>
                  <a:pt x="59" y="0"/>
                  <a:pt x="60" y="2"/>
                </a:cubicBezTo>
                <a:cubicBezTo>
                  <a:pt x="73" y="16"/>
                  <a:pt x="73" y="16"/>
                  <a:pt x="73" y="16"/>
                </a:cubicBezTo>
                <a:cubicBezTo>
                  <a:pt x="86" y="2"/>
                  <a:pt x="86" y="2"/>
                  <a:pt x="86" y="2"/>
                </a:cubicBezTo>
                <a:cubicBezTo>
                  <a:pt x="88" y="1"/>
                  <a:pt x="90" y="0"/>
                  <a:pt x="93" y="1"/>
                </a:cubicBezTo>
                <a:cubicBezTo>
                  <a:pt x="95" y="1"/>
                  <a:pt x="97" y="3"/>
                  <a:pt x="97" y="5"/>
                </a:cubicBezTo>
                <a:cubicBezTo>
                  <a:pt x="102" y="23"/>
                  <a:pt x="102" y="23"/>
                  <a:pt x="102" y="23"/>
                </a:cubicBezTo>
                <a:cubicBezTo>
                  <a:pt x="120" y="18"/>
                  <a:pt x="120" y="18"/>
                  <a:pt x="120" y="18"/>
                </a:cubicBezTo>
                <a:cubicBezTo>
                  <a:pt x="122" y="17"/>
                  <a:pt x="124" y="18"/>
                  <a:pt x="126" y="20"/>
                </a:cubicBezTo>
                <a:cubicBezTo>
                  <a:pt x="128" y="22"/>
                  <a:pt x="129" y="24"/>
                  <a:pt x="128" y="27"/>
                </a:cubicBezTo>
                <a:cubicBezTo>
                  <a:pt x="123" y="44"/>
                  <a:pt x="123" y="44"/>
                  <a:pt x="123" y="44"/>
                </a:cubicBezTo>
                <a:cubicBezTo>
                  <a:pt x="141" y="49"/>
                  <a:pt x="141" y="49"/>
                  <a:pt x="141" y="49"/>
                </a:cubicBezTo>
                <a:cubicBezTo>
                  <a:pt x="143" y="49"/>
                  <a:pt x="145" y="51"/>
                  <a:pt x="146" y="54"/>
                </a:cubicBezTo>
                <a:cubicBezTo>
                  <a:pt x="146" y="56"/>
                  <a:pt x="146" y="58"/>
                  <a:pt x="144" y="60"/>
                </a:cubicBezTo>
                <a:lnTo>
                  <a:pt x="131" y="73"/>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2" name="Freeform 159"/>
          <p:cNvSpPr>
            <a:spLocks noEditPoints="1"/>
          </p:cNvSpPr>
          <p:nvPr/>
        </p:nvSpPr>
        <p:spPr bwMode="auto">
          <a:xfrm>
            <a:off x="794706" y="3548784"/>
            <a:ext cx="241999" cy="209589"/>
          </a:xfrm>
          <a:custGeom>
            <a:avLst/>
            <a:gdLst>
              <a:gd name="T0" fmla="*/ 162 w 169"/>
              <a:gd name="T1" fmla="*/ 78 h 146"/>
              <a:gd name="T2" fmla="*/ 129 w 169"/>
              <a:gd name="T3" fmla="*/ 85 h 146"/>
              <a:gd name="T4" fmla="*/ 126 w 169"/>
              <a:gd name="T5" fmla="*/ 100 h 146"/>
              <a:gd name="T6" fmla="*/ 112 w 169"/>
              <a:gd name="T7" fmla="*/ 138 h 146"/>
              <a:gd name="T8" fmla="*/ 60 w 169"/>
              <a:gd name="T9" fmla="*/ 139 h 146"/>
              <a:gd name="T10" fmla="*/ 12 w 169"/>
              <a:gd name="T11" fmla="*/ 133 h 146"/>
              <a:gd name="T12" fmla="*/ 0 w 169"/>
              <a:gd name="T13" fmla="*/ 121 h 146"/>
              <a:gd name="T14" fmla="*/ 3 w 169"/>
              <a:gd name="T15" fmla="*/ 52 h 146"/>
              <a:gd name="T16" fmla="*/ 39 w 169"/>
              <a:gd name="T17" fmla="*/ 49 h 146"/>
              <a:gd name="T18" fmla="*/ 44 w 169"/>
              <a:gd name="T19" fmla="*/ 47 h 146"/>
              <a:gd name="T20" fmla="*/ 48 w 169"/>
              <a:gd name="T21" fmla="*/ 43 h 146"/>
              <a:gd name="T22" fmla="*/ 52 w 169"/>
              <a:gd name="T23" fmla="*/ 39 h 146"/>
              <a:gd name="T24" fmla="*/ 62 w 169"/>
              <a:gd name="T25" fmla="*/ 25 h 146"/>
              <a:gd name="T26" fmla="*/ 69 w 169"/>
              <a:gd name="T27" fmla="*/ 13 h 146"/>
              <a:gd name="T28" fmla="*/ 78 w 169"/>
              <a:gd name="T29" fmla="*/ 2 h 146"/>
              <a:gd name="T30" fmla="*/ 104 w 169"/>
              <a:gd name="T31" fmla="*/ 7 h 146"/>
              <a:gd name="T32" fmla="*/ 110 w 169"/>
              <a:gd name="T33" fmla="*/ 37 h 146"/>
              <a:gd name="T34" fmla="*/ 162 w 169"/>
              <a:gd name="T35" fmla="*/ 44 h 146"/>
              <a:gd name="T36" fmla="*/ 22 w 169"/>
              <a:gd name="T37" fmla="*/ 120 h 146"/>
              <a:gd name="T38" fmla="*/ 22 w 169"/>
              <a:gd name="T39" fmla="*/ 111 h 146"/>
              <a:gd name="T40" fmla="*/ 14 w 169"/>
              <a:gd name="T41" fmla="*/ 111 h 146"/>
              <a:gd name="T42" fmla="*/ 14 w 169"/>
              <a:gd name="T43" fmla="*/ 120 h 146"/>
              <a:gd name="T44" fmla="*/ 22 w 169"/>
              <a:gd name="T45" fmla="*/ 120 h 146"/>
              <a:gd name="T46" fmla="*/ 154 w 169"/>
              <a:gd name="T47" fmla="*/ 52 h 146"/>
              <a:gd name="T48" fmla="*/ 91 w 169"/>
              <a:gd name="T49" fmla="*/ 49 h 146"/>
              <a:gd name="T50" fmla="*/ 95 w 169"/>
              <a:gd name="T51" fmla="*/ 39 h 146"/>
              <a:gd name="T52" fmla="*/ 100 w 169"/>
              <a:gd name="T53" fmla="*/ 25 h 146"/>
              <a:gd name="T54" fmla="*/ 85 w 169"/>
              <a:gd name="T55" fmla="*/ 12 h 146"/>
              <a:gd name="T56" fmla="*/ 73 w 169"/>
              <a:gd name="T57" fmla="*/ 32 h 146"/>
              <a:gd name="T58" fmla="*/ 53 w 169"/>
              <a:gd name="T59" fmla="*/ 55 h 146"/>
              <a:gd name="T60" fmla="*/ 36 w 169"/>
              <a:gd name="T61" fmla="*/ 61 h 146"/>
              <a:gd name="T62" fmla="*/ 39 w 169"/>
              <a:gd name="T63" fmla="*/ 121 h 146"/>
              <a:gd name="T64" fmla="*/ 73 w 169"/>
              <a:gd name="T65" fmla="*/ 130 h 146"/>
              <a:gd name="T66" fmla="*/ 108 w 169"/>
              <a:gd name="T67" fmla="*/ 118 h 146"/>
              <a:gd name="T68" fmla="*/ 112 w 169"/>
              <a:gd name="T69" fmla="*/ 107 h 146"/>
              <a:gd name="T70" fmla="*/ 112 w 169"/>
              <a:gd name="T71" fmla="*/ 94 h 146"/>
              <a:gd name="T72" fmla="*/ 116 w 169"/>
              <a:gd name="T73" fmla="*/ 77 h 146"/>
              <a:gd name="T74" fmla="*/ 145 w 169"/>
              <a:gd name="T75" fmla="*/ 73 h 146"/>
              <a:gd name="T76" fmla="*/ 157 w 169"/>
              <a:gd name="T77" fmla="*/ 6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46">
                <a:moveTo>
                  <a:pt x="169" y="61"/>
                </a:moveTo>
                <a:cubicBezTo>
                  <a:pt x="169" y="67"/>
                  <a:pt x="167" y="73"/>
                  <a:pt x="162" y="78"/>
                </a:cubicBezTo>
                <a:cubicBezTo>
                  <a:pt x="157" y="83"/>
                  <a:pt x="152" y="85"/>
                  <a:pt x="145" y="85"/>
                </a:cubicBezTo>
                <a:cubicBezTo>
                  <a:pt x="129" y="85"/>
                  <a:pt x="129" y="85"/>
                  <a:pt x="129" y="85"/>
                </a:cubicBezTo>
                <a:cubicBezTo>
                  <a:pt x="129" y="89"/>
                  <a:pt x="128" y="93"/>
                  <a:pt x="126" y="96"/>
                </a:cubicBezTo>
                <a:cubicBezTo>
                  <a:pt x="126" y="98"/>
                  <a:pt x="126" y="99"/>
                  <a:pt x="126" y="100"/>
                </a:cubicBezTo>
                <a:cubicBezTo>
                  <a:pt x="126" y="107"/>
                  <a:pt x="124" y="112"/>
                  <a:pt x="120" y="117"/>
                </a:cubicBezTo>
                <a:cubicBezTo>
                  <a:pt x="120" y="126"/>
                  <a:pt x="118" y="133"/>
                  <a:pt x="112" y="138"/>
                </a:cubicBezTo>
                <a:cubicBezTo>
                  <a:pt x="107" y="143"/>
                  <a:pt x="100" y="146"/>
                  <a:pt x="91" y="146"/>
                </a:cubicBezTo>
                <a:cubicBezTo>
                  <a:pt x="82" y="146"/>
                  <a:pt x="72" y="143"/>
                  <a:pt x="60" y="139"/>
                </a:cubicBezTo>
                <a:cubicBezTo>
                  <a:pt x="50" y="135"/>
                  <a:pt x="43" y="133"/>
                  <a:pt x="39" y="133"/>
                </a:cubicBezTo>
                <a:cubicBezTo>
                  <a:pt x="12" y="133"/>
                  <a:pt x="12" y="133"/>
                  <a:pt x="12" y="133"/>
                </a:cubicBezTo>
                <a:cubicBezTo>
                  <a:pt x="9" y="133"/>
                  <a:pt x="6" y="132"/>
                  <a:pt x="3" y="130"/>
                </a:cubicBezTo>
                <a:cubicBezTo>
                  <a:pt x="1" y="128"/>
                  <a:pt x="0" y="125"/>
                  <a:pt x="0" y="121"/>
                </a:cubicBezTo>
                <a:cubicBezTo>
                  <a:pt x="0" y="61"/>
                  <a:pt x="0" y="61"/>
                  <a:pt x="0" y="61"/>
                </a:cubicBezTo>
                <a:cubicBezTo>
                  <a:pt x="0" y="57"/>
                  <a:pt x="1" y="55"/>
                  <a:pt x="3" y="52"/>
                </a:cubicBezTo>
                <a:cubicBezTo>
                  <a:pt x="6" y="50"/>
                  <a:pt x="9" y="49"/>
                  <a:pt x="12" y="49"/>
                </a:cubicBezTo>
                <a:cubicBezTo>
                  <a:pt x="39" y="49"/>
                  <a:pt x="39" y="49"/>
                  <a:pt x="39" y="49"/>
                </a:cubicBezTo>
                <a:cubicBezTo>
                  <a:pt x="40" y="49"/>
                  <a:pt x="41" y="49"/>
                  <a:pt x="41" y="48"/>
                </a:cubicBezTo>
                <a:cubicBezTo>
                  <a:pt x="42" y="48"/>
                  <a:pt x="43" y="48"/>
                  <a:pt x="44" y="47"/>
                </a:cubicBezTo>
                <a:cubicBezTo>
                  <a:pt x="44" y="46"/>
                  <a:pt x="45" y="46"/>
                  <a:pt x="46" y="45"/>
                </a:cubicBezTo>
                <a:cubicBezTo>
                  <a:pt x="46" y="45"/>
                  <a:pt x="47" y="44"/>
                  <a:pt x="48" y="43"/>
                </a:cubicBezTo>
                <a:cubicBezTo>
                  <a:pt x="49" y="42"/>
                  <a:pt x="49" y="42"/>
                  <a:pt x="50" y="41"/>
                </a:cubicBezTo>
                <a:cubicBezTo>
                  <a:pt x="50" y="41"/>
                  <a:pt x="51" y="40"/>
                  <a:pt x="52" y="39"/>
                </a:cubicBezTo>
                <a:cubicBezTo>
                  <a:pt x="52" y="38"/>
                  <a:pt x="53" y="38"/>
                  <a:pt x="53" y="37"/>
                </a:cubicBezTo>
                <a:cubicBezTo>
                  <a:pt x="57" y="33"/>
                  <a:pt x="60" y="29"/>
                  <a:pt x="62" y="25"/>
                </a:cubicBezTo>
                <a:cubicBezTo>
                  <a:pt x="63" y="24"/>
                  <a:pt x="64" y="22"/>
                  <a:pt x="66" y="19"/>
                </a:cubicBezTo>
                <a:cubicBezTo>
                  <a:pt x="67" y="17"/>
                  <a:pt x="68" y="15"/>
                  <a:pt x="69" y="13"/>
                </a:cubicBezTo>
                <a:cubicBezTo>
                  <a:pt x="70" y="11"/>
                  <a:pt x="71" y="9"/>
                  <a:pt x="73" y="7"/>
                </a:cubicBezTo>
                <a:cubicBezTo>
                  <a:pt x="74" y="5"/>
                  <a:pt x="76" y="3"/>
                  <a:pt x="78" y="2"/>
                </a:cubicBezTo>
                <a:cubicBezTo>
                  <a:pt x="80" y="1"/>
                  <a:pt x="82" y="0"/>
                  <a:pt x="85" y="0"/>
                </a:cubicBezTo>
                <a:cubicBezTo>
                  <a:pt x="93" y="0"/>
                  <a:pt x="99" y="2"/>
                  <a:pt x="104" y="7"/>
                </a:cubicBezTo>
                <a:cubicBezTo>
                  <a:pt x="109" y="11"/>
                  <a:pt x="112" y="17"/>
                  <a:pt x="112" y="25"/>
                </a:cubicBezTo>
                <a:cubicBezTo>
                  <a:pt x="112" y="29"/>
                  <a:pt x="111" y="33"/>
                  <a:pt x="110" y="37"/>
                </a:cubicBezTo>
                <a:cubicBezTo>
                  <a:pt x="145" y="37"/>
                  <a:pt x="145" y="37"/>
                  <a:pt x="145" y="37"/>
                </a:cubicBezTo>
                <a:cubicBezTo>
                  <a:pt x="152" y="37"/>
                  <a:pt x="157" y="39"/>
                  <a:pt x="162" y="44"/>
                </a:cubicBezTo>
                <a:cubicBezTo>
                  <a:pt x="167" y="49"/>
                  <a:pt x="169" y="54"/>
                  <a:pt x="169" y="61"/>
                </a:cubicBezTo>
                <a:close/>
                <a:moveTo>
                  <a:pt x="22" y="120"/>
                </a:moveTo>
                <a:cubicBezTo>
                  <a:pt x="24" y="118"/>
                  <a:pt x="24" y="117"/>
                  <a:pt x="24" y="115"/>
                </a:cubicBezTo>
                <a:cubicBezTo>
                  <a:pt x="24" y="114"/>
                  <a:pt x="24" y="112"/>
                  <a:pt x="22" y="111"/>
                </a:cubicBezTo>
                <a:cubicBezTo>
                  <a:pt x="21" y="110"/>
                  <a:pt x="20" y="109"/>
                  <a:pt x="18" y="109"/>
                </a:cubicBezTo>
                <a:cubicBezTo>
                  <a:pt x="16" y="109"/>
                  <a:pt x="15" y="110"/>
                  <a:pt x="14" y="111"/>
                </a:cubicBezTo>
                <a:cubicBezTo>
                  <a:pt x="13" y="112"/>
                  <a:pt x="12" y="114"/>
                  <a:pt x="12" y="115"/>
                </a:cubicBezTo>
                <a:cubicBezTo>
                  <a:pt x="12" y="117"/>
                  <a:pt x="13" y="118"/>
                  <a:pt x="14" y="120"/>
                </a:cubicBezTo>
                <a:cubicBezTo>
                  <a:pt x="15" y="121"/>
                  <a:pt x="16" y="121"/>
                  <a:pt x="18" y="121"/>
                </a:cubicBezTo>
                <a:cubicBezTo>
                  <a:pt x="20" y="121"/>
                  <a:pt x="21" y="121"/>
                  <a:pt x="22" y="120"/>
                </a:cubicBezTo>
                <a:close/>
                <a:moveTo>
                  <a:pt x="157" y="61"/>
                </a:moveTo>
                <a:cubicBezTo>
                  <a:pt x="157" y="58"/>
                  <a:pt x="156" y="55"/>
                  <a:pt x="154" y="52"/>
                </a:cubicBezTo>
                <a:cubicBezTo>
                  <a:pt x="151" y="50"/>
                  <a:pt x="148" y="49"/>
                  <a:pt x="145" y="49"/>
                </a:cubicBezTo>
                <a:cubicBezTo>
                  <a:pt x="91" y="49"/>
                  <a:pt x="91" y="49"/>
                  <a:pt x="91" y="49"/>
                </a:cubicBezTo>
                <a:cubicBezTo>
                  <a:pt x="91" y="47"/>
                  <a:pt x="91" y="46"/>
                  <a:pt x="92" y="44"/>
                </a:cubicBezTo>
                <a:cubicBezTo>
                  <a:pt x="93" y="42"/>
                  <a:pt x="94" y="41"/>
                  <a:pt x="95" y="39"/>
                </a:cubicBezTo>
                <a:cubicBezTo>
                  <a:pt x="96" y="37"/>
                  <a:pt x="97" y="35"/>
                  <a:pt x="98" y="33"/>
                </a:cubicBezTo>
                <a:cubicBezTo>
                  <a:pt x="99" y="30"/>
                  <a:pt x="100" y="27"/>
                  <a:pt x="100" y="25"/>
                </a:cubicBezTo>
                <a:cubicBezTo>
                  <a:pt x="100" y="20"/>
                  <a:pt x="98" y="17"/>
                  <a:pt x="96" y="15"/>
                </a:cubicBezTo>
                <a:cubicBezTo>
                  <a:pt x="93" y="13"/>
                  <a:pt x="89" y="12"/>
                  <a:pt x="85" y="12"/>
                </a:cubicBezTo>
                <a:cubicBezTo>
                  <a:pt x="83" y="12"/>
                  <a:pt x="80" y="17"/>
                  <a:pt x="76" y="26"/>
                </a:cubicBezTo>
                <a:cubicBezTo>
                  <a:pt x="75" y="28"/>
                  <a:pt x="73" y="30"/>
                  <a:pt x="73" y="32"/>
                </a:cubicBezTo>
                <a:cubicBezTo>
                  <a:pt x="70" y="36"/>
                  <a:pt x="67" y="40"/>
                  <a:pt x="62" y="45"/>
                </a:cubicBezTo>
                <a:cubicBezTo>
                  <a:pt x="58" y="51"/>
                  <a:pt x="54" y="54"/>
                  <a:pt x="53" y="55"/>
                </a:cubicBezTo>
                <a:cubicBezTo>
                  <a:pt x="48" y="59"/>
                  <a:pt x="44" y="61"/>
                  <a:pt x="39" y="61"/>
                </a:cubicBezTo>
                <a:cubicBezTo>
                  <a:pt x="36" y="61"/>
                  <a:pt x="36" y="61"/>
                  <a:pt x="36" y="61"/>
                </a:cubicBezTo>
                <a:cubicBezTo>
                  <a:pt x="36" y="121"/>
                  <a:pt x="36" y="121"/>
                  <a:pt x="36" y="121"/>
                </a:cubicBezTo>
                <a:cubicBezTo>
                  <a:pt x="39" y="121"/>
                  <a:pt x="39" y="121"/>
                  <a:pt x="39" y="121"/>
                </a:cubicBezTo>
                <a:cubicBezTo>
                  <a:pt x="44" y="121"/>
                  <a:pt x="49" y="122"/>
                  <a:pt x="55" y="124"/>
                </a:cubicBezTo>
                <a:cubicBezTo>
                  <a:pt x="61" y="126"/>
                  <a:pt x="67" y="128"/>
                  <a:pt x="73" y="130"/>
                </a:cubicBezTo>
                <a:cubicBezTo>
                  <a:pt x="80" y="132"/>
                  <a:pt x="85" y="133"/>
                  <a:pt x="90" y="133"/>
                </a:cubicBezTo>
                <a:cubicBezTo>
                  <a:pt x="102" y="133"/>
                  <a:pt x="108" y="128"/>
                  <a:pt x="108" y="118"/>
                </a:cubicBezTo>
                <a:cubicBezTo>
                  <a:pt x="108" y="116"/>
                  <a:pt x="108" y="114"/>
                  <a:pt x="108" y="112"/>
                </a:cubicBezTo>
                <a:cubicBezTo>
                  <a:pt x="110" y="111"/>
                  <a:pt x="111" y="110"/>
                  <a:pt x="112" y="107"/>
                </a:cubicBezTo>
                <a:cubicBezTo>
                  <a:pt x="113" y="105"/>
                  <a:pt x="114" y="103"/>
                  <a:pt x="114" y="100"/>
                </a:cubicBezTo>
                <a:cubicBezTo>
                  <a:pt x="114" y="98"/>
                  <a:pt x="113" y="96"/>
                  <a:pt x="112" y="94"/>
                </a:cubicBezTo>
                <a:cubicBezTo>
                  <a:pt x="116" y="91"/>
                  <a:pt x="117" y="87"/>
                  <a:pt x="117" y="83"/>
                </a:cubicBezTo>
                <a:cubicBezTo>
                  <a:pt x="117" y="81"/>
                  <a:pt x="117" y="79"/>
                  <a:pt x="116" y="77"/>
                </a:cubicBezTo>
                <a:cubicBezTo>
                  <a:pt x="116" y="76"/>
                  <a:pt x="115" y="74"/>
                  <a:pt x="114" y="73"/>
                </a:cubicBezTo>
                <a:cubicBezTo>
                  <a:pt x="145" y="73"/>
                  <a:pt x="145" y="73"/>
                  <a:pt x="145" y="73"/>
                </a:cubicBezTo>
                <a:cubicBezTo>
                  <a:pt x="148" y="73"/>
                  <a:pt x="151" y="72"/>
                  <a:pt x="154" y="69"/>
                </a:cubicBezTo>
                <a:cubicBezTo>
                  <a:pt x="156" y="67"/>
                  <a:pt x="157" y="64"/>
                  <a:pt x="157"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3" name="Freeform 160"/>
          <p:cNvSpPr>
            <a:spLocks noEditPoints="1"/>
          </p:cNvSpPr>
          <p:nvPr/>
        </p:nvSpPr>
        <p:spPr bwMode="auto">
          <a:xfrm>
            <a:off x="1095045" y="3548784"/>
            <a:ext cx="244161" cy="209589"/>
          </a:xfrm>
          <a:custGeom>
            <a:avLst/>
            <a:gdLst>
              <a:gd name="T0" fmla="*/ 170 w 170"/>
              <a:gd name="T1" fmla="*/ 121 h 146"/>
              <a:gd name="T2" fmla="*/ 157 w 170"/>
              <a:gd name="T3" fmla="*/ 133 h 146"/>
              <a:gd name="T4" fmla="*/ 109 w 170"/>
              <a:gd name="T5" fmla="*/ 139 h 146"/>
              <a:gd name="T6" fmla="*/ 57 w 170"/>
              <a:gd name="T7" fmla="*/ 138 h 146"/>
              <a:gd name="T8" fmla="*/ 49 w 170"/>
              <a:gd name="T9" fmla="*/ 117 h 146"/>
              <a:gd name="T10" fmla="*/ 44 w 170"/>
              <a:gd name="T11" fmla="*/ 96 h 146"/>
              <a:gd name="T12" fmla="*/ 24 w 170"/>
              <a:gd name="T13" fmla="*/ 85 h 146"/>
              <a:gd name="T14" fmla="*/ 0 w 170"/>
              <a:gd name="T15" fmla="*/ 61 h 146"/>
              <a:gd name="T16" fmla="*/ 24 w 170"/>
              <a:gd name="T17" fmla="*/ 37 h 146"/>
              <a:gd name="T18" fmla="*/ 58 w 170"/>
              <a:gd name="T19" fmla="*/ 25 h 146"/>
              <a:gd name="T20" fmla="*/ 85 w 170"/>
              <a:gd name="T21" fmla="*/ 0 h 146"/>
              <a:gd name="T22" fmla="*/ 97 w 170"/>
              <a:gd name="T23" fmla="*/ 7 h 146"/>
              <a:gd name="T24" fmla="*/ 104 w 170"/>
              <a:gd name="T25" fmla="*/ 19 h 146"/>
              <a:gd name="T26" fmla="*/ 117 w 170"/>
              <a:gd name="T27" fmla="*/ 37 h 146"/>
              <a:gd name="T28" fmla="*/ 120 w 170"/>
              <a:gd name="T29" fmla="*/ 41 h 146"/>
              <a:gd name="T30" fmla="*/ 124 w 170"/>
              <a:gd name="T31" fmla="*/ 45 h 146"/>
              <a:gd name="T32" fmla="*/ 128 w 170"/>
              <a:gd name="T33" fmla="*/ 48 h 146"/>
              <a:gd name="T34" fmla="*/ 157 w 170"/>
              <a:gd name="T35" fmla="*/ 49 h 146"/>
              <a:gd name="T36" fmla="*/ 170 w 170"/>
              <a:gd name="T37" fmla="*/ 61 h 146"/>
              <a:gd name="T38" fmla="*/ 133 w 170"/>
              <a:gd name="T39" fmla="*/ 121 h 146"/>
              <a:gd name="T40" fmla="*/ 130 w 170"/>
              <a:gd name="T41" fmla="*/ 61 h 146"/>
              <a:gd name="T42" fmla="*/ 118 w 170"/>
              <a:gd name="T43" fmla="*/ 56 h 146"/>
              <a:gd name="T44" fmla="*/ 109 w 170"/>
              <a:gd name="T45" fmla="*/ 47 h 146"/>
              <a:gd name="T46" fmla="*/ 108 w 170"/>
              <a:gd name="T47" fmla="*/ 46 h 146"/>
              <a:gd name="T48" fmla="*/ 97 w 170"/>
              <a:gd name="T49" fmla="*/ 32 h 146"/>
              <a:gd name="T50" fmla="*/ 92 w 170"/>
              <a:gd name="T51" fmla="*/ 23 h 146"/>
              <a:gd name="T52" fmla="*/ 89 w 170"/>
              <a:gd name="T53" fmla="*/ 16 h 146"/>
              <a:gd name="T54" fmla="*/ 85 w 170"/>
              <a:gd name="T55" fmla="*/ 12 h 146"/>
              <a:gd name="T56" fmla="*/ 70 w 170"/>
              <a:gd name="T57" fmla="*/ 25 h 146"/>
              <a:gd name="T58" fmla="*/ 74 w 170"/>
              <a:gd name="T59" fmla="*/ 39 h 146"/>
              <a:gd name="T60" fmla="*/ 79 w 170"/>
              <a:gd name="T61" fmla="*/ 49 h 146"/>
              <a:gd name="T62" fmla="*/ 16 w 170"/>
              <a:gd name="T63" fmla="*/ 52 h 146"/>
              <a:gd name="T64" fmla="*/ 16 w 170"/>
              <a:gd name="T65" fmla="*/ 69 h 146"/>
              <a:gd name="T66" fmla="*/ 56 w 170"/>
              <a:gd name="T67" fmla="*/ 73 h 146"/>
              <a:gd name="T68" fmla="*/ 52 w 170"/>
              <a:gd name="T69" fmla="*/ 83 h 146"/>
              <a:gd name="T70" fmla="*/ 56 w 170"/>
              <a:gd name="T71" fmla="*/ 100 h 146"/>
              <a:gd name="T72" fmla="*/ 62 w 170"/>
              <a:gd name="T73" fmla="*/ 112 h 146"/>
              <a:gd name="T74" fmla="*/ 66 w 170"/>
              <a:gd name="T75" fmla="*/ 130 h 146"/>
              <a:gd name="T76" fmla="*/ 96 w 170"/>
              <a:gd name="T77" fmla="*/ 130 h 146"/>
              <a:gd name="T78" fmla="*/ 130 w 170"/>
              <a:gd name="T79" fmla="*/ 121 h 146"/>
              <a:gd name="T80" fmla="*/ 157 w 170"/>
              <a:gd name="T81" fmla="*/ 115 h 146"/>
              <a:gd name="T82" fmla="*/ 151 w 170"/>
              <a:gd name="T83" fmla="*/ 109 h 146"/>
              <a:gd name="T84" fmla="*/ 145 w 170"/>
              <a:gd name="T85" fmla="*/ 115 h 146"/>
              <a:gd name="T86" fmla="*/ 151 w 170"/>
              <a:gd name="T87"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 h="146">
                <a:moveTo>
                  <a:pt x="170" y="61"/>
                </a:moveTo>
                <a:cubicBezTo>
                  <a:pt x="170" y="121"/>
                  <a:pt x="170" y="121"/>
                  <a:pt x="170" y="121"/>
                </a:cubicBezTo>
                <a:cubicBezTo>
                  <a:pt x="170" y="125"/>
                  <a:pt x="168" y="128"/>
                  <a:pt x="166" y="130"/>
                </a:cubicBezTo>
                <a:cubicBezTo>
                  <a:pt x="164" y="132"/>
                  <a:pt x="161" y="133"/>
                  <a:pt x="157" y="133"/>
                </a:cubicBezTo>
                <a:cubicBezTo>
                  <a:pt x="130" y="133"/>
                  <a:pt x="130" y="133"/>
                  <a:pt x="130" y="133"/>
                </a:cubicBezTo>
                <a:cubicBezTo>
                  <a:pt x="127" y="133"/>
                  <a:pt x="120" y="135"/>
                  <a:pt x="109" y="139"/>
                </a:cubicBezTo>
                <a:cubicBezTo>
                  <a:pt x="97" y="143"/>
                  <a:pt x="87" y="146"/>
                  <a:pt x="79" y="146"/>
                </a:cubicBezTo>
                <a:cubicBezTo>
                  <a:pt x="70" y="146"/>
                  <a:pt x="63" y="143"/>
                  <a:pt x="57" y="138"/>
                </a:cubicBezTo>
                <a:cubicBezTo>
                  <a:pt x="52" y="133"/>
                  <a:pt x="49" y="126"/>
                  <a:pt x="49" y="118"/>
                </a:cubicBezTo>
                <a:cubicBezTo>
                  <a:pt x="49" y="117"/>
                  <a:pt x="49" y="117"/>
                  <a:pt x="49" y="117"/>
                </a:cubicBezTo>
                <a:cubicBezTo>
                  <a:pt x="45" y="112"/>
                  <a:pt x="44" y="107"/>
                  <a:pt x="44" y="100"/>
                </a:cubicBezTo>
                <a:cubicBezTo>
                  <a:pt x="44" y="99"/>
                  <a:pt x="44" y="98"/>
                  <a:pt x="44" y="96"/>
                </a:cubicBezTo>
                <a:cubicBezTo>
                  <a:pt x="42" y="93"/>
                  <a:pt x="41" y="89"/>
                  <a:pt x="40" y="85"/>
                </a:cubicBezTo>
                <a:cubicBezTo>
                  <a:pt x="24" y="85"/>
                  <a:pt x="24" y="85"/>
                  <a:pt x="24" y="85"/>
                </a:cubicBezTo>
                <a:cubicBezTo>
                  <a:pt x="18" y="85"/>
                  <a:pt x="12" y="83"/>
                  <a:pt x="7" y="78"/>
                </a:cubicBezTo>
                <a:cubicBezTo>
                  <a:pt x="3" y="73"/>
                  <a:pt x="0" y="67"/>
                  <a:pt x="0" y="61"/>
                </a:cubicBezTo>
                <a:cubicBezTo>
                  <a:pt x="0" y="54"/>
                  <a:pt x="3" y="49"/>
                  <a:pt x="7" y="44"/>
                </a:cubicBezTo>
                <a:cubicBezTo>
                  <a:pt x="12" y="39"/>
                  <a:pt x="18" y="37"/>
                  <a:pt x="24" y="37"/>
                </a:cubicBezTo>
                <a:cubicBezTo>
                  <a:pt x="60" y="37"/>
                  <a:pt x="60" y="37"/>
                  <a:pt x="60" y="37"/>
                </a:cubicBezTo>
                <a:cubicBezTo>
                  <a:pt x="58" y="33"/>
                  <a:pt x="58" y="29"/>
                  <a:pt x="58" y="25"/>
                </a:cubicBezTo>
                <a:cubicBezTo>
                  <a:pt x="58" y="17"/>
                  <a:pt x="60" y="11"/>
                  <a:pt x="65" y="7"/>
                </a:cubicBezTo>
                <a:cubicBezTo>
                  <a:pt x="70" y="2"/>
                  <a:pt x="77" y="0"/>
                  <a:pt x="85" y="0"/>
                </a:cubicBezTo>
                <a:cubicBezTo>
                  <a:pt x="87" y="0"/>
                  <a:pt x="89" y="1"/>
                  <a:pt x="91" y="2"/>
                </a:cubicBezTo>
                <a:cubicBezTo>
                  <a:pt x="93" y="3"/>
                  <a:pt x="95" y="5"/>
                  <a:pt x="97" y="7"/>
                </a:cubicBezTo>
                <a:cubicBezTo>
                  <a:pt x="98" y="9"/>
                  <a:pt x="99" y="11"/>
                  <a:pt x="100" y="13"/>
                </a:cubicBezTo>
                <a:cubicBezTo>
                  <a:pt x="102" y="15"/>
                  <a:pt x="103" y="17"/>
                  <a:pt x="104" y="19"/>
                </a:cubicBezTo>
                <a:cubicBezTo>
                  <a:pt x="105" y="22"/>
                  <a:pt x="106" y="24"/>
                  <a:pt x="107" y="25"/>
                </a:cubicBezTo>
                <a:cubicBezTo>
                  <a:pt x="109" y="29"/>
                  <a:pt x="112" y="33"/>
                  <a:pt x="117" y="37"/>
                </a:cubicBezTo>
                <a:cubicBezTo>
                  <a:pt x="117" y="38"/>
                  <a:pt x="117" y="38"/>
                  <a:pt x="118" y="39"/>
                </a:cubicBezTo>
                <a:cubicBezTo>
                  <a:pt x="119" y="40"/>
                  <a:pt x="119" y="41"/>
                  <a:pt x="120" y="41"/>
                </a:cubicBezTo>
                <a:cubicBezTo>
                  <a:pt x="120" y="42"/>
                  <a:pt x="121" y="42"/>
                  <a:pt x="122" y="43"/>
                </a:cubicBezTo>
                <a:cubicBezTo>
                  <a:pt x="122" y="44"/>
                  <a:pt x="123" y="45"/>
                  <a:pt x="124" y="45"/>
                </a:cubicBezTo>
                <a:cubicBezTo>
                  <a:pt x="125" y="46"/>
                  <a:pt x="125" y="46"/>
                  <a:pt x="126" y="47"/>
                </a:cubicBezTo>
                <a:cubicBezTo>
                  <a:pt x="127" y="48"/>
                  <a:pt x="128" y="48"/>
                  <a:pt x="128" y="48"/>
                </a:cubicBezTo>
                <a:cubicBezTo>
                  <a:pt x="129" y="49"/>
                  <a:pt x="130" y="49"/>
                  <a:pt x="130" y="49"/>
                </a:cubicBezTo>
                <a:cubicBezTo>
                  <a:pt x="157" y="49"/>
                  <a:pt x="157" y="49"/>
                  <a:pt x="157" y="49"/>
                </a:cubicBezTo>
                <a:cubicBezTo>
                  <a:pt x="161" y="49"/>
                  <a:pt x="164" y="50"/>
                  <a:pt x="166" y="52"/>
                </a:cubicBezTo>
                <a:cubicBezTo>
                  <a:pt x="168" y="55"/>
                  <a:pt x="170" y="57"/>
                  <a:pt x="170" y="61"/>
                </a:cubicBezTo>
                <a:close/>
                <a:moveTo>
                  <a:pt x="130" y="121"/>
                </a:moveTo>
                <a:cubicBezTo>
                  <a:pt x="133" y="121"/>
                  <a:pt x="133" y="121"/>
                  <a:pt x="133" y="121"/>
                </a:cubicBezTo>
                <a:cubicBezTo>
                  <a:pt x="133" y="61"/>
                  <a:pt x="133" y="61"/>
                  <a:pt x="133" y="61"/>
                </a:cubicBezTo>
                <a:cubicBezTo>
                  <a:pt x="130" y="61"/>
                  <a:pt x="130" y="61"/>
                  <a:pt x="130" y="61"/>
                </a:cubicBezTo>
                <a:cubicBezTo>
                  <a:pt x="128" y="61"/>
                  <a:pt x="126" y="60"/>
                  <a:pt x="124" y="60"/>
                </a:cubicBezTo>
                <a:cubicBezTo>
                  <a:pt x="122" y="59"/>
                  <a:pt x="120" y="58"/>
                  <a:pt x="118" y="56"/>
                </a:cubicBezTo>
                <a:cubicBezTo>
                  <a:pt x="116" y="55"/>
                  <a:pt x="115" y="53"/>
                  <a:pt x="113" y="52"/>
                </a:cubicBezTo>
                <a:cubicBezTo>
                  <a:pt x="112" y="51"/>
                  <a:pt x="110" y="49"/>
                  <a:pt x="109" y="47"/>
                </a:cubicBezTo>
                <a:cubicBezTo>
                  <a:pt x="108" y="47"/>
                  <a:pt x="108" y="46"/>
                  <a:pt x="108" y="46"/>
                </a:cubicBezTo>
                <a:cubicBezTo>
                  <a:pt x="108" y="46"/>
                  <a:pt x="108" y="46"/>
                  <a:pt x="108" y="46"/>
                </a:cubicBezTo>
                <a:cubicBezTo>
                  <a:pt x="108" y="46"/>
                  <a:pt x="108" y="46"/>
                  <a:pt x="107" y="45"/>
                </a:cubicBezTo>
                <a:cubicBezTo>
                  <a:pt x="103" y="40"/>
                  <a:pt x="99" y="36"/>
                  <a:pt x="97" y="32"/>
                </a:cubicBezTo>
                <a:cubicBezTo>
                  <a:pt x="96" y="30"/>
                  <a:pt x="95" y="28"/>
                  <a:pt x="93" y="25"/>
                </a:cubicBezTo>
                <a:cubicBezTo>
                  <a:pt x="93" y="25"/>
                  <a:pt x="93" y="24"/>
                  <a:pt x="92" y="23"/>
                </a:cubicBezTo>
                <a:cubicBezTo>
                  <a:pt x="92" y="22"/>
                  <a:pt x="91" y="21"/>
                  <a:pt x="91" y="20"/>
                </a:cubicBezTo>
                <a:cubicBezTo>
                  <a:pt x="90" y="19"/>
                  <a:pt x="89" y="18"/>
                  <a:pt x="89" y="16"/>
                </a:cubicBezTo>
                <a:cubicBezTo>
                  <a:pt x="88" y="15"/>
                  <a:pt x="87" y="14"/>
                  <a:pt x="87" y="14"/>
                </a:cubicBezTo>
                <a:cubicBezTo>
                  <a:pt x="86" y="13"/>
                  <a:pt x="85" y="12"/>
                  <a:pt x="85" y="12"/>
                </a:cubicBezTo>
                <a:cubicBezTo>
                  <a:pt x="80" y="12"/>
                  <a:pt x="77" y="13"/>
                  <a:pt x="74" y="15"/>
                </a:cubicBezTo>
                <a:cubicBezTo>
                  <a:pt x="71" y="17"/>
                  <a:pt x="70" y="20"/>
                  <a:pt x="70" y="25"/>
                </a:cubicBezTo>
                <a:cubicBezTo>
                  <a:pt x="70" y="27"/>
                  <a:pt x="70" y="30"/>
                  <a:pt x="71" y="33"/>
                </a:cubicBezTo>
                <a:cubicBezTo>
                  <a:pt x="72" y="35"/>
                  <a:pt x="73" y="37"/>
                  <a:pt x="74" y="39"/>
                </a:cubicBezTo>
                <a:cubicBezTo>
                  <a:pt x="75" y="41"/>
                  <a:pt x="76" y="42"/>
                  <a:pt x="77" y="44"/>
                </a:cubicBezTo>
                <a:cubicBezTo>
                  <a:pt x="78" y="46"/>
                  <a:pt x="79" y="47"/>
                  <a:pt x="79" y="49"/>
                </a:cubicBezTo>
                <a:cubicBezTo>
                  <a:pt x="24" y="49"/>
                  <a:pt x="24" y="49"/>
                  <a:pt x="24" y="49"/>
                </a:cubicBezTo>
                <a:cubicBezTo>
                  <a:pt x="21" y="49"/>
                  <a:pt x="18" y="50"/>
                  <a:pt x="16" y="52"/>
                </a:cubicBezTo>
                <a:cubicBezTo>
                  <a:pt x="13" y="55"/>
                  <a:pt x="12" y="58"/>
                  <a:pt x="12" y="61"/>
                </a:cubicBezTo>
                <a:cubicBezTo>
                  <a:pt x="12" y="64"/>
                  <a:pt x="13" y="67"/>
                  <a:pt x="16" y="69"/>
                </a:cubicBezTo>
                <a:cubicBezTo>
                  <a:pt x="18" y="72"/>
                  <a:pt x="21" y="73"/>
                  <a:pt x="24" y="73"/>
                </a:cubicBezTo>
                <a:cubicBezTo>
                  <a:pt x="56" y="73"/>
                  <a:pt x="56" y="73"/>
                  <a:pt x="56" y="73"/>
                </a:cubicBezTo>
                <a:cubicBezTo>
                  <a:pt x="55" y="74"/>
                  <a:pt x="54" y="76"/>
                  <a:pt x="53" y="77"/>
                </a:cubicBezTo>
                <a:cubicBezTo>
                  <a:pt x="53" y="79"/>
                  <a:pt x="52" y="81"/>
                  <a:pt x="52" y="83"/>
                </a:cubicBezTo>
                <a:cubicBezTo>
                  <a:pt x="52" y="87"/>
                  <a:pt x="54" y="91"/>
                  <a:pt x="57" y="94"/>
                </a:cubicBezTo>
                <a:cubicBezTo>
                  <a:pt x="56" y="96"/>
                  <a:pt x="56" y="98"/>
                  <a:pt x="56" y="100"/>
                </a:cubicBezTo>
                <a:cubicBezTo>
                  <a:pt x="56" y="103"/>
                  <a:pt x="56" y="105"/>
                  <a:pt x="57" y="107"/>
                </a:cubicBezTo>
                <a:cubicBezTo>
                  <a:pt x="58" y="110"/>
                  <a:pt x="60" y="111"/>
                  <a:pt x="62" y="112"/>
                </a:cubicBezTo>
                <a:cubicBezTo>
                  <a:pt x="62" y="114"/>
                  <a:pt x="61" y="116"/>
                  <a:pt x="61" y="118"/>
                </a:cubicBezTo>
                <a:cubicBezTo>
                  <a:pt x="61" y="123"/>
                  <a:pt x="63" y="127"/>
                  <a:pt x="66" y="130"/>
                </a:cubicBezTo>
                <a:cubicBezTo>
                  <a:pt x="69" y="132"/>
                  <a:pt x="73" y="133"/>
                  <a:pt x="79" y="133"/>
                </a:cubicBezTo>
                <a:cubicBezTo>
                  <a:pt x="84" y="133"/>
                  <a:pt x="90" y="132"/>
                  <a:pt x="96" y="130"/>
                </a:cubicBezTo>
                <a:cubicBezTo>
                  <a:pt x="102" y="128"/>
                  <a:pt x="108" y="126"/>
                  <a:pt x="114" y="124"/>
                </a:cubicBezTo>
                <a:cubicBezTo>
                  <a:pt x="120" y="122"/>
                  <a:pt x="126" y="121"/>
                  <a:pt x="130" y="121"/>
                </a:cubicBezTo>
                <a:close/>
                <a:moveTo>
                  <a:pt x="156" y="120"/>
                </a:moveTo>
                <a:cubicBezTo>
                  <a:pt x="157" y="118"/>
                  <a:pt x="157" y="117"/>
                  <a:pt x="157" y="115"/>
                </a:cubicBezTo>
                <a:cubicBezTo>
                  <a:pt x="157" y="114"/>
                  <a:pt x="157" y="112"/>
                  <a:pt x="156" y="111"/>
                </a:cubicBezTo>
                <a:cubicBezTo>
                  <a:pt x="155" y="110"/>
                  <a:pt x="153" y="109"/>
                  <a:pt x="151" y="109"/>
                </a:cubicBezTo>
                <a:cubicBezTo>
                  <a:pt x="150" y="109"/>
                  <a:pt x="148" y="110"/>
                  <a:pt x="147" y="111"/>
                </a:cubicBezTo>
                <a:cubicBezTo>
                  <a:pt x="146" y="112"/>
                  <a:pt x="145" y="114"/>
                  <a:pt x="145" y="115"/>
                </a:cubicBezTo>
                <a:cubicBezTo>
                  <a:pt x="145" y="117"/>
                  <a:pt x="146" y="118"/>
                  <a:pt x="147" y="120"/>
                </a:cubicBezTo>
                <a:cubicBezTo>
                  <a:pt x="148" y="121"/>
                  <a:pt x="150" y="121"/>
                  <a:pt x="151" y="121"/>
                </a:cubicBezTo>
                <a:cubicBezTo>
                  <a:pt x="153" y="121"/>
                  <a:pt x="155" y="121"/>
                  <a:pt x="156" y="1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4" name="Freeform 161"/>
          <p:cNvSpPr>
            <a:spLocks noEditPoints="1"/>
          </p:cNvSpPr>
          <p:nvPr/>
        </p:nvSpPr>
        <p:spPr bwMode="auto">
          <a:xfrm>
            <a:off x="1397544" y="3531498"/>
            <a:ext cx="207427" cy="244161"/>
          </a:xfrm>
          <a:custGeom>
            <a:avLst/>
            <a:gdLst>
              <a:gd name="T0" fmla="*/ 139 w 146"/>
              <a:gd name="T1" fmla="*/ 109 h 170"/>
              <a:gd name="T2" fmla="*/ 134 w 146"/>
              <a:gd name="T3" fmla="*/ 158 h 170"/>
              <a:gd name="T4" fmla="*/ 121 w 146"/>
              <a:gd name="T5" fmla="*/ 170 h 170"/>
              <a:gd name="T6" fmla="*/ 52 w 146"/>
              <a:gd name="T7" fmla="*/ 166 h 170"/>
              <a:gd name="T8" fmla="*/ 49 w 146"/>
              <a:gd name="T9" fmla="*/ 130 h 170"/>
              <a:gd name="T10" fmla="*/ 47 w 146"/>
              <a:gd name="T11" fmla="*/ 126 h 170"/>
              <a:gd name="T12" fmla="*/ 43 w 146"/>
              <a:gd name="T13" fmla="*/ 122 h 170"/>
              <a:gd name="T14" fmla="*/ 39 w 146"/>
              <a:gd name="T15" fmla="*/ 118 h 170"/>
              <a:gd name="T16" fmla="*/ 25 w 146"/>
              <a:gd name="T17" fmla="*/ 107 h 170"/>
              <a:gd name="T18" fmla="*/ 13 w 146"/>
              <a:gd name="T19" fmla="*/ 101 h 170"/>
              <a:gd name="T20" fmla="*/ 2 w 146"/>
              <a:gd name="T21" fmla="*/ 92 h 170"/>
              <a:gd name="T22" fmla="*/ 7 w 146"/>
              <a:gd name="T23" fmla="*/ 65 h 170"/>
              <a:gd name="T24" fmla="*/ 37 w 146"/>
              <a:gd name="T25" fmla="*/ 60 h 170"/>
              <a:gd name="T26" fmla="*/ 44 w 146"/>
              <a:gd name="T27" fmla="*/ 7 h 170"/>
              <a:gd name="T28" fmla="*/ 78 w 146"/>
              <a:gd name="T29" fmla="*/ 7 h 170"/>
              <a:gd name="T30" fmla="*/ 85 w 146"/>
              <a:gd name="T31" fmla="*/ 40 h 170"/>
              <a:gd name="T32" fmla="*/ 100 w 146"/>
              <a:gd name="T33" fmla="*/ 44 h 170"/>
              <a:gd name="T34" fmla="*/ 138 w 146"/>
              <a:gd name="T35" fmla="*/ 57 h 170"/>
              <a:gd name="T36" fmla="*/ 134 w 146"/>
              <a:gd name="T37" fmla="*/ 79 h 170"/>
              <a:gd name="T38" fmla="*/ 112 w 146"/>
              <a:gd name="T39" fmla="*/ 62 h 170"/>
              <a:gd name="T40" fmla="*/ 101 w 146"/>
              <a:gd name="T41" fmla="*/ 56 h 170"/>
              <a:gd name="T42" fmla="*/ 83 w 146"/>
              <a:gd name="T43" fmla="*/ 52 h 170"/>
              <a:gd name="T44" fmla="*/ 73 w 146"/>
              <a:gd name="T45" fmla="*/ 56 h 170"/>
              <a:gd name="T46" fmla="*/ 69 w 146"/>
              <a:gd name="T47" fmla="*/ 16 h 170"/>
              <a:gd name="T48" fmla="*/ 52 w 146"/>
              <a:gd name="T49" fmla="*/ 16 h 170"/>
              <a:gd name="T50" fmla="*/ 49 w 146"/>
              <a:gd name="T51" fmla="*/ 79 h 170"/>
              <a:gd name="T52" fmla="*/ 39 w 146"/>
              <a:gd name="T53" fmla="*/ 74 h 170"/>
              <a:gd name="T54" fmla="*/ 25 w 146"/>
              <a:gd name="T55" fmla="*/ 70 h 170"/>
              <a:gd name="T56" fmla="*/ 12 w 146"/>
              <a:gd name="T57" fmla="*/ 85 h 170"/>
              <a:gd name="T58" fmla="*/ 32 w 146"/>
              <a:gd name="T59" fmla="*/ 97 h 170"/>
              <a:gd name="T60" fmla="*/ 56 w 146"/>
              <a:gd name="T61" fmla="*/ 117 h 170"/>
              <a:gd name="T62" fmla="*/ 61 w 146"/>
              <a:gd name="T63" fmla="*/ 133 h 170"/>
              <a:gd name="T64" fmla="*/ 121 w 146"/>
              <a:gd name="T65" fmla="*/ 130 h 170"/>
              <a:gd name="T66" fmla="*/ 130 w 146"/>
              <a:gd name="T67" fmla="*/ 96 h 170"/>
              <a:gd name="T68" fmla="*/ 120 w 146"/>
              <a:gd name="T69" fmla="*/ 156 h 170"/>
              <a:gd name="T70" fmla="*/ 120 w 146"/>
              <a:gd name="T71" fmla="*/ 147 h 170"/>
              <a:gd name="T72" fmla="*/ 111 w 146"/>
              <a:gd name="T73" fmla="*/ 147 h 170"/>
              <a:gd name="T74" fmla="*/ 111 w 146"/>
              <a:gd name="T75" fmla="*/ 156 h 170"/>
              <a:gd name="T76" fmla="*/ 120 w 146"/>
              <a:gd name="T77" fmla="*/ 15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70">
                <a:moveTo>
                  <a:pt x="146" y="79"/>
                </a:moveTo>
                <a:cubicBezTo>
                  <a:pt x="146" y="87"/>
                  <a:pt x="143" y="97"/>
                  <a:pt x="139" y="109"/>
                </a:cubicBezTo>
                <a:cubicBezTo>
                  <a:pt x="135" y="120"/>
                  <a:pt x="134" y="127"/>
                  <a:pt x="134" y="130"/>
                </a:cubicBezTo>
                <a:cubicBezTo>
                  <a:pt x="134" y="158"/>
                  <a:pt x="134" y="158"/>
                  <a:pt x="134" y="158"/>
                </a:cubicBezTo>
                <a:cubicBezTo>
                  <a:pt x="134" y="161"/>
                  <a:pt x="132" y="164"/>
                  <a:pt x="130" y="166"/>
                </a:cubicBezTo>
                <a:cubicBezTo>
                  <a:pt x="128" y="168"/>
                  <a:pt x="125" y="170"/>
                  <a:pt x="121" y="170"/>
                </a:cubicBezTo>
                <a:cubicBezTo>
                  <a:pt x="61" y="170"/>
                  <a:pt x="61" y="170"/>
                  <a:pt x="61" y="170"/>
                </a:cubicBezTo>
                <a:cubicBezTo>
                  <a:pt x="58" y="170"/>
                  <a:pt x="55" y="168"/>
                  <a:pt x="52" y="166"/>
                </a:cubicBezTo>
                <a:cubicBezTo>
                  <a:pt x="50" y="164"/>
                  <a:pt x="49" y="161"/>
                  <a:pt x="49" y="158"/>
                </a:cubicBezTo>
                <a:cubicBezTo>
                  <a:pt x="49" y="130"/>
                  <a:pt x="49" y="130"/>
                  <a:pt x="49" y="130"/>
                </a:cubicBezTo>
                <a:cubicBezTo>
                  <a:pt x="49" y="130"/>
                  <a:pt x="49" y="129"/>
                  <a:pt x="48" y="128"/>
                </a:cubicBezTo>
                <a:cubicBezTo>
                  <a:pt x="48" y="128"/>
                  <a:pt x="48" y="127"/>
                  <a:pt x="47" y="126"/>
                </a:cubicBezTo>
                <a:cubicBezTo>
                  <a:pt x="46" y="125"/>
                  <a:pt x="46" y="125"/>
                  <a:pt x="45" y="124"/>
                </a:cubicBezTo>
                <a:cubicBezTo>
                  <a:pt x="45" y="123"/>
                  <a:pt x="44" y="123"/>
                  <a:pt x="43" y="122"/>
                </a:cubicBezTo>
                <a:cubicBezTo>
                  <a:pt x="42" y="121"/>
                  <a:pt x="42" y="120"/>
                  <a:pt x="41" y="120"/>
                </a:cubicBezTo>
                <a:cubicBezTo>
                  <a:pt x="41" y="119"/>
                  <a:pt x="40" y="119"/>
                  <a:pt x="39" y="118"/>
                </a:cubicBezTo>
                <a:cubicBezTo>
                  <a:pt x="38" y="117"/>
                  <a:pt x="38" y="117"/>
                  <a:pt x="38" y="117"/>
                </a:cubicBezTo>
                <a:cubicBezTo>
                  <a:pt x="33" y="113"/>
                  <a:pt x="29" y="109"/>
                  <a:pt x="25" y="107"/>
                </a:cubicBezTo>
                <a:cubicBezTo>
                  <a:pt x="24" y="106"/>
                  <a:pt x="22" y="105"/>
                  <a:pt x="19" y="104"/>
                </a:cubicBezTo>
                <a:cubicBezTo>
                  <a:pt x="17" y="103"/>
                  <a:pt x="15" y="102"/>
                  <a:pt x="13" y="101"/>
                </a:cubicBezTo>
                <a:cubicBezTo>
                  <a:pt x="11" y="99"/>
                  <a:pt x="9" y="98"/>
                  <a:pt x="7" y="97"/>
                </a:cubicBezTo>
                <a:cubicBezTo>
                  <a:pt x="5" y="95"/>
                  <a:pt x="3" y="93"/>
                  <a:pt x="2" y="92"/>
                </a:cubicBezTo>
                <a:cubicBezTo>
                  <a:pt x="1" y="90"/>
                  <a:pt x="0" y="87"/>
                  <a:pt x="0" y="85"/>
                </a:cubicBezTo>
                <a:cubicBezTo>
                  <a:pt x="0" y="77"/>
                  <a:pt x="3" y="71"/>
                  <a:pt x="7" y="65"/>
                </a:cubicBezTo>
                <a:cubicBezTo>
                  <a:pt x="11" y="60"/>
                  <a:pt x="17" y="58"/>
                  <a:pt x="25" y="58"/>
                </a:cubicBezTo>
                <a:cubicBezTo>
                  <a:pt x="29" y="58"/>
                  <a:pt x="33" y="58"/>
                  <a:pt x="37" y="60"/>
                </a:cubicBezTo>
                <a:cubicBezTo>
                  <a:pt x="37" y="24"/>
                  <a:pt x="37" y="24"/>
                  <a:pt x="37" y="24"/>
                </a:cubicBezTo>
                <a:cubicBezTo>
                  <a:pt x="37" y="18"/>
                  <a:pt x="39" y="12"/>
                  <a:pt x="44" y="7"/>
                </a:cubicBezTo>
                <a:cubicBezTo>
                  <a:pt x="49" y="3"/>
                  <a:pt x="54" y="0"/>
                  <a:pt x="61" y="0"/>
                </a:cubicBezTo>
                <a:cubicBezTo>
                  <a:pt x="67" y="0"/>
                  <a:pt x="73" y="3"/>
                  <a:pt x="78" y="7"/>
                </a:cubicBezTo>
                <a:cubicBezTo>
                  <a:pt x="83" y="12"/>
                  <a:pt x="85" y="18"/>
                  <a:pt x="85" y="24"/>
                </a:cubicBezTo>
                <a:cubicBezTo>
                  <a:pt x="85" y="40"/>
                  <a:pt x="85" y="40"/>
                  <a:pt x="85" y="40"/>
                </a:cubicBezTo>
                <a:cubicBezTo>
                  <a:pt x="89" y="41"/>
                  <a:pt x="93" y="42"/>
                  <a:pt x="96" y="44"/>
                </a:cubicBezTo>
                <a:cubicBezTo>
                  <a:pt x="98" y="44"/>
                  <a:pt x="99" y="44"/>
                  <a:pt x="100" y="44"/>
                </a:cubicBezTo>
                <a:cubicBezTo>
                  <a:pt x="107" y="44"/>
                  <a:pt x="112" y="46"/>
                  <a:pt x="117" y="49"/>
                </a:cubicBezTo>
                <a:cubicBezTo>
                  <a:pt x="126" y="49"/>
                  <a:pt x="133" y="52"/>
                  <a:pt x="138" y="57"/>
                </a:cubicBezTo>
                <a:cubicBezTo>
                  <a:pt x="143" y="63"/>
                  <a:pt x="146" y="70"/>
                  <a:pt x="146" y="79"/>
                </a:cubicBezTo>
                <a:close/>
                <a:moveTo>
                  <a:pt x="134" y="79"/>
                </a:moveTo>
                <a:cubicBezTo>
                  <a:pt x="134" y="67"/>
                  <a:pt x="128" y="61"/>
                  <a:pt x="118" y="61"/>
                </a:cubicBezTo>
                <a:cubicBezTo>
                  <a:pt x="116" y="61"/>
                  <a:pt x="114" y="62"/>
                  <a:pt x="112" y="62"/>
                </a:cubicBezTo>
                <a:cubicBezTo>
                  <a:pt x="111" y="60"/>
                  <a:pt x="110" y="58"/>
                  <a:pt x="107" y="57"/>
                </a:cubicBezTo>
                <a:cubicBezTo>
                  <a:pt x="105" y="56"/>
                  <a:pt x="103" y="56"/>
                  <a:pt x="101" y="56"/>
                </a:cubicBezTo>
                <a:cubicBezTo>
                  <a:pt x="98" y="56"/>
                  <a:pt x="96" y="56"/>
                  <a:pt x="94" y="57"/>
                </a:cubicBezTo>
                <a:cubicBezTo>
                  <a:pt x="91" y="54"/>
                  <a:pt x="87" y="52"/>
                  <a:pt x="83" y="52"/>
                </a:cubicBezTo>
                <a:cubicBezTo>
                  <a:pt x="81" y="52"/>
                  <a:pt x="79" y="53"/>
                  <a:pt x="77" y="53"/>
                </a:cubicBezTo>
                <a:cubicBezTo>
                  <a:pt x="76" y="54"/>
                  <a:pt x="74" y="55"/>
                  <a:pt x="73" y="56"/>
                </a:cubicBezTo>
                <a:cubicBezTo>
                  <a:pt x="73" y="24"/>
                  <a:pt x="73" y="24"/>
                  <a:pt x="73" y="24"/>
                </a:cubicBezTo>
                <a:cubicBezTo>
                  <a:pt x="73" y="21"/>
                  <a:pt x="72" y="18"/>
                  <a:pt x="69" y="16"/>
                </a:cubicBezTo>
                <a:cubicBezTo>
                  <a:pt x="67" y="14"/>
                  <a:pt x="64" y="12"/>
                  <a:pt x="61" y="12"/>
                </a:cubicBezTo>
                <a:cubicBezTo>
                  <a:pt x="58" y="12"/>
                  <a:pt x="55" y="14"/>
                  <a:pt x="52" y="16"/>
                </a:cubicBezTo>
                <a:cubicBezTo>
                  <a:pt x="50" y="18"/>
                  <a:pt x="49" y="21"/>
                  <a:pt x="49" y="24"/>
                </a:cubicBezTo>
                <a:cubicBezTo>
                  <a:pt x="49" y="79"/>
                  <a:pt x="49" y="79"/>
                  <a:pt x="49" y="79"/>
                </a:cubicBezTo>
                <a:cubicBezTo>
                  <a:pt x="48" y="79"/>
                  <a:pt x="46" y="78"/>
                  <a:pt x="44" y="77"/>
                </a:cubicBezTo>
                <a:cubicBezTo>
                  <a:pt x="42" y="77"/>
                  <a:pt x="41" y="75"/>
                  <a:pt x="39" y="74"/>
                </a:cubicBezTo>
                <a:cubicBezTo>
                  <a:pt x="37" y="73"/>
                  <a:pt x="35" y="72"/>
                  <a:pt x="33" y="71"/>
                </a:cubicBezTo>
                <a:cubicBezTo>
                  <a:pt x="30" y="70"/>
                  <a:pt x="27" y="70"/>
                  <a:pt x="25" y="70"/>
                </a:cubicBezTo>
                <a:cubicBezTo>
                  <a:pt x="20" y="70"/>
                  <a:pt x="17" y="71"/>
                  <a:pt x="15" y="74"/>
                </a:cubicBezTo>
                <a:cubicBezTo>
                  <a:pt x="13" y="77"/>
                  <a:pt x="12" y="80"/>
                  <a:pt x="12" y="85"/>
                </a:cubicBezTo>
                <a:cubicBezTo>
                  <a:pt x="12" y="86"/>
                  <a:pt x="17" y="89"/>
                  <a:pt x="26" y="93"/>
                </a:cubicBezTo>
                <a:cubicBezTo>
                  <a:pt x="28" y="95"/>
                  <a:pt x="30" y="96"/>
                  <a:pt x="32" y="97"/>
                </a:cubicBezTo>
                <a:cubicBezTo>
                  <a:pt x="36" y="99"/>
                  <a:pt x="40" y="103"/>
                  <a:pt x="45" y="108"/>
                </a:cubicBezTo>
                <a:cubicBezTo>
                  <a:pt x="51" y="112"/>
                  <a:pt x="54" y="115"/>
                  <a:pt x="56" y="117"/>
                </a:cubicBezTo>
                <a:cubicBezTo>
                  <a:pt x="59" y="121"/>
                  <a:pt x="61" y="126"/>
                  <a:pt x="61" y="130"/>
                </a:cubicBezTo>
                <a:cubicBezTo>
                  <a:pt x="61" y="133"/>
                  <a:pt x="61" y="133"/>
                  <a:pt x="61" y="133"/>
                </a:cubicBezTo>
                <a:cubicBezTo>
                  <a:pt x="121" y="133"/>
                  <a:pt x="121" y="133"/>
                  <a:pt x="121" y="133"/>
                </a:cubicBezTo>
                <a:cubicBezTo>
                  <a:pt x="121" y="130"/>
                  <a:pt x="121" y="130"/>
                  <a:pt x="121" y="130"/>
                </a:cubicBezTo>
                <a:cubicBezTo>
                  <a:pt x="121" y="126"/>
                  <a:pt x="122" y="121"/>
                  <a:pt x="124" y="115"/>
                </a:cubicBezTo>
                <a:cubicBezTo>
                  <a:pt x="126" y="109"/>
                  <a:pt x="128" y="102"/>
                  <a:pt x="130" y="96"/>
                </a:cubicBezTo>
                <a:cubicBezTo>
                  <a:pt x="133" y="90"/>
                  <a:pt x="134" y="84"/>
                  <a:pt x="134" y="79"/>
                </a:cubicBezTo>
                <a:close/>
                <a:moveTo>
                  <a:pt x="120" y="156"/>
                </a:moveTo>
                <a:cubicBezTo>
                  <a:pt x="121" y="155"/>
                  <a:pt x="121" y="153"/>
                  <a:pt x="121" y="152"/>
                </a:cubicBezTo>
                <a:cubicBezTo>
                  <a:pt x="121" y="150"/>
                  <a:pt x="121" y="148"/>
                  <a:pt x="120" y="147"/>
                </a:cubicBezTo>
                <a:cubicBezTo>
                  <a:pt x="118" y="146"/>
                  <a:pt x="117" y="145"/>
                  <a:pt x="115" y="145"/>
                </a:cubicBezTo>
                <a:cubicBezTo>
                  <a:pt x="114" y="145"/>
                  <a:pt x="112" y="146"/>
                  <a:pt x="111" y="147"/>
                </a:cubicBezTo>
                <a:cubicBezTo>
                  <a:pt x="110" y="148"/>
                  <a:pt x="109" y="150"/>
                  <a:pt x="109" y="152"/>
                </a:cubicBezTo>
                <a:cubicBezTo>
                  <a:pt x="109" y="153"/>
                  <a:pt x="110" y="155"/>
                  <a:pt x="111" y="156"/>
                </a:cubicBezTo>
                <a:cubicBezTo>
                  <a:pt x="112" y="157"/>
                  <a:pt x="114" y="158"/>
                  <a:pt x="115" y="158"/>
                </a:cubicBezTo>
                <a:cubicBezTo>
                  <a:pt x="117" y="158"/>
                  <a:pt x="118" y="157"/>
                  <a:pt x="120" y="15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5" name="Freeform 162"/>
          <p:cNvSpPr>
            <a:spLocks noEditPoints="1"/>
          </p:cNvSpPr>
          <p:nvPr/>
        </p:nvSpPr>
        <p:spPr bwMode="auto">
          <a:xfrm>
            <a:off x="1663309" y="3531498"/>
            <a:ext cx="209589" cy="244161"/>
          </a:xfrm>
          <a:custGeom>
            <a:avLst/>
            <a:gdLst>
              <a:gd name="T0" fmla="*/ 138 w 146"/>
              <a:gd name="T1" fmla="*/ 112 h 170"/>
              <a:gd name="T2" fmla="*/ 117 w 146"/>
              <a:gd name="T3" fmla="*/ 120 h 170"/>
              <a:gd name="T4" fmla="*/ 96 w 146"/>
              <a:gd name="T5" fmla="*/ 126 h 170"/>
              <a:gd name="T6" fmla="*/ 85 w 146"/>
              <a:gd name="T7" fmla="*/ 145 h 170"/>
              <a:gd name="T8" fmla="*/ 61 w 146"/>
              <a:gd name="T9" fmla="*/ 170 h 170"/>
              <a:gd name="T10" fmla="*/ 37 w 146"/>
              <a:gd name="T11" fmla="*/ 145 h 170"/>
              <a:gd name="T12" fmla="*/ 25 w 146"/>
              <a:gd name="T13" fmla="*/ 112 h 170"/>
              <a:gd name="T14" fmla="*/ 0 w 146"/>
              <a:gd name="T15" fmla="*/ 85 h 170"/>
              <a:gd name="T16" fmla="*/ 7 w 146"/>
              <a:gd name="T17" fmla="*/ 73 h 170"/>
              <a:gd name="T18" fmla="*/ 20 w 146"/>
              <a:gd name="T19" fmla="*/ 66 h 170"/>
              <a:gd name="T20" fmla="*/ 38 w 146"/>
              <a:gd name="T21" fmla="*/ 53 h 170"/>
              <a:gd name="T22" fmla="*/ 41 w 146"/>
              <a:gd name="T23" fmla="*/ 50 h 170"/>
              <a:gd name="T24" fmla="*/ 45 w 146"/>
              <a:gd name="T25" fmla="*/ 46 h 170"/>
              <a:gd name="T26" fmla="*/ 48 w 146"/>
              <a:gd name="T27" fmla="*/ 42 h 170"/>
              <a:gd name="T28" fmla="*/ 49 w 146"/>
              <a:gd name="T29" fmla="*/ 12 h 170"/>
              <a:gd name="T30" fmla="*/ 61 w 146"/>
              <a:gd name="T31" fmla="*/ 0 h 170"/>
              <a:gd name="T32" fmla="*/ 130 w 146"/>
              <a:gd name="T33" fmla="*/ 4 h 170"/>
              <a:gd name="T34" fmla="*/ 134 w 146"/>
              <a:gd name="T35" fmla="*/ 40 h 170"/>
              <a:gd name="T36" fmla="*/ 146 w 146"/>
              <a:gd name="T37" fmla="*/ 91 h 170"/>
              <a:gd name="T38" fmla="*/ 131 w 146"/>
              <a:gd name="T39" fmla="*/ 74 h 170"/>
              <a:gd name="T40" fmla="*/ 121 w 146"/>
              <a:gd name="T41" fmla="*/ 40 h 170"/>
              <a:gd name="T42" fmla="*/ 61 w 146"/>
              <a:gd name="T43" fmla="*/ 37 h 170"/>
              <a:gd name="T44" fmla="*/ 60 w 146"/>
              <a:gd name="T45" fmla="*/ 46 h 170"/>
              <a:gd name="T46" fmla="*/ 52 w 146"/>
              <a:gd name="T47" fmla="*/ 57 h 170"/>
              <a:gd name="T48" fmla="*/ 46 w 146"/>
              <a:gd name="T49" fmla="*/ 62 h 170"/>
              <a:gd name="T50" fmla="*/ 25 w 146"/>
              <a:gd name="T51" fmla="*/ 77 h 170"/>
              <a:gd name="T52" fmla="*/ 20 w 146"/>
              <a:gd name="T53" fmla="*/ 79 h 170"/>
              <a:gd name="T54" fmla="*/ 14 w 146"/>
              <a:gd name="T55" fmla="*/ 83 h 170"/>
              <a:gd name="T56" fmla="*/ 15 w 146"/>
              <a:gd name="T57" fmla="*/ 96 h 170"/>
              <a:gd name="T58" fmla="*/ 33 w 146"/>
              <a:gd name="T59" fmla="*/ 99 h 170"/>
              <a:gd name="T60" fmla="*/ 44 w 146"/>
              <a:gd name="T61" fmla="*/ 92 h 170"/>
              <a:gd name="T62" fmla="*/ 49 w 146"/>
              <a:gd name="T63" fmla="*/ 145 h 170"/>
              <a:gd name="T64" fmla="*/ 61 w 146"/>
              <a:gd name="T65" fmla="*/ 158 h 170"/>
              <a:gd name="T66" fmla="*/ 73 w 146"/>
              <a:gd name="T67" fmla="*/ 145 h 170"/>
              <a:gd name="T68" fmla="*/ 83 w 146"/>
              <a:gd name="T69" fmla="*/ 117 h 170"/>
              <a:gd name="T70" fmla="*/ 101 w 146"/>
              <a:gd name="T71" fmla="*/ 114 h 170"/>
              <a:gd name="T72" fmla="*/ 112 w 146"/>
              <a:gd name="T73" fmla="*/ 108 h 170"/>
              <a:gd name="T74" fmla="*/ 130 w 146"/>
              <a:gd name="T75" fmla="*/ 104 h 170"/>
              <a:gd name="T76" fmla="*/ 120 w 146"/>
              <a:gd name="T77" fmla="*/ 23 h 170"/>
              <a:gd name="T78" fmla="*/ 120 w 146"/>
              <a:gd name="T79" fmla="*/ 14 h 170"/>
              <a:gd name="T80" fmla="*/ 111 w 146"/>
              <a:gd name="T81" fmla="*/ 14 h 170"/>
              <a:gd name="T82" fmla="*/ 111 w 146"/>
              <a:gd name="T83" fmla="*/ 23 h 170"/>
              <a:gd name="T84" fmla="*/ 120 w 146"/>
              <a:gd name="T85" fmla="*/ 2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6" h="170">
                <a:moveTo>
                  <a:pt x="146" y="91"/>
                </a:moveTo>
                <a:cubicBezTo>
                  <a:pt x="146" y="100"/>
                  <a:pt x="143" y="107"/>
                  <a:pt x="138" y="112"/>
                </a:cubicBezTo>
                <a:cubicBezTo>
                  <a:pt x="133" y="118"/>
                  <a:pt x="127" y="121"/>
                  <a:pt x="118" y="121"/>
                </a:cubicBezTo>
                <a:cubicBezTo>
                  <a:pt x="117" y="120"/>
                  <a:pt x="117" y="120"/>
                  <a:pt x="117" y="120"/>
                </a:cubicBezTo>
                <a:cubicBezTo>
                  <a:pt x="112" y="124"/>
                  <a:pt x="107" y="126"/>
                  <a:pt x="100" y="126"/>
                </a:cubicBezTo>
                <a:cubicBezTo>
                  <a:pt x="99" y="126"/>
                  <a:pt x="98" y="126"/>
                  <a:pt x="96" y="126"/>
                </a:cubicBezTo>
                <a:cubicBezTo>
                  <a:pt x="93" y="128"/>
                  <a:pt x="89" y="129"/>
                  <a:pt x="85" y="129"/>
                </a:cubicBezTo>
                <a:cubicBezTo>
                  <a:pt x="85" y="145"/>
                  <a:pt x="85" y="145"/>
                  <a:pt x="85" y="145"/>
                </a:cubicBezTo>
                <a:cubicBezTo>
                  <a:pt x="85" y="152"/>
                  <a:pt x="83" y="158"/>
                  <a:pt x="78" y="163"/>
                </a:cubicBezTo>
                <a:cubicBezTo>
                  <a:pt x="73" y="167"/>
                  <a:pt x="67" y="170"/>
                  <a:pt x="61" y="170"/>
                </a:cubicBezTo>
                <a:cubicBezTo>
                  <a:pt x="54" y="170"/>
                  <a:pt x="49" y="167"/>
                  <a:pt x="44" y="162"/>
                </a:cubicBezTo>
                <a:cubicBezTo>
                  <a:pt x="39" y="158"/>
                  <a:pt x="37" y="152"/>
                  <a:pt x="37" y="145"/>
                </a:cubicBezTo>
                <a:cubicBezTo>
                  <a:pt x="37" y="110"/>
                  <a:pt x="37" y="110"/>
                  <a:pt x="37" y="110"/>
                </a:cubicBezTo>
                <a:cubicBezTo>
                  <a:pt x="33" y="111"/>
                  <a:pt x="29" y="112"/>
                  <a:pt x="25" y="112"/>
                </a:cubicBezTo>
                <a:cubicBezTo>
                  <a:pt x="17" y="112"/>
                  <a:pt x="11" y="110"/>
                  <a:pt x="7" y="104"/>
                </a:cubicBezTo>
                <a:cubicBezTo>
                  <a:pt x="3" y="99"/>
                  <a:pt x="0" y="93"/>
                  <a:pt x="0" y="85"/>
                </a:cubicBezTo>
                <a:cubicBezTo>
                  <a:pt x="0" y="83"/>
                  <a:pt x="1" y="80"/>
                  <a:pt x="2" y="78"/>
                </a:cubicBezTo>
                <a:cubicBezTo>
                  <a:pt x="3" y="76"/>
                  <a:pt x="5" y="75"/>
                  <a:pt x="7" y="73"/>
                </a:cubicBezTo>
                <a:cubicBezTo>
                  <a:pt x="9" y="72"/>
                  <a:pt x="11" y="70"/>
                  <a:pt x="13" y="69"/>
                </a:cubicBezTo>
                <a:cubicBezTo>
                  <a:pt x="15" y="68"/>
                  <a:pt x="17" y="67"/>
                  <a:pt x="20" y="66"/>
                </a:cubicBezTo>
                <a:cubicBezTo>
                  <a:pt x="22" y="65"/>
                  <a:pt x="24" y="64"/>
                  <a:pt x="25" y="63"/>
                </a:cubicBezTo>
                <a:cubicBezTo>
                  <a:pt x="29" y="61"/>
                  <a:pt x="33" y="57"/>
                  <a:pt x="38" y="53"/>
                </a:cubicBezTo>
                <a:cubicBezTo>
                  <a:pt x="38" y="53"/>
                  <a:pt x="38" y="53"/>
                  <a:pt x="39" y="52"/>
                </a:cubicBezTo>
                <a:cubicBezTo>
                  <a:pt x="40" y="51"/>
                  <a:pt x="41" y="51"/>
                  <a:pt x="41" y="50"/>
                </a:cubicBezTo>
                <a:cubicBezTo>
                  <a:pt x="42" y="50"/>
                  <a:pt x="42" y="49"/>
                  <a:pt x="43" y="48"/>
                </a:cubicBezTo>
                <a:cubicBezTo>
                  <a:pt x="44" y="47"/>
                  <a:pt x="45" y="47"/>
                  <a:pt x="45" y="46"/>
                </a:cubicBezTo>
                <a:cubicBezTo>
                  <a:pt x="46" y="45"/>
                  <a:pt x="46" y="45"/>
                  <a:pt x="47" y="44"/>
                </a:cubicBezTo>
                <a:cubicBezTo>
                  <a:pt x="48" y="43"/>
                  <a:pt x="48" y="42"/>
                  <a:pt x="48" y="42"/>
                </a:cubicBezTo>
                <a:cubicBezTo>
                  <a:pt x="49" y="41"/>
                  <a:pt x="49" y="40"/>
                  <a:pt x="49" y="40"/>
                </a:cubicBezTo>
                <a:cubicBezTo>
                  <a:pt x="49" y="12"/>
                  <a:pt x="49" y="12"/>
                  <a:pt x="49" y="12"/>
                </a:cubicBezTo>
                <a:cubicBezTo>
                  <a:pt x="49" y="9"/>
                  <a:pt x="50" y="6"/>
                  <a:pt x="52" y="4"/>
                </a:cubicBezTo>
                <a:cubicBezTo>
                  <a:pt x="55" y="1"/>
                  <a:pt x="58" y="0"/>
                  <a:pt x="61" y="0"/>
                </a:cubicBezTo>
                <a:cubicBezTo>
                  <a:pt x="121" y="0"/>
                  <a:pt x="121" y="0"/>
                  <a:pt x="121" y="0"/>
                </a:cubicBezTo>
                <a:cubicBezTo>
                  <a:pt x="125" y="0"/>
                  <a:pt x="128" y="1"/>
                  <a:pt x="130" y="4"/>
                </a:cubicBezTo>
                <a:cubicBezTo>
                  <a:pt x="132" y="6"/>
                  <a:pt x="134" y="9"/>
                  <a:pt x="134" y="12"/>
                </a:cubicBezTo>
                <a:cubicBezTo>
                  <a:pt x="134" y="40"/>
                  <a:pt x="134" y="40"/>
                  <a:pt x="134" y="40"/>
                </a:cubicBezTo>
                <a:cubicBezTo>
                  <a:pt x="134" y="43"/>
                  <a:pt x="135" y="50"/>
                  <a:pt x="139" y="61"/>
                </a:cubicBezTo>
                <a:cubicBezTo>
                  <a:pt x="143" y="73"/>
                  <a:pt x="146" y="83"/>
                  <a:pt x="146" y="91"/>
                </a:cubicBezTo>
                <a:close/>
                <a:moveTo>
                  <a:pt x="134" y="91"/>
                </a:moveTo>
                <a:cubicBezTo>
                  <a:pt x="134" y="86"/>
                  <a:pt x="133" y="80"/>
                  <a:pt x="131" y="74"/>
                </a:cubicBezTo>
                <a:cubicBezTo>
                  <a:pt x="128" y="67"/>
                  <a:pt x="126" y="61"/>
                  <a:pt x="124" y="55"/>
                </a:cubicBezTo>
                <a:cubicBezTo>
                  <a:pt x="122" y="49"/>
                  <a:pt x="121" y="44"/>
                  <a:pt x="121" y="40"/>
                </a:cubicBezTo>
                <a:cubicBezTo>
                  <a:pt x="121" y="37"/>
                  <a:pt x="121" y="37"/>
                  <a:pt x="121" y="37"/>
                </a:cubicBezTo>
                <a:cubicBezTo>
                  <a:pt x="61" y="37"/>
                  <a:pt x="61" y="37"/>
                  <a:pt x="61" y="37"/>
                </a:cubicBezTo>
                <a:cubicBezTo>
                  <a:pt x="61" y="40"/>
                  <a:pt x="61" y="40"/>
                  <a:pt x="61" y="40"/>
                </a:cubicBezTo>
                <a:cubicBezTo>
                  <a:pt x="61" y="42"/>
                  <a:pt x="61" y="44"/>
                  <a:pt x="60" y="46"/>
                </a:cubicBezTo>
                <a:cubicBezTo>
                  <a:pt x="59" y="48"/>
                  <a:pt x="58" y="50"/>
                  <a:pt x="56" y="52"/>
                </a:cubicBezTo>
                <a:cubicBezTo>
                  <a:pt x="55" y="54"/>
                  <a:pt x="53" y="55"/>
                  <a:pt x="52" y="57"/>
                </a:cubicBezTo>
                <a:cubicBezTo>
                  <a:pt x="51" y="58"/>
                  <a:pt x="49" y="59"/>
                  <a:pt x="47" y="61"/>
                </a:cubicBezTo>
                <a:cubicBezTo>
                  <a:pt x="46" y="62"/>
                  <a:pt x="46" y="62"/>
                  <a:pt x="46" y="62"/>
                </a:cubicBezTo>
                <a:cubicBezTo>
                  <a:pt x="40" y="67"/>
                  <a:pt x="36" y="70"/>
                  <a:pt x="32" y="73"/>
                </a:cubicBezTo>
                <a:cubicBezTo>
                  <a:pt x="30" y="74"/>
                  <a:pt x="28" y="75"/>
                  <a:pt x="25" y="77"/>
                </a:cubicBezTo>
                <a:cubicBezTo>
                  <a:pt x="25" y="77"/>
                  <a:pt x="24" y="77"/>
                  <a:pt x="23" y="78"/>
                </a:cubicBezTo>
                <a:cubicBezTo>
                  <a:pt x="22" y="78"/>
                  <a:pt x="21" y="79"/>
                  <a:pt x="20" y="79"/>
                </a:cubicBezTo>
                <a:cubicBezTo>
                  <a:pt x="19" y="80"/>
                  <a:pt x="18" y="80"/>
                  <a:pt x="16" y="81"/>
                </a:cubicBezTo>
                <a:cubicBezTo>
                  <a:pt x="15" y="82"/>
                  <a:pt x="14" y="83"/>
                  <a:pt x="14" y="83"/>
                </a:cubicBezTo>
                <a:cubicBezTo>
                  <a:pt x="13" y="84"/>
                  <a:pt x="13" y="84"/>
                  <a:pt x="13" y="85"/>
                </a:cubicBezTo>
                <a:cubicBezTo>
                  <a:pt x="13" y="89"/>
                  <a:pt x="13" y="93"/>
                  <a:pt x="15" y="96"/>
                </a:cubicBezTo>
                <a:cubicBezTo>
                  <a:pt x="17" y="99"/>
                  <a:pt x="20" y="100"/>
                  <a:pt x="25" y="100"/>
                </a:cubicBezTo>
                <a:cubicBezTo>
                  <a:pt x="27" y="100"/>
                  <a:pt x="30" y="100"/>
                  <a:pt x="33" y="99"/>
                </a:cubicBezTo>
                <a:cubicBezTo>
                  <a:pt x="35" y="98"/>
                  <a:pt x="37" y="97"/>
                  <a:pt x="39" y="96"/>
                </a:cubicBezTo>
                <a:cubicBezTo>
                  <a:pt x="41" y="94"/>
                  <a:pt x="42" y="93"/>
                  <a:pt x="44" y="92"/>
                </a:cubicBezTo>
                <a:cubicBezTo>
                  <a:pt x="46" y="91"/>
                  <a:pt x="48" y="91"/>
                  <a:pt x="49" y="91"/>
                </a:cubicBezTo>
                <a:cubicBezTo>
                  <a:pt x="49" y="145"/>
                  <a:pt x="49" y="145"/>
                  <a:pt x="49" y="145"/>
                </a:cubicBezTo>
                <a:cubicBezTo>
                  <a:pt x="49" y="149"/>
                  <a:pt x="50" y="151"/>
                  <a:pt x="52" y="154"/>
                </a:cubicBezTo>
                <a:cubicBezTo>
                  <a:pt x="55" y="156"/>
                  <a:pt x="58" y="158"/>
                  <a:pt x="61" y="158"/>
                </a:cubicBezTo>
                <a:cubicBezTo>
                  <a:pt x="64" y="158"/>
                  <a:pt x="67" y="156"/>
                  <a:pt x="69" y="154"/>
                </a:cubicBezTo>
                <a:cubicBezTo>
                  <a:pt x="72" y="152"/>
                  <a:pt x="73" y="149"/>
                  <a:pt x="73" y="145"/>
                </a:cubicBezTo>
                <a:cubicBezTo>
                  <a:pt x="73" y="114"/>
                  <a:pt x="73" y="114"/>
                  <a:pt x="73" y="114"/>
                </a:cubicBezTo>
                <a:cubicBezTo>
                  <a:pt x="76" y="116"/>
                  <a:pt x="79" y="117"/>
                  <a:pt x="83" y="117"/>
                </a:cubicBezTo>
                <a:cubicBezTo>
                  <a:pt x="87" y="117"/>
                  <a:pt x="91" y="116"/>
                  <a:pt x="94" y="112"/>
                </a:cubicBezTo>
                <a:cubicBezTo>
                  <a:pt x="96" y="114"/>
                  <a:pt x="98" y="114"/>
                  <a:pt x="101" y="114"/>
                </a:cubicBezTo>
                <a:cubicBezTo>
                  <a:pt x="103" y="114"/>
                  <a:pt x="105" y="114"/>
                  <a:pt x="107" y="113"/>
                </a:cubicBezTo>
                <a:cubicBezTo>
                  <a:pt x="110" y="111"/>
                  <a:pt x="111" y="110"/>
                  <a:pt x="112" y="108"/>
                </a:cubicBezTo>
                <a:cubicBezTo>
                  <a:pt x="114" y="108"/>
                  <a:pt x="116" y="108"/>
                  <a:pt x="118" y="108"/>
                </a:cubicBezTo>
                <a:cubicBezTo>
                  <a:pt x="123" y="108"/>
                  <a:pt x="127" y="107"/>
                  <a:pt x="130" y="104"/>
                </a:cubicBezTo>
                <a:cubicBezTo>
                  <a:pt x="132" y="101"/>
                  <a:pt x="134" y="96"/>
                  <a:pt x="134" y="91"/>
                </a:cubicBezTo>
                <a:close/>
                <a:moveTo>
                  <a:pt x="120" y="23"/>
                </a:moveTo>
                <a:cubicBezTo>
                  <a:pt x="121" y="21"/>
                  <a:pt x="121" y="20"/>
                  <a:pt x="121" y="18"/>
                </a:cubicBezTo>
                <a:cubicBezTo>
                  <a:pt x="121" y="17"/>
                  <a:pt x="121" y="15"/>
                  <a:pt x="120" y="14"/>
                </a:cubicBezTo>
                <a:cubicBezTo>
                  <a:pt x="118" y="13"/>
                  <a:pt x="117" y="12"/>
                  <a:pt x="115" y="12"/>
                </a:cubicBezTo>
                <a:cubicBezTo>
                  <a:pt x="114" y="12"/>
                  <a:pt x="112" y="13"/>
                  <a:pt x="111" y="14"/>
                </a:cubicBezTo>
                <a:cubicBezTo>
                  <a:pt x="110" y="15"/>
                  <a:pt x="109" y="17"/>
                  <a:pt x="109" y="18"/>
                </a:cubicBezTo>
                <a:cubicBezTo>
                  <a:pt x="109" y="20"/>
                  <a:pt x="110" y="21"/>
                  <a:pt x="111" y="23"/>
                </a:cubicBezTo>
                <a:cubicBezTo>
                  <a:pt x="112" y="24"/>
                  <a:pt x="114" y="24"/>
                  <a:pt x="115" y="24"/>
                </a:cubicBezTo>
                <a:cubicBezTo>
                  <a:pt x="117" y="24"/>
                  <a:pt x="118" y="24"/>
                  <a:pt x="120" y="2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6" name="Freeform 163"/>
          <p:cNvSpPr>
            <a:spLocks noEditPoints="1"/>
          </p:cNvSpPr>
          <p:nvPr/>
        </p:nvSpPr>
        <p:spPr bwMode="auto">
          <a:xfrm>
            <a:off x="1929077" y="3548784"/>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 name="T26" fmla="*/ 121 w 146"/>
              <a:gd name="T27" fmla="*/ 79 h 146"/>
              <a:gd name="T28" fmla="*/ 121 w 146"/>
              <a:gd name="T29" fmla="*/ 67 h 146"/>
              <a:gd name="T30" fmla="*/ 120 w 146"/>
              <a:gd name="T31" fmla="*/ 63 h 146"/>
              <a:gd name="T32" fmla="*/ 115 w 146"/>
              <a:gd name="T33" fmla="*/ 61 h 146"/>
              <a:gd name="T34" fmla="*/ 68 w 146"/>
              <a:gd name="T35" fmla="*/ 61 h 146"/>
              <a:gd name="T36" fmla="*/ 86 w 146"/>
              <a:gd name="T37" fmla="*/ 43 h 146"/>
              <a:gd name="T38" fmla="*/ 88 w 146"/>
              <a:gd name="T39" fmla="*/ 39 h 146"/>
              <a:gd name="T40" fmla="*/ 86 w 146"/>
              <a:gd name="T41" fmla="*/ 34 h 146"/>
              <a:gd name="T42" fmla="*/ 77 w 146"/>
              <a:gd name="T43" fmla="*/ 26 h 146"/>
              <a:gd name="T44" fmla="*/ 73 w 146"/>
              <a:gd name="T45" fmla="*/ 24 h 146"/>
              <a:gd name="T46" fmla="*/ 69 w 146"/>
              <a:gd name="T47" fmla="*/ 26 h 146"/>
              <a:gd name="T48" fmla="*/ 34 w 146"/>
              <a:gd name="T49" fmla="*/ 60 h 146"/>
              <a:gd name="T50" fmla="*/ 26 w 146"/>
              <a:gd name="T51" fmla="*/ 69 h 146"/>
              <a:gd name="T52" fmla="*/ 24 w 146"/>
              <a:gd name="T53" fmla="*/ 73 h 146"/>
              <a:gd name="T54" fmla="*/ 26 w 146"/>
              <a:gd name="T55" fmla="*/ 77 h 146"/>
              <a:gd name="T56" fmla="*/ 34 w 146"/>
              <a:gd name="T57" fmla="*/ 86 h 146"/>
              <a:gd name="T58" fmla="*/ 69 w 146"/>
              <a:gd name="T59" fmla="*/ 120 h 146"/>
              <a:gd name="T60" fmla="*/ 73 w 146"/>
              <a:gd name="T61" fmla="*/ 122 h 146"/>
              <a:gd name="T62" fmla="*/ 77 w 146"/>
              <a:gd name="T63" fmla="*/ 120 h 146"/>
              <a:gd name="T64" fmla="*/ 86 w 146"/>
              <a:gd name="T65" fmla="*/ 111 h 146"/>
              <a:gd name="T66" fmla="*/ 88 w 146"/>
              <a:gd name="T67" fmla="*/ 107 h 146"/>
              <a:gd name="T68" fmla="*/ 86 w 146"/>
              <a:gd name="T69" fmla="*/ 103 h 146"/>
              <a:gd name="T70" fmla="*/ 68 w 146"/>
              <a:gd name="T71" fmla="*/ 85 h 146"/>
              <a:gd name="T72" fmla="*/ 115 w 146"/>
              <a:gd name="T73" fmla="*/ 85 h 146"/>
              <a:gd name="T74" fmla="*/ 120 w 146"/>
              <a:gd name="T75" fmla="*/ 83 h 146"/>
              <a:gd name="T76" fmla="*/ 121 w 146"/>
              <a:gd name="T77"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moveTo>
                  <a:pt x="121" y="79"/>
                </a:moveTo>
                <a:cubicBezTo>
                  <a:pt x="121" y="67"/>
                  <a:pt x="121" y="67"/>
                  <a:pt x="121" y="67"/>
                </a:cubicBezTo>
                <a:cubicBezTo>
                  <a:pt x="121" y="65"/>
                  <a:pt x="121" y="64"/>
                  <a:pt x="120" y="63"/>
                </a:cubicBezTo>
                <a:cubicBezTo>
                  <a:pt x="118" y="61"/>
                  <a:pt x="117" y="61"/>
                  <a:pt x="115" y="61"/>
                </a:cubicBezTo>
                <a:cubicBezTo>
                  <a:pt x="68" y="61"/>
                  <a:pt x="68" y="61"/>
                  <a:pt x="68" y="61"/>
                </a:cubicBezTo>
                <a:cubicBezTo>
                  <a:pt x="86" y="43"/>
                  <a:pt x="86" y="43"/>
                  <a:pt x="86" y="43"/>
                </a:cubicBezTo>
                <a:cubicBezTo>
                  <a:pt x="87" y="42"/>
                  <a:pt x="88" y="40"/>
                  <a:pt x="88" y="39"/>
                </a:cubicBezTo>
                <a:cubicBezTo>
                  <a:pt x="88" y="37"/>
                  <a:pt x="87" y="36"/>
                  <a:pt x="86" y="34"/>
                </a:cubicBezTo>
                <a:cubicBezTo>
                  <a:pt x="77" y="26"/>
                  <a:pt x="77" y="26"/>
                  <a:pt x="77" y="26"/>
                </a:cubicBezTo>
                <a:cubicBezTo>
                  <a:pt x="76" y="25"/>
                  <a:pt x="75" y="24"/>
                  <a:pt x="73" y="24"/>
                </a:cubicBezTo>
                <a:cubicBezTo>
                  <a:pt x="71" y="24"/>
                  <a:pt x="70" y="25"/>
                  <a:pt x="69" y="26"/>
                </a:cubicBezTo>
                <a:cubicBezTo>
                  <a:pt x="34" y="60"/>
                  <a:pt x="34" y="60"/>
                  <a:pt x="34" y="60"/>
                </a:cubicBezTo>
                <a:cubicBezTo>
                  <a:pt x="26" y="69"/>
                  <a:pt x="26" y="69"/>
                  <a:pt x="26" y="69"/>
                </a:cubicBezTo>
                <a:cubicBezTo>
                  <a:pt x="25" y="70"/>
                  <a:pt x="24" y="71"/>
                  <a:pt x="24" y="73"/>
                </a:cubicBezTo>
                <a:cubicBezTo>
                  <a:pt x="24" y="75"/>
                  <a:pt x="25" y="76"/>
                  <a:pt x="26" y="77"/>
                </a:cubicBezTo>
                <a:cubicBezTo>
                  <a:pt x="34" y="86"/>
                  <a:pt x="34" y="86"/>
                  <a:pt x="34" y="86"/>
                </a:cubicBezTo>
                <a:cubicBezTo>
                  <a:pt x="69" y="120"/>
                  <a:pt x="69" y="120"/>
                  <a:pt x="69" y="120"/>
                </a:cubicBezTo>
                <a:cubicBezTo>
                  <a:pt x="70" y="121"/>
                  <a:pt x="71" y="122"/>
                  <a:pt x="73" y="122"/>
                </a:cubicBezTo>
                <a:cubicBezTo>
                  <a:pt x="75" y="122"/>
                  <a:pt x="76" y="121"/>
                  <a:pt x="77" y="120"/>
                </a:cubicBezTo>
                <a:cubicBezTo>
                  <a:pt x="86" y="111"/>
                  <a:pt x="86" y="111"/>
                  <a:pt x="86" y="111"/>
                </a:cubicBezTo>
                <a:cubicBezTo>
                  <a:pt x="87" y="110"/>
                  <a:pt x="88" y="109"/>
                  <a:pt x="88" y="107"/>
                </a:cubicBezTo>
                <a:cubicBezTo>
                  <a:pt x="88" y="105"/>
                  <a:pt x="87" y="104"/>
                  <a:pt x="86" y="103"/>
                </a:cubicBezTo>
                <a:cubicBezTo>
                  <a:pt x="68" y="85"/>
                  <a:pt x="68" y="85"/>
                  <a:pt x="68" y="85"/>
                </a:cubicBezTo>
                <a:cubicBezTo>
                  <a:pt x="115" y="85"/>
                  <a:pt x="115" y="85"/>
                  <a:pt x="115" y="85"/>
                </a:cubicBezTo>
                <a:cubicBezTo>
                  <a:pt x="117" y="85"/>
                  <a:pt x="118" y="84"/>
                  <a:pt x="120" y="83"/>
                </a:cubicBezTo>
                <a:cubicBezTo>
                  <a:pt x="121" y="82"/>
                  <a:pt x="121" y="81"/>
                  <a:pt x="121"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7" name="Freeform 164"/>
          <p:cNvSpPr>
            <a:spLocks noEditPoints="1"/>
          </p:cNvSpPr>
          <p:nvPr/>
        </p:nvSpPr>
        <p:spPr bwMode="auto">
          <a:xfrm>
            <a:off x="2197005" y="3548784"/>
            <a:ext cx="207427" cy="209589"/>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112 w 146"/>
              <a:gd name="T31" fmla="*/ 60 h 146"/>
              <a:gd name="T32" fmla="*/ 77 w 146"/>
              <a:gd name="T33" fmla="*/ 26 h 146"/>
              <a:gd name="T34" fmla="*/ 73 w 146"/>
              <a:gd name="T35" fmla="*/ 24 h 146"/>
              <a:gd name="T36" fmla="*/ 69 w 146"/>
              <a:gd name="T37" fmla="*/ 26 h 146"/>
              <a:gd name="T38" fmla="*/ 60 w 146"/>
              <a:gd name="T39" fmla="*/ 34 h 146"/>
              <a:gd name="T40" fmla="*/ 59 w 146"/>
              <a:gd name="T41" fmla="*/ 39 h 146"/>
              <a:gd name="T42" fmla="*/ 60 w 146"/>
              <a:gd name="T43" fmla="*/ 43 h 146"/>
              <a:gd name="T44" fmla="*/ 78 w 146"/>
              <a:gd name="T45" fmla="*/ 61 h 146"/>
              <a:gd name="T46" fmla="*/ 31 w 146"/>
              <a:gd name="T47" fmla="*/ 61 h 146"/>
              <a:gd name="T48" fmla="*/ 26 w 146"/>
              <a:gd name="T49" fmla="*/ 63 h 146"/>
              <a:gd name="T50" fmla="*/ 25 w 146"/>
              <a:gd name="T51" fmla="*/ 67 h 146"/>
              <a:gd name="T52" fmla="*/ 25 w 146"/>
              <a:gd name="T53" fmla="*/ 79 h 146"/>
              <a:gd name="T54" fmla="*/ 26 w 146"/>
              <a:gd name="T55" fmla="*/ 83 h 146"/>
              <a:gd name="T56" fmla="*/ 31 w 146"/>
              <a:gd name="T57" fmla="*/ 85 h 146"/>
              <a:gd name="T58" fmla="*/ 78 w 146"/>
              <a:gd name="T59" fmla="*/ 85 h 146"/>
              <a:gd name="T60" fmla="*/ 60 w 146"/>
              <a:gd name="T61" fmla="*/ 103 h 146"/>
              <a:gd name="T62" fmla="*/ 58 w 146"/>
              <a:gd name="T63" fmla="*/ 107 h 146"/>
              <a:gd name="T64" fmla="*/ 60 w 146"/>
              <a:gd name="T65" fmla="*/ 111 h 146"/>
              <a:gd name="T66" fmla="*/ 69 w 146"/>
              <a:gd name="T67" fmla="*/ 120 h 146"/>
              <a:gd name="T68" fmla="*/ 73 w 146"/>
              <a:gd name="T69" fmla="*/ 122 h 146"/>
              <a:gd name="T70" fmla="*/ 77 w 146"/>
              <a:gd name="T71" fmla="*/ 120 h 146"/>
              <a:gd name="T72" fmla="*/ 112 w 146"/>
              <a:gd name="T73" fmla="*/ 86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112" y="60"/>
                  <a:pt x="112" y="60"/>
                  <a:pt x="112" y="60"/>
                </a:cubicBezTo>
                <a:cubicBezTo>
                  <a:pt x="77" y="26"/>
                  <a:pt x="77" y="26"/>
                  <a:pt x="77" y="26"/>
                </a:cubicBezTo>
                <a:cubicBezTo>
                  <a:pt x="76" y="25"/>
                  <a:pt x="75" y="24"/>
                  <a:pt x="73" y="24"/>
                </a:cubicBezTo>
                <a:cubicBezTo>
                  <a:pt x="71" y="24"/>
                  <a:pt x="70" y="25"/>
                  <a:pt x="69" y="26"/>
                </a:cubicBezTo>
                <a:cubicBezTo>
                  <a:pt x="60" y="34"/>
                  <a:pt x="60" y="34"/>
                  <a:pt x="60" y="34"/>
                </a:cubicBezTo>
                <a:cubicBezTo>
                  <a:pt x="59" y="36"/>
                  <a:pt x="59" y="37"/>
                  <a:pt x="59" y="39"/>
                </a:cubicBezTo>
                <a:cubicBezTo>
                  <a:pt x="59" y="40"/>
                  <a:pt x="59" y="42"/>
                  <a:pt x="60" y="43"/>
                </a:cubicBezTo>
                <a:cubicBezTo>
                  <a:pt x="78" y="61"/>
                  <a:pt x="78" y="61"/>
                  <a:pt x="78" y="61"/>
                </a:cubicBezTo>
                <a:cubicBezTo>
                  <a:pt x="31" y="61"/>
                  <a:pt x="31" y="61"/>
                  <a:pt x="31" y="61"/>
                </a:cubicBezTo>
                <a:cubicBezTo>
                  <a:pt x="29" y="61"/>
                  <a:pt x="28" y="61"/>
                  <a:pt x="26" y="63"/>
                </a:cubicBezTo>
                <a:cubicBezTo>
                  <a:pt x="25" y="64"/>
                  <a:pt x="25" y="65"/>
                  <a:pt x="25" y="67"/>
                </a:cubicBezTo>
                <a:cubicBezTo>
                  <a:pt x="25" y="79"/>
                  <a:pt x="25" y="79"/>
                  <a:pt x="25" y="79"/>
                </a:cubicBezTo>
                <a:cubicBezTo>
                  <a:pt x="25" y="81"/>
                  <a:pt x="25" y="82"/>
                  <a:pt x="26" y="83"/>
                </a:cubicBezTo>
                <a:cubicBezTo>
                  <a:pt x="28" y="84"/>
                  <a:pt x="29" y="85"/>
                  <a:pt x="31" y="85"/>
                </a:cubicBezTo>
                <a:cubicBezTo>
                  <a:pt x="78" y="85"/>
                  <a:pt x="78" y="85"/>
                  <a:pt x="78" y="85"/>
                </a:cubicBezTo>
                <a:cubicBezTo>
                  <a:pt x="60" y="103"/>
                  <a:pt x="60" y="103"/>
                  <a:pt x="60" y="103"/>
                </a:cubicBezTo>
                <a:cubicBezTo>
                  <a:pt x="59" y="104"/>
                  <a:pt x="58" y="106"/>
                  <a:pt x="58" y="107"/>
                </a:cubicBezTo>
                <a:cubicBezTo>
                  <a:pt x="58" y="109"/>
                  <a:pt x="59" y="110"/>
                  <a:pt x="60" y="111"/>
                </a:cubicBezTo>
                <a:cubicBezTo>
                  <a:pt x="69" y="120"/>
                  <a:pt x="69" y="120"/>
                  <a:pt x="69" y="120"/>
                </a:cubicBezTo>
                <a:cubicBezTo>
                  <a:pt x="70" y="121"/>
                  <a:pt x="71" y="122"/>
                  <a:pt x="73" y="122"/>
                </a:cubicBezTo>
                <a:cubicBezTo>
                  <a:pt x="75" y="122"/>
                  <a:pt x="76" y="121"/>
                  <a:pt x="77" y="120"/>
                </a:cubicBezTo>
                <a:cubicBezTo>
                  <a:pt x="112" y="86"/>
                  <a:pt x="112" y="86"/>
                  <a:pt x="112" y="86"/>
                </a:cubicBezTo>
                <a:cubicBezTo>
                  <a:pt x="120" y="77"/>
                  <a:pt x="120" y="77"/>
                  <a:pt x="120" y="77"/>
                </a:cubicBezTo>
                <a:cubicBezTo>
                  <a:pt x="121" y="76"/>
                  <a:pt x="122" y="75"/>
                  <a:pt x="122"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8" name="Freeform 165"/>
          <p:cNvSpPr>
            <a:spLocks noEditPoints="1"/>
          </p:cNvSpPr>
          <p:nvPr/>
        </p:nvSpPr>
        <p:spPr bwMode="auto">
          <a:xfrm>
            <a:off x="2462773" y="3548784"/>
            <a:ext cx="209589" cy="209589"/>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86 w 146"/>
              <a:gd name="T31" fmla="*/ 34 h 146"/>
              <a:gd name="T32" fmla="*/ 77 w 146"/>
              <a:gd name="T33" fmla="*/ 26 h 146"/>
              <a:gd name="T34" fmla="*/ 73 w 146"/>
              <a:gd name="T35" fmla="*/ 24 h 146"/>
              <a:gd name="T36" fmla="*/ 69 w 146"/>
              <a:gd name="T37" fmla="*/ 26 h 146"/>
              <a:gd name="T38" fmla="*/ 60 w 146"/>
              <a:gd name="T39" fmla="*/ 34 h 146"/>
              <a:gd name="T40" fmla="*/ 26 w 146"/>
              <a:gd name="T41" fmla="*/ 69 h 146"/>
              <a:gd name="T42" fmla="*/ 24 w 146"/>
              <a:gd name="T43" fmla="*/ 73 h 146"/>
              <a:gd name="T44" fmla="*/ 26 w 146"/>
              <a:gd name="T45" fmla="*/ 77 h 146"/>
              <a:gd name="T46" fmla="*/ 35 w 146"/>
              <a:gd name="T47" fmla="*/ 86 h 146"/>
              <a:gd name="T48" fmla="*/ 39 w 146"/>
              <a:gd name="T49" fmla="*/ 87 h 146"/>
              <a:gd name="T50" fmla="*/ 43 w 146"/>
              <a:gd name="T51" fmla="*/ 86 h 146"/>
              <a:gd name="T52" fmla="*/ 61 w 146"/>
              <a:gd name="T53" fmla="*/ 68 h 146"/>
              <a:gd name="T54" fmla="*/ 61 w 146"/>
              <a:gd name="T55" fmla="*/ 115 h 146"/>
              <a:gd name="T56" fmla="*/ 63 w 146"/>
              <a:gd name="T57" fmla="*/ 120 h 146"/>
              <a:gd name="T58" fmla="*/ 67 w 146"/>
              <a:gd name="T59" fmla="*/ 121 h 146"/>
              <a:gd name="T60" fmla="*/ 79 w 146"/>
              <a:gd name="T61" fmla="*/ 121 h 146"/>
              <a:gd name="T62" fmla="*/ 83 w 146"/>
              <a:gd name="T63" fmla="*/ 120 h 146"/>
              <a:gd name="T64" fmla="*/ 85 w 146"/>
              <a:gd name="T65" fmla="*/ 115 h 146"/>
              <a:gd name="T66" fmla="*/ 85 w 146"/>
              <a:gd name="T67" fmla="*/ 68 h 146"/>
              <a:gd name="T68" fmla="*/ 103 w 146"/>
              <a:gd name="T69" fmla="*/ 86 h 146"/>
              <a:gd name="T70" fmla="*/ 107 w 146"/>
              <a:gd name="T71" fmla="*/ 88 h 146"/>
              <a:gd name="T72" fmla="*/ 112 w 146"/>
              <a:gd name="T73" fmla="*/ 86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86" y="34"/>
                  <a:pt x="86" y="34"/>
                  <a:pt x="86" y="34"/>
                </a:cubicBezTo>
                <a:cubicBezTo>
                  <a:pt x="77" y="26"/>
                  <a:pt x="77" y="26"/>
                  <a:pt x="77" y="26"/>
                </a:cubicBezTo>
                <a:cubicBezTo>
                  <a:pt x="76" y="25"/>
                  <a:pt x="75" y="24"/>
                  <a:pt x="73" y="24"/>
                </a:cubicBezTo>
                <a:cubicBezTo>
                  <a:pt x="71" y="24"/>
                  <a:pt x="70" y="25"/>
                  <a:pt x="69" y="26"/>
                </a:cubicBezTo>
                <a:cubicBezTo>
                  <a:pt x="60" y="34"/>
                  <a:pt x="60" y="34"/>
                  <a:pt x="60" y="34"/>
                </a:cubicBezTo>
                <a:cubicBezTo>
                  <a:pt x="26" y="69"/>
                  <a:pt x="26" y="69"/>
                  <a:pt x="26" y="69"/>
                </a:cubicBezTo>
                <a:cubicBezTo>
                  <a:pt x="25" y="70"/>
                  <a:pt x="24" y="71"/>
                  <a:pt x="24" y="73"/>
                </a:cubicBezTo>
                <a:cubicBezTo>
                  <a:pt x="24" y="75"/>
                  <a:pt x="25" y="76"/>
                  <a:pt x="26" y="77"/>
                </a:cubicBezTo>
                <a:cubicBezTo>
                  <a:pt x="35" y="86"/>
                  <a:pt x="35" y="86"/>
                  <a:pt x="35" y="86"/>
                </a:cubicBezTo>
                <a:cubicBezTo>
                  <a:pt x="36" y="87"/>
                  <a:pt x="37" y="87"/>
                  <a:pt x="39" y="87"/>
                </a:cubicBezTo>
                <a:cubicBezTo>
                  <a:pt x="41" y="87"/>
                  <a:pt x="42" y="87"/>
                  <a:pt x="43" y="86"/>
                </a:cubicBezTo>
                <a:cubicBezTo>
                  <a:pt x="61" y="68"/>
                  <a:pt x="61" y="68"/>
                  <a:pt x="61" y="68"/>
                </a:cubicBezTo>
                <a:cubicBezTo>
                  <a:pt x="61" y="115"/>
                  <a:pt x="61" y="115"/>
                  <a:pt x="61" y="115"/>
                </a:cubicBezTo>
                <a:cubicBezTo>
                  <a:pt x="61" y="117"/>
                  <a:pt x="62" y="118"/>
                  <a:pt x="63" y="120"/>
                </a:cubicBezTo>
                <a:cubicBezTo>
                  <a:pt x="64" y="121"/>
                  <a:pt x="65" y="121"/>
                  <a:pt x="67" y="121"/>
                </a:cubicBezTo>
                <a:cubicBezTo>
                  <a:pt x="79" y="121"/>
                  <a:pt x="79" y="121"/>
                  <a:pt x="79" y="121"/>
                </a:cubicBezTo>
                <a:cubicBezTo>
                  <a:pt x="81" y="121"/>
                  <a:pt x="82" y="121"/>
                  <a:pt x="83" y="120"/>
                </a:cubicBezTo>
                <a:cubicBezTo>
                  <a:pt x="85" y="118"/>
                  <a:pt x="85" y="117"/>
                  <a:pt x="85" y="115"/>
                </a:cubicBezTo>
                <a:cubicBezTo>
                  <a:pt x="85" y="68"/>
                  <a:pt x="85" y="68"/>
                  <a:pt x="85" y="68"/>
                </a:cubicBezTo>
                <a:cubicBezTo>
                  <a:pt x="103" y="86"/>
                  <a:pt x="103" y="86"/>
                  <a:pt x="103" y="86"/>
                </a:cubicBezTo>
                <a:cubicBezTo>
                  <a:pt x="104" y="87"/>
                  <a:pt x="106" y="88"/>
                  <a:pt x="107" y="88"/>
                </a:cubicBezTo>
                <a:cubicBezTo>
                  <a:pt x="109" y="88"/>
                  <a:pt x="110" y="87"/>
                  <a:pt x="112" y="86"/>
                </a:cubicBezTo>
                <a:cubicBezTo>
                  <a:pt x="120" y="77"/>
                  <a:pt x="120" y="77"/>
                  <a:pt x="120" y="77"/>
                </a:cubicBezTo>
                <a:cubicBezTo>
                  <a:pt x="121" y="76"/>
                  <a:pt x="122" y="75"/>
                  <a:pt x="122"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9" name="Freeform 166"/>
          <p:cNvSpPr>
            <a:spLocks noEditPoints="1"/>
          </p:cNvSpPr>
          <p:nvPr/>
        </p:nvSpPr>
        <p:spPr bwMode="auto">
          <a:xfrm>
            <a:off x="2728540" y="3548784"/>
            <a:ext cx="209589" cy="209589"/>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112 w 146"/>
              <a:gd name="T31" fmla="*/ 60 h 146"/>
              <a:gd name="T32" fmla="*/ 107 w 146"/>
              <a:gd name="T33" fmla="*/ 58 h 146"/>
              <a:gd name="T34" fmla="*/ 103 w 146"/>
              <a:gd name="T35" fmla="*/ 60 h 146"/>
              <a:gd name="T36" fmla="*/ 85 w 146"/>
              <a:gd name="T37" fmla="*/ 78 h 146"/>
              <a:gd name="T38" fmla="*/ 85 w 146"/>
              <a:gd name="T39" fmla="*/ 31 h 146"/>
              <a:gd name="T40" fmla="*/ 83 w 146"/>
              <a:gd name="T41" fmla="*/ 26 h 146"/>
              <a:gd name="T42" fmla="*/ 79 w 146"/>
              <a:gd name="T43" fmla="*/ 25 h 146"/>
              <a:gd name="T44" fmla="*/ 67 w 146"/>
              <a:gd name="T45" fmla="*/ 25 h 146"/>
              <a:gd name="T46" fmla="*/ 63 w 146"/>
              <a:gd name="T47" fmla="*/ 26 h 146"/>
              <a:gd name="T48" fmla="*/ 61 w 146"/>
              <a:gd name="T49" fmla="*/ 31 h 146"/>
              <a:gd name="T50" fmla="*/ 61 w 146"/>
              <a:gd name="T51" fmla="*/ 78 h 146"/>
              <a:gd name="T52" fmla="*/ 43 w 146"/>
              <a:gd name="T53" fmla="*/ 60 h 146"/>
              <a:gd name="T54" fmla="*/ 39 w 146"/>
              <a:gd name="T55" fmla="*/ 58 h 146"/>
              <a:gd name="T56" fmla="*/ 35 w 146"/>
              <a:gd name="T57" fmla="*/ 60 h 146"/>
              <a:gd name="T58" fmla="*/ 26 w 146"/>
              <a:gd name="T59" fmla="*/ 69 h 146"/>
              <a:gd name="T60" fmla="*/ 24 w 146"/>
              <a:gd name="T61" fmla="*/ 73 h 146"/>
              <a:gd name="T62" fmla="*/ 26 w 146"/>
              <a:gd name="T63" fmla="*/ 77 h 146"/>
              <a:gd name="T64" fmla="*/ 60 w 146"/>
              <a:gd name="T65" fmla="*/ 112 h 146"/>
              <a:gd name="T66" fmla="*/ 69 w 146"/>
              <a:gd name="T67" fmla="*/ 120 h 146"/>
              <a:gd name="T68" fmla="*/ 73 w 146"/>
              <a:gd name="T69" fmla="*/ 122 h 146"/>
              <a:gd name="T70" fmla="*/ 77 w 146"/>
              <a:gd name="T71" fmla="*/ 120 h 146"/>
              <a:gd name="T72" fmla="*/ 86 w 146"/>
              <a:gd name="T73" fmla="*/ 112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6" y="129"/>
                  <a:pt x="17" y="121"/>
                  <a:pt x="10" y="109"/>
                </a:cubicBezTo>
                <a:cubicBezTo>
                  <a:pt x="4" y="98"/>
                  <a:pt x="0" y="86"/>
                  <a:pt x="0" y="73"/>
                </a:cubicBezTo>
                <a:cubicBezTo>
                  <a:pt x="0" y="60"/>
                  <a:pt x="4" y="48"/>
                  <a:pt x="10" y="36"/>
                </a:cubicBezTo>
                <a:cubicBezTo>
                  <a:pt x="17" y="25"/>
                  <a:pt x="26"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112" y="60"/>
                  <a:pt x="112" y="60"/>
                  <a:pt x="112" y="60"/>
                </a:cubicBezTo>
                <a:cubicBezTo>
                  <a:pt x="110" y="59"/>
                  <a:pt x="109" y="58"/>
                  <a:pt x="107" y="58"/>
                </a:cubicBezTo>
                <a:cubicBezTo>
                  <a:pt x="106" y="58"/>
                  <a:pt x="104" y="59"/>
                  <a:pt x="103" y="60"/>
                </a:cubicBezTo>
                <a:cubicBezTo>
                  <a:pt x="85" y="78"/>
                  <a:pt x="85" y="78"/>
                  <a:pt x="85" y="78"/>
                </a:cubicBezTo>
                <a:cubicBezTo>
                  <a:pt x="85" y="31"/>
                  <a:pt x="85" y="31"/>
                  <a:pt x="85" y="31"/>
                </a:cubicBezTo>
                <a:cubicBezTo>
                  <a:pt x="85" y="29"/>
                  <a:pt x="85" y="28"/>
                  <a:pt x="83" y="26"/>
                </a:cubicBezTo>
                <a:cubicBezTo>
                  <a:pt x="82" y="25"/>
                  <a:pt x="81" y="25"/>
                  <a:pt x="79" y="25"/>
                </a:cubicBezTo>
                <a:cubicBezTo>
                  <a:pt x="67" y="25"/>
                  <a:pt x="67" y="25"/>
                  <a:pt x="67" y="25"/>
                </a:cubicBezTo>
                <a:cubicBezTo>
                  <a:pt x="65" y="25"/>
                  <a:pt x="64" y="25"/>
                  <a:pt x="63" y="26"/>
                </a:cubicBezTo>
                <a:cubicBezTo>
                  <a:pt x="62" y="28"/>
                  <a:pt x="61" y="29"/>
                  <a:pt x="61" y="31"/>
                </a:cubicBezTo>
                <a:cubicBezTo>
                  <a:pt x="61" y="78"/>
                  <a:pt x="61" y="78"/>
                  <a:pt x="61" y="78"/>
                </a:cubicBezTo>
                <a:cubicBezTo>
                  <a:pt x="43" y="60"/>
                  <a:pt x="43" y="60"/>
                  <a:pt x="43" y="60"/>
                </a:cubicBezTo>
                <a:cubicBezTo>
                  <a:pt x="42" y="59"/>
                  <a:pt x="41" y="58"/>
                  <a:pt x="39" y="58"/>
                </a:cubicBezTo>
                <a:cubicBezTo>
                  <a:pt x="37" y="58"/>
                  <a:pt x="36" y="59"/>
                  <a:pt x="35" y="60"/>
                </a:cubicBezTo>
                <a:cubicBezTo>
                  <a:pt x="26" y="69"/>
                  <a:pt x="26" y="69"/>
                  <a:pt x="26" y="69"/>
                </a:cubicBezTo>
                <a:cubicBezTo>
                  <a:pt x="25" y="70"/>
                  <a:pt x="24" y="71"/>
                  <a:pt x="24" y="73"/>
                </a:cubicBezTo>
                <a:cubicBezTo>
                  <a:pt x="24" y="75"/>
                  <a:pt x="25" y="76"/>
                  <a:pt x="26" y="77"/>
                </a:cubicBezTo>
                <a:cubicBezTo>
                  <a:pt x="60" y="112"/>
                  <a:pt x="60" y="112"/>
                  <a:pt x="60" y="112"/>
                </a:cubicBezTo>
                <a:cubicBezTo>
                  <a:pt x="69" y="120"/>
                  <a:pt x="69" y="120"/>
                  <a:pt x="69" y="120"/>
                </a:cubicBezTo>
                <a:cubicBezTo>
                  <a:pt x="70" y="121"/>
                  <a:pt x="71" y="122"/>
                  <a:pt x="73" y="122"/>
                </a:cubicBezTo>
                <a:cubicBezTo>
                  <a:pt x="75" y="122"/>
                  <a:pt x="76" y="121"/>
                  <a:pt x="77" y="120"/>
                </a:cubicBezTo>
                <a:cubicBezTo>
                  <a:pt x="86" y="112"/>
                  <a:pt x="86" y="112"/>
                  <a:pt x="86" y="112"/>
                </a:cubicBezTo>
                <a:cubicBezTo>
                  <a:pt x="120" y="77"/>
                  <a:pt x="120" y="77"/>
                  <a:pt x="120" y="77"/>
                </a:cubicBezTo>
                <a:cubicBezTo>
                  <a:pt x="121" y="76"/>
                  <a:pt x="122" y="75"/>
                  <a:pt x="122"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0" name="Freeform 167"/>
          <p:cNvSpPr>
            <a:spLocks noEditPoints="1"/>
          </p:cNvSpPr>
          <p:nvPr/>
        </p:nvSpPr>
        <p:spPr bwMode="auto">
          <a:xfrm>
            <a:off x="2996466" y="3548784"/>
            <a:ext cx="207427" cy="209589"/>
          </a:xfrm>
          <a:custGeom>
            <a:avLst/>
            <a:gdLst>
              <a:gd name="T0" fmla="*/ 136 w 146"/>
              <a:gd name="T1" fmla="*/ 109 h 146"/>
              <a:gd name="T2" fmla="*/ 10 w 146"/>
              <a:gd name="T3" fmla="*/ 36 h 146"/>
              <a:gd name="T4" fmla="*/ 98 w 146"/>
              <a:gd name="T5" fmla="*/ 50 h 146"/>
              <a:gd name="T6" fmla="*/ 112 w 146"/>
              <a:gd name="T7" fmla="*/ 45 h 146"/>
              <a:gd name="T8" fmla="*/ 112 w 146"/>
              <a:gd name="T9" fmla="*/ 40 h 146"/>
              <a:gd name="T10" fmla="*/ 107 w 146"/>
              <a:gd name="T11" fmla="*/ 36 h 146"/>
              <a:gd name="T12" fmla="*/ 104 w 146"/>
              <a:gd name="T13" fmla="*/ 32 h 146"/>
              <a:gd name="T14" fmla="*/ 101 w 146"/>
              <a:gd name="T15" fmla="*/ 34 h 146"/>
              <a:gd name="T16" fmla="*/ 98 w 146"/>
              <a:gd name="T17" fmla="*/ 33 h 146"/>
              <a:gd name="T18" fmla="*/ 91 w 146"/>
              <a:gd name="T19" fmla="*/ 28 h 146"/>
              <a:gd name="T20" fmla="*/ 87 w 146"/>
              <a:gd name="T21" fmla="*/ 34 h 146"/>
              <a:gd name="T22" fmla="*/ 87 w 146"/>
              <a:gd name="T23" fmla="*/ 43 h 146"/>
              <a:gd name="T24" fmla="*/ 83 w 146"/>
              <a:gd name="T25" fmla="*/ 45 h 146"/>
              <a:gd name="T26" fmla="*/ 68 w 146"/>
              <a:gd name="T27" fmla="*/ 35 h 146"/>
              <a:gd name="T28" fmla="*/ 70 w 146"/>
              <a:gd name="T29" fmla="*/ 27 h 146"/>
              <a:gd name="T30" fmla="*/ 79 w 146"/>
              <a:gd name="T31" fmla="*/ 22 h 146"/>
              <a:gd name="T32" fmla="*/ 78 w 146"/>
              <a:gd name="T33" fmla="*/ 18 h 146"/>
              <a:gd name="T34" fmla="*/ 73 w 146"/>
              <a:gd name="T35" fmla="*/ 18 h 146"/>
              <a:gd name="T36" fmla="*/ 64 w 146"/>
              <a:gd name="T37" fmla="*/ 15 h 146"/>
              <a:gd name="T38" fmla="*/ 68 w 146"/>
              <a:gd name="T39" fmla="*/ 19 h 146"/>
              <a:gd name="T40" fmla="*/ 64 w 146"/>
              <a:gd name="T41" fmla="*/ 21 h 146"/>
              <a:gd name="T42" fmla="*/ 55 w 146"/>
              <a:gd name="T43" fmla="*/ 19 h 146"/>
              <a:gd name="T44" fmla="*/ 46 w 146"/>
              <a:gd name="T45" fmla="*/ 19 h 146"/>
              <a:gd name="T46" fmla="*/ 52 w 146"/>
              <a:gd name="T47" fmla="*/ 19 h 146"/>
              <a:gd name="T48" fmla="*/ 44 w 146"/>
              <a:gd name="T49" fmla="*/ 20 h 146"/>
              <a:gd name="T50" fmla="*/ 25 w 146"/>
              <a:gd name="T51" fmla="*/ 45 h 146"/>
              <a:gd name="T52" fmla="*/ 29 w 146"/>
              <a:gd name="T53" fmla="*/ 52 h 146"/>
              <a:gd name="T54" fmla="*/ 29 w 146"/>
              <a:gd name="T55" fmla="*/ 63 h 146"/>
              <a:gd name="T56" fmla="*/ 37 w 146"/>
              <a:gd name="T57" fmla="*/ 73 h 146"/>
              <a:gd name="T58" fmla="*/ 41 w 146"/>
              <a:gd name="T59" fmla="*/ 81 h 146"/>
              <a:gd name="T60" fmla="*/ 43 w 146"/>
              <a:gd name="T61" fmla="*/ 80 h 146"/>
              <a:gd name="T62" fmla="*/ 42 w 146"/>
              <a:gd name="T63" fmla="*/ 76 h 146"/>
              <a:gd name="T64" fmla="*/ 48 w 146"/>
              <a:gd name="T65" fmla="*/ 84 h 146"/>
              <a:gd name="T66" fmla="*/ 53 w 146"/>
              <a:gd name="T67" fmla="*/ 94 h 146"/>
              <a:gd name="T68" fmla="*/ 63 w 146"/>
              <a:gd name="T69" fmla="*/ 99 h 146"/>
              <a:gd name="T70" fmla="*/ 75 w 146"/>
              <a:gd name="T71" fmla="*/ 104 h 146"/>
              <a:gd name="T72" fmla="*/ 82 w 146"/>
              <a:gd name="T73" fmla="*/ 109 h 146"/>
              <a:gd name="T74" fmla="*/ 80 w 146"/>
              <a:gd name="T75" fmla="*/ 106 h 146"/>
              <a:gd name="T76" fmla="*/ 81 w 146"/>
              <a:gd name="T77" fmla="*/ 101 h 146"/>
              <a:gd name="T78" fmla="*/ 75 w 146"/>
              <a:gd name="T79" fmla="*/ 99 h 146"/>
              <a:gd name="T80" fmla="*/ 76 w 146"/>
              <a:gd name="T81" fmla="*/ 92 h 146"/>
              <a:gd name="T82" fmla="*/ 70 w 146"/>
              <a:gd name="T83" fmla="*/ 95 h 146"/>
              <a:gd name="T84" fmla="*/ 63 w 146"/>
              <a:gd name="T85" fmla="*/ 84 h 146"/>
              <a:gd name="T86" fmla="*/ 65 w 146"/>
              <a:gd name="T87" fmla="*/ 79 h 146"/>
              <a:gd name="T88" fmla="*/ 72 w 146"/>
              <a:gd name="T89" fmla="*/ 78 h 146"/>
              <a:gd name="T90" fmla="*/ 78 w 146"/>
              <a:gd name="T91" fmla="*/ 78 h 146"/>
              <a:gd name="T92" fmla="*/ 84 w 146"/>
              <a:gd name="T93" fmla="*/ 84 h 146"/>
              <a:gd name="T94" fmla="*/ 84 w 146"/>
              <a:gd name="T95" fmla="*/ 78 h 146"/>
              <a:gd name="T96" fmla="*/ 87 w 146"/>
              <a:gd name="T97" fmla="*/ 72 h 146"/>
              <a:gd name="T98" fmla="*/ 88 w 146"/>
              <a:gd name="T99" fmla="*/ 65 h 146"/>
              <a:gd name="T100" fmla="*/ 96 w 146"/>
              <a:gd name="T101" fmla="*/ 60 h 146"/>
              <a:gd name="T102" fmla="*/ 101 w 146"/>
              <a:gd name="T103" fmla="*/ 55 h 146"/>
              <a:gd name="T104" fmla="*/ 103 w 146"/>
              <a:gd name="T105" fmla="*/ 50 h 146"/>
              <a:gd name="T106" fmla="*/ 116 w 146"/>
              <a:gd name="T107" fmla="*/ 114 h 146"/>
              <a:gd name="T108" fmla="*/ 109 w 146"/>
              <a:gd name="T109" fmla="*/ 110 h 146"/>
              <a:gd name="T110" fmla="*/ 105 w 146"/>
              <a:gd name="T111" fmla="*/ 108 h 146"/>
              <a:gd name="T112" fmla="*/ 99 w 146"/>
              <a:gd name="T113" fmla="*/ 107 h 146"/>
              <a:gd name="T114" fmla="*/ 95 w 146"/>
              <a:gd name="T115" fmla="*/ 107 h 146"/>
              <a:gd name="T116" fmla="*/ 91 w 146"/>
              <a:gd name="T117" fmla="*/ 108 h 146"/>
              <a:gd name="T118" fmla="*/ 87 w 146"/>
              <a:gd name="T119" fmla="*/ 113 h 146"/>
              <a:gd name="T120" fmla="*/ 83 w 146"/>
              <a:gd name="T121" fmla="*/ 1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6" h="146">
                <a:moveTo>
                  <a:pt x="37" y="10"/>
                </a:moveTo>
                <a:cubicBezTo>
                  <a:pt x="48" y="4"/>
                  <a:pt x="60" y="0"/>
                  <a:pt x="73" y="0"/>
                </a:cubicBezTo>
                <a:cubicBezTo>
                  <a:pt x="86" y="0"/>
                  <a:pt x="98" y="4"/>
                  <a:pt x="110" y="10"/>
                </a:cubicBezTo>
                <a:cubicBezTo>
                  <a:pt x="121" y="17"/>
                  <a:pt x="129" y="25"/>
                  <a:pt x="136" y="36"/>
                </a:cubicBez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6" y="129"/>
                  <a:pt x="17" y="121"/>
                  <a:pt x="10" y="109"/>
                </a:cubicBezTo>
                <a:cubicBezTo>
                  <a:pt x="4" y="98"/>
                  <a:pt x="0" y="86"/>
                  <a:pt x="0" y="73"/>
                </a:cubicBezTo>
                <a:cubicBezTo>
                  <a:pt x="0" y="60"/>
                  <a:pt x="4" y="48"/>
                  <a:pt x="10" y="36"/>
                </a:cubicBezTo>
                <a:cubicBezTo>
                  <a:pt x="17" y="25"/>
                  <a:pt x="26" y="17"/>
                  <a:pt x="37" y="10"/>
                </a:cubicBezTo>
                <a:close/>
                <a:moveTo>
                  <a:pt x="99" y="50"/>
                </a:moveTo>
                <a:cubicBezTo>
                  <a:pt x="99" y="50"/>
                  <a:pt x="99" y="50"/>
                  <a:pt x="98" y="50"/>
                </a:cubicBezTo>
                <a:cubicBezTo>
                  <a:pt x="98" y="51"/>
                  <a:pt x="97" y="51"/>
                  <a:pt x="97" y="51"/>
                </a:cubicBezTo>
                <a:cubicBezTo>
                  <a:pt x="97" y="51"/>
                  <a:pt x="97" y="51"/>
                  <a:pt x="97" y="51"/>
                </a:cubicBezTo>
                <a:cubicBezTo>
                  <a:pt x="97" y="51"/>
                  <a:pt x="98" y="50"/>
                  <a:pt x="98" y="50"/>
                </a:cubicBezTo>
                <a:cubicBezTo>
                  <a:pt x="98" y="49"/>
                  <a:pt x="98" y="49"/>
                  <a:pt x="98" y="49"/>
                </a:cubicBezTo>
                <a:cubicBezTo>
                  <a:pt x="98" y="49"/>
                  <a:pt x="99" y="48"/>
                  <a:pt x="100" y="48"/>
                </a:cubicBezTo>
                <a:cubicBezTo>
                  <a:pt x="101" y="47"/>
                  <a:pt x="103" y="47"/>
                  <a:pt x="105" y="47"/>
                </a:cubicBezTo>
                <a:cubicBezTo>
                  <a:pt x="107" y="46"/>
                  <a:pt x="109" y="46"/>
                  <a:pt x="110" y="48"/>
                </a:cubicBezTo>
                <a:cubicBezTo>
                  <a:pt x="110" y="48"/>
                  <a:pt x="110" y="47"/>
                  <a:pt x="111" y="46"/>
                </a:cubicBezTo>
                <a:cubicBezTo>
                  <a:pt x="112" y="46"/>
                  <a:pt x="112" y="45"/>
                  <a:pt x="112" y="45"/>
                </a:cubicBezTo>
                <a:cubicBezTo>
                  <a:pt x="112" y="45"/>
                  <a:pt x="113" y="45"/>
                  <a:pt x="114" y="45"/>
                </a:cubicBezTo>
                <a:cubicBezTo>
                  <a:pt x="114" y="45"/>
                  <a:pt x="115" y="45"/>
                  <a:pt x="115" y="44"/>
                </a:cubicBezTo>
                <a:cubicBezTo>
                  <a:pt x="115" y="42"/>
                  <a:pt x="115" y="42"/>
                  <a:pt x="115" y="42"/>
                </a:cubicBezTo>
                <a:cubicBezTo>
                  <a:pt x="114" y="42"/>
                  <a:pt x="114" y="42"/>
                  <a:pt x="114" y="41"/>
                </a:cubicBezTo>
                <a:cubicBezTo>
                  <a:pt x="113" y="41"/>
                  <a:pt x="113" y="40"/>
                  <a:pt x="113" y="39"/>
                </a:cubicBezTo>
                <a:cubicBezTo>
                  <a:pt x="113" y="40"/>
                  <a:pt x="113" y="40"/>
                  <a:pt x="112" y="40"/>
                </a:cubicBezTo>
                <a:cubicBezTo>
                  <a:pt x="112" y="40"/>
                  <a:pt x="112" y="40"/>
                  <a:pt x="112" y="39"/>
                </a:cubicBezTo>
                <a:cubicBezTo>
                  <a:pt x="112" y="39"/>
                  <a:pt x="111" y="39"/>
                  <a:pt x="111" y="40"/>
                </a:cubicBezTo>
                <a:cubicBezTo>
                  <a:pt x="110" y="40"/>
                  <a:pt x="110" y="40"/>
                  <a:pt x="110" y="40"/>
                </a:cubicBezTo>
                <a:cubicBezTo>
                  <a:pt x="109" y="39"/>
                  <a:pt x="109" y="39"/>
                  <a:pt x="109" y="39"/>
                </a:cubicBezTo>
                <a:cubicBezTo>
                  <a:pt x="108" y="39"/>
                  <a:pt x="108" y="38"/>
                  <a:pt x="108" y="37"/>
                </a:cubicBezTo>
                <a:cubicBezTo>
                  <a:pt x="108" y="37"/>
                  <a:pt x="107" y="36"/>
                  <a:pt x="107" y="36"/>
                </a:cubicBezTo>
                <a:cubicBezTo>
                  <a:pt x="107" y="36"/>
                  <a:pt x="107" y="35"/>
                  <a:pt x="107" y="35"/>
                </a:cubicBezTo>
                <a:cubicBezTo>
                  <a:pt x="106" y="35"/>
                  <a:pt x="106" y="34"/>
                  <a:pt x="106" y="34"/>
                </a:cubicBezTo>
                <a:cubicBezTo>
                  <a:pt x="106" y="34"/>
                  <a:pt x="105" y="34"/>
                  <a:pt x="105" y="33"/>
                </a:cubicBezTo>
                <a:cubicBezTo>
                  <a:pt x="105" y="33"/>
                  <a:pt x="105" y="33"/>
                  <a:pt x="105" y="33"/>
                </a:cubicBezTo>
                <a:cubicBezTo>
                  <a:pt x="105" y="33"/>
                  <a:pt x="105" y="32"/>
                  <a:pt x="105" y="32"/>
                </a:cubicBezTo>
                <a:cubicBezTo>
                  <a:pt x="105" y="32"/>
                  <a:pt x="104" y="32"/>
                  <a:pt x="104" y="32"/>
                </a:cubicBezTo>
                <a:cubicBezTo>
                  <a:pt x="104" y="32"/>
                  <a:pt x="104" y="32"/>
                  <a:pt x="104" y="33"/>
                </a:cubicBezTo>
                <a:cubicBezTo>
                  <a:pt x="103" y="33"/>
                  <a:pt x="103" y="33"/>
                  <a:pt x="103" y="34"/>
                </a:cubicBezTo>
                <a:cubicBezTo>
                  <a:pt x="103" y="34"/>
                  <a:pt x="102" y="34"/>
                  <a:pt x="102" y="34"/>
                </a:cubicBezTo>
                <a:cubicBezTo>
                  <a:pt x="102" y="34"/>
                  <a:pt x="102" y="34"/>
                  <a:pt x="102" y="34"/>
                </a:cubicBezTo>
                <a:cubicBezTo>
                  <a:pt x="102" y="34"/>
                  <a:pt x="102" y="34"/>
                  <a:pt x="101" y="34"/>
                </a:cubicBezTo>
                <a:cubicBezTo>
                  <a:pt x="101" y="34"/>
                  <a:pt x="101" y="34"/>
                  <a:pt x="101" y="34"/>
                </a:cubicBezTo>
                <a:cubicBezTo>
                  <a:pt x="101" y="34"/>
                  <a:pt x="101" y="34"/>
                  <a:pt x="101" y="35"/>
                </a:cubicBezTo>
                <a:cubicBezTo>
                  <a:pt x="100" y="35"/>
                  <a:pt x="100" y="35"/>
                  <a:pt x="100" y="35"/>
                </a:cubicBezTo>
                <a:cubicBezTo>
                  <a:pt x="99" y="35"/>
                  <a:pt x="99" y="35"/>
                  <a:pt x="99" y="35"/>
                </a:cubicBezTo>
                <a:cubicBezTo>
                  <a:pt x="100" y="35"/>
                  <a:pt x="100" y="34"/>
                  <a:pt x="99" y="34"/>
                </a:cubicBezTo>
                <a:cubicBezTo>
                  <a:pt x="98" y="34"/>
                  <a:pt x="98" y="34"/>
                  <a:pt x="97" y="34"/>
                </a:cubicBezTo>
                <a:cubicBezTo>
                  <a:pt x="98" y="33"/>
                  <a:pt x="98" y="33"/>
                  <a:pt x="98" y="33"/>
                </a:cubicBezTo>
                <a:cubicBezTo>
                  <a:pt x="98" y="32"/>
                  <a:pt x="98" y="32"/>
                  <a:pt x="97" y="31"/>
                </a:cubicBezTo>
                <a:cubicBezTo>
                  <a:pt x="98" y="31"/>
                  <a:pt x="98" y="31"/>
                  <a:pt x="98" y="31"/>
                </a:cubicBezTo>
                <a:cubicBezTo>
                  <a:pt x="98" y="31"/>
                  <a:pt x="97" y="31"/>
                  <a:pt x="97" y="30"/>
                </a:cubicBezTo>
                <a:cubicBezTo>
                  <a:pt x="96" y="30"/>
                  <a:pt x="96" y="30"/>
                  <a:pt x="95" y="30"/>
                </a:cubicBezTo>
                <a:cubicBezTo>
                  <a:pt x="95" y="29"/>
                  <a:pt x="94" y="29"/>
                  <a:pt x="94" y="29"/>
                </a:cubicBezTo>
                <a:cubicBezTo>
                  <a:pt x="93" y="29"/>
                  <a:pt x="92" y="28"/>
                  <a:pt x="91" y="28"/>
                </a:cubicBezTo>
                <a:cubicBezTo>
                  <a:pt x="89" y="28"/>
                  <a:pt x="88" y="28"/>
                  <a:pt x="88" y="28"/>
                </a:cubicBezTo>
                <a:cubicBezTo>
                  <a:pt x="87" y="29"/>
                  <a:pt x="87" y="29"/>
                  <a:pt x="87" y="29"/>
                </a:cubicBezTo>
                <a:cubicBezTo>
                  <a:pt x="87" y="29"/>
                  <a:pt x="87" y="30"/>
                  <a:pt x="88" y="30"/>
                </a:cubicBezTo>
                <a:cubicBezTo>
                  <a:pt x="88" y="31"/>
                  <a:pt x="88" y="31"/>
                  <a:pt x="88" y="32"/>
                </a:cubicBezTo>
                <a:cubicBezTo>
                  <a:pt x="88" y="32"/>
                  <a:pt x="88" y="32"/>
                  <a:pt x="87" y="33"/>
                </a:cubicBezTo>
                <a:cubicBezTo>
                  <a:pt x="87" y="33"/>
                  <a:pt x="87" y="34"/>
                  <a:pt x="87" y="34"/>
                </a:cubicBezTo>
                <a:cubicBezTo>
                  <a:pt x="87" y="34"/>
                  <a:pt x="87" y="35"/>
                  <a:pt x="88" y="35"/>
                </a:cubicBezTo>
                <a:cubicBezTo>
                  <a:pt x="89" y="36"/>
                  <a:pt x="89" y="37"/>
                  <a:pt x="89" y="37"/>
                </a:cubicBezTo>
                <a:cubicBezTo>
                  <a:pt x="89" y="38"/>
                  <a:pt x="88" y="38"/>
                  <a:pt x="88" y="39"/>
                </a:cubicBezTo>
                <a:cubicBezTo>
                  <a:pt x="87" y="40"/>
                  <a:pt x="86" y="40"/>
                  <a:pt x="86" y="40"/>
                </a:cubicBezTo>
                <a:cubicBezTo>
                  <a:pt x="86" y="41"/>
                  <a:pt x="86" y="41"/>
                  <a:pt x="86" y="42"/>
                </a:cubicBezTo>
                <a:cubicBezTo>
                  <a:pt x="86" y="43"/>
                  <a:pt x="86" y="43"/>
                  <a:pt x="87" y="43"/>
                </a:cubicBezTo>
                <a:cubicBezTo>
                  <a:pt x="87" y="44"/>
                  <a:pt x="87" y="44"/>
                  <a:pt x="87" y="44"/>
                </a:cubicBezTo>
                <a:cubicBezTo>
                  <a:pt x="87" y="44"/>
                  <a:pt x="87" y="44"/>
                  <a:pt x="87" y="44"/>
                </a:cubicBezTo>
                <a:cubicBezTo>
                  <a:pt x="87" y="44"/>
                  <a:pt x="86" y="45"/>
                  <a:pt x="86" y="45"/>
                </a:cubicBezTo>
                <a:cubicBezTo>
                  <a:pt x="86" y="45"/>
                  <a:pt x="86" y="45"/>
                  <a:pt x="86" y="45"/>
                </a:cubicBezTo>
                <a:cubicBezTo>
                  <a:pt x="85" y="45"/>
                  <a:pt x="85" y="45"/>
                  <a:pt x="85" y="45"/>
                </a:cubicBezTo>
                <a:cubicBezTo>
                  <a:pt x="85" y="45"/>
                  <a:pt x="84" y="45"/>
                  <a:pt x="83" y="45"/>
                </a:cubicBezTo>
                <a:cubicBezTo>
                  <a:pt x="83" y="44"/>
                  <a:pt x="82" y="43"/>
                  <a:pt x="82" y="42"/>
                </a:cubicBezTo>
                <a:cubicBezTo>
                  <a:pt x="82" y="41"/>
                  <a:pt x="81" y="40"/>
                  <a:pt x="81" y="39"/>
                </a:cubicBezTo>
                <a:cubicBezTo>
                  <a:pt x="79" y="39"/>
                  <a:pt x="78" y="39"/>
                  <a:pt x="78" y="39"/>
                </a:cubicBezTo>
                <a:cubicBezTo>
                  <a:pt x="78" y="39"/>
                  <a:pt x="76" y="38"/>
                  <a:pt x="74" y="37"/>
                </a:cubicBezTo>
                <a:cubicBezTo>
                  <a:pt x="72" y="36"/>
                  <a:pt x="71" y="36"/>
                  <a:pt x="68" y="37"/>
                </a:cubicBezTo>
                <a:cubicBezTo>
                  <a:pt x="69" y="36"/>
                  <a:pt x="69" y="36"/>
                  <a:pt x="68" y="35"/>
                </a:cubicBezTo>
                <a:cubicBezTo>
                  <a:pt x="68" y="34"/>
                  <a:pt x="67" y="34"/>
                  <a:pt x="67" y="34"/>
                </a:cubicBezTo>
                <a:cubicBezTo>
                  <a:pt x="67" y="34"/>
                  <a:pt x="67" y="33"/>
                  <a:pt x="67" y="32"/>
                </a:cubicBezTo>
                <a:cubicBezTo>
                  <a:pt x="67" y="32"/>
                  <a:pt x="67" y="31"/>
                  <a:pt x="67" y="31"/>
                </a:cubicBezTo>
                <a:cubicBezTo>
                  <a:pt x="67" y="30"/>
                  <a:pt x="68" y="30"/>
                  <a:pt x="68" y="29"/>
                </a:cubicBezTo>
                <a:cubicBezTo>
                  <a:pt x="68" y="29"/>
                  <a:pt x="69" y="29"/>
                  <a:pt x="69" y="28"/>
                </a:cubicBezTo>
                <a:cubicBezTo>
                  <a:pt x="69" y="28"/>
                  <a:pt x="70" y="27"/>
                  <a:pt x="70" y="27"/>
                </a:cubicBezTo>
                <a:cubicBezTo>
                  <a:pt x="70" y="26"/>
                  <a:pt x="70" y="26"/>
                  <a:pt x="70" y="26"/>
                </a:cubicBezTo>
                <a:cubicBezTo>
                  <a:pt x="72" y="26"/>
                  <a:pt x="74" y="26"/>
                  <a:pt x="75" y="25"/>
                </a:cubicBezTo>
                <a:cubicBezTo>
                  <a:pt x="75" y="25"/>
                  <a:pt x="75" y="24"/>
                  <a:pt x="76" y="24"/>
                </a:cubicBezTo>
                <a:cubicBezTo>
                  <a:pt x="76" y="23"/>
                  <a:pt x="76" y="22"/>
                  <a:pt x="77" y="22"/>
                </a:cubicBezTo>
                <a:cubicBezTo>
                  <a:pt x="77" y="22"/>
                  <a:pt x="78" y="21"/>
                  <a:pt x="78" y="21"/>
                </a:cubicBezTo>
                <a:cubicBezTo>
                  <a:pt x="78" y="21"/>
                  <a:pt x="79" y="22"/>
                  <a:pt x="79" y="22"/>
                </a:cubicBezTo>
                <a:cubicBezTo>
                  <a:pt x="80" y="22"/>
                  <a:pt x="80" y="22"/>
                  <a:pt x="81" y="22"/>
                </a:cubicBezTo>
                <a:cubicBezTo>
                  <a:pt x="82" y="23"/>
                  <a:pt x="82" y="22"/>
                  <a:pt x="82" y="21"/>
                </a:cubicBezTo>
                <a:cubicBezTo>
                  <a:pt x="82" y="21"/>
                  <a:pt x="82" y="20"/>
                  <a:pt x="82" y="20"/>
                </a:cubicBezTo>
                <a:cubicBezTo>
                  <a:pt x="82" y="20"/>
                  <a:pt x="82" y="19"/>
                  <a:pt x="82" y="18"/>
                </a:cubicBezTo>
                <a:cubicBezTo>
                  <a:pt x="81" y="17"/>
                  <a:pt x="81" y="17"/>
                  <a:pt x="81" y="17"/>
                </a:cubicBezTo>
                <a:cubicBezTo>
                  <a:pt x="80" y="17"/>
                  <a:pt x="79" y="17"/>
                  <a:pt x="78" y="18"/>
                </a:cubicBezTo>
                <a:cubicBezTo>
                  <a:pt x="78" y="18"/>
                  <a:pt x="78" y="18"/>
                  <a:pt x="79" y="18"/>
                </a:cubicBezTo>
                <a:cubicBezTo>
                  <a:pt x="79" y="18"/>
                  <a:pt x="78" y="19"/>
                  <a:pt x="78" y="19"/>
                </a:cubicBezTo>
                <a:cubicBezTo>
                  <a:pt x="77" y="20"/>
                  <a:pt x="77" y="21"/>
                  <a:pt x="76" y="21"/>
                </a:cubicBezTo>
                <a:cubicBezTo>
                  <a:pt x="76" y="21"/>
                  <a:pt x="75" y="21"/>
                  <a:pt x="75" y="20"/>
                </a:cubicBezTo>
                <a:cubicBezTo>
                  <a:pt x="75" y="20"/>
                  <a:pt x="74" y="20"/>
                  <a:pt x="74" y="19"/>
                </a:cubicBezTo>
                <a:cubicBezTo>
                  <a:pt x="74" y="18"/>
                  <a:pt x="74" y="18"/>
                  <a:pt x="73" y="18"/>
                </a:cubicBezTo>
                <a:cubicBezTo>
                  <a:pt x="73" y="18"/>
                  <a:pt x="72" y="18"/>
                  <a:pt x="72" y="19"/>
                </a:cubicBezTo>
                <a:cubicBezTo>
                  <a:pt x="72" y="19"/>
                  <a:pt x="72" y="18"/>
                  <a:pt x="71" y="18"/>
                </a:cubicBezTo>
                <a:cubicBezTo>
                  <a:pt x="70" y="17"/>
                  <a:pt x="69" y="17"/>
                  <a:pt x="68" y="17"/>
                </a:cubicBezTo>
                <a:cubicBezTo>
                  <a:pt x="70" y="16"/>
                  <a:pt x="69" y="16"/>
                  <a:pt x="68" y="15"/>
                </a:cubicBezTo>
                <a:cubicBezTo>
                  <a:pt x="67" y="14"/>
                  <a:pt x="67" y="14"/>
                  <a:pt x="66" y="14"/>
                </a:cubicBezTo>
                <a:cubicBezTo>
                  <a:pt x="65" y="14"/>
                  <a:pt x="64" y="14"/>
                  <a:pt x="64" y="15"/>
                </a:cubicBezTo>
                <a:cubicBezTo>
                  <a:pt x="64" y="15"/>
                  <a:pt x="63" y="15"/>
                  <a:pt x="63" y="16"/>
                </a:cubicBezTo>
                <a:cubicBezTo>
                  <a:pt x="63" y="16"/>
                  <a:pt x="64" y="16"/>
                  <a:pt x="64" y="16"/>
                </a:cubicBezTo>
                <a:cubicBezTo>
                  <a:pt x="64" y="17"/>
                  <a:pt x="65" y="17"/>
                  <a:pt x="65" y="17"/>
                </a:cubicBezTo>
                <a:cubicBezTo>
                  <a:pt x="65" y="17"/>
                  <a:pt x="66" y="17"/>
                  <a:pt x="66" y="17"/>
                </a:cubicBezTo>
                <a:cubicBezTo>
                  <a:pt x="66" y="17"/>
                  <a:pt x="67" y="17"/>
                  <a:pt x="67" y="18"/>
                </a:cubicBezTo>
                <a:cubicBezTo>
                  <a:pt x="68" y="18"/>
                  <a:pt x="68" y="19"/>
                  <a:pt x="68" y="19"/>
                </a:cubicBezTo>
                <a:cubicBezTo>
                  <a:pt x="67" y="19"/>
                  <a:pt x="67" y="19"/>
                  <a:pt x="67" y="19"/>
                </a:cubicBezTo>
                <a:cubicBezTo>
                  <a:pt x="66" y="19"/>
                  <a:pt x="66" y="19"/>
                  <a:pt x="66" y="20"/>
                </a:cubicBezTo>
                <a:cubicBezTo>
                  <a:pt x="65" y="20"/>
                  <a:pt x="65" y="20"/>
                  <a:pt x="65" y="20"/>
                </a:cubicBezTo>
                <a:cubicBezTo>
                  <a:pt x="65" y="20"/>
                  <a:pt x="65" y="21"/>
                  <a:pt x="65" y="21"/>
                </a:cubicBezTo>
                <a:cubicBezTo>
                  <a:pt x="65" y="22"/>
                  <a:pt x="65" y="22"/>
                  <a:pt x="65" y="23"/>
                </a:cubicBezTo>
                <a:cubicBezTo>
                  <a:pt x="65" y="22"/>
                  <a:pt x="64" y="22"/>
                  <a:pt x="64" y="21"/>
                </a:cubicBezTo>
                <a:cubicBezTo>
                  <a:pt x="64" y="20"/>
                  <a:pt x="64" y="20"/>
                  <a:pt x="63" y="19"/>
                </a:cubicBezTo>
                <a:cubicBezTo>
                  <a:pt x="64" y="20"/>
                  <a:pt x="63" y="20"/>
                  <a:pt x="61" y="20"/>
                </a:cubicBezTo>
                <a:cubicBezTo>
                  <a:pt x="60" y="20"/>
                  <a:pt x="60" y="20"/>
                  <a:pt x="60" y="20"/>
                </a:cubicBezTo>
                <a:cubicBezTo>
                  <a:pt x="60" y="20"/>
                  <a:pt x="59" y="20"/>
                  <a:pt x="59" y="20"/>
                </a:cubicBezTo>
                <a:cubicBezTo>
                  <a:pt x="58" y="20"/>
                  <a:pt x="57" y="20"/>
                  <a:pt x="57" y="20"/>
                </a:cubicBezTo>
                <a:cubicBezTo>
                  <a:pt x="56" y="20"/>
                  <a:pt x="56" y="20"/>
                  <a:pt x="55" y="19"/>
                </a:cubicBezTo>
                <a:cubicBezTo>
                  <a:pt x="55" y="19"/>
                  <a:pt x="55" y="18"/>
                  <a:pt x="55" y="18"/>
                </a:cubicBezTo>
                <a:cubicBezTo>
                  <a:pt x="55" y="17"/>
                  <a:pt x="56" y="17"/>
                  <a:pt x="56" y="17"/>
                </a:cubicBezTo>
                <a:cubicBezTo>
                  <a:pt x="55" y="17"/>
                  <a:pt x="55" y="17"/>
                  <a:pt x="55" y="16"/>
                </a:cubicBezTo>
                <a:cubicBezTo>
                  <a:pt x="54" y="16"/>
                  <a:pt x="54" y="16"/>
                  <a:pt x="54" y="16"/>
                </a:cubicBezTo>
                <a:cubicBezTo>
                  <a:pt x="51" y="17"/>
                  <a:pt x="48" y="18"/>
                  <a:pt x="45" y="20"/>
                </a:cubicBezTo>
                <a:cubicBezTo>
                  <a:pt x="45" y="20"/>
                  <a:pt x="46" y="20"/>
                  <a:pt x="46" y="19"/>
                </a:cubicBezTo>
                <a:cubicBezTo>
                  <a:pt x="46" y="19"/>
                  <a:pt x="47" y="19"/>
                  <a:pt x="47" y="19"/>
                </a:cubicBezTo>
                <a:cubicBezTo>
                  <a:pt x="48" y="19"/>
                  <a:pt x="48" y="18"/>
                  <a:pt x="48" y="18"/>
                </a:cubicBezTo>
                <a:cubicBezTo>
                  <a:pt x="50" y="17"/>
                  <a:pt x="52" y="17"/>
                  <a:pt x="52" y="18"/>
                </a:cubicBezTo>
                <a:cubicBezTo>
                  <a:pt x="53" y="17"/>
                  <a:pt x="53" y="17"/>
                  <a:pt x="53" y="17"/>
                </a:cubicBezTo>
                <a:cubicBezTo>
                  <a:pt x="53" y="18"/>
                  <a:pt x="54" y="19"/>
                  <a:pt x="54" y="20"/>
                </a:cubicBezTo>
                <a:cubicBezTo>
                  <a:pt x="54" y="19"/>
                  <a:pt x="53" y="19"/>
                  <a:pt x="52" y="19"/>
                </a:cubicBezTo>
                <a:cubicBezTo>
                  <a:pt x="50" y="20"/>
                  <a:pt x="50" y="20"/>
                  <a:pt x="50" y="21"/>
                </a:cubicBezTo>
                <a:cubicBezTo>
                  <a:pt x="50" y="21"/>
                  <a:pt x="50" y="22"/>
                  <a:pt x="50" y="22"/>
                </a:cubicBezTo>
                <a:cubicBezTo>
                  <a:pt x="50" y="22"/>
                  <a:pt x="49" y="22"/>
                  <a:pt x="49" y="21"/>
                </a:cubicBezTo>
                <a:cubicBezTo>
                  <a:pt x="48" y="21"/>
                  <a:pt x="48" y="21"/>
                  <a:pt x="48" y="20"/>
                </a:cubicBezTo>
                <a:cubicBezTo>
                  <a:pt x="47" y="20"/>
                  <a:pt x="47" y="20"/>
                  <a:pt x="46" y="20"/>
                </a:cubicBezTo>
                <a:cubicBezTo>
                  <a:pt x="45" y="20"/>
                  <a:pt x="44" y="20"/>
                  <a:pt x="44" y="20"/>
                </a:cubicBezTo>
                <a:cubicBezTo>
                  <a:pt x="35" y="25"/>
                  <a:pt x="27" y="32"/>
                  <a:pt x="22" y="41"/>
                </a:cubicBezTo>
                <a:cubicBezTo>
                  <a:pt x="22" y="41"/>
                  <a:pt x="23" y="42"/>
                  <a:pt x="23" y="42"/>
                </a:cubicBezTo>
                <a:cubicBezTo>
                  <a:pt x="23" y="42"/>
                  <a:pt x="23" y="42"/>
                  <a:pt x="23" y="42"/>
                </a:cubicBezTo>
                <a:cubicBezTo>
                  <a:pt x="24" y="43"/>
                  <a:pt x="24" y="43"/>
                  <a:pt x="24" y="44"/>
                </a:cubicBezTo>
                <a:cubicBezTo>
                  <a:pt x="24" y="44"/>
                  <a:pt x="24" y="44"/>
                  <a:pt x="25" y="43"/>
                </a:cubicBezTo>
                <a:cubicBezTo>
                  <a:pt x="25" y="44"/>
                  <a:pt x="25" y="44"/>
                  <a:pt x="25" y="45"/>
                </a:cubicBezTo>
                <a:cubicBezTo>
                  <a:pt x="25" y="45"/>
                  <a:pt x="27" y="46"/>
                  <a:pt x="29" y="48"/>
                </a:cubicBezTo>
                <a:cubicBezTo>
                  <a:pt x="30" y="49"/>
                  <a:pt x="31" y="49"/>
                  <a:pt x="31" y="50"/>
                </a:cubicBezTo>
                <a:cubicBezTo>
                  <a:pt x="31" y="50"/>
                  <a:pt x="31" y="51"/>
                  <a:pt x="30" y="51"/>
                </a:cubicBezTo>
                <a:cubicBezTo>
                  <a:pt x="30" y="51"/>
                  <a:pt x="30" y="51"/>
                  <a:pt x="29" y="50"/>
                </a:cubicBezTo>
                <a:cubicBezTo>
                  <a:pt x="29" y="50"/>
                  <a:pt x="29" y="50"/>
                  <a:pt x="29" y="50"/>
                </a:cubicBezTo>
                <a:cubicBezTo>
                  <a:pt x="28" y="50"/>
                  <a:pt x="28" y="51"/>
                  <a:pt x="29" y="52"/>
                </a:cubicBezTo>
                <a:cubicBezTo>
                  <a:pt x="29" y="53"/>
                  <a:pt x="29" y="53"/>
                  <a:pt x="30" y="53"/>
                </a:cubicBezTo>
                <a:cubicBezTo>
                  <a:pt x="29" y="53"/>
                  <a:pt x="29" y="53"/>
                  <a:pt x="29" y="55"/>
                </a:cubicBezTo>
                <a:cubicBezTo>
                  <a:pt x="29" y="56"/>
                  <a:pt x="28" y="57"/>
                  <a:pt x="28" y="58"/>
                </a:cubicBezTo>
                <a:cubicBezTo>
                  <a:pt x="28" y="59"/>
                  <a:pt x="28" y="60"/>
                  <a:pt x="28" y="60"/>
                </a:cubicBezTo>
                <a:cubicBezTo>
                  <a:pt x="29" y="60"/>
                  <a:pt x="29" y="60"/>
                  <a:pt x="29" y="60"/>
                </a:cubicBezTo>
                <a:cubicBezTo>
                  <a:pt x="28" y="61"/>
                  <a:pt x="29" y="62"/>
                  <a:pt x="29" y="63"/>
                </a:cubicBezTo>
                <a:cubicBezTo>
                  <a:pt x="30" y="65"/>
                  <a:pt x="30" y="65"/>
                  <a:pt x="31" y="65"/>
                </a:cubicBezTo>
                <a:cubicBezTo>
                  <a:pt x="30" y="65"/>
                  <a:pt x="31" y="67"/>
                  <a:pt x="33" y="69"/>
                </a:cubicBezTo>
                <a:cubicBezTo>
                  <a:pt x="33" y="70"/>
                  <a:pt x="34" y="70"/>
                  <a:pt x="34" y="70"/>
                </a:cubicBezTo>
                <a:cubicBezTo>
                  <a:pt x="34" y="70"/>
                  <a:pt x="34" y="71"/>
                  <a:pt x="35" y="71"/>
                </a:cubicBezTo>
                <a:cubicBezTo>
                  <a:pt x="35" y="71"/>
                  <a:pt x="36" y="72"/>
                  <a:pt x="36" y="72"/>
                </a:cubicBezTo>
                <a:cubicBezTo>
                  <a:pt x="37" y="72"/>
                  <a:pt x="37" y="72"/>
                  <a:pt x="37" y="73"/>
                </a:cubicBezTo>
                <a:cubicBezTo>
                  <a:pt x="38" y="73"/>
                  <a:pt x="38" y="74"/>
                  <a:pt x="38" y="75"/>
                </a:cubicBezTo>
                <a:cubicBezTo>
                  <a:pt x="39" y="76"/>
                  <a:pt x="39" y="77"/>
                  <a:pt x="40" y="77"/>
                </a:cubicBezTo>
                <a:cubicBezTo>
                  <a:pt x="39" y="78"/>
                  <a:pt x="40" y="78"/>
                  <a:pt x="40" y="79"/>
                </a:cubicBezTo>
                <a:cubicBezTo>
                  <a:pt x="41" y="80"/>
                  <a:pt x="41" y="81"/>
                  <a:pt x="41" y="81"/>
                </a:cubicBezTo>
                <a:cubicBezTo>
                  <a:pt x="41" y="81"/>
                  <a:pt x="41" y="81"/>
                  <a:pt x="41" y="81"/>
                </a:cubicBezTo>
                <a:cubicBezTo>
                  <a:pt x="41" y="81"/>
                  <a:pt x="41" y="81"/>
                  <a:pt x="41" y="81"/>
                </a:cubicBezTo>
                <a:cubicBezTo>
                  <a:pt x="41" y="82"/>
                  <a:pt x="42" y="82"/>
                  <a:pt x="42" y="83"/>
                </a:cubicBezTo>
                <a:cubicBezTo>
                  <a:pt x="43" y="83"/>
                  <a:pt x="44" y="84"/>
                  <a:pt x="44" y="84"/>
                </a:cubicBezTo>
                <a:cubicBezTo>
                  <a:pt x="44" y="84"/>
                  <a:pt x="44" y="85"/>
                  <a:pt x="44" y="85"/>
                </a:cubicBezTo>
                <a:cubicBezTo>
                  <a:pt x="44" y="85"/>
                  <a:pt x="44" y="86"/>
                  <a:pt x="44" y="86"/>
                </a:cubicBezTo>
                <a:cubicBezTo>
                  <a:pt x="44" y="86"/>
                  <a:pt x="45" y="86"/>
                  <a:pt x="45" y="86"/>
                </a:cubicBezTo>
                <a:cubicBezTo>
                  <a:pt x="45" y="85"/>
                  <a:pt x="44" y="83"/>
                  <a:pt x="43" y="80"/>
                </a:cubicBezTo>
                <a:cubicBezTo>
                  <a:pt x="42" y="79"/>
                  <a:pt x="41" y="78"/>
                  <a:pt x="41" y="78"/>
                </a:cubicBezTo>
                <a:cubicBezTo>
                  <a:pt x="41" y="77"/>
                  <a:pt x="41" y="77"/>
                  <a:pt x="41" y="76"/>
                </a:cubicBezTo>
                <a:cubicBezTo>
                  <a:pt x="41" y="75"/>
                  <a:pt x="40" y="75"/>
                  <a:pt x="40" y="75"/>
                </a:cubicBezTo>
                <a:cubicBezTo>
                  <a:pt x="40" y="75"/>
                  <a:pt x="41" y="75"/>
                  <a:pt x="41" y="75"/>
                </a:cubicBezTo>
                <a:cubicBezTo>
                  <a:pt x="41" y="75"/>
                  <a:pt x="41" y="75"/>
                  <a:pt x="42" y="75"/>
                </a:cubicBezTo>
                <a:cubicBezTo>
                  <a:pt x="42" y="75"/>
                  <a:pt x="42" y="75"/>
                  <a:pt x="42" y="76"/>
                </a:cubicBezTo>
                <a:cubicBezTo>
                  <a:pt x="43" y="76"/>
                  <a:pt x="43" y="76"/>
                  <a:pt x="43" y="76"/>
                </a:cubicBezTo>
                <a:cubicBezTo>
                  <a:pt x="42" y="76"/>
                  <a:pt x="42" y="77"/>
                  <a:pt x="43" y="78"/>
                </a:cubicBezTo>
                <a:cubicBezTo>
                  <a:pt x="43" y="78"/>
                  <a:pt x="43" y="79"/>
                  <a:pt x="44" y="79"/>
                </a:cubicBezTo>
                <a:cubicBezTo>
                  <a:pt x="44" y="80"/>
                  <a:pt x="45" y="80"/>
                  <a:pt x="45" y="81"/>
                </a:cubicBezTo>
                <a:cubicBezTo>
                  <a:pt x="46" y="82"/>
                  <a:pt x="47" y="82"/>
                  <a:pt x="47" y="82"/>
                </a:cubicBezTo>
                <a:cubicBezTo>
                  <a:pt x="47" y="83"/>
                  <a:pt x="47" y="83"/>
                  <a:pt x="48" y="84"/>
                </a:cubicBezTo>
                <a:cubicBezTo>
                  <a:pt x="48" y="85"/>
                  <a:pt x="48" y="85"/>
                  <a:pt x="48" y="85"/>
                </a:cubicBezTo>
                <a:cubicBezTo>
                  <a:pt x="49" y="85"/>
                  <a:pt x="49" y="86"/>
                  <a:pt x="50" y="86"/>
                </a:cubicBezTo>
                <a:cubicBezTo>
                  <a:pt x="51" y="87"/>
                  <a:pt x="51" y="88"/>
                  <a:pt x="51" y="88"/>
                </a:cubicBezTo>
                <a:cubicBezTo>
                  <a:pt x="52" y="89"/>
                  <a:pt x="52" y="90"/>
                  <a:pt x="52" y="91"/>
                </a:cubicBezTo>
                <a:cubicBezTo>
                  <a:pt x="52" y="92"/>
                  <a:pt x="53" y="93"/>
                  <a:pt x="53" y="93"/>
                </a:cubicBezTo>
                <a:cubicBezTo>
                  <a:pt x="53" y="93"/>
                  <a:pt x="53" y="94"/>
                  <a:pt x="53" y="94"/>
                </a:cubicBezTo>
                <a:cubicBezTo>
                  <a:pt x="54" y="95"/>
                  <a:pt x="54" y="95"/>
                  <a:pt x="55" y="95"/>
                </a:cubicBezTo>
                <a:cubicBezTo>
                  <a:pt x="55" y="95"/>
                  <a:pt x="56" y="96"/>
                  <a:pt x="56" y="96"/>
                </a:cubicBezTo>
                <a:cubicBezTo>
                  <a:pt x="57" y="96"/>
                  <a:pt x="57" y="96"/>
                  <a:pt x="57" y="97"/>
                </a:cubicBezTo>
                <a:cubicBezTo>
                  <a:pt x="58" y="97"/>
                  <a:pt x="58" y="97"/>
                  <a:pt x="59" y="98"/>
                </a:cubicBezTo>
                <a:cubicBezTo>
                  <a:pt x="60" y="98"/>
                  <a:pt x="61" y="98"/>
                  <a:pt x="61" y="99"/>
                </a:cubicBezTo>
                <a:cubicBezTo>
                  <a:pt x="62" y="99"/>
                  <a:pt x="62" y="99"/>
                  <a:pt x="63" y="99"/>
                </a:cubicBezTo>
                <a:cubicBezTo>
                  <a:pt x="63" y="99"/>
                  <a:pt x="64" y="99"/>
                  <a:pt x="64" y="99"/>
                </a:cubicBezTo>
                <a:cubicBezTo>
                  <a:pt x="65" y="99"/>
                  <a:pt x="65" y="99"/>
                  <a:pt x="65" y="98"/>
                </a:cubicBezTo>
                <a:cubicBezTo>
                  <a:pt x="66" y="98"/>
                  <a:pt x="67" y="99"/>
                  <a:pt x="68" y="100"/>
                </a:cubicBezTo>
                <a:cubicBezTo>
                  <a:pt x="69" y="101"/>
                  <a:pt x="70" y="102"/>
                  <a:pt x="70" y="102"/>
                </a:cubicBezTo>
                <a:cubicBezTo>
                  <a:pt x="72" y="103"/>
                  <a:pt x="74" y="103"/>
                  <a:pt x="75" y="103"/>
                </a:cubicBezTo>
                <a:cubicBezTo>
                  <a:pt x="75" y="103"/>
                  <a:pt x="75" y="103"/>
                  <a:pt x="75" y="104"/>
                </a:cubicBezTo>
                <a:cubicBezTo>
                  <a:pt x="75" y="104"/>
                  <a:pt x="76" y="105"/>
                  <a:pt x="76" y="105"/>
                </a:cubicBezTo>
                <a:cubicBezTo>
                  <a:pt x="76" y="106"/>
                  <a:pt x="77" y="106"/>
                  <a:pt x="77" y="106"/>
                </a:cubicBezTo>
                <a:cubicBezTo>
                  <a:pt x="77" y="107"/>
                  <a:pt x="77" y="107"/>
                  <a:pt x="77" y="107"/>
                </a:cubicBezTo>
                <a:cubicBezTo>
                  <a:pt x="78" y="108"/>
                  <a:pt x="78" y="108"/>
                  <a:pt x="79" y="109"/>
                </a:cubicBezTo>
                <a:cubicBezTo>
                  <a:pt x="80" y="109"/>
                  <a:pt x="81" y="110"/>
                  <a:pt x="81" y="110"/>
                </a:cubicBezTo>
                <a:cubicBezTo>
                  <a:pt x="81" y="110"/>
                  <a:pt x="81" y="110"/>
                  <a:pt x="82" y="109"/>
                </a:cubicBezTo>
                <a:cubicBezTo>
                  <a:pt x="81" y="110"/>
                  <a:pt x="82" y="110"/>
                  <a:pt x="82" y="111"/>
                </a:cubicBezTo>
                <a:cubicBezTo>
                  <a:pt x="83" y="112"/>
                  <a:pt x="83" y="112"/>
                  <a:pt x="84" y="112"/>
                </a:cubicBezTo>
                <a:cubicBezTo>
                  <a:pt x="85" y="112"/>
                  <a:pt x="85" y="111"/>
                  <a:pt x="85" y="109"/>
                </a:cubicBezTo>
                <a:cubicBezTo>
                  <a:pt x="83" y="110"/>
                  <a:pt x="82" y="109"/>
                  <a:pt x="81" y="107"/>
                </a:cubicBezTo>
                <a:cubicBezTo>
                  <a:pt x="81" y="107"/>
                  <a:pt x="80" y="107"/>
                  <a:pt x="80" y="107"/>
                </a:cubicBezTo>
                <a:cubicBezTo>
                  <a:pt x="80" y="107"/>
                  <a:pt x="80" y="106"/>
                  <a:pt x="80" y="106"/>
                </a:cubicBezTo>
                <a:cubicBezTo>
                  <a:pt x="80" y="106"/>
                  <a:pt x="80" y="106"/>
                  <a:pt x="80" y="105"/>
                </a:cubicBezTo>
                <a:cubicBezTo>
                  <a:pt x="80" y="105"/>
                  <a:pt x="80" y="105"/>
                  <a:pt x="80" y="105"/>
                </a:cubicBezTo>
                <a:cubicBezTo>
                  <a:pt x="80" y="104"/>
                  <a:pt x="80" y="104"/>
                  <a:pt x="80" y="104"/>
                </a:cubicBezTo>
                <a:cubicBezTo>
                  <a:pt x="81" y="104"/>
                  <a:pt x="81" y="104"/>
                  <a:pt x="81" y="104"/>
                </a:cubicBezTo>
                <a:cubicBezTo>
                  <a:pt x="81" y="104"/>
                  <a:pt x="81" y="103"/>
                  <a:pt x="81" y="103"/>
                </a:cubicBezTo>
                <a:cubicBezTo>
                  <a:pt x="81" y="102"/>
                  <a:pt x="81" y="102"/>
                  <a:pt x="81" y="101"/>
                </a:cubicBezTo>
                <a:cubicBezTo>
                  <a:pt x="81" y="101"/>
                  <a:pt x="80" y="100"/>
                  <a:pt x="80" y="100"/>
                </a:cubicBezTo>
                <a:cubicBezTo>
                  <a:pt x="79" y="99"/>
                  <a:pt x="79" y="98"/>
                  <a:pt x="78" y="98"/>
                </a:cubicBezTo>
                <a:cubicBezTo>
                  <a:pt x="78" y="99"/>
                  <a:pt x="78" y="99"/>
                  <a:pt x="77" y="99"/>
                </a:cubicBezTo>
                <a:cubicBezTo>
                  <a:pt x="76" y="99"/>
                  <a:pt x="76" y="99"/>
                  <a:pt x="75" y="98"/>
                </a:cubicBezTo>
                <a:cubicBezTo>
                  <a:pt x="75" y="98"/>
                  <a:pt x="75" y="98"/>
                  <a:pt x="75" y="99"/>
                </a:cubicBezTo>
                <a:cubicBezTo>
                  <a:pt x="75" y="99"/>
                  <a:pt x="75" y="99"/>
                  <a:pt x="75" y="99"/>
                </a:cubicBezTo>
                <a:cubicBezTo>
                  <a:pt x="74" y="99"/>
                  <a:pt x="74" y="99"/>
                  <a:pt x="74" y="99"/>
                </a:cubicBezTo>
                <a:cubicBezTo>
                  <a:pt x="74" y="99"/>
                  <a:pt x="74" y="98"/>
                  <a:pt x="74" y="97"/>
                </a:cubicBezTo>
                <a:cubicBezTo>
                  <a:pt x="74" y="97"/>
                  <a:pt x="74" y="96"/>
                  <a:pt x="74" y="95"/>
                </a:cubicBezTo>
                <a:cubicBezTo>
                  <a:pt x="74" y="95"/>
                  <a:pt x="74" y="95"/>
                  <a:pt x="75" y="94"/>
                </a:cubicBezTo>
                <a:cubicBezTo>
                  <a:pt x="75" y="94"/>
                  <a:pt x="75" y="93"/>
                  <a:pt x="75" y="93"/>
                </a:cubicBezTo>
                <a:cubicBezTo>
                  <a:pt x="76" y="92"/>
                  <a:pt x="76" y="92"/>
                  <a:pt x="76" y="92"/>
                </a:cubicBezTo>
                <a:cubicBezTo>
                  <a:pt x="76" y="91"/>
                  <a:pt x="76" y="91"/>
                  <a:pt x="75" y="91"/>
                </a:cubicBezTo>
                <a:cubicBezTo>
                  <a:pt x="75" y="91"/>
                  <a:pt x="75" y="90"/>
                  <a:pt x="74" y="91"/>
                </a:cubicBezTo>
                <a:cubicBezTo>
                  <a:pt x="73" y="91"/>
                  <a:pt x="72" y="91"/>
                  <a:pt x="71" y="92"/>
                </a:cubicBezTo>
                <a:cubicBezTo>
                  <a:pt x="71" y="93"/>
                  <a:pt x="71" y="93"/>
                  <a:pt x="71" y="93"/>
                </a:cubicBezTo>
                <a:cubicBezTo>
                  <a:pt x="71" y="94"/>
                  <a:pt x="71" y="94"/>
                  <a:pt x="71" y="94"/>
                </a:cubicBezTo>
                <a:cubicBezTo>
                  <a:pt x="70" y="95"/>
                  <a:pt x="70" y="95"/>
                  <a:pt x="70" y="95"/>
                </a:cubicBezTo>
                <a:cubicBezTo>
                  <a:pt x="69" y="95"/>
                  <a:pt x="69" y="95"/>
                  <a:pt x="67" y="95"/>
                </a:cubicBezTo>
                <a:cubicBezTo>
                  <a:pt x="66" y="95"/>
                  <a:pt x="66" y="95"/>
                  <a:pt x="65" y="95"/>
                </a:cubicBezTo>
                <a:cubicBezTo>
                  <a:pt x="64" y="94"/>
                  <a:pt x="64" y="93"/>
                  <a:pt x="63" y="92"/>
                </a:cubicBezTo>
                <a:cubicBezTo>
                  <a:pt x="62" y="91"/>
                  <a:pt x="62" y="90"/>
                  <a:pt x="62" y="89"/>
                </a:cubicBezTo>
                <a:cubicBezTo>
                  <a:pt x="62" y="88"/>
                  <a:pt x="62" y="87"/>
                  <a:pt x="62" y="86"/>
                </a:cubicBezTo>
                <a:cubicBezTo>
                  <a:pt x="63" y="85"/>
                  <a:pt x="63" y="84"/>
                  <a:pt x="63" y="84"/>
                </a:cubicBezTo>
                <a:cubicBezTo>
                  <a:pt x="63" y="83"/>
                  <a:pt x="63" y="82"/>
                  <a:pt x="62" y="81"/>
                </a:cubicBezTo>
                <a:cubicBezTo>
                  <a:pt x="62" y="81"/>
                  <a:pt x="63" y="81"/>
                  <a:pt x="63" y="81"/>
                </a:cubicBezTo>
                <a:cubicBezTo>
                  <a:pt x="63" y="80"/>
                  <a:pt x="64" y="80"/>
                  <a:pt x="64" y="80"/>
                </a:cubicBezTo>
                <a:cubicBezTo>
                  <a:pt x="64" y="79"/>
                  <a:pt x="64" y="79"/>
                  <a:pt x="64" y="79"/>
                </a:cubicBezTo>
                <a:cubicBezTo>
                  <a:pt x="65" y="79"/>
                  <a:pt x="65" y="79"/>
                  <a:pt x="65" y="79"/>
                </a:cubicBezTo>
                <a:cubicBezTo>
                  <a:pt x="65" y="79"/>
                  <a:pt x="65" y="79"/>
                  <a:pt x="65" y="79"/>
                </a:cubicBezTo>
                <a:cubicBezTo>
                  <a:pt x="65" y="79"/>
                  <a:pt x="65" y="79"/>
                  <a:pt x="65" y="79"/>
                </a:cubicBezTo>
                <a:cubicBezTo>
                  <a:pt x="65" y="79"/>
                  <a:pt x="65" y="79"/>
                  <a:pt x="65" y="78"/>
                </a:cubicBezTo>
                <a:cubicBezTo>
                  <a:pt x="65" y="78"/>
                  <a:pt x="65" y="78"/>
                  <a:pt x="65" y="78"/>
                </a:cubicBezTo>
                <a:cubicBezTo>
                  <a:pt x="65" y="78"/>
                  <a:pt x="66" y="78"/>
                  <a:pt x="67" y="78"/>
                </a:cubicBezTo>
                <a:cubicBezTo>
                  <a:pt x="69" y="78"/>
                  <a:pt x="70" y="78"/>
                  <a:pt x="70" y="78"/>
                </a:cubicBezTo>
                <a:cubicBezTo>
                  <a:pt x="71" y="79"/>
                  <a:pt x="72" y="79"/>
                  <a:pt x="72" y="78"/>
                </a:cubicBezTo>
                <a:cubicBezTo>
                  <a:pt x="72" y="78"/>
                  <a:pt x="72" y="78"/>
                  <a:pt x="72" y="77"/>
                </a:cubicBezTo>
                <a:cubicBezTo>
                  <a:pt x="72" y="77"/>
                  <a:pt x="72" y="76"/>
                  <a:pt x="72" y="76"/>
                </a:cubicBezTo>
                <a:cubicBezTo>
                  <a:pt x="72" y="77"/>
                  <a:pt x="73" y="78"/>
                  <a:pt x="75" y="77"/>
                </a:cubicBezTo>
                <a:cubicBezTo>
                  <a:pt x="75" y="77"/>
                  <a:pt x="75" y="77"/>
                  <a:pt x="76" y="77"/>
                </a:cubicBezTo>
                <a:cubicBezTo>
                  <a:pt x="77" y="77"/>
                  <a:pt x="77" y="77"/>
                  <a:pt x="78" y="78"/>
                </a:cubicBezTo>
                <a:cubicBezTo>
                  <a:pt x="78" y="78"/>
                  <a:pt x="78" y="78"/>
                  <a:pt x="78" y="78"/>
                </a:cubicBezTo>
                <a:cubicBezTo>
                  <a:pt x="79" y="78"/>
                  <a:pt x="79" y="78"/>
                  <a:pt x="79" y="79"/>
                </a:cubicBezTo>
                <a:cubicBezTo>
                  <a:pt x="79" y="79"/>
                  <a:pt x="79" y="79"/>
                  <a:pt x="79" y="78"/>
                </a:cubicBezTo>
                <a:cubicBezTo>
                  <a:pt x="80" y="78"/>
                  <a:pt x="80" y="78"/>
                  <a:pt x="80" y="78"/>
                </a:cubicBezTo>
                <a:cubicBezTo>
                  <a:pt x="81" y="79"/>
                  <a:pt x="81" y="79"/>
                  <a:pt x="81" y="80"/>
                </a:cubicBezTo>
                <a:cubicBezTo>
                  <a:pt x="82" y="83"/>
                  <a:pt x="83" y="84"/>
                  <a:pt x="83" y="84"/>
                </a:cubicBezTo>
                <a:cubicBezTo>
                  <a:pt x="83" y="84"/>
                  <a:pt x="84" y="85"/>
                  <a:pt x="84" y="84"/>
                </a:cubicBezTo>
                <a:cubicBezTo>
                  <a:pt x="84" y="84"/>
                  <a:pt x="84" y="84"/>
                  <a:pt x="84" y="84"/>
                </a:cubicBezTo>
                <a:cubicBezTo>
                  <a:pt x="85" y="83"/>
                  <a:pt x="85" y="83"/>
                  <a:pt x="84" y="82"/>
                </a:cubicBezTo>
                <a:cubicBezTo>
                  <a:pt x="84" y="82"/>
                  <a:pt x="84" y="82"/>
                  <a:pt x="84" y="81"/>
                </a:cubicBezTo>
                <a:cubicBezTo>
                  <a:pt x="84" y="80"/>
                  <a:pt x="84" y="80"/>
                  <a:pt x="84" y="80"/>
                </a:cubicBezTo>
                <a:cubicBezTo>
                  <a:pt x="84" y="80"/>
                  <a:pt x="84" y="79"/>
                  <a:pt x="84" y="79"/>
                </a:cubicBezTo>
                <a:cubicBezTo>
                  <a:pt x="84" y="78"/>
                  <a:pt x="84" y="78"/>
                  <a:pt x="84" y="78"/>
                </a:cubicBezTo>
                <a:cubicBezTo>
                  <a:pt x="83" y="78"/>
                  <a:pt x="83" y="77"/>
                  <a:pt x="82" y="77"/>
                </a:cubicBezTo>
                <a:cubicBezTo>
                  <a:pt x="82" y="76"/>
                  <a:pt x="82" y="76"/>
                  <a:pt x="83" y="75"/>
                </a:cubicBezTo>
                <a:cubicBezTo>
                  <a:pt x="83" y="74"/>
                  <a:pt x="83" y="74"/>
                  <a:pt x="84" y="73"/>
                </a:cubicBezTo>
                <a:cubicBezTo>
                  <a:pt x="84" y="73"/>
                  <a:pt x="84" y="73"/>
                  <a:pt x="85" y="73"/>
                </a:cubicBezTo>
                <a:cubicBezTo>
                  <a:pt x="85" y="73"/>
                  <a:pt x="86" y="73"/>
                  <a:pt x="86" y="72"/>
                </a:cubicBezTo>
                <a:cubicBezTo>
                  <a:pt x="87" y="72"/>
                  <a:pt x="87" y="72"/>
                  <a:pt x="87" y="72"/>
                </a:cubicBezTo>
                <a:cubicBezTo>
                  <a:pt x="89" y="70"/>
                  <a:pt x="89" y="69"/>
                  <a:pt x="89" y="68"/>
                </a:cubicBezTo>
                <a:cubicBezTo>
                  <a:pt x="89" y="68"/>
                  <a:pt x="90" y="68"/>
                  <a:pt x="90" y="67"/>
                </a:cubicBezTo>
                <a:cubicBezTo>
                  <a:pt x="90" y="67"/>
                  <a:pt x="90" y="67"/>
                  <a:pt x="89" y="67"/>
                </a:cubicBezTo>
                <a:cubicBezTo>
                  <a:pt x="89" y="67"/>
                  <a:pt x="89" y="67"/>
                  <a:pt x="89" y="67"/>
                </a:cubicBezTo>
                <a:cubicBezTo>
                  <a:pt x="88" y="66"/>
                  <a:pt x="88" y="66"/>
                  <a:pt x="88" y="66"/>
                </a:cubicBezTo>
                <a:cubicBezTo>
                  <a:pt x="89" y="66"/>
                  <a:pt x="89" y="66"/>
                  <a:pt x="88" y="65"/>
                </a:cubicBezTo>
                <a:cubicBezTo>
                  <a:pt x="89" y="65"/>
                  <a:pt x="89" y="64"/>
                  <a:pt x="89" y="64"/>
                </a:cubicBezTo>
                <a:cubicBezTo>
                  <a:pt x="89" y="63"/>
                  <a:pt x="90" y="63"/>
                  <a:pt x="90" y="63"/>
                </a:cubicBezTo>
                <a:cubicBezTo>
                  <a:pt x="90" y="64"/>
                  <a:pt x="91" y="64"/>
                  <a:pt x="92" y="63"/>
                </a:cubicBezTo>
                <a:cubicBezTo>
                  <a:pt x="92" y="63"/>
                  <a:pt x="92" y="62"/>
                  <a:pt x="92" y="62"/>
                </a:cubicBezTo>
                <a:cubicBezTo>
                  <a:pt x="92" y="61"/>
                  <a:pt x="93" y="61"/>
                  <a:pt x="94" y="61"/>
                </a:cubicBezTo>
                <a:cubicBezTo>
                  <a:pt x="95" y="60"/>
                  <a:pt x="95" y="60"/>
                  <a:pt x="96" y="60"/>
                </a:cubicBezTo>
                <a:cubicBezTo>
                  <a:pt x="96" y="60"/>
                  <a:pt x="96" y="60"/>
                  <a:pt x="96" y="60"/>
                </a:cubicBezTo>
                <a:cubicBezTo>
                  <a:pt x="96" y="59"/>
                  <a:pt x="96" y="59"/>
                  <a:pt x="96" y="58"/>
                </a:cubicBezTo>
                <a:cubicBezTo>
                  <a:pt x="96" y="58"/>
                  <a:pt x="97" y="57"/>
                  <a:pt x="97" y="57"/>
                </a:cubicBezTo>
                <a:cubicBezTo>
                  <a:pt x="97" y="57"/>
                  <a:pt x="97" y="57"/>
                  <a:pt x="98" y="56"/>
                </a:cubicBezTo>
                <a:cubicBezTo>
                  <a:pt x="99" y="56"/>
                  <a:pt x="99" y="56"/>
                  <a:pt x="99" y="56"/>
                </a:cubicBezTo>
                <a:cubicBezTo>
                  <a:pt x="101" y="55"/>
                  <a:pt x="101" y="55"/>
                  <a:pt x="101" y="55"/>
                </a:cubicBezTo>
                <a:cubicBezTo>
                  <a:pt x="101" y="55"/>
                  <a:pt x="101" y="55"/>
                  <a:pt x="101" y="55"/>
                </a:cubicBezTo>
                <a:cubicBezTo>
                  <a:pt x="102" y="55"/>
                  <a:pt x="103" y="54"/>
                  <a:pt x="104" y="53"/>
                </a:cubicBezTo>
                <a:cubicBezTo>
                  <a:pt x="105" y="53"/>
                  <a:pt x="104" y="52"/>
                  <a:pt x="103" y="52"/>
                </a:cubicBezTo>
                <a:cubicBezTo>
                  <a:pt x="104" y="51"/>
                  <a:pt x="103" y="51"/>
                  <a:pt x="103" y="51"/>
                </a:cubicBezTo>
                <a:cubicBezTo>
                  <a:pt x="103" y="50"/>
                  <a:pt x="102" y="50"/>
                  <a:pt x="102" y="50"/>
                </a:cubicBezTo>
                <a:cubicBezTo>
                  <a:pt x="102" y="50"/>
                  <a:pt x="102" y="50"/>
                  <a:pt x="103" y="50"/>
                </a:cubicBezTo>
                <a:cubicBezTo>
                  <a:pt x="103" y="50"/>
                  <a:pt x="104" y="50"/>
                  <a:pt x="104" y="50"/>
                </a:cubicBezTo>
                <a:cubicBezTo>
                  <a:pt x="105" y="49"/>
                  <a:pt x="104" y="49"/>
                  <a:pt x="103" y="48"/>
                </a:cubicBezTo>
                <a:cubicBezTo>
                  <a:pt x="102" y="48"/>
                  <a:pt x="101" y="49"/>
                  <a:pt x="99" y="50"/>
                </a:cubicBezTo>
                <a:close/>
                <a:moveTo>
                  <a:pt x="84" y="133"/>
                </a:moveTo>
                <a:cubicBezTo>
                  <a:pt x="97" y="130"/>
                  <a:pt x="108" y="124"/>
                  <a:pt x="117" y="115"/>
                </a:cubicBezTo>
                <a:cubicBezTo>
                  <a:pt x="117" y="114"/>
                  <a:pt x="116" y="114"/>
                  <a:pt x="116" y="114"/>
                </a:cubicBezTo>
                <a:cubicBezTo>
                  <a:pt x="115" y="114"/>
                  <a:pt x="115" y="114"/>
                  <a:pt x="114" y="114"/>
                </a:cubicBezTo>
                <a:cubicBezTo>
                  <a:pt x="113" y="113"/>
                  <a:pt x="113" y="113"/>
                  <a:pt x="112" y="113"/>
                </a:cubicBezTo>
                <a:cubicBezTo>
                  <a:pt x="112" y="113"/>
                  <a:pt x="112" y="112"/>
                  <a:pt x="112" y="112"/>
                </a:cubicBezTo>
                <a:cubicBezTo>
                  <a:pt x="112" y="112"/>
                  <a:pt x="111" y="111"/>
                  <a:pt x="111" y="111"/>
                </a:cubicBezTo>
                <a:cubicBezTo>
                  <a:pt x="111" y="111"/>
                  <a:pt x="110" y="111"/>
                  <a:pt x="110" y="110"/>
                </a:cubicBezTo>
                <a:cubicBezTo>
                  <a:pt x="109" y="110"/>
                  <a:pt x="109" y="110"/>
                  <a:pt x="109" y="110"/>
                </a:cubicBezTo>
                <a:cubicBezTo>
                  <a:pt x="109" y="109"/>
                  <a:pt x="109" y="109"/>
                  <a:pt x="108" y="109"/>
                </a:cubicBezTo>
                <a:cubicBezTo>
                  <a:pt x="108" y="109"/>
                  <a:pt x="108" y="109"/>
                  <a:pt x="108" y="109"/>
                </a:cubicBezTo>
                <a:cubicBezTo>
                  <a:pt x="107" y="108"/>
                  <a:pt x="107" y="108"/>
                  <a:pt x="107" y="108"/>
                </a:cubicBezTo>
                <a:cubicBezTo>
                  <a:pt x="107" y="108"/>
                  <a:pt x="106" y="108"/>
                  <a:pt x="106" y="108"/>
                </a:cubicBezTo>
                <a:cubicBezTo>
                  <a:pt x="106" y="108"/>
                  <a:pt x="106" y="108"/>
                  <a:pt x="105" y="108"/>
                </a:cubicBezTo>
                <a:cubicBezTo>
                  <a:pt x="105" y="108"/>
                  <a:pt x="105" y="108"/>
                  <a:pt x="105" y="108"/>
                </a:cubicBezTo>
                <a:cubicBezTo>
                  <a:pt x="105" y="108"/>
                  <a:pt x="105" y="108"/>
                  <a:pt x="104" y="108"/>
                </a:cubicBezTo>
                <a:cubicBezTo>
                  <a:pt x="104" y="108"/>
                  <a:pt x="104" y="109"/>
                  <a:pt x="104" y="109"/>
                </a:cubicBezTo>
                <a:cubicBezTo>
                  <a:pt x="104" y="109"/>
                  <a:pt x="104" y="109"/>
                  <a:pt x="103" y="109"/>
                </a:cubicBezTo>
                <a:cubicBezTo>
                  <a:pt x="103" y="109"/>
                  <a:pt x="103" y="109"/>
                  <a:pt x="103" y="109"/>
                </a:cubicBezTo>
                <a:cubicBezTo>
                  <a:pt x="102" y="108"/>
                  <a:pt x="101" y="107"/>
                  <a:pt x="100" y="107"/>
                </a:cubicBezTo>
                <a:cubicBezTo>
                  <a:pt x="100" y="107"/>
                  <a:pt x="99" y="107"/>
                  <a:pt x="99" y="107"/>
                </a:cubicBezTo>
                <a:cubicBezTo>
                  <a:pt x="99" y="106"/>
                  <a:pt x="98" y="106"/>
                  <a:pt x="98" y="106"/>
                </a:cubicBezTo>
                <a:cubicBezTo>
                  <a:pt x="98" y="106"/>
                  <a:pt x="97" y="106"/>
                  <a:pt x="97" y="106"/>
                </a:cubicBezTo>
                <a:cubicBezTo>
                  <a:pt x="97" y="106"/>
                  <a:pt x="96" y="106"/>
                  <a:pt x="96" y="106"/>
                </a:cubicBezTo>
                <a:cubicBezTo>
                  <a:pt x="96" y="107"/>
                  <a:pt x="95" y="107"/>
                  <a:pt x="95" y="108"/>
                </a:cubicBezTo>
                <a:cubicBezTo>
                  <a:pt x="95" y="108"/>
                  <a:pt x="95" y="109"/>
                  <a:pt x="95" y="109"/>
                </a:cubicBezTo>
                <a:cubicBezTo>
                  <a:pt x="95" y="109"/>
                  <a:pt x="95" y="108"/>
                  <a:pt x="95" y="107"/>
                </a:cubicBezTo>
                <a:cubicBezTo>
                  <a:pt x="96" y="107"/>
                  <a:pt x="96" y="106"/>
                  <a:pt x="95" y="106"/>
                </a:cubicBezTo>
                <a:cubicBezTo>
                  <a:pt x="95" y="105"/>
                  <a:pt x="95" y="105"/>
                  <a:pt x="94" y="105"/>
                </a:cubicBezTo>
                <a:cubicBezTo>
                  <a:pt x="94" y="105"/>
                  <a:pt x="94" y="105"/>
                  <a:pt x="93" y="106"/>
                </a:cubicBezTo>
                <a:cubicBezTo>
                  <a:pt x="93" y="106"/>
                  <a:pt x="93" y="106"/>
                  <a:pt x="92" y="106"/>
                </a:cubicBezTo>
                <a:cubicBezTo>
                  <a:pt x="92" y="107"/>
                  <a:pt x="91" y="107"/>
                  <a:pt x="91" y="107"/>
                </a:cubicBezTo>
                <a:cubicBezTo>
                  <a:pt x="91" y="107"/>
                  <a:pt x="91" y="107"/>
                  <a:pt x="91" y="108"/>
                </a:cubicBezTo>
                <a:cubicBezTo>
                  <a:pt x="90" y="108"/>
                  <a:pt x="90" y="108"/>
                  <a:pt x="90" y="108"/>
                </a:cubicBezTo>
                <a:cubicBezTo>
                  <a:pt x="90" y="109"/>
                  <a:pt x="89" y="109"/>
                  <a:pt x="89" y="109"/>
                </a:cubicBezTo>
                <a:cubicBezTo>
                  <a:pt x="89" y="110"/>
                  <a:pt x="89" y="110"/>
                  <a:pt x="89" y="110"/>
                </a:cubicBezTo>
                <a:cubicBezTo>
                  <a:pt x="89" y="110"/>
                  <a:pt x="88" y="110"/>
                  <a:pt x="88" y="110"/>
                </a:cubicBezTo>
                <a:cubicBezTo>
                  <a:pt x="87" y="110"/>
                  <a:pt x="87" y="110"/>
                  <a:pt x="87" y="109"/>
                </a:cubicBezTo>
                <a:cubicBezTo>
                  <a:pt x="87" y="110"/>
                  <a:pt x="87" y="111"/>
                  <a:pt x="87" y="113"/>
                </a:cubicBezTo>
                <a:cubicBezTo>
                  <a:pt x="87" y="114"/>
                  <a:pt x="87" y="115"/>
                  <a:pt x="88" y="116"/>
                </a:cubicBezTo>
                <a:cubicBezTo>
                  <a:pt x="88" y="118"/>
                  <a:pt x="88" y="120"/>
                  <a:pt x="86" y="121"/>
                </a:cubicBezTo>
                <a:cubicBezTo>
                  <a:pt x="85" y="122"/>
                  <a:pt x="84" y="124"/>
                  <a:pt x="84" y="125"/>
                </a:cubicBezTo>
                <a:cubicBezTo>
                  <a:pt x="83" y="126"/>
                  <a:pt x="84" y="127"/>
                  <a:pt x="85" y="127"/>
                </a:cubicBezTo>
                <a:cubicBezTo>
                  <a:pt x="85" y="127"/>
                  <a:pt x="85" y="128"/>
                  <a:pt x="84" y="129"/>
                </a:cubicBezTo>
                <a:cubicBezTo>
                  <a:pt x="84" y="130"/>
                  <a:pt x="83" y="130"/>
                  <a:pt x="83" y="131"/>
                </a:cubicBezTo>
                <a:cubicBezTo>
                  <a:pt x="83" y="131"/>
                  <a:pt x="83" y="132"/>
                  <a:pt x="84" y="13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1" name="Freeform 168"/>
          <p:cNvSpPr>
            <a:spLocks noEditPoints="1"/>
          </p:cNvSpPr>
          <p:nvPr/>
        </p:nvSpPr>
        <p:spPr bwMode="auto">
          <a:xfrm>
            <a:off x="3264394" y="3548784"/>
            <a:ext cx="224714" cy="222554"/>
          </a:xfrm>
          <a:custGeom>
            <a:avLst/>
            <a:gdLst>
              <a:gd name="T0" fmla="*/ 96 w 156"/>
              <a:gd name="T1" fmla="*/ 88 h 156"/>
              <a:gd name="T2" fmla="*/ 31 w 156"/>
              <a:gd name="T3" fmla="*/ 152 h 156"/>
              <a:gd name="T4" fmla="*/ 23 w 156"/>
              <a:gd name="T5" fmla="*/ 156 h 156"/>
              <a:gd name="T6" fmla="*/ 14 w 156"/>
              <a:gd name="T7" fmla="*/ 152 h 156"/>
              <a:gd name="T8" fmla="*/ 4 w 156"/>
              <a:gd name="T9" fmla="*/ 142 h 156"/>
              <a:gd name="T10" fmla="*/ 0 w 156"/>
              <a:gd name="T11" fmla="*/ 133 h 156"/>
              <a:gd name="T12" fmla="*/ 4 w 156"/>
              <a:gd name="T13" fmla="*/ 125 h 156"/>
              <a:gd name="T14" fmla="*/ 68 w 156"/>
              <a:gd name="T15" fmla="*/ 60 h 156"/>
              <a:gd name="T16" fmla="*/ 79 w 156"/>
              <a:gd name="T17" fmla="*/ 77 h 156"/>
              <a:gd name="T18" fmla="*/ 96 w 156"/>
              <a:gd name="T19" fmla="*/ 88 h 156"/>
              <a:gd name="T20" fmla="*/ 33 w 156"/>
              <a:gd name="T21" fmla="*/ 132 h 156"/>
              <a:gd name="T22" fmla="*/ 35 w 156"/>
              <a:gd name="T23" fmla="*/ 127 h 156"/>
              <a:gd name="T24" fmla="*/ 33 w 156"/>
              <a:gd name="T25" fmla="*/ 123 h 156"/>
              <a:gd name="T26" fmla="*/ 29 w 156"/>
              <a:gd name="T27" fmla="*/ 121 h 156"/>
              <a:gd name="T28" fmla="*/ 25 w 156"/>
              <a:gd name="T29" fmla="*/ 123 h 156"/>
              <a:gd name="T30" fmla="*/ 23 w 156"/>
              <a:gd name="T31" fmla="*/ 127 h 156"/>
              <a:gd name="T32" fmla="*/ 25 w 156"/>
              <a:gd name="T33" fmla="*/ 132 h 156"/>
              <a:gd name="T34" fmla="*/ 29 w 156"/>
              <a:gd name="T35" fmla="*/ 133 h 156"/>
              <a:gd name="T36" fmla="*/ 33 w 156"/>
              <a:gd name="T37" fmla="*/ 132 h 156"/>
              <a:gd name="T38" fmla="*/ 156 w 156"/>
              <a:gd name="T39" fmla="*/ 47 h 156"/>
              <a:gd name="T40" fmla="*/ 153 w 156"/>
              <a:gd name="T41" fmla="*/ 57 h 156"/>
              <a:gd name="T42" fmla="*/ 138 w 156"/>
              <a:gd name="T43" fmla="*/ 77 h 156"/>
              <a:gd name="T44" fmla="*/ 113 w 156"/>
              <a:gd name="T45" fmla="*/ 85 h 156"/>
              <a:gd name="T46" fmla="*/ 84 w 156"/>
              <a:gd name="T47" fmla="*/ 73 h 156"/>
              <a:gd name="T48" fmla="*/ 71 w 156"/>
              <a:gd name="T49" fmla="*/ 43 h 156"/>
              <a:gd name="T50" fmla="*/ 84 w 156"/>
              <a:gd name="T51" fmla="*/ 13 h 156"/>
              <a:gd name="T52" fmla="*/ 113 w 156"/>
              <a:gd name="T53" fmla="*/ 0 h 156"/>
              <a:gd name="T54" fmla="*/ 125 w 156"/>
              <a:gd name="T55" fmla="*/ 2 h 156"/>
              <a:gd name="T56" fmla="*/ 135 w 156"/>
              <a:gd name="T57" fmla="*/ 6 h 156"/>
              <a:gd name="T58" fmla="*/ 137 w 156"/>
              <a:gd name="T59" fmla="*/ 9 h 156"/>
              <a:gd name="T60" fmla="*/ 135 w 156"/>
              <a:gd name="T61" fmla="*/ 12 h 156"/>
              <a:gd name="T62" fmla="*/ 107 w 156"/>
              <a:gd name="T63" fmla="*/ 28 h 156"/>
              <a:gd name="T64" fmla="*/ 107 w 156"/>
              <a:gd name="T65" fmla="*/ 49 h 156"/>
              <a:gd name="T66" fmla="*/ 126 w 156"/>
              <a:gd name="T67" fmla="*/ 59 h 156"/>
              <a:gd name="T68" fmla="*/ 133 w 156"/>
              <a:gd name="T69" fmla="*/ 54 h 156"/>
              <a:gd name="T70" fmla="*/ 146 w 156"/>
              <a:gd name="T71" fmla="*/ 47 h 156"/>
              <a:gd name="T72" fmla="*/ 153 w 156"/>
              <a:gd name="T73" fmla="*/ 43 h 156"/>
              <a:gd name="T74" fmla="*/ 155 w 156"/>
              <a:gd name="T75" fmla="*/ 44 h 156"/>
              <a:gd name="T76" fmla="*/ 156 w 156"/>
              <a:gd name="T77" fmla="*/ 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6" h="156">
                <a:moveTo>
                  <a:pt x="96" y="88"/>
                </a:moveTo>
                <a:cubicBezTo>
                  <a:pt x="31" y="152"/>
                  <a:pt x="31" y="152"/>
                  <a:pt x="31" y="152"/>
                </a:cubicBezTo>
                <a:cubicBezTo>
                  <a:pt x="29" y="155"/>
                  <a:pt x="26" y="156"/>
                  <a:pt x="23" y="156"/>
                </a:cubicBezTo>
                <a:cubicBezTo>
                  <a:pt x="19" y="156"/>
                  <a:pt x="17" y="155"/>
                  <a:pt x="14" y="152"/>
                </a:cubicBezTo>
                <a:cubicBezTo>
                  <a:pt x="4" y="142"/>
                  <a:pt x="4" y="142"/>
                  <a:pt x="4" y="142"/>
                </a:cubicBezTo>
                <a:cubicBezTo>
                  <a:pt x="2" y="140"/>
                  <a:pt x="0" y="137"/>
                  <a:pt x="0" y="133"/>
                </a:cubicBezTo>
                <a:cubicBezTo>
                  <a:pt x="0" y="130"/>
                  <a:pt x="2" y="127"/>
                  <a:pt x="4" y="125"/>
                </a:cubicBezTo>
                <a:cubicBezTo>
                  <a:pt x="68" y="60"/>
                  <a:pt x="68" y="60"/>
                  <a:pt x="68" y="60"/>
                </a:cubicBezTo>
                <a:cubicBezTo>
                  <a:pt x="71" y="67"/>
                  <a:pt x="75" y="72"/>
                  <a:pt x="79" y="77"/>
                </a:cubicBezTo>
                <a:cubicBezTo>
                  <a:pt x="84" y="82"/>
                  <a:pt x="90" y="85"/>
                  <a:pt x="96" y="88"/>
                </a:cubicBezTo>
                <a:close/>
                <a:moveTo>
                  <a:pt x="33" y="132"/>
                </a:moveTo>
                <a:cubicBezTo>
                  <a:pt x="34" y="130"/>
                  <a:pt x="35" y="129"/>
                  <a:pt x="35" y="127"/>
                </a:cubicBezTo>
                <a:cubicBezTo>
                  <a:pt x="35" y="126"/>
                  <a:pt x="34" y="124"/>
                  <a:pt x="33" y="123"/>
                </a:cubicBezTo>
                <a:cubicBezTo>
                  <a:pt x="32" y="122"/>
                  <a:pt x="30" y="121"/>
                  <a:pt x="29" y="121"/>
                </a:cubicBezTo>
                <a:cubicBezTo>
                  <a:pt x="27" y="121"/>
                  <a:pt x="26" y="122"/>
                  <a:pt x="25" y="123"/>
                </a:cubicBezTo>
                <a:cubicBezTo>
                  <a:pt x="23" y="124"/>
                  <a:pt x="23" y="126"/>
                  <a:pt x="23" y="127"/>
                </a:cubicBezTo>
                <a:cubicBezTo>
                  <a:pt x="23" y="129"/>
                  <a:pt x="23" y="130"/>
                  <a:pt x="25" y="132"/>
                </a:cubicBezTo>
                <a:cubicBezTo>
                  <a:pt x="26" y="133"/>
                  <a:pt x="27" y="133"/>
                  <a:pt x="29" y="133"/>
                </a:cubicBezTo>
                <a:cubicBezTo>
                  <a:pt x="30" y="133"/>
                  <a:pt x="32" y="133"/>
                  <a:pt x="33" y="132"/>
                </a:cubicBezTo>
                <a:close/>
                <a:moveTo>
                  <a:pt x="156" y="47"/>
                </a:moveTo>
                <a:cubicBezTo>
                  <a:pt x="156" y="49"/>
                  <a:pt x="155" y="52"/>
                  <a:pt x="153" y="57"/>
                </a:cubicBezTo>
                <a:cubicBezTo>
                  <a:pt x="151" y="65"/>
                  <a:pt x="145" y="72"/>
                  <a:pt x="138" y="77"/>
                </a:cubicBezTo>
                <a:cubicBezTo>
                  <a:pt x="131" y="82"/>
                  <a:pt x="122" y="85"/>
                  <a:pt x="113" y="85"/>
                </a:cubicBezTo>
                <a:cubicBezTo>
                  <a:pt x="102" y="85"/>
                  <a:pt x="92" y="81"/>
                  <a:pt x="84" y="73"/>
                </a:cubicBezTo>
                <a:cubicBezTo>
                  <a:pt x="75" y="64"/>
                  <a:pt x="71" y="54"/>
                  <a:pt x="71" y="43"/>
                </a:cubicBezTo>
                <a:cubicBezTo>
                  <a:pt x="71" y="31"/>
                  <a:pt x="75" y="21"/>
                  <a:pt x="84" y="13"/>
                </a:cubicBezTo>
                <a:cubicBezTo>
                  <a:pt x="92" y="4"/>
                  <a:pt x="102" y="0"/>
                  <a:pt x="113" y="0"/>
                </a:cubicBezTo>
                <a:cubicBezTo>
                  <a:pt x="117" y="0"/>
                  <a:pt x="121" y="1"/>
                  <a:pt x="125" y="2"/>
                </a:cubicBezTo>
                <a:cubicBezTo>
                  <a:pt x="129" y="3"/>
                  <a:pt x="132" y="4"/>
                  <a:pt x="135" y="6"/>
                </a:cubicBezTo>
                <a:cubicBezTo>
                  <a:pt x="136" y="7"/>
                  <a:pt x="137" y="8"/>
                  <a:pt x="137" y="9"/>
                </a:cubicBezTo>
                <a:cubicBezTo>
                  <a:pt x="137" y="10"/>
                  <a:pt x="136" y="11"/>
                  <a:pt x="135" y="12"/>
                </a:cubicBezTo>
                <a:cubicBezTo>
                  <a:pt x="107" y="28"/>
                  <a:pt x="107" y="28"/>
                  <a:pt x="107" y="28"/>
                </a:cubicBezTo>
                <a:cubicBezTo>
                  <a:pt x="107" y="49"/>
                  <a:pt x="107" y="49"/>
                  <a:pt x="107" y="49"/>
                </a:cubicBezTo>
                <a:cubicBezTo>
                  <a:pt x="126" y="59"/>
                  <a:pt x="126" y="59"/>
                  <a:pt x="126" y="59"/>
                </a:cubicBezTo>
                <a:cubicBezTo>
                  <a:pt x="126" y="59"/>
                  <a:pt x="128" y="57"/>
                  <a:pt x="133" y="54"/>
                </a:cubicBezTo>
                <a:cubicBezTo>
                  <a:pt x="138" y="51"/>
                  <a:pt x="142" y="49"/>
                  <a:pt x="146" y="47"/>
                </a:cubicBezTo>
                <a:cubicBezTo>
                  <a:pt x="150" y="44"/>
                  <a:pt x="152" y="43"/>
                  <a:pt x="153" y="43"/>
                </a:cubicBezTo>
                <a:cubicBezTo>
                  <a:pt x="154" y="43"/>
                  <a:pt x="154" y="44"/>
                  <a:pt x="155" y="44"/>
                </a:cubicBezTo>
                <a:cubicBezTo>
                  <a:pt x="155" y="45"/>
                  <a:pt x="156" y="46"/>
                  <a:pt x="156"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2" name="Freeform 169"/>
          <p:cNvSpPr>
            <a:spLocks noEditPoints="1"/>
          </p:cNvSpPr>
          <p:nvPr/>
        </p:nvSpPr>
        <p:spPr bwMode="auto">
          <a:xfrm>
            <a:off x="3547447" y="3548784"/>
            <a:ext cx="241999" cy="190143"/>
          </a:xfrm>
          <a:custGeom>
            <a:avLst/>
            <a:gdLst>
              <a:gd name="T0" fmla="*/ 169 w 169"/>
              <a:gd name="T1" fmla="*/ 6 h 133"/>
              <a:gd name="T2" fmla="*/ 169 w 169"/>
              <a:gd name="T3" fmla="*/ 31 h 133"/>
              <a:gd name="T4" fmla="*/ 167 w 169"/>
              <a:gd name="T5" fmla="*/ 35 h 133"/>
              <a:gd name="T6" fmla="*/ 163 w 169"/>
              <a:gd name="T7" fmla="*/ 37 h 133"/>
              <a:gd name="T8" fmla="*/ 6 w 169"/>
              <a:gd name="T9" fmla="*/ 37 h 133"/>
              <a:gd name="T10" fmla="*/ 1 w 169"/>
              <a:gd name="T11" fmla="*/ 35 h 133"/>
              <a:gd name="T12" fmla="*/ 0 w 169"/>
              <a:gd name="T13" fmla="*/ 31 h 133"/>
              <a:gd name="T14" fmla="*/ 0 w 169"/>
              <a:gd name="T15" fmla="*/ 6 h 133"/>
              <a:gd name="T16" fmla="*/ 1 w 169"/>
              <a:gd name="T17" fmla="*/ 2 h 133"/>
              <a:gd name="T18" fmla="*/ 6 w 169"/>
              <a:gd name="T19" fmla="*/ 0 h 133"/>
              <a:gd name="T20" fmla="*/ 163 w 169"/>
              <a:gd name="T21" fmla="*/ 0 h 133"/>
              <a:gd name="T22" fmla="*/ 167 w 169"/>
              <a:gd name="T23" fmla="*/ 2 h 133"/>
              <a:gd name="T24" fmla="*/ 169 w 169"/>
              <a:gd name="T25" fmla="*/ 6 h 133"/>
              <a:gd name="T26" fmla="*/ 169 w 169"/>
              <a:gd name="T27" fmla="*/ 55 h 133"/>
              <a:gd name="T28" fmla="*/ 169 w 169"/>
              <a:gd name="T29" fmla="*/ 79 h 133"/>
              <a:gd name="T30" fmla="*/ 167 w 169"/>
              <a:gd name="T31" fmla="*/ 83 h 133"/>
              <a:gd name="T32" fmla="*/ 163 w 169"/>
              <a:gd name="T33" fmla="*/ 85 h 133"/>
              <a:gd name="T34" fmla="*/ 6 w 169"/>
              <a:gd name="T35" fmla="*/ 85 h 133"/>
              <a:gd name="T36" fmla="*/ 1 w 169"/>
              <a:gd name="T37" fmla="*/ 83 h 133"/>
              <a:gd name="T38" fmla="*/ 0 w 169"/>
              <a:gd name="T39" fmla="*/ 79 h 133"/>
              <a:gd name="T40" fmla="*/ 0 w 169"/>
              <a:gd name="T41" fmla="*/ 55 h 133"/>
              <a:gd name="T42" fmla="*/ 1 w 169"/>
              <a:gd name="T43" fmla="*/ 51 h 133"/>
              <a:gd name="T44" fmla="*/ 6 w 169"/>
              <a:gd name="T45" fmla="*/ 49 h 133"/>
              <a:gd name="T46" fmla="*/ 163 w 169"/>
              <a:gd name="T47" fmla="*/ 49 h 133"/>
              <a:gd name="T48" fmla="*/ 167 w 169"/>
              <a:gd name="T49" fmla="*/ 51 h 133"/>
              <a:gd name="T50" fmla="*/ 169 w 169"/>
              <a:gd name="T51" fmla="*/ 55 h 133"/>
              <a:gd name="T52" fmla="*/ 169 w 169"/>
              <a:gd name="T53" fmla="*/ 103 h 133"/>
              <a:gd name="T54" fmla="*/ 169 w 169"/>
              <a:gd name="T55" fmla="*/ 127 h 133"/>
              <a:gd name="T56" fmla="*/ 167 w 169"/>
              <a:gd name="T57" fmla="*/ 132 h 133"/>
              <a:gd name="T58" fmla="*/ 163 w 169"/>
              <a:gd name="T59" fmla="*/ 133 h 133"/>
              <a:gd name="T60" fmla="*/ 6 w 169"/>
              <a:gd name="T61" fmla="*/ 133 h 133"/>
              <a:gd name="T62" fmla="*/ 1 w 169"/>
              <a:gd name="T63" fmla="*/ 132 h 133"/>
              <a:gd name="T64" fmla="*/ 0 w 169"/>
              <a:gd name="T65" fmla="*/ 127 h 133"/>
              <a:gd name="T66" fmla="*/ 0 w 169"/>
              <a:gd name="T67" fmla="*/ 103 h 133"/>
              <a:gd name="T68" fmla="*/ 1 w 169"/>
              <a:gd name="T69" fmla="*/ 99 h 133"/>
              <a:gd name="T70" fmla="*/ 6 w 169"/>
              <a:gd name="T71" fmla="*/ 97 h 133"/>
              <a:gd name="T72" fmla="*/ 163 w 169"/>
              <a:gd name="T73" fmla="*/ 97 h 133"/>
              <a:gd name="T74" fmla="*/ 167 w 169"/>
              <a:gd name="T75" fmla="*/ 99 h 133"/>
              <a:gd name="T76" fmla="*/ 169 w 169"/>
              <a:gd name="T77" fmla="*/ 103 h 133"/>
              <a:gd name="T78" fmla="*/ 60 w 169"/>
              <a:gd name="T79" fmla="*/ 73 h 133"/>
              <a:gd name="T80" fmla="*/ 157 w 169"/>
              <a:gd name="T81" fmla="*/ 73 h 133"/>
              <a:gd name="T82" fmla="*/ 157 w 169"/>
              <a:gd name="T83" fmla="*/ 61 h 133"/>
              <a:gd name="T84" fmla="*/ 60 w 169"/>
              <a:gd name="T85" fmla="*/ 61 h 133"/>
              <a:gd name="T86" fmla="*/ 60 w 169"/>
              <a:gd name="T87" fmla="*/ 73 h 133"/>
              <a:gd name="T88" fmla="*/ 96 w 169"/>
              <a:gd name="T89" fmla="*/ 121 h 133"/>
              <a:gd name="T90" fmla="*/ 157 w 169"/>
              <a:gd name="T91" fmla="*/ 121 h 133"/>
              <a:gd name="T92" fmla="*/ 157 w 169"/>
              <a:gd name="T93" fmla="*/ 109 h 133"/>
              <a:gd name="T94" fmla="*/ 96 w 169"/>
              <a:gd name="T95" fmla="*/ 109 h 133"/>
              <a:gd name="T96" fmla="*/ 96 w 169"/>
              <a:gd name="T97" fmla="*/ 121 h 133"/>
              <a:gd name="T98" fmla="*/ 121 w 169"/>
              <a:gd name="T99" fmla="*/ 25 h 133"/>
              <a:gd name="T100" fmla="*/ 157 w 169"/>
              <a:gd name="T101" fmla="*/ 25 h 133"/>
              <a:gd name="T102" fmla="*/ 157 w 169"/>
              <a:gd name="T103" fmla="*/ 12 h 133"/>
              <a:gd name="T104" fmla="*/ 121 w 169"/>
              <a:gd name="T105" fmla="*/ 12 h 133"/>
              <a:gd name="T106" fmla="*/ 121 w 169"/>
              <a:gd name="T107" fmla="*/ 2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9" h="133">
                <a:moveTo>
                  <a:pt x="169" y="6"/>
                </a:moveTo>
                <a:cubicBezTo>
                  <a:pt x="169" y="31"/>
                  <a:pt x="169" y="31"/>
                  <a:pt x="169" y="31"/>
                </a:cubicBezTo>
                <a:cubicBezTo>
                  <a:pt x="169" y="32"/>
                  <a:pt x="168" y="34"/>
                  <a:pt x="167" y="35"/>
                </a:cubicBezTo>
                <a:cubicBezTo>
                  <a:pt x="166" y="36"/>
                  <a:pt x="165" y="37"/>
                  <a:pt x="163" y="37"/>
                </a:cubicBezTo>
                <a:cubicBezTo>
                  <a:pt x="6" y="37"/>
                  <a:pt x="6" y="37"/>
                  <a:pt x="6" y="37"/>
                </a:cubicBezTo>
                <a:cubicBezTo>
                  <a:pt x="4" y="37"/>
                  <a:pt x="3" y="36"/>
                  <a:pt x="1" y="35"/>
                </a:cubicBezTo>
                <a:cubicBezTo>
                  <a:pt x="0" y="34"/>
                  <a:pt x="0" y="32"/>
                  <a:pt x="0" y="31"/>
                </a:cubicBezTo>
                <a:cubicBezTo>
                  <a:pt x="0" y="6"/>
                  <a:pt x="0" y="6"/>
                  <a:pt x="0" y="6"/>
                </a:cubicBezTo>
                <a:cubicBezTo>
                  <a:pt x="0" y="5"/>
                  <a:pt x="0" y="3"/>
                  <a:pt x="1" y="2"/>
                </a:cubicBezTo>
                <a:cubicBezTo>
                  <a:pt x="3" y="1"/>
                  <a:pt x="4" y="0"/>
                  <a:pt x="6" y="0"/>
                </a:cubicBezTo>
                <a:cubicBezTo>
                  <a:pt x="163" y="0"/>
                  <a:pt x="163" y="0"/>
                  <a:pt x="163" y="0"/>
                </a:cubicBezTo>
                <a:cubicBezTo>
                  <a:pt x="165" y="0"/>
                  <a:pt x="166" y="1"/>
                  <a:pt x="167" y="2"/>
                </a:cubicBezTo>
                <a:cubicBezTo>
                  <a:pt x="168" y="3"/>
                  <a:pt x="169" y="5"/>
                  <a:pt x="169" y="6"/>
                </a:cubicBezTo>
                <a:close/>
                <a:moveTo>
                  <a:pt x="169" y="55"/>
                </a:moveTo>
                <a:cubicBezTo>
                  <a:pt x="169" y="79"/>
                  <a:pt x="169" y="79"/>
                  <a:pt x="169" y="79"/>
                </a:cubicBezTo>
                <a:cubicBezTo>
                  <a:pt x="169" y="81"/>
                  <a:pt x="168" y="82"/>
                  <a:pt x="167" y="83"/>
                </a:cubicBezTo>
                <a:cubicBezTo>
                  <a:pt x="166" y="84"/>
                  <a:pt x="165" y="85"/>
                  <a:pt x="163" y="85"/>
                </a:cubicBezTo>
                <a:cubicBezTo>
                  <a:pt x="6" y="85"/>
                  <a:pt x="6" y="85"/>
                  <a:pt x="6" y="85"/>
                </a:cubicBezTo>
                <a:cubicBezTo>
                  <a:pt x="4" y="85"/>
                  <a:pt x="3" y="84"/>
                  <a:pt x="1" y="83"/>
                </a:cubicBezTo>
                <a:cubicBezTo>
                  <a:pt x="0" y="82"/>
                  <a:pt x="0" y="81"/>
                  <a:pt x="0" y="79"/>
                </a:cubicBezTo>
                <a:cubicBezTo>
                  <a:pt x="0" y="55"/>
                  <a:pt x="0" y="55"/>
                  <a:pt x="0" y="55"/>
                </a:cubicBezTo>
                <a:cubicBezTo>
                  <a:pt x="0" y="53"/>
                  <a:pt x="0" y="52"/>
                  <a:pt x="1" y="51"/>
                </a:cubicBezTo>
                <a:cubicBezTo>
                  <a:pt x="3" y="49"/>
                  <a:pt x="4" y="49"/>
                  <a:pt x="6" y="49"/>
                </a:cubicBezTo>
                <a:cubicBezTo>
                  <a:pt x="163" y="49"/>
                  <a:pt x="163" y="49"/>
                  <a:pt x="163" y="49"/>
                </a:cubicBezTo>
                <a:cubicBezTo>
                  <a:pt x="165" y="49"/>
                  <a:pt x="166" y="49"/>
                  <a:pt x="167" y="51"/>
                </a:cubicBezTo>
                <a:cubicBezTo>
                  <a:pt x="168" y="52"/>
                  <a:pt x="169" y="53"/>
                  <a:pt x="169" y="55"/>
                </a:cubicBezTo>
                <a:close/>
                <a:moveTo>
                  <a:pt x="169" y="103"/>
                </a:moveTo>
                <a:cubicBezTo>
                  <a:pt x="169" y="127"/>
                  <a:pt x="169" y="127"/>
                  <a:pt x="169" y="127"/>
                </a:cubicBezTo>
                <a:cubicBezTo>
                  <a:pt x="169" y="129"/>
                  <a:pt x="168" y="130"/>
                  <a:pt x="167" y="132"/>
                </a:cubicBezTo>
                <a:cubicBezTo>
                  <a:pt x="166" y="133"/>
                  <a:pt x="165" y="133"/>
                  <a:pt x="163" y="133"/>
                </a:cubicBezTo>
                <a:cubicBezTo>
                  <a:pt x="6" y="133"/>
                  <a:pt x="6" y="133"/>
                  <a:pt x="6" y="133"/>
                </a:cubicBezTo>
                <a:cubicBezTo>
                  <a:pt x="4" y="133"/>
                  <a:pt x="3" y="133"/>
                  <a:pt x="1" y="132"/>
                </a:cubicBezTo>
                <a:cubicBezTo>
                  <a:pt x="0" y="130"/>
                  <a:pt x="0" y="129"/>
                  <a:pt x="0" y="127"/>
                </a:cubicBezTo>
                <a:cubicBezTo>
                  <a:pt x="0" y="103"/>
                  <a:pt x="0" y="103"/>
                  <a:pt x="0" y="103"/>
                </a:cubicBezTo>
                <a:cubicBezTo>
                  <a:pt x="0" y="102"/>
                  <a:pt x="0" y="100"/>
                  <a:pt x="1" y="99"/>
                </a:cubicBezTo>
                <a:cubicBezTo>
                  <a:pt x="3" y="98"/>
                  <a:pt x="4" y="97"/>
                  <a:pt x="6" y="97"/>
                </a:cubicBezTo>
                <a:cubicBezTo>
                  <a:pt x="163" y="97"/>
                  <a:pt x="163" y="97"/>
                  <a:pt x="163" y="97"/>
                </a:cubicBezTo>
                <a:cubicBezTo>
                  <a:pt x="165" y="97"/>
                  <a:pt x="166" y="98"/>
                  <a:pt x="167" y="99"/>
                </a:cubicBezTo>
                <a:cubicBezTo>
                  <a:pt x="168" y="100"/>
                  <a:pt x="169" y="102"/>
                  <a:pt x="169" y="103"/>
                </a:cubicBezTo>
                <a:close/>
                <a:moveTo>
                  <a:pt x="60" y="73"/>
                </a:moveTo>
                <a:cubicBezTo>
                  <a:pt x="157" y="73"/>
                  <a:pt x="157" y="73"/>
                  <a:pt x="157" y="73"/>
                </a:cubicBezTo>
                <a:cubicBezTo>
                  <a:pt x="157" y="61"/>
                  <a:pt x="157" y="61"/>
                  <a:pt x="157" y="61"/>
                </a:cubicBezTo>
                <a:cubicBezTo>
                  <a:pt x="60" y="61"/>
                  <a:pt x="60" y="61"/>
                  <a:pt x="60" y="61"/>
                </a:cubicBezTo>
                <a:lnTo>
                  <a:pt x="60" y="73"/>
                </a:lnTo>
                <a:close/>
                <a:moveTo>
                  <a:pt x="96" y="121"/>
                </a:moveTo>
                <a:cubicBezTo>
                  <a:pt x="157" y="121"/>
                  <a:pt x="157" y="121"/>
                  <a:pt x="157" y="121"/>
                </a:cubicBezTo>
                <a:cubicBezTo>
                  <a:pt x="157" y="109"/>
                  <a:pt x="157" y="109"/>
                  <a:pt x="157" y="109"/>
                </a:cubicBezTo>
                <a:cubicBezTo>
                  <a:pt x="96" y="109"/>
                  <a:pt x="96" y="109"/>
                  <a:pt x="96" y="109"/>
                </a:cubicBezTo>
                <a:lnTo>
                  <a:pt x="96" y="121"/>
                </a:lnTo>
                <a:close/>
                <a:moveTo>
                  <a:pt x="121" y="25"/>
                </a:moveTo>
                <a:cubicBezTo>
                  <a:pt x="157" y="25"/>
                  <a:pt x="157" y="25"/>
                  <a:pt x="157" y="25"/>
                </a:cubicBezTo>
                <a:cubicBezTo>
                  <a:pt x="157" y="12"/>
                  <a:pt x="157" y="12"/>
                  <a:pt x="157" y="12"/>
                </a:cubicBezTo>
                <a:cubicBezTo>
                  <a:pt x="121" y="12"/>
                  <a:pt x="121" y="12"/>
                  <a:pt x="121" y="12"/>
                </a:cubicBezTo>
                <a:lnTo>
                  <a:pt x="121" y="2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3" name="Freeform 170"/>
          <p:cNvSpPr/>
          <p:nvPr/>
        </p:nvSpPr>
        <p:spPr bwMode="auto">
          <a:xfrm>
            <a:off x="3847784" y="3566069"/>
            <a:ext cx="192302" cy="192302"/>
          </a:xfrm>
          <a:custGeom>
            <a:avLst/>
            <a:gdLst>
              <a:gd name="T0" fmla="*/ 133 w 135"/>
              <a:gd name="T1" fmla="*/ 4 h 134"/>
              <a:gd name="T2" fmla="*/ 132 w 135"/>
              <a:gd name="T3" fmla="*/ 11 h 134"/>
              <a:gd name="T4" fmla="*/ 86 w 135"/>
              <a:gd name="T5" fmla="*/ 57 h 134"/>
              <a:gd name="T6" fmla="*/ 86 w 135"/>
              <a:gd name="T7" fmla="*/ 128 h 134"/>
              <a:gd name="T8" fmla="*/ 82 w 135"/>
              <a:gd name="T9" fmla="*/ 133 h 134"/>
              <a:gd name="T10" fmla="*/ 80 w 135"/>
              <a:gd name="T11" fmla="*/ 134 h 134"/>
              <a:gd name="T12" fmla="*/ 75 w 135"/>
              <a:gd name="T13" fmla="*/ 132 h 134"/>
              <a:gd name="T14" fmla="*/ 51 w 135"/>
              <a:gd name="T15" fmla="*/ 108 h 134"/>
              <a:gd name="T16" fmla="*/ 49 w 135"/>
              <a:gd name="T17" fmla="*/ 103 h 134"/>
              <a:gd name="T18" fmla="*/ 49 w 135"/>
              <a:gd name="T19" fmla="*/ 57 h 134"/>
              <a:gd name="T20" fmla="*/ 3 w 135"/>
              <a:gd name="T21" fmla="*/ 11 h 134"/>
              <a:gd name="T22" fmla="*/ 1 w 135"/>
              <a:gd name="T23" fmla="*/ 4 h 134"/>
              <a:gd name="T24" fmla="*/ 7 w 135"/>
              <a:gd name="T25" fmla="*/ 0 h 134"/>
              <a:gd name="T26" fmla="*/ 128 w 135"/>
              <a:gd name="T27" fmla="*/ 0 h 134"/>
              <a:gd name="T28" fmla="*/ 133 w 135"/>
              <a:gd name="T29" fmla="*/ 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5" h="134">
                <a:moveTo>
                  <a:pt x="133" y="4"/>
                </a:moveTo>
                <a:cubicBezTo>
                  <a:pt x="135" y="7"/>
                  <a:pt x="134" y="9"/>
                  <a:pt x="132" y="11"/>
                </a:cubicBezTo>
                <a:cubicBezTo>
                  <a:pt x="86" y="57"/>
                  <a:pt x="86" y="57"/>
                  <a:pt x="86" y="57"/>
                </a:cubicBezTo>
                <a:cubicBezTo>
                  <a:pt x="86" y="128"/>
                  <a:pt x="86" y="128"/>
                  <a:pt x="86" y="128"/>
                </a:cubicBezTo>
                <a:cubicBezTo>
                  <a:pt x="86" y="130"/>
                  <a:pt x="84" y="132"/>
                  <a:pt x="82" y="133"/>
                </a:cubicBezTo>
                <a:cubicBezTo>
                  <a:pt x="81" y="133"/>
                  <a:pt x="80" y="134"/>
                  <a:pt x="80" y="134"/>
                </a:cubicBezTo>
                <a:cubicBezTo>
                  <a:pt x="78" y="134"/>
                  <a:pt x="76" y="133"/>
                  <a:pt x="75" y="132"/>
                </a:cubicBezTo>
                <a:cubicBezTo>
                  <a:pt x="51" y="108"/>
                  <a:pt x="51" y="108"/>
                  <a:pt x="51" y="108"/>
                </a:cubicBezTo>
                <a:cubicBezTo>
                  <a:pt x="50" y="106"/>
                  <a:pt x="49" y="105"/>
                  <a:pt x="49" y="103"/>
                </a:cubicBezTo>
                <a:cubicBezTo>
                  <a:pt x="49" y="57"/>
                  <a:pt x="49" y="57"/>
                  <a:pt x="49" y="57"/>
                </a:cubicBezTo>
                <a:cubicBezTo>
                  <a:pt x="3" y="11"/>
                  <a:pt x="3" y="11"/>
                  <a:pt x="3" y="11"/>
                </a:cubicBezTo>
                <a:cubicBezTo>
                  <a:pt x="1" y="9"/>
                  <a:pt x="0" y="7"/>
                  <a:pt x="1" y="4"/>
                </a:cubicBezTo>
                <a:cubicBezTo>
                  <a:pt x="2" y="2"/>
                  <a:pt x="4" y="0"/>
                  <a:pt x="7" y="0"/>
                </a:cubicBezTo>
                <a:cubicBezTo>
                  <a:pt x="128" y="0"/>
                  <a:pt x="128" y="0"/>
                  <a:pt x="128" y="0"/>
                </a:cubicBezTo>
                <a:cubicBezTo>
                  <a:pt x="131" y="0"/>
                  <a:pt x="132" y="2"/>
                  <a:pt x="133" y="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4" name="Freeform 171"/>
          <p:cNvSpPr>
            <a:spLocks noEditPoints="1"/>
          </p:cNvSpPr>
          <p:nvPr/>
        </p:nvSpPr>
        <p:spPr bwMode="auto">
          <a:xfrm>
            <a:off x="4098426" y="3531498"/>
            <a:ext cx="241999" cy="207427"/>
          </a:xfrm>
          <a:custGeom>
            <a:avLst/>
            <a:gdLst>
              <a:gd name="T0" fmla="*/ 169 w 169"/>
              <a:gd name="T1" fmla="*/ 40 h 145"/>
              <a:gd name="T2" fmla="*/ 169 w 169"/>
              <a:gd name="T3" fmla="*/ 76 h 145"/>
              <a:gd name="T4" fmla="*/ 0 w 169"/>
              <a:gd name="T5" fmla="*/ 76 h 145"/>
              <a:gd name="T6" fmla="*/ 0 w 169"/>
              <a:gd name="T7" fmla="*/ 40 h 145"/>
              <a:gd name="T8" fmla="*/ 4 w 169"/>
              <a:gd name="T9" fmla="*/ 29 h 145"/>
              <a:gd name="T10" fmla="*/ 15 w 169"/>
              <a:gd name="T11" fmla="*/ 24 h 145"/>
              <a:gd name="T12" fmla="*/ 48 w 169"/>
              <a:gd name="T13" fmla="*/ 24 h 145"/>
              <a:gd name="T14" fmla="*/ 48 w 169"/>
              <a:gd name="T15" fmla="*/ 9 h 145"/>
              <a:gd name="T16" fmla="*/ 51 w 169"/>
              <a:gd name="T17" fmla="*/ 3 h 145"/>
              <a:gd name="T18" fmla="*/ 57 w 169"/>
              <a:gd name="T19" fmla="*/ 0 h 145"/>
              <a:gd name="T20" fmla="*/ 112 w 169"/>
              <a:gd name="T21" fmla="*/ 0 h 145"/>
              <a:gd name="T22" fmla="*/ 118 w 169"/>
              <a:gd name="T23" fmla="*/ 3 h 145"/>
              <a:gd name="T24" fmla="*/ 121 w 169"/>
              <a:gd name="T25" fmla="*/ 9 h 145"/>
              <a:gd name="T26" fmla="*/ 121 w 169"/>
              <a:gd name="T27" fmla="*/ 24 h 145"/>
              <a:gd name="T28" fmla="*/ 154 w 169"/>
              <a:gd name="T29" fmla="*/ 24 h 145"/>
              <a:gd name="T30" fmla="*/ 165 w 169"/>
              <a:gd name="T31" fmla="*/ 29 h 145"/>
              <a:gd name="T32" fmla="*/ 169 w 169"/>
              <a:gd name="T33" fmla="*/ 40 h 145"/>
              <a:gd name="T34" fmla="*/ 169 w 169"/>
              <a:gd name="T35" fmla="*/ 85 h 145"/>
              <a:gd name="T36" fmla="*/ 169 w 169"/>
              <a:gd name="T37" fmla="*/ 130 h 145"/>
              <a:gd name="T38" fmla="*/ 165 w 169"/>
              <a:gd name="T39" fmla="*/ 141 h 145"/>
              <a:gd name="T40" fmla="*/ 154 w 169"/>
              <a:gd name="T41" fmla="*/ 145 h 145"/>
              <a:gd name="T42" fmla="*/ 15 w 169"/>
              <a:gd name="T43" fmla="*/ 145 h 145"/>
              <a:gd name="T44" fmla="*/ 4 w 169"/>
              <a:gd name="T45" fmla="*/ 141 h 145"/>
              <a:gd name="T46" fmla="*/ 0 w 169"/>
              <a:gd name="T47" fmla="*/ 130 h 145"/>
              <a:gd name="T48" fmla="*/ 0 w 169"/>
              <a:gd name="T49" fmla="*/ 85 h 145"/>
              <a:gd name="T50" fmla="*/ 63 w 169"/>
              <a:gd name="T51" fmla="*/ 85 h 145"/>
              <a:gd name="T52" fmla="*/ 63 w 169"/>
              <a:gd name="T53" fmla="*/ 100 h 145"/>
              <a:gd name="T54" fmla="*/ 65 w 169"/>
              <a:gd name="T55" fmla="*/ 104 h 145"/>
              <a:gd name="T56" fmla="*/ 69 w 169"/>
              <a:gd name="T57" fmla="*/ 106 h 145"/>
              <a:gd name="T58" fmla="*/ 100 w 169"/>
              <a:gd name="T59" fmla="*/ 106 h 145"/>
              <a:gd name="T60" fmla="*/ 104 w 169"/>
              <a:gd name="T61" fmla="*/ 104 h 145"/>
              <a:gd name="T62" fmla="*/ 106 w 169"/>
              <a:gd name="T63" fmla="*/ 100 h 145"/>
              <a:gd name="T64" fmla="*/ 106 w 169"/>
              <a:gd name="T65" fmla="*/ 85 h 145"/>
              <a:gd name="T66" fmla="*/ 169 w 169"/>
              <a:gd name="T67" fmla="*/ 85 h 145"/>
              <a:gd name="T68" fmla="*/ 60 w 169"/>
              <a:gd name="T69" fmla="*/ 24 h 145"/>
              <a:gd name="T70" fmla="*/ 109 w 169"/>
              <a:gd name="T71" fmla="*/ 24 h 145"/>
              <a:gd name="T72" fmla="*/ 109 w 169"/>
              <a:gd name="T73" fmla="*/ 12 h 145"/>
              <a:gd name="T74" fmla="*/ 60 w 169"/>
              <a:gd name="T75" fmla="*/ 12 h 145"/>
              <a:gd name="T76" fmla="*/ 60 w 169"/>
              <a:gd name="T77" fmla="*/ 24 h 145"/>
              <a:gd name="T78" fmla="*/ 97 w 169"/>
              <a:gd name="T79" fmla="*/ 85 h 145"/>
              <a:gd name="T80" fmla="*/ 97 w 169"/>
              <a:gd name="T81" fmla="*/ 97 h 145"/>
              <a:gd name="T82" fmla="*/ 72 w 169"/>
              <a:gd name="T83" fmla="*/ 97 h 145"/>
              <a:gd name="T84" fmla="*/ 72 w 169"/>
              <a:gd name="T85" fmla="*/ 85 h 145"/>
              <a:gd name="T86" fmla="*/ 97 w 169"/>
              <a:gd name="T8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5">
                <a:moveTo>
                  <a:pt x="169" y="40"/>
                </a:moveTo>
                <a:cubicBezTo>
                  <a:pt x="169" y="76"/>
                  <a:pt x="169" y="76"/>
                  <a:pt x="169" y="76"/>
                </a:cubicBezTo>
                <a:cubicBezTo>
                  <a:pt x="0" y="76"/>
                  <a:pt x="0" y="76"/>
                  <a:pt x="0" y="76"/>
                </a:cubicBezTo>
                <a:cubicBezTo>
                  <a:pt x="0" y="40"/>
                  <a:pt x="0" y="40"/>
                  <a:pt x="0" y="40"/>
                </a:cubicBezTo>
                <a:cubicBezTo>
                  <a:pt x="0" y="35"/>
                  <a:pt x="1" y="32"/>
                  <a:pt x="4" y="29"/>
                </a:cubicBezTo>
                <a:cubicBezTo>
                  <a:pt x="7" y="26"/>
                  <a:pt x="11" y="24"/>
                  <a:pt x="15" y="24"/>
                </a:cubicBezTo>
                <a:cubicBezTo>
                  <a:pt x="48" y="24"/>
                  <a:pt x="48" y="24"/>
                  <a:pt x="48" y="24"/>
                </a:cubicBezTo>
                <a:cubicBezTo>
                  <a:pt x="48" y="9"/>
                  <a:pt x="48" y="9"/>
                  <a:pt x="48" y="9"/>
                </a:cubicBezTo>
                <a:cubicBezTo>
                  <a:pt x="48" y="7"/>
                  <a:pt x="49" y="5"/>
                  <a:pt x="51" y="3"/>
                </a:cubicBezTo>
                <a:cubicBezTo>
                  <a:pt x="53" y="1"/>
                  <a:pt x="55" y="0"/>
                  <a:pt x="57" y="0"/>
                </a:cubicBezTo>
                <a:cubicBezTo>
                  <a:pt x="112" y="0"/>
                  <a:pt x="112" y="0"/>
                  <a:pt x="112" y="0"/>
                </a:cubicBezTo>
                <a:cubicBezTo>
                  <a:pt x="114" y="0"/>
                  <a:pt x="116" y="1"/>
                  <a:pt x="118" y="3"/>
                </a:cubicBezTo>
                <a:cubicBezTo>
                  <a:pt x="120" y="5"/>
                  <a:pt x="121" y="7"/>
                  <a:pt x="121" y="9"/>
                </a:cubicBezTo>
                <a:cubicBezTo>
                  <a:pt x="121" y="24"/>
                  <a:pt x="121" y="24"/>
                  <a:pt x="121" y="24"/>
                </a:cubicBezTo>
                <a:cubicBezTo>
                  <a:pt x="154" y="24"/>
                  <a:pt x="154" y="24"/>
                  <a:pt x="154" y="24"/>
                </a:cubicBezTo>
                <a:cubicBezTo>
                  <a:pt x="158" y="24"/>
                  <a:pt x="162" y="26"/>
                  <a:pt x="165" y="29"/>
                </a:cubicBezTo>
                <a:cubicBezTo>
                  <a:pt x="168" y="32"/>
                  <a:pt x="169" y="35"/>
                  <a:pt x="169" y="40"/>
                </a:cubicBezTo>
                <a:close/>
                <a:moveTo>
                  <a:pt x="169" y="85"/>
                </a:moveTo>
                <a:cubicBezTo>
                  <a:pt x="169" y="130"/>
                  <a:pt x="169" y="130"/>
                  <a:pt x="169" y="130"/>
                </a:cubicBezTo>
                <a:cubicBezTo>
                  <a:pt x="169" y="134"/>
                  <a:pt x="168" y="138"/>
                  <a:pt x="165" y="141"/>
                </a:cubicBezTo>
                <a:cubicBezTo>
                  <a:pt x="162" y="144"/>
                  <a:pt x="158" y="145"/>
                  <a:pt x="154" y="145"/>
                </a:cubicBezTo>
                <a:cubicBezTo>
                  <a:pt x="15" y="145"/>
                  <a:pt x="15" y="145"/>
                  <a:pt x="15" y="145"/>
                </a:cubicBezTo>
                <a:cubicBezTo>
                  <a:pt x="11" y="145"/>
                  <a:pt x="7" y="144"/>
                  <a:pt x="4" y="141"/>
                </a:cubicBezTo>
                <a:cubicBezTo>
                  <a:pt x="1" y="138"/>
                  <a:pt x="0" y="134"/>
                  <a:pt x="0" y="130"/>
                </a:cubicBezTo>
                <a:cubicBezTo>
                  <a:pt x="0" y="85"/>
                  <a:pt x="0" y="85"/>
                  <a:pt x="0" y="85"/>
                </a:cubicBezTo>
                <a:cubicBezTo>
                  <a:pt x="63" y="85"/>
                  <a:pt x="63" y="85"/>
                  <a:pt x="63" y="85"/>
                </a:cubicBezTo>
                <a:cubicBezTo>
                  <a:pt x="63" y="100"/>
                  <a:pt x="63" y="100"/>
                  <a:pt x="63" y="100"/>
                </a:cubicBezTo>
                <a:cubicBezTo>
                  <a:pt x="63" y="102"/>
                  <a:pt x="64" y="103"/>
                  <a:pt x="65" y="104"/>
                </a:cubicBezTo>
                <a:cubicBezTo>
                  <a:pt x="66" y="106"/>
                  <a:pt x="68" y="106"/>
                  <a:pt x="69" y="106"/>
                </a:cubicBezTo>
                <a:cubicBezTo>
                  <a:pt x="100" y="106"/>
                  <a:pt x="100" y="106"/>
                  <a:pt x="100" y="106"/>
                </a:cubicBezTo>
                <a:cubicBezTo>
                  <a:pt x="101" y="106"/>
                  <a:pt x="103" y="106"/>
                  <a:pt x="104" y="104"/>
                </a:cubicBezTo>
                <a:cubicBezTo>
                  <a:pt x="105" y="103"/>
                  <a:pt x="106" y="102"/>
                  <a:pt x="106" y="100"/>
                </a:cubicBezTo>
                <a:cubicBezTo>
                  <a:pt x="106" y="85"/>
                  <a:pt x="106" y="85"/>
                  <a:pt x="106" y="85"/>
                </a:cubicBezTo>
                <a:lnTo>
                  <a:pt x="169" y="85"/>
                </a:lnTo>
                <a:close/>
                <a:moveTo>
                  <a:pt x="60" y="24"/>
                </a:moveTo>
                <a:cubicBezTo>
                  <a:pt x="109" y="24"/>
                  <a:pt x="109" y="24"/>
                  <a:pt x="109" y="24"/>
                </a:cubicBezTo>
                <a:cubicBezTo>
                  <a:pt x="109" y="12"/>
                  <a:pt x="109" y="12"/>
                  <a:pt x="109" y="12"/>
                </a:cubicBezTo>
                <a:cubicBezTo>
                  <a:pt x="60" y="12"/>
                  <a:pt x="60" y="12"/>
                  <a:pt x="60" y="12"/>
                </a:cubicBezTo>
                <a:lnTo>
                  <a:pt x="60" y="24"/>
                </a:lnTo>
                <a:close/>
                <a:moveTo>
                  <a:pt x="97" y="85"/>
                </a:moveTo>
                <a:cubicBezTo>
                  <a:pt x="97" y="97"/>
                  <a:pt x="97" y="97"/>
                  <a:pt x="97" y="97"/>
                </a:cubicBezTo>
                <a:cubicBezTo>
                  <a:pt x="72" y="97"/>
                  <a:pt x="72" y="97"/>
                  <a:pt x="72" y="97"/>
                </a:cubicBezTo>
                <a:cubicBezTo>
                  <a:pt x="72" y="85"/>
                  <a:pt x="72" y="85"/>
                  <a:pt x="72" y="85"/>
                </a:cubicBezTo>
                <a:lnTo>
                  <a:pt x="97" y="8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5" name="Freeform 172"/>
          <p:cNvSpPr/>
          <p:nvPr/>
        </p:nvSpPr>
        <p:spPr bwMode="auto">
          <a:xfrm>
            <a:off x="4398765" y="3548784"/>
            <a:ext cx="207427" cy="209589"/>
          </a:xfrm>
          <a:custGeom>
            <a:avLst/>
            <a:gdLst>
              <a:gd name="T0" fmla="*/ 121 w 145"/>
              <a:gd name="T1" fmla="*/ 39 h 146"/>
              <a:gd name="T2" fmla="*/ 88 w 145"/>
              <a:gd name="T3" fmla="*/ 73 h 146"/>
              <a:gd name="T4" fmla="*/ 121 w 145"/>
              <a:gd name="T5" fmla="*/ 107 h 146"/>
              <a:gd name="T6" fmla="*/ 135 w 145"/>
              <a:gd name="T7" fmla="*/ 93 h 146"/>
              <a:gd name="T8" fmla="*/ 142 w 145"/>
              <a:gd name="T9" fmla="*/ 92 h 146"/>
              <a:gd name="T10" fmla="*/ 145 w 145"/>
              <a:gd name="T11" fmla="*/ 97 h 146"/>
              <a:gd name="T12" fmla="*/ 145 w 145"/>
              <a:gd name="T13" fmla="*/ 140 h 146"/>
              <a:gd name="T14" fmla="*/ 143 w 145"/>
              <a:gd name="T15" fmla="*/ 144 h 146"/>
              <a:gd name="T16" fmla="*/ 139 w 145"/>
              <a:gd name="T17" fmla="*/ 146 h 146"/>
              <a:gd name="T18" fmla="*/ 97 w 145"/>
              <a:gd name="T19" fmla="*/ 146 h 146"/>
              <a:gd name="T20" fmla="*/ 91 w 145"/>
              <a:gd name="T21" fmla="*/ 142 h 146"/>
              <a:gd name="T22" fmla="*/ 93 w 145"/>
              <a:gd name="T23" fmla="*/ 135 h 146"/>
              <a:gd name="T24" fmla="*/ 106 w 145"/>
              <a:gd name="T25" fmla="*/ 122 h 146"/>
              <a:gd name="T26" fmla="*/ 73 w 145"/>
              <a:gd name="T27" fmla="*/ 88 h 146"/>
              <a:gd name="T28" fmla="*/ 39 w 145"/>
              <a:gd name="T29" fmla="*/ 122 h 146"/>
              <a:gd name="T30" fmla="*/ 53 w 145"/>
              <a:gd name="T31" fmla="*/ 135 h 146"/>
              <a:gd name="T32" fmla="*/ 54 w 145"/>
              <a:gd name="T33" fmla="*/ 142 h 146"/>
              <a:gd name="T34" fmla="*/ 48 w 145"/>
              <a:gd name="T35" fmla="*/ 146 h 146"/>
              <a:gd name="T36" fmla="*/ 6 w 145"/>
              <a:gd name="T37" fmla="*/ 146 h 146"/>
              <a:gd name="T38" fmla="*/ 2 w 145"/>
              <a:gd name="T39" fmla="*/ 144 h 146"/>
              <a:gd name="T40" fmla="*/ 0 w 145"/>
              <a:gd name="T41" fmla="*/ 140 h 146"/>
              <a:gd name="T42" fmla="*/ 0 w 145"/>
              <a:gd name="T43" fmla="*/ 97 h 146"/>
              <a:gd name="T44" fmla="*/ 4 w 145"/>
              <a:gd name="T45" fmla="*/ 92 h 146"/>
              <a:gd name="T46" fmla="*/ 10 w 145"/>
              <a:gd name="T47" fmla="*/ 93 h 146"/>
              <a:gd name="T48" fmla="*/ 24 w 145"/>
              <a:gd name="T49" fmla="*/ 107 h 146"/>
              <a:gd name="T50" fmla="*/ 57 w 145"/>
              <a:gd name="T51" fmla="*/ 73 h 146"/>
              <a:gd name="T52" fmla="*/ 24 w 145"/>
              <a:gd name="T53" fmla="*/ 39 h 146"/>
              <a:gd name="T54" fmla="*/ 10 w 145"/>
              <a:gd name="T55" fmla="*/ 53 h 146"/>
              <a:gd name="T56" fmla="*/ 6 w 145"/>
              <a:gd name="T57" fmla="*/ 55 h 146"/>
              <a:gd name="T58" fmla="*/ 4 w 145"/>
              <a:gd name="T59" fmla="*/ 54 h 146"/>
              <a:gd name="T60" fmla="*/ 0 w 145"/>
              <a:gd name="T61" fmla="*/ 49 h 146"/>
              <a:gd name="T62" fmla="*/ 0 w 145"/>
              <a:gd name="T63" fmla="*/ 6 h 146"/>
              <a:gd name="T64" fmla="*/ 2 w 145"/>
              <a:gd name="T65" fmla="*/ 2 h 146"/>
              <a:gd name="T66" fmla="*/ 6 w 145"/>
              <a:gd name="T67" fmla="*/ 0 h 146"/>
              <a:gd name="T68" fmla="*/ 48 w 145"/>
              <a:gd name="T69" fmla="*/ 0 h 146"/>
              <a:gd name="T70" fmla="*/ 54 w 145"/>
              <a:gd name="T71" fmla="*/ 4 h 146"/>
              <a:gd name="T72" fmla="*/ 53 w 145"/>
              <a:gd name="T73" fmla="*/ 11 h 146"/>
              <a:gd name="T74" fmla="*/ 39 w 145"/>
              <a:gd name="T75" fmla="*/ 24 h 146"/>
              <a:gd name="T76" fmla="*/ 73 w 145"/>
              <a:gd name="T77" fmla="*/ 58 h 146"/>
              <a:gd name="T78" fmla="*/ 106 w 145"/>
              <a:gd name="T79" fmla="*/ 24 h 146"/>
              <a:gd name="T80" fmla="*/ 93 w 145"/>
              <a:gd name="T81" fmla="*/ 11 h 146"/>
              <a:gd name="T82" fmla="*/ 91 w 145"/>
              <a:gd name="T83" fmla="*/ 4 h 146"/>
              <a:gd name="T84" fmla="*/ 97 w 145"/>
              <a:gd name="T85" fmla="*/ 0 h 146"/>
              <a:gd name="T86" fmla="*/ 139 w 145"/>
              <a:gd name="T87" fmla="*/ 0 h 146"/>
              <a:gd name="T88" fmla="*/ 143 w 145"/>
              <a:gd name="T89" fmla="*/ 2 h 146"/>
              <a:gd name="T90" fmla="*/ 145 w 145"/>
              <a:gd name="T91" fmla="*/ 6 h 146"/>
              <a:gd name="T92" fmla="*/ 145 w 145"/>
              <a:gd name="T93" fmla="*/ 49 h 146"/>
              <a:gd name="T94" fmla="*/ 142 w 145"/>
              <a:gd name="T95" fmla="*/ 54 h 146"/>
              <a:gd name="T96" fmla="*/ 139 w 145"/>
              <a:gd name="T97" fmla="*/ 55 h 146"/>
              <a:gd name="T98" fmla="*/ 135 w 145"/>
              <a:gd name="T99" fmla="*/ 53 h 146"/>
              <a:gd name="T100" fmla="*/ 121 w 145"/>
              <a:gd name="T101" fmla="*/ 3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 h="146">
                <a:moveTo>
                  <a:pt x="121" y="39"/>
                </a:moveTo>
                <a:cubicBezTo>
                  <a:pt x="88" y="73"/>
                  <a:pt x="88" y="73"/>
                  <a:pt x="88" y="73"/>
                </a:cubicBezTo>
                <a:cubicBezTo>
                  <a:pt x="121" y="107"/>
                  <a:pt x="121" y="107"/>
                  <a:pt x="121" y="107"/>
                </a:cubicBezTo>
                <a:cubicBezTo>
                  <a:pt x="135" y="93"/>
                  <a:pt x="135" y="93"/>
                  <a:pt x="135" y="93"/>
                </a:cubicBezTo>
                <a:cubicBezTo>
                  <a:pt x="137" y="91"/>
                  <a:pt x="139" y="90"/>
                  <a:pt x="142" y="92"/>
                </a:cubicBezTo>
                <a:cubicBezTo>
                  <a:pt x="144" y="93"/>
                  <a:pt x="145" y="94"/>
                  <a:pt x="145" y="97"/>
                </a:cubicBezTo>
                <a:cubicBezTo>
                  <a:pt x="145" y="140"/>
                  <a:pt x="145" y="140"/>
                  <a:pt x="145" y="140"/>
                </a:cubicBezTo>
                <a:cubicBezTo>
                  <a:pt x="145" y="141"/>
                  <a:pt x="145" y="143"/>
                  <a:pt x="143" y="144"/>
                </a:cubicBezTo>
                <a:cubicBezTo>
                  <a:pt x="142" y="145"/>
                  <a:pt x="141" y="146"/>
                  <a:pt x="139" y="146"/>
                </a:cubicBezTo>
                <a:cubicBezTo>
                  <a:pt x="97" y="146"/>
                  <a:pt x="97" y="146"/>
                  <a:pt x="97" y="146"/>
                </a:cubicBezTo>
                <a:cubicBezTo>
                  <a:pt x="94" y="146"/>
                  <a:pt x="92" y="144"/>
                  <a:pt x="91" y="142"/>
                </a:cubicBezTo>
                <a:cubicBezTo>
                  <a:pt x="90" y="139"/>
                  <a:pt x="91" y="137"/>
                  <a:pt x="93" y="135"/>
                </a:cubicBezTo>
                <a:cubicBezTo>
                  <a:pt x="106" y="122"/>
                  <a:pt x="106" y="122"/>
                  <a:pt x="106" y="122"/>
                </a:cubicBezTo>
                <a:cubicBezTo>
                  <a:pt x="73" y="88"/>
                  <a:pt x="73" y="88"/>
                  <a:pt x="73" y="88"/>
                </a:cubicBezTo>
                <a:cubicBezTo>
                  <a:pt x="39" y="122"/>
                  <a:pt x="39" y="122"/>
                  <a:pt x="39" y="122"/>
                </a:cubicBezTo>
                <a:cubicBezTo>
                  <a:pt x="53" y="135"/>
                  <a:pt x="53" y="135"/>
                  <a:pt x="53" y="135"/>
                </a:cubicBezTo>
                <a:cubicBezTo>
                  <a:pt x="55" y="137"/>
                  <a:pt x="55" y="139"/>
                  <a:pt x="54" y="142"/>
                </a:cubicBezTo>
                <a:cubicBezTo>
                  <a:pt x="53" y="144"/>
                  <a:pt x="51" y="146"/>
                  <a:pt x="48" y="146"/>
                </a:cubicBezTo>
                <a:cubicBezTo>
                  <a:pt x="6" y="146"/>
                  <a:pt x="6" y="146"/>
                  <a:pt x="6" y="146"/>
                </a:cubicBezTo>
                <a:cubicBezTo>
                  <a:pt x="4" y="146"/>
                  <a:pt x="3" y="145"/>
                  <a:pt x="2" y="144"/>
                </a:cubicBezTo>
                <a:cubicBezTo>
                  <a:pt x="1" y="143"/>
                  <a:pt x="0" y="141"/>
                  <a:pt x="0" y="140"/>
                </a:cubicBezTo>
                <a:cubicBezTo>
                  <a:pt x="0" y="97"/>
                  <a:pt x="0" y="97"/>
                  <a:pt x="0" y="97"/>
                </a:cubicBezTo>
                <a:cubicBezTo>
                  <a:pt x="0" y="94"/>
                  <a:pt x="1" y="93"/>
                  <a:pt x="4" y="92"/>
                </a:cubicBezTo>
                <a:cubicBezTo>
                  <a:pt x="6" y="90"/>
                  <a:pt x="8" y="91"/>
                  <a:pt x="10" y="93"/>
                </a:cubicBezTo>
                <a:cubicBezTo>
                  <a:pt x="24" y="107"/>
                  <a:pt x="24" y="107"/>
                  <a:pt x="24" y="107"/>
                </a:cubicBezTo>
                <a:cubicBezTo>
                  <a:pt x="57" y="73"/>
                  <a:pt x="57" y="73"/>
                  <a:pt x="57" y="73"/>
                </a:cubicBezTo>
                <a:cubicBezTo>
                  <a:pt x="24" y="39"/>
                  <a:pt x="24" y="39"/>
                  <a:pt x="24" y="39"/>
                </a:cubicBezTo>
                <a:cubicBezTo>
                  <a:pt x="10" y="53"/>
                  <a:pt x="10" y="53"/>
                  <a:pt x="10" y="53"/>
                </a:cubicBezTo>
                <a:cubicBezTo>
                  <a:pt x="9" y="54"/>
                  <a:pt x="8" y="55"/>
                  <a:pt x="6" y="55"/>
                </a:cubicBezTo>
                <a:cubicBezTo>
                  <a:pt x="5" y="55"/>
                  <a:pt x="5" y="55"/>
                  <a:pt x="4" y="54"/>
                </a:cubicBezTo>
                <a:cubicBezTo>
                  <a:pt x="1" y="53"/>
                  <a:pt x="0" y="51"/>
                  <a:pt x="0" y="49"/>
                </a:cubicBezTo>
                <a:cubicBezTo>
                  <a:pt x="0" y="6"/>
                  <a:pt x="0" y="6"/>
                  <a:pt x="0" y="6"/>
                </a:cubicBezTo>
                <a:cubicBezTo>
                  <a:pt x="0" y="5"/>
                  <a:pt x="1" y="3"/>
                  <a:pt x="2" y="2"/>
                </a:cubicBezTo>
                <a:cubicBezTo>
                  <a:pt x="3" y="1"/>
                  <a:pt x="4" y="0"/>
                  <a:pt x="6" y="0"/>
                </a:cubicBezTo>
                <a:cubicBezTo>
                  <a:pt x="48" y="0"/>
                  <a:pt x="48" y="0"/>
                  <a:pt x="48" y="0"/>
                </a:cubicBezTo>
                <a:cubicBezTo>
                  <a:pt x="51" y="0"/>
                  <a:pt x="53" y="2"/>
                  <a:pt x="54" y="4"/>
                </a:cubicBezTo>
                <a:cubicBezTo>
                  <a:pt x="55" y="7"/>
                  <a:pt x="55" y="9"/>
                  <a:pt x="53" y="11"/>
                </a:cubicBezTo>
                <a:cubicBezTo>
                  <a:pt x="39" y="24"/>
                  <a:pt x="39" y="24"/>
                  <a:pt x="39" y="24"/>
                </a:cubicBezTo>
                <a:cubicBezTo>
                  <a:pt x="73" y="58"/>
                  <a:pt x="73" y="58"/>
                  <a:pt x="73" y="58"/>
                </a:cubicBezTo>
                <a:cubicBezTo>
                  <a:pt x="106" y="24"/>
                  <a:pt x="106" y="24"/>
                  <a:pt x="106" y="24"/>
                </a:cubicBezTo>
                <a:cubicBezTo>
                  <a:pt x="93" y="11"/>
                  <a:pt x="93" y="11"/>
                  <a:pt x="93" y="11"/>
                </a:cubicBezTo>
                <a:cubicBezTo>
                  <a:pt x="91" y="9"/>
                  <a:pt x="90" y="7"/>
                  <a:pt x="91" y="4"/>
                </a:cubicBezTo>
                <a:cubicBezTo>
                  <a:pt x="92" y="2"/>
                  <a:pt x="94" y="0"/>
                  <a:pt x="97" y="0"/>
                </a:cubicBezTo>
                <a:cubicBezTo>
                  <a:pt x="139" y="0"/>
                  <a:pt x="139" y="0"/>
                  <a:pt x="139" y="0"/>
                </a:cubicBezTo>
                <a:cubicBezTo>
                  <a:pt x="141" y="0"/>
                  <a:pt x="142" y="1"/>
                  <a:pt x="143" y="2"/>
                </a:cubicBezTo>
                <a:cubicBezTo>
                  <a:pt x="145" y="3"/>
                  <a:pt x="145" y="5"/>
                  <a:pt x="145" y="6"/>
                </a:cubicBezTo>
                <a:cubicBezTo>
                  <a:pt x="145" y="49"/>
                  <a:pt x="145" y="49"/>
                  <a:pt x="145" y="49"/>
                </a:cubicBezTo>
                <a:cubicBezTo>
                  <a:pt x="145" y="51"/>
                  <a:pt x="144" y="53"/>
                  <a:pt x="142" y="54"/>
                </a:cubicBezTo>
                <a:cubicBezTo>
                  <a:pt x="141" y="55"/>
                  <a:pt x="140" y="55"/>
                  <a:pt x="139" y="55"/>
                </a:cubicBezTo>
                <a:cubicBezTo>
                  <a:pt x="138" y="55"/>
                  <a:pt x="136" y="54"/>
                  <a:pt x="135" y="53"/>
                </a:cubicBezTo>
                <a:lnTo>
                  <a:pt x="121" y="3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6" name="Freeform 173"/>
          <p:cNvSpPr>
            <a:spLocks noEditPoints="1"/>
          </p:cNvSpPr>
          <p:nvPr/>
        </p:nvSpPr>
        <p:spPr bwMode="auto">
          <a:xfrm>
            <a:off x="4664532" y="3531498"/>
            <a:ext cx="261446" cy="244161"/>
          </a:xfrm>
          <a:custGeom>
            <a:avLst/>
            <a:gdLst>
              <a:gd name="T0" fmla="*/ 31 w 182"/>
              <a:gd name="T1" fmla="*/ 97 h 170"/>
              <a:gd name="T2" fmla="*/ 5 w 182"/>
              <a:gd name="T3" fmla="*/ 93 h 170"/>
              <a:gd name="T4" fmla="*/ 12 w 182"/>
              <a:gd name="T5" fmla="*/ 49 h 170"/>
              <a:gd name="T6" fmla="*/ 25 w 182"/>
              <a:gd name="T7" fmla="*/ 55 h 170"/>
              <a:gd name="T8" fmla="*/ 49 w 182"/>
              <a:gd name="T9" fmla="*/ 54 h 170"/>
              <a:gd name="T10" fmla="*/ 56 w 182"/>
              <a:gd name="T11" fmla="*/ 85 h 170"/>
              <a:gd name="T12" fmla="*/ 61 w 182"/>
              <a:gd name="T13" fmla="*/ 24 h 170"/>
              <a:gd name="T14" fmla="*/ 36 w 182"/>
              <a:gd name="T15" fmla="*/ 49 h 170"/>
              <a:gd name="T16" fmla="*/ 12 w 182"/>
              <a:gd name="T17" fmla="*/ 24 h 170"/>
              <a:gd name="T18" fmla="*/ 36 w 182"/>
              <a:gd name="T19" fmla="*/ 0 h 170"/>
              <a:gd name="T20" fmla="*/ 157 w 182"/>
              <a:gd name="T21" fmla="*/ 145 h 170"/>
              <a:gd name="T22" fmla="*/ 132 w 182"/>
              <a:gd name="T23" fmla="*/ 170 h 170"/>
              <a:gd name="T24" fmla="*/ 31 w 182"/>
              <a:gd name="T25" fmla="*/ 163 h 170"/>
              <a:gd name="T26" fmla="*/ 25 w 182"/>
              <a:gd name="T27" fmla="*/ 135 h 170"/>
              <a:gd name="T28" fmla="*/ 28 w 182"/>
              <a:gd name="T29" fmla="*/ 115 h 170"/>
              <a:gd name="T30" fmla="*/ 38 w 182"/>
              <a:gd name="T31" fmla="*/ 98 h 170"/>
              <a:gd name="T32" fmla="*/ 57 w 182"/>
              <a:gd name="T33" fmla="*/ 91 h 170"/>
              <a:gd name="T34" fmla="*/ 68 w 182"/>
              <a:gd name="T35" fmla="*/ 98 h 170"/>
              <a:gd name="T36" fmla="*/ 91 w 182"/>
              <a:gd name="T37" fmla="*/ 104 h 170"/>
              <a:gd name="T38" fmla="*/ 114 w 182"/>
              <a:gd name="T39" fmla="*/ 98 h 170"/>
              <a:gd name="T40" fmla="*/ 125 w 182"/>
              <a:gd name="T41" fmla="*/ 91 h 170"/>
              <a:gd name="T42" fmla="*/ 143 w 182"/>
              <a:gd name="T43" fmla="*/ 98 h 170"/>
              <a:gd name="T44" fmla="*/ 153 w 182"/>
              <a:gd name="T45" fmla="*/ 115 h 170"/>
              <a:gd name="T46" fmla="*/ 157 w 182"/>
              <a:gd name="T47" fmla="*/ 135 h 170"/>
              <a:gd name="T48" fmla="*/ 116 w 182"/>
              <a:gd name="T49" fmla="*/ 35 h 170"/>
              <a:gd name="T50" fmla="*/ 116 w 182"/>
              <a:gd name="T51" fmla="*/ 86 h 170"/>
              <a:gd name="T52" fmla="*/ 65 w 182"/>
              <a:gd name="T53" fmla="*/ 86 h 170"/>
              <a:gd name="T54" fmla="*/ 65 w 182"/>
              <a:gd name="T55" fmla="*/ 35 h 170"/>
              <a:gd name="T56" fmla="*/ 116 w 182"/>
              <a:gd name="T57" fmla="*/ 35 h 170"/>
              <a:gd name="T58" fmla="*/ 169 w 182"/>
              <a:gd name="T59" fmla="*/ 24 h 170"/>
              <a:gd name="T60" fmla="*/ 145 w 182"/>
              <a:gd name="T61" fmla="*/ 49 h 170"/>
              <a:gd name="T62" fmla="*/ 121 w 182"/>
              <a:gd name="T63" fmla="*/ 24 h 170"/>
              <a:gd name="T64" fmla="*/ 145 w 182"/>
              <a:gd name="T65" fmla="*/ 0 h 170"/>
              <a:gd name="T66" fmla="*/ 182 w 182"/>
              <a:gd name="T67" fmla="*/ 82 h 170"/>
              <a:gd name="T68" fmla="*/ 163 w 182"/>
              <a:gd name="T69" fmla="*/ 97 h 170"/>
              <a:gd name="T70" fmla="*/ 125 w 182"/>
              <a:gd name="T71" fmla="*/ 85 h 170"/>
              <a:gd name="T72" fmla="*/ 133 w 182"/>
              <a:gd name="T73" fmla="*/ 54 h 170"/>
              <a:gd name="T74" fmla="*/ 156 w 182"/>
              <a:gd name="T75" fmla="*/ 55 h 170"/>
              <a:gd name="T76" fmla="*/ 170 w 182"/>
              <a:gd name="T77" fmla="*/ 4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70">
                <a:moveTo>
                  <a:pt x="56" y="85"/>
                </a:moveTo>
                <a:cubicBezTo>
                  <a:pt x="46" y="85"/>
                  <a:pt x="37" y="89"/>
                  <a:pt x="31" y="97"/>
                </a:cubicBezTo>
                <a:cubicBezTo>
                  <a:pt x="18" y="97"/>
                  <a:pt x="18" y="97"/>
                  <a:pt x="18" y="97"/>
                </a:cubicBezTo>
                <a:cubicBezTo>
                  <a:pt x="13" y="97"/>
                  <a:pt x="9" y="96"/>
                  <a:pt x="5" y="93"/>
                </a:cubicBezTo>
                <a:cubicBezTo>
                  <a:pt x="2" y="91"/>
                  <a:pt x="0" y="87"/>
                  <a:pt x="0" y="82"/>
                </a:cubicBezTo>
                <a:cubicBezTo>
                  <a:pt x="0" y="60"/>
                  <a:pt x="4" y="49"/>
                  <a:pt x="12" y="49"/>
                </a:cubicBezTo>
                <a:cubicBezTo>
                  <a:pt x="12" y="49"/>
                  <a:pt x="13" y="49"/>
                  <a:pt x="16" y="51"/>
                </a:cubicBezTo>
                <a:cubicBezTo>
                  <a:pt x="18" y="52"/>
                  <a:pt x="21" y="53"/>
                  <a:pt x="25" y="55"/>
                </a:cubicBezTo>
                <a:cubicBezTo>
                  <a:pt x="29" y="56"/>
                  <a:pt x="33" y="57"/>
                  <a:pt x="36" y="57"/>
                </a:cubicBezTo>
                <a:cubicBezTo>
                  <a:pt x="41" y="57"/>
                  <a:pt x="45" y="56"/>
                  <a:pt x="49" y="54"/>
                </a:cubicBezTo>
                <a:cubicBezTo>
                  <a:pt x="49" y="57"/>
                  <a:pt x="48" y="59"/>
                  <a:pt x="48" y="61"/>
                </a:cubicBezTo>
                <a:cubicBezTo>
                  <a:pt x="48" y="69"/>
                  <a:pt x="51" y="78"/>
                  <a:pt x="56" y="85"/>
                </a:cubicBezTo>
                <a:close/>
                <a:moveTo>
                  <a:pt x="53" y="7"/>
                </a:moveTo>
                <a:cubicBezTo>
                  <a:pt x="58" y="12"/>
                  <a:pt x="61" y="18"/>
                  <a:pt x="61" y="24"/>
                </a:cubicBezTo>
                <a:cubicBezTo>
                  <a:pt x="61" y="31"/>
                  <a:pt x="58" y="37"/>
                  <a:pt x="53" y="42"/>
                </a:cubicBezTo>
                <a:cubicBezTo>
                  <a:pt x="49" y="46"/>
                  <a:pt x="43" y="49"/>
                  <a:pt x="36" y="49"/>
                </a:cubicBezTo>
                <a:cubicBezTo>
                  <a:pt x="30" y="49"/>
                  <a:pt x="24" y="46"/>
                  <a:pt x="19" y="42"/>
                </a:cubicBezTo>
                <a:cubicBezTo>
                  <a:pt x="14" y="37"/>
                  <a:pt x="12" y="31"/>
                  <a:pt x="12" y="24"/>
                </a:cubicBezTo>
                <a:cubicBezTo>
                  <a:pt x="12" y="18"/>
                  <a:pt x="14" y="12"/>
                  <a:pt x="19" y="7"/>
                </a:cubicBezTo>
                <a:cubicBezTo>
                  <a:pt x="24" y="3"/>
                  <a:pt x="30" y="0"/>
                  <a:pt x="36" y="0"/>
                </a:cubicBezTo>
                <a:cubicBezTo>
                  <a:pt x="43" y="0"/>
                  <a:pt x="49" y="3"/>
                  <a:pt x="53" y="7"/>
                </a:cubicBezTo>
                <a:close/>
                <a:moveTo>
                  <a:pt x="157" y="145"/>
                </a:moveTo>
                <a:cubicBezTo>
                  <a:pt x="157" y="153"/>
                  <a:pt x="155" y="159"/>
                  <a:pt x="150" y="163"/>
                </a:cubicBezTo>
                <a:cubicBezTo>
                  <a:pt x="146" y="167"/>
                  <a:pt x="140" y="170"/>
                  <a:pt x="132" y="170"/>
                </a:cubicBezTo>
                <a:cubicBezTo>
                  <a:pt x="49" y="170"/>
                  <a:pt x="49" y="170"/>
                  <a:pt x="49" y="170"/>
                </a:cubicBezTo>
                <a:cubicBezTo>
                  <a:pt x="42" y="170"/>
                  <a:pt x="36" y="167"/>
                  <a:pt x="31" y="163"/>
                </a:cubicBezTo>
                <a:cubicBezTo>
                  <a:pt x="26" y="159"/>
                  <a:pt x="24" y="153"/>
                  <a:pt x="24" y="145"/>
                </a:cubicBezTo>
                <a:cubicBezTo>
                  <a:pt x="24" y="142"/>
                  <a:pt x="24" y="139"/>
                  <a:pt x="25" y="135"/>
                </a:cubicBezTo>
                <a:cubicBezTo>
                  <a:pt x="25" y="132"/>
                  <a:pt x="25" y="129"/>
                  <a:pt x="26" y="125"/>
                </a:cubicBezTo>
                <a:cubicBezTo>
                  <a:pt x="27" y="121"/>
                  <a:pt x="27" y="118"/>
                  <a:pt x="28" y="115"/>
                </a:cubicBezTo>
                <a:cubicBezTo>
                  <a:pt x="29" y="112"/>
                  <a:pt x="31" y="109"/>
                  <a:pt x="32" y="106"/>
                </a:cubicBezTo>
                <a:cubicBezTo>
                  <a:pt x="34" y="103"/>
                  <a:pt x="36" y="100"/>
                  <a:pt x="38" y="98"/>
                </a:cubicBezTo>
                <a:cubicBezTo>
                  <a:pt x="40" y="96"/>
                  <a:pt x="43" y="94"/>
                  <a:pt x="46" y="93"/>
                </a:cubicBezTo>
                <a:cubicBezTo>
                  <a:pt x="50" y="92"/>
                  <a:pt x="53" y="91"/>
                  <a:pt x="57" y="91"/>
                </a:cubicBezTo>
                <a:cubicBezTo>
                  <a:pt x="58" y="91"/>
                  <a:pt x="59" y="92"/>
                  <a:pt x="61" y="93"/>
                </a:cubicBezTo>
                <a:cubicBezTo>
                  <a:pt x="63" y="94"/>
                  <a:pt x="65" y="96"/>
                  <a:pt x="68" y="98"/>
                </a:cubicBezTo>
                <a:cubicBezTo>
                  <a:pt x="70" y="99"/>
                  <a:pt x="74" y="101"/>
                  <a:pt x="78" y="102"/>
                </a:cubicBezTo>
                <a:cubicBezTo>
                  <a:pt x="82" y="103"/>
                  <a:pt x="86" y="104"/>
                  <a:pt x="91" y="104"/>
                </a:cubicBezTo>
                <a:cubicBezTo>
                  <a:pt x="95" y="104"/>
                  <a:pt x="99" y="103"/>
                  <a:pt x="104" y="102"/>
                </a:cubicBezTo>
                <a:cubicBezTo>
                  <a:pt x="108" y="101"/>
                  <a:pt x="111" y="99"/>
                  <a:pt x="114" y="98"/>
                </a:cubicBezTo>
                <a:cubicBezTo>
                  <a:pt x="116" y="96"/>
                  <a:pt x="118" y="94"/>
                  <a:pt x="121" y="93"/>
                </a:cubicBezTo>
                <a:cubicBezTo>
                  <a:pt x="123" y="92"/>
                  <a:pt x="124" y="91"/>
                  <a:pt x="125" y="91"/>
                </a:cubicBezTo>
                <a:cubicBezTo>
                  <a:pt x="128" y="91"/>
                  <a:pt x="132" y="92"/>
                  <a:pt x="135" y="93"/>
                </a:cubicBezTo>
                <a:cubicBezTo>
                  <a:pt x="138" y="94"/>
                  <a:pt x="141" y="96"/>
                  <a:pt x="143" y="98"/>
                </a:cubicBezTo>
                <a:cubicBezTo>
                  <a:pt x="145" y="100"/>
                  <a:pt x="147" y="103"/>
                  <a:pt x="149" y="106"/>
                </a:cubicBezTo>
                <a:cubicBezTo>
                  <a:pt x="151" y="109"/>
                  <a:pt x="152" y="112"/>
                  <a:pt x="153" y="115"/>
                </a:cubicBezTo>
                <a:cubicBezTo>
                  <a:pt x="154" y="118"/>
                  <a:pt x="155" y="121"/>
                  <a:pt x="156" y="125"/>
                </a:cubicBezTo>
                <a:cubicBezTo>
                  <a:pt x="156" y="129"/>
                  <a:pt x="157" y="132"/>
                  <a:pt x="157" y="135"/>
                </a:cubicBezTo>
                <a:cubicBezTo>
                  <a:pt x="157" y="139"/>
                  <a:pt x="157" y="142"/>
                  <a:pt x="157" y="145"/>
                </a:cubicBezTo>
                <a:close/>
                <a:moveTo>
                  <a:pt x="116" y="35"/>
                </a:moveTo>
                <a:cubicBezTo>
                  <a:pt x="124" y="42"/>
                  <a:pt x="127" y="51"/>
                  <a:pt x="127" y="61"/>
                </a:cubicBezTo>
                <a:cubicBezTo>
                  <a:pt x="127" y="71"/>
                  <a:pt x="124" y="79"/>
                  <a:pt x="116" y="86"/>
                </a:cubicBezTo>
                <a:cubicBezTo>
                  <a:pt x="109" y="93"/>
                  <a:pt x="101" y="97"/>
                  <a:pt x="91" y="97"/>
                </a:cubicBezTo>
                <a:cubicBezTo>
                  <a:pt x="81" y="97"/>
                  <a:pt x="72" y="93"/>
                  <a:pt x="65" y="86"/>
                </a:cubicBezTo>
                <a:cubicBezTo>
                  <a:pt x="58" y="79"/>
                  <a:pt x="54" y="71"/>
                  <a:pt x="54" y="61"/>
                </a:cubicBezTo>
                <a:cubicBezTo>
                  <a:pt x="54" y="51"/>
                  <a:pt x="58" y="42"/>
                  <a:pt x="65" y="35"/>
                </a:cubicBezTo>
                <a:cubicBezTo>
                  <a:pt x="72" y="28"/>
                  <a:pt x="81" y="24"/>
                  <a:pt x="91" y="24"/>
                </a:cubicBezTo>
                <a:cubicBezTo>
                  <a:pt x="101" y="24"/>
                  <a:pt x="109" y="28"/>
                  <a:pt x="116" y="35"/>
                </a:cubicBezTo>
                <a:close/>
                <a:moveTo>
                  <a:pt x="162" y="7"/>
                </a:moveTo>
                <a:cubicBezTo>
                  <a:pt x="167" y="12"/>
                  <a:pt x="169" y="18"/>
                  <a:pt x="169" y="24"/>
                </a:cubicBezTo>
                <a:cubicBezTo>
                  <a:pt x="169" y="31"/>
                  <a:pt x="167" y="37"/>
                  <a:pt x="162" y="42"/>
                </a:cubicBezTo>
                <a:cubicBezTo>
                  <a:pt x="158" y="46"/>
                  <a:pt x="152" y="49"/>
                  <a:pt x="145" y="49"/>
                </a:cubicBezTo>
                <a:cubicBezTo>
                  <a:pt x="139" y="49"/>
                  <a:pt x="133" y="46"/>
                  <a:pt x="128" y="42"/>
                </a:cubicBezTo>
                <a:cubicBezTo>
                  <a:pt x="123" y="37"/>
                  <a:pt x="121" y="31"/>
                  <a:pt x="121" y="24"/>
                </a:cubicBezTo>
                <a:cubicBezTo>
                  <a:pt x="121" y="18"/>
                  <a:pt x="123" y="12"/>
                  <a:pt x="128" y="7"/>
                </a:cubicBezTo>
                <a:cubicBezTo>
                  <a:pt x="133" y="3"/>
                  <a:pt x="139" y="0"/>
                  <a:pt x="145" y="0"/>
                </a:cubicBezTo>
                <a:cubicBezTo>
                  <a:pt x="152" y="0"/>
                  <a:pt x="158" y="3"/>
                  <a:pt x="162" y="7"/>
                </a:cubicBezTo>
                <a:close/>
                <a:moveTo>
                  <a:pt x="182" y="82"/>
                </a:moveTo>
                <a:cubicBezTo>
                  <a:pt x="182" y="87"/>
                  <a:pt x="180" y="91"/>
                  <a:pt x="176" y="93"/>
                </a:cubicBezTo>
                <a:cubicBezTo>
                  <a:pt x="173" y="96"/>
                  <a:pt x="168" y="97"/>
                  <a:pt x="163" y="97"/>
                </a:cubicBezTo>
                <a:cubicBezTo>
                  <a:pt x="151" y="97"/>
                  <a:pt x="151" y="97"/>
                  <a:pt x="151" y="97"/>
                </a:cubicBezTo>
                <a:cubicBezTo>
                  <a:pt x="144" y="89"/>
                  <a:pt x="136" y="85"/>
                  <a:pt x="125" y="85"/>
                </a:cubicBezTo>
                <a:cubicBezTo>
                  <a:pt x="131" y="78"/>
                  <a:pt x="133" y="69"/>
                  <a:pt x="133" y="61"/>
                </a:cubicBezTo>
                <a:cubicBezTo>
                  <a:pt x="133" y="59"/>
                  <a:pt x="133" y="57"/>
                  <a:pt x="133" y="54"/>
                </a:cubicBezTo>
                <a:cubicBezTo>
                  <a:pt x="137" y="56"/>
                  <a:pt x="141" y="57"/>
                  <a:pt x="145" y="57"/>
                </a:cubicBezTo>
                <a:cubicBezTo>
                  <a:pt x="149" y="57"/>
                  <a:pt x="153" y="56"/>
                  <a:pt x="156" y="55"/>
                </a:cubicBezTo>
                <a:cubicBezTo>
                  <a:pt x="160" y="53"/>
                  <a:pt x="163" y="52"/>
                  <a:pt x="166" y="51"/>
                </a:cubicBezTo>
                <a:cubicBezTo>
                  <a:pt x="168" y="49"/>
                  <a:pt x="169" y="49"/>
                  <a:pt x="170" y="49"/>
                </a:cubicBezTo>
                <a:cubicBezTo>
                  <a:pt x="178" y="49"/>
                  <a:pt x="182" y="60"/>
                  <a:pt x="182" y="8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7" name="Freeform 174"/>
          <p:cNvSpPr>
            <a:spLocks noEditPoints="1"/>
          </p:cNvSpPr>
          <p:nvPr/>
        </p:nvSpPr>
        <p:spPr bwMode="auto">
          <a:xfrm>
            <a:off x="4986478" y="3533658"/>
            <a:ext cx="220392" cy="220392"/>
          </a:xfrm>
          <a:custGeom>
            <a:avLst/>
            <a:gdLst>
              <a:gd name="T0" fmla="*/ 146 w 154"/>
              <a:gd name="T1" fmla="*/ 132 h 154"/>
              <a:gd name="T2" fmla="*/ 113 w 154"/>
              <a:gd name="T3" fmla="*/ 154 h 154"/>
              <a:gd name="T4" fmla="*/ 74 w 154"/>
              <a:gd name="T5" fmla="*/ 126 h 154"/>
              <a:gd name="T6" fmla="*/ 75 w 154"/>
              <a:gd name="T7" fmla="*/ 87 h 154"/>
              <a:gd name="T8" fmla="*/ 47 w 154"/>
              <a:gd name="T9" fmla="*/ 87 h 154"/>
              <a:gd name="T10" fmla="*/ 8 w 154"/>
              <a:gd name="T11" fmla="*/ 60 h 154"/>
              <a:gd name="T12" fmla="*/ 8 w 154"/>
              <a:gd name="T13" fmla="*/ 21 h 154"/>
              <a:gd name="T14" fmla="*/ 41 w 154"/>
              <a:gd name="T15" fmla="*/ 0 h 154"/>
              <a:gd name="T16" fmla="*/ 80 w 154"/>
              <a:gd name="T17" fmla="*/ 27 h 154"/>
              <a:gd name="T18" fmla="*/ 79 w 154"/>
              <a:gd name="T19" fmla="*/ 66 h 154"/>
              <a:gd name="T20" fmla="*/ 107 w 154"/>
              <a:gd name="T21" fmla="*/ 66 h 154"/>
              <a:gd name="T22" fmla="*/ 146 w 154"/>
              <a:gd name="T23" fmla="*/ 94 h 154"/>
              <a:gd name="T24" fmla="*/ 70 w 154"/>
              <a:gd name="T25" fmla="*/ 47 h 154"/>
              <a:gd name="T26" fmla="*/ 47 w 154"/>
              <a:gd name="T27" fmla="*/ 21 h 154"/>
              <a:gd name="T28" fmla="*/ 35 w 154"/>
              <a:gd name="T29" fmla="*/ 20 h 154"/>
              <a:gd name="T30" fmla="*/ 18 w 154"/>
              <a:gd name="T31" fmla="*/ 41 h 154"/>
              <a:gd name="T32" fmla="*/ 40 w 154"/>
              <a:gd name="T33" fmla="*/ 67 h 154"/>
              <a:gd name="T34" fmla="*/ 54 w 154"/>
              <a:gd name="T35" fmla="*/ 66 h 154"/>
              <a:gd name="T36" fmla="*/ 50 w 154"/>
              <a:gd name="T37" fmla="*/ 63 h 154"/>
              <a:gd name="T38" fmla="*/ 47 w 154"/>
              <a:gd name="T39" fmla="*/ 58 h 154"/>
              <a:gd name="T40" fmla="*/ 49 w 154"/>
              <a:gd name="T41" fmla="*/ 49 h 154"/>
              <a:gd name="T42" fmla="*/ 58 w 154"/>
              <a:gd name="T43" fmla="*/ 47 h 154"/>
              <a:gd name="T44" fmla="*/ 63 w 154"/>
              <a:gd name="T45" fmla="*/ 50 h 154"/>
              <a:gd name="T46" fmla="*/ 66 w 154"/>
              <a:gd name="T47" fmla="*/ 53 h 154"/>
              <a:gd name="T48" fmla="*/ 136 w 154"/>
              <a:gd name="T49" fmla="*/ 113 h 154"/>
              <a:gd name="T50" fmla="*/ 114 w 154"/>
              <a:gd name="T51" fmla="*/ 87 h 154"/>
              <a:gd name="T52" fmla="*/ 100 w 154"/>
              <a:gd name="T53" fmla="*/ 87 h 154"/>
              <a:gd name="T54" fmla="*/ 104 w 154"/>
              <a:gd name="T55" fmla="*/ 91 h 154"/>
              <a:gd name="T56" fmla="*/ 107 w 154"/>
              <a:gd name="T57" fmla="*/ 95 h 154"/>
              <a:gd name="T58" fmla="*/ 105 w 154"/>
              <a:gd name="T59" fmla="*/ 104 h 154"/>
              <a:gd name="T60" fmla="*/ 96 w 154"/>
              <a:gd name="T61" fmla="*/ 107 h 154"/>
              <a:gd name="T62" fmla="*/ 91 w 154"/>
              <a:gd name="T63" fmla="*/ 104 h 154"/>
              <a:gd name="T64" fmla="*/ 88 w 154"/>
              <a:gd name="T65" fmla="*/ 100 h 154"/>
              <a:gd name="T66" fmla="*/ 87 w 154"/>
              <a:gd name="T67" fmla="*/ 114 h 154"/>
              <a:gd name="T68" fmla="*/ 113 w 154"/>
              <a:gd name="T69" fmla="*/ 136 h 154"/>
              <a:gd name="T70" fmla="*/ 133 w 154"/>
              <a:gd name="T71" fmla="*/ 12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154">
                <a:moveTo>
                  <a:pt x="154" y="113"/>
                </a:moveTo>
                <a:cubicBezTo>
                  <a:pt x="154" y="121"/>
                  <a:pt x="151" y="127"/>
                  <a:pt x="146" y="132"/>
                </a:cubicBezTo>
                <a:cubicBezTo>
                  <a:pt x="132" y="146"/>
                  <a:pt x="132" y="146"/>
                  <a:pt x="132" y="146"/>
                </a:cubicBezTo>
                <a:cubicBezTo>
                  <a:pt x="127" y="151"/>
                  <a:pt x="121" y="154"/>
                  <a:pt x="113" y="154"/>
                </a:cubicBezTo>
                <a:cubicBezTo>
                  <a:pt x="105" y="154"/>
                  <a:pt x="99" y="151"/>
                  <a:pt x="94" y="146"/>
                </a:cubicBezTo>
                <a:cubicBezTo>
                  <a:pt x="74" y="126"/>
                  <a:pt x="74" y="126"/>
                  <a:pt x="74" y="126"/>
                </a:cubicBezTo>
                <a:cubicBezTo>
                  <a:pt x="69" y="121"/>
                  <a:pt x="66" y="115"/>
                  <a:pt x="66" y="107"/>
                </a:cubicBezTo>
                <a:cubicBezTo>
                  <a:pt x="66" y="99"/>
                  <a:pt x="69" y="93"/>
                  <a:pt x="75" y="87"/>
                </a:cubicBezTo>
                <a:cubicBezTo>
                  <a:pt x="66" y="79"/>
                  <a:pt x="66" y="79"/>
                  <a:pt x="66" y="79"/>
                </a:cubicBezTo>
                <a:cubicBezTo>
                  <a:pt x="61" y="85"/>
                  <a:pt x="54" y="87"/>
                  <a:pt x="47" y="87"/>
                </a:cubicBezTo>
                <a:cubicBezTo>
                  <a:pt x="39" y="87"/>
                  <a:pt x="33" y="85"/>
                  <a:pt x="27" y="80"/>
                </a:cubicBezTo>
                <a:cubicBezTo>
                  <a:pt x="8" y="60"/>
                  <a:pt x="8" y="60"/>
                  <a:pt x="8" y="60"/>
                </a:cubicBezTo>
                <a:cubicBezTo>
                  <a:pt x="2" y="55"/>
                  <a:pt x="0" y="48"/>
                  <a:pt x="0" y="41"/>
                </a:cubicBezTo>
                <a:cubicBezTo>
                  <a:pt x="0" y="33"/>
                  <a:pt x="3" y="27"/>
                  <a:pt x="8" y="21"/>
                </a:cubicBezTo>
                <a:cubicBezTo>
                  <a:pt x="22" y="8"/>
                  <a:pt x="22" y="8"/>
                  <a:pt x="22" y="8"/>
                </a:cubicBezTo>
                <a:cubicBezTo>
                  <a:pt x="27" y="2"/>
                  <a:pt x="33" y="0"/>
                  <a:pt x="41" y="0"/>
                </a:cubicBezTo>
                <a:cubicBezTo>
                  <a:pt x="49" y="0"/>
                  <a:pt x="55" y="2"/>
                  <a:pt x="60" y="8"/>
                </a:cubicBezTo>
                <a:cubicBezTo>
                  <a:pt x="80" y="27"/>
                  <a:pt x="80" y="27"/>
                  <a:pt x="80" y="27"/>
                </a:cubicBezTo>
                <a:cubicBezTo>
                  <a:pt x="85" y="33"/>
                  <a:pt x="88" y="39"/>
                  <a:pt x="88" y="47"/>
                </a:cubicBezTo>
                <a:cubicBezTo>
                  <a:pt x="88" y="54"/>
                  <a:pt x="85" y="61"/>
                  <a:pt x="79" y="66"/>
                </a:cubicBezTo>
                <a:cubicBezTo>
                  <a:pt x="88" y="75"/>
                  <a:pt x="88" y="75"/>
                  <a:pt x="88" y="75"/>
                </a:cubicBezTo>
                <a:cubicBezTo>
                  <a:pt x="93" y="69"/>
                  <a:pt x="100" y="66"/>
                  <a:pt x="107" y="66"/>
                </a:cubicBezTo>
                <a:cubicBezTo>
                  <a:pt x="115" y="66"/>
                  <a:pt x="121" y="69"/>
                  <a:pt x="127" y="74"/>
                </a:cubicBezTo>
                <a:cubicBezTo>
                  <a:pt x="146" y="94"/>
                  <a:pt x="146" y="94"/>
                  <a:pt x="146" y="94"/>
                </a:cubicBezTo>
                <a:cubicBezTo>
                  <a:pt x="151" y="99"/>
                  <a:pt x="154" y="106"/>
                  <a:pt x="154" y="113"/>
                </a:cubicBezTo>
                <a:close/>
                <a:moveTo>
                  <a:pt x="70" y="47"/>
                </a:moveTo>
                <a:cubicBezTo>
                  <a:pt x="70" y="44"/>
                  <a:pt x="69" y="42"/>
                  <a:pt x="67" y="40"/>
                </a:cubicBezTo>
                <a:cubicBezTo>
                  <a:pt x="47" y="21"/>
                  <a:pt x="47" y="21"/>
                  <a:pt x="47" y="21"/>
                </a:cubicBezTo>
                <a:cubicBezTo>
                  <a:pt x="46" y="19"/>
                  <a:pt x="43" y="18"/>
                  <a:pt x="41" y="18"/>
                </a:cubicBezTo>
                <a:cubicBezTo>
                  <a:pt x="39" y="18"/>
                  <a:pt x="36" y="19"/>
                  <a:pt x="35" y="20"/>
                </a:cubicBezTo>
                <a:cubicBezTo>
                  <a:pt x="21" y="34"/>
                  <a:pt x="21" y="34"/>
                  <a:pt x="21" y="34"/>
                </a:cubicBezTo>
                <a:cubicBezTo>
                  <a:pt x="19" y="36"/>
                  <a:pt x="18" y="38"/>
                  <a:pt x="18" y="41"/>
                </a:cubicBezTo>
                <a:cubicBezTo>
                  <a:pt x="18" y="43"/>
                  <a:pt x="19" y="45"/>
                  <a:pt x="21" y="47"/>
                </a:cubicBezTo>
                <a:cubicBezTo>
                  <a:pt x="40" y="67"/>
                  <a:pt x="40" y="67"/>
                  <a:pt x="40" y="67"/>
                </a:cubicBezTo>
                <a:cubicBezTo>
                  <a:pt x="42" y="68"/>
                  <a:pt x="44" y="69"/>
                  <a:pt x="47" y="69"/>
                </a:cubicBezTo>
                <a:cubicBezTo>
                  <a:pt x="49" y="69"/>
                  <a:pt x="52" y="68"/>
                  <a:pt x="54" y="66"/>
                </a:cubicBezTo>
                <a:cubicBezTo>
                  <a:pt x="53" y="66"/>
                  <a:pt x="53" y="66"/>
                  <a:pt x="52" y="65"/>
                </a:cubicBezTo>
                <a:cubicBezTo>
                  <a:pt x="51" y="64"/>
                  <a:pt x="50" y="63"/>
                  <a:pt x="50" y="63"/>
                </a:cubicBezTo>
                <a:cubicBezTo>
                  <a:pt x="49" y="62"/>
                  <a:pt x="49" y="62"/>
                  <a:pt x="48" y="61"/>
                </a:cubicBezTo>
                <a:cubicBezTo>
                  <a:pt x="48" y="60"/>
                  <a:pt x="47" y="59"/>
                  <a:pt x="47" y="58"/>
                </a:cubicBezTo>
                <a:cubicBezTo>
                  <a:pt x="47" y="58"/>
                  <a:pt x="47" y="57"/>
                  <a:pt x="47" y="56"/>
                </a:cubicBezTo>
                <a:cubicBezTo>
                  <a:pt x="47" y="53"/>
                  <a:pt x="48" y="51"/>
                  <a:pt x="49" y="49"/>
                </a:cubicBezTo>
                <a:cubicBezTo>
                  <a:pt x="51" y="48"/>
                  <a:pt x="53" y="47"/>
                  <a:pt x="56" y="47"/>
                </a:cubicBezTo>
                <a:cubicBezTo>
                  <a:pt x="57" y="47"/>
                  <a:pt x="58" y="47"/>
                  <a:pt x="58" y="47"/>
                </a:cubicBezTo>
                <a:cubicBezTo>
                  <a:pt x="59" y="47"/>
                  <a:pt x="60" y="48"/>
                  <a:pt x="61" y="48"/>
                </a:cubicBezTo>
                <a:cubicBezTo>
                  <a:pt x="62" y="49"/>
                  <a:pt x="62" y="49"/>
                  <a:pt x="63" y="50"/>
                </a:cubicBezTo>
                <a:cubicBezTo>
                  <a:pt x="63" y="50"/>
                  <a:pt x="64" y="51"/>
                  <a:pt x="65" y="52"/>
                </a:cubicBezTo>
                <a:cubicBezTo>
                  <a:pt x="66" y="53"/>
                  <a:pt x="66" y="53"/>
                  <a:pt x="66" y="53"/>
                </a:cubicBezTo>
                <a:cubicBezTo>
                  <a:pt x="68" y="51"/>
                  <a:pt x="70" y="49"/>
                  <a:pt x="70" y="47"/>
                </a:cubicBezTo>
                <a:close/>
                <a:moveTo>
                  <a:pt x="136" y="113"/>
                </a:moveTo>
                <a:cubicBezTo>
                  <a:pt x="136" y="111"/>
                  <a:pt x="135" y="109"/>
                  <a:pt x="133" y="107"/>
                </a:cubicBezTo>
                <a:cubicBezTo>
                  <a:pt x="114" y="87"/>
                  <a:pt x="114" y="87"/>
                  <a:pt x="114" y="87"/>
                </a:cubicBezTo>
                <a:cubicBezTo>
                  <a:pt x="112" y="85"/>
                  <a:pt x="110" y="84"/>
                  <a:pt x="107" y="84"/>
                </a:cubicBezTo>
                <a:cubicBezTo>
                  <a:pt x="105" y="84"/>
                  <a:pt x="102" y="85"/>
                  <a:pt x="100" y="87"/>
                </a:cubicBezTo>
                <a:cubicBezTo>
                  <a:pt x="101" y="88"/>
                  <a:pt x="101" y="88"/>
                  <a:pt x="102" y="89"/>
                </a:cubicBezTo>
                <a:cubicBezTo>
                  <a:pt x="103" y="90"/>
                  <a:pt x="104" y="91"/>
                  <a:pt x="104" y="91"/>
                </a:cubicBezTo>
                <a:cubicBezTo>
                  <a:pt x="105" y="92"/>
                  <a:pt x="105" y="92"/>
                  <a:pt x="106" y="93"/>
                </a:cubicBezTo>
                <a:cubicBezTo>
                  <a:pt x="106" y="94"/>
                  <a:pt x="107" y="95"/>
                  <a:pt x="107" y="95"/>
                </a:cubicBezTo>
                <a:cubicBezTo>
                  <a:pt x="107" y="96"/>
                  <a:pt x="107" y="97"/>
                  <a:pt x="107" y="98"/>
                </a:cubicBezTo>
                <a:cubicBezTo>
                  <a:pt x="107" y="101"/>
                  <a:pt x="106" y="103"/>
                  <a:pt x="105" y="104"/>
                </a:cubicBezTo>
                <a:cubicBezTo>
                  <a:pt x="103" y="106"/>
                  <a:pt x="101" y="107"/>
                  <a:pt x="98" y="107"/>
                </a:cubicBezTo>
                <a:cubicBezTo>
                  <a:pt x="97" y="107"/>
                  <a:pt x="96" y="107"/>
                  <a:pt x="96" y="107"/>
                </a:cubicBezTo>
                <a:cubicBezTo>
                  <a:pt x="95" y="107"/>
                  <a:pt x="94" y="106"/>
                  <a:pt x="93" y="106"/>
                </a:cubicBezTo>
                <a:cubicBezTo>
                  <a:pt x="92" y="105"/>
                  <a:pt x="92" y="105"/>
                  <a:pt x="91" y="104"/>
                </a:cubicBezTo>
                <a:cubicBezTo>
                  <a:pt x="91" y="104"/>
                  <a:pt x="90" y="103"/>
                  <a:pt x="89" y="102"/>
                </a:cubicBezTo>
                <a:cubicBezTo>
                  <a:pt x="88" y="101"/>
                  <a:pt x="88" y="101"/>
                  <a:pt x="88" y="100"/>
                </a:cubicBezTo>
                <a:cubicBezTo>
                  <a:pt x="85" y="102"/>
                  <a:pt x="84" y="105"/>
                  <a:pt x="84" y="107"/>
                </a:cubicBezTo>
                <a:cubicBezTo>
                  <a:pt x="84" y="110"/>
                  <a:pt x="85" y="112"/>
                  <a:pt x="87" y="114"/>
                </a:cubicBezTo>
                <a:cubicBezTo>
                  <a:pt x="107" y="133"/>
                  <a:pt x="107" y="133"/>
                  <a:pt x="107" y="133"/>
                </a:cubicBezTo>
                <a:cubicBezTo>
                  <a:pt x="108" y="135"/>
                  <a:pt x="110" y="136"/>
                  <a:pt x="113" y="136"/>
                </a:cubicBezTo>
                <a:cubicBezTo>
                  <a:pt x="116" y="136"/>
                  <a:pt x="118" y="135"/>
                  <a:pt x="119" y="133"/>
                </a:cubicBezTo>
                <a:cubicBezTo>
                  <a:pt x="133" y="120"/>
                  <a:pt x="133" y="120"/>
                  <a:pt x="133" y="120"/>
                </a:cubicBezTo>
                <a:cubicBezTo>
                  <a:pt x="135" y="118"/>
                  <a:pt x="136" y="116"/>
                  <a:pt x="136" y="1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8" name="Freeform 175"/>
          <p:cNvSpPr/>
          <p:nvPr/>
        </p:nvSpPr>
        <p:spPr bwMode="auto">
          <a:xfrm>
            <a:off x="5267369" y="3548784"/>
            <a:ext cx="259285" cy="190143"/>
          </a:xfrm>
          <a:custGeom>
            <a:avLst/>
            <a:gdLst>
              <a:gd name="T0" fmla="*/ 182 w 182"/>
              <a:gd name="T1" fmla="*/ 97 h 133"/>
              <a:gd name="T2" fmla="*/ 171 w 182"/>
              <a:gd name="T3" fmla="*/ 123 h 133"/>
              <a:gd name="T4" fmla="*/ 146 w 182"/>
              <a:gd name="T5" fmla="*/ 133 h 133"/>
              <a:gd name="T6" fmla="*/ 43 w 182"/>
              <a:gd name="T7" fmla="*/ 133 h 133"/>
              <a:gd name="T8" fmla="*/ 13 w 182"/>
              <a:gd name="T9" fmla="*/ 121 h 133"/>
              <a:gd name="T10" fmla="*/ 0 w 182"/>
              <a:gd name="T11" fmla="*/ 91 h 133"/>
              <a:gd name="T12" fmla="*/ 7 w 182"/>
              <a:gd name="T13" fmla="*/ 68 h 133"/>
              <a:gd name="T14" fmla="*/ 25 w 182"/>
              <a:gd name="T15" fmla="*/ 53 h 133"/>
              <a:gd name="T16" fmla="*/ 25 w 182"/>
              <a:gd name="T17" fmla="*/ 49 h 133"/>
              <a:gd name="T18" fmla="*/ 39 w 182"/>
              <a:gd name="T19" fmla="*/ 15 h 133"/>
              <a:gd name="T20" fmla="*/ 73 w 182"/>
              <a:gd name="T21" fmla="*/ 0 h 133"/>
              <a:gd name="T22" fmla="*/ 100 w 182"/>
              <a:gd name="T23" fmla="*/ 9 h 133"/>
              <a:gd name="T24" fmla="*/ 118 w 182"/>
              <a:gd name="T25" fmla="*/ 30 h 133"/>
              <a:gd name="T26" fmla="*/ 134 w 182"/>
              <a:gd name="T27" fmla="*/ 25 h 133"/>
              <a:gd name="T28" fmla="*/ 151 w 182"/>
              <a:gd name="T29" fmla="*/ 32 h 133"/>
              <a:gd name="T30" fmla="*/ 158 w 182"/>
              <a:gd name="T31" fmla="*/ 49 h 133"/>
              <a:gd name="T32" fmla="*/ 154 w 182"/>
              <a:gd name="T33" fmla="*/ 62 h 133"/>
              <a:gd name="T34" fmla="*/ 174 w 182"/>
              <a:gd name="T35" fmla="*/ 74 h 133"/>
              <a:gd name="T36" fmla="*/ 182 w 182"/>
              <a:gd name="T37" fmla="*/ 9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33">
                <a:moveTo>
                  <a:pt x="182" y="97"/>
                </a:moveTo>
                <a:cubicBezTo>
                  <a:pt x="182" y="107"/>
                  <a:pt x="178" y="116"/>
                  <a:pt x="171" y="123"/>
                </a:cubicBezTo>
                <a:cubicBezTo>
                  <a:pt x="164" y="130"/>
                  <a:pt x="156" y="133"/>
                  <a:pt x="146" y="133"/>
                </a:cubicBezTo>
                <a:cubicBezTo>
                  <a:pt x="43" y="133"/>
                  <a:pt x="43" y="133"/>
                  <a:pt x="43" y="133"/>
                </a:cubicBezTo>
                <a:cubicBezTo>
                  <a:pt x="31" y="133"/>
                  <a:pt x="21" y="129"/>
                  <a:pt x="13" y="121"/>
                </a:cubicBezTo>
                <a:cubicBezTo>
                  <a:pt x="5" y="113"/>
                  <a:pt x="0" y="103"/>
                  <a:pt x="0" y="91"/>
                </a:cubicBezTo>
                <a:cubicBezTo>
                  <a:pt x="0" y="83"/>
                  <a:pt x="3" y="75"/>
                  <a:pt x="7" y="68"/>
                </a:cubicBezTo>
                <a:cubicBezTo>
                  <a:pt x="12" y="61"/>
                  <a:pt x="18" y="56"/>
                  <a:pt x="25" y="53"/>
                </a:cubicBezTo>
                <a:cubicBezTo>
                  <a:pt x="25" y="51"/>
                  <a:pt x="25" y="50"/>
                  <a:pt x="25" y="49"/>
                </a:cubicBezTo>
                <a:cubicBezTo>
                  <a:pt x="25" y="35"/>
                  <a:pt x="29" y="24"/>
                  <a:pt x="39" y="15"/>
                </a:cubicBezTo>
                <a:cubicBezTo>
                  <a:pt x="48" y="5"/>
                  <a:pt x="60" y="0"/>
                  <a:pt x="73" y="0"/>
                </a:cubicBezTo>
                <a:cubicBezTo>
                  <a:pt x="83" y="0"/>
                  <a:pt x="92" y="3"/>
                  <a:pt x="100" y="9"/>
                </a:cubicBezTo>
                <a:cubicBezTo>
                  <a:pt x="108" y="14"/>
                  <a:pt x="114" y="21"/>
                  <a:pt x="118" y="30"/>
                </a:cubicBezTo>
                <a:cubicBezTo>
                  <a:pt x="122" y="26"/>
                  <a:pt x="128" y="25"/>
                  <a:pt x="134" y="25"/>
                </a:cubicBezTo>
                <a:cubicBezTo>
                  <a:pt x="140" y="25"/>
                  <a:pt x="146" y="27"/>
                  <a:pt x="151" y="32"/>
                </a:cubicBezTo>
                <a:cubicBezTo>
                  <a:pt x="155" y="36"/>
                  <a:pt x="158" y="42"/>
                  <a:pt x="158" y="49"/>
                </a:cubicBezTo>
                <a:cubicBezTo>
                  <a:pt x="158" y="53"/>
                  <a:pt x="156" y="58"/>
                  <a:pt x="154" y="62"/>
                </a:cubicBezTo>
                <a:cubicBezTo>
                  <a:pt x="162" y="64"/>
                  <a:pt x="169" y="68"/>
                  <a:pt x="174" y="74"/>
                </a:cubicBezTo>
                <a:cubicBezTo>
                  <a:pt x="179" y="81"/>
                  <a:pt x="182" y="89"/>
                  <a:pt x="182" y="9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9" name="Freeform 176"/>
          <p:cNvSpPr>
            <a:spLocks noEditPoints="1"/>
          </p:cNvSpPr>
          <p:nvPr/>
        </p:nvSpPr>
        <p:spPr bwMode="auto">
          <a:xfrm>
            <a:off x="5600118" y="3548784"/>
            <a:ext cx="198784" cy="209589"/>
          </a:xfrm>
          <a:custGeom>
            <a:avLst/>
            <a:gdLst>
              <a:gd name="T0" fmla="*/ 135 w 139"/>
              <a:gd name="T1" fmla="*/ 125 h 146"/>
              <a:gd name="T2" fmla="*/ 137 w 139"/>
              <a:gd name="T3" fmla="*/ 140 h 146"/>
              <a:gd name="T4" fmla="*/ 124 w 139"/>
              <a:gd name="T5" fmla="*/ 146 h 146"/>
              <a:gd name="T6" fmla="*/ 15 w 139"/>
              <a:gd name="T7" fmla="*/ 146 h 146"/>
              <a:gd name="T8" fmla="*/ 2 w 139"/>
              <a:gd name="T9" fmla="*/ 140 h 146"/>
              <a:gd name="T10" fmla="*/ 4 w 139"/>
              <a:gd name="T11" fmla="*/ 125 h 146"/>
              <a:gd name="T12" fmla="*/ 51 w 139"/>
              <a:gd name="T13" fmla="*/ 50 h 146"/>
              <a:gd name="T14" fmla="*/ 51 w 139"/>
              <a:gd name="T15" fmla="*/ 12 h 146"/>
              <a:gd name="T16" fmla="*/ 45 w 139"/>
              <a:gd name="T17" fmla="*/ 12 h 146"/>
              <a:gd name="T18" fmla="*/ 41 w 139"/>
              <a:gd name="T19" fmla="*/ 11 h 146"/>
              <a:gd name="T20" fmla="*/ 39 w 139"/>
              <a:gd name="T21" fmla="*/ 6 h 146"/>
              <a:gd name="T22" fmla="*/ 41 w 139"/>
              <a:gd name="T23" fmla="*/ 2 h 146"/>
              <a:gd name="T24" fmla="*/ 45 w 139"/>
              <a:gd name="T25" fmla="*/ 0 h 146"/>
              <a:gd name="T26" fmla="*/ 94 w 139"/>
              <a:gd name="T27" fmla="*/ 0 h 146"/>
              <a:gd name="T28" fmla="*/ 98 w 139"/>
              <a:gd name="T29" fmla="*/ 2 h 146"/>
              <a:gd name="T30" fmla="*/ 100 w 139"/>
              <a:gd name="T31" fmla="*/ 6 h 146"/>
              <a:gd name="T32" fmla="*/ 98 w 139"/>
              <a:gd name="T33" fmla="*/ 11 h 146"/>
              <a:gd name="T34" fmla="*/ 94 w 139"/>
              <a:gd name="T35" fmla="*/ 12 h 146"/>
              <a:gd name="T36" fmla="*/ 88 w 139"/>
              <a:gd name="T37" fmla="*/ 12 h 146"/>
              <a:gd name="T38" fmla="*/ 88 w 139"/>
              <a:gd name="T39" fmla="*/ 50 h 146"/>
              <a:gd name="T40" fmla="*/ 135 w 139"/>
              <a:gd name="T41" fmla="*/ 125 h 146"/>
              <a:gd name="T42" fmla="*/ 61 w 139"/>
              <a:gd name="T43" fmla="*/ 57 h 146"/>
              <a:gd name="T44" fmla="*/ 36 w 139"/>
              <a:gd name="T45" fmla="*/ 97 h 146"/>
              <a:gd name="T46" fmla="*/ 103 w 139"/>
              <a:gd name="T47" fmla="*/ 97 h 146"/>
              <a:gd name="T48" fmla="*/ 77 w 139"/>
              <a:gd name="T49" fmla="*/ 57 h 146"/>
              <a:gd name="T50" fmla="*/ 75 w 139"/>
              <a:gd name="T51" fmla="*/ 54 h 146"/>
              <a:gd name="T52" fmla="*/ 75 w 139"/>
              <a:gd name="T53" fmla="*/ 50 h 146"/>
              <a:gd name="T54" fmla="*/ 75 w 139"/>
              <a:gd name="T55" fmla="*/ 12 h 146"/>
              <a:gd name="T56" fmla="*/ 63 w 139"/>
              <a:gd name="T57" fmla="*/ 12 h 146"/>
              <a:gd name="T58" fmla="*/ 63 w 139"/>
              <a:gd name="T59" fmla="*/ 50 h 146"/>
              <a:gd name="T60" fmla="*/ 63 w 139"/>
              <a:gd name="T61" fmla="*/ 54 h 146"/>
              <a:gd name="T62" fmla="*/ 61 w 139"/>
              <a:gd name="T63" fmla="*/ 5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46">
                <a:moveTo>
                  <a:pt x="135" y="125"/>
                </a:moveTo>
                <a:cubicBezTo>
                  <a:pt x="139" y="131"/>
                  <a:pt x="139" y="136"/>
                  <a:pt x="137" y="140"/>
                </a:cubicBezTo>
                <a:cubicBezTo>
                  <a:pt x="135" y="144"/>
                  <a:pt x="131" y="146"/>
                  <a:pt x="124" y="146"/>
                </a:cubicBezTo>
                <a:cubicBezTo>
                  <a:pt x="15" y="146"/>
                  <a:pt x="15" y="146"/>
                  <a:pt x="15" y="146"/>
                </a:cubicBezTo>
                <a:cubicBezTo>
                  <a:pt x="8" y="146"/>
                  <a:pt x="4" y="144"/>
                  <a:pt x="2" y="140"/>
                </a:cubicBezTo>
                <a:cubicBezTo>
                  <a:pt x="0" y="136"/>
                  <a:pt x="0" y="131"/>
                  <a:pt x="4" y="125"/>
                </a:cubicBezTo>
                <a:cubicBezTo>
                  <a:pt x="51" y="50"/>
                  <a:pt x="51" y="50"/>
                  <a:pt x="51" y="50"/>
                </a:cubicBezTo>
                <a:cubicBezTo>
                  <a:pt x="51" y="12"/>
                  <a:pt x="51" y="12"/>
                  <a:pt x="51" y="12"/>
                </a:cubicBezTo>
                <a:cubicBezTo>
                  <a:pt x="45" y="12"/>
                  <a:pt x="45" y="12"/>
                  <a:pt x="45" y="12"/>
                </a:cubicBezTo>
                <a:cubicBezTo>
                  <a:pt x="44" y="12"/>
                  <a:pt x="42" y="12"/>
                  <a:pt x="41" y="11"/>
                </a:cubicBezTo>
                <a:cubicBezTo>
                  <a:pt x="40" y="9"/>
                  <a:pt x="39" y="8"/>
                  <a:pt x="39" y="6"/>
                </a:cubicBezTo>
                <a:cubicBezTo>
                  <a:pt x="39" y="5"/>
                  <a:pt x="40" y="3"/>
                  <a:pt x="41" y="2"/>
                </a:cubicBezTo>
                <a:cubicBezTo>
                  <a:pt x="42" y="1"/>
                  <a:pt x="44" y="0"/>
                  <a:pt x="45" y="0"/>
                </a:cubicBezTo>
                <a:cubicBezTo>
                  <a:pt x="94" y="0"/>
                  <a:pt x="94" y="0"/>
                  <a:pt x="94" y="0"/>
                </a:cubicBezTo>
                <a:cubicBezTo>
                  <a:pt x="95" y="0"/>
                  <a:pt x="97" y="1"/>
                  <a:pt x="98" y="2"/>
                </a:cubicBezTo>
                <a:cubicBezTo>
                  <a:pt x="99" y="3"/>
                  <a:pt x="100" y="5"/>
                  <a:pt x="100" y="6"/>
                </a:cubicBezTo>
                <a:cubicBezTo>
                  <a:pt x="100" y="8"/>
                  <a:pt x="99" y="9"/>
                  <a:pt x="98" y="11"/>
                </a:cubicBezTo>
                <a:cubicBezTo>
                  <a:pt x="97" y="12"/>
                  <a:pt x="95" y="12"/>
                  <a:pt x="94" y="12"/>
                </a:cubicBezTo>
                <a:cubicBezTo>
                  <a:pt x="88" y="12"/>
                  <a:pt x="88" y="12"/>
                  <a:pt x="88" y="12"/>
                </a:cubicBezTo>
                <a:cubicBezTo>
                  <a:pt x="88" y="50"/>
                  <a:pt x="88" y="50"/>
                  <a:pt x="88" y="50"/>
                </a:cubicBezTo>
                <a:lnTo>
                  <a:pt x="135" y="125"/>
                </a:lnTo>
                <a:close/>
                <a:moveTo>
                  <a:pt x="61" y="57"/>
                </a:moveTo>
                <a:cubicBezTo>
                  <a:pt x="36" y="97"/>
                  <a:pt x="36" y="97"/>
                  <a:pt x="36" y="97"/>
                </a:cubicBezTo>
                <a:cubicBezTo>
                  <a:pt x="103" y="97"/>
                  <a:pt x="103" y="97"/>
                  <a:pt x="103" y="97"/>
                </a:cubicBezTo>
                <a:cubicBezTo>
                  <a:pt x="77" y="57"/>
                  <a:pt x="77" y="57"/>
                  <a:pt x="77" y="57"/>
                </a:cubicBezTo>
                <a:cubicBezTo>
                  <a:pt x="75" y="54"/>
                  <a:pt x="75" y="54"/>
                  <a:pt x="75" y="54"/>
                </a:cubicBezTo>
                <a:cubicBezTo>
                  <a:pt x="75" y="50"/>
                  <a:pt x="75" y="50"/>
                  <a:pt x="75" y="50"/>
                </a:cubicBezTo>
                <a:cubicBezTo>
                  <a:pt x="75" y="12"/>
                  <a:pt x="75" y="12"/>
                  <a:pt x="75" y="12"/>
                </a:cubicBezTo>
                <a:cubicBezTo>
                  <a:pt x="63" y="12"/>
                  <a:pt x="63" y="12"/>
                  <a:pt x="63" y="12"/>
                </a:cubicBezTo>
                <a:cubicBezTo>
                  <a:pt x="63" y="50"/>
                  <a:pt x="63" y="50"/>
                  <a:pt x="63" y="50"/>
                </a:cubicBezTo>
                <a:cubicBezTo>
                  <a:pt x="63" y="54"/>
                  <a:pt x="63" y="54"/>
                  <a:pt x="63" y="54"/>
                </a:cubicBezTo>
                <a:lnTo>
                  <a:pt x="61" y="5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0" name="Freeform 177"/>
          <p:cNvSpPr>
            <a:spLocks noEditPoints="1"/>
          </p:cNvSpPr>
          <p:nvPr/>
        </p:nvSpPr>
        <p:spPr bwMode="auto">
          <a:xfrm>
            <a:off x="5868045" y="3566069"/>
            <a:ext cx="244161" cy="192302"/>
          </a:xfrm>
          <a:custGeom>
            <a:avLst/>
            <a:gdLst>
              <a:gd name="T0" fmla="*/ 168 w 170"/>
              <a:gd name="T1" fmla="*/ 105 h 134"/>
              <a:gd name="T2" fmla="*/ 167 w 170"/>
              <a:gd name="T3" fmla="*/ 115 h 134"/>
              <a:gd name="T4" fmla="*/ 152 w 170"/>
              <a:gd name="T5" fmla="*/ 121 h 134"/>
              <a:gd name="T6" fmla="*/ 84 w 170"/>
              <a:gd name="T7" fmla="*/ 84 h 134"/>
              <a:gd name="T8" fmla="*/ 72 w 170"/>
              <a:gd name="T9" fmla="*/ 91 h 134"/>
              <a:gd name="T10" fmla="*/ 68 w 170"/>
              <a:gd name="T11" fmla="*/ 114 h 134"/>
              <a:gd name="T12" fmla="*/ 29 w 170"/>
              <a:gd name="T13" fmla="*/ 134 h 134"/>
              <a:gd name="T14" fmla="*/ 1 w 170"/>
              <a:gd name="T15" fmla="*/ 107 h 134"/>
              <a:gd name="T16" fmla="*/ 19 w 170"/>
              <a:gd name="T17" fmla="*/ 81 h 134"/>
              <a:gd name="T18" fmla="*/ 59 w 170"/>
              <a:gd name="T19" fmla="*/ 76 h 134"/>
              <a:gd name="T20" fmla="*/ 73 w 170"/>
              <a:gd name="T21" fmla="*/ 67 h 134"/>
              <a:gd name="T22" fmla="*/ 59 w 170"/>
              <a:gd name="T23" fmla="*/ 58 h 134"/>
              <a:gd name="T24" fmla="*/ 19 w 170"/>
              <a:gd name="T25" fmla="*/ 53 h 134"/>
              <a:gd name="T26" fmla="*/ 1 w 170"/>
              <a:gd name="T27" fmla="*/ 27 h 134"/>
              <a:gd name="T28" fmla="*/ 8 w 170"/>
              <a:gd name="T29" fmla="*/ 8 h 134"/>
              <a:gd name="T30" fmla="*/ 56 w 170"/>
              <a:gd name="T31" fmla="*/ 8 h 134"/>
              <a:gd name="T32" fmla="*/ 73 w 170"/>
              <a:gd name="T33" fmla="*/ 34 h 134"/>
              <a:gd name="T34" fmla="*/ 74 w 170"/>
              <a:gd name="T35" fmla="*/ 44 h 134"/>
              <a:gd name="T36" fmla="*/ 149 w 170"/>
              <a:gd name="T37" fmla="*/ 13 h 134"/>
              <a:gd name="T38" fmla="*/ 155 w 170"/>
              <a:gd name="T39" fmla="*/ 13 h 134"/>
              <a:gd name="T40" fmla="*/ 170 w 170"/>
              <a:gd name="T41" fmla="*/ 24 h 134"/>
              <a:gd name="T42" fmla="*/ 120 w 170"/>
              <a:gd name="T43" fmla="*/ 67 h 134"/>
              <a:gd name="T44" fmla="*/ 58 w 170"/>
              <a:gd name="T45" fmla="*/ 102 h 134"/>
              <a:gd name="T46" fmla="*/ 45 w 170"/>
              <a:gd name="T47" fmla="*/ 88 h 134"/>
              <a:gd name="T48" fmla="*/ 17 w 170"/>
              <a:gd name="T49" fmla="*/ 105 h 134"/>
              <a:gd name="T50" fmla="*/ 29 w 170"/>
              <a:gd name="T51" fmla="*/ 118 h 134"/>
              <a:gd name="T52" fmla="*/ 56 w 170"/>
              <a:gd name="T53" fmla="*/ 42 h 134"/>
              <a:gd name="T54" fmla="*/ 48 w 170"/>
              <a:gd name="T55" fmla="*/ 21 h 134"/>
              <a:gd name="T56" fmla="*/ 19 w 170"/>
              <a:gd name="T57" fmla="*/ 19 h 134"/>
              <a:gd name="T58" fmla="*/ 27 w 170"/>
              <a:gd name="T59" fmla="*/ 40 h 134"/>
              <a:gd name="T60" fmla="*/ 56 w 170"/>
              <a:gd name="T61" fmla="*/ 42 h 134"/>
              <a:gd name="T62" fmla="*/ 95 w 170"/>
              <a:gd name="T63" fmla="*/ 79 h 134"/>
              <a:gd name="T64" fmla="*/ 152 w 170"/>
              <a:gd name="T65" fmla="*/ 19 h 134"/>
              <a:gd name="T66" fmla="*/ 80 w 170"/>
              <a:gd name="T67" fmla="*/ 70 h 134"/>
              <a:gd name="T68" fmla="*/ 65 w 170"/>
              <a:gd name="T69" fmla="*/ 80 h 134"/>
              <a:gd name="T70" fmla="*/ 67 w 170"/>
              <a:gd name="T71" fmla="*/ 82 h 134"/>
              <a:gd name="T72" fmla="*/ 70 w 170"/>
              <a:gd name="T73" fmla="*/ 85 h 134"/>
              <a:gd name="T74" fmla="*/ 64 w 170"/>
              <a:gd name="T75" fmla="*/ 55 h 134"/>
              <a:gd name="T76" fmla="*/ 73 w 170"/>
              <a:gd name="T77" fmla="*/ 59 h 134"/>
              <a:gd name="T78" fmla="*/ 78 w 170"/>
              <a:gd name="T79" fmla="*/ 53 h 134"/>
              <a:gd name="T80" fmla="*/ 68 w 170"/>
              <a:gd name="T81" fmla="*/ 51 h 134"/>
              <a:gd name="T82" fmla="*/ 66 w 170"/>
              <a:gd name="T83" fmla="*/ 53 h 134"/>
              <a:gd name="T84" fmla="*/ 65 w 170"/>
              <a:gd name="T85" fmla="*/ 54 h 134"/>
              <a:gd name="T86" fmla="*/ 87 w 170"/>
              <a:gd name="T87" fmla="*/ 63 h 134"/>
              <a:gd name="T88" fmla="*/ 96 w 170"/>
              <a:gd name="T89" fmla="*/ 63 h 134"/>
              <a:gd name="T90" fmla="*/ 96 w 170"/>
              <a:gd name="T91" fmla="*/ 71 h 134"/>
              <a:gd name="T92" fmla="*/ 87 w 170"/>
              <a:gd name="T93" fmla="*/ 71 h 134"/>
              <a:gd name="T94" fmla="*/ 87 w 170"/>
              <a:gd name="T95" fmla="*/ 63 h 134"/>
              <a:gd name="T96" fmla="*/ 164 w 170"/>
              <a:gd name="T97" fmla="*/ 109 h 134"/>
              <a:gd name="T98" fmla="*/ 98 w 170"/>
              <a:gd name="T99" fmla="*/ 84 h 134"/>
              <a:gd name="T100" fmla="*/ 152 w 170"/>
              <a:gd name="T101" fmla="*/ 1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34">
                <a:moveTo>
                  <a:pt x="120" y="67"/>
                </a:moveTo>
                <a:cubicBezTo>
                  <a:pt x="168" y="105"/>
                  <a:pt x="168" y="105"/>
                  <a:pt x="168" y="105"/>
                </a:cubicBezTo>
                <a:cubicBezTo>
                  <a:pt x="170" y="106"/>
                  <a:pt x="170" y="108"/>
                  <a:pt x="170" y="110"/>
                </a:cubicBezTo>
                <a:cubicBezTo>
                  <a:pt x="170" y="112"/>
                  <a:pt x="169" y="114"/>
                  <a:pt x="167" y="115"/>
                </a:cubicBezTo>
                <a:cubicBezTo>
                  <a:pt x="155" y="121"/>
                  <a:pt x="155" y="121"/>
                  <a:pt x="155" y="121"/>
                </a:cubicBezTo>
                <a:cubicBezTo>
                  <a:pt x="154" y="121"/>
                  <a:pt x="153" y="121"/>
                  <a:pt x="152" y="121"/>
                </a:cubicBezTo>
                <a:cubicBezTo>
                  <a:pt x="151" y="121"/>
                  <a:pt x="150" y="121"/>
                  <a:pt x="149" y="121"/>
                </a:cubicBezTo>
                <a:cubicBezTo>
                  <a:pt x="84" y="84"/>
                  <a:pt x="84" y="84"/>
                  <a:pt x="84" y="84"/>
                </a:cubicBezTo>
                <a:cubicBezTo>
                  <a:pt x="74" y="90"/>
                  <a:pt x="74" y="90"/>
                  <a:pt x="74" y="90"/>
                </a:cubicBezTo>
                <a:cubicBezTo>
                  <a:pt x="73" y="91"/>
                  <a:pt x="73" y="91"/>
                  <a:pt x="72" y="91"/>
                </a:cubicBezTo>
                <a:cubicBezTo>
                  <a:pt x="73" y="94"/>
                  <a:pt x="74" y="97"/>
                  <a:pt x="73" y="100"/>
                </a:cubicBezTo>
                <a:cubicBezTo>
                  <a:pt x="73" y="105"/>
                  <a:pt x="71" y="109"/>
                  <a:pt x="68" y="114"/>
                </a:cubicBezTo>
                <a:cubicBezTo>
                  <a:pt x="65" y="118"/>
                  <a:pt x="61" y="122"/>
                  <a:pt x="56" y="126"/>
                </a:cubicBezTo>
                <a:cubicBezTo>
                  <a:pt x="47" y="131"/>
                  <a:pt x="39" y="134"/>
                  <a:pt x="29" y="134"/>
                </a:cubicBezTo>
                <a:cubicBezTo>
                  <a:pt x="21" y="134"/>
                  <a:pt x="14" y="131"/>
                  <a:pt x="8" y="126"/>
                </a:cubicBezTo>
                <a:cubicBezTo>
                  <a:pt x="3" y="121"/>
                  <a:pt x="0" y="114"/>
                  <a:pt x="1" y="107"/>
                </a:cubicBezTo>
                <a:cubicBezTo>
                  <a:pt x="1" y="102"/>
                  <a:pt x="3" y="97"/>
                  <a:pt x="6" y="93"/>
                </a:cubicBezTo>
                <a:cubicBezTo>
                  <a:pt x="9" y="88"/>
                  <a:pt x="13" y="84"/>
                  <a:pt x="19" y="81"/>
                </a:cubicBezTo>
                <a:cubicBezTo>
                  <a:pt x="27" y="76"/>
                  <a:pt x="36" y="73"/>
                  <a:pt x="45" y="73"/>
                </a:cubicBezTo>
                <a:cubicBezTo>
                  <a:pt x="50" y="73"/>
                  <a:pt x="55" y="74"/>
                  <a:pt x="59" y="76"/>
                </a:cubicBezTo>
                <a:cubicBezTo>
                  <a:pt x="60" y="75"/>
                  <a:pt x="60" y="74"/>
                  <a:pt x="61" y="74"/>
                </a:cubicBezTo>
                <a:cubicBezTo>
                  <a:pt x="73" y="67"/>
                  <a:pt x="73" y="67"/>
                  <a:pt x="73" y="67"/>
                </a:cubicBezTo>
                <a:cubicBezTo>
                  <a:pt x="61" y="60"/>
                  <a:pt x="61" y="60"/>
                  <a:pt x="61" y="60"/>
                </a:cubicBezTo>
                <a:cubicBezTo>
                  <a:pt x="60" y="60"/>
                  <a:pt x="60" y="59"/>
                  <a:pt x="59" y="58"/>
                </a:cubicBezTo>
                <a:cubicBezTo>
                  <a:pt x="55" y="60"/>
                  <a:pt x="50" y="61"/>
                  <a:pt x="45" y="61"/>
                </a:cubicBezTo>
                <a:cubicBezTo>
                  <a:pt x="36" y="61"/>
                  <a:pt x="27" y="58"/>
                  <a:pt x="19" y="53"/>
                </a:cubicBezTo>
                <a:cubicBezTo>
                  <a:pt x="13" y="50"/>
                  <a:pt x="9" y="46"/>
                  <a:pt x="6" y="41"/>
                </a:cubicBezTo>
                <a:cubicBezTo>
                  <a:pt x="3" y="37"/>
                  <a:pt x="1" y="32"/>
                  <a:pt x="1" y="27"/>
                </a:cubicBezTo>
                <a:cubicBezTo>
                  <a:pt x="1" y="24"/>
                  <a:pt x="1" y="20"/>
                  <a:pt x="2" y="17"/>
                </a:cubicBezTo>
                <a:cubicBezTo>
                  <a:pt x="4" y="13"/>
                  <a:pt x="6" y="10"/>
                  <a:pt x="8" y="8"/>
                </a:cubicBezTo>
                <a:cubicBezTo>
                  <a:pt x="14" y="3"/>
                  <a:pt x="21" y="0"/>
                  <a:pt x="29" y="0"/>
                </a:cubicBezTo>
                <a:cubicBezTo>
                  <a:pt x="39" y="0"/>
                  <a:pt x="47" y="3"/>
                  <a:pt x="56" y="8"/>
                </a:cubicBezTo>
                <a:cubicBezTo>
                  <a:pt x="61" y="12"/>
                  <a:pt x="65" y="16"/>
                  <a:pt x="68" y="20"/>
                </a:cubicBezTo>
                <a:cubicBezTo>
                  <a:pt x="71" y="24"/>
                  <a:pt x="73" y="29"/>
                  <a:pt x="73" y="34"/>
                </a:cubicBezTo>
                <a:cubicBezTo>
                  <a:pt x="74" y="37"/>
                  <a:pt x="73" y="40"/>
                  <a:pt x="72" y="43"/>
                </a:cubicBezTo>
                <a:cubicBezTo>
                  <a:pt x="73" y="43"/>
                  <a:pt x="73" y="43"/>
                  <a:pt x="74" y="44"/>
                </a:cubicBezTo>
                <a:cubicBezTo>
                  <a:pt x="84" y="50"/>
                  <a:pt x="84" y="50"/>
                  <a:pt x="84" y="50"/>
                </a:cubicBezTo>
                <a:cubicBezTo>
                  <a:pt x="149" y="13"/>
                  <a:pt x="149" y="13"/>
                  <a:pt x="149" y="13"/>
                </a:cubicBezTo>
                <a:cubicBezTo>
                  <a:pt x="150" y="13"/>
                  <a:pt x="151" y="13"/>
                  <a:pt x="152" y="13"/>
                </a:cubicBezTo>
                <a:cubicBezTo>
                  <a:pt x="153" y="13"/>
                  <a:pt x="154" y="13"/>
                  <a:pt x="155" y="13"/>
                </a:cubicBezTo>
                <a:cubicBezTo>
                  <a:pt x="167" y="19"/>
                  <a:pt x="167" y="19"/>
                  <a:pt x="167" y="19"/>
                </a:cubicBezTo>
                <a:cubicBezTo>
                  <a:pt x="169" y="20"/>
                  <a:pt x="170" y="22"/>
                  <a:pt x="170" y="24"/>
                </a:cubicBezTo>
                <a:cubicBezTo>
                  <a:pt x="170" y="26"/>
                  <a:pt x="170" y="28"/>
                  <a:pt x="168" y="29"/>
                </a:cubicBezTo>
                <a:lnTo>
                  <a:pt x="120" y="67"/>
                </a:lnTo>
                <a:close/>
                <a:moveTo>
                  <a:pt x="48" y="113"/>
                </a:moveTo>
                <a:cubicBezTo>
                  <a:pt x="53" y="110"/>
                  <a:pt x="56" y="106"/>
                  <a:pt x="58" y="102"/>
                </a:cubicBezTo>
                <a:cubicBezTo>
                  <a:pt x="59" y="98"/>
                  <a:pt x="59" y="94"/>
                  <a:pt x="56" y="92"/>
                </a:cubicBezTo>
                <a:cubicBezTo>
                  <a:pt x="53" y="89"/>
                  <a:pt x="50" y="88"/>
                  <a:pt x="45" y="88"/>
                </a:cubicBezTo>
                <a:cubicBezTo>
                  <a:pt x="39" y="88"/>
                  <a:pt x="33" y="90"/>
                  <a:pt x="27" y="94"/>
                </a:cubicBezTo>
                <a:cubicBezTo>
                  <a:pt x="22" y="97"/>
                  <a:pt x="18" y="101"/>
                  <a:pt x="17" y="105"/>
                </a:cubicBezTo>
                <a:cubicBezTo>
                  <a:pt x="15" y="109"/>
                  <a:pt x="16" y="112"/>
                  <a:pt x="19" y="115"/>
                </a:cubicBezTo>
                <a:cubicBezTo>
                  <a:pt x="21" y="117"/>
                  <a:pt x="25" y="118"/>
                  <a:pt x="29" y="118"/>
                </a:cubicBezTo>
                <a:cubicBezTo>
                  <a:pt x="36" y="118"/>
                  <a:pt x="42" y="117"/>
                  <a:pt x="48" y="113"/>
                </a:cubicBezTo>
                <a:close/>
                <a:moveTo>
                  <a:pt x="56" y="42"/>
                </a:moveTo>
                <a:cubicBezTo>
                  <a:pt x="59" y="40"/>
                  <a:pt x="59" y="36"/>
                  <a:pt x="58" y="32"/>
                </a:cubicBezTo>
                <a:cubicBezTo>
                  <a:pt x="56" y="28"/>
                  <a:pt x="53" y="24"/>
                  <a:pt x="48" y="21"/>
                </a:cubicBezTo>
                <a:cubicBezTo>
                  <a:pt x="42" y="17"/>
                  <a:pt x="36" y="16"/>
                  <a:pt x="29" y="16"/>
                </a:cubicBezTo>
                <a:cubicBezTo>
                  <a:pt x="25" y="16"/>
                  <a:pt x="21" y="17"/>
                  <a:pt x="19" y="19"/>
                </a:cubicBezTo>
                <a:cubicBezTo>
                  <a:pt x="16" y="22"/>
                  <a:pt x="15" y="25"/>
                  <a:pt x="17" y="29"/>
                </a:cubicBezTo>
                <a:cubicBezTo>
                  <a:pt x="18" y="33"/>
                  <a:pt x="22" y="37"/>
                  <a:pt x="27" y="40"/>
                </a:cubicBezTo>
                <a:cubicBezTo>
                  <a:pt x="33" y="44"/>
                  <a:pt x="39" y="46"/>
                  <a:pt x="45" y="46"/>
                </a:cubicBezTo>
                <a:cubicBezTo>
                  <a:pt x="50" y="46"/>
                  <a:pt x="53" y="45"/>
                  <a:pt x="56" y="42"/>
                </a:cubicBezTo>
                <a:close/>
                <a:moveTo>
                  <a:pt x="86" y="76"/>
                </a:moveTo>
                <a:cubicBezTo>
                  <a:pt x="95" y="79"/>
                  <a:pt x="95" y="79"/>
                  <a:pt x="95" y="79"/>
                </a:cubicBezTo>
                <a:cubicBezTo>
                  <a:pt x="164" y="25"/>
                  <a:pt x="164" y="25"/>
                  <a:pt x="164" y="25"/>
                </a:cubicBezTo>
                <a:cubicBezTo>
                  <a:pt x="152" y="19"/>
                  <a:pt x="152" y="19"/>
                  <a:pt x="152" y="19"/>
                </a:cubicBezTo>
                <a:cubicBezTo>
                  <a:pt x="80" y="59"/>
                  <a:pt x="80" y="59"/>
                  <a:pt x="80" y="59"/>
                </a:cubicBezTo>
                <a:cubicBezTo>
                  <a:pt x="80" y="70"/>
                  <a:pt x="80" y="70"/>
                  <a:pt x="80" y="70"/>
                </a:cubicBezTo>
                <a:cubicBezTo>
                  <a:pt x="64" y="79"/>
                  <a:pt x="64" y="79"/>
                  <a:pt x="64" y="79"/>
                </a:cubicBezTo>
                <a:cubicBezTo>
                  <a:pt x="65" y="80"/>
                  <a:pt x="65" y="80"/>
                  <a:pt x="65" y="80"/>
                </a:cubicBezTo>
                <a:cubicBezTo>
                  <a:pt x="65" y="80"/>
                  <a:pt x="66" y="80"/>
                  <a:pt x="66" y="80"/>
                </a:cubicBezTo>
                <a:cubicBezTo>
                  <a:pt x="66" y="81"/>
                  <a:pt x="67" y="81"/>
                  <a:pt x="67" y="82"/>
                </a:cubicBezTo>
                <a:cubicBezTo>
                  <a:pt x="67" y="82"/>
                  <a:pt x="68" y="82"/>
                  <a:pt x="68" y="83"/>
                </a:cubicBezTo>
                <a:cubicBezTo>
                  <a:pt x="70" y="85"/>
                  <a:pt x="70" y="85"/>
                  <a:pt x="70" y="85"/>
                </a:cubicBezTo>
                <a:lnTo>
                  <a:pt x="86" y="76"/>
                </a:lnTo>
                <a:close/>
                <a:moveTo>
                  <a:pt x="64" y="55"/>
                </a:moveTo>
                <a:cubicBezTo>
                  <a:pt x="73" y="60"/>
                  <a:pt x="73" y="60"/>
                  <a:pt x="73" y="60"/>
                </a:cubicBezTo>
                <a:cubicBezTo>
                  <a:pt x="73" y="59"/>
                  <a:pt x="73" y="59"/>
                  <a:pt x="73" y="59"/>
                </a:cubicBezTo>
                <a:cubicBezTo>
                  <a:pt x="73" y="57"/>
                  <a:pt x="75" y="55"/>
                  <a:pt x="77" y="54"/>
                </a:cubicBezTo>
                <a:cubicBezTo>
                  <a:pt x="78" y="53"/>
                  <a:pt x="78" y="53"/>
                  <a:pt x="78" y="53"/>
                </a:cubicBezTo>
                <a:cubicBezTo>
                  <a:pt x="70" y="49"/>
                  <a:pt x="70" y="49"/>
                  <a:pt x="70" y="49"/>
                </a:cubicBezTo>
                <a:cubicBezTo>
                  <a:pt x="68" y="51"/>
                  <a:pt x="68" y="51"/>
                  <a:pt x="68" y="51"/>
                </a:cubicBezTo>
                <a:cubicBezTo>
                  <a:pt x="68" y="51"/>
                  <a:pt x="68" y="52"/>
                  <a:pt x="67" y="52"/>
                </a:cubicBezTo>
                <a:cubicBezTo>
                  <a:pt x="67" y="53"/>
                  <a:pt x="66" y="53"/>
                  <a:pt x="66" y="53"/>
                </a:cubicBezTo>
                <a:cubicBezTo>
                  <a:pt x="66" y="54"/>
                  <a:pt x="66" y="54"/>
                  <a:pt x="66" y="54"/>
                </a:cubicBezTo>
                <a:cubicBezTo>
                  <a:pt x="65" y="54"/>
                  <a:pt x="65" y="54"/>
                  <a:pt x="65" y="54"/>
                </a:cubicBezTo>
                <a:lnTo>
                  <a:pt x="64" y="55"/>
                </a:lnTo>
                <a:close/>
                <a:moveTo>
                  <a:pt x="87" y="63"/>
                </a:moveTo>
                <a:cubicBezTo>
                  <a:pt x="89" y="62"/>
                  <a:pt x="90" y="61"/>
                  <a:pt x="92" y="61"/>
                </a:cubicBezTo>
                <a:cubicBezTo>
                  <a:pt x="93" y="61"/>
                  <a:pt x="95" y="62"/>
                  <a:pt x="96" y="63"/>
                </a:cubicBezTo>
                <a:cubicBezTo>
                  <a:pt x="97" y="64"/>
                  <a:pt x="98" y="65"/>
                  <a:pt x="98" y="67"/>
                </a:cubicBezTo>
                <a:cubicBezTo>
                  <a:pt x="98" y="69"/>
                  <a:pt x="97" y="70"/>
                  <a:pt x="96" y="71"/>
                </a:cubicBezTo>
                <a:cubicBezTo>
                  <a:pt x="95" y="72"/>
                  <a:pt x="93" y="73"/>
                  <a:pt x="92" y="73"/>
                </a:cubicBezTo>
                <a:cubicBezTo>
                  <a:pt x="90" y="73"/>
                  <a:pt x="89" y="72"/>
                  <a:pt x="87" y="71"/>
                </a:cubicBezTo>
                <a:cubicBezTo>
                  <a:pt x="86" y="70"/>
                  <a:pt x="86" y="69"/>
                  <a:pt x="86" y="67"/>
                </a:cubicBezTo>
                <a:cubicBezTo>
                  <a:pt x="86" y="65"/>
                  <a:pt x="86" y="64"/>
                  <a:pt x="87" y="63"/>
                </a:cubicBezTo>
                <a:close/>
                <a:moveTo>
                  <a:pt x="152" y="115"/>
                </a:moveTo>
                <a:cubicBezTo>
                  <a:pt x="164" y="109"/>
                  <a:pt x="164" y="109"/>
                  <a:pt x="164" y="109"/>
                </a:cubicBezTo>
                <a:cubicBezTo>
                  <a:pt x="115" y="71"/>
                  <a:pt x="115" y="71"/>
                  <a:pt x="115" y="71"/>
                </a:cubicBezTo>
                <a:cubicBezTo>
                  <a:pt x="98" y="84"/>
                  <a:pt x="98" y="84"/>
                  <a:pt x="98" y="84"/>
                </a:cubicBezTo>
                <a:cubicBezTo>
                  <a:pt x="98" y="84"/>
                  <a:pt x="98" y="84"/>
                  <a:pt x="97" y="84"/>
                </a:cubicBezTo>
                <a:lnTo>
                  <a:pt x="152" y="11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1" name="Freeform 178"/>
          <p:cNvSpPr>
            <a:spLocks noEditPoints="1"/>
          </p:cNvSpPr>
          <p:nvPr/>
        </p:nvSpPr>
        <p:spPr bwMode="auto">
          <a:xfrm>
            <a:off x="6170544" y="3531498"/>
            <a:ext cx="244161" cy="244161"/>
          </a:xfrm>
          <a:custGeom>
            <a:avLst/>
            <a:gdLst>
              <a:gd name="T0" fmla="*/ 160 w 170"/>
              <a:gd name="T1" fmla="*/ 37 h 170"/>
              <a:gd name="T2" fmla="*/ 167 w 170"/>
              <a:gd name="T3" fmla="*/ 39 h 170"/>
              <a:gd name="T4" fmla="*/ 170 w 170"/>
              <a:gd name="T5" fmla="*/ 46 h 170"/>
              <a:gd name="T6" fmla="*/ 170 w 170"/>
              <a:gd name="T7" fmla="*/ 161 h 170"/>
              <a:gd name="T8" fmla="*/ 167 w 170"/>
              <a:gd name="T9" fmla="*/ 167 h 170"/>
              <a:gd name="T10" fmla="*/ 160 w 170"/>
              <a:gd name="T11" fmla="*/ 170 h 170"/>
              <a:gd name="T12" fmla="*/ 70 w 170"/>
              <a:gd name="T13" fmla="*/ 170 h 170"/>
              <a:gd name="T14" fmla="*/ 63 w 170"/>
              <a:gd name="T15" fmla="*/ 167 h 170"/>
              <a:gd name="T16" fmla="*/ 61 w 170"/>
              <a:gd name="T17" fmla="*/ 161 h 170"/>
              <a:gd name="T18" fmla="*/ 61 w 170"/>
              <a:gd name="T19" fmla="*/ 133 h 170"/>
              <a:gd name="T20" fmla="*/ 9 w 170"/>
              <a:gd name="T21" fmla="*/ 133 h 170"/>
              <a:gd name="T22" fmla="*/ 3 w 170"/>
              <a:gd name="T23" fmla="*/ 131 h 170"/>
              <a:gd name="T24" fmla="*/ 0 w 170"/>
              <a:gd name="T25" fmla="*/ 124 h 170"/>
              <a:gd name="T26" fmla="*/ 0 w 170"/>
              <a:gd name="T27" fmla="*/ 61 h 170"/>
              <a:gd name="T28" fmla="*/ 2 w 170"/>
              <a:gd name="T29" fmla="*/ 52 h 170"/>
              <a:gd name="T30" fmla="*/ 7 w 170"/>
              <a:gd name="T31" fmla="*/ 45 h 170"/>
              <a:gd name="T32" fmla="*/ 45 w 170"/>
              <a:gd name="T33" fmla="*/ 7 h 170"/>
              <a:gd name="T34" fmla="*/ 52 w 170"/>
              <a:gd name="T35" fmla="*/ 2 h 170"/>
              <a:gd name="T36" fmla="*/ 61 w 170"/>
              <a:gd name="T37" fmla="*/ 0 h 170"/>
              <a:gd name="T38" fmla="*/ 100 w 170"/>
              <a:gd name="T39" fmla="*/ 0 h 170"/>
              <a:gd name="T40" fmla="*/ 106 w 170"/>
              <a:gd name="T41" fmla="*/ 3 h 170"/>
              <a:gd name="T42" fmla="*/ 109 w 170"/>
              <a:gd name="T43" fmla="*/ 9 h 170"/>
              <a:gd name="T44" fmla="*/ 109 w 170"/>
              <a:gd name="T45" fmla="*/ 40 h 170"/>
              <a:gd name="T46" fmla="*/ 121 w 170"/>
              <a:gd name="T47" fmla="*/ 37 h 170"/>
              <a:gd name="T48" fmla="*/ 160 w 170"/>
              <a:gd name="T49" fmla="*/ 37 h 170"/>
              <a:gd name="T50" fmla="*/ 67 w 170"/>
              <a:gd name="T51" fmla="*/ 82 h 170"/>
              <a:gd name="T52" fmla="*/ 97 w 170"/>
              <a:gd name="T53" fmla="*/ 52 h 170"/>
              <a:gd name="T54" fmla="*/ 97 w 170"/>
              <a:gd name="T55" fmla="*/ 12 h 170"/>
              <a:gd name="T56" fmla="*/ 61 w 170"/>
              <a:gd name="T57" fmla="*/ 12 h 170"/>
              <a:gd name="T58" fmla="*/ 61 w 170"/>
              <a:gd name="T59" fmla="*/ 52 h 170"/>
              <a:gd name="T60" fmla="*/ 58 w 170"/>
              <a:gd name="T61" fmla="*/ 58 h 170"/>
              <a:gd name="T62" fmla="*/ 52 w 170"/>
              <a:gd name="T63" fmla="*/ 61 h 170"/>
              <a:gd name="T64" fmla="*/ 12 w 170"/>
              <a:gd name="T65" fmla="*/ 61 h 170"/>
              <a:gd name="T66" fmla="*/ 12 w 170"/>
              <a:gd name="T67" fmla="*/ 121 h 170"/>
              <a:gd name="T68" fmla="*/ 61 w 170"/>
              <a:gd name="T69" fmla="*/ 121 h 170"/>
              <a:gd name="T70" fmla="*/ 61 w 170"/>
              <a:gd name="T71" fmla="*/ 97 h 170"/>
              <a:gd name="T72" fmla="*/ 63 w 170"/>
              <a:gd name="T73" fmla="*/ 89 h 170"/>
              <a:gd name="T74" fmla="*/ 67 w 170"/>
              <a:gd name="T75" fmla="*/ 82 h 170"/>
              <a:gd name="T76" fmla="*/ 49 w 170"/>
              <a:gd name="T77" fmla="*/ 20 h 170"/>
              <a:gd name="T78" fmla="*/ 20 w 170"/>
              <a:gd name="T79" fmla="*/ 49 h 170"/>
              <a:gd name="T80" fmla="*/ 49 w 170"/>
              <a:gd name="T81" fmla="*/ 49 h 170"/>
              <a:gd name="T82" fmla="*/ 49 w 170"/>
              <a:gd name="T83" fmla="*/ 20 h 170"/>
              <a:gd name="T84" fmla="*/ 157 w 170"/>
              <a:gd name="T85" fmla="*/ 158 h 170"/>
              <a:gd name="T86" fmla="*/ 157 w 170"/>
              <a:gd name="T87" fmla="*/ 49 h 170"/>
              <a:gd name="T88" fmla="*/ 121 w 170"/>
              <a:gd name="T89" fmla="*/ 49 h 170"/>
              <a:gd name="T90" fmla="*/ 121 w 170"/>
              <a:gd name="T91" fmla="*/ 88 h 170"/>
              <a:gd name="T92" fmla="*/ 118 w 170"/>
              <a:gd name="T93" fmla="*/ 94 h 170"/>
              <a:gd name="T94" fmla="*/ 112 w 170"/>
              <a:gd name="T95" fmla="*/ 97 h 170"/>
              <a:gd name="T96" fmla="*/ 73 w 170"/>
              <a:gd name="T97" fmla="*/ 97 h 170"/>
              <a:gd name="T98" fmla="*/ 73 w 170"/>
              <a:gd name="T99" fmla="*/ 158 h 170"/>
              <a:gd name="T100" fmla="*/ 157 w 170"/>
              <a:gd name="T101" fmla="*/ 158 h 170"/>
              <a:gd name="T102" fmla="*/ 109 w 170"/>
              <a:gd name="T103" fmla="*/ 57 h 170"/>
              <a:gd name="T104" fmla="*/ 81 w 170"/>
              <a:gd name="T105" fmla="*/ 85 h 170"/>
              <a:gd name="T106" fmla="*/ 109 w 170"/>
              <a:gd name="T107" fmla="*/ 85 h 170"/>
              <a:gd name="T108" fmla="*/ 109 w 170"/>
              <a:gd name="T109" fmla="*/ 5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0" h="170">
                <a:moveTo>
                  <a:pt x="160" y="37"/>
                </a:moveTo>
                <a:cubicBezTo>
                  <a:pt x="163" y="37"/>
                  <a:pt x="165" y="37"/>
                  <a:pt x="167" y="39"/>
                </a:cubicBezTo>
                <a:cubicBezTo>
                  <a:pt x="169" y="41"/>
                  <a:pt x="170" y="43"/>
                  <a:pt x="170" y="46"/>
                </a:cubicBezTo>
                <a:cubicBezTo>
                  <a:pt x="170" y="161"/>
                  <a:pt x="170" y="161"/>
                  <a:pt x="170" y="161"/>
                </a:cubicBezTo>
                <a:cubicBezTo>
                  <a:pt x="170" y="163"/>
                  <a:pt x="169" y="165"/>
                  <a:pt x="167" y="167"/>
                </a:cubicBezTo>
                <a:cubicBezTo>
                  <a:pt x="165" y="169"/>
                  <a:pt x="163" y="170"/>
                  <a:pt x="160" y="170"/>
                </a:cubicBezTo>
                <a:cubicBezTo>
                  <a:pt x="70" y="170"/>
                  <a:pt x="70" y="170"/>
                  <a:pt x="70" y="170"/>
                </a:cubicBezTo>
                <a:cubicBezTo>
                  <a:pt x="67" y="170"/>
                  <a:pt x="65" y="169"/>
                  <a:pt x="63" y="167"/>
                </a:cubicBezTo>
                <a:cubicBezTo>
                  <a:pt x="62" y="165"/>
                  <a:pt x="61" y="163"/>
                  <a:pt x="61" y="161"/>
                </a:cubicBezTo>
                <a:cubicBezTo>
                  <a:pt x="61" y="133"/>
                  <a:pt x="61" y="133"/>
                  <a:pt x="61" y="133"/>
                </a:cubicBezTo>
                <a:cubicBezTo>
                  <a:pt x="9" y="133"/>
                  <a:pt x="9" y="133"/>
                  <a:pt x="9" y="133"/>
                </a:cubicBezTo>
                <a:cubicBezTo>
                  <a:pt x="7" y="133"/>
                  <a:pt x="5" y="132"/>
                  <a:pt x="3" y="131"/>
                </a:cubicBezTo>
                <a:cubicBezTo>
                  <a:pt x="1" y="129"/>
                  <a:pt x="0" y="127"/>
                  <a:pt x="0" y="124"/>
                </a:cubicBezTo>
                <a:cubicBezTo>
                  <a:pt x="0" y="61"/>
                  <a:pt x="0" y="61"/>
                  <a:pt x="0" y="61"/>
                </a:cubicBezTo>
                <a:cubicBezTo>
                  <a:pt x="0" y="58"/>
                  <a:pt x="1" y="55"/>
                  <a:pt x="2" y="52"/>
                </a:cubicBezTo>
                <a:cubicBezTo>
                  <a:pt x="3" y="49"/>
                  <a:pt x="5" y="47"/>
                  <a:pt x="7" y="45"/>
                </a:cubicBezTo>
                <a:cubicBezTo>
                  <a:pt x="45" y="7"/>
                  <a:pt x="45" y="7"/>
                  <a:pt x="45" y="7"/>
                </a:cubicBezTo>
                <a:cubicBezTo>
                  <a:pt x="47" y="5"/>
                  <a:pt x="49" y="3"/>
                  <a:pt x="52" y="2"/>
                </a:cubicBezTo>
                <a:cubicBezTo>
                  <a:pt x="55" y="1"/>
                  <a:pt x="58" y="0"/>
                  <a:pt x="61" y="0"/>
                </a:cubicBezTo>
                <a:cubicBezTo>
                  <a:pt x="100" y="0"/>
                  <a:pt x="100" y="0"/>
                  <a:pt x="100" y="0"/>
                </a:cubicBezTo>
                <a:cubicBezTo>
                  <a:pt x="102" y="0"/>
                  <a:pt x="105" y="1"/>
                  <a:pt x="106" y="3"/>
                </a:cubicBezTo>
                <a:cubicBezTo>
                  <a:pt x="108" y="5"/>
                  <a:pt x="109" y="7"/>
                  <a:pt x="109" y="9"/>
                </a:cubicBezTo>
                <a:cubicBezTo>
                  <a:pt x="109" y="40"/>
                  <a:pt x="109" y="40"/>
                  <a:pt x="109" y="40"/>
                </a:cubicBezTo>
                <a:cubicBezTo>
                  <a:pt x="113" y="38"/>
                  <a:pt x="117" y="37"/>
                  <a:pt x="121" y="37"/>
                </a:cubicBezTo>
                <a:lnTo>
                  <a:pt x="160" y="37"/>
                </a:lnTo>
                <a:close/>
                <a:moveTo>
                  <a:pt x="67" y="82"/>
                </a:moveTo>
                <a:cubicBezTo>
                  <a:pt x="97" y="52"/>
                  <a:pt x="97" y="52"/>
                  <a:pt x="97" y="52"/>
                </a:cubicBezTo>
                <a:cubicBezTo>
                  <a:pt x="97" y="12"/>
                  <a:pt x="97" y="12"/>
                  <a:pt x="97" y="12"/>
                </a:cubicBezTo>
                <a:cubicBezTo>
                  <a:pt x="61" y="12"/>
                  <a:pt x="61" y="12"/>
                  <a:pt x="61" y="12"/>
                </a:cubicBezTo>
                <a:cubicBezTo>
                  <a:pt x="61" y="52"/>
                  <a:pt x="61" y="52"/>
                  <a:pt x="61" y="52"/>
                </a:cubicBezTo>
                <a:cubicBezTo>
                  <a:pt x="61" y="54"/>
                  <a:pt x="60" y="56"/>
                  <a:pt x="58" y="58"/>
                </a:cubicBezTo>
                <a:cubicBezTo>
                  <a:pt x="56" y="60"/>
                  <a:pt x="54" y="61"/>
                  <a:pt x="52" y="61"/>
                </a:cubicBezTo>
                <a:cubicBezTo>
                  <a:pt x="12" y="61"/>
                  <a:pt x="12" y="61"/>
                  <a:pt x="12" y="61"/>
                </a:cubicBezTo>
                <a:cubicBezTo>
                  <a:pt x="12" y="121"/>
                  <a:pt x="12" y="121"/>
                  <a:pt x="12" y="121"/>
                </a:cubicBezTo>
                <a:cubicBezTo>
                  <a:pt x="61" y="121"/>
                  <a:pt x="61" y="121"/>
                  <a:pt x="61" y="121"/>
                </a:cubicBezTo>
                <a:cubicBezTo>
                  <a:pt x="61" y="97"/>
                  <a:pt x="61" y="97"/>
                  <a:pt x="61" y="97"/>
                </a:cubicBezTo>
                <a:cubicBezTo>
                  <a:pt x="61" y="95"/>
                  <a:pt x="61" y="92"/>
                  <a:pt x="63" y="89"/>
                </a:cubicBezTo>
                <a:cubicBezTo>
                  <a:pt x="64" y="86"/>
                  <a:pt x="65" y="83"/>
                  <a:pt x="67" y="82"/>
                </a:cubicBezTo>
                <a:close/>
                <a:moveTo>
                  <a:pt x="49" y="20"/>
                </a:moveTo>
                <a:cubicBezTo>
                  <a:pt x="20" y="49"/>
                  <a:pt x="20" y="49"/>
                  <a:pt x="20" y="49"/>
                </a:cubicBezTo>
                <a:cubicBezTo>
                  <a:pt x="49" y="49"/>
                  <a:pt x="49" y="49"/>
                  <a:pt x="49" y="49"/>
                </a:cubicBezTo>
                <a:lnTo>
                  <a:pt x="49" y="20"/>
                </a:lnTo>
                <a:close/>
                <a:moveTo>
                  <a:pt x="157" y="158"/>
                </a:moveTo>
                <a:cubicBezTo>
                  <a:pt x="157" y="49"/>
                  <a:pt x="157" y="49"/>
                  <a:pt x="157" y="49"/>
                </a:cubicBezTo>
                <a:cubicBezTo>
                  <a:pt x="121" y="49"/>
                  <a:pt x="121" y="49"/>
                  <a:pt x="121" y="49"/>
                </a:cubicBezTo>
                <a:cubicBezTo>
                  <a:pt x="121" y="88"/>
                  <a:pt x="121" y="88"/>
                  <a:pt x="121" y="88"/>
                </a:cubicBezTo>
                <a:cubicBezTo>
                  <a:pt x="121" y="90"/>
                  <a:pt x="120" y="93"/>
                  <a:pt x="118" y="94"/>
                </a:cubicBezTo>
                <a:cubicBezTo>
                  <a:pt x="117" y="96"/>
                  <a:pt x="115" y="97"/>
                  <a:pt x="112" y="97"/>
                </a:cubicBezTo>
                <a:cubicBezTo>
                  <a:pt x="73" y="97"/>
                  <a:pt x="73" y="97"/>
                  <a:pt x="73" y="97"/>
                </a:cubicBezTo>
                <a:cubicBezTo>
                  <a:pt x="73" y="158"/>
                  <a:pt x="73" y="158"/>
                  <a:pt x="73" y="158"/>
                </a:cubicBezTo>
                <a:lnTo>
                  <a:pt x="157" y="158"/>
                </a:lnTo>
                <a:close/>
                <a:moveTo>
                  <a:pt x="109" y="57"/>
                </a:moveTo>
                <a:cubicBezTo>
                  <a:pt x="81" y="85"/>
                  <a:pt x="81" y="85"/>
                  <a:pt x="81" y="85"/>
                </a:cubicBezTo>
                <a:cubicBezTo>
                  <a:pt x="109" y="85"/>
                  <a:pt x="109" y="85"/>
                  <a:pt x="109" y="85"/>
                </a:cubicBezTo>
                <a:lnTo>
                  <a:pt x="109" y="5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2" name="Freeform 179"/>
          <p:cNvSpPr/>
          <p:nvPr/>
        </p:nvSpPr>
        <p:spPr bwMode="auto">
          <a:xfrm>
            <a:off x="6473043" y="3550944"/>
            <a:ext cx="190143" cy="205268"/>
          </a:xfrm>
          <a:custGeom>
            <a:avLst/>
            <a:gdLst>
              <a:gd name="T0" fmla="*/ 132 w 132"/>
              <a:gd name="T1" fmla="*/ 118 h 144"/>
              <a:gd name="T2" fmla="*/ 125 w 132"/>
              <a:gd name="T3" fmla="*/ 137 h 144"/>
              <a:gd name="T4" fmla="*/ 106 w 132"/>
              <a:gd name="T5" fmla="*/ 144 h 144"/>
              <a:gd name="T6" fmla="*/ 84 w 132"/>
              <a:gd name="T7" fmla="*/ 135 h 144"/>
              <a:gd name="T8" fmla="*/ 10 w 132"/>
              <a:gd name="T9" fmla="*/ 61 h 144"/>
              <a:gd name="T10" fmla="*/ 0 w 132"/>
              <a:gd name="T11" fmla="*/ 36 h 144"/>
              <a:gd name="T12" fmla="*/ 10 w 132"/>
              <a:gd name="T13" fmla="*/ 10 h 144"/>
              <a:gd name="T14" fmla="*/ 36 w 132"/>
              <a:gd name="T15" fmla="*/ 0 h 144"/>
              <a:gd name="T16" fmla="*/ 61 w 132"/>
              <a:gd name="T17" fmla="*/ 10 h 144"/>
              <a:gd name="T18" fmla="*/ 119 w 132"/>
              <a:gd name="T19" fmla="*/ 68 h 144"/>
              <a:gd name="T20" fmla="*/ 120 w 132"/>
              <a:gd name="T21" fmla="*/ 70 h 144"/>
              <a:gd name="T22" fmla="*/ 117 w 132"/>
              <a:gd name="T23" fmla="*/ 74 h 144"/>
              <a:gd name="T24" fmla="*/ 112 w 132"/>
              <a:gd name="T25" fmla="*/ 77 h 144"/>
              <a:gd name="T26" fmla="*/ 110 w 132"/>
              <a:gd name="T27" fmla="*/ 76 h 144"/>
              <a:gd name="T28" fmla="*/ 53 w 132"/>
              <a:gd name="T29" fmla="*/ 19 h 144"/>
              <a:gd name="T30" fmla="*/ 36 w 132"/>
              <a:gd name="T31" fmla="*/ 11 h 144"/>
              <a:gd name="T32" fmla="*/ 19 w 132"/>
              <a:gd name="T33" fmla="*/ 19 h 144"/>
              <a:gd name="T34" fmla="*/ 12 w 132"/>
              <a:gd name="T35" fmla="*/ 36 h 144"/>
              <a:gd name="T36" fmla="*/ 19 w 132"/>
              <a:gd name="T37" fmla="*/ 53 h 144"/>
              <a:gd name="T38" fmla="*/ 92 w 132"/>
              <a:gd name="T39" fmla="*/ 126 h 144"/>
              <a:gd name="T40" fmla="*/ 106 w 132"/>
              <a:gd name="T41" fmla="*/ 132 h 144"/>
              <a:gd name="T42" fmla="*/ 116 w 132"/>
              <a:gd name="T43" fmla="*/ 128 h 144"/>
              <a:gd name="T44" fmla="*/ 120 w 132"/>
              <a:gd name="T45" fmla="*/ 118 h 144"/>
              <a:gd name="T46" fmla="*/ 114 w 132"/>
              <a:gd name="T47" fmla="*/ 104 h 144"/>
              <a:gd name="T48" fmla="*/ 59 w 132"/>
              <a:gd name="T49" fmla="*/ 50 h 144"/>
              <a:gd name="T50" fmla="*/ 54 w 132"/>
              <a:gd name="T51" fmla="*/ 47 h 144"/>
              <a:gd name="T52" fmla="*/ 49 w 132"/>
              <a:gd name="T53" fmla="*/ 49 h 144"/>
              <a:gd name="T54" fmla="*/ 47 w 132"/>
              <a:gd name="T55" fmla="*/ 54 h 144"/>
              <a:gd name="T56" fmla="*/ 50 w 132"/>
              <a:gd name="T57" fmla="*/ 59 h 144"/>
              <a:gd name="T58" fmla="*/ 88 w 132"/>
              <a:gd name="T59" fmla="*/ 98 h 144"/>
              <a:gd name="T60" fmla="*/ 89 w 132"/>
              <a:gd name="T61" fmla="*/ 100 h 144"/>
              <a:gd name="T62" fmla="*/ 86 w 132"/>
              <a:gd name="T63" fmla="*/ 104 h 144"/>
              <a:gd name="T64" fmla="*/ 82 w 132"/>
              <a:gd name="T65" fmla="*/ 107 h 144"/>
              <a:gd name="T66" fmla="*/ 80 w 132"/>
              <a:gd name="T67" fmla="*/ 106 h 144"/>
              <a:gd name="T68" fmla="*/ 41 w 132"/>
              <a:gd name="T69" fmla="*/ 68 h 144"/>
              <a:gd name="T70" fmla="*/ 35 w 132"/>
              <a:gd name="T71" fmla="*/ 54 h 144"/>
              <a:gd name="T72" fmla="*/ 40 w 132"/>
              <a:gd name="T73" fmla="*/ 40 h 144"/>
              <a:gd name="T74" fmla="*/ 54 w 132"/>
              <a:gd name="T75" fmla="*/ 35 h 144"/>
              <a:gd name="T76" fmla="*/ 68 w 132"/>
              <a:gd name="T77" fmla="*/ 41 h 144"/>
              <a:gd name="T78" fmla="*/ 123 w 132"/>
              <a:gd name="T79" fmla="*/ 96 h 144"/>
              <a:gd name="T80" fmla="*/ 132 w 132"/>
              <a:gd name="T8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 h="144">
                <a:moveTo>
                  <a:pt x="132" y="118"/>
                </a:moveTo>
                <a:cubicBezTo>
                  <a:pt x="132" y="126"/>
                  <a:pt x="130" y="132"/>
                  <a:pt x="125" y="137"/>
                </a:cubicBezTo>
                <a:cubicBezTo>
                  <a:pt x="120" y="142"/>
                  <a:pt x="113" y="144"/>
                  <a:pt x="106" y="144"/>
                </a:cubicBezTo>
                <a:cubicBezTo>
                  <a:pt x="98" y="144"/>
                  <a:pt x="90" y="141"/>
                  <a:pt x="84" y="135"/>
                </a:cubicBezTo>
                <a:cubicBezTo>
                  <a:pt x="10" y="61"/>
                  <a:pt x="10" y="61"/>
                  <a:pt x="10" y="61"/>
                </a:cubicBezTo>
                <a:cubicBezTo>
                  <a:pt x="3" y="54"/>
                  <a:pt x="0" y="46"/>
                  <a:pt x="0" y="36"/>
                </a:cubicBezTo>
                <a:cubicBezTo>
                  <a:pt x="0" y="26"/>
                  <a:pt x="3" y="17"/>
                  <a:pt x="10" y="10"/>
                </a:cubicBezTo>
                <a:cubicBezTo>
                  <a:pt x="17" y="3"/>
                  <a:pt x="26" y="0"/>
                  <a:pt x="36" y="0"/>
                </a:cubicBezTo>
                <a:cubicBezTo>
                  <a:pt x="46" y="0"/>
                  <a:pt x="54" y="3"/>
                  <a:pt x="61" y="10"/>
                </a:cubicBezTo>
                <a:cubicBezTo>
                  <a:pt x="119" y="68"/>
                  <a:pt x="119" y="68"/>
                  <a:pt x="119" y="68"/>
                </a:cubicBezTo>
                <a:cubicBezTo>
                  <a:pt x="119" y="68"/>
                  <a:pt x="120" y="69"/>
                  <a:pt x="120" y="70"/>
                </a:cubicBezTo>
                <a:cubicBezTo>
                  <a:pt x="120" y="71"/>
                  <a:pt x="119" y="72"/>
                  <a:pt x="117" y="74"/>
                </a:cubicBezTo>
                <a:cubicBezTo>
                  <a:pt x="115" y="76"/>
                  <a:pt x="113" y="77"/>
                  <a:pt x="112" y="77"/>
                </a:cubicBezTo>
                <a:cubicBezTo>
                  <a:pt x="111" y="77"/>
                  <a:pt x="111" y="77"/>
                  <a:pt x="110" y="76"/>
                </a:cubicBezTo>
                <a:cubicBezTo>
                  <a:pt x="53" y="19"/>
                  <a:pt x="53" y="19"/>
                  <a:pt x="53" y="19"/>
                </a:cubicBezTo>
                <a:cubicBezTo>
                  <a:pt x="48" y="14"/>
                  <a:pt x="42" y="11"/>
                  <a:pt x="36" y="11"/>
                </a:cubicBezTo>
                <a:cubicBezTo>
                  <a:pt x="29" y="11"/>
                  <a:pt x="23" y="14"/>
                  <a:pt x="19" y="19"/>
                </a:cubicBezTo>
                <a:cubicBezTo>
                  <a:pt x="14" y="23"/>
                  <a:pt x="12" y="29"/>
                  <a:pt x="12" y="36"/>
                </a:cubicBezTo>
                <a:cubicBezTo>
                  <a:pt x="12" y="42"/>
                  <a:pt x="14" y="48"/>
                  <a:pt x="19" y="53"/>
                </a:cubicBezTo>
                <a:cubicBezTo>
                  <a:pt x="92" y="126"/>
                  <a:pt x="92" y="126"/>
                  <a:pt x="92" y="126"/>
                </a:cubicBezTo>
                <a:cubicBezTo>
                  <a:pt x="96" y="130"/>
                  <a:pt x="101" y="132"/>
                  <a:pt x="106" y="132"/>
                </a:cubicBezTo>
                <a:cubicBezTo>
                  <a:pt x="110" y="132"/>
                  <a:pt x="113" y="131"/>
                  <a:pt x="116" y="128"/>
                </a:cubicBezTo>
                <a:cubicBezTo>
                  <a:pt x="119" y="126"/>
                  <a:pt x="120" y="122"/>
                  <a:pt x="120" y="118"/>
                </a:cubicBezTo>
                <a:cubicBezTo>
                  <a:pt x="120" y="113"/>
                  <a:pt x="118" y="108"/>
                  <a:pt x="114" y="104"/>
                </a:cubicBezTo>
                <a:cubicBezTo>
                  <a:pt x="59" y="50"/>
                  <a:pt x="59" y="50"/>
                  <a:pt x="59" y="50"/>
                </a:cubicBezTo>
                <a:cubicBezTo>
                  <a:pt x="58" y="48"/>
                  <a:pt x="56" y="47"/>
                  <a:pt x="54" y="47"/>
                </a:cubicBezTo>
                <a:cubicBezTo>
                  <a:pt x="52" y="47"/>
                  <a:pt x="50" y="48"/>
                  <a:pt x="49" y="49"/>
                </a:cubicBezTo>
                <a:cubicBezTo>
                  <a:pt x="48" y="50"/>
                  <a:pt x="47" y="52"/>
                  <a:pt x="47" y="54"/>
                </a:cubicBezTo>
                <a:cubicBezTo>
                  <a:pt x="47" y="56"/>
                  <a:pt x="48" y="57"/>
                  <a:pt x="50" y="59"/>
                </a:cubicBezTo>
                <a:cubicBezTo>
                  <a:pt x="88" y="98"/>
                  <a:pt x="88" y="98"/>
                  <a:pt x="88" y="98"/>
                </a:cubicBezTo>
                <a:cubicBezTo>
                  <a:pt x="89" y="99"/>
                  <a:pt x="89" y="99"/>
                  <a:pt x="89" y="100"/>
                </a:cubicBezTo>
                <a:cubicBezTo>
                  <a:pt x="89" y="101"/>
                  <a:pt x="88" y="103"/>
                  <a:pt x="86" y="104"/>
                </a:cubicBezTo>
                <a:cubicBezTo>
                  <a:pt x="84" y="106"/>
                  <a:pt x="83" y="107"/>
                  <a:pt x="82" y="107"/>
                </a:cubicBezTo>
                <a:cubicBezTo>
                  <a:pt x="81" y="107"/>
                  <a:pt x="80" y="107"/>
                  <a:pt x="80" y="106"/>
                </a:cubicBezTo>
                <a:cubicBezTo>
                  <a:pt x="41" y="68"/>
                  <a:pt x="41" y="68"/>
                  <a:pt x="41" y="68"/>
                </a:cubicBezTo>
                <a:cubicBezTo>
                  <a:pt x="37" y="64"/>
                  <a:pt x="35" y="59"/>
                  <a:pt x="35" y="54"/>
                </a:cubicBezTo>
                <a:cubicBezTo>
                  <a:pt x="35" y="48"/>
                  <a:pt x="37" y="44"/>
                  <a:pt x="40" y="40"/>
                </a:cubicBezTo>
                <a:cubicBezTo>
                  <a:pt x="44" y="37"/>
                  <a:pt x="48" y="35"/>
                  <a:pt x="54" y="35"/>
                </a:cubicBezTo>
                <a:cubicBezTo>
                  <a:pt x="59" y="35"/>
                  <a:pt x="64" y="37"/>
                  <a:pt x="68" y="41"/>
                </a:cubicBezTo>
                <a:cubicBezTo>
                  <a:pt x="123" y="96"/>
                  <a:pt x="123" y="96"/>
                  <a:pt x="123" y="96"/>
                </a:cubicBezTo>
                <a:cubicBezTo>
                  <a:pt x="129" y="102"/>
                  <a:pt x="132" y="110"/>
                  <a:pt x="132"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3" name="Freeform 180"/>
          <p:cNvSpPr>
            <a:spLocks noEditPoints="1"/>
          </p:cNvSpPr>
          <p:nvPr/>
        </p:nvSpPr>
        <p:spPr bwMode="auto">
          <a:xfrm>
            <a:off x="6721524" y="3548784"/>
            <a:ext cx="207427" cy="209589"/>
          </a:xfrm>
          <a:custGeom>
            <a:avLst/>
            <a:gdLst>
              <a:gd name="T0" fmla="*/ 145 w 145"/>
              <a:gd name="T1" fmla="*/ 49 h 146"/>
              <a:gd name="T2" fmla="*/ 145 w 145"/>
              <a:gd name="T3" fmla="*/ 136 h 146"/>
              <a:gd name="T4" fmla="*/ 143 w 145"/>
              <a:gd name="T5" fmla="*/ 143 h 146"/>
              <a:gd name="T6" fmla="*/ 136 w 145"/>
              <a:gd name="T7" fmla="*/ 146 h 146"/>
              <a:gd name="T8" fmla="*/ 9 w 145"/>
              <a:gd name="T9" fmla="*/ 146 h 146"/>
              <a:gd name="T10" fmla="*/ 3 w 145"/>
              <a:gd name="T11" fmla="*/ 143 h 146"/>
              <a:gd name="T12" fmla="*/ 0 w 145"/>
              <a:gd name="T13" fmla="*/ 136 h 146"/>
              <a:gd name="T14" fmla="*/ 0 w 145"/>
              <a:gd name="T15" fmla="*/ 9 h 146"/>
              <a:gd name="T16" fmla="*/ 3 w 145"/>
              <a:gd name="T17" fmla="*/ 3 h 146"/>
              <a:gd name="T18" fmla="*/ 9 w 145"/>
              <a:gd name="T19" fmla="*/ 0 h 146"/>
              <a:gd name="T20" fmla="*/ 97 w 145"/>
              <a:gd name="T21" fmla="*/ 0 h 146"/>
              <a:gd name="T22" fmla="*/ 105 w 145"/>
              <a:gd name="T23" fmla="*/ 2 h 146"/>
              <a:gd name="T24" fmla="*/ 113 w 145"/>
              <a:gd name="T25" fmla="*/ 7 h 146"/>
              <a:gd name="T26" fmla="*/ 139 w 145"/>
              <a:gd name="T27" fmla="*/ 33 h 146"/>
              <a:gd name="T28" fmla="*/ 144 w 145"/>
              <a:gd name="T29" fmla="*/ 40 h 146"/>
              <a:gd name="T30" fmla="*/ 145 w 145"/>
              <a:gd name="T31" fmla="*/ 49 h 146"/>
              <a:gd name="T32" fmla="*/ 121 w 145"/>
              <a:gd name="T33" fmla="*/ 133 h 146"/>
              <a:gd name="T34" fmla="*/ 133 w 145"/>
              <a:gd name="T35" fmla="*/ 133 h 146"/>
              <a:gd name="T36" fmla="*/ 133 w 145"/>
              <a:gd name="T37" fmla="*/ 49 h 146"/>
              <a:gd name="T38" fmla="*/ 132 w 145"/>
              <a:gd name="T39" fmla="*/ 45 h 146"/>
              <a:gd name="T40" fmla="*/ 131 w 145"/>
              <a:gd name="T41" fmla="*/ 42 h 146"/>
              <a:gd name="T42" fmla="*/ 104 w 145"/>
              <a:gd name="T43" fmla="*/ 15 h 146"/>
              <a:gd name="T44" fmla="*/ 101 w 145"/>
              <a:gd name="T45" fmla="*/ 13 h 146"/>
              <a:gd name="T46" fmla="*/ 97 w 145"/>
              <a:gd name="T47" fmla="*/ 12 h 146"/>
              <a:gd name="T48" fmla="*/ 97 w 145"/>
              <a:gd name="T49" fmla="*/ 52 h 146"/>
              <a:gd name="T50" fmla="*/ 94 w 145"/>
              <a:gd name="T51" fmla="*/ 58 h 146"/>
              <a:gd name="T52" fmla="*/ 88 w 145"/>
              <a:gd name="T53" fmla="*/ 61 h 146"/>
              <a:gd name="T54" fmla="*/ 34 w 145"/>
              <a:gd name="T55" fmla="*/ 61 h 146"/>
              <a:gd name="T56" fmla="*/ 27 w 145"/>
              <a:gd name="T57" fmla="*/ 58 h 146"/>
              <a:gd name="T58" fmla="*/ 24 w 145"/>
              <a:gd name="T59" fmla="*/ 52 h 146"/>
              <a:gd name="T60" fmla="*/ 24 w 145"/>
              <a:gd name="T61" fmla="*/ 12 h 146"/>
              <a:gd name="T62" fmla="*/ 12 w 145"/>
              <a:gd name="T63" fmla="*/ 12 h 146"/>
              <a:gd name="T64" fmla="*/ 12 w 145"/>
              <a:gd name="T65" fmla="*/ 133 h 146"/>
              <a:gd name="T66" fmla="*/ 24 w 145"/>
              <a:gd name="T67" fmla="*/ 133 h 146"/>
              <a:gd name="T68" fmla="*/ 24 w 145"/>
              <a:gd name="T69" fmla="*/ 94 h 146"/>
              <a:gd name="T70" fmla="*/ 27 w 145"/>
              <a:gd name="T71" fmla="*/ 88 h 146"/>
              <a:gd name="T72" fmla="*/ 34 w 145"/>
              <a:gd name="T73" fmla="*/ 85 h 146"/>
              <a:gd name="T74" fmla="*/ 112 w 145"/>
              <a:gd name="T75" fmla="*/ 85 h 146"/>
              <a:gd name="T76" fmla="*/ 119 w 145"/>
              <a:gd name="T77" fmla="*/ 88 h 146"/>
              <a:gd name="T78" fmla="*/ 121 w 145"/>
              <a:gd name="T79" fmla="*/ 94 h 146"/>
              <a:gd name="T80" fmla="*/ 121 w 145"/>
              <a:gd name="T81" fmla="*/ 133 h 146"/>
              <a:gd name="T82" fmla="*/ 37 w 145"/>
              <a:gd name="T83" fmla="*/ 133 h 146"/>
              <a:gd name="T84" fmla="*/ 109 w 145"/>
              <a:gd name="T85" fmla="*/ 133 h 146"/>
              <a:gd name="T86" fmla="*/ 109 w 145"/>
              <a:gd name="T87" fmla="*/ 97 h 146"/>
              <a:gd name="T88" fmla="*/ 37 w 145"/>
              <a:gd name="T89" fmla="*/ 97 h 146"/>
              <a:gd name="T90" fmla="*/ 37 w 145"/>
              <a:gd name="T91" fmla="*/ 133 h 146"/>
              <a:gd name="T92" fmla="*/ 85 w 145"/>
              <a:gd name="T93" fmla="*/ 46 h 146"/>
              <a:gd name="T94" fmla="*/ 85 w 145"/>
              <a:gd name="T95" fmla="*/ 15 h 146"/>
              <a:gd name="T96" fmla="*/ 84 w 145"/>
              <a:gd name="T97" fmla="*/ 13 h 146"/>
              <a:gd name="T98" fmla="*/ 82 w 145"/>
              <a:gd name="T99" fmla="*/ 12 h 146"/>
              <a:gd name="T100" fmla="*/ 64 w 145"/>
              <a:gd name="T101" fmla="*/ 12 h 146"/>
              <a:gd name="T102" fmla="*/ 62 w 145"/>
              <a:gd name="T103" fmla="*/ 13 h 146"/>
              <a:gd name="T104" fmla="*/ 61 w 145"/>
              <a:gd name="T105" fmla="*/ 15 h 146"/>
              <a:gd name="T106" fmla="*/ 61 w 145"/>
              <a:gd name="T107" fmla="*/ 46 h 146"/>
              <a:gd name="T108" fmla="*/ 62 w 145"/>
              <a:gd name="T109" fmla="*/ 48 h 146"/>
              <a:gd name="T110" fmla="*/ 64 w 145"/>
              <a:gd name="T111" fmla="*/ 49 h 146"/>
              <a:gd name="T112" fmla="*/ 82 w 145"/>
              <a:gd name="T113" fmla="*/ 49 h 146"/>
              <a:gd name="T114" fmla="*/ 84 w 145"/>
              <a:gd name="T115" fmla="*/ 48 h 146"/>
              <a:gd name="T116" fmla="*/ 85 w 145"/>
              <a:gd name="T117"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46">
                <a:moveTo>
                  <a:pt x="145" y="49"/>
                </a:moveTo>
                <a:cubicBezTo>
                  <a:pt x="145" y="136"/>
                  <a:pt x="145" y="136"/>
                  <a:pt x="145" y="136"/>
                </a:cubicBezTo>
                <a:cubicBezTo>
                  <a:pt x="145" y="139"/>
                  <a:pt x="145" y="141"/>
                  <a:pt x="143" y="143"/>
                </a:cubicBezTo>
                <a:cubicBezTo>
                  <a:pt x="141" y="145"/>
                  <a:pt x="139" y="146"/>
                  <a:pt x="136" y="146"/>
                </a:cubicBezTo>
                <a:cubicBezTo>
                  <a:pt x="9" y="146"/>
                  <a:pt x="9" y="146"/>
                  <a:pt x="9" y="146"/>
                </a:cubicBezTo>
                <a:cubicBezTo>
                  <a:pt x="7" y="146"/>
                  <a:pt x="5" y="145"/>
                  <a:pt x="3" y="143"/>
                </a:cubicBezTo>
                <a:cubicBezTo>
                  <a:pt x="1" y="141"/>
                  <a:pt x="0" y="139"/>
                  <a:pt x="0" y="136"/>
                </a:cubicBezTo>
                <a:cubicBezTo>
                  <a:pt x="0" y="9"/>
                  <a:pt x="0" y="9"/>
                  <a:pt x="0" y="9"/>
                </a:cubicBezTo>
                <a:cubicBezTo>
                  <a:pt x="0" y="7"/>
                  <a:pt x="1" y="5"/>
                  <a:pt x="3" y="3"/>
                </a:cubicBezTo>
                <a:cubicBezTo>
                  <a:pt x="5" y="1"/>
                  <a:pt x="7" y="0"/>
                  <a:pt x="9" y="0"/>
                </a:cubicBezTo>
                <a:cubicBezTo>
                  <a:pt x="97" y="0"/>
                  <a:pt x="97" y="0"/>
                  <a:pt x="97" y="0"/>
                </a:cubicBezTo>
                <a:cubicBezTo>
                  <a:pt x="100" y="0"/>
                  <a:pt x="102" y="1"/>
                  <a:pt x="105" y="2"/>
                </a:cubicBezTo>
                <a:cubicBezTo>
                  <a:pt x="108" y="3"/>
                  <a:pt x="111" y="5"/>
                  <a:pt x="113" y="7"/>
                </a:cubicBezTo>
                <a:cubicBezTo>
                  <a:pt x="139" y="33"/>
                  <a:pt x="139" y="33"/>
                  <a:pt x="139" y="33"/>
                </a:cubicBezTo>
                <a:cubicBezTo>
                  <a:pt x="141" y="35"/>
                  <a:pt x="142" y="37"/>
                  <a:pt x="144" y="40"/>
                </a:cubicBezTo>
                <a:cubicBezTo>
                  <a:pt x="145" y="43"/>
                  <a:pt x="145" y="46"/>
                  <a:pt x="145" y="49"/>
                </a:cubicBezTo>
                <a:close/>
                <a:moveTo>
                  <a:pt x="121" y="133"/>
                </a:moveTo>
                <a:cubicBezTo>
                  <a:pt x="133" y="133"/>
                  <a:pt x="133" y="133"/>
                  <a:pt x="133" y="133"/>
                </a:cubicBezTo>
                <a:cubicBezTo>
                  <a:pt x="133" y="49"/>
                  <a:pt x="133" y="49"/>
                  <a:pt x="133" y="49"/>
                </a:cubicBezTo>
                <a:cubicBezTo>
                  <a:pt x="133" y="48"/>
                  <a:pt x="133" y="47"/>
                  <a:pt x="132" y="45"/>
                </a:cubicBezTo>
                <a:cubicBezTo>
                  <a:pt x="132" y="44"/>
                  <a:pt x="131" y="42"/>
                  <a:pt x="131" y="42"/>
                </a:cubicBezTo>
                <a:cubicBezTo>
                  <a:pt x="104" y="15"/>
                  <a:pt x="104" y="15"/>
                  <a:pt x="104" y="15"/>
                </a:cubicBezTo>
                <a:cubicBezTo>
                  <a:pt x="103" y="15"/>
                  <a:pt x="102" y="14"/>
                  <a:pt x="101" y="13"/>
                </a:cubicBezTo>
                <a:cubicBezTo>
                  <a:pt x="99" y="13"/>
                  <a:pt x="98" y="12"/>
                  <a:pt x="97" y="12"/>
                </a:cubicBezTo>
                <a:cubicBezTo>
                  <a:pt x="97" y="52"/>
                  <a:pt x="97" y="52"/>
                  <a:pt x="97" y="52"/>
                </a:cubicBezTo>
                <a:cubicBezTo>
                  <a:pt x="97" y="54"/>
                  <a:pt x="96" y="56"/>
                  <a:pt x="94" y="58"/>
                </a:cubicBezTo>
                <a:cubicBezTo>
                  <a:pt x="93" y="60"/>
                  <a:pt x="91" y="61"/>
                  <a:pt x="88" y="61"/>
                </a:cubicBezTo>
                <a:cubicBezTo>
                  <a:pt x="34" y="61"/>
                  <a:pt x="34" y="61"/>
                  <a:pt x="34" y="61"/>
                </a:cubicBezTo>
                <a:cubicBezTo>
                  <a:pt x="31" y="61"/>
                  <a:pt x="29" y="60"/>
                  <a:pt x="27" y="58"/>
                </a:cubicBezTo>
                <a:cubicBezTo>
                  <a:pt x="25" y="56"/>
                  <a:pt x="24" y="54"/>
                  <a:pt x="24" y="52"/>
                </a:cubicBezTo>
                <a:cubicBezTo>
                  <a:pt x="24" y="12"/>
                  <a:pt x="24" y="12"/>
                  <a:pt x="24" y="12"/>
                </a:cubicBezTo>
                <a:cubicBezTo>
                  <a:pt x="12" y="12"/>
                  <a:pt x="12" y="12"/>
                  <a:pt x="12" y="12"/>
                </a:cubicBezTo>
                <a:cubicBezTo>
                  <a:pt x="12" y="133"/>
                  <a:pt x="12" y="133"/>
                  <a:pt x="12" y="133"/>
                </a:cubicBezTo>
                <a:cubicBezTo>
                  <a:pt x="24" y="133"/>
                  <a:pt x="24" y="133"/>
                  <a:pt x="24" y="133"/>
                </a:cubicBezTo>
                <a:cubicBezTo>
                  <a:pt x="24" y="94"/>
                  <a:pt x="24" y="94"/>
                  <a:pt x="24" y="94"/>
                </a:cubicBezTo>
                <a:cubicBezTo>
                  <a:pt x="24" y="92"/>
                  <a:pt x="25" y="89"/>
                  <a:pt x="27" y="88"/>
                </a:cubicBezTo>
                <a:cubicBezTo>
                  <a:pt x="29" y="86"/>
                  <a:pt x="31" y="85"/>
                  <a:pt x="34" y="85"/>
                </a:cubicBezTo>
                <a:cubicBezTo>
                  <a:pt x="112" y="85"/>
                  <a:pt x="112" y="85"/>
                  <a:pt x="112" y="85"/>
                </a:cubicBezTo>
                <a:cubicBezTo>
                  <a:pt x="115" y="85"/>
                  <a:pt x="117" y="86"/>
                  <a:pt x="119" y="88"/>
                </a:cubicBezTo>
                <a:cubicBezTo>
                  <a:pt x="120" y="89"/>
                  <a:pt x="121" y="92"/>
                  <a:pt x="121" y="94"/>
                </a:cubicBezTo>
                <a:lnTo>
                  <a:pt x="121" y="133"/>
                </a:lnTo>
                <a:close/>
                <a:moveTo>
                  <a:pt x="37" y="133"/>
                </a:moveTo>
                <a:cubicBezTo>
                  <a:pt x="109" y="133"/>
                  <a:pt x="109" y="133"/>
                  <a:pt x="109" y="133"/>
                </a:cubicBezTo>
                <a:cubicBezTo>
                  <a:pt x="109" y="97"/>
                  <a:pt x="109" y="97"/>
                  <a:pt x="109" y="97"/>
                </a:cubicBezTo>
                <a:cubicBezTo>
                  <a:pt x="37" y="97"/>
                  <a:pt x="37" y="97"/>
                  <a:pt x="37" y="97"/>
                </a:cubicBezTo>
                <a:lnTo>
                  <a:pt x="37" y="133"/>
                </a:lnTo>
                <a:close/>
                <a:moveTo>
                  <a:pt x="85" y="46"/>
                </a:moveTo>
                <a:cubicBezTo>
                  <a:pt x="85" y="15"/>
                  <a:pt x="85" y="15"/>
                  <a:pt x="85" y="15"/>
                </a:cubicBezTo>
                <a:cubicBezTo>
                  <a:pt x="85" y="15"/>
                  <a:pt x="85" y="14"/>
                  <a:pt x="84" y="13"/>
                </a:cubicBezTo>
                <a:cubicBezTo>
                  <a:pt x="83" y="13"/>
                  <a:pt x="83" y="12"/>
                  <a:pt x="82" y="12"/>
                </a:cubicBezTo>
                <a:cubicBezTo>
                  <a:pt x="64" y="12"/>
                  <a:pt x="64" y="12"/>
                  <a:pt x="64" y="12"/>
                </a:cubicBezTo>
                <a:cubicBezTo>
                  <a:pt x="63" y="12"/>
                  <a:pt x="62" y="13"/>
                  <a:pt x="62" y="13"/>
                </a:cubicBezTo>
                <a:cubicBezTo>
                  <a:pt x="61" y="14"/>
                  <a:pt x="61" y="15"/>
                  <a:pt x="61" y="15"/>
                </a:cubicBezTo>
                <a:cubicBezTo>
                  <a:pt x="61" y="46"/>
                  <a:pt x="61" y="46"/>
                  <a:pt x="61" y="46"/>
                </a:cubicBezTo>
                <a:cubicBezTo>
                  <a:pt x="61" y="47"/>
                  <a:pt x="61" y="47"/>
                  <a:pt x="62" y="48"/>
                </a:cubicBezTo>
                <a:cubicBezTo>
                  <a:pt x="62" y="48"/>
                  <a:pt x="63" y="49"/>
                  <a:pt x="64" y="49"/>
                </a:cubicBezTo>
                <a:cubicBezTo>
                  <a:pt x="82" y="49"/>
                  <a:pt x="82" y="49"/>
                  <a:pt x="82" y="49"/>
                </a:cubicBezTo>
                <a:cubicBezTo>
                  <a:pt x="83" y="49"/>
                  <a:pt x="83" y="48"/>
                  <a:pt x="84" y="48"/>
                </a:cubicBezTo>
                <a:cubicBezTo>
                  <a:pt x="85" y="47"/>
                  <a:pt x="85" y="47"/>
                  <a:pt x="85"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4" name="Freeform 181"/>
          <p:cNvSpPr>
            <a:spLocks noEditPoints="1"/>
          </p:cNvSpPr>
          <p:nvPr/>
        </p:nvSpPr>
        <p:spPr bwMode="auto">
          <a:xfrm>
            <a:off x="7045631" y="3566069"/>
            <a:ext cx="209589" cy="172856"/>
          </a:xfrm>
          <a:custGeom>
            <a:avLst/>
            <a:gdLst>
              <a:gd name="T0" fmla="*/ 145 w 145"/>
              <a:gd name="T1" fmla="*/ 6 h 121"/>
              <a:gd name="T2" fmla="*/ 145 w 145"/>
              <a:gd name="T3" fmla="*/ 19 h 121"/>
              <a:gd name="T4" fmla="*/ 143 w 145"/>
              <a:gd name="T5" fmla="*/ 23 h 121"/>
              <a:gd name="T6" fmla="*/ 139 w 145"/>
              <a:gd name="T7" fmla="*/ 25 h 121"/>
              <a:gd name="T8" fmla="*/ 6 w 145"/>
              <a:gd name="T9" fmla="*/ 25 h 121"/>
              <a:gd name="T10" fmla="*/ 2 w 145"/>
              <a:gd name="T11" fmla="*/ 23 h 121"/>
              <a:gd name="T12" fmla="*/ 0 w 145"/>
              <a:gd name="T13" fmla="*/ 19 h 121"/>
              <a:gd name="T14" fmla="*/ 0 w 145"/>
              <a:gd name="T15" fmla="*/ 6 h 121"/>
              <a:gd name="T16" fmla="*/ 2 w 145"/>
              <a:gd name="T17" fmla="*/ 2 h 121"/>
              <a:gd name="T18" fmla="*/ 6 w 145"/>
              <a:gd name="T19" fmla="*/ 0 h 121"/>
              <a:gd name="T20" fmla="*/ 139 w 145"/>
              <a:gd name="T21" fmla="*/ 0 h 121"/>
              <a:gd name="T22" fmla="*/ 143 w 145"/>
              <a:gd name="T23" fmla="*/ 2 h 121"/>
              <a:gd name="T24" fmla="*/ 145 w 145"/>
              <a:gd name="T25" fmla="*/ 6 h 121"/>
              <a:gd name="T26" fmla="*/ 145 w 145"/>
              <a:gd name="T27" fmla="*/ 55 h 121"/>
              <a:gd name="T28" fmla="*/ 145 w 145"/>
              <a:gd name="T29" fmla="*/ 67 h 121"/>
              <a:gd name="T30" fmla="*/ 143 w 145"/>
              <a:gd name="T31" fmla="*/ 71 h 121"/>
              <a:gd name="T32" fmla="*/ 139 w 145"/>
              <a:gd name="T33" fmla="*/ 73 h 121"/>
              <a:gd name="T34" fmla="*/ 6 w 145"/>
              <a:gd name="T35" fmla="*/ 73 h 121"/>
              <a:gd name="T36" fmla="*/ 2 w 145"/>
              <a:gd name="T37" fmla="*/ 71 h 121"/>
              <a:gd name="T38" fmla="*/ 0 w 145"/>
              <a:gd name="T39" fmla="*/ 67 h 121"/>
              <a:gd name="T40" fmla="*/ 0 w 145"/>
              <a:gd name="T41" fmla="*/ 55 h 121"/>
              <a:gd name="T42" fmla="*/ 2 w 145"/>
              <a:gd name="T43" fmla="*/ 51 h 121"/>
              <a:gd name="T44" fmla="*/ 6 w 145"/>
              <a:gd name="T45" fmla="*/ 49 h 121"/>
              <a:gd name="T46" fmla="*/ 139 w 145"/>
              <a:gd name="T47" fmla="*/ 49 h 121"/>
              <a:gd name="T48" fmla="*/ 143 w 145"/>
              <a:gd name="T49" fmla="*/ 51 h 121"/>
              <a:gd name="T50" fmla="*/ 145 w 145"/>
              <a:gd name="T51" fmla="*/ 55 h 121"/>
              <a:gd name="T52" fmla="*/ 145 w 145"/>
              <a:gd name="T53" fmla="*/ 103 h 121"/>
              <a:gd name="T54" fmla="*/ 145 w 145"/>
              <a:gd name="T55" fmla="*/ 115 h 121"/>
              <a:gd name="T56" fmla="*/ 143 w 145"/>
              <a:gd name="T57" fmla="*/ 120 h 121"/>
              <a:gd name="T58" fmla="*/ 139 w 145"/>
              <a:gd name="T59" fmla="*/ 121 h 121"/>
              <a:gd name="T60" fmla="*/ 6 w 145"/>
              <a:gd name="T61" fmla="*/ 121 h 121"/>
              <a:gd name="T62" fmla="*/ 2 w 145"/>
              <a:gd name="T63" fmla="*/ 120 h 121"/>
              <a:gd name="T64" fmla="*/ 0 w 145"/>
              <a:gd name="T65" fmla="*/ 115 h 121"/>
              <a:gd name="T66" fmla="*/ 0 w 145"/>
              <a:gd name="T67" fmla="*/ 103 h 121"/>
              <a:gd name="T68" fmla="*/ 2 w 145"/>
              <a:gd name="T69" fmla="*/ 99 h 121"/>
              <a:gd name="T70" fmla="*/ 6 w 145"/>
              <a:gd name="T71" fmla="*/ 97 h 121"/>
              <a:gd name="T72" fmla="*/ 139 w 145"/>
              <a:gd name="T73" fmla="*/ 97 h 121"/>
              <a:gd name="T74" fmla="*/ 143 w 145"/>
              <a:gd name="T75" fmla="*/ 99 h 121"/>
              <a:gd name="T76" fmla="*/ 145 w 145"/>
              <a:gd name="T77" fmla="*/ 10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21">
                <a:moveTo>
                  <a:pt x="145" y="6"/>
                </a:moveTo>
                <a:cubicBezTo>
                  <a:pt x="145" y="19"/>
                  <a:pt x="145" y="19"/>
                  <a:pt x="145" y="19"/>
                </a:cubicBezTo>
                <a:cubicBezTo>
                  <a:pt x="145" y="20"/>
                  <a:pt x="145" y="22"/>
                  <a:pt x="143" y="23"/>
                </a:cubicBezTo>
                <a:cubicBezTo>
                  <a:pt x="142" y="24"/>
                  <a:pt x="141" y="25"/>
                  <a:pt x="139" y="25"/>
                </a:cubicBezTo>
                <a:cubicBezTo>
                  <a:pt x="6" y="25"/>
                  <a:pt x="6" y="25"/>
                  <a:pt x="6" y="25"/>
                </a:cubicBezTo>
                <a:cubicBezTo>
                  <a:pt x="4" y="25"/>
                  <a:pt x="3" y="24"/>
                  <a:pt x="2" y="23"/>
                </a:cubicBezTo>
                <a:cubicBezTo>
                  <a:pt x="1" y="22"/>
                  <a:pt x="0" y="20"/>
                  <a:pt x="0" y="19"/>
                </a:cubicBezTo>
                <a:cubicBezTo>
                  <a:pt x="0" y="6"/>
                  <a:pt x="0" y="6"/>
                  <a:pt x="0" y="6"/>
                </a:cubicBezTo>
                <a:cubicBezTo>
                  <a:pt x="0" y="5"/>
                  <a:pt x="1" y="3"/>
                  <a:pt x="2" y="2"/>
                </a:cubicBezTo>
                <a:cubicBezTo>
                  <a:pt x="3" y="1"/>
                  <a:pt x="4" y="0"/>
                  <a:pt x="6" y="0"/>
                </a:cubicBezTo>
                <a:cubicBezTo>
                  <a:pt x="139" y="0"/>
                  <a:pt x="139" y="0"/>
                  <a:pt x="139" y="0"/>
                </a:cubicBezTo>
                <a:cubicBezTo>
                  <a:pt x="141" y="0"/>
                  <a:pt x="142" y="1"/>
                  <a:pt x="143" y="2"/>
                </a:cubicBezTo>
                <a:cubicBezTo>
                  <a:pt x="145" y="3"/>
                  <a:pt x="145" y="5"/>
                  <a:pt x="145" y="6"/>
                </a:cubicBezTo>
                <a:close/>
                <a:moveTo>
                  <a:pt x="145" y="55"/>
                </a:moveTo>
                <a:cubicBezTo>
                  <a:pt x="145" y="67"/>
                  <a:pt x="145" y="67"/>
                  <a:pt x="145" y="67"/>
                </a:cubicBezTo>
                <a:cubicBezTo>
                  <a:pt x="145" y="69"/>
                  <a:pt x="145" y="70"/>
                  <a:pt x="143" y="71"/>
                </a:cubicBezTo>
                <a:cubicBezTo>
                  <a:pt x="142" y="72"/>
                  <a:pt x="141" y="73"/>
                  <a:pt x="139" y="73"/>
                </a:cubicBezTo>
                <a:cubicBezTo>
                  <a:pt x="6" y="73"/>
                  <a:pt x="6" y="73"/>
                  <a:pt x="6" y="73"/>
                </a:cubicBezTo>
                <a:cubicBezTo>
                  <a:pt x="4" y="73"/>
                  <a:pt x="3" y="72"/>
                  <a:pt x="2" y="71"/>
                </a:cubicBezTo>
                <a:cubicBezTo>
                  <a:pt x="1" y="70"/>
                  <a:pt x="0" y="69"/>
                  <a:pt x="0" y="67"/>
                </a:cubicBezTo>
                <a:cubicBezTo>
                  <a:pt x="0" y="55"/>
                  <a:pt x="0" y="55"/>
                  <a:pt x="0" y="55"/>
                </a:cubicBezTo>
                <a:cubicBezTo>
                  <a:pt x="0" y="53"/>
                  <a:pt x="1" y="52"/>
                  <a:pt x="2" y="51"/>
                </a:cubicBezTo>
                <a:cubicBezTo>
                  <a:pt x="3" y="49"/>
                  <a:pt x="4" y="49"/>
                  <a:pt x="6" y="49"/>
                </a:cubicBezTo>
                <a:cubicBezTo>
                  <a:pt x="139" y="49"/>
                  <a:pt x="139" y="49"/>
                  <a:pt x="139" y="49"/>
                </a:cubicBezTo>
                <a:cubicBezTo>
                  <a:pt x="141" y="49"/>
                  <a:pt x="142" y="49"/>
                  <a:pt x="143" y="51"/>
                </a:cubicBezTo>
                <a:cubicBezTo>
                  <a:pt x="145" y="52"/>
                  <a:pt x="145" y="53"/>
                  <a:pt x="145" y="55"/>
                </a:cubicBezTo>
                <a:close/>
                <a:moveTo>
                  <a:pt x="145" y="103"/>
                </a:moveTo>
                <a:cubicBezTo>
                  <a:pt x="145" y="115"/>
                  <a:pt x="145" y="115"/>
                  <a:pt x="145" y="115"/>
                </a:cubicBezTo>
                <a:cubicBezTo>
                  <a:pt x="145" y="117"/>
                  <a:pt x="145" y="118"/>
                  <a:pt x="143" y="120"/>
                </a:cubicBezTo>
                <a:cubicBezTo>
                  <a:pt x="142" y="121"/>
                  <a:pt x="141" y="121"/>
                  <a:pt x="139" y="121"/>
                </a:cubicBezTo>
                <a:cubicBezTo>
                  <a:pt x="6" y="121"/>
                  <a:pt x="6" y="121"/>
                  <a:pt x="6" y="121"/>
                </a:cubicBezTo>
                <a:cubicBezTo>
                  <a:pt x="4" y="121"/>
                  <a:pt x="3" y="121"/>
                  <a:pt x="2" y="120"/>
                </a:cubicBezTo>
                <a:cubicBezTo>
                  <a:pt x="1" y="118"/>
                  <a:pt x="0" y="117"/>
                  <a:pt x="0" y="115"/>
                </a:cubicBezTo>
                <a:cubicBezTo>
                  <a:pt x="0" y="103"/>
                  <a:pt x="0" y="103"/>
                  <a:pt x="0" y="103"/>
                </a:cubicBezTo>
                <a:cubicBezTo>
                  <a:pt x="0" y="102"/>
                  <a:pt x="1" y="100"/>
                  <a:pt x="2" y="99"/>
                </a:cubicBezTo>
                <a:cubicBezTo>
                  <a:pt x="3" y="98"/>
                  <a:pt x="4" y="97"/>
                  <a:pt x="6" y="97"/>
                </a:cubicBezTo>
                <a:cubicBezTo>
                  <a:pt x="139" y="97"/>
                  <a:pt x="139" y="97"/>
                  <a:pt x="139" y="97"/>
                </a:cubicBezTo>
                <a:cubicBezTo>
                  <a:pt x="141" y="97"/>
                  <a:pt x="142" y="98"/>
                  <a:pt x="143" y="99"/>
                </a:cubicBezTo>
                <a:cubicBezTo>
                  <a:pt x="145" y="100"/>
                  <a:pt x="145" y="102"/>
                  <a:pt x="145" y="10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5" name="Freeform 182"/>
          <p:cNvSpPr>
            <a:spLocks noEditPoints="1"/>
          </p:cNvSpPr>
          <p:nvPr/>
        </p:nvSpPr>
        <p:spPr bwMode="auto">
          <a:xfrm>
            <a:off x="7313558" y="3557426"/>
            <a:ext cx="241999" cy="192302"/>
          </a:xfrm>
          <a:custGeom>
            <a:avLst/>
            <a:gdLst>
              <a:gd name="T0" fmla="*/ 36 w 170"/>
              <a:gd name="T1" fmla="*/ 19 h 134"/>
              <a:gd name="T2" fmla="*/ 18 w 170"/>
              <a:gd name="T3" fmla="*/ 37 h 134"/>
              <a:gd name="T4" fmla="*/ 0 w 170"/>
              <a:gd name="T5" fmla="*/ 19 h 134"/>
              <a:gd name="T6" fmla="*/ 18 w 170"/>
              <a:gd name="T7" fmla="*/ 0 h 134"/>
              <a:gd name="T8" fmla="*/ 31 w 170"/>
              <a:gd name="T9" fmla="*/ 54 h 134"/>
              <a:gd name="T10" fmla="*/ 31 w 170"/>
              <a:gd name="T11" fmla="*/ 80 h 134"/>
              <a:gd name="T12" fmla="*/ 5 w 170"/>
              <a:gd name="T13" fmla="*/ 80 h 134"/>
              <a:gd name="T14" fmla="*/ 5 w 170"/>
              <a:gd name="T15" fmla="*/ 54 h 134"/>
              <a:gd name="T16" fmla="*/ 31 w 170"/>
              <a:gd name="T17" fmla="*/ 54 h 134"/>
              <a:gd name="T18" fmla="*/ 36 w 170"/>
              <a:gd name="T19" fmla="*/ 115 h 134"/>
              <a:gd name="T20" fmla="*/ 18 w 170"/>
              <a:gd name="T21" fmla="*/ 134 h 134"/>
              <a:gd name="T22" fmla="*/ 0 w 170"/>
              <a:gd name="T23" fmla="*/ 115 h 134"/>
              <a:gd name="T24" fmla="*/ 18 w 170"/>
              <a:gd name="T25" fmla="*/ 97 h 134"/>
              <a:gd name="T26" fmla="*/ 170 w 170"/>
              <a:gd name="T27" fmla="*/ 9 h 134"/>
              <a:gd name="T28" fmla="*/ 169 w 170"/>
              <a:gd name="T29" fmla="*/ 30 h 134"/>
              <a:gd name="T30" fmla="*/ 52 w 170"/>
              <a:gd name="T31" fmla="*/ 31 h 134"/>
              <a:gd name="T32" fmla="*/ 48 w 170"/>
              <a:gd name="T33" fmla="*/ 28 h 134"/>
              <a:gd name="T34" fmla="*/ 49 w 170"/>
              <a:gd name="T35" fmla="*/ 7 h 134"/>
              <a:gd name="T36" fmla="*/ 166 w 170"/>
              <a:gd name="T37" fmla="*/ 6 h 134"/>
              <a:gd name="T38" fmla="*/ 170 w 170"/>
              <a:gd name="T39" fmla="*/ 9 h 134"/>
              <a:gd name="T40" fmla="*/ 170 w 170"/>
              <a:gd name="T41" fmla="*/ 76 h 134"/>
              <a:gd name="T42" fmla="*/ 166 w 170"/>
              <a:gd name="T43" fmla="*/ 79 h 134"/>
              <a:gd name="T44" fmla="*/ 49 w 170"/>
              <a:gd name="T45" fmla="*/ 78 h 134"/>
              <a:gd name="T46" fmla="*/ 48 w 170"/>
              <a:gd name="T47" fmla="*/ 58 h 134"/>
              <a:gd name="T48" fmla="*/ 52 w 170"/>
              <a:gd name="T49" fmla="*/ 55 h 134"/>
              <a:gd name="T50" fmla="*/ 169 w 170"/>
              <a:gd name="T51" fmla="*/ 56 h 134"/>
              <a:gd name="T52" fmla="*/ 170 w 170"/>
              <a:gd name="T53" fmla="*/ 106 h 134"/>
              <a:gd name="T54" fmla="*/ 169 w 170"/>
              <a:gd name="T55" fmla="*/ 127 h 134"/>
              <a:gd name="T56" fmla="*/ 52 w 170"/>
              <a:gd name="T57" fmla="*/ 127 h 134"/>
              <a:gd name="T58" fmla="*/ 48 w 170"/>
              <a:gd name="T59" fmla="*/ 124 h 134"/>
              <a:gd name="T60" fmla="*/ 49 w 170"/>
              <a:gd name="T61" fmla="*/ 104 h 134"/>
              <a:gd name="T62" fmla="*/ 166 w 170"/>
              <a:gd name="T63" fmla="*/ 103 h 134"/>
              <a:gd name="T64" fmla="*/ 170 w 170"/>
              <a:gd name="T65" fmla="*/ 10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134">
                <a:moveTo>
                  <a:pt x="31" y="6"/>
                </a:moveTo>
                <a:cubicBezTo>
                  <a:pt x="35" y="9"/>
                  <a:pt x="36" y="13"/>
                  <a:pt x="36" y="19"/>
                </a:cubicBezTo>
                <a:cubicBezTo>
                  <a:pt x="36" y="24"/>
                  <a:pt x="35" y="28"/>
                  <a:pt x="31" y="31"/>
                </a:cubicBezTo>
                <a:cubicBezTo>
                  <a:pt x="28" y="35"/>
                  <a:pt x="23" y="37"/>
                  <a:pt x="18" y="37"/>
                </a:cubicBezTo>
                <a:cubicBezTo>
                  <a:pt x="13" y="37"/>
                  <a:pt x="9" y="35"/>
                  <a:pt x="5" y="31"/>
                </a:cubicBezTo>
                <a:cubicBezTo>
                  <a:pt x="2" y="28"/>
                  <a:pt x="0" y="24"/>
                  <a:pt x="0" y="19"/>
                </a:cubicBezTo>
                <a:cubicBezTo>
                  <a:pt x="0" y="13"/>
                  <a:pt x="2" y="9"/>
                  <a:pt x="5" y="6"/>
                </a:cubicBezTo>
                <a:cubicBezTo>
                  <a:pt x="9" y="2"/>
                  <a:pt x="13" y="0"/>
                  <a:pt x="18" y="0"/>
                </a:cubicBezTo>
                <a:cubicBezTo>
                  <a:pt x="23" y="0"/>
                  <a:pt x="28" y="2"/>
                  <a:pt x="31" y="6"/>
                </a:cubicBezTo>
                <a:close/>
                <a:moveTo>
                  <a:pt x="31" y="54"/>
                </a:moveTo>
                <a:cubicBezTo>
                  <a:pt x="35" y="58"/>
                  <a:pt x="36" y="62"/>
                  <a:pt x="36" y="67"/>
                </a:cubicBezTo>
                <a:cubicBezTo>
                  <a:pt x="36" y="72"/>
                  <a:pt x="35" y="76"/>
                  <a:pt x="31" y="80"/>
                </a:cubicBezTo>
                <a:cubicBezTo>
                  <a:pt x="28" y="83"/>
                  <a:pt x="23" y="85"/>
                  <a:pt x="18" y="85"/>
                </a:cubicBezTo>
                <a:cubicBezTo>
                  <a:pt x="13" y="85"/>
                  <a:pt x="9" y="83"/>
                  <a:pt x="5" y="80"/>
                </a:cubicBezTo>
                <a:cubicBezTo>
                  <a:pt x="2" y="76"/>
                  <a:pt x="0" y="72"/>
                  <a:pt x="0" y="67"/>
                </a:cubicBezTo>
                <a:cubicBezTo>
                  <a:pt x="0" y="62"/>
                  <a:pt x="2" y="58"/>
                  <a:pt x="5" y="54"/>
                </a:cubicBezTo>
                <a:cubicBezTo>
                  <a:pt x="9" y="51"/>
                  <a:pt x="13" y="49"/>
                  <a:pt x="18" y="49"/>
                </a:cubicBezTo>
                <a:cubicBezTo>
                  <a:pt x="23" y="49"/>
                  <a:pt x="28" y="51"/>
                  <a:pt x="31" y="54"/>
                </a:cubicBezTo>
                <a:close/>
                <a:moveTo>
                  <a:pt x="31" y="102"/>
                </a:moveTo>
                <a:cubicBezTo>
                  <a:pt x="35" y="106"/>
                  <a:pt x="36" y="110"/>
                  <a:pt x="36" y="115"/>
                </a:cubicBezTo>
                <a:cubicBezTo>
                  <a:pt x="36" y="120"/>
                  <a:pt x="35" y="125"/>
                  <a:pt x="31" y="128"/>
                </a:cubicBezTo>
                <a:cubicBezTo>
                  <a:pt x="28" y="132"/>
                  <a:pt x="23" y="134"/>
                  <a:pt x="18" y="134"/>
                </a:cubicBezTo>
                <a:cubicBezTo>
                  <a:pt x="13" y="134"/>
                  <a:pt x="9" y="132"/>
                  <a:pt x="5" y="128"/>
                </a:cubicBezTo>
                <a:cubicBezTo>
                  <a:pt x="2" y="125"/>
                  <a:pt x="0" y="120"/>
                  <a:pt x="0" y="115"/>
                </a:cubicBezTo>
                <a:cubicBezTo>
                  <a:pt x="0" y="110"/>
                  <a:pt x="2" y="106"/>
                  <a:pt x="5" y="102"/>
                </a:cubicBezTo>
                <a:cubicBezTo>
                  <a:pt x="9" y="99"/>
                  <a:pt x="13" y="97"/>
                  <a:pt x="18" y="97"/>
                </a:cubicBezTo>
                <a:cubicBezTo>
                  <a:pt x="23" y="97"/>
                  <a:pt x="28" y="99"/>
                  <a:pt x="31" y="102"/>
                </a:cubicBezTo>
                <a:close/>
                <a:moveTo>
                  <a:pt x="170" y="9"/>
                </a:moveTo>
                <a:cubicBezTo>
                  <a:pt x="170" y="28"/>
                  <a:pt x="170" y="28"/>
                  <a:pt x="170" y="28"/>
                </a:cubicBezTo>
                <a:cubicBezTo>
                  <a:pt x="170" y="28"/>
                  <a:pt x="169" y="29"/>
                  <a:pt x="169" y="30"/>
                </a:cubicBezTo>
                <a:cubicBezTo>
                  <a:pt x="168" y="30"/>
                  <a:pt x="167" y="31"/>
                  <a:pt x="166" y="31"/>
                </a:cubicBezTo>
                <a:cubicBezTo>
                  <a:pt x="52" y="31"/>
                  <a:pt x="52" y="31"/>
                  <a:pt x="52" y="31"/>
                </a:cubicBezTo>
                <a:cubicBezTo>
                  <a:pt x="51" y="31"/>
                  <a:pt x="50" y="30"/>
                  <a:pt x="49" y="30"/>
                </a:cubicBezTo>
                <a:cubicBezTo>
                  <a:pt x="49" y="29"/>
                  <a:pt x="48" y="28"/>
                  <a:pt x="48" y="28"/>
                </a:cubicBezTo>
                <a:cubicBezTo>
                  <a:pt x="48" y="9"/>
                  <a:pt x="48" y="9"/>
                  <a:pt x="48" y="9"/>
                </a:cubicBezTo>
                <a:cubicBezTo>
                  <a:pt x="48" y="9"/>
                  <a:pt x="49" y="8"/>
                  <a:pt x="49" y="7"/>
                </a:cubicBezTo>
                <a:cubicBezTo>
                  <a:pt x="50" y="7"/>
                  <a:pt x="51" y="6"/>
                  <a:pt x="52" y="6"/>
                </a:cubicBezTo>
                <a:cubicBezTo>
                  <a:pt x="166" y="6"/>
                  <a:pt x="166" y="6"/>
                  <a:pt x="166" y="6"/>
                </a:cubicBezTo>
                <a:cubicBezTo>
                  <a:pt x="167" y="6"/>
                  <a:pt x="168" y="7"/>
                  <a:pt x="169" y="7"/>
                </a:cubicBezTo>
                <a:cubicBezTo>
                  <a:pt x="169" y="8"/>
                  <a:pt x="170" y="9"/>
                  <a:pt x="170" y="9"/>
                </a:cubicBezTo>
                <a:close/>
                <a:moveTo>
                  <a:pt x="170" y="58"/>
                </a:moveTo>
                <a:cubicBezTo>
                  <a:pt x="170" y="76"/>
                  <a:pt x="170" y="76"/>
                  <a:pt x="170" y="76"/>
                </a:cubicBezTo>
                <a:cubicBezTo>
                  <a:pt x="170" y="77"/>
                  <a:pt x="169" y="78"/>
                  <a:pt x="169" y="78"/>
                </a:cubicBezTo>
                <a:cubicBezTo>
                  <a:pt x="168" y="79"/>
                  <a:pt x="167" y="79"/>
                  <a:pt x="166" y="79"/>
                </a:cubicBezTo>
                <a:cubicBezTo>
                  <a:pt x="52" y="79"/>
                  <a:pt x="52" y="79"/>
                  <a:pt x="52" y="79"/>
                </a:cubicBezTo>
                <a:cubicBezTo>
                  <a:pt x="51" y="79"/>
                  <a:pt x="50" y="79"/>
                  <a:pt x="49" y="78"/>
                </a:cubicBezTo>
                <a:cubicBezTo>
                  <a:pt x="49" y="78"/>
                  <a:pt x="48" y="77"/>
                  <a:pt x="48" y="76"/>
                </a:cubicBezTo>
                <a:cubicBezTo>
                  <a:pt x="48" y="58"/>
                  <a:pt x="48" y="58"/>
                  <a:pt x="48" y="58"/>
                </a:cubicBezTo>
                <a:cubicBezTo>
                  <a:pt x="48" y="57"/>
                  <a:pt x="49" y="56"/>
                  <a:pt x="49" y="56"/>
                </a:cubicBezTo>
                <a:cubicBezTo>
                  <a:pt x="50" y="55"/>
                  <a:pt x="51" y="55"/>
                  <a:pt x="52" y="55"/>
                </a:cubicBezTo>
                <a:cubicBezTo>
                  <a:pt x="166" y="55"/>
                  <a:pt x="166" y="55"/>
                  <a:pt x="166" y="55"/>
                </a:cubicBezTo>
                <a:cubicBezTo>
                  <a:pt x="167" y="55"/>
                  <a:pt x="168" y="55"/>
                  <a:pt x="169" y="56"/>
                </a:cubicBezTo>
                <a:cubicBezTo>
                  <a:pt x="169" y="56"/>
                  <a:pt x="170" y="57"/>
                  <a:pt x="170" y="58"/>
                </a:cubicBezTo>
                <a:close/>
                <a:moveTo>
                  <a:pt x="170" y="106"/>
                </a:moveTo>
                <a:cubicBezTo>
                  <a:pt x="170" y="124"/>
                  <a:pt x="170" y="124"/>
                  <a:pt x="170" y="124"/>
                </a:cubicBezTo>
                <a:cubicBezTo>
                  <a:pt x="170" y="125"/>
                  <a:pt x="169" y="126"/>
                  <a:pt x="169" y="127"/>
                </a:cubicBezTo>
                <a:cubicBezTo>
                  <a:pt x="168" y="127"/>
                  <a:pt x="167" y="127"/>
                  <a:pt x="166" y="127"/>
                </a:cubicBezTo>
                <a:cubicBezTo>
                  <a:pt x="52" y="127"/>
                  <a:pt x="52" y="127"/>
                  <a:pt x="52" y="127"/>
                </a:cubicBezTo>
                <a:cubicBezTo>
                  <a:pt x="51" y="127"/>
                  <a:pt x="50" y="127"/>
                  <a:pt x="49" y="127"/>
                </a:cubicBezTo>
                <a:cubicBezTo>
                  <a:pt x="49" y="126"/>
                  <a:pt x="48" y="125"/>
                  <a:pt x="48" y="124"/>
                </a:cubicBezTo>
                <a:cubicBezTo>
                  <a:pt x="48" y="106"/>
                  <a:pt x="48" y="106"/>
                  <a:pt x="48" y="106"/>
                </a:cubicBezTo>
                <a:cubicBezTo>
                  <a:pt x="48" y="105"/>
                  <a:pt x="49" y="105"/>
                  <a:pt x="49" y="104"/>
                </a:cubicBezTo>
                <a:cubicBezTo>
                  <a:pt x="50" y="104"/>
                  <a:pt x="51" y="103"/>
                  <a:pt x="52" y="103"/>
                </a:cubicBezTo>
                <a:cubicBezTo>
                  <a:pt x="166" y="103"/>
                  <a:pt x="166" y="103"/>
                  <a:pt x="166" y="103"/>
                </a:cubicBezTo>
                <a:cubicBezTo>
                  <a:pt x="167" y="103"/>
                  <a:pt x="168" y="104"/>
                  <a:pt x="169" y="104"/>
                </a:cubicBezTo>
                <a:cubicBezTo>
                  <a:pt x="169" y="105"/>
                  <a:pt x="170" y="105"/>
                  <a:pt x="170"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6" name="Freeform 183"/>
          <p:cNvSpPr>
            <a:spLocks noEditPoints="1"/>
          </p:cNvSpPr>
          <p:nvPr/>
        </p:nvSpPr>
        <p:spPr bwMode="auto">
          <a:xfrm>
            <a:off x="7616057" y="3533658"/>
            <a:ext cx="241999" cy="241999"/>
          </a:xfrm>
          <a:custGeom>
            <a:avLst/>
            <a:gdLst>
              <a:gd name="T0" fmla="*/ 35 w 168"/>
              <a:gd name="T1" fmla="*/ 108 h 169"/>
              <a:gd name="T2" fmla="*/ 0 w 168"/>
              <a:gd name="T3" fmla="*/ 103 h 169"/>
              <a:gd name="T4" fmla="*/ 7 w 168"/>
              <a:gd name="T5" fmla="*/ 88 h 169"/>
              <a:gd name="T6" fmla="*/ 19 w 168"/>
              <a:gd name="T7" fmla="*/ 79 h 169"/>
              <a:gd name="T8" fmla="*/ 20 w 168"/>
              <a:gd name="T9" fmla="*/ 71 h 169"/>
              <a:gd name="T10" fmla="*/ 8 w 168"/>
              <a:gd name="T11" fmla="*/ 76 h 169"/>
              <a:gd name="T12" fmla="*/ 7 w 168"/>
              <a:gd name="T13" fmla="*/ 62 h 169"/>
              <a:gd name="T14" fmla="*/ 29 w 168"/>
              <a:gd name="T15" fmla="*/ 64 h 169"/>
              <a:gd name="T16" fmla="*/ 30 w 168"/>
              <a:gd name="T17" fmla="*/ 83 h 169"/>
              <a:gd name="T18" fmla="*/ 16 w 168"/>
              <a:gd name="T19" fmla="*/ 94 h 169"/>
              <a:gd name="T20" fmla="*/ 25 w 168"/>
              <a:gd name="T21" fmla="*/ 99 h 169"/>
              <a:gd name="T22" fmla="*/ 35 w 168"/>
              <a:gd name="T23" fmla="*/ 93 h 169"/>
              <a:gd name="T24" fmla="*/ 29 w 168"/>
              <a:gd name="T25" fmla="*/ 164 h 169"/>
              <a:gd name="T26" fmla="*/ 0 w 168"/>
              <a:gd name="T27" fmla="*/ 162 h 169"/>
              <a:gd name="T28" fmla="*/ 16 w 168"/>
              <a:gd name="T29" fmla="*/ 158 h 169"/>
              <a:gd name="T30" fmla="*/ 22 w 168"/>
              <a:gd name="T31" fmla="*/ 153 h 169"/>
              <a:gd name="T32" fmla="*/ 10 w 168"/>
              <a:gd name="T33" fmla="*/ 142 h 169"/>
              <a:gd name="T34" fmla="*/ 17 w 168"/>
              <a:gd name="T35" fmla="*/ 133 h 169"/>
              <a:gd name="T36" fmla="*/ 21 w 168"/>
              <a:gd name="T37" fmla="*/ 129 h 169"/>
              <a:gd name="T38" fmla="*/ 11 w 168"/>
              <a:gd name="T39" fmla="*/ 130 h 169"/>
              <a:gd name="T40" fmla="*/ 1 w 168"/>
              <a:gd name="T41" fmla="*/ 135 h 169"/>
              <a:gd name="T42" fmla="*/ 33 w 168"/>
              <a:gd name="T43" fmla="*/ 120 h 169"/>
              <a:gd name="T44" fmla="*/ 24 w 168"/>
              <a:gd name="T45" fmla="*/ 139 h 169"/>
              <a:gd name="T46" fmla="*/ 34 w 168"/>
              <a:gd name="T47" fmla="*/ 152 h 169"/>
              <a:gd name="T48" fmla="*/ 35 w 168"/>
              <a:gd name="T49" fmla="*/ 48 h 169"/>
              <a:gd name="T50" fmla="*/ 3 w 168"/>
              <a:gd name="T51" fmla="*/ 38 h 169"/>
              <a:gd name="T52" fmla="*/ 13 w 168"/>
              <a:gd name="T53" fmla="*/ 27 h 169"/>
              <a:gd name="T54" fmla="*/ 13 w 168"/>
              <a:gd name="T55" fmla="*/ 14 h 169"/>
              <a:gd name="T56" fmla="*/ 8 w 168"/>
              <a:gd name="T57" fmla="*/ 19 h 169"/>
              <a:gd name="T58" fmla="*/ 14 w 168"/>
              <a:gd name="T59" fmla="*/ 0 h 169"/>
              <a:gd name="T60" fmla="*/ 24 w 168"/>
              <a:gd name="T61" fmla="*/ 38 h 169"/>
              <a:gd name="T62" fmla="*/ 168 w 168"/>
              <a:gd name="T63" fmla="*/ 26 h 169"/>
              <a:gd name="T64" fmla="*/ 167 w 168"/>
              <a:gd name="T65" fmla="*/ 47 h 169"/>
              <a:gd name="T66" fmla="*/ 50 w 168"/>
              <a:gd name="T67" fmla="*/ 48 h 169"/>
              <a:gd name="T68" fmla="*/ 47 w 168"/>
              <a:gd name="T69" fmla="*/ 45 h 169"/>
              <a:gd name="T70" fmla="*/ 48 w 168"/>
              <a:gd name="T71" fmla="*/ 24 h 169"/>
              <a:gd name="T72" fmla="*/ 165 w 168"/>
              <a:gd name="T73" fmla="*/ 23 h 169"/>
              <a:gd name="T74" fmla="*/ 168 w 168"/>
              <a:gd name="T75" fmla="*/ 26 h 169"/>
              <a:gd name="T76" fmla="*/ 168 w 168"/>
              <a:gd name="T77" fmla="*/ 93 h 169"/>
              <a:gd name="T78" fmla="*/ 165 w 168"/>
              <a:gd name="T79" fmla="*/ 96 h 169"/>
              <a:gd name="T80" fmla="*/ 48 w 168"/>
              <a:gd name="T81" fmla="*/ 95 h 169"/>
              <a:gd name="T82" fmla="*/ 47 w 168"/>
              <a:gd name="T83" fmla="*/ 75 h 169"/>
              <a:gd name="T84" fmla="*/ 50 w 168"/>
              <a:gd name="T85" fmla="*/ 72 h 169"/>
              <a:gd name="T86" fmla="*/ 167 w 168"/>
              <a:gd name="T87" fmla="*/ 73 h 169"/>
              <a:gd name="T88" fmla="*/ 168 w 168"/>
              <a:gd name="T89" fmla="*/ 123 h 169"/>
              <a:gd name="T90" fmla="*/ 167 w 168"/>
              <a:gd name="T91" fmla="*/ 144 h 169"/>
              <a:gd name="T92" fmla="*/ 50 w 168"/>
              <a:gd name="T93" fmla="*/ 144 h 169"/>
              <a:gd name="T94" fmla="*/ 47 w 168"/>
              <a:gd name="T95" fmla="*/ 141 h 169"/>
              <a:gd name="T96" fmla="*/ 48 w 168"/>
              <a:gd name="T97" fmla="*/ 121 h 169"/>
              <a:gd name="T98" fmla="*/ 165 w 168"/>
              <a:gd name="T99" fmla="*/ 120 h 169"/>
              <a:gd name="T100" fmla="*/ 168 w 168"/>
              <a:gd name="T101" fmla="*/ 12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169">
                <a:moveTo>
                  <a:pt x="35" y="93"/>
                </a:moveTo>
                <a:cubicBezTo>
                  <a:pt x="35" y="108"/>
                  <a:pt x="35" y="108"/>
                  <a:pt x="35" y="108"/>
                </a:cubicBezTo>
                <a:cubicBezTo>
                  <a:pt x="0" y="108"/>
                  <a:pt x="0" y="108"/>
                  <a:pt x="0" y="108"/>
                </a:cubicBezTo>
                <a:cubicBezTo>
                  <a:pt x="0" y="106"/>
                  <a:pt x="0" y="104"/>
                  <a:pt x="0" y="103"/>
                </a:cubicBezTo>
                <a:cubicBezTo>
                  <a:pt x="0" y="100"/>
                  <a:pt x="0" y="97"/>
                  <a:pt x="2" y="94"/>
                </a:cubicBezTo>
                <a:cubicBezTo>
                  <a:pt x="3" y="92"/>
                  <a:pt x="5" y="89"/>
                  <a:pt x="7" y="88"/>
                </a:cubicBezTo>
                <a:cubicBezTo>
                  <a:pt x="9" y="86"/>
                  <a:pt x="11" y="85"/>
                  <a:pt x="14" y="83"/>
                </a:cubicBezTo>
                <a:cubicBezTo>
                  <a:pt x="16" y="82"/>
                  <a:pt x="17" y="81"/>
                  <a:pt x="19" y="79"/>
                </a:cubicBezTo>
                <a:cubicBezTo>
                  <a:pt x="20" y="78"/>
                  <a:pt x="21" y="76"/>
                  <a:pt x="21" y="75"/>
                </a:cubicBezTo>
                <a:cubicBezTo>
                  <a:pt x="21" y="73"/>
                  <a:pt x="21" y="72"/>
                  <a:pt x="20" y="71"/>
                </a:cubicBezTo>
                <a:cubicBezTo>
                  <a:pt x="19" y="70"/>
                  <a:pt x="18" y="70"/>
                  <a:pt x="16" y="70"/>
                </a:cubicBezTo>
                <a:cubicBezTo>
                  <a:pt x="13" y="70"/>
                  <a:pt x="11" y="72"/>
                  <a:pt x="8" y="76"/>
                </a:cubicBezTo>
                <a:cubicBezTo>
                  <a:pt x="0" y="70"/>
                  <a:pt x="0" y="70"/>
                  <a:pt x="0" y="70"/>
                </a:cubicBezTo>
                <a:cubicBezTo>
                  <a:pt x="2" y="67"/>
                  <a:pt x="4" y="64"/>
                  <a:pt x="7" y="62"/>
                </a:cubicBezTo>
                <a:cubicBezTo>
                  <a:pt x="10" y="61"/>
                  <a:pt x="13" y="60"/>
                  <a:pt x="17" y="60"/>
                </a:cubicBezTo>
                <a:cubicBezTo>
                  <a:pt x="22" y="60"/>
                  <a:pt x="25" y="61"/>
                  <a:pt x="29" y="64"/>
                </a:cubicBezTo>
                <a:cubicBezTo>
                  <a:pt x="32" y="66"/>
                  <a:pt x="33" y="70"/>
                  <a:pt x="33" y="74"/>
                </a:cubicBezTo>
                <a:cubicBezTo>
                  <a:pt x="33" y="77"/>
                  <a:pt x="32" y="80"/>
                  <a:pt x="30" y="83"/>
                </a:cubicBezTo>
                <a:cubicBezTo>
                  <a:pt x="28" y="86"/>
                  <a:pt x="26" y="88"/>
                  <a:pt x="23" y="89"/>
                </a:cubicBezTo>
                <a:cubicBezTo>
                  <a:pt x="20" y="90"/>
                  <a:pt x="18" y="92"/>
                  <a:pt x="16" y="94"/>
                </a:cubicBezTo>
                <a:cubicBezTo>
                  <a:pt x="14" y="96"/>
                  <a:pt x="13" y="97"/>
                  <a:pt x="13" y="99"/>
                </a:cubicBezTo>
                <a:cubicBezTo>
                  <a:pt x="25" y="99"/>
                  <a:pt x="25" y="99"/>
                  <a:pt x="25" y="99"/>
                </a:cubicBezTo>
                <a:cubicBezTo>
                  <a:pt x="25" y="93"/>
                  <a:pt x="25" y="93"/>
                  <a:pt x="25" y="93"/>
                </a:cubicBezTo>
                <a:lnTo>
                  <a:pt x="35" y="93"/>
                </a:lnTo>
                <a:close/>
                <a:moveTo>
                  <a:pt x="34" y="152"/>
                </a:moveTo>
                <a:cubicBezTo>
                  <a:pt x="34" y="157"/>
                  <a:pt x="33" y="161"/>
                  <a:pt x="29" y="164"/>
                </a:cubicBezTo>
                <a:cubicBezTo>
                  <a:pt x="26" y="167"/>
                  <a:pt x="21" y="169"/>
                  <a:pt x="16" y="169"/>
                </a:cubicBezTo>
                <a:cubicBezTo>
                  <a:pt x="10" y="169"/>
                  <a:pt x="4" y="167"/>
                  <a:pt x="0" y="162"/>
                </a:cubicBezTo>
                <a:cubicBezTo>
                  <a:pt x="5" y="154"/>
                  <a:pt x="5" y="154"/>
                  <a:pt x="5" y="154"/>
                </a:cubicBezTo>
                <a:cubicBezTo>
                  <a:pt x="9" y="157"/>
                  <a:pt x="12" y="158"/>
                  <a:pt x="16" y="158"/>
                </a:cubicBezTo>
                <a:cubicBezTo>
                  <a:pt x="17" y="158"/>
                  <a:pt x="19" y="158"/>
                  <a:pt x="20" y="157"/>
                </a:cubicBezTo>
                <a:cubicBezTo>
                  <a:pt x="22" y="156"/>
                  <a:pt x="22" y="155"/>
                  <a:pt x="22" y="153"/>
                </a:cubicBezTo>
                <a:cubicBezTo>
                  <a:pt x="22" y="149"/>
                  <a:pt x="19" y="147"/>
                  <a:pt x="12" y="148"/>
                </a:cubicBezTo>
                <a:cubicBezTo>
                  <a:pt x="10" y="142"/>
                  <a:pt x="10" y="142"/>
                  <a:pt x="10" y="142"/>
                </a:cubicBezTo>
                <a:cubicBezTo>
                  <a:pt x="10" y="142"/>
                  <a:pt x="11" y="140"/>
                  <a:pt x="13" y="138"/>
                </a:cubicBezTo>
                <a:cubicBezTo>
                  <a:pt x="15" y="136"/>
                  <a:pt x="16" y="134"/>
                  <a:pt x="17" y="133"/>
                </a:cubicBezTo>
                <a:cubicBezTo>
                  <a:pt x="18" y="132"/>
                  <a:pt x="19" y="131"/>
                  <a:pt x="21" y="130"/>
                </a:cubicBezTo>
                <a:cubicBezTo>
                  <a:pt x="21" y="129"/>
                  <a:pt x="21" y="129"/>
                  <a:pt x="21" y="129"/>
                </a:cubicBezTo>
                <a:cubicBezTo>
                  <a:pt x="20" y="129"/>
                  <a:pt x="18" y="129"/>
                  <a:pt x="16" y="130"/>
                </a:cubicBezTo>
                <a:cubicBezTo>
                  <a:pt x="14" y="130"/>
                  <a:pt x="12" y="130"/>
                  <a:pt x="11" y="130"/>
                </a:cubicBezTo>
                <a:cubicBezTo>
                  <a:pt x="11" y="135"/>
                  <a:pt x="11" y="135"/>
                  <a:pt x="11" y="135"/>
                </a:cubicBezTo>
                <a:cubicBezTo>
                  <a:pt x="1" y="135"/>
                  <a:pt x="1" y="135"/>
                  <a:pt x="1" y="135"/>
                </a:cubicBezTo>
                <a:cubicBezTo>
                  <a:pt x="1" y="120"/>
                  <a:pt x="1" y="120"/>
                  <a:pt x="1" y="120"/>
                </a:cubicBezTo>
                <a:cubicBezTo>
                  <a:pt x="33" y="120"/>
                  <a:pt x="33" y="120"/>
                  <a:pt x="33" y="120"/>
                </a:cubicBezTo>
                <a:cubicBezTo>
                  <a:pt x="33" y="129"/>
                  <a:pt x="33" y="129"/>
                  <a:pt x="33" y="129"/>
                </a:cubicBezTo>
                <a:cubicBezTo>
                  <a:pt x="24" y="139"/>
                  <a:pt x="24" y="139"/>
                  <a:pt x="24" y="139"/>
                </a:cubicBezTo>
                <a:cubicBezTo>
                  <a:pt x="27" y="140"/>
                  <a:pt x="30" y="142"/>
                  <a:pt x="31" y="144"/>
                </a:cubicBezTo>
                <a:cubicBezTo>
                  <a:pt x="33" y="146"/>
                  <a:pt x="34" y="149"/>
                  <a:pt x="34" y="152"/>
                </a:cubicBezTo>
                <a:close/>
                <a:moveTo>
                  <a:pt x="35" y="38"/>
                </a:moveTo>
                <a:cubicBezTo>
                  <a:pt x="35" y="48"/>
                  <a:pt x="35" y="48"/>
                  <a:pt x="35" y="48"/>
                </a:cubicBezTo>
                <a:cubicBezTo>
                  <a:pt x="3" y="48"/>
                  <a:pt x="3" y="48"/>
                  <a:pt x="3" y="48"/>
                </a:cubicBezTo>
                <a:cubicBezTo>
                  <a:pt x="3" y="38"/>
                  <a:pt x="3" y="38"/>
                  <a:pt x="3" y="38"/>
                </a:cubicBezTo>
                <a:cubicBezTo>
                  <a:pt x="13" y="38"/>
                  <a:pt x="13" y="38"/>
                  <a:pt x="13" y="38"/>
                </a:cubicBezTo>
                <a:cubicBezTo>
                  <a:pt x="13" y="36"/>
                  <a:pt x="13" y="32"/>
                  <a:pt x="13" y="27"/>
                </a:cubicBezTo>
                <a:cubicBezTo>
                  <a:pt x="13" y="22"/>
                  <a:pt x="13" y="18"/>
                  <a:pt x="13" y="15"/>
                </a:cubicBezTo>
                <a:cubicBezTo>
                  <a:pt x="13" y="14"/>
                  <a:pt x="13" y="14"/>
                  <a:pt x="13" y="14"/>
                </a:cubicBezTo>
                <a:cubicBezTo>
                  <a:pt x="13" y="14"/>
                  <a:pt x="13" y="14"/>
                  <a:pt x="13" y="14"/>
                </a:cubicBezTo>
                <a:cubicBezTo>
                  <a:pt x="12" y="15"/>
                  <a:pt x="11" y="17"/>
                  <a:pt x="8" y="19"/>
                </a:cubicBezTo>
                <a:cubicBezTo>
                  <a:pt x="2" y="12"/>
                  <a:pt x="2" y="12"/>
                  <a:pt x="2" y="12"/>
                </a:cubicBezTo>
                <a:cubicBezTo>
                  <a:pt x="14" y="0"/>
                  <a:pt x="14" y="0"/>
                  <a:pt x="14" y="0"/>
                </a:cubicBezTo>
                <a:cubicBezTo>
                  <a:pt x="24" y="0"/>
                  <a:pt x="24" y="0"/>
                  <a:pt x="24" y="0"/>
                </a:cubicBezTo>
                <a:cubicBezTo>
                  <a:pt x="24" y="38"/>
                  <a:pt x="24" y="38"/>
                  <a:pt x="24" y="38"/>
                </a:cubicBezTo>
                <a:lnTo>
                  <a:pt x="35" y="38"/>
                </a:lnTo>
                <a:close/>
                <a:moveTo>
                  <a:pt x="168" y="26"/>
                </a:moveTo>
                <a:cubicBezTo>
                  <a:pt x="168" y="45"/>
                  <a:pt x="168" y="45"/>
                  <a:pt x="168" y="45"/>
                </a:cubicBezTo>
                <a:cubicBezTo>
                  <a:pt x="168" y="45"/>
                  <a:pt x="167" y="46"/>
                  <a:pt x="167" y="47"/>
                </a:cubicBezTo>
                <a:cubicBezTo>
                  <a:pt x="166" y="47"/>
                  <a:pt x="166" y="48"/>
                  <a:pt x="165" y="48"/>
                </a:cubicBezTo>
                <a:cubicBezTo>
                  <a:pt x="50" y="48"/>
                  <a:pt x="50" y="48"/>
                  <a:pt x="50" y="48"/>
                </a:cubicBezTo>
                <a:cubicBezTo>
                  <a:pt x="49" y="48"/>
                  <a:pt x="48" y="47"/>
                  <a:pt x="48" y="47"/>
                </a:cubicBezTo>
                <a:cubicBezTo>
                  <a:pt x="47" y="46"/>
                  <a:pt x="47" y="45"/>
                  <a:pt x="47" y="45"/>
                </a:cubicBezTo>
                <a:cubicBezTo>
                  <a:pt x="47" y="26"/>
                  <a:pt x="47" y="26"/>
                  <a:pt x="47" y="26"/>
                </a:cubicBezTo>
                <a:cubicBezTo>
                  <a:pt x="47" y="26"/>
                  <a:pt x="47" y="25"/>
                  <a:pt x="48" y="24"/>
                </a:cubicBezTo>
                <a:cubicBezTo>
                  <a:pt x="48" y="24"/>
                  <a:pt x="49" y="23"/>
                  <a:pt x="50" y="23"/>
                </a:cubicBezTo>
                <a:cubicBezTo>
                  <a:pt x="165" y="23"/>
                  <a:pt x="165" y="23"/>
                  <a:pt x="165" y="23"/>
                </a:cubicBezTo>
                <a:cubicBezTo>
                  <a:pt x="166" y="23"/>
                  <a:pt x="166" y="24"/>
                  <a:pt x="167" y="24"/>
                </a:cubicBezTo>
                <a:cubicBezTo>
                  <a:pt x="167" y="25"/>
                  <a:pt x="168" y="26"/>
                  <a:pt x="168" y="26"/>
                </a:cubicBezTo>
                <a:close/>
                <a:moveTo>
                  <a:pt x="168" y="75"/>
                </a:moveTo>
                <a:cubicBezTo>
                  <a:pt x="168" y="93"/>
                  <a:pt x="168" y="93"/>
                  <a:pt x="168" y="93"/>
                </a:cubicBezTo>
                <a:cubicBezTo>
                  <a:pt x="168" y="94"/>
                  <a:pt x="167" y="95"/>
                  <a:pt x="167" y="95"/>
                </a:cubicBezTo>
                <a:cubicBezTo>
                  <a:pt x="166" y="96"/>
                  <a:pt x="166" y="96"/>
                  <a:pt x="165" y="96"/>
                </a:cubicBezTo>
                <a:cubicBezTo>
                  <a:pt x="50" y="96"/>
                  <a:pt x="50" y="96"/>
                  <a:pt x="50" y="96"/>
                </a:cubicBezTo>
                <a:cubicBezTo>
                  <a:pt x="49" y="96"/>
                  <a:pt x="48" y="96"/>
                  <a:pt x="48" y="95"/>
                </a:cubicBezTo>
                <a:cubicBezTo>
                  <a:pt x="47" y="95"/>
                  <a:pt x="47" y="94"/>
                  <a:pt x="47" y="93"/>
                </a:cubicBezTo>
                <a:cubicBezTo>
                  <a:pt x="47" y="75"/>
                  <a:pt x="47" y="75"/>
                  <a:pt x="47" y="75"/>
                </a:cubicBezTo>
                <a:cubicBezTo>
                  <a:pt x="47" y="74"/>
                  <a:pt x="47" y="73"/>
                  <a:pt x="48" y="73"/>
                </a:cubicBezTo>
                <a:cubicBezTo>
                  <a:pt x="48" y="72"/>
                  <a:pt x="49" y="72"/>
                  <a:pt x="50" y="72"/>
                </a:cubicBezTo>
                <a:cubicBezTo>
                  <a:pt x="165" y="72"/>
                  <a:pt x="165" y="72"/>
                  <a:pt x="165" y="72"/>
                </a:cubicBezTo>
                <a:cubicBezTo>
                  <a:pt x="166" y="72"/>
                  <a:pt x="166" y="72"/>
                  <a:pt x="167" y="73"/>
                </a:cubicBezTo>
                <a:cubicBezTo>
                  <a:pt x="167" y="73"/>
                  <a:pt x="168" y="74"/>
                  <a:pt x="168" y="75"/>
                </a:cubicBezTo>
                <a:close/>
                <a:moveTo>
                  <a:pt x="168" y="123"/>
                </a:moveTo>
                <a:cubicBezTo>
                  <a:pt x="168" y="141"/>
                  <a:pt x="168" y="141"/>
                  <a:pt x="168" y="141"/>
                </a:cubicBezTo>
                <a:cubicBezTo>
                  <a:pt x="168" y="142"/>
                  <a:pt x="167" y="143"/>
                  <a:pt x="167" y="144"/>
                </a:cubicBezTo>
                <a:cubicBezTo>
                  <a:pt x="166" y="144"/>
                  <a:pt x="166" y="144"/>
                  <a:pt x="165" y="144"/>
                </a:cubicBezTo>
                <a:cubicBezTo>
                  <a:pt x="50" y="144"/>
                  <a:pt x="50" y="144"/>
                  <a:pt x="50" y="144"/>
                </a:cubicBezTo>
                <a:cubicBezTo>
                  <a:pt x="49" y="144"/>
                  <a:pt x="48" y="144"/>
                  <a:pt x="48" y="144"/>
                </a:cubicBezTo>
                <a:cubicBezTo>
                  <a:pt x="47" y="143"/>
                  <a:pt x="47" y="142"/>
                  <a:pt x="47" y="141"/>
                </a:cubicBezTo>
                <a:cubicBezTo>
                  <a:pt x="47" y="123"/>
                  <a:pt x="47" y="123"/>
                  <a:pt x="47" y="123"/>
                </a:cubicBezTo>
                <a:cubicBezTo>
                  <a:pt x="47" y="122"/>
                  <a:pt x="47" y="122"/>
                  <a:pt x="48" y="121"/>
                </a:cubicBezTo>
                <a:cubicBezTo>
                  <a:pt x="48" y="121"/>
                  <a:pt x="49" y="120"/>
                  <a:pt x="50" y="120"/>
                </a:cubicBezTo>
                <a:cubicBezTo>
                  <a:pt x="165" y="120"/>
                  <a:pt x="165" y="120"/>
                  <a:pt x="165" y="120"/>
                </a:cubicBezTo>
                <a:cubicBezTo>
                  <a:pt x="166" y="120"/>
                  <a:pt x="166" y="121"/>
                  <a:pt x="167" y="121"/>
                </a:cubicBezTo>
                <a:cubicBezTo>
                  <a:pt x="167" y="122"/>
                  <a:pt x="168" y="122"/>
                  <a:pt x="168" y="12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7" name="Freeform 184"/>
          <p:cNvSpPr>
            <a:spLocks noEditPoints="1"/>
          </p:cNvSpPr>
          <p:nvPr/>
        </p:nvSpPr>
        <p:spPr bwMode="auto">
          <a:xfrm>
            <a:off x="7916395" y="3548784"/>
            <a:ext cx="241999" cy="209589"/>
          </a:xfrm>
          <a:custGeom>
            <a:avLst/>
            <a:gdLst>
              <a:gd name="T0" fmla="*/ 168 w 169"/>
              <a:gd name="T1" fmla="*/ 74 h 146"/>
              <a:gd name="T2" fmla="*/ 169 w 169"/>
              <a:gd name="T3" fmla="*/ 82 h 146"/>
              <a:gd name="T4" fmla="*/ 166 w 169"/>
              <a:gd name="T5" fmla="*/ 85 h 146"/>
              <a:gd name="T6" fmla="*/ 0 w 169"/>
              <a:gd name="T7" fmla="*/ 84 h 146"/>
              <a:gd name="T8" fmla="*/ 0 w 169"/>
              <a:gd name="T9" fmla="*/ 76 h 146"/>
              <a:gd name="T10" fmla="*/ 3 w 169"/>
              <a:gd name="T11" fmla="*/ 73 h 146"/>
              <a:gd name="T12" fmla="*/ 45 w 169"/>
              <a:gd name="T13" fmla="*/ 67 h 146"/>
              <a:gd name="T14" fmla="*/ 36 w 169"/>
              <a:gd name="T15" fmla="*/ 42 h 146"/>
              <a:gd name="T16" fmla="*/ 86 w 169"/>
              <a:gd name="T17" fmla="*/ 0 h 146"/>
              <a:gd name="T18" fmla="*/ 118 w 169"/>
              <a:gd name="T19" fmla="*/ 7 h 146"/>
              <a:gd name="T20" fmla="*/ 121 w 169"/>
              <a:gd name="T21" fmla="*/ 35 h 146"/>
              <a:gd name="T22" fmla="*/ 120 w 169"/>
              <a:gd name="T23" fmla="*/ 40 h 146"/>
              <a:gd name="T24" fmla="*/ 111 w 169"/>
              <a:gd name="T25" fmla="*/ 39 h 146"/>
              <a:gd name="T26" fmla="*/ 81 w 169"/>
              <a:gd name="T27" fmla="*/ 11 h 146"/>
              <a:gd name="T28" fmla="*/ 57 w 169"/>
              <a:gd name="T29" fmla="*/ 30 h 146"/>
              <a:gd name="T30" fmla="*/ 90 w 169"/>
              <a:gd name="T31" fmla="*/ 56 h 146"/>
              <a:gd name="T32" fmla="*/ 115 w 169"/>
              <a:gd name="T33" fmla="*/ 67 h 146"/>
              <a:gd name="T34" fmla="*/ 93 w 169"/>
              <a:gd name="T35" fmla="*/ 91 h 146"/>
              <a:gd name="T36" fmla="*/ 133 w 169"/>
              <a:gd name="T37" fmla="*/ 100 h 146"/>
              <a:gd name="T38" fmla="*/ 122 w 169"/>
              <a:gd name="T39" fmla="*/ 130 h 146"/>
              <a:gd name="T40" fmla="*/ 97 w 169"/>
              <a:gd name="T41" fmla="*/ 144 h 146"/>
              <a:gd name="T42" fmla="*/ 60 w 169"/>
              <a:gd name="T43" fmla="*/ 143 h 146"/>
              <a:gd name="T44" fmla="*/ 40 w 169"/>
              <a:gd name="T45" fmla="*/ 137 h 146"/>
              <a:gd name="T46" fmla="*/ 39 w 169"/>
              <a:gd name="T47" fmla="*/ 134 h 146"/>
              <a:gd name="T48" fmla="*/ 39 w 169"/>
              <a:gd name="T49" fmla="*/ 112 h 146"/>
              <a:gd name="T50" fmla="*/ 39 w 169"/>
              <a:gd name="T51" fmla="*/ 105 h 146"/>
              <a:gd name="T52" fmla="*/ 51 w 169"/>
              <a:gd name="T53" fmla="*/ 111 h 146"/>
              <a:gd name="T54" fmla="*/ 55 w 169"/>
              <a:gd name="T55" fmla="*/ 119 h 146"/>
              <a:gd name="T56" fmla="*/ 72 w 169"/>
              <a:gd name="T57" fmla="*/ 133 h 146"/>
              <a:gd name="T58" fmla="*/ 98 w 169"/>
              <a:gd name="T59" fmla="*/ 133 h 146"/>
              <a:gd name="T60" fmla="*/ 114 w 169"/>
              <a:gd name="T61" fmla="*/ 113 h 146"/>
              <a:gd name="T62" fmla="*/ 93 w 169"/>
              <a:gd name="T63" fmla="*/ 9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46">
                <a:moveTo>
                  <a:pt x="166" y="73"/>
                </a:moveTo>
                <a:cubicBezTo>
                  <a:pt x="167" y="73"/>
                  <a:pt x="168" y="73"/>
                  <a:pt x="168" y="74"/>
                </a:cubicBezTo>
                <a:cubicBezTo>
                  <a:pt x="169" y="74"/>
                  <a:pt x="169" y="75"/>
                  <a:pt x="169" y="76"/>
                </a:cubicBezTo>
                <a:cubicBezTo>
                  <a:pt x="169" y="82"/>
                  <a:pt x="169" y="82"/>
                  <a:pt x="169" y="82"/>
                </a:cubicBezTo>
                <a:cubicBezTo>
                  <a:pt x="169" y="83"/>
                  <a:pt x="169" y="84"/>
                  <a:pt x="168" y="84"/>
                </a:cubicBezTo>
                <a:cubicBezTo>
                  <a:pt x="168" y="85"/>
                  <a:pt x="167" y="85"/>
                  <a:pt x="166" y="85"/>
                </a:cubicBezTo>
                <a:cubicBezTo>
                  <a:pt x="3" y="85"/>
                  <a:pt x="3" y="85"/>
                  <a:pt x="3" y="85"/>
                </a:cubicBezTo>
                <a:cubicBezTo>
                  <a:pt x="2" y="85"/>
                  <a:pt x="1" y="85"/>
                  <a:pt x="0" y="84"/>
                </a:cubicBezTo>
                <a:cubicBezTo>
                  <a:pt x="0" y="84"/>
                  <a:pt x="0" y="83"/>
                  <a:pt x="0" y="82"/>
                </a:cubicBezTo>
                <a:cubicBezTo>
                  <a:pt x="0" y="76"/>
                  <a:pt x="0" y="76"/>
                  <a:pt x="0" y="76"/>
                </a:cubicBezTo>
                <a:cubicBezTo>
                  <a:pt x="0" y="75"/>
                  <a:pt x="0" y="74"/>
                  <a:pt x="0" y="74"/>
                </a:cubicBezTo>
                <a:cubicBezTo>
                  <a:pt x="1" y="73"/>
                  <a:pt x="2" y="73"/>
                  <a:pt x="3" y="73"/>
                </a:cubicBezTo>
                <a:lnTo>
                  <a:pt x="166" y="73"/>
                </a:lnTo>
                <a:close/>
                <a:moveTo>
                  <a:pt x="45" y="67"/>
                </a:moveTo>
                <a:cubicBezTo>
                  <a:pt x="43" y="65"/>
                  <a:pt x="42" y="62"/>
                  <a:pt x="40" y="59"/>
                </a:cubicBezTo>
                <a:cubicBezTo>
                  <a:pt x="37" y="53"/>
                  <a:pt x="36" y="47"/>
                  <a:pt x="36" y="42"/>
                </a:cubicBezTo>
                <a:cubicBezTo>
                  <a:pt x="36" y="30"/>
                  <a:pt x="40" y="20"/>
                  <a:pt x="48" y="12"/>
                </a:cubicBezTo>
                <a:cubicBezTo>
                  <a:pt x="57" y="4"/>
                  <a:pt x="69" y="0"/>
                  <a:pt x="86" y="0"/>
                </a:cubicBezTo>
                <a:cubicBezTo>
                  <a:pt x="89" y="0"/>
                  <a:pt x="94" y="1"/>
                  <a:pt x="101" y="2"/>
                </a:cubicBezTo>
                <a:cubicBezTo>
                  <a:pt x="106" y="3"/>
                  <a:pt x="111" y="4"/>
                  <a:pt x="118" y="7"/>
                </a:cubicBezTo>
                <a:cubicBezTo>
                  <a:pt x="119" y="9"/>
                  <a:pt x="119" y="13"/>
                  <a:pt x="120" y="18"/>
                </a:cubicBezTo>
                <a:cubicBezTo>
                  <a:pt x="121" y="26"/>
                  <a:pt x="121" y="31"/>
                  <a:pt x="121" y="35"/>
                </a:cubicBezTo>
                <a:cubicBezTo>
                  <a:pt x="121" y="36"/>
                  <a:pt x="121" y="38"/>
                  <a:pt x="121" y="39"/>
                </a:cubicBezTo>
                <a:cubicBezTo>
                  <a:pt x="120" y="40"/>
                  <a:pt x="120" y="40"/>
                  <a:pt x="120" y="40"/>
                </a:cubicBezTo>
                <a:cubicBezTo>
                  <a:pt x="112" y="39"/>
                  <a:pt x="112" y="39"/>
                  <a:pt x="112" y="39"/>
                </a:cubicBezTo>
                <a:cubicBezTo>
                  <a:pt x="111" y="39"/>
                  <a:pt x="111" y="39"/>
                  <a:pt x="111" y="39"/>
                </a:cubicBezTo>
                <a:cubicBezTo>
                  <a:pt x="107" y="30"/>
                  <a:pt x="104" y="23"/>
                  <a:pt x="101" y="20"/>
                </a:cubicBezTo>
                <a:cubicBezTo>
                  <a:pt x="95" y="14"/>
                  <a:pt x="89" y="11"/>
                  <a:pt x="81" y="11"/>
                </a:cubicBezTo>
                <a:cubicBezTo>
                  <a:pt x="74" y="11"/>
                  <a:pt x="68" y="13"/>
                  <a:pt x="64" y="16"/>
                </a:cubicBezTo>
                <a:cubicBezTo>
                  <a:pt x="60" y="20"/>
                  <a:pt x="57" y="25"/>
                  <a:pt x="57" y="30"/>
                </a:cubicBezTo>
                <a:cubicBezTo>
                  <a:pt x="57" y="35"/>
                  <a:pt x="60" y="39"/>
                  <a:pt x="64" y="44"/>
                </a:cubicBezTo>
                <a:cubicBezTo>
                  <a:pt x="68" y="48"/>
                  <a:pt x="77" y="52"/>
                  <a:pt x="90" y="56"/>
                </a:cubicBezTo>
                <a:cubicBezTo>
                  <a:pt x="94" y="57"/>
                  <a:pt x="100" y="59"/>
                  <a:pt x="106" y="62"/>
                </a:cubicBezTo>
                <a:cubicBezTo>
                  <a:pt x="110" y="64"/>
                  <a:pt x="113" y="65"/>
                  <a:pt x="115" y="67"/>
                </a:cubicBezTo>
                <a:lnTo>
                  <a:pt x="45" y="67"/>
                </a:lnTo>
                <a:close/>
                <a:moveTo>
                  <a:pt x="93" y="91"/>
                </a:moveTo>
                <a:cubicBezTo>
                  <a:pt x="132" y="91"/>
                  <a:pt x="132" y="91"/>
                  <a:pt x="132" y="91"/>
                </a:cubicBezTo>
                <a:cubicBezTo>
                  <a:pt x="132" y="94"/>
                  <a:pt x="133" y="96"/>
                  <a:pt x="133" y="100"/>
                </a:cubicBezTo>
                <a:cubicBezTo>
                  <a:pt x="133" y="107"/>
                  <a:pt x="131" y="113"/>
                  <a:pt x="129" y="120"/>
                </a:cubicBezTo>
                <a:cubicBezTo>
                  <a:pt x="127" y="123"/>
                  <a:pt x="125" y="127"/>
                  <a:pt x="122" y="130"/>
                </a:cubicBezTo>
                <a:cubicBezTo>
                  <a:pt x="120" y="132"/>
                  <a:pt x="116" y="134"/>
                  <a:pt x="112" y="137"/>
                </a:cubicBezTo>
                <a:cubicBezTo>
                  <a:pt x="107" y="140"/>
                  <a:pt x="102" y="142"/>
                  <a:pt x="97" y="144"/>
                </a:cubicBezTo>
                <a:cubicBezTo>
                  <a:pt x="92" y="145"/>
                  <a:pt x="86" y="146"/>
                  <a:pt x="78" y="146"/>
                </a:cubicBezTo>
                <a:cubicBezTo>
                  <a:pt x="71" y="146"/>
                  <a:pt x="65" y="145"/>
                  <a:pt x="60" y="143"/>
                </a:cubicBezTo>
                <a:cubicBezTo>
                  <a:pt x="46" y="140"/>
                  <a:pt x="46" y="140"/>
                  <a:pt x="46" y="140"/>
                </a:cubicBezTo>
                <a:cubicBezTo>
                  <a:pt x="43" y="139"/>
                  <a:pt x="41" y="138"/>
                  <a:pt x="40" y="137"/>
                </a:cubicBezTo>
                <a:cubicBezTo>
                  <a:pt x="39" y="136"/>
                  <a:pt x="39" y="136"/>
                  <a:pt x="39" y="135"/>
                </a:cubicBezTo>
                <a:cubicBezTo>
                  <a:pt x="39" y="134"/>
                  <a:pt x="39" y="134"/>
                  <a:pt x="39" y="134"/>
                </a:cubicBezTo>
                <a:cubicBezTo>
                  <a:pt x="39" y="127"/>
                  <a:pt x="39" y="122"/>
                  <a:pt x="39" y="119"/>
                </a:cubicBezTo>
                <a:cubicBezTo>
                  <a:pt x="39" y="117"/>
                  <a:pt x="39" y="115"/>
                  <a:pt x="39" y="112"/>
                </a:cubicBezTo>
                <a:cubicBezTo>
                  <a:pt x="39" y="109"/>
                  <a:pt x="39" y="109"/>
                  <a:pt x="39" y="109"/>
                </a:cubicBezTo>
                <a:cubicBezTo>
                  <a:pt x="39" y="105"/>
                  <a:pt x="39" y="105"/>
                  <a:pt x="39" y="105"/>
                </a:cubicBezTo>
                <a:cubicBezTo>
                  <a:pt x="48" y="105"/>
                  <a:pt x="48" y="105"/>
                  <a:pt x="48" y="105"/>
                </a:cubicBezTo>
                <a:cubicBezTo>
                  <a:pt x="49" y="107"/>
                  <a:pt x="50" y="109"/>
                  <a:pt x="51" y="111"/>
                </a:cubicBezTo>
                <a:cubicBezTo>
                  <a:pt x="52" y="114"/>
                  <a:pt x="53" y="115"/>
                  <a:pt x="53" y="117"/>
                </a:cubicBezTo>
                <a:cubicBezTo>
                  <a:pt x="54" y="118"/>
                  <a:pt x="54" y="119"/>
                  <a:pt x="55" y="119"/>
                </a:cubicBezTo>
                <a:cubicBezTo>
                  <a:pt x="57" y="123"/>
                  <a:pt x="59" y="126"/>
                  <a:pt x="62" y="128"/>
                </a:cubicBezTo>
                <a:cubicBezTo>
                  <a:pt x="65" y="130"/>
                  <a:pt x="68" y="132"/>
                  <a:pt x="72" y="133"/>
                </a:cubicBezTo>
                <a:cubicBezTo>
                  <a:pt x="76" y="135"/>
                  <a:pt x="80" y="136"/>
                  <a:pt x="85" y="136"/>
                </a:cubicBezTo>
                <a:cubicBezTo>
                  <a:pt x="89" y="136"/>
                  <a:pt x="93" y="135"/>
                  <a:pt x="98" y="133"/>
                </a:cubicBezTo>
                <a:cubicBezTo>
                  <a:pt x="103" y="131"/>
                  <a:pt x="106" y="129"/>
                  <a:pt x="109" y="125"/>
                </a:cubicBezTo>
                <a:cubicBezTo>
                  <a:pt x="112" y="121"/>
                  <a:pt x="114" y="117"/>
                  <a:pt x="114" y="113"/>
                </a:cubicBezTo>
                <a:cubicBezTo>
                  <a:pt x="114" y="107"/>
                  <a:pt x="111" y="102"/>
                  <a:pt x="106" y="98"/>
                </a:cubicBezTo>
                <a:cubicBezTo>
                  <a:pt x="104" y="96"/>
                  <a:pt x="100" y="94"/>
                  <a:pt x="93" y="9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8" name="Freeform 185"/>
          <p:cNvSpPr>
            <a:spLocks noEditPoints="1"/>
          </p:cNvSpPr>
          <p:nvPr/>
        </p:nvSpPr>
        <p:spPr bwMode="auto">
          <a:xfrm>
            <a:off x="8216734" y="3548784"/>
            <a:ext cx="207427" cy="209589"/>
          </a:xfrm>
          <a:custGeom>
            <a:avLst/>
            <a:gdLst>
              <a:gd name="T0" fmla="*/ 0 w 145"/>
              <a:gd name="T1" fmla="*/ 9 h 146"/>
              <a:gd name="T2" fmla="*/ 4 w 145"/>
              <a:gd name="T3" fmla="*/ 1 h 146"/>
              <a:gd name="T4" fmla="*/ 30 w 145"/>
              <a:gd name="T5" fmla="*/ 2 h 146"/>
              <a:gd name="T6" fmla="*/ 59 w 145"/>
              <a:gd name="T7" fmla="*/ 1 h 146"/>
              <a:gd name="T8" fmla="*/ 68 w 145"/>
              <a:gd name="T9" fmla="*/ 2 h 146"/>
              <a:gd name="T10" fmla="*/ 68 w 145"/>
              <a:gd name="T11" fmla="*/ 9 h 146"/>
              <a:gd name="T12" fmla="*/ 49 w 145"/>
              <a:gd name="T13" fmla="*/ 12 h 146"/>
              <a:gd name="T14" fmla="*/ 47 w 145"/>
              <a:gd name="T15" fmla="*/ 28 h 146"/>
              <a:gd name="T16" fmla="*/ 47 w 145"/>
              <a:gd name="T17" fmla="*/ 52 h 146"/>
              <a:gd name="T18" fmla="*/ 54 w 145"/>
              <a:gd name="T19" fmla="*/ 97 h 146"/>
              <a:gd name="T20" fmla="*/ 79 w 145"/>
              <a:gd name="T21" fmla="*/ 110 h 146"/>
              <a:gd name="T22" fmla="*/ 107 w 145"/>
              <a:gd name="T23" fmla="*/ 103 h 146"/>
              <a:gd name="T24" fmla="*/ 118 w 145"/>
              <a:gd name="T25" fmla="*/ 86 h 146"/>
              <a:gd name="T26" fmla="*/ 120 w 145"/>
              <a:gd name="T27" fmla="*/ 52 h 146"/>
              <a:gd name="T28" fmla="*/ 117 w 145"/>
              <a:gd name="T29" fmla="*/ 26 h 146"/>
              <a:gd name="T30" fmla="*/ 115 w 145"/>
              <a:gd name="T31" fmla="*/ 12 h 146"/>
              <a:gd name="T32" fmla="*/ 98 w 145"/>
              <a:gd name="T33" fmla="*/ 9 h 146"/>
              <a:gd name="T34" fmla="*/ 97 w 145"/>
              <a:gd name="T35" fmla="*/ 0 h 146"/>
              <a:gd name="T36" fmla="*/ 124 w 145"/>
              <a:gd name="T37" fmla="*/ 1 h 146"/>
              <a:gd name="T38" fmla="*/ 144 w 145"/>
              <a:gd name="T39" fmla="*/ 1 h 146"/>
              <a:gd name="T40" fmla="*/ 145 w 145"/>
              <a:gd name="T41" fmla="*/ 8 h 146"/>
              <a:gd name="T42" fmla="*/ 129 w 145"/>
              <a:gd name="T43" fmla="*/ 11 h 146"/>
              <a:gd name="T44" fmla="*/ 128 w 145"/>
              <a:gd name="T45" fmla="*/ 18 h 146"/>
              <a:gd name="T46" fmla="*/ 130 w 145"/>
              <a:gd name="T47" fmla="*/ 58 h 146"/>
              <a:gd name="T48" fmla="*/ 125 w 145"/>
              <a:gd name="T49" fmla="*/ 98 h 146"/>
              <a:gd name="T50" fmla="*/ 97 w 145"/>
              <a:gd name="T51" fmla="*/ 118 h 146"/>
              <a:gd name="T52" fmla="*/ 46 w 145"/>
              <a:gd name="T53" fmla="*/ 117 h 146"/>
              <a:gd name="T54" fmla="*/ 21 w 145"/>
              <a:gd name="T55" fmla="*/ 87 h 146"/>
              <a:gd name="T56" fmla="*/ 20 w 145"/>
              <a:gd name="T57" fmla="*/ 33 h 146"/>
              <a:gd name="T58" fmla="*/ 4 w 145"/>
              <a:gd name="T59" fmla="*/ 9 h 146"/>
              <a:gd name="T60" fmla="*/ 145 w 145"/>
              <a:gd name="T61" fmla="*/ 136 h 146"/>
              <a:gd name="T62" fmla="*/ 142 w 145"/>
              <a:gd name="T63" fmla="*/ 133 h 146"/>
              <a:gd name="T64" fmla="*/ 1 w 145"/>
              <a:gd name="T65" fmla="*/ 134 h 146"/>
              <a:gd name="T66" fmla="*/ 0 w 145"/>
              <a:gd name="T67" fmla="*/ 143 h 146"/>
              <a:gd name="T68" fmla="*/ 3 w 145"/>
              <a:gd name="T69" fmla="*/ 146 h 146"/>
              <a:gd name="T70" fmla="*/ 144 w 145"/>
              <a:gd name="T71"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46">
                <a:moveTo>
                  <a:pt x="4" y="9"/>
                </a:moveTo>
                <a:cubicBezTo>
                  <a:pt x="2" y="9"/>
                  <a:pt x="1" y="9"/>
                  <a:pt x="0" y="9"/>
                </a:cubicBezTo>
                <a:cubicBezTo>
                  <a:pt x="0" y="1"/>
                  <a:pt x="0" y="1"/>
                  <a:pt x="0" y="1"/>
                </a:cubicBezTo>
                <a:cubicBezTo>
                  <a:pt x="1" y="1"/>
                  <a:pt x="2" y="1"/>
                  <a:pt x="4" y="1"/>
                </a:cubicBezTo>
                <a:cubicBezTo>
                  <a:pt x="7" y="1"/>
                  <a:pt x="11" y="1"/>
                  <a:pt x="14" y="1"/>
                </a:cubicBezTo>
                <a:cubicBezTo>
                  <a:pt x="22" y="1"/>
                  <a:pt x="28" y="2"/>
                  <a:pt x="30" y="2"/>
                </a:cubicBezTo>
                <a:cubicBezTo>
                  <a:pt x="35" y="2"/>
                  <a:pt x="41" y="1"/>
                  <a:pt x="46" y="1"/>
                </a:cubicBezTo>
                <a:cubicBezTo>
                  <a:pt x="53" y="1"/>
                  <a:pt x="58" y="1"/>
                  <a:pt x="59" y="1"/>
                </a:cubicBezTo>
                <a:cubicBezTo>
                  <a:pt x="63" y="1"/>
                  <a:pt x="66" y="1"/>
                  <a:pt x="68" y="1"/>
                </a:cubicBezTo>
                <a:cubicBezTo>
                  <a:pt x="68" y="2"/>
                  <a:pt x="68" y="2"/>
                  <a:pt x="68" y="2"/>
                </a:cubicBezTo>
                <a:cubicBezTo>
                  <a:pt x="68" y="8"/>
                  <a:pt x="68" y="8"/>
                  <a:pt x="68" y="8"/>
                </a:cubicBezTo>
                <a:cubicBezTo>
                  <a:pt x="68" y="9"/>
                  <a:pt x="68" y="9"/>
                  <a:pt x="68" y="9"/>
                </a:cubicBezTo>
                <a:cubicBezTo>
                  <a:pt x="64" y="9"/>
                  <a:pt x="60" y="10"/>
                  <a:pt x="56" y="10"/>
                </a:cubicBezTo>
                <a:cubicBezTo>
                  <a:pt x="52" y="10"/>
                  <a:pt x="50" y="10"/>
                  <a:pt x="49" y="12"/>
                </a:cubicBezTo>
                <a:cubicBezTo>
                  <a:pt x="48" y="13"/>
                  <a:pt x="47" y="17"/>
                  <a:pt x="47" y="25"/>
                </a:cubicBezTo>
                <a:cubicBezTo>
                  <a:pt x="47" y="25"/>
                  <a:pt x="47" y="26"/>
                  <a:pt x="47" y="28"/>
                </a:cubicBezTo>
                <a:cubicBezTo>
                  <a:pt x="47" y="29"/>
                  <a:pt x="47" y="30"/>
                  <a:pt x="47" y="30"/>
                </a:cubicBezTo>
                <a:cubicBezTo>
                  <a:pt x="47" y="52"/>
                  <a:pt x="47" y="52"/>
                  <a:pt x="47" y="52"/>
                </a:cubicBezTo>
                <a:cubicBezTo>
                  <a:pt x="49" y="78"/>
                  <a:pt x="49" y="78"/>
                  <a:pt x="49" y="78"/>
                </a:cubicBezTo>
                <a:cubicBezTo>
                  <a:pt x="49" y="86"/>
                  <a:pt x="51" y="92"/>
                  <a:pt x="54" y="97"/>
                </a:cubicBezTo>
                <a:cubicBezTo>
                  <a:pt x="56" y="101"/>
                  <a:pt x="59" y="104"/>
                  <a:pt x="63" y="106"/>
                </a:cubicBezTo>
                <a:cubicBezTo>
                  <a:pt x="68" y="109"/>
                  <a:pt x="74" y="110"/>
                  <a:pt x="79" y="110"/>
                </a:cubicBezTo>
                <a:cubicBezTo>
                  <a:pt x="86" y="110"/>
                  <a:pt x="92" y="109"/>
                  <a:pt x="98" y="108"/>
                </a:cubicBezTo>
                <a:cubicBezTo>
                  <a:pt x="101" y="107"/>
                  <a:pt x="104" y="105"/>
                  <a:pt x="107" y="103"/>
                </a:cubicBezTo>
                <a:cubicBezTo>
                  <a:pt x="110" y="101"/>
                  <a:pt x="112" y="99"/>
                  <a:pt x="113" y="97"/>
                </a:cubicBezTo>
                <a:cubicBezTo>
                  <a:pt x="115" y="93"/>
                  <a:pt x="117" y="90"/>
                  <a:pt x="118" y="86"/>
                </a:cubicBezTo>
                <a:cubicBezTo>
                  <a:pt x="119" y="81"/>
                  <a:pt x="120" y="74"/>
                  <a:pt x="120" y="64"/>
                </a:cubicBezTo>
                <a:cubicBezTo>
                  <a:pt x="120" y="59"/>
                  <a:pt x="120" y="55"/>
                  <a:pt x="120" y="52"/>
                </a:cubicBezTo>
                <a:cubicBezTo>
                  <a:pt x="119" y="49"/>
                  <a:pt x="119" y="45"/>
                  <a:pt x="119" y="41"/>
                </a:cubicBezTo>
                <a:cubicBezTo>
                  <a:pt x="118" y="36"/>
                  <a:pt x="118" y="31"/>
                  <a:pt x="117" y="26"/>
                </a:cubicBezTo>
                <a:cubicBezTo>
                  <a:pt x="117" y="20"/>
                  <a:pt x="117" y="20"/>
                  <a:pt x="117" y="20"/>
                </a:cubicBezTo>
                <a:cubicBezTo>
                  <a:pt x="117" y="16"/>
                  <a:pt x="116" y="13"/>
                  <a:pt x="115" y="12"/>
                </a:cubicBezTo>
                <a:cubicBezTo>
                  <a:pt x="113" y="10"/>
                  <a:pt x="110" y="8"/>
                  <a:pt x="107" y="9"/>
                </a:cubicBezTo>
                <a:cubicBezTo>
                  <a:pt x="98" y="9"/>
                  <a:pt x="98" y="9"/>
                  <a:pt x="98" y="9"/>
                </a:cubicBezTo>
                <a:cubicBezTo>
                  <a:pt x="97" y="8"/>
                  <a:pt x="97" y="8"/>
                  <a:pt x="97" y="8"/>
                </a:cubicBezTo>
                <a:cubicBezTo>
                  <a:pt x="97" y="0"/>
                  <a:pt x="97" y="0"/>
                  <a:pt x="97" y="0"/>
                </a:cubicBezTo>
                <a:cubicBezTo>
                  <a:pt x="105" y="0"/>
                  <a:pt x="105" y="0"/>
                  <a:pt x="105" y="0"/>
                </a:cubicBezTo>
                <a:cubicBezTo>
                  <a:pt x="124" y="1"/>
                  <a:pt x="124" y="1"/>
                  <a:pt x="124" y="1"/>
                </a:cubicBezTo>
                <a:cubicBezTo>
                  <a:pt x="129" y="1"/>
                  <a:pt x="135" y="1"/>
                  <a:pt x="143" y="0"/>
                </a:cubicBezTo>
                <a:cubicBezTo>
                  <a:pt x="144" y="1"/>
                  <a:pt x="144" y="1"/>
                  <a:pt x="144" y="1"/>
                </a:cubicBezTo>
                <a:cubicBezTo>
                  <a:pt x="145" y="3"/>
                  <a:pt x="145" y="5"/>
                  <a:pt x="145" y="5"/>
                </a:cubicBezTo>
                <a:cubicBezTo>
                  <a:pt x="145" y="6"/>
                  <a:pt x="145" y="7"/>
                  <a:pt x="145" y="8"/>
                </a:cubicBezTo>
                <a:cubicBezTo>
                  <a:pt x="142" y="9"/>
                  <a:pt x="139" y="9"/>
                  <a:pt x="137" y="9"/>
                </a:cubicBezTo>
                <a:cubicBezTo>
                  <a:pt x="132" y="10"/>
                  <a:pt x="130" y="11"/>
                  <a:pt x="129" y="11"/>
                </a:cubicBezTo>
                <a:cubicBezTo>
                  <a:pt x="128" y="12"/>
                  <a:pt x="128" y="13"/>
                  <a:pt x="128" y="15"/>
                </a:cubicBezTo>
                <a:cubicBezTo>
                  <a:pt x="128" y="15"/>
                  <a:pt x="128" y="16"/>
                  <a:pt x="128" y="18"/>
                </a:cubicBezTo>
                <a:cubicBezTo>
                  <a:pt x="128" y="19"/>
                  <a:pt x="128" y="20"/>
                  <a:pt x="128" y="20"/>
                </a:cubicBezTo>
                <a:cubicBezTo>
                  <a:pt x="129" y="22"/>
                  <a:pt x="129" y="34"/>
                  <a:pt x="130" y="58"/>
                </a:cubicBezTo>
                <a:cubicBezTo>
                  <a:pt x="130" y="70"/>
                  <a:pt x="130" y="80"/>
                  <a:pt x="129" y="87"/>
                </a:cubicBezTo>
                <a:cubicBezTo>
                  <a:pt x="128" y="91"/>
                  <a:pt x="126" y="95"/>
                  <a:pt x="125" y="98"/>
                </a:cubicBezTo>
                <a:cubicBezTo>
                  <a:pt x="122" y="102"/>
                  <a:pt x="119" y="106"/>
                  <a:pt x="114" y="110"/>
                </a:cubicBezTo>
                <a:cubicBezTo>
                  <a:pt x="110" y="113"/>
                  <a:pt x="104" y="116"/>
                  <a:pt x="97" y="118"/>
                </a:cubicBezTo>
                <a:cubicBezTo>
                  <a:pt x="90" y="120"/>
                  <a:pt x="82" y="121"/>
                  <a:pt x="73" y="121"/>
                </a:cubicBezTo>
                <a:cubicBezTo>
                  <a:pt x="62" y="121"/>
                  <a:pt x="53" y="120"/>
                  <a:pt x="46" y="117"/>
                </a:cubicBezTo>
                <a:cubicBezTo>
                  <a:pt x="39" y="114"/>
                  <a:pt x="33" y="110"/>
                  <a:pt x="29" y="105"/>
                </a:cubicBezTo>
                <a:cubicBezTo>
                  <a:pt x="25" y="101"/>
                  <a:pt x="23" y="95"/>
                  <a:pt x="21" y="87"/>
                </a:cubicBezTo>
                <a:cubicBezTo>
                  <a:pt x="20" y="82"/>
                  <a:pt x="20" y="75"/>
                  <a:pt x="20" y="65"/>
                </a:cubicBezTo>
                <a:cubicBezTo>
                  <a:pt x="20" y="33"/>
                  <a:pt x="20" y="33"/>
                  <a:pt x="20" y="33"/>
                </a:cubicBezTo>
                <a:cubicBezTo>
                  <a:pt x="20" y="21"/>
                  <a:pt x="19" y="15"/>
                  <a:pt x="18" y="13"/>
                </a:cubicBezTo>
                <a:cubicBezTo>
                  <a:pt x="17" y="11"/>
                  <a:pt x="12" y="9"/>
                  <a:pt x="4" y="9"/>
                </a:cubicBezTo>
                <a:close/>
                <a:moveTo>
                  <a:pt x="145" y="143"/>
                </a:moveTo>
                <a:cubicBezTo>
                  <a:pt x="145" y="136"/>
                  <a:pt x="145" y="136"/>
                  <a:pt x="145" y="136"/>
                </a:cubicBezTo>
                <a:cubicBezTo>
                  <a:pt x="145" y="136"/>
                  <a:pt x="145" y="135"/>
                  <a:pt x="144" y="134"/>
                </a:cubicBezTo>
                <a:cubicBezTo>
                  <a:pt x="144" y="134"/>
                  <a:pt x="143" y="133"/>
                  <a:pt x="142" y="133"/>
                </a:cubicBezTo>
                <a:cubicBezTo>
                  <a:pt x="3" y="133"/>
                  <a:pt x="3" y="133"/>
                  <a:pt x="3" y="133"/>
                </a:cubicBezTo>
                <a:cubicBezTo>
                  <a:pt x="2" y="133"/>
                  <a:pt x="1" y="134"/>
                  <a:pt x="1" y="134"/>
                </a:cubicBezTo>
                <a:cubicBezTo>
                  <a:pt x="0" y="135"/>
                  <a:pt x="0" y="136"/>
                  <a:pt x="0" y="136"/>
                </a:cubicBezTo>
                <a:cubicBezTo>
                  <a:pt x="0" y="143"/>
                  <a:pt x="0" y="143"/>
                  <a:pt x="0" y="143"/>
                </a:cubicBezTo>
                <a:cubicBezTo>
                  <a:pt x="0" y="143"/>
                  <a:pt x="0" y="144"/>
                  <a:pt x="1" y="145"/>
                </a:cubicBezTo>
                <a:cubicBezTo>
                  <a:pt x="1" y="145"/>
                  <a:pt x="2" y="146"/>
                  <a:pt x="3" y="146"/>
                </a:cubicBezTo>
                <a:cubicBezTo>
                  <a:pt x="142" y="146"/>
                  <a:pt x="142" y="146"/>
                  <a:pt x="142" y="146"/>
                </a:cubicBezTo>
                <a:cubicBezTo>
                  <a:pt x="143" y="146"/>
                  <a:pt x="144" y="145"/>
                  <a:pt x="144" y="145"/>
                </a:cubicBezTo>
                <a:cubicBezTo>
                  <a:pt x="145" y="144"/>
                  <a:pt x="145" y="143"/>
                  <a:pt x="145" y="1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9" name="Freeform 186"/>
          <p:cNvSpPr>
            <a:spLocks noEditPoints="1"/>
          </p:cNvSpPr>
          <p:nvPr/>
        </p:nvSpPr>
        <p:spPr bwMode="auto">
          <a:xfrm>
            <a:off x="8482501" y="3548784"/>
            <a:ext cx="226874" cy="190143"/>
          </a:xfrm>
          <a:custGeom>
            <a:avLst/>
            <a:gdLst>
              <a:gd name="T0" fmla="*/ 153 w 157"/>
              <a:gd name="T1" fmla="*/ 129 h 133"/>
              <a:gd name="T2" fmla="*/ 4 w 157"/>
              <a:gd name="T3" fmla="*/ 129 h 133"/>
              <a:gd name="T4" fmla="*/ 4 w 157"/>
              <a:gd name="T5" fmla="*/ 5 h 133"/>
              <a:gd name="T6" fmla="*/ 153 w 157"/>
              <a:gd name="T7" fmla="*/ 5 h 133"/>
              <a:gd name="T8" fmla="*/ 48 w 157"/>
              <a:gd name="T9" fmla="*/ 28 h 133"/>
              <a:gd name="T10" fmla="*/ 15 w 157"/>
              <a:gd name="T11" fmla="*/ 25 h 133"/>
              <a:gd name="T12" fmla="*/ 12 w 157"/>
              <a:gd name="T13" fmla="*/ 46 h 133"/>
              <a:gd name="T14" fmla="*/ 45 w 157"/>
              <a:gd name="T15" fmla="*/ 49 h 133"/>
              <a:gd name="T16" fmla="*/ 48 w 157"/>
              <a:gd name="T17" fmla="*/ 82 h 133"/>
              <a:gd name="T18" fmla="*/ 45 w 157"/>
              <a:gd name="T19" fmla="*/ 61 h 133"/>
              <a:gd name="T20" fmla="*/ 12 w 157"/>
              <a:gd name="T21" fmla="*/ 64 h 133"/>
              <a:gd name="T22" fmla="*/ 15 w 157"/>
              <a:gd name="T23" fmla="*/ 85 h 133"/>
              <a:gd name="T24" fmla="*/ 48 w 157"/>
              <a:gd name="T25" fmla="*/ 82 h 133"/>
              <a:gd name="T26" fmla="*/ 47 w 157"/>
              <a:gd name="T27" fmla="*/ 98 h 133"/>
              <a:gd name="T28" fmla="*/ 13 w 157"/>
              <a:gd name="T29" fmla="*/ 98 h 133"/>
              <a:gd name="T30" fmla="*/ 13 w 157"/>
              <a:gd name="T31" fmla="*/ 120 h 133"/>
              <a:gd name="T32" fmla="*/ 47 w 157"/>
              <a:gd name="T33" fmla="*/ 120 h 133"/>
              <a:gd name="T34" fmla="*/ 97 w 157"/>
              <a:gd name="T35" fmla="*/ 28 h 133"/>
              <a:gd name="T36" fmla="*/ 63 w 157"/>
              <a:gd name="T37" fmla="*/ 25 h 133"/>
              <a:gd name="T38" fmla="*/ 60 w 157"/>
              <a:gd name="T39" fmla="*/ 46 h 133"/>
              <a:gd name="T40" fmla="*/ 94 w 157"/>
              <a:gd name="T41" fmla="*/ 49 h 133"/>
              <a:gd name="T42" fmla="*/ 97 w 157"/>
              <a:gd name="T43" fmla="*/ 82 h 133"/>
              <a:gd name="T44" fmla="*/ 94 w 157"/>
              <a:gd name="T45" fmla="*/ 61 h 133"/>
              <a:gd name="T46" fmla="*/ 60 w 157"/>
              <a:gd name="T47" fmla="*/ 64 h 133"/>
              <a:gd name="T48" fmla="*/ 63 w 157"/>
              <a:gd name="T49" fmla="*/ 85 h 133"/>
              <a:gd name="T50" fmla="*/ 97 w 157"/>
              <a:gd name="T51" fmla="*/ 82 h 133"/>
              <a:gd name="T52" fmla="*/ 96 w 157"/>
              <a:gd name="T53" fmla="*/ 98 h 133"/>
              <a:gd name="T54" fmla="*/ 61 w 157"/>
              <a:gd name="T55" fmla="*/ 98 h 133"/>
              <a:gd name="T56" fmla="*/ 61 w 157"/>
              <a:gd name="T57" fmla="*/ 120 h 133"/>
              <a:gd name="T58" fmla="*/ 96 w 157"/>
              <a:gd name="T59" fmla="*/ 120 h 133"/>
              <a:gd name="T60" fmla="*/ 145 w 157"/>
              <a:gd name="T61" fmla="*/ 28 h 133"/>
              <a:gd name="T62" fmla="*/ 112 w 157"/>
              <a:gd name="T63" fmla="*/ 25 h 133"/>
              <a:gd name="T64" fmla="*/ 109 w 157"/>
              <a:gd name="T65" fmla="*/ 46 h 133"/>
              <a:gd name="T66" fmla="*/ 142 w 157"/>
              <a:gd name="T67" fmla="*/ 49 h 133"/>
              <a:gd name="T68" fmla="*/ 145 w 157"/>
              <a:gd name="T69" fmla="*/ 82 h 133"/>
              <a:gd name="T70" fmla="*/ 142 w 157"/>
              <a:gd name="T71" fmla="*/ 61 h 133"/>
              <a:gd name="T72" fmla="*/ 109 w 157"/>
              <a:gd name="T73" fmla="*/ 64 h 133"/>
              <a:gd name="T74" fmla="*/ 112 w 157"/>
              <a:gd name="T75" fmla="*/ 85 h 133"/>
              <a:gd name="T76" fmla="*/ 145 w 157"/>
              <a:gd name="T77" fmla="*/ 82 h 133"/>
              <a:gd name="T78" fmla="*/ 144 w 157"/>
              <a:gd name="T79" fmla="*/ 98 h 133"/>
              <a:gd name="T80" fmla="*/ 110 w 157"/>
              <a:gd name="T81" fmla="*/ 98 h 133"/>
              <a:gd name="T82" fmla="*/ 110 w 157"/>
              <a:gd name="T83" fmla="*/ 120 h 133"/>
              <a:gd name="T84" fmla="*/ 144 w 157"/>
              <a:gd name="T85" fmla="*/ 12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7" h="133">
                <a:moveTo>
                  <a:pt x="157" y="15"/>
                </a:moveTo>
                <a:cubicBezTo>
                  <a:pt x="157" y="118"/>
                  <a:pt x="157" y="118"/>
                  <a:pt x="157" y="118"/>
                </a:cubicBezTo>
                <a:cubicBezTo>
                  <a:pt x="157" y="122"/>
                  <a:pt x="156" y="126"/>
                  <a:pt x="153" y="129"/>
                </a:cubicBezTo>
                <a:cubicBezTo>
                  <a:pt x="150" y="132"/>
                  <a:pt x="146" y="133"/>
                  <a:pt x="142" y="133"/>
                </a:cubicBezTo>
                <a:cubicBezTo>
                  <a:pt x="15" y="133"/>
                  <a:pt x="15" y="133"/>
                  <a:pt x="15" y="133"/>
                </a:cubicBezTo>
                <a:cubicBezTo>
                  <a:pt x="11" y="133"/>
                  <a:pt x="7" y="132"/>
                  <a:pt x="4" y="129"/>
                </a:cubicBezTo>
                <a:cubicBezTo>
                  <a:pt x="1" y="126"/>
                  <a:pt x="0" y="122"/>
                  <a:pt x="0" y="118"/>
                </a:cubicBezTo>
                <a:cubicBezTo>
                  <a:pt x="0" y="15"/>
                  <a:pt x="0" y="15"/>
                  <a:pt x="0" y="15"/>
                </a:cubicBezTo>
                <a:cubicBezTo>
                  <a:pt x="0" y="11"/>
                  <a:pt x="1" y="8"/>
                  <a:pt x="4" y="5"/>
                </a:cubicBezTo>
                <a:cubicBezTo>
                  <a:pt x="7" y="2"/>
                  <a:pt x="11" y="0"/>
                  <a:pt x="15" y="0"/>
                </a:cubicBezTo>
                <a:cubicBezTo>
                  <a:pt x="142" y="0"/>
                  <a:pt x="142" y="0"/>
                  <a:pt x="142" y="0"/>
                </a:cubicBezTo>
                <a:cubicBezTo>
                  <a:pt x="146" y="0"/>
                  <a:pt x="150" y="2"/>
                  <a:pt x="153" y="5"/>
                </a:cubicBezTo>
                <a:cubicBezTo>
                  <a:pt x="156" y="8"/>
                  <a:pt x="157" y="11"/>
                  <a:pt x="157" y="15"/>
                </a:cubicBezTo>
                <a:close/>
                <a:moveTo>
                  <a:pt x="48" y="46"/>
                </a:moveTo>
                <a:cubicBezTo>
                  <a:pt x="48" y="28"/>
                  <a:pt x="48" y="28"/>
                  <a:pt x="48" y="28"/>
                </a:cubicBezTo>
                <a:cubicBezTo>
                  <a:pt x="48" y="27"/>
                  <a:pt x="48" y="26"/>
                  <a:pt x="47" y="25"/>
                </a:cubicBezTo>
                <a:cubicBezTo>
                  <a:pt x="47" y="25"/>
                  <a:pt x="46" y="25"/>
                  <a:pt x="45" y="25"/>
                </a:cubicBezTo>
                <a:cubicBezTo>
                  <a:pt x="15" y="25"/>
                  <a:pt x="15" y="25"/>
                  <a:pt x="15" y="25"/>
                </a:cubicBezTo>
                <a:cubicBezTo>
                  <a:pt x="14" y="25"/>
                  <a:pt x="13" y="25"/>
                  <a:pt x="13" y="25"/>
                </a:cubicBezTo>
                <a:cubicBezTo>
                  <a:pt x="12" y="26"/>
                  <a:pt x="12" y="27"/>
                  <a:pt x="12" y="28"/>
                </a:cubicBezTo>
                <a:cubicBezTo>
                  <a:pt x="12" y="46"/>
                  <a:pt x="12" y="46"/>
                  <a:pt x="12" y="46"/>
                </a:cubicBezTo>
                <a:cubicBezTo>
                  <a:pt x="12" y="47"/>
                  <a:pt x="12" y="47"/>
                  <a:pt x="13" y="48"/>
                </a:cubicBezTo>
                <a:cubicBezTo>
                  <a:pt x="13" y="48"/>
                  <a:pt x="14" y="49"/>
                  <a:pt x="15" y="49"/>
                </a:cubicBezTo>
                <a:cubicBezTo>
                  <a:pt x="45" y="49"/>
                  <a:pt x="45" y="49"/>
                  <a:pt x="45" y="49"/>
                </a:cubicBezTo>
                <a:cubicBezTo>
                  <a:pt x="46" y="49"/>
                  <a:pt x="47" y="48"/>
                  <a:pt x="47" y="48"/>
                </a:cubicBezTo>
                <a:cubicBezTo>
                  <a:pt x="48" y="47"/>
                  <a:pt x="48" y="47"/>
                  <a:pt x="48" y="46"/>
                </a:cubicBezTo>
                <a:close/>
                <a:moveTo>
                  <a:pt x="48" y="82"/>
                </a:moveTo>
                <a:cubicBezTo>
                  <a:pt x="48" y="64"/>
                  <a:pt x="48" y="64"/>
                  <a:pt x="48" y="64"/>
                </a:cubicBezTo>
                <a:cubicBezTo>
                  <a:pt x="48" y="63"/>
                  <a:pt x="48" y="62"/>
                  <a:pt x="47" y="62"/>
                </a:cubicBezTo>
                <a:cubicBezTo>
                  <a:pt x="47" y="61"/>
                  <a:pt x="46" y="61"/>
                  <a:pt x="45" y="61"/>
                </a:cubicBezTo>
                <a:cubicBezTo>
                  <a:pt x="15" y="61"/>
                  <a:pt x="15" y="61"/>
                  <a:pt x="15" y="61"/>
                </a:cubicBezTo>
                <a:cubicBezTo>
                  <a:pt x="14" y="61"/>
                  <a:pt x="13" y="61"/>
                  <a:pt x="13" y="62"/>
                </a:cubicBezTo>
                <a:cubicBezTo>
                  <a:pt x="12" y="62"/>
                  <a:pt x="12" y="63"/>
                  <a:pt x="12" y="64"/>
                </a:cubicBezTo>
                <a:cubicBezTo>
                  <a:pt x="12" y="82"/>
                  <a:pt x="12" y="82"/>
                  <a:pt x="12" y="82"/>
                </a:cubicBezTo>
                <a:cubicBezTo>
                  <a:pt x="12" y="83"/>
                  <a:pt x="12" y="84"/>
                  <a:pt x="13" y="84"/>
                </a:cubicBezTo>
                <a:cubicBezTo>
                  <a:pt x="13" y="85"/>
                  <a:pt x="14" y="85"/>
                  <a:pt x="15" y="85"/>
                </a:cubicBezTo>
                <a:cubicBezTo>
                  <a:pt x="45" y="85"/>
                  <a:pt x="45" y="85"/>
                  <a:pt x="45" y="85"/>
                </a:cubicBezTo>
                <a:cubicBezTo>
                  <a:pt x="46" y="85"/>
                  <a:pt x="47" y="85"/>
                  <a:pt x="47" y="84"/>
                </a:cubicBezTo>
                <a:cubicBezTo>
                  <a:pt x="48" y="84"/>
                  <a:pt x="48" y="83"/>
                  <a:pt x="48" y="82"/>
                </a:cubicBezTo>
                <a:close/>
                <a:moveTo>
                  <a:pt x="48" y="118"/>
                </a:moveTo>
                <a:cubicBezTo>
                  <a:pt x="48" y="100"/>
                  <a:pt x="48" y="100"/>
                  <a:pt x="48" y="100"/>
                </a:cubicBezTo>
                <a:cubicBezTo>
                  <a:pt x="48" y="99"/>
                  <a:pt x="48" y="99"/>
                  <a:pt x="47" y="98"/>
                </a:cubicBezTo>
                <a:cubicBezTo>
                  <a:pt x="47" y="97"/>
                  <a:pt x="46" y="97"/>
                  <a:pt x="45" y="97"/>
                </a:cubicBezTo>
                <a:cubicBezTo>
                  <a:pt x="15" y="97"/>
                  <a:pt x="15" y="97"/>
                  <a:pt x="15" y="97"/>
                </a:cubicBezTo>
                <a:cubicBezTo>
                  <a:pt x="14" y="97"/>
                  <a:pt x="13" y="97"/>
                  <a:pt x="13" y="98"/>
                </a:cubicBezTo>
                <a:cubicBezTo>
                  <a:pt x="12" y="99"/>
                  <a:pt x="12" y="99"/>
                  <a:pt x="12" y="100"/>
                </a:cubicBezTo>
                <a:cubicBezTo>
                  <a:pt x="12" y="118"/>
                  <a:pt x="12" y="118"/>
                  <a:pt x="12" y="118"/>
                </a:cubicBezTo>
                <a:cubicBezTo>
                  <a:pt x="12" y="119"/>
                  <a:pt x="12" y="120"/>
                  <a:pt x="13" y="120"/>
                </a:cubicBezTo>
                <a:cubicBezTo>
                  <a:pt x="13" y="121"/>
                  <a:pt x="14" y="121"/>
                  <a:pt x="15" y="121"/>
                </a:cubicBezTo>
                <a:cubicBezTo>
                  <a:pt x="45" y="121"/>
                  <a:pt x="45" y="121"/>
                  <a:pt x="45" y="121"/>
                </a:cubicBezTo>
                <a:cubicBezTo>
                  <a:pt x="46" y="121"/>
                  <a:pt x="47" y="121"/>
                  <a:pt x="47" y="120"/>
                </a:cubicBezTo>
                <a:cubicBezTo>
                  <a:pt x="48" y="120"/>
                  <a:pt x="48" y="119"/>
                  <a:pt x="48" y="118"/>
                </a:cubicBezTo>
                <a:close/>
                <a:moveTo>
                  <a:pt x="97" y="46"/>
                </a:moveTo>
                <a:cubicBezTo>
                  <a:pt x="97" y="28"/>
                  <a:pt x="97" y="28"/>
                  <a:pt x="97" y="28"/>
                </a:cubicBezTo>
                <a:cubicBezTo>
                  <a:pt x="97" y="27"/>
                  <a:pt x="96" y="26"/>
                  <a:pt x="96" y="25"/>
                </a:cubicBezTo>
                <a:cubicBezTo>
                  <a:pt x="95" y="25"/>
                  <a:pt x="94" y="25"/>
                  <a:pt x="94" y="25"/>
                </a:cubicBezTo>
                <a:cubicBezTo>
                  <a:pt x="63" y="25"/>
                  <a:pt x="63" y="25"/>
                  <a:pt x="63" y="25"/>
                </a:cubicBezTo>
                <a:cubicBezTo>
                  <a:pt x="62" y="25"/>
                  <a:pt x="62" y="25"/>
                  <a:pt x="61" y="25"/>
                </a:cubicBezTo>
                <a:cubicBezTo>
                  <a:pt x="61" y="26"/>
                  <a:pt x="60" y="27"/>
                  <a:pt x="60" y="28"/>
                </a:cubicBezTo>
                <a:cubicBezTo>
                  <a:pt x="60" y="46"/>
                  <a:pt x="60" y="46"/>
                  <a:pt x="60" y="46"/>
                </a:cubicBezTo>
                <a:cubicBezTo>
                  <a:pt x="60" y="47"/>
                  <a:pt x="61" y="47"/>
                  <a:pt x="61" y="48"/>
                </a:cubicBezTo>
                <a:cubicBezTo>
                  <a:pt x="62" y="48"/>
                  <a:pt x="62" y="49"/>
                  <a:pt x="63" y="49"/>
                </a:cubicBezTo>
                <a:cubicBezTo>
                  <a:pt x="94" y="49"/>
                  <a:pt x="94" y="49"/>
                  <a:pt x="94" y="49"/>
                </a:cubicBezTo>
                <a:cubicBezTo>
                  <a:pt x="94" y="49"/>
                  <a:pt x="95" y="48"/>
                  <a:pt x="96" y="48"/>
                </a:cubicBezTo>
                <a:cubicBezTo>
                  <a:pt x="96" y="47"/>
                  <a:pt x="97" y="47"/>
                  <a:pt x="97" y="46"/>
                </a:cubicBezTo>
                <a:close/>
                <a:moveTo>
                  <a:pt x="97" y="82"/>
                </a:moveTo>
                <a:cubicBezTo>
                  <a:pt x="97" y="64"/>
                  <a:pt x="97" y="64"/>
                  <a:pt x="97" y="64"/>
                </a:cubicBezTo>
                <a:cubicBezTo>
                  <a:pt x="97" y="63"/>
                  <a:pt x="96" y="62"/>
                  <a:pt x="96" y="62"/>
                </a:cubicBezTo>
                <a:cubicBezTo>
                  <a:pt x="95" y="61"/>
                  <a:pt x="94" y="61"/>
                  <a:pt x="94" y="61"/>
                </a:cubicBezTo>
                <a:cubicBezTo>
                  <a:pt x="63" y="61"/>
                  <a:pt x="63" y="61"/>
                  <a:pt x="63" y="61"/>
                </a:cubicBezTo>
                <a:cubicBezTo>
                  <a:pt x="62" y="61"/>
                  <a:pt x="62" y="61"/>
                  <a:pt x="61" y="62"/>
                </a:cubicBezTo>
                <a:cubicBezTo>
                  <a:pt x="61" y="62"/>
                  <a:pt x="60" y="63"/>
                  <a:pt x="60" y="64"/>
                </a:cubicBezTo>
                <a:cubicBezTo>
                  <a:pt x="60" y="82"/>
                  <a:pt x="60" y="82"/>
                  <a:pt x="60" y="82"/>
                </a:cubicBezTo>
                <a:cubicBezTo>
                  <a:pt x="60" y="83"/>
                  <a:pt x="61" y="84"/>
                  <a:pt x="61" y="84"/>
                </a:cubicBezTo>
                <a:cubicBezTo>
                  <a:pt x="62" y="85"/>
                  <a:pt x="62" y="85"/>
                  <a:pt x="63" y="85"/>
                </a:cubicBezTo>
                <a:cubicBezTo>
                  <a:pt x="94" y="85"/>
                  <a:pt x="94" y="85"/>
                  <a:pt x="94" y="85"/>
                </a:cubicBezTo>
                <a:cubicBezTo>
                  <a:pt x="94" y="85"/>
                  <a:pt x="95" y="85"/>
                  <a:pt x="96" y="84"/>
                </a:cubicBezTo>
                <a:cubicBezTo>
                  <a:pt x="96" y="84"/>
                  <a:pt x="97" y="83"/>
                  <a:pt x="97" y="82"/>
                </a:cubicBezTo>
                <a:close/>
                <a:moveTo>
                  <a:pt x="97" y="118"/>
                </a:moveTo>
                <a:cubicBezTo>
                  <a:pt x="97" y="100"/>
                  <a:pt x="97" y="100"/>
                  <a:pt x="97" y="100"/>
                </a:cubicBezTo>
                <a:cubicBezTo>
                  <a:pt x="97" y="99"/>
                  <a:pt x="96" y="99"/>
                  <a:pt x="96" y="98"/>
                </a:cubicBezTo>
                <a:cubicBezTo>
                  <a:pt x="95" y="97"/>
                  <a:pt x="94" y="97"/>
                  <a:pt x="94" y="97"/>
                </a:cubicBezTo>
                <a:cubicBezTo>
                  <a:pt x="63" y="97"/>
                  <a:pt x="63" y="97"/>
                  <a:pt x="63" y="97"/>
                </a:cubicBezTo>
                <a:cubicBezTo>
                  <a:pt x="62" y="97"/>
                  <a:pt x="62" y="97"/>
                  <a:pt x="61" y="98"/>
                </a:cubicBezTo>
                <a:cubicBezTo>
                  <a:pt x="61" y="99"/>
                  <a:pt x="60" y="99"/>
                  <a:pt x="60" y="100"/>
                </a:cubicBezTo>
                <a:cubicBezTo>
                  <a:pt x="60" y="118"/>
                  <a:pt x="60" y="118"/>
                  <a:pt x="60" y="118"/>
                </a:cubicBezTo>
                <a:cubicBezTo>
                  <a:pt x="60" y="119"/>
                  <a:pt x="61" y="120"/>
                  <a:pt x="61" y="120"/>
                </a:cubicBezTo>
                <a:cubicBezTo>
                  <a:pt x="62" y="121"/>
                  <a:pt x="62" y="121"/>
                  <a:pt x="63" y="121"/>
                </a:cubicBezTo>
                <a:cubicBezTo>
                  <a:pt x="94" y="121"/>
                  <a:pt x="94" y="121"/>
                  <a:pt x="94" y="121"/>
                </a:cubicBezTo>
                <a:cubicBezTo>
                  <a:pt x="94" y="121"/>
                  <a:pt x="95" y="121"/>
                  <a:pt x="96" y="120"/>
                </a:cubicBezTo>
                <a:cubicBezTo>
                  <a:pt x="96" y="120"/>
                  <a:pt x="97" y="119"/>
                  <a:pt x="97" y="118"/>
                </a:cubicBezTo>
                <a:close/>
                <a:moveTo>
                  <a:pt x="145" y="46"/>
                </a:moveTo>
                <a:cubicBezTo>
                  <a:pt x="145" y="28"/>
                  <a:pt x="145" y="28"/>
                  <a:pt x="145" y="28"/>
                </a:cubicBezTo>
                <a:cubicBezTo>
                  <a:pt x="145" y="27"/>
                  <a:pt x="145" y="26"/>
                  <a:pt x="144" y="25"/>
                </a:cubicBezTo>
                <a:cubicBezTo>
                  <a:pt x="144" y="25"/>
                  <a:pt x="143" y="25"/>
                  <a:pt x="142" y="25"/>
                </a:cubicBezTo>
                <a:cubicBezTo>
                  <a:pt x="112" y="25"/>
                  <a:pt x="112" y="25"/>
                  <a:pt x="112" y="25"/>
                </a:cubicBezTo>
                <a:cubicBezTo>
                  <a:pt x="111" y="25"/>
                  <a:pt x="110" y="25"/>
                  <a:pt x="110" y="25"/>
                </a:cubicBezTo>
                <a:cubicBezTo>
                  <a:pt x="109" y="26"/>
                  <a:pt x="109" y="27"/>
                  <a:pt x="109" y="28"/>
                </a:cubicBezTo>
                <a:cubicBezTo>
                  <a:pt x="109" y="46"/>
                  <a:pt x="109" y="46"/>
                  <a:pt x="109" y="46"/>
                </a:cubicBezTo>
                <a:cubicBezTo>
                  <a:pt x="109" y="47"/>
                  <a:pt x="109" y="47"/>
                  <a:pt x="110" y="48"/>
                </a:cubicBezTo>
                <a:cubicBezTo>
                  <a:pt x="110" y="48"/>
                  <a:pt x="111" y="49"/>
                  <a:pt x="112" y="49"/>
                </a:cubicBezTo>
                <a:cubicBezTo>
                  <a:pt x="142" y="49"/>
                  <a:pt x="142" y="49"/>
                  <a:pt x="142" y="49"/>
                </a:cubicBezTo>
                <a:cubicBezTo>
                  <a:pt x="143" y="49"/>
                  <a:pt x="144" y="48"/>
                  <a:pt x="144" y="48"/>
                </a:cubicBezTo>
                <a:cubicBezTo>
                  <a:pt x="145" y="47"/>
                  <a:pt x="145" y="47"/>
                  <a:pt x="145" y="46"/>
                </a:cubicBezTo>
                <a:close/>
                <a:moveTo>
                  <a:pt x="145" y="82"/>
                </a:moveTo>
                <a:cubicBezTo>
                  <a:pt x="145" y="64"/>
                  <a:pt x="145" y="64"/>
                  <a:pt x="145" y="64"/>
                </a:cubicBezTo>
                <a:cubicBezTo>
                  <a:pt x="145" y="63"/>
                  <a:pt x="145" y="62"/>
                  <a:pt x="144" y="62"/>
                </a:cubicBezTo>
                <a:cubicBezTo>
                  <a:pt x="144" y="61"/>
                  <a:pt x="143" y="61"/>
                  <a:pt x="142" y="61"/>
                </a:cubicBezTo>
                <a:cubicBezTo>
                  <a:pt x="112" y="61"/>
                  <a:pt x="112" y="61"/>
                  <a:pt x="112" y="61"/>
                </a:cubicBezTo>
                <a:cubicBezTo>
                  <a:pt x="111" y="61"/>
                  <a:pt x="110" y="61"/>
                  <a:pt x="110" y="62"/>
                </a:cubicBezTo>
                <a:cubicBezTo>
                  <a:pt x="109" y="62"/>
                  <a:pt x="109" y="63"/>
                  <a:pt x="109" y="64"/>
                </a:cubicBezTo>
                <a:cubicBezTo>
                  <a:pt x="109" y="82"/>
                  <a:pt x="109" y="82"/>
                  <a:pt x="109" y="82"/>
                </a:cubicBezTo>
                <a:cubicBezTo>
                  <a:pt x="109" y="83"/>
                  <a:pt x="109" y="84"/>
                  <a:pt x="110" y="84"/>
                </a:cubicBezTo>
                <a:cubicBezTo>
                  <a:pt x="110" y="85"/>
                  <a:pt x="111" y="85"/>
                  <a:pt x="112" y="85"/>
                </a:cubicBezTo>
                <a:cubicBezTo>
                  <a:pt x="142" y="85"/>
                  <a:pt x="142" y="85"/>
                  <a:pt x="142" y="85"/>
                </a:cubicBezTo>
                <a:cubicBezTo>
                  <a:pt x="143" y="85"/>
                  <a:pt x="144" y="85"/>
                  <a:pt x="144" y="84"/>
                </a:cubicBezTo>
                <a:cubicBezTo>
                  <a:pt x="145" y="84"/>
                  <a:pt x="145" y="83"/>
                  <a:pt x="145" y="82"/>
                </a:cubicBezTo>
                <a:close/>
                <a:moveTo>
                  <a:pt x="145" y="118"/>
                </a:moveTo>
                <a:cubicBezTo>
                  <a:pt x="145" y="100"/>
                  <a:pt x="145" y="100"/>
                  <a:pt x="145" y="100"/>
                </a:cubicBezTo>
                <a:cubicBezTo>
                  <a:pt x="145" y="99"/>
                  <a:pt x="145" y="99"/>
                  <a:pt x="144" y="98"/>
                </a:cubicBezTo>
                <a:cubicBezTo>
                  <a:pt x="144" y="97"/>
                  <a:pt x="143" y="97"/>
                  <a:pt x="142" y="97"/>
                </a:cubicBezTo>
                <a:cubicBezTo>
                  <a:pt x="112" y="97"/>
                  <a:pt x="112" y="97"/>
                  <a:pt x="112" y="97"/>
                </a:cubicBezTo>
                <a:cubicBezTo>
                  <a:pt x="111" y="97"/>
                  <a:pt x="110" y="97"/>
                  <a:pt x="110" y="98"/>
                </a:cubicBezTo>
                <a:cubicBezTo>
                  <a:pt x="109" y="99"/>
                  <a:pt x="109" y="99"/>
                  <a:pt x="109" y="100"/>
                </a:cubicBezTo>
                <a:cubicBezTo>
                  <a:pt x="109" y="118"/>
                  <a:pt x="109" y="118"/>
                  <a:pt x="109" y="118"/>
                </a:cubicBezTo>
                <a:cubicBezTo>
                  <a:pt x="109" y="119"/>
                  <a:pt x="109" y="120"/>
                  <a:pt x="110" y="120"/>
                </a:cubicBezTo>
                <a:cubicBezTo>
                  <a:pt x="110" y="121"/>
                  <a:pt x="111" y="121"/>
                  <a:pt x="112" y="121"/>
                </a:cubicBezTo>
                <a:cubicBezTo>
                  <a:pt x="142" y="121"/>
                  <a:pt x="142" y="121"/>
                  <a:pt x="142" y="121"/>
                </a:cubicBezTo>
                <a:cubicBezTo>
                  <a:pt x="143" y="121"/>
                  <a:pt x="144" y="121"/>
                  <a:pt x="144" y="120"/>
                </a:cubicBezTo>
                <a:cubicBezTo>
                  <a:pt x="145" y="120"/>
                  <a:pt x="145" y="119"/>
                  <a:pt x="145"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0" name="Freeform 187"/>
          <p:cNvSpPr>
            <a:spLocks noEditPoints="1"/>
          </p:cNvSpPr>
          <p:nvPr/>
        </p:nvSpPr>
        <p:spPr bwMode="auto">
          <a:xfrm>
            <a:off x="8769875" y="3531498"/>
            <a:ext cx="222554" cy="222554"/>
          </a:xfrm>
          <a:custGeom>
            <a:avLst/>
            <a:gdLst>
              <a:gd name="T0" fmla="*/ 153 w 155"/>
              <a:gd name="T1" fmla="*/ 27 h 155"/>
              <a:gd name="T2" fmla="*/ 151 w 155"/>
              <a:gd name="T3" fmla="*/ 32 h 155"/>
              <a:gd name="T4" fmla="*/ 29 w 155"/>
              <a:gd name="T5" fmla="*/ 153 h 155"/>
              <a:gd name="T6" fmla="*/ 25 w 155"/>
              <a:gd name="T7" fmla="*/ 155 h 155"/>
              <a:gd name="T8" fmla="*/ 21 w 155"/>
              <a:gd name="T9" fmla="*/ 153 h 155"/>
              <a:gd name="T10" fmla="*/ 2 w 155"/>
              <a:gd name="T11" fmla="*/ 135 h 155"/>
              <a:gd name="T12" fmla="*/ 0 w 155"/>
              <a:gd name="T13" fmla="*/ 130 h 155"/>
              <a:gd name="T14" fmla="*/ 2 w 155"/>
              <a:gd name="T15" fmla="*/ 126 h 155"/>
              <a:gd name="T16" fmla="*/ 124 w 155"/>
              <a:gd name="T17" fmla="*/ 4 h 155"/>
              <a:gd name="T18" fmla="*/ 128 w 155"/>
              <a:gd name="T19" fmla="*/ 3 h 155"/>
              <a:gd name="T20" fmla="*/ 132 w 155"/>
              <a:gd name="T21" fmla="*/ 4 h 155"/>
              <a:gd name="T22" fmla="*/ 151 w 155"/>
              <a:gd name="T23" fmla="*/ 23 h 155"/>
              <a:gd name="T24" fmla="*/ 153 w 155"/>
              <a:gd name="T25" fmla="*/ 27 h 155"/>
              <a:gd name="T26" fmla="*/ 25 w 155"/>
              <a:gd name="T27" fmla="*/ 9 h 155"/>
              <a:gd name="T28" fmla="*/ 34 w 155"/>
              <a:gd name="T29" fmla="*/ 12 h 155"/>
              <a:gd name="T30" fmla="*/ 25 w 155"/>
              <a:gd name="T31" fmla="*/ 15 h 155"/>
              <a:gd name="T32" fmla="*/ 22 w 155"/>
              <a:gd name="T33" fmla="*/ 24 h 155"/>
              <a:gd name="T34" fmla="*/ 19 w 155"/>
              <a:gd name="T35" fmla="*/ 15 h 155"/>
              <a:gd name="T36" fmla="*/ 10 w 155"/>
              <a:gd name="T37" fmla="*/ 12 h 155"/>
              <a:gd name="T38" fmla="*/ 19 w 155"/>
              <a:gd name="T39" fmla="*/ 9 h 155"/>
              <a:gd name="T40" fmla="*/ 22 w 155"/>
              <a:gd name="T41" fmla="*/ 0 h 155"/>
              <a:gd name="T42" fmla="*/ 25 w 155"/>
              <a:gd name="T43" fmla="*/ 9 h 155"/>
              <a:gd name="T44" fmla="*/ 58 w 155"/>
              <a:gd name="T45" fmla="*/ 25 h 155"/>
              <a:gd name="T46" fmla="*/ 77 w 155"/>
              <a:gd name="T47" fmla="*/ 30 h 155"/>
              <a:gd name="T48" fmla="*/ 58 w 155"/>
              <a:gd name="T49" fmla="*/ 36 h 155"/>
              <a:gd name="T50" fmla="*/ 52 w 155"/>
              <a:gd name="T51" fmla="*/ 55 h 155"/>
              <a:gd name="T52" fmla="*/ 47 w 155"/>
              <a:gd name="T53" fmla="*/ 36 h 155"/>
              <a:gd name="T54" fmla="*/ 28 w 155"/>
              <a:gd name="T55" fmla="*/ 30 h 155"/>
              <a:gd name="T56" fmla="*/ 47 w 155"/>
              <a:gd name="T57" fmla="*/ 25 h 155"/>
              <a:gd name="T58" fmla="*/ 52 w 155"/>
              <a:gd name="T59" fmla="*/ 6 h 155"/>
              <a:gd name="T60" fmla="*/ 58 w 155"/>
              <a:gd name="T61" fmla="*/ 25 h 155"/>
              <a:gd name="T62" fmla="*/ 85 w 155"/>
              <a:gd name="T63" fmla="*/ 9 h 155"/>
              <a:gd name="T64" fmla="*/ 95 w 155"/>
              <a:gd name="T65" fmla="*/ 12 h 155"/>
              <a:gd name="T66" fmla="*/ 85 w 155"/>
              <a:gd name="T67" fmla="*/ 15 h 155"/>
              <a:gd name="T68" fmla="*/ 83 w 155"/>
              <a:gd name="T69" fmla="*/ 24 h 155"/>
              <a:gd name="T70" fmla="*/ 80 w 155"/>
              <a:gd name="T71" fmla="*/ 15 h 155"/>
              <a:gd name="T72" fmla="*/ 70 w 155"/>
              <a:gd name="T73" fmla="*/ 12 h 155"/>
              <a:gd name="T74" fmla="*/ 80 w 155"/>
              <a:gd name="T75" fmla="*/ 9 h 155"/>
              <a:gd name="T76" fmla="*/ 83 w 155"/>
              <a:gd name="T77" fmla="*/ 0 h 155"/>
              <a:gd name="T78" fmla="*/ 85 w 155"/>
              <a:gd name="T79" fmla="*/ 9 h 155"/>
              <a:gd name="T80" fmla="*/ 110 w 155"/>
              <a:gd name="T81" fmla="*/ 55 h 155"/>
              <a:gd name="T82" fmla="*/ 138 w 155"/>
              <a:gd name="T83" fmla="*/ 27 h 155"/>
              <a:gd name="T84" fmla="*/ 128 w 155"/>
              <a:gd name="T85" fmla="*/ 17 h 155"/>
              <a:gd name="T86" fmla="*/ 100 w 155"/>
              <a:gd name="T87" fmla="*/ 45 h 155"/>
              <a:gd name="T88" fmla="*/ 110 w 155"/>
              <a:gd name="T89" fmla="*/ 55 h 155"/>
              <a:gd name="T90" fmla="*/ 146 w 155"/>
              <a:gd name="T91" fmla="*/ 70 h 155"/>
              <a:gd name="T92" fmla="*/ 155 w 155"/>
              <a:gd name="T93" fmla="*/ 73 h 155"/>
              <a:gd name="T94" fmla="*/ 146 w 155"/>
              <a:gd name="T95" fmla="*/ 76 h 155"/>
              <a:gd name="T96" fmla="*/ 143 w 155"/>
              <a:gd name="T97" fmla="*/ 85 h 155"/>
              <a:gd name="T98" fmla="*/ 140 w 155"/>
              <a:gd name="T99" fmla="*/ 76 h 155"/>
              <a:gd name="T100" fmla="*/ 131 w 155"/>
              <a:gd name="T101" fmla="*/ 73 h 155"/>
              <a:gd name="T102" fmla="*/ 140 w 155"/>
              <a:gd name="T103" fmla="*/ 70 h 155"/>
              <a:gd name="T104" fmla="*/ 143 w 155"/>
              <a:gd name="T105" fmla="*/ 61 h 155"/>
              <a:gd name="T106" fmla="*/ 146 w 155"/>
              <a:gd name="T107" fmla="*/ 7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 h="155">
                <a:moveTo>
                  <a:pt x="153" y="27"/>
                </a:moveTo>
                <a:cubicBezTo>
                  <a:pt x="153" y="29"/>
                  <a:pt x="152" y="31"/>
                  <a:pt x="151" y="32"/>
                </a:cubicBezTo>
                <a:cubicBezTo>
                  <a:pt x="29" y="153"/>
                  <a:pt x="29" y="153"/>
                  <a:pt x="29" y="153"/>
                </a:cubicBezTo>
                <a:cubicBezTo>
                  <a:pt x="28" y="154"/>
                  <a:pt x="27" y="155"/>
                  <a:pt x="25" y="155"/>
                </a:cubicBezTo>
                <a:cubicBezTo>
                  <a:pt x="23" y="155"/>
                  <a:pt x="22" y="154"/>
                  <a:pt x="21" y="153"/>
                </a:cubicBezTo>
                <a:cubicBezTo>
                  <a:pt x="2" y="135"/>
                  <a:pt x="2" y="135"/>
                  <a:pt x="2" y="135"/>
                </a:cubicBezTo>
                <a:cubicBezTo>
                  <a:pt x="1" y="133"/>
                  <a:pt x="0" y="132"/>
                  <a:pt x="0" y="130"/>
                </a:cubicBezTo>
                <a:cubicBezTo>
                  <a:pt x="0" y="129"/>
                  <a:pt x="1" y="127"/>
                  <a:pt x="2" y="126"/>
                </a:cubicBezTo>
                <a:cubicBezTo>
                  <a:pt x="124" y="4"/>
                  <a:pt x="124" y="4"/>
                  <a:pt x="124" y="4"/>
                </a:cubicBezTo>
                <a:cubicBezTo>
                  <a:pt x="125" y="3"/>
                  <a:pt x="126" y="3"/>
                  <a:pt x="128" y="3"/>
                </a:cubicBezTo>
                <a:cubicBezTo>
                  <a:pt x="130" y="3"/>
                  <a:pt x="131" y="3"/>
                  <a:pt x="132" y="4"/>
                </a:cubicBezTo>
                <a:cubicBezTo>
                  <a:pt x="151" y="23"/>
                  <a:pt x="151" y="23"/>
                  <a:pt x="151" y="23"/>
                </a:cubicBezTo>
                <a:cubicBezTo>
                  <a:pt x="152" y="24"/>
                  <a:pt x="153" y="26"/>
                  <a:pt x="153" y="27"/>
                </a:cubicBezTo>
                <a:close/>
                <a:moveTo>
                  <a:pt x="25" y="9"/>
                </a:moveTo>
                <a:cubicBezTo>
                  <a:pt x="34" y="12"/>
                  <a:pt x="34" y="12"/>
                  <a:pt x="34" y="12"/>
                </a:cubicBezTo>
                <a:cubicBezTo>
                  <a:pt x="25" y="15"/>
                  <a:pt x="25" y="15"/>
                  <a:pt x="25" y="15"/>
                </a:cubicBezTo>
                <a:cubicBezTo>
                  <a:pt x="22" y="24"/>
                  <a:pt x="22" y="24"/>
                  <a:pt x="22" y="24"/>
                </a:cubicBezTo>
                <a:cubicBezTo>
                  <a:pt x="19" y="15"/>
                  <a:pt x="19" y="15"/>
                  <a:pt x="19" y="15"/>
                </a:cubicBezTo>
                <a:cubicBezTo>
                  <a:pt x="10" y="12"/>
                  <a:pt x="10" y="12"/>
                  <a:pt x="10" y="12"/>
                </a:cubicBezTo>
                <a:cubicBezTo>
                  <a:pt x="19" y="9"/>
                  <a:pt x="19" y="9"/>
                  <a:pt x="19" y="9"/>
                </a:cubicBezTo>
                <a:cubicBezTo>
                  <a:pt x="22" y="0"/>
                  <a:pt x="22" y="0"/>
                  <a:pt x="22" y="0"/>
                </a:cubicBezTo>
                <a:lnTo>
                  <a:pt x="25" y="9"/>
                </a:lnTo>
                <a:close/>
                <a:moveTo>
                  <a:pt x="58" y="25"/>
                </a:moveTo>
                <a:cubicBezTo>
                  <a:pt x="77" y="30"/>
                  <a:pt x="77" y="30"/>
                  <a:pt x="77" y="30"/>
                </a:cubicBezTo>
                <a:cubicBezTo>
                  <a:pt x="58" y="36"/>
                  <a:pt x="58" y="36"/>
                  <a:pt x="58" y="36"/>
                </a:cubicBezTo>
                <a:cubicBezTo>
                  <a:pt x="52" y="55"/>
                  <a:pt x="52" y="55"/>
                  <a:pt x="52" y="55"/>
                </a:cubicBezTo>
                <a:cubicBezTo>
                  <a:pt x="47" y="36"/>
                  <a:pt x="47" y="36"/>
                  <a:pt x="47" y="36"/>
                </a:cubicBezTo>
                <a:cubicBezTo>
                  <a:pt x="28" y="30"/>
                  <a:pt x="28" y="30"/>
                  <a:pt x="28" y="30"/>
                </a:cubicBezTo>
                <a:cubicBezTo>
                  <a:pt x="47" y="25"/>
                  <a:pt x="47" y="25"/>
                  <a:pt x="47" y="25"/>
                </a:cubicBezTo>
                <a:cubicBezTo>
                  <a:pt x="52" y="6"/>
                  <a:pt x="52" y="6"/>
                  <a:pt x="52" y="6"/>
                </a:cubicBezTo>
                <a:lnTo>
                  <a:pt x="58" y="25"/>
                </a:lnTo>
                <a:close/>
                <a:moveTo>
                  <a:pt x="85" y="9"/>
                </a:moveTo>
                <a:cubicBezTo>
                  <a:pt x="95" y="12"/>
                  <a:pt x="95" y="12"/>
                  <a:pt x="95" y="12"/>
                </a:cubicBezTo>
                <a:cubicBezTo>
                  <a:pt x="85" y="15"/>
                  <a:pt x="85" y="15"/>
                  <a:pt x="85" y="15"/>
                </a:cubicBezTo>
                <a:cubicBezTo>
                  <a:pt x="83" y="24"/>
                  <a:pt x="83" y="24"/>
                  <a:pt x="83" y="24"/>
                </a:cubicBezTo>
                <a:cubicBezTo>
                  <a:pt x="80" y="15"/>
                  <a:pt x="80" y="15"/>
                  <a:pt x="80" y="15"/>
                </a:cubicBezTo>
                <a:cubicBezTo>
                  <a:pt x="70" y="12"/>
                  <a:pt x="70" y="12"/>
                  <a:pt x="70" y="12"/>
                </a:cubicBezTo>
                <a:cubicBezTo>
                  <a:pt x="80" y="9"/>
                  <a:pt x="80" y="9"/>
                  <a:pt x="80" y="9"/>
                </a:cubicBezTo>
                <a:cubicBezTo>
                  <a:pt x="83" y="0"/>
                  <a:pt x="83" y="0"/>
                  <a:pt x="83" y="0"/>
                </a:cubicBezTo>
                <a:lnTo>
                  <a:pt x="85" y="9"/>
                </a:lnTo>
                <a:close/>
                <a:moveTo>
                  <a:pt x="110" y="55"/>
                </a:moveTo>
                <a:cubicBezTo>
                  <a:pt x="138" y="27"/>
                  <a:pt x="138" y="27"/>
                  <a:pt x="138" y="27"/>
                </a:cubicBezTo>
                <a:cubicBezTo>
                  <a:pt x="128" y="17"/>
                  <a:pt x="128" y="17"/>
                  <a:pt x="128" y="17"/>
                </a:cubicBezTo>
                <a:cubicBezTo>
                  <a:pt x="100" y="45"/>
                  <a:pt x="100" y="45"/>
                  <a:pt x="100" y="45"/>
                </a:cubicBezTo>
                <a:lnTo>
                  <a:pt x="110" y="55"/>
                </a:lnTo>
                <a:close/>
                <a:moveTo>
                  <a:pt x="146" y="70"/>
                </a:moveTo>
                <a:cubicBezTo>
                  <a:pt x="155" y="73"/>
                  <a:pt x="155" y="73"/>
                  <a:pt x="155" y="73"/>
                </a:cubicBezTo>
                <a:cubicBezTo>
                  <a:pt x="146" y="76"/>
                  <a:pt x="146" y="76"/>
                  <a:pt x="146" y="76"/>
                </a:cubicBezTo>
                <a:cubicBezTo>
                  <a:pt x="143" y="85"/>
                  <a:pt x="143" y="85"/>
                  <a:pt x="143" y="85"/>
                </a:cubicBezTo>
                <a:cubicBezTo>
                  <a:pt x="140" y="76"/>
                  <a:pt x="140" y="76"/>
                  <a:pt x="140" y="76"/>
                </a:cubicBezTo>
                <a:cubicBezTo>
                  <a:pt x="131" y="73"/>
                  <a:pt x="131" y="73"/>
                  <a:pt x="131" y="73"/>
                </a:cubicBezTo>
                <a:cubicBezTo>
                  <a:pt x="140" y="70"/>
                  <a:pt x="140" y="70"/>
                  <a:pt x="140" y="70"/>
                </a:cubicBezTo>
                <a:cubicBezTo>
                  <a:pt x="143" y="61"/>
                  <a:pt x="143" y="61"/>
                  <a:pt x="143" y="61"/>
                </a:cubicBezTo>
                <a:lnTo>
                  <a:pt x="146" y="7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1" name="Freeform 188"/>
          <p:cNvSpPr>
            <a:spLocks noEditPoints="1"/>
          </p:cNvSpPr>
          <p:nvPr/>
        </p:nvSpPr>
        <p:spPr bwMode="auto">
          <a:xfrm>
            <a:off x="9059409" y="3566069"/>
            <a:ext cx="233356" cy="192302"/>
          </a:xfrm>
          <a:custGeom>
            <a:avLst/>
            <a:gdLst>
              <a:gd name="T0" fmla="*/ 163 w 163"/>
              <a:gd name="T1" fmla="*/ 103 h 134"/>
              <a:gd name="T2" fmla="*/ 162 w 163"/>
              <a:gd name="T3" fmla="*/ 108 h 134"/>
              <a:gd name="T4" fmla="*/ 158 w 163"/>
              <a:gd name="T5" fmla="*/ 109 h 134"/>
              <a:gd name="T6" fmla="*/ 153 w 163"/>
              <a:gd name="T7" fmla="*/ 109 h 134"/>
              <a:gd name="T8" fmla="*/ 144 w 163"/>
              <a:gd name="T9" fmla="*/ 126 h 134"/>
              <a:gd name="T10" fmla="*/ 110 w 163"/>
              <a:gd name="T11" fmla="*/ 126 h 134"/>
              <a:gd name="T12" fmla="*/ 67 w 163"/>
              <a:gd name="T13" fmla="*/ 109 h 134"/>
              <a:gd name="T14" fmla="*/ 42 w 163"/>
              <a:gd name="T15" fmla="*/ 134 h 134"/>
              <a:gd name="T16" fmla="*/ 18 w 163"/>
              <a:gd name="T17" fmla="*/ 109 h 134"/>
              <a:gd name="T18" fmla="*/ 10 w 163"/>
              <a:gd name="T19" fmla="*/ 109 h 134"/>
              <a:gd name="T20" fmla="*/ 5 w 163"/>
              <a:gd name="T21" fmla="*/ 109 h 134"/>
              <a:gd name="T22" fmla="*/ 2 w 163"/>
              <a:gd name="T23" fmla="*/ 108 h 134"/>
              <a:gd name="T24" fmla="*/ 0 w 163"/>
              <a:gd name="T25" fmla="*/ 103 h 134"/>
              <a:gd name="T26" fmla="*/ 6 w 163"/>
              <a:gd name="T27" fmla="*/ 97 h 134"/>
              <a:gd name="T28" fmla="*/ 6 w 163"/>
              <a:gd name="T29" fmla="*/ 64 h 134"/>
              <a:gd name="T30" fmla="*/ 6 w 163"/>
              <a:gd name="T31" fmla="*/ 57 h 134"/>
              <a:gd name="T32" fmla="*/ 8 w 163"/>
              <a:gd name="T33" fmla="*/ 50 h 134"/>
              <a:gd name="T34" fmla="*/ 29 w 163"/>
              <a:gd name="T35" fmla="*/ 29 h 134"/>
              <a:gd name="T36" fmla="*/ 39 w 163"/>
              <a:gd name="T37" fmla="*/ 25 h 134"/>
              <a:gd name="T38" fmla="*/ 54 w 163"/>
              <a:gd name="T39" fmla="*/ 6 h 134"/>
              <a:gd name="T40" fmla="*/ 61 w 163"/>
              <a:gd name="T41" fmla="*/ 0 h 134"/>
              <a:gd name="T42" fmla="*/ 162 w 163"/>
              <a:gd name="T43" fmla="*/ 2 h 134"/>
              <a:gd name="T44" fmla="*/ 18 w 163"/>
              <a:gd name="T45" fmla="*/ 61 h 134"/>
              <a:gd name="T46" fmla="*/ 54 w 163"/>
              <a:gd name="T47" fmla="*/ 37 h 134"/>
              <a:gd name="T48" fmla="*/ 37 w 163"/>
              <a:gd name="T49" fmla="*/ 38 h 134"/>
              <a:gd name="T50" fmla="*/ 18 w 163"/>
              <a:gd name="T51" fmla="*/ 58 h 134"/>
              <a:gd name="T52" fmla="*/ 51 w 163"/>
              <a:gd name="T53" fmla="*/ 118 h 134"/>
              <a:gd name="T54" fmla="*/ 51 w 163"/>
              <a:gd name="T55" fmla="*/ 101 h 134"/>
              <a:gd name="T56" fmla="*/ 34 w 163"/>
              <a:gd name="T57" fmla="*/ 101 h 134"/>
              <a:gd name="T58" fmla="*/ 34 w 163"/>
              <a:gd name="T59" fmla="*/ 118 h 134"/>
              <a:gd name="T60" fmla="*/ 51 w 163"/>
              <a:gd name="T61" fmla="*/ 118 h 134"/>
              <a:gd name="T62" fmla="*/ 139 w 163"/>
              <a:gd name="T63" fmla="*/ 109 h 134"/>
              <a:gd name="T64" fmla="*/ 127 w 163"/>
              <a:gd name="T65" fmla="*/ 97 h 134"/>
              <a:gd name="T66" fmla="*/ 115 w 163"/>
              <a:gd name="T67" fmla="*/ 109 h 134"/>
              <a:gd name="T68" fmla="*/ 127 w 163"/>
              <a:gd name="T69" fmla="*/ 12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34">
                <a:moveTo>
                  <a:pt x="163" y="6"/>
                </a:moveTo>
                <a:cubicBezTo>
                  <a:pt x="163" y="103"/>
                  <a:pt x="163" y="103"/>
                  <a:pt x="163" y="103"/>
                </a:cubicBezTo>
                <a:cubicBezTo>
                  <a:pt x="163" y="104"/>
                  <a:pt x="163" y="105"/>
                  <a:pt x="163" y="106"/>
                </a:cubicBezTo>
                <a:cubicBezTo>
                  <a:pt x="163" y="107"/>
                  <a:pt x="162" y="107"/>
                  <a:pt x="162" y="108"/>
                </a:cubicBezTo>
                <a:cubicBezTo>
                  <a:pt x="161" y="108"/>
                  <a:pt x="161" y="108"/>
                  <a:pt x="160" y="109"/>
                </a:cubicBezTo>
                <a:cubicBezTo>
                  <a:pt x="160" y="109"/>
                  <a:pt x="159" y="109"/>
                  <a:pt x="158" y="109"/>
                </a:cubicBezTo>
                <a:cubicBezTo>
                  <a:pt x="157" y="109"/>
                  <a:pt x="156" y="109"/>
                  <a:pt x="156" y="109"/>
                </a:cubicBezTo>
                <a:cubicBezTo>
                  <a:pt x="155" y="109"/>
                  <a:pt x="155" y="109"/>
                  <a:pt x="153" y="109"/>
                </a:cubicBezTo>
                <a:cubicBezTo>
                  <a:pt x="152" y="109"/>
                  <a:pt x="152" y="109"/>
                  <a:pt x="151" y="109"/>
                </a:cubicBezTo>
                <a:cubicBezTo>
                  <a:pt x="151" y="116"/>
                  <a:pt x="149" y="122"/>
                  <a:pt x="144" y="126"/>
                </a:cubicBezTo>
                <a:cubicBezTo>
                  <a:pt x="139" y="131"/>
                  <a:pt x="134" y="134"/>
                  <a:pt x="127" y="134"/>
                </a:cubicBezTo>
                <a:cubicBezTo>
                  <a:pt x="120" y="134"/>
                  <a:pt x="115" y="131"/>
                  <a:pt x="110" y="126"/>
                </a:cubicBezTo>
                <a:cubicBezTo>
                  <a:pt x="105" y="122"/>
                  <a:pt x="103" y="116"/>
                  <a:pt x="103" y="109"/>
                </a:cubicBezTo>
                <a:cubicBezTo>
                  <a:pt x="67" y="109"/>
                  <a:pt x="67" y="109"/>
                  <a:pt x="67" y="109"/>
                </a:cubicBezTo>
                <a:cubicBezTo>
                  <a:pt x="67" y="116"/>
                  <a:pt x="64" y="122"/>
                  <a:pt x="60" y="126"/>
                </a:cubicBezTo>
                <a:cubicBezTo>
                  <a:pt x="55" y="131"/>
                  <a:pt x="49" y="134"/>
                  <a:pt x="42" y="134"/>
                </a:cubicBezTo>
                <a:cubicBezTo>
                  <a:pt x="36" y="134"/>
                  <a:pt x="30" y="131"/>
                  <a:pt x="25" y="126"/>
                </a:cubicBezTo>
                <a:cubicBezTo>
                  <a:pt x="21" y="122"/>
                  <a:pt x="18" y="116"/>
                  <a:pt x="18" y="109"/>
                </a:cubicBezTo>
                <a:cubicBezTo>
                  <a:pt x="12" y="109"/>
                  <a:pt x="12" y="109"/>
                  <a:pt x="12" y="109"/>
                </a:cubicBezTo>
                <a:cubicBezTo>
                  <a:pt x="12" y="109"/>
                  <a:pt x="11" y="109"/>
                  <a:pt x="10" y="109"/>
                </a:cubicBezTo>
                <a:cubicBezTo>
                  <a:pt x="9" y="109"/>
                  <a:pt x="8" y="109"/>
                  <a:pt x="8" y="109"/>
                </a:cubicBezTo>
                <a:cubicBezTo>
                  <a:pt x="7" y="109"/>
                  <a:pt x="7" y="109"/>
                  <a:pt x="5" y="109"/>
                </a:cubicBezTo>
                <a:cubicBezTo>
                  <a:pt x="4" y="109"/>
                  <a:pt x="4" y="109"/>
                  <a:pt x="3" y="109"/>
                </a:cubicBezTo>
                <a:cubicBezTo>
                  <a:pt x="3" y="108"/>
                  <a:pt x="2" y="108"/>
                  <a:pt x="2" y="108"/>
                </a:cubicBezTo>
                <a:cubicBezTo>
                  <a:pt x="1" y="107"/>
                  <a:pt x="1" y="107"/>
                  <a:pt x="0" y="106"/>
                </a:cubicBezTo>
                <a:cubicBezTo>
                  <a:pt x="0" y="105"/>
                  <a:pt x="0" y="104"/>
                  <a:pt x="0" y="103"/>
                </a:cubicBezTo>
                <a:cubicBezTo>
                  <a:pt x="0" y="102"/>
                  <a:pt x="1" y="100"/>
                  <a:pt x="2" y="99"/>
                </a:cubicBezTo>
                <a:cubicBezTo>
                  <a:pt x="3" y="98"/>
                  <a:pt x="4" y="97"/>
                  <a:pt x="6" y="97"/>
                </a:cubicBezTo>
                <a:cubicBezTo>
                  <a:pt x="6" y="67"/>
                  <a:pt x="6" y="67"/>
                  <a:pt x="6" y="67"/>
                </a:cubicBezTo>
                <a:cubicBezTo>
                  <a:pt x="6" y="66"/>
                  <a:pt x="6" y="65"/>
                  <a:pt x="6" y="64"/>
                </a:cubicBezTo>
                <a:cubicBezTo>
                  <a:pt x="6" y="62"/>
                  <a:pt x="6" y="61"/>
                  <a:pt x="6" y="60"/>
                </a:cubicBezTo>
                <a:cubicBezTo>
                  <a:pt x="6" y="59"/>
                  <a:pt x="6" y="58"/>
                  <a:pt x="6" y="57"/>
                </a:cubicBezTo>
                <a:cubicBezTo>
                  <a:pt x="6" y="55"/>
                  <a:pt x="7" y="54"/>
                  <a:pt x="7" y="53"/>
                </a:cubicBezTo>
                <a:cubicBezTo>
                  <a:pt x="7" y="52"/>
                  <a:pt x="8" y="52"/>
                  <a:pt x="8" y="50"/>
                </a:cubicBezTo>
                <a:cubicBezTo>
                  <a:pt x="9" y="49"/>
                  <a:pt x="10" y="48"/>
                  <a:pt x="10" y="48"/>
                </a:cubicBezTo>
                <a:cubicBezTo>
                  <a:pt x="29" y="29"/>
                  <a:pt x="29" y="29"/>
                  <a:pt x="29" y="29"/>
                </a:cubicBezTo>
                <a:cubicBezTo>
                  <a:pt x="30" y="28"/>
                  <a:pt x="32" y="27"/>
                  <a:pt x="34" y="26"/>
                </a:cubicBezTo>
                <a:cubicBezTo>
                  <a:pt x="36" y="25"/>
                  <a:pt x="38" y="25"/>
                  <a:pt x="39" y="25"/>
                </a:cubicBezTo>
                <a:cubicBezTo>
                  <a:pt x="54" y="25"/>
                  <a:pt x="54" y="25"/>
                  <a:pt x="54" y="25"/>
                </a:cubicBezTo>
                <a:cubicBezTo>
                  <a:pt x="54" y="6"/>
                  <a:pt x="54" y="6"/>
                  <a:pt x="54" y="6"/>
                </a:cubicBezTo>
                <a:cubicBezTo>
                  <a:pt x="54" y="5"/>
                  <a:pt x="55" y="3"/>
                  <a:pt x="56" y="2"/>
                </a:cubicBezTo>
                <a:cubicBezTo>
                  <a:pt x="57" y="1"/>
                  <a:pt x="59" y="0"/>
                  <a:pt x="61" y="0"/>
                </a:cubicBezTo>
                <a:cubicBezTo>
                  <a:pt x="157" y="0"/>
                  <a:pt x="157" y="0"/>
                  <a:pt x="157" y="0"/>
                </a:cubicBezTo>
                <a:cubicBezTo>
                  <a:pt x="159" y="0"/>
                  <a:pt x="160" y="1"/>
                  <a:pt x="162" y="2"/>
                </a:cubicBezTo>
                <a:cubicBezTo>
                  <a:pt x="163" y="3"/>
                  <a:pt x="163" y="5"/>
                  <a:pt x="163" y="6"/>
                </a:cubicBezTo>
                <a:close/>
                <a:moveTo>
                  <a:pt x="18" y="61"/>
                </a:moveTo>
                <a:cubicBezTo>
                  <a:pt x="54" y="61"/>
                  <a:pt x="54" y="61"/>
                  <a:pt x="54" y="61"/>
                </a:cubicBezTo>
                <a:cubicBezTo>
                  <a:pt x="54" y="37"/>
                  <a:pt x="54" y="37"/>
                  <a:pt x="54" y="37"/>
                </a:cubicBezTo>
                <a:cubicBezTo>
                  <a:pt x="40" y="37"/>
                  <a:pt x="40" y="37"/>
                  <a:pt x="40" y="37"/>
                </a:cubicBezTo>
                <a:cubicBezTo>
                  <a:pt x="39" y="37"/>
                  <a:pt x="38" y="37"/>
                  <a:pt x="37" y="38"/>
                </a:cubicBezTo>
                <a:cubicBezTo>
                  <a:pt x="19" y="56"/>
                  <a:pt x="19" y="56"/>
                  <a:pt x="19" y="56"/>
                </a:cubicBezTo>
                <a:cubicBezTo>
                  <a:pt x="18" y="57"/>
                  <a:pt x="18" y="57"/>
                  <a:pt x="18" y="58"/>
                </a:cubicBezTo>
                <a:lnTo>
                  <a:pt x="18" y="61"/>
                </a:lnTo>
                <a:close/>
                <a:moveTo>
                  <a:pt x="51" y="118"/>
                </a:moveTo>
                <a:cubicBezTo>
                  <a:pt x="53" y="115"/>
                  <a:pt x="54" y="113"/>
                  <a:pt x="54" y="109"/>
                </a:cubicBezTo>
                <a:cubicBezTo>
                  <a:pt x="54" y="106"/>
                  <a:pt x="53" y="103"/>
                  <a:pt x="51" y="101"/>
                </a:cubicBezTo>
                <a:cubicBezTo>
                  <a:pt x="49" y="98"/>
                  <a:pt x="46" y="97"/>
                  <a:pt x="42" y="97"/>
                </a:cubicBezTo>
                <a:cubicBezTo>
                  <a:pt x="39" y="97"/>
                  <a:pt x="36" y="98"/>
                  <a:pt x="34" y="101"/>
                </a:cubicBezTo>
                <a:cubicBezTo>
                  <a:pt x="31" y="103"/>
                  <a:pt x="30" y="106"/>
                  <a:pt x="30" y="109"/>
                </a:cubicBezTo>
                <a:cubicBezTo>
                  <a:pt x="30" y="113"/>
                  <a:pt x="31" y="115"/>
                  <a:pt x="34" y="118"/>
                </a:cubicBezTo>
                <a:cubicBezTo>
                  <a:pt x="36" y="120"/>
                  <a:pt x="39" y="121"/>
                  <a:pt x="42" y="121"/>
                </a:cubicBezTo>
                <a:cubicBezTo>
                  <a:pt x="46" y="121"/>
                  <a:pt x="49" y="120"/>
                  <a:pt x="51" y="118"/>
                </a:cubicBezTo>
                <a:close/>
                <a:moveTo>
                  <a:pt x="136" y="118"/>
                </a:moveTo>
                <a:cubicBezTo>
                  <a:pt x="138" y="115"/>
                  <a:pt x="139" y="113"/>
                  <a:pt x="139" y="109"/>
                </a:cubicBezTo>
                <a:cubicBezTo>
                  <a:pt x="139" y="106"/>
                  <a:pt x="138" y="103"/>
                  <a:pt x="136" y="101"/>
                </a:cubicBezTo>
                <a:cubicBezTo>
                  <a:pt x="133" y="98"/>
                  <a:pt x="130" y="97"/>
                  <a:pt x="127" y="97"/>
                </a:cubicBezTo>
                <a:cubicBezTo>
                  <a:pt x="124" y="97"/>
                  <a:pt x="121" y="98"/>
                  <a:pt x="119" y="101"/>
                </a:cubicBezTo>
                <a:cubicBezTo>
                  <a:pt x="116" y="103"/>
                  <a:pt x="115" y="106"/>
                  <a:pt x="115" y="109"/>
                </a:cubicBezTo>
                <a:cubicBezTo>
                  <a:pt x="115" y="113"/>
                  <a:pt x="116" y="115"/>
                  <a:pt x="119" y="118"/>
                </a:cubicBezTo>
                <a:cubicBezTo>
                  <a:pt x="121" y="120"/>
                  <a:pt x="124" y="121"/>
                  <a:pt x="127" y="121"/>
                </a:cubicBezTo>
                <a:cubicBezTo>
                  <a:pt x="130" y="121"/>
                  <a:pt x="133" y="120"/>
                  <a:pt x="136"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2" name="Freeform 189"/>
          <p:cNvSpPr/>
          <p:nvPr/>
        </p:nvSpPr>
        <p:spPr bwMode="auto">
          <a:xfrm>
            <a:off x="9351105" y="3548784"/>
            <a:ext cx="209589" cy="209589"/>
          </a:xfrm>
          <a:custGeom>
            <a:avLst/>
            <a:gdLst>
              <a:gd name="T0" fmla="*/ 136 w 145"/>
              <a:gd name="T1" fmla="*/ 36 h 146"/>
              <a:gd name="T2" fmla="*/ 145 w 145"/>
              <a:gd name="T3" fmla="*/ 73 h 146"/>
              <a:gd name="T4" fmla="*/ 136 w 145"/>
              <a:gd name="T5" fmla="*/ 109 h 146"/>
              <a:gd name="T6" fmla="*/ 109 w 145"/>
              <a:gd name="T7" fmla="*/ 136 h 146"/>
              <a:gd name="T8" fmla="*/ 73 w 145"/>
              <a:gd name="T9" fmla="*/ 146 h 146"/>
              <a:gd name="T10" fmla="*/ 52 w 145"/>
              <a:gd name="T11" fmla="*/ 143 h 146"/>
              <a:gd name="T12" fmla="*/ 60 w 145"/>
              <a:gd name="T13" fmla="*/ 127 h 146"/>
              <a:gd name="T14" fmla="*/ 65 w 145"/>
              <a:gd name="T15" fmla="*/ 107 h 146"/>
              <a:gd name="T16" fmla="*/ 72 w 145"/>
              <a:gd name="T17" fmla="*/ 113 h 146"/>
              <a:gd name="T18" fmla="*/ 82 w 145"/>
              <a:gd name="T19" fmla="*/ 116 h 146"/>
              <a:gd name="T20" fmla="*/ 103 w 145"/>
              <a:gd name="T21" fmla="*/ 110 h 146"/>
              <a:gd name="T22" fmla="*/ 117 w 145"/>
              <a:gd name="T23" fmla="*/ 92 h 146"/>
              <a:gd name="T24" fmla="*/ 122 w 145"/>
              <a:gd name="T25" fmla="*/ 66 h 146"/>
              <a:gd name="T26" fmla="*/ 116 w 145"/>
              <a:gd name="T27" fmla="*/ 46 h 146"/>
              <a:gd name="T28" fmla="*/ 100 w 145"/>
              <a:gd name="T29" fmla="*/ 31 h 146"/>
              <a:gd name="T30" fmla="*/ 76 w 145"/>
              <a:gd name="T31" fmla="*/ 25 h 146"/>
              <a:gd name="T32" fmla="*/ 57 w 145"/>
              <a:gd name="T33" fmla="*/ 27 h 146"/>
              <a:gd name="T34" fmla="*/ 42 w 145"/>
              <a:gd name="T35" fmla="*/ 35 h 146"/>
              <a:gd name="T36" fmla="*/ 32 w 145"/>
              <a:gd name="T37" fmla="*/ 45 h 146"/>
              <a:gd name="T38" fmla="*/ 26 w 145"/>
              <a:gd name="T39" fmla="*/ 57 h 146"/>
              <a:gd name="T40" fmla="*/ 24 w 145"/>
              <a:gd name="T41" fmla="*/ 70 h 146"/>
              <a:gd name="T42" fmla="*/ 28 w 145"/>
              <a:gd name="T43" fmla="*/ 87 h 146"/>
              <a:gd name="T44" fmla="*/ 39 w 145"/>
              <a:gd name="T45" fmla="*/ 98 h 146"/>
              <a:gd name="T46" fmla="*/ 42 w 145"/>
              <a:gd name="T47" fmla="*/ 96 h 146"/>
              <a:gd name="T48" fmla="*/ 43 w 145"/>
              <a:gd name="T49" fmla="*/ 93 h 146"/>
              <a:gd name="T50" fmla="*/ 44 w 145"/>
              <a:gd name="T51" fmla="*/ 90 h 146"/>
              <a:gd name="T52" fmla="*/ 43 w 145"/>
              <a:gd name="T53" fmla="*/ 86 h 146"/>
              <a:gd name="T54" fmla="*/ 38 w 145"/>
              <a:gd name="T55" fmla="*/ 72 h 146"/>
              <a:gd name="T56" fmla="*/ 48 w 145"/>
              <a:gd name="T57" fmla="*/ 47 h 146"/>
              <a:gd name="T58" fmla="*/ 74 w 145"/>
              <a:gd name="T59" fmla="*/ 37 h 146"/>
              <a:gd name="T60" fmla="*/ 96 w 145"/>
              <a:gd name="T61" fmla="*/ 45 h 146"/>
              <a:gd name="T62" fmla="*/ 104 w 145"/>
              <a:gd name="T63" fmla="*/ 65 h 146"/>
              <a:gd name="T64" fmla="*/ 97 w 145"/>
              <a:gd name="T65" fmla="*/ 92 h 146"/>
              <a:gd name="T66" fmla="*/ 81 w 145"/>
              <a:gd name="T67" fmla="*/ 104 h 146"/>
              <a:gd name="T68" fmla="*/ 71 w 145"/>
              <a:gd name="T69" fmla="*/ 99 h 146"/>
              <a:gd name="T70" fmla="*/ 69 w 145"/>
              <a:gd name="T71" fmla="*/ 90 h 146"/>
              <a:gd name="T72" fmla="*/ 72 w 145"/>
              <a:gd name="T73" fmla="*/ 81 h 146"/>
              <a:gd name="T74" fmla="*/ 75 w 145"/>
              <a:gd name="T75" fmla="*/ 71 h 146"/>
              <a:gd name="T76" fmla="*/ 76 w 145"/>
              <a:gd name="T77" fmla="*/ 64 h 146"/>
              <a:gd name="T78" fmla="*/ 73 w 145"/>
              <a:gd name="T79" fmla="*/ 56 h 146"/>
              <a:gd name="T80" fmla="*/ 66 w 145"/>
              <a:gd name="T81" fmla="*/ 53 h 146"/>
              <a:gd name="T82" fmla="*/ 56 w 145"/>
              <a:gd name="T83" fmla="*/ 58 h 146"/>
              <a:gd name="T84" fmla="*/ 52 w 145"/>
              <a:gd name="T85" fmla="*/ 72 h 146"/>
              <a:gd name="T86" fmla="*/ 54 w 145"/>
              <a:gd name="T87" fmla="*/ 83 h 146"/>
              <a:gd name="T88" fmla="*/ 45 w 145"/>
              <a:gd name="T89" fmla="*/ 123 h 146"/>
              <a:gd name="T90" fmla="*/ 44 w 145"/>
              <a:gd name="T91" fmla="*/ 140 h 146"/>
              <a:gd name="T92" fmla="*/ 12 w 145"/>
              <a:gd name="T93" fmla="*/ 113 h 146"/>
              <a:gd name="T94" fmla="*/ 0 w 145"/>
              <a:gd name="T95" fmla="*/ 73 h 146"/>
              <a:gd name="T96" fmla="*/ 10 w 145"/>
              <a:gd name="T97" fmla="*/ 36 h 146"/>
              <a:gd name="T98" fmla="*/ 36 w 145"/>
              <a:gd name="T99" fmla="*/ 10 h 146"/>
              <a:gd name="T100" fmla="*/ 73 w 145"/>
              <a:gd name="T101" fmla="*/ 0 h 146"/>
              <a:gd name="T102" fmla="*/ 109 w 145"/>
              <a:gd name="T103" fmla="*/ 10 h 146"/>
              <a:gd name="T104" fmla="*/ 136 w 145"/>
              <a:gd name="T105" fmla="*/ 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 h="146">
                <a:moveTo>
                  <a:pt x="136" y="36"/>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6" y="146"/>
                  <a:pt x="59" y="145"/>
                  <a:pt x="52" y="143"/>
                </a:cubicBezTo>
                <a:cubicBezTo>
                  <a:pt x="56" y="137"/>
                  <a:pt x="58" y="132"/>
                  <a:pt x="60" y="127"/>
                </a:cubicBezTo>
                <a:cubicBezTo>
                  <a:pt x="60" y="125"/>
                  <a:pt x="62" y="118"/>
                  <a:pt x="65" y="107"/>
                </a:cubicBezTo>
                <a:cubicBezTo>
                  <a:pt x="66" y="110"/>
                  <a:pt x="68" y="112"/>
                  <a:pt x="72" y="113"/>
                </a:cubicBezTo>
                <a:cubicBezTo>
                  <a:pt x="75" y="115"/>
                  <a:pt x="79" y="116"/>
                  <a:pt x="82" y="116"/>
                </a:cubicBezTo>
                <a:cubicBezTo>
                  <a:pt x="90" y="116"/>
                  <a:pt x="97" y="114"/>
                  <a:pt x="103" y="110"/>
                </a:cubicBezTo>
                <a:cubicBezTo>
                  <a:pt x="109" y="105"/>
                  <a:pt x="113" y="99"/>
                  <a:pt x="117" y="92"/>
                </a:cubicBezTo>
                <a:cubicBezTo>
                  <a:pt x="120" y="84"/>
                  <a:pt x="122" y="76"/>
                  <a:pt x="122" y="66"/>
                </a:cubicBezTo>
                <a:cubicBezTo>
                  <a:pt x="122" y="59"/>
                  <a:pt x="120" y="52"/>
                  <a:pt x="116" y="46"/>
                </a:cubicBezTo>
                <a:cubicBezTo>
                  <a:pt x="112" y="40"/>
                  <a:pt x="107" y="35"/>
                  <a:pt x="100" y="31"/>
                </a:cubicBezTo>
                <a:cubicBezTo>
                  <a:pt x="93" y="27"/>
                  <a:pt x="85" y="25"/>
                  <a:pt x="76" y="25"/>
                </a:cubicBezTo>
                <a:cubicBezTo>
                  <a:pt x="69" y="25"/>
                  <a:pt x="63" y="26"/>
                  <a:pt x="57" y="27"/>
                </a:cubicBezTo>
                <a:cubicBezTo>
                  <a:pt x="51" y="29"/>
                  <a:pt x="46" y="32"/>
                  <a:pt x="42" y="35"/>
                </a:cubicBezTo>
                <a:cubicBezTo>
                  <a:pt x="38" y="38"/>
                  <a:pt x="35" y="41"/>
                  <a:pt x="32" y="45"/>
                </a:cubicBezTo>
                <a:cubicBezTo>
                  <a:pt x="29" y="49"/>
                  <a:pt x="27" y="53"/>
                  <a:pt x="26" y="57"/>
                </a:cubicBezTo>
                <a:cubicBezTo>
                  <a:pt x="24" y="62"/>
                  <a:pt x="24" y="66"/>
                  <a:pt x="24" y="70"/>
                </a:cubicBezTo>
                <a:cubicBezTo>
                  <a:pt x="24" y="77"/>
                  <a:pt x="25" y="82"/>
                  <a:pt x="28" y="87"/>
                </a:cubicBezTo>
                <a:cubicBezTo>
                  <a:pt x="30" y="92"/>
                  <a:pt x="34" y="96"/>
                  <a:pt x="39" y="98"/>
                </a:cubicBezTo>
                <a:cubicBezTo>
                  <a:pt x="40" y="99"/>
                  <a:pt x="42" y="98"/>
                  <a:pt x="42" y="96"/>
                </a:cubicBezTo>
                <a:cubicBezTo>
                  <a:pt x="42" y="96"/>
                  <a:pt x="43" y="95"/>
                  <a:pt x="43" y="93"/>
                </a:cubicBezTo>
                <a:cubicBezTo>
                  <a:pt x="43" y="92"/>
                  <a:pt x="44" y="91"/>
                  <a:pt x="44" y="90"/>
                </a:cubicBezTo>
                <a:cubicBezTo>
                  <a:pt x="44" y="89"/>
                  <a:pt x="44" y="87"/>
                  <a:pt x="43" y="86"/>
                </a:cubicBezTo>
                <a:cubicBezTo>
                  <a:pt x="39" y="82"/>
                  <a:pt x="38" y="78"/>
                  <a:pt x="38" y="72"/>
                </a:cubicBezTo>
                <a:cubicBezTo>
                  <a:pt x="38" y="62"/>
                  <a:pt x="41" y="54"/>
                  <a:pt x="48" y="47"/>
                </a:cubicBezTo>
                <a:cubicBezTo>
                  <a:pt x="54" y="41"/>
                  <a:pt x="63" y="37"/>
                  <a:pt x="74" y="37"/>
                </a:cubicBezTo>
                <a:cubicBezTo>
                  <a:pt x="83" y="37"/>
                  <a:pt x="91" y="40"/>
                  <a:pt x="96" y="45"/>
                </a:cubicBezTo>
                <a:cubicBezTo>
                  <a:pt x="101" y="50"/>
                  <a:pt x="104" y="57"/>
                  <a:pt x="104" y="65"/>
                </a:cubicBezTo>
                <a:cubicBezTo>
                  <a:pt x="104" y="76"/>
                  <a:pt x="102" y="85"/>
                  <a:pt x="97" y="92"/>
                </a:cubicBezTo>
                <a:cubicBezTo>
                  <a:pt x="93" y="100"/>
                  <a:pt x="87" y="104"/>
                  <a:pt x="81" y="104"/>
                </a:cubicBezTo>
                <a:cubicBezTo>
                  <a:pt x="77" y="104"/>
                  <a:pt x="74" y="102"/>
                  <a:pt x="71" y="99"/>
                </a:cubicBezTo>
                <a:cubicBezTo>
                  <a:pt x="69" y="97"/>
                  <a:pt x="68" y="93"/>
                  <a:pt x="69" y="90"/>
                </a:cubicBezTo>
                <a:cubicBezTo>
                  <a:pt x="70" y="87"/>
                  <a:pt x="71" y="84"/>
                  <a:pt x="72" y="81"/>
                </a:cubicBezTo>
                <a:cubicBezTo>
                  <a:pt x="73" y="77"/>
                  <a:pt x="74" y="74"/>
                  <a:pt x="75" y="71"/>
                </a:cubicBezTo>
                <a:cubicBezTo>
                  <a:pt x="75" y="68"/>
                  <a:pt x="76" y="66"/>
                  <a:pt x="76" y="64"/>
                </a:cubicBezTo>
                <a:cubicBezTo>
                  <a:pt x="76" y="61"/>
                  <a:pt x="75" y="58"/>
                  <a:pt x="73" y="56"/>
                </a:cubicBezTo>
                <a:cubicBezTo>
                  <a:pt x="71" y="54"/>
                  <a:pt x="69" y="53"/>
                  <a:pt x="66" y="53"/>
                </a:cubicBezTo>
                <a:cubicBezTo>
                  <a:pt x="62" y="53"/>
                  <a:pt x="59" y="55"/>
                  <a:pt x="56" y="58"/>
                </a:cubicBezTo>
                <a:cubicBezTo>
                  <a:pt x="53" y="62"/>
                  <a:pt x="52" y="66"/>
                  <a:pt x="52" y="72"/>
                </a:cubicBezTo>
                <a:cubicBezTo>
                  <a:pt x="52" y="76"/>
                  <a:pt x="53" y="80"/>
                  <a:pt x="54" y="83"/>
                </a:cubicBezTo>
                <a:cubicBezTo>
                  <a:pt x="45" y="123"/>
                  <a:pt x="45" y="123"/>
                  <a:pt x="45" y="123"/>
                </a:cubicBezTo>
                <a:cubicBezTo>
                  <a:pt x="44" y="127"/>
                  <a:pt x="43" y="133"/>
                  <a:pt x="44" y="140"/>
                </a:cubicBezTo>
                <a:cubicBezTo>
                  <a:pt x="31" y="134"/>
                  <a:pt x="20" y="125"/>
                  <a:pt x="12" y="113"/>
                </a:cubicBezTo>
                <a:cubicBezTo>
                  <a:pt x="4" y="101"/>
                  <a:pt x="0" y="88"/>
                  <a:pt x="0" y="73"/>
                </a:cubicBezTo>
                <a:cubicBezTo>
                  <a:pt x="0" y="60"/>
                  <a:pt x="3" y="48"/>
                  <a:pt x="10" y="36"/>
                </a:cubicBezTo>
                <a:cubicBezTo>
                  <a:pt x="16" y="25"/>
                  <a:pt x="25" y="17"/>
                  <a:pt x="36" y="10"/>
                </a:cubicBezTo>
                <a:cubicBezTo>
                  <a:pt x="47" y="4"/>
                  <a:pt x="60" y="0"/>
                  <a:pt x="73" y="0"/>
                </a:cubicBezTo>
                <a:cubicBezTo>
                  <a:pt x="86" y="0"/>
                  <a:pt x="98" y="4"/>
                  <a:pt x="109" y="10"/>
                </a:cubicBezTo>
                <a:cubicBezTo>
                  <a:pt x="120" y="17"/>
                  <a:pt x="129" y="25"/>
                  <a:pt x="136" y="3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3" name="Freeform 190"/>
          <p:cNvSpPr/>
          <p:nvPr/>
        </p:nvSpPr>
        <p:spPr bwMode="auto">
          <a:xfrm>
            <a:off x="9619033" y="3548784"/>
            <a:ext cx="207427" cy="209589"/>
          </a:xfrm>
          <a:custGeom>
            <a:avLst/>
            <a:gdLst>
              <a:gd name="T0" fmla="*/ 118 w 145"/>
              <a:gd name="T1" fmla="*/ 0 h 146"/>
              <a:gd name="T2" fmla="*/ 137 w 145"/>
              <a:gd name="T3" fmla="*/ 8 h 146"/>
              <a:gd name="T4" fmla="*/ 145 w 145"/>
              <a:gd name="T5" fmla="*/ 28 h 146"/>
              <a:gd name="T6" fmla="*/ 145 w 145"/>
              <a:gd name="T7" fmla="*/ 118 h 146"/>
              <a:gd name="T8" fmla="*/ 137 w 145"/>
              <a:gd name="T9" fmla="*/ 138 h 146"/>
              <a:gd name="T10" fmla="*/ 118 w 145"/>
              <a:gd name="T11" fmla="*/ 146 h 146"/>
              <a:gd name="T12" fmla="*/ 50 w 145"/>
              <a:gd name="T13" fmla="*/ 146 h 146"/>
              <a:gd name="T14" fmla="*/ 60 w 145"/>
              <a:gd name="T15" fmla="*/ 126 h 146"/>
              <a:gd name="T16" fmla="*/ 65 w 145"/>
              <a:gd name="T17" fmla="*/ 106 h 146"/>
              <a:gd name="T18" fmla="*/ 72 w 145"/>
              <a:gd name="T19" fmla="*/ 112 h 146"/>
              <a:gd name="T20" fmla="*/ 82 w 145"/>
              <a:gd name="T21" fmla="*/ 115 h 146"/>
              <a:gd name="T22" fmla="*/ 110 w 145"/>
              <a:gd name="T23" fmla="*/ 101 h 146"/>
              <a:gd name="T24" fmla="*/ 121 w 145"/>
              <a:gd name="T25" fmla="*/ 66 h 146"/>
              <a:gd name="T26" fmla="*/ 118 w 145"/>
              <a:gd name="T27" fmla="*/ 50 h 146"/>
              <a:gd name="T28" fmla="*/ 109 w 145"/>
              <a:gd name="T29" fmla="*/ 37 h 146"/>
              <a:gd name="T30" fmla="*/ 94 w 145"/>
              <a:gd name="T31" fmla="*/ 28 h 146"/>
              <a:gd name="T32" fmla="*/ 76 w 145"/>
              <a:gd name="T33" fmla="*/ 25 h 146"/>
              <a:gd name="T34" fmla="*/ 57 w 145"/>
              <a:gd name="T35" fmla="*/ 27 h 146"/>
              <a:gd name="T36" fmla="*/ 43 w 145"/>
              <a:gd name="T37" fmla="*/ 34 h 146"/>
              <a:gd name="T38" fmla="*/ 33 w 145"/>
              <a:gd name="T39" fmla="*/ 45 h 146"/>
              <a:gd name="T40" fmla="*/ 26 w 145"/>
              <a:gd name="T41" fmla="*/ 57 h 146"/>
              <a:gd name="T42" fmla="*/ 24 w 145"/>
              <a:gd name="T43" fmla="*/ 69 h 146"/>
              <a:gd name="T44" fmla="*/ 28 w 145"/>
              <a:gd name="T45" fmla="*/ 86 h 146"/>
              <a:gd name="T46" fmla="*/ 39 w 145"/>
              <a:gd name="T47" fmla="*/ 97 h 146"/>
              <a:gd name="T48" fmla="*/ 41 w 145"/>
              <a:gd name="T49" fmla="*/ 97 h 146"/>
              <a:gd name="T50" fmla="*/ 43 w 145"/>
              <a:gd name="T51" fmla="*/ 95 h 146"/>
              <a:gd name="T52" fmla="*/ 44 w 145"/>
              <a:gd name="T53" fmla="*/ 89 h 146"/>
              <a:gd name="T54" fmla="*/ 43 w 145"/>
              <a:gd name="T55" fmla="*/ 85 h 146"/>
              <a:gd name="T56" fmla="*/ 38 w 145"/>
              <a:gd name="T57" fmla="*/ 71 h 146"/>
              <a:gd name="T58" fmla="*/ 48 w 145"/>
              <a:gd name="T59" fmla="*/ 47 h 146"/>
              <a:gd name="T60" fmla="*/ 74 w 145"/>
              <a:gd name="T61" fmla="*/ 37 h 146"/>
              <a:gd name="T62" fmla="*/ 96 w 145"/>
              <a:gd name="T63" fmla="*/ 44 h 146"/>
              <a:gd name="T64" fmla="*/ 104 w 145"/>
              <a:gd name="T65" fmla="*/ 64 h 146"/>
              <a:gd name="T66" fmla="*/ 97 w 145"/>
              <a:gd name="T67" fmla="*/ 91 h 146"/>
              <a:gd name="T68" fmla="*/ 81 w 145"/>
              <a:gd name="T69" fmla="*/ 103 h 146"/>
              <a:gd name="T70" fmla="*/ 72 w 145"/>
              <a:gd name="T71" fmla="*/ 98 h 146"/>
              <a:gd name="T72" fmla="*/ 70 w 145"/>
              <a:gd name="T73" fmla="*/ 89 h 146"/>
              <a:gd name="T74" fmla="*/ 72 w 145"/>
              <a:gd name="T75" fmla="*/ 80 h 146"/>
              <a:gd name="T76" fmla="*/ 75 w 145"/>
              <a:gd name="T77" fmla="*/ 70 h 146"/>
              <a:gd name="T78" fmla="*/ 76 w 145"/>
              <a:gd name="T79" fmla="*/ 63 h 146"/>
              <a:gd name="T80" fmla="*/ 73 w 145"/>
              <a:gd name="T81" fmla="*/ 55 h 146"/>
              <a:gd name="T82" fmla="*/ 66 w 145"/>
              <a:gd name="T83" fmla="*/ 52 h 146"/>
              <a:gd name="T84" fmla="*/ 56 w 145"/>
              <a:gd name="T85" fmla="*/ 58 h 146"/>
              <a:gd name="T86" fmla="*/ 52 w 145"/>
              <a:gd name="T87" fmla="*/ 71 h 146"/>
              <a:gd name="T88" fmla="*/ 55 w 145"/>
              <a:gd name="T89" fmla="*/ 82 h 146"/>
              <a:gd name="T90" fmla="*/ 45 w 145"/>
              <a:gd name="T91" fmla="*/ 122 h 146"/>
              <a:gd name="T92" fmla="*/ 45 w 145"/>
              <a:gd name="T93" fmla="*/ 146 h 146"/>
              <a:gd name="T94" fmla="*/ 27 w 145"/>
              <a:gd name="T95" fmla="*/ 146 h 146"/>
              <a:gd name="T96" fmla="*/ 8 w 145"/>
              <a:gd name="T97" fmla="*/ 138 h 146"/>
              <a:gd name="T98" fmla="*/ 0 w 145"/>
              <a:gd name="T99" fmla="*/ 118 h 146"/>
              <a:gd name="T100" fmla="*/ 0 w 145"/>
              <a:gd name="T101" fmla="*/ 28 h 146"/>
              <a:gd name="T102" fmla="*/ 8 w 145"/>
              <a:gd name="T103" fmla="*/ 8 h 146"/>
              <a:gd name="T104" fmla="*/ 27 w 145"/>
              <a:gd name="T105" fmla="*/ 0 h 146"/>
              <a:gd name="T106" fmla="*/ 118 w 145"/>
              <a:gd name="T10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5" h="146">
                <a:moveTo>
                  <a:pt x="118" y="0"/>
                </a:moveTo>
                <a:cubicBezTo>
                  <a:pt x="126" y="0"/>
                  <a:pt x="132" y="3"/>
                  <a:pt x="137" y="8"/>
                </a:cubicBezTo>
                <a:cubicBezTo>
                  <a:pt x="143" y="14"/>
                  <a:pt x="145" y="20"/>
                  <a:pt x="145" y="28"/>
                </a:cubicBezTo>
                <a:cubicBezTo>
                  <a:pt x="145" y="118"/>
                  <a:pt x="145" y="118"/>
                  <a:pt x="145" y="118"/>
                </a:cubicBezTo>
                <a:cubicBezTo>
                  <a:pt x="145" y="126"/>
                  <a:pt x="143" y="132"/>
                  <a:pt x="137" y="138"/>
                </a:cubicBezTo>
                <a:cubicBezTo>
                  <a:pt x="132" y="143"/>
                  <a:pt x="126" y="146"/>
                  <a:pt x="118" y="146"/>
                </a:cubicBezTo>
                <a:cubicBezTo>
                  <a:pt x="50" y="146"/>
                  <a:pt x="50" y="146"/>
                  <a:pt x="50" y="146"/>
                </a:cubicBezTo>
                <a:cubicBezTo>
                  <a:pt x="55" y="138"/>
                  <a:pt x="58" y="131"/>
                  <a:pt x="60" y="126"/>
                </a:cubicBezTo>
                <a:cubicBezTo>
                  <a:pt x="60" y="124"/>
                  <a:pt x="62" y="117"/>
                  <a:pt x="65" y="106"/>
                </a:cubicBezTo>
                <a:cubicBezTo>
                  <a:pt x="66" y="108"/>
                  <a:pt x="69" y="111"/>
                  <a:pt x="72" y="112"/>
                </a:cubicBezTo>
                <a:cubicBezTo>
                  <a:pt x="75" y="114"/>
                  <a:pt x="79" y="115"/>
                  <a:pt x="82" y="115"/>
                </a:cubicBezTo>
                <a:cubicBezTo>
                  <a:pt x="94" y="115"/>
                  <a:pt x="103" y="110"/>
                  <a:pt x="110" y="101"/>
                </a:cubicBezTo>
                <a:cubicBezTo>
                  <a:pt x="118" y="92"/>
                  <a:pt x="121" y="80"/>
                  <a:pt x="121" y="66"/>
                </a:cubicBezTo>
                <a:cubicBezTo>
                  <a:pt x="121" y="60"/>
                  <a:pt x="120" y="55"/>
                  <a:pt x="118" y="50"/>
                </a:cubicBezTo>
                <a:cubicBezTo>
                  <a:pt x="116" y="45"/>
                  <a:pt x="113" y="41"/>
                  <a:pt x="109" y="37"/>
                </a:cubicBezTo>
                <a:cubicBezTo>
                  <a:pt x="105" y="33"/>
                  <a:pt x="100" y="30"/>
                  <a:pt x="94" y="28"/>
                </a:cubicBezTo>
                <a:cubicBezTo>
                  <a:pt x="89" y="26"/>
                  <a:pt x="82" y="25"/>
                  <a:pt x="76" y="25"/>
                </a:cubicBezTo>
                <a:cubicBezTo>
                  <a:pt x="69" y="25"/>
                  <a:pt x="63" y="25"/>
                  <a:pt x="57" y="27"/>
                </a:cubicBezTo>
                <a:cubicBezTo>
                  <a:pt x="52" y="29"/>
                  <a:pt x="47" y="31"/>
                  <a:pt x="43" y="34"/>
                </a:cubicBezTo>
                <a:cubicBezTo>
                  <a:pt x="39" y="37"/>
                  <a:pt x="36" y="41"/>
                  <a:pt x="33" y="45"/>
                </a:cubicBezTo>
                <a:cubicBezTo>
                  <a:pt x="30" y="49"/>
                  <a:pt x="28" y="53"/>
                  <a:pt x="26" y="57"/>
                </a:cubicBezTo>
                <a:cubicBezTo>
                  <a:pt x="25" y="61"/>
                  <a:pt x="24" y="65"/>
                  <a:pt x="24" y="69"/>
                </a:cubicBezTo>
                <a:cubicBezTo>
                  <a:pt x="24" y="76"/>
                  <a:pt x="26" y="82"/>
                  <a:pt x="28" y="86"/>
                </a:cubicBezTo>
                <a:cubicBezTo>
                  <a:pt x="31" y="91"/>
                  <a:pt x="34" y="95"/>
                  <a:pt x="39" y="97"/>
                </a:cubicBezTo>
                <a:cubicBezTo>
                  <a:pt x="40" y="97"/>
                  <a:pt x="41" y="97"/>
                  <a:pt x="41" y="97"/>
                </a:cubicBezTo>
                <a:cubicBezTo>
                  <a:pt x="42" y="97"/>
                  <a:pt x="43" y="96"/>
                  <a:pt x="43" y="95"/>
                </a:cubicBezTo>
                <a:cubicBezTo>
                  <a:pt x="43" y="92"/>
                  <a:pt x="44" y="90"/>
                  <a:pt x="44" y="89"/>
                </a:cubicBezTo>
                <a:cubicBezTo>
                  <a:pt x="45" y="88"/>
                  <a:pt x="44" y="87"/>
                  <a:pt x="43" y="85"/>
                </a:cubicBezTo>
                <a:cubicBezTo>
                  <a:pt x="40" y="81"/>
                  <a:pt x="38" y="77"/>
                  <a:pt x="38" y="71"/>
                </a:cubicBezTo>
                <a:cubicBezTo>
                  <a:pt x="38" y="62"/>
                  <a:pt x="42" y="54"/>
                  <a:pt x="48" y="47"/>
                </a:cubicBezTo>
                <a:cubicBezTo>
                  <a:pt x="55" y="40"/>
                  <a:pt x="63" y="37"/>
                  <a:pt x="74" y="37"/>
                </a:cubicBezTo>
                <a:cubicBezTo>
                  <a:pt x="83" y="37"/>
                  <a:pt x="90" y="39"/>
                  <a:pt x="96" y="44"/>
                </a:cubicBezTo>
                <a:cubicBezTo>
                  <a:pt x="101" y="50"/>
                  <a:pt x="104" y="56"/>
                  <a:pt x="104" y="64"/>
                </a:cubicBezTo>
                <a:cubicBezTo>
                  <a:pt x="104" y="75"/>
                  <a:pt x="102" y="84"/>
                  <a:pt x="97" y="91"/>
                </a:cubicBezTo>
                <a:cubicBezTo>
                  <a:pt x="93" y="99"/>
                  <a:pt x="88" y="103"/>
                  <a:pt x="81" y="103"/>
                </a:cubicBezTo>
                <a:cubicBezTo>
                  <a:pt x="77" y="103"/>
                  <a:pt x="74" y="101"/>
                  <a:pt x="72" y="98"/>
                </a:cubicBezTo>
                <a:cubicBezTo>
                  <a:pt x="69" y="96"/>
                  <a:pt x="69" y="92"/>
                  <a:pt x="70" y="89"/>
                </a:cubicBezTo>
                <a:cubicBezTo>
                  <a:pt x="70" y="86"/>
                  <a:pt x="71" y="84"/>
                  <a:pt x="72" y="80"/>
                </a:cubicBezTo>
                <a:cubicBezTo>
                  <a:pt x="73" y="76"/>
                  <a:pt x="74" y="73"/>
                  <a:pt x="75" y="70"/>
                </a:cubicBezTo>
                <a:cubicBezTo>
                  <a:pt x="76" y="68"/>
                  <a:pt x="76" y="65"/>
                  <a:pt x="76" y="63"/>
                </a:cubicBezTo>
                <a:cubicBezTo>
                  <a:pt x="76" y="60"/>
                  <a:pt x="75" y="58"/>
                  <a:pt x="73" y="55"/>
                </a:cubicBezTo>
                <a:cubicBezTo>
                  <a:pt x="72" y="53"/>
                  <a:pt x="69" y="52"/>
                  <a:pt x="66" y="52"/>
                </a:cubicBezTo>
                <a:cubicBezTo>
                  <a:pt x="62" y="52"/>
                  <a:pt x="59" y="54"/>
                  <a:pt x="56" y="58"/>
                </a:cubicBezTo>
                <a:cubicBezTo>
                  <a:pt x="54" y="61"/>
                  <a:pt x="52" y="66"/>
                  <a:pt x="52" y="71"/>
                </a:cubicBezTo>
                <a:cubicBezTo>
                  <a:pt x="52" y="75"/>
                  <a:pt x="53" y="79"/>
                  <a:pt x="55" y="82"/>
                </a:cubicBezTo>
                <a:cubicBezTo>
                  <a:pt x="45" y="122"/>
                  <a:pt x="45" y="122"/>
                  <a:pt x="45" y="122"/>
                </a:cubicBezTo>
                <a:cubicBezTo>
                  <a:pt x="44" y="128"/>
                  <a:pt x="44" y="136"/>
                  <a:pt x="45" y="146"/>
                </a:cubicBezTo>
                <a:cubicBezTo>
                  <a:pt x="27" y="146"/>
                  <a:pt x="27" y="146"/>
                  <a:pt x="27"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7" y="0"/>
                </a:cubicBezTo>
                <a:lnTo>
                  <a:pt x="118"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4" name="Freeform 191"/>
          <p:cNvSpPr>
            <a:spLocks noEditPoints="1"/>
          </p:cNvSpPr>
          <p:nvPr/>
        </p:nvSpPr>
        <p:spPr bwMode="auto">
          <a:xfrm>
            <a:off x="9889121" y="3531498"/>
            <a:ext cx="216071" cy="226874"/>
          </a:xfrm>
          <a:custGeom>
            <a:avLst/>
            <a:gdLst>
              <a:gd name="T0" fmla="*/ 70 w 150"/>
              <a:gd name="T1" fmla="*/ 82 h 158"/>
              <a:gd name="T2" fmla="*/ 86 w 150"/>
              <a:gd name="T3" fmla="*/ 96 h 158"/>
              <a:gd name="T4" fmla="*/ 96 w 150"/>
              <a:gd name="T5" fmla="*/ 119 h 158"/>
              <a:gd name="T6" fmla="*/ 71 w 150"/>
              <a:gd name="T7" fmla="*/ 152 h 158"/>
              <a:gd name="T8" fmla="*/ 20 w 150"/>
              <a:gd name="T9" fmla="*/ 154 h 158"/>
              <a:gd name="T10" fmla="*/ 0 w 150"/>
              <a:gd name="T11" fmla="*/ 128 h 158"/>
              <a:gd name="T12" fmla="*/ 16 w 150"/>
              <a:gd name="T13" fmla="*/ 103 h 158"/>
              <a:gd name="T14" fmla="*/ 49 w 150"/>
              <a:gd name="T15" fmla="*/ 87 h 158"/>
              <a:gd name="T16" fmla="*/ 50 w 150"/>
              <a:gd name="T17" fmla="*/ 72 h 158"/>
              <a:gd name="T18" fmla="*/ 20 w 150"/>
              <a:gd name="T19" fmla="*/ 63 h 158"/>
              <a:gd name="T20" fmla="*/ 14 w 150"/>
              <a:gd name="T21" fmla="*/ 25 h 158"/>
              <a:gd name="T22" fmla="*/ 40 w 150"/>
              <a:gd name="T23" fmla="*/ 3 h 158"/>
              <a:gd name="T24" fmla="*/ 100 w 150"/>
              <a:gd name="T25" fmla="*/ 0 h 158"/>
              <a:gd name="T26" fmla="*/ 75 w 150"/>
              <a:gd name="T27" fmla="*/ 9 h 158"/>
              <a:gd name="T28" fmla="*/ 89 w 150"/>
              <a:gd name="T29" fmla="*/ 36 h 158"/>
              <a:gd name="T30" fmla="*/ 81 w 150"/>
              <a:gd name="T31" fmla="*/ 57 h 158"/>
              <a:gd name="T32" fmla="*/ 69 w 150"/>
              <a:gd name="T33" fmla="*/ 69 h 158"/>
              <a:gd name="T34" fmla="*/ 53 w 150"/>
              <a:gd name="T35" fmla="*/ 149 h 158"/>
              <a:gd name="T36" fmla="*/ 73 w 150"/>
              <a:gd name="T37" fmla="*/ 144 h 158"/>
              <a:gd name="T38" fmla="*/ 83 w 150"/>
              <a:gd name="T39" fmla="*/ 127 h 158"/>
              <a:gd name="T40" fmla="*/ 80 w 150"/>
              <a:gd name="T41" fmla="*/ 118 h 158"/>
              <a:gd name="T42" fmla="*/ 75 w 150"/>
              <a:gd name="T43" fmla="*/ 111 h 158"/>
              <a:gd name="T44" fmla="*/ 68 w 150"/>
              <a:gd name="T45" fmla="*/ 105 h 158"/>
              <a:gd name="T46" fmla="*/ 61 w 150"/>
              <a:gd name="T47" fmla="*/ 100 h 158"/>
              <a:gd name="T48" fmla="*/ 46 w 150"/>
              <a:gd name="T49" fmla="*/ 100 h 158"/>
              <a:gd name="T50" fmla="*/ 27 w 150"/>
              <a:gd name="T51" fmla="*/ 107 h 158"/>
              <a:gd name="T52" fmla="*/ 18 w 150"/>
              <a:gd name="T53" fmla="*/ 124 h 158"/>
              <a:gd name="T54" fmla="*/ 30 w 150"/>
              <a:gd name="T55" fmla="*/ 143 h 158"/>
              <a:gd name="T56" fmla="*/ 53 w 150"/>
              <a:gd name="T57" fmla="*/ 149 h 158"/>
              <a:gd name="T58" fmla="*/ 60 w 150"/>
              <a:gd name="T59" fmla="*/ 65 h 158"/>
              <a:gd name="T60" fmla="*/ 72 w 150"/>
              <a:gd name="T61" fmla="*/ 46 h 158"/>
              <a:gd name="T62" fmla="*/ 65 w 150"/>
              <a:gd name="T63" fmla="*/ 22 h 158"/>
              <a:gd name="T64" fmla="*/ 46 w 150"/>
              <a:gd name="T65" fmla="*/ 8 h 158"/>
              <a:gd name="T66" fmla="*/ 32 w 150"/>
              <a:gd name="T67" fmla="*/ 15 h 158"/>
              <a:gd name="T68" fmla="*/ 29 w 150"/>
              <a:gd name="T69" fmla="*/ 39 h 158"/>
              <a:gd name="T70" fmla="*/ 37 w 150"/>
              <a:gd name="T71" fmla="*/ 58 h 158"/>
              <a:gd name="T72" fmla="*/ 53 w 150"/>
              <a:gd name="T73" fmla="*/ 66 h 158"/>
              <a:gd name="T74" fmla="*/ 150 w 150"/>
              <a:gd name="T75" fmla="*/ 66 h 158"/>
              <a:gd name="T76" fmla="*/ 130 w 150"/>
              <a:gd name="T77" fmla="*/ 76 h 158"/>
              <a:gd name="T78" fmla="*/ 120 w 150"/>
              <a:gd name="T79" fmla="*/ 97 h 158"/>
              <a:gd name="T80" fmla="*/ 100 w 150"/>
              <a:gd name="T81" fmla="*/ 76 h 158"/>
              <a:gd name="T82" fmla="*/ 120 w 150"/>
              <a:gd name="T83" fmla="*/ 66 h 158"/>
              <a:gd name="T84" fmla="*/ 130 w 150"/>
              <a:gd name="T85" fmla="*/ 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0" h="158">
                <a:moveTo>
                  <a:pt x="67" y="75"/>
                </a:moveTo>
                <a:cubicBezTo>
                  <a:pt x="67" y="78"/>
                  <a:pt x="68" y="80"/>
                  <a:pt x="70" y="82"/>
                </a:cubicBezTo>
                <a:cubicBezTo>
                  <a:pt x="72" y="84"/>
                  <a:pt x="74" y="86"/>
                  <a:pt x="77" y="89"/>
                </a:cubicBezTo>
                <a:cubicBezTo>
                  <a:pt x="80" y="91"/>
                  <a:pt x="83" y="93"/>
                  <a:pt x="86" y="96"/>
                </a:cubicBezTo>
                <a:cubicBezTo>
                  <a:pt x="88" y="98"/>
                  <a:pt x="91" y="101"/>
                  <a:pt x="93" y="105"/>
                </a:cubicBezTo>
                <a:cubicBezTo>
                  <a:pt x="95" y="109"/>
                  <a:pt x="96" y="114"/>
                  <a:pt x="96" y="119"/>
                </a:cubicBezTo>
                <a:cubicBezTo>
                  <a:pt x="96" y="124"/>
                  <a:pt x="94" y="130"/>
                  <a:pt x="91" y="135"/>
                </a:cubicBezTo>
                <a:cubicBezTo>
                  <a:pt x="87" y="143"/>
                  <a:pt x="80" y="148"/>
                  <a:pt x="71" y="152"/>
                </a:cubicBezTo>
                <a:cubicBezTo>
                  <a:pt x="63" y="156"/>
                  <a:pt x="53" y="158"/>
                  <a:pt x="43" y="158"/>
                </a:cubicBezTo>
                <a:cubicBezTo>
                  <a:pt x="35" y="158"/>
                  <a:pt x="27" y="156"/>
                  <a:pt x="20" y="154"/>
                </a:cubicBezTo>
                <a:cubicBezTo>
                  <a:pt x="13" y="151"/>
                  <a:pt x="7" y="147"/>
                  <a:pt x="4" y="141"/>
                </a:cubicBezTo>
                <a:cubicBezTo>
                  <a:pt x="1" y="137"/>
                  <a:pt x="0" y="133"/>
                  <a:pt x="0" y="128"/>
                </a:cubicBezTo>
                <a:cubicBezTo>
                  <a:pt x="0" y="123"/>
                  <a:pt x="2" y="118"/>
                  <a:pt x="4" y="114"/>
                </a:cubicBezTo>
                <a:cubicBezTo>
                  <a:pt x="7" y="110"/>
                  <a:pt x="11" y="106"/>
                  <a:pt x="16" y="103"/>
                </a:cubicBezTo>
                <a:cubicBezTo>
                  <a:pt x="24" y="98"/>
                  <a:pt x="37" y="95"/>
                  <a:pt x="54" y="94"/>
                </a:cubicBezTo>
                <a:cubicBezTo>
                  <a:pt x="52" y="91"/>
                  <a:pt x="50" y="89"/>
                  <a:pt x="49" y="87"/>
                </a:cubicBezTo>
                <a:cubicBezTo>
                  <a:pt x="48" y="85"/>
                  <a:pt x="48" y="82"/>
                  <a:pt x="48" y="80"/>
                </a:cubicBezTo>
                <a:cubicBezTo>
                  <a:pt x="48" y="78"/>
                  <a:pt x="49" y="75"/>
                  <a:pt x="50" y="72"/>
                </a:cubicBezTo>
                <a:cubicBezTo>
                  <a:pt x="47" y="72"/>
                  <a:pt x="45" y="72"/>
                  <a:pt x="43" y="72"/>
                </a:cubicBezTo>
                <a:cubicBezTo>
                  <a:pt x="34" y="72"/>
                  <a:pt x="26" y="69"/>
                  <a:pt x="20" y="63"/>
                </a:cubicBezTo>
                <a:cubicBezTo>
                  <a:pt x="13" y="57"/>
                  <a:pt x="10" y="49"/>
                  <a:pt x="10" y="40"/>
                </a:cubicBezTo>
                <a:cubicBezTo>
                  <a:pt x="10" y="35"/>
                  <a:pt x="11" y="30"/>
                  <a:pt x="14" y="25"/>
                </a:cubicBezTo>
                <a:cubicBezTo>
                  <a:pt x="16" y="20"/>
                  <a:pt x="19" y="16"/>
                  <a:pt x="23" y="13"/>
                </a:cubicBezTo>
                <a:cubicBezTo>
                  <a:pt x="28" y="8"/>
                  <a:pt x="34" y="5"/>
                  <a:pt x="40" y="3"/>
                </a:cubicBezTo>
                <a:cubicBezTo>
                  <a:pt x="47" y="1"/>
                  <a:pt x="54" y="0"/>
                  <a:pt x="61" y="0"/>
                </a:cubicBezTo>
                <a:cubicBezTo>
                  <a:pt x="100" y="0"/>
                  <a:pt x="100" y="0"/>
                  <a:pt x="100" y="0"/>
                </a:cubicBezTo>
                <a:cubicBezTo>
                  <a:pt x="87" y="9"/>
                  <a:pt x="87" y="9"/>
                  <a:pt x="87" y="9"/>
                </a:cubicBezTo>
                <a:cubicBezTo>
                  <a:pt x="75" y="9"/>
                  <a:pt x="75" y="9"/>
                  <a:pt x="75" y="9"/>
                </a:cubicBezTo>
                <a:cubicBezTo>
                  <a:pt x="80" y="13"/>
                  <a:pt x="83" y="17"/>
                  <a:pt x="86" y="21"/>
                </a:cubicBezTo>
                <a:cubicBezTo>
                  <a:pt x="88" y="26"/>
                  <a:pt x="89" y="31"/>
                  <a:pt x="89" y="36"/>
                </a:cubicBezTo>
                <a:cubicBezTo>
                  <a:pt x="89" y="41"/>
                  <a:pt x="88" y="45"/>
                  <a:pt x="87" y="48"/>
                </a:cubicBezTo>
                <a:cubicBezTo>
                  <a:pt x="85" y="52"/>
                  <a:pt x="83" y="55"/>
                  <a:pt x="81" y="57"/>
                </a:cubicBezTo>
                <a:cubicBezTo>
                  <a:pt x="79" y="60"/>
                  <a:pt x="77" y="62"/>
                  <a:pt x="75" y="63"/>
                </a:cubicBezTo>
                <a:cubicBezTo>
                  <a:pt x="72" y="65"/>
                  <a:pt x="71" y="67"/>
                  <a:pt x="69" y="69"/>
                </a:cubicBezTo>
                <a:cubicBezTo>
                  <a:pt x="67" y="71"/>
                  <a:pt x="67" y="73"/>
                  <a:pt x="67" y="75"/>
                </a:cubicBezTo>
                <a:close/>
                <a:moveTo>
                  <a:pt x="53" y="149"/>
                </a:moveTo>
                <a:cubicBezTo>
                  <a:pt x="57" y="149"/>
                  <a:pt x="60" y="149"/>
                  <a:pt x="64" y="148"/>
                </a:cubicBezTo>
                <a:cubicBezTo>
                  <a:pt x="67" y="147"/>
                  <a:pt x="70" y="146"/>
                  <a:pt x="73" y="144"/>
                </a:cubicBezTo>
                <a:cubicBezTo>
                  <a:pt x="76" y="142"/>
                  <a:pt x="78" y="140"/>
                  <a:pt x="80" y="137"/>
                </a:cubicBezTo>
                <a:cubicBezTo>
                  <a:pt x="82" y="134"/>
                  <a:pt x="83" y="131"/>
                  <a:pt x="83" y="127"/>
                </a:cubicBezTo>
                <a:cubicBezTo>
                  <a:pt x="83" y="125"/>
                  <a:pt x="82" y="124"/>
                  <a:pt x="82" y="122"/>
                </a:cubicBezTo>
                <a:cubicBezTo>
                  <a:pt x="81" y="121"/>
                  <a:pt x="81" y="119"/>
                  <a:pt x="80" y="118"/>
                </a:cubicBezTo>
                <a:cubicBezTo>
                  <a:pt x="80" y="117"/>
                  <a:pt x="79" y="116"/>
                  <a:pt x="78" y="114"/>
                </a:cubicBezTo>
                <a:cubicBezTo>
                  <a:pt x="77" y="113"/>
                  <a:pt x="76" y="112"/>
                  <a:pt x="75" y="111"/>
                </a:cubicBezTo>
                <a:cubicBezTo>
                  <a:pt x="75" y="110"/>
                  <a:pt x="73" y="109"/>
                  <a:pt x="72" y="108"/>
                </a:cubicBezTo>
                <a:cubicBezTo>
                  <a:pt x="70" y="106"/>
                  <a:pt x="69" y="105"/>
                  <a:pt x="68" y="105"/>
                </a:cubicBezTo>
                <a:cubicBezTo>
                  <a:pt x="68" y="105"/>
                  <a:pt x="66" y="104"/>
                  <a:pt x="64" y="102"/>
                </a:cubicBezTo>
                <a:cubicBezTo>
                  <a:pt x="62" y="101"/>
                  <a:pt x="61" y="100"/>
                  <a:pt x="61" y="100"/>
                </a:cubicBezTo>
                <a:cubicBezTo>
                  <a:pt x="60" y="100"/>
                  <a:pt x="58" y="100"/>
                  <a:pt x="56" y="100"/>
                </a:cubicBezTo>
                <a:cubicBezTo>
                  <a:pt x="53" y="100"/>
                  <a:pt x="49" y="100"/>
                  <a:pt x="46" y="100"/>
                </a:cubicBezTo>
                <a:cubicBezTo>
                  <a:pt x="43" y="101"/>
                  <a:pt x="40" y="101"/>
                  <a:pt x="36" y="103"/>
                </a:cubicBezTo>
                <a:cubicBezTo>
                  <a:pt x="33" y="104"/>
                  <a:pt x="29" y="105"/>
                  <a:pt x="27" y="107"/>
                </a:cubicBezTo>
                <a:cubicBezTo>
                  <a:pt x="24" y="109"/>
                  <a:pt x="22" y="111"/>
                  <a:pt x="20" y="114"/>
                </a:cubicBezTo>
                <a:cubicBezTo>
                  <a:pt x="19" y="117"/>
                  <a:pt x="18" y="120"/>
                  <a:pt x="18" y="124"/>
                </a:cubicBezTo>
                <a:cubicBezTo>
                  <a:pt x="18" y="128"/>
                  <a:pt x="19" y="132"/>
                  <a:pt x="21" y="136"/>
                </a:cubicBezTo>
                <a:cubicBezTo>
                  <a:pt x="23" y="139"/>
                  <a:pt x="26" y="142"/>
                  <a:pt x="30" y="143"/>
                </a:cubicBezTo>
                <a:cubicBezTo>
                  <a:pt x="33" y="145"/>
                  <a:pt x="37" y="147"/>
                  <a:pt x="41" y="148"/>
                </a:cubicBezTo>
                <a:cubicBezTo>
                  <a:pt x="45" y="148"/>
                  <a:pt x="49" y="149"/>
                  <a:pt x="53" y="149"/>
                </a:cubicBezTo>
                <a:close/>
                <a:moveTo>
                  <a:pt x="53" y="66"/>
                </a:moveTo>
                <a:cubicBezTo>
                  <a:pt x="55" y="66"/>
                  <a:pt x="58" y="66"/>
                  <a:pt x="60" y="65"/>
                </a:cubicBezTo>
                <a:cubicBezTo>
                  <a:pt x="63" y="64"/>
                  <a:pt x="65" y="62"/>
                  <a:pt x="67" y="61"/>
                </a:cubicBezTo>
                <a:cubicBezTo>
                  <a:pt x="70" y="57"/>
                  <a:pt x="72" y="52"/>
                  <a:pt x="72" y="46"/>
                </a:cubicBezTo>
                <a:cubicBezTo>
                  <a:pt x="72" y="42"/>
                  <a:pt x="71" y="38"/>
                  <a:pt x="70" y="34"/>
                </a:cubicBezTo>
                <a:cubicBezTo>
                  <a:pt x="69" y="30"/>
                  <a:pt x="67" y="26"/>
                  <a:pt x="65" y="22"/>
                </a:cubicBezTo>
                <a:cubicBezTo>
                  <a:pt x="63" y="18"/>
                  <a:pt x="61" y="14"/>
                  <a:pt x="57" y="12"/>
                </a:cubicBezTo>
                <a:cubicBezTo>
                  <a:pt x="54" y="9"/>
                  <a:pt x="50" y="8"/>
                  <a:pt x="46" y="8"/>
                </a:cubicBezTo>
                <a:cubicBezTo>
                  <a:pt x="44" y="8"/>
                  <a:pt x="41" y="9"/>
                  <a:pt x="39" y="10"/>
                </a:cubicBezTo>
                <a:cubicBezTo>
                  <a:pt x="36" y="11"/>
                  <a:pt x="34" y="13"/>
                  <a:pt x="32" y="15"/>
                </a:cubicBezTo>
                <a:cubicBezTo>
                  <a:pt x="29" y="19"/>
                  <a:pt x="28" y="24"/>
                  <a:pt x="28" y="30"/>
                </a:cubicBezTo>
                <a:cubicBezTo>
                  <a:pt x="28" y="33"/>
                  <a:pt x="28" y="36"/>
                  <a:pt x="29" y="39"/>
                </a:cubicBezTo>
                <a:cubicBezTo>
                  <a:pt x="29" y="42"/>
                  <a:pt x="30" y="46"/>
                  <a:pt x="32" y="49"/>
                </a:cubicBezTo>
                <a:cubicBezTo>
                  <a:pt x="33" y="52"/>
                  <a:pt x="35" y="55"/>
                  <a:pt x="37" y="58"/>
                </a:cubicBezTo>
                <a:cubicBezTo>
                  <a:pt x="39" y="60"/>
                  <a:pt x="41" y="62"/>
                  <a:pt x="44" y="64"/>
                </a:cubicBezTo>
                <a:cubicBezTo>
                  <a:pt x="47" y="66"/>
                  <a:pt x="50" y="66"/>
                  <a:pt x="53" y="66"/>
                </a:cubicBezTo>
                <a:close/>
                <a:moveTo>
                  <a:pt x="130" y="66"/>
                </a:moveTo>
                <a:cubicBezTo>
                  <a:pt x="150" y="66"/>
                  <a:pt x="150" y="66"/>
                  <a:pt x="150" y="66"/>
                </a:cubicBezTo>
                <a:cubicBezTo>
                  <a:pt x="150" y="76"/>
                  <a:pt x="150" y="76"/>
                  <a:pt x="150" y="76"/>
                </a:cubicBezTo>
                <a:cubicBezTo>
                  <a:pt x="130" y="76"/>
                  <a:pt x="130" y="76"/>
                  <a:pt x="130" y="76"/>
                </a:cubicBezTo>
                <a:cubicBezTo>
                  <a:pt x="130" y="97"/>
                  <a:pt x="130" y="97"/>
                  <a:pt x="130" y="97"/>
                </a:cubicBezTo>
                <a:cubicBezTo>
                  <a:pt x="120" y="97"/>
                  <a:pt x="120" y="97"/>
                  <a:pt x="120" y="97"/>
                </a:cubicBezTo>
                <a:cubicBezTo>
                  <a:pt x="120" y="76"/>
                  <a:pt x="120" y="76"/>
                  <a:pt x="120" y="76"/>
                </a:cubicBezTo>
                <a:cubicBezTo>
                  <a:pt x="100" y="76"/>
                  <a:pt x="100" y="76"/>
                  <a:pt x="100" y="76"/>
                </a:cubicBezTo>
                <a:cubicBezTo>
                  <a:pt x="100" y="66"/>
                  <a:pt x="100" y="66"/>
                  <a:pt x="100" y="66"/>
                </a:cubicBezTo>
                <a:cubicBezTo>
                  <a:pt x="120" y="66"/>
                  <a:pt x="120" y="66"/>
                  <a:pt x="120" y="66"/>
                </a:cubicBezTo>
                <a:cubicBezTo>
                  <a:pt x="120" y="46"/>
                  <a:pt x="120" y="46"/>
                  <a:pt x="120" y="46"/>
                </a:cubicBezTo>
                <a:cubicBezTo>
                  <a:pt x="130" y="46"/>
                  <a:pt x="130" y="46"/>
                  <a:pt x="130" y="46"/>
                </a:cubicBezTo>
                <a:lnTo>
                  <a:pt x="130" y="66"/>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5" name="Freeform 192"/>
          <p:cNvSpPr>
            <a:spLocks noEditPoints="1"/>
          </p:cNvSpPr>
          <p:nvPr/>
        </p:nvSpPr>
        <p:spPr bwMode="auto">
          <a:xfrm>
            <a:off x="10167851" y="3566069"/>
            <a:ext cx="261446" cy="172856"/>
          </a:xfrm>
          <a:custGeom>
            <a:avLst/>
            <a:gdLst>
              <a:gd name="T0" fmla="*/ 182 w 182"/>
              <a:gd name="T1" fmla="*/ 6 h 121"/>
              <a:gd name="T2" fmla="*/ 182 w 182"/>
              <a:gd name="T3" fmla="*/ 115 h 121"/>
              <a:gd name="T4" fmla="*/ 180 w 182"/>
              <a:gd name="T5" fmla="*/ 120 h 121"/>
              <a:gd name="T6" fmla="*/ 176 w 182"/>
              <a:gd name="T7" fmla="*/ 121 h 121"/>
              <a:gd name="T8" fmla="*/ 6 w 182"/>
              <a:gd name="T9" fmla="*/ 121 h 121"/>
              <a:gd name="T10" fmla="*/ 2 w 182"/>
              <a:gd name="T11" fmla="*/ 120 h 121"/>
              <a:gd name="T12" fmla="*/ 0 w 182"/>
              <a:gd name="T13" fmla="*/ 115 h 121"/>
              <a:gd name="T14" fmla="*/ 0 w 182"/>
              <a:gd name="T15" fmla="*/ 6 h 121"/>
              <a:gd name="T16" fmla="*/ 2 w 182"/>
              <a:gd name="T17" fmla="*/ 2 h 121"/>
              <a:gd name="T18" fmla="*/ 6 w 182"/>
              <a:gd name="T19" fmla="*/ 0 h 121"/>
              <a:gd name="T20" fmla="*/ 176 w 182"/>
              <a:gd name="T21" fmla="*/ 0 h 121"/>
              <a:gd name="T22" fmla="*/ 180 w 182"/>
              <a:gd name="T23" fmla="*/ 2 h 121"/>
              <a:gd name="T24" fmla="*/ 182 w 182"/>
              <a:gd name="T25" fmla="*/ 6 h 121"/>
              <a:gd name="T26" fmla="*/ 170 w 182"/>
              <a:gd name="T27" fmla="*/ 85 h 121"/>
              <a:gd name="T28" fmla="*/ 170 w 182"/>
              <a:gd name="T29" fmla="*/ 37 h 121"/>
              <a:gd name="T30" fmla="*/ 153 w 182"/>
              <a:gd name="T31" fmla="*/ 30 h 121"/>
              <a:gd name="T32" fmla="*/ 146 w 182"/>
              <a:gd name="T33" fmla="*/ 13 h 121"/>
              <a:gd name="T34" fmla="*/ 37 w 182"/>
              <a:gd name="T35" fmla="*/ 13 h 121"/>
              <a:gd name="T36" fmla="*/ 30 w 182"/>
              <a:gd name="T37" fmla="*/ 30 h 121"/>
              <a:gd name="T38" fmla="*/ 12 w 182"/>
              <a:gd name="T39" fmla="*/ 37 h 121"/>
              <a:gd name="T40" fmla="*/ 12 w 182"/>
              <a:gd name="T41" fmla="*/ 85 h 121"/>
              <a:gd name="T42" fmla="*/ 30 w 182"/>
              <a:gd name="T43" fmla="*/ 92 h 121"/>
              <a:gd name="T44" fmla="*/ 37 w 182"/>
              <a:gd name="T45" fmla="*/ 109 h 121"/>
              <a:gd name="T46" fmla="*/ 146 w 182"/>
              <a:gd name="T47" fmla="*/ 109 h 121"/>
              <a:gd name="T48" fmla="*/ 153 w 182"/>
              <a:gd name="T49" fmla="*/ 92 h 121"/>
              <a:gd name="T50" fmla="*/ 170 w 182"/>
              <a:gd name="T51" fmla="*/ 85 h 121"/>
              <a:gd name="T52" fmla="*/ 119 w 182"/>
              <a:gd name="T53" fmla="*/ 48 h 121"/>
              <a:gd name="T54" fmla="*/ 121 w 182"/>
              <a:gd name="T55" fmla="*/ 61 h 121"/>
              <a:gd name="T56" fmla="*/ 119 w 182"/>
              <a:gd name="T57" fmla="*/ 74 h 121"/>
              <a:gd name="T58" fmla="*/ 114 w 182"/>
              <a:gd name="T59" fmla="*/ 87 h 121"/>
              <a:gd name="T60" fmla="*/ 104 w 182"/>
              <a:gd name="T61" fmla="*/ 97 h 121"/>
              <a:gd name="T62" fmla="*/ 91 w 182"/>
              <a:gd name="T63" fmla="*/ 100 h 121"/>
              <a:gd name="T64" fmla="*/ 78 w 182"/>
              <a:gd name="T65" fmla="*/ 97 h 121"/>
              <a:gd name="T66" fmla="*/ 68 w 182"/>
              <a:gd name="T67" fmla="*/ 87 h 121"/>
              <a:gd name="T68" fmla="*/ 63 w 182"/>
              <a:gd name="T69" fmla="*/ 74 h 121"/>
              <a:gd name="T70" fmla="*/ 61 w 182"/>
              <a:gd name="T71" fmla="*/ 61 h 121"/>
              <a:gd name="T72" fmla="*/ 63 w 182"/>
              <a:gd name="T73" fmla="*/ 48 h 121"/>
              <a:gd name="T74" fmla="*/ 68 w 182"/>
              <a:gd name="T75" fmla="*/ 35 h 121"/>
              <a:gd name="T76" fmla="*/ 78 w 182"/>
              <a:gd name="T77" fmla="*/ 25 h 121"/>
              <a:gd name="T78" fmla="*/ 91 w 182"/>
              <a:gd name="T79" fmla="*/ 22 h 121"/>
              <a:gd name="T80" fmla="*/ 104 w 182"/>
              <a:gd name="T81" fmla="*/ 25 h 121"/>
              <a:gd name="T82" fmla="*/ 114 w 182"/>
              <a:gd name="T83" fmla="*/ 35 h 121"/>
              <a:gd name="T84" fmla="*/ 119 w 182"/>
              <a:gd name="T85" fmla="*/ 48 h 121"/>
              <a:gd name="T86" fmla="*/ 73 w 182"/>
              <a:gd name="T87" fmla="*/ 85 h 121"/>
              <a:gd name="T88" fmla="*/ 109 w 182"/>
              <a:gd name="T89" fmla="*/ 85 h 121"/>
              <a:gd name="T90" fmla="*/ 109 w 182"/>
              <a:gd name="T91" fmla="*/ 76 h 121"/>
              <a:gd name="T92" fmla="*/ 97 w 182"/>
              <a:gd name="T93" fmla="*/ 76 h 121"/>
              <a:gd name="T94" fmla="*/ 97 w 182"/>
              <a:gd name="T95" fmla="*/ 34 h 121"/>
              <a:gd name="T96" fmla="*/ 86 w 182"/>
              <a:gd name="T97" fmla="*/ 34 h 121"/>
              <a:gd name="T98" fmla="*/ 72 w 182"/>
              <a:gd name="T99" fmla="*/ 47 h 121"/>
              <a:gd name="T100" fmla="*/ 80 w 182"/>
              <a:gd name="T101" fmla="*/ 54 h 121"/>
              <a:gd name="T102" fmla="*/ 85 w 182"/>
              <a:gd name="T103" fmla="*/ 49 h 121"/>
              <a:gd name="T104" fmla="*/ 85 w 182"/>
              <a:gd name="T105" fmla="*/ 49 h 121"/>
              <a:gd name="T106" fmla="*/ 85 w 182"/>
              <a:gd name="T107" fmla="*/ 76 h 121"/>
              <a:gd name="T108" fmla="*/ 73 w 182"/>
              <a:gd name="T109" fmla="*/ 76 h 121"/>
              <a:gd name="T110" fmla="*/ 73 w 182"/>
              <a:gd name="T111"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2" h="121">
                <a:moveTo>
                  <a:pt x="182" y="6"/>
                </a:moveTo>
                <a:cubicBezTo>
                  <a:pt x="182" y="115"/>
                  <a:pt x="182" y="115"/>
                  <a:pt x="182" y="115"/>
                </a:cubicBezTo>
                <a:cubicBezTo>
                  <a:pt x="182" y="117"/>
                  <a:pt x="181" y="118"/>
                  <a:pt x="180" y="120"/>
                </a:cubicBezTo>
                <a:cubicBezTo>
                  <a:pt x="179" y="121"/>
                  <a:pt x="177" y="121"/>
                  <a:pt x="176" y="121"/>
                </a:cubicBezTo>
                <a:cubicBezTo>
                  <a:pt x="6" y="121"/>
                  <a:pt x="6" y="121"/>
                  <a:pt x="6" y="121"/>
                </a:cubicBezTo>
                <a:cubicBezTo>
                  <a:pt x="5" y="121"/>
                  <a:pt x="3" y="121"/>
                  <a:pt x="2" y="120"/>
                </a:cubicBezTo>
                <a:cubicBezTo>
                  <a:pt x="1" y="118"/>
                  <a:pt x="0" y="117"/>
                  <a:pt x="0" y="115"/>
                </a:cubicBezTo>
                <a:cubicBezTo>
                  <a:pt x="0" y="6"/>
                  <a:pt x="0" y="6"/>
                  <a:pt x="0" y="6"/>
                </a:cubicBezTo>
                <a:cubicBezTo>
                  <a:pt x="0" y="5"/>
                  <a:pt x="1" y="3"/>
                  <a:pt x="2" y="2"/>
                </a:cubicBezTo>
                <a:cubicBezTo>
                  <a:pt x="3" y="1"/>
                  <a:pt x="5" y="0"/>
                  <a:pt x="6" y="0"/>
                </a:cubicBezTo>
                <a:cubicBezTo>
                  <a:pt x="176" y="0"/>
                  <a:pt x="176" y="0"/>
                  <a:pt x="176" y="0"/>
                </a:cubicBezTo>
                <a:cubicBezTo>
                  <a:pt x="177" y="0"/>
                  <a:pt x="179" y="1"/>
                  <a:pt x="180" y="2"/>
                </a:cubicBezTo>
                <a:cubicBezTo>
                  <a:pt x="181" y="3"/>
                  <a:pt x="182" y="5"/>
                  <a:pt x="182" y="6"/>
                </a:cubicBezTo>
                <a:close/>
                <a:moveTo>
                  <a:pt x="170" y="85"/>
                </a:moveTo>
                <a:cubicBezTo>
                  <a:pt x="170" y="37"/>
                  <a:pt x="170" y="37"/>
                  <a:pt x="170" y="37"/>
                </a:cubicBezTo>
                <a:cubicBezTo>
                  <a:pt x="163" y="37"/>
                  <a:pt x="157" y="34"/>
                  <a:pt x="153" y="30"/>
                </a:cubicBezTo>
                <a:cubicBezTo>
                  <a:pt x="148" y="25"/>
                  <a:pt x="146" y="19"/>
                  <a:pt x="146" y="13"/>
                </a:cubicBezTo>
                <a:cubicBezTo>
                  <a:pt x="37" y="13"/>
                  <a:pt x="37" y="13"/>
                  <a:pt x="37" y="13"/>
                </a:cubicBezTo>
                <a:cubicBezTo>
                  <a:pt x="37" y="19"/>
                  <a:pt x="34" y="25"/>
                  <a:pt x="30" y="30"/>
                </a:cubicBezTo>
                <a:cubicBezTo>
                  <a:pt x="25" y="34"/>
                  <a:pt x="19" y="37"/>
                  <a:pt x="12" y="37"/>
                </a:cubicBezTo>
                <a:cubicBezTo>
                  <a:pt x="12" y="85"/>
                  <a:pt x="12" y="85"/>
                  <a:pt x="12" y="85"/>
                </a:cubicBezTo>
                <a:cubicBezTo>
                  <a:pt x="19" y="85"/>
                  <a:pt x="25" y="88"/>
                  <a:pt x="30" y="92"/>
                </a:cubicBezTo>
                <a:cubicBezTo>
                  <a:pt x="34" y="97"/>
                  <a:pt x="37" y="103"/>
                  <a:pt x="37" y="109"/>
                </a:cubicBezTo>
                <a:cubicBezTo>
                  <a:pt x="146" y="109"/>
                  <a:pt x="146" y="109"/>
                  <a:pt x="146" y="109"/>
                </a:cubicBezTo>
                <a:cubicBezTo>
                  <a:pt x="146" y="103"/>
                  <a:pt x="148" y="97"/>
                  <a:pt x="153" y="92"/>
                </a:cubicBezTo>
                <a:cubicBezTo>
                  <a:pt x="157" y="88"/>
                  <a:pt x="163" y="85"/>
                  <a:pt x="170" y="85"/>
                </a:cubicBezTo>
                <a:close/>
                <a:moveTo>
                  <a:pt x="119" y="48"/>
                </a:moveTo>
                <a:cubicBezTo>
                  <a:pt x="121" y="52"/>
                  <a:pt x="121" y="57"/>
                  <a:pt x="121" y="61"/>
                </a:cubicBezTo>
                <a:cubicBezTo>
                  <a:pt x="121" y="65"/>
                  <a:pt x="121" y="70"/>
                  <a:pt x="119" y="74"/>
                </a:cubicBezTo>
                <a:cubicBezTo>
                  <a:pt x="118" y="79"/>
                  <a:pt x="116" y="83"/>
                  <a:pt x="114" y="87"/>
                </a:cubicBezTo>
                <a:cubicBezTo>
                  <a:pt x="111" y="91"/>
                  <a:pt x="108" y="94"/>
                  <a:pt x="104" y="97"/>
                </a:cubicBezTo>
                <a:cubicBezTo>
                  <a:pt x="100" y="99"/>
                  <a:pt x="96" y="100"/>
                  <a:pt x="91" y="100"/>
                </a:cubicBezTo>
                <a:cubicBezTo>
                  <a:pt x="86" y="100"/>
                  <a:pt x="82" y="99"/>
                  <a:pt x="78" y="97"/>
                </a:cubicBezTo>
                <a:cubicBezTo>
                  <a:pt x="74" y="94"/>
                  <a:pt x="71" y="91"/>
                  <a:pt x="68" y="87"/>
                </a:cubicBezTo>
                <a:cubicBezTo>
                  <a:pt x="66" y="83"/>
                  <a:pt x="64" y="79"/>
                  <a:pt x="63" y="74"/>
                </a:cubicBezTo>
                <a:cubicBezTo>
                  <a:pt x="62" y="70"/>
                  <a:pt x="61" y="65"/>
                  <a:pt x="61" y="61"/>
                </a:cubicBezTo>
                <a:cubicBezTo>
                  <a:pt x="61" y="57"/>
                  <a:pt x="62" y="52"/>
                  <a:pt x="63" y="48"/>
                </a:cubicBezTo>
                <a:cubicBezTo>
                  <a:pt x="64" y="43"/>
                  <a:pt x="66" y="39"/>
                  <a:pt x="68" y="35"/>
                </a:cubicBezTo>
                <a:cubicBezTo>
                  <a:pt x="71" y="31"/>
                  <a:pt x="74" y="28"/>
                  <a:pt x="78" y="25"/>
                </a:cubicBezTo>
                <a:cubicBezTo>
                  <a:pt x="82" y="23"/>
                  <a:pt x="86" y="22"/>
                  <a:pt x="91" y="22"/>
                </a:cubicBezTo>
                <a:cubicBezTo>
                  <a:pt x="96" y="22"/>
                  <a:pt x="100" y="23"/>
                  <a:pt x="104" y="25"/>
                </a:cubicBezTo>
                <a:cubicBezTo>
                  <a:pt x="108" y="28"/>
                  <a:pt x="111" y="31"/>
                  <a:pt x="114" y="35"/>
                </a:cubicBezTo>
                <a:cubicBezTo>
                  <a:pt x="116" y="39"/>
                  <a:pt x="118" y="43"/>
                  <a:pt x="119" y="48"/>
                </a:cubicBezTo>
                <a:close/>
                <a:moveTo>
                  <a:pt x="73" y="85"/>
                </a:moveTo>
                <a:cubicBezTo>
                  <a:pt x="109" y="85"/>
                  <a:pt x="109" y="85"/>
                  <a:pt x="109" y="85"/>
                </a:cubicBezTo>
                <a:cubicBezTo>
                  <a:pt x="109" y="76"/>
                  <a:pt x="109" y="76"/>
                  <a:pt x="109" y="76"/>
                </a:cubicBezTo>
                <a:cubicBezTo>
                  <a:pt x="97" y="76"/>
                  <a:pt x="97" y="76"/>
                  <a:pt x="97" y="76"/>
                </a:cubicBezTo>
                <a:cubicBezTo>
                  <a:pt x="97" y="34"/>
                  <a:pt x="97" y="34"/>
                  <a:pt x="97" y="34"/>
                </a:cubicBezTo>
                <a:cubicBezTo>
                  <a:pt x="86" y="34"/>
                  <a:pt x="86" y="34"/>
                  <a:pt x="86" y="34"/>
                </a:cubicBezTo>
                <a:cubicBezTo>
                  <a:pt x="72" y="47"/>
                  <a:pt x="72" y="47"/>
                  <a:pt x="72" y="47"/>
                </a:cubicBezTo>
                <a:cubicBezTo>
                  <a:pt x="80" y="54"/>
                  <a:pt x="80" y="54"/>
                  <a:pt x="80" y="54"/>
                </a:cubicBezTo>
                <a:cubicBezTo>
                  <a:pt x="82" y="52"/>
                  <a:pt x="84" y="50"/>
                  <a:pt x="85" y="49"/>
                </a:cubicBezTo>
                <a:cubicBezTo>
                  <a:pt x="85" y="49"/>
                  <a:pt x="85" y="49"/>
                  <a:pt x="85" y="49"/>
                </a:cubicBezTo>
                <a:cubicBezTo>
                  <a:pt x="85" y="76"/>
                  <a:pt x="85" y="76"/>
                  <a:pt x="85" y="76"/>
                </a:cubicBezTo>
                <a:cubicBezTo>
                  <a:pt x="73" y="76"/>
                  <a:pt x="73" y="76"/>
                  <a:pt x="73" y="76"/>
                </a:cubicBezTo>
                <a:lnTo>
                  <a:pt x="73" y="8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6" name="Freeform 193"/>
          <p:cNvSpPr/>
          <p:nvPr/>
        </p:nvSpPr>
        <p:spPr bwMode="auto">
          <a:xfrm>
            <a:off x="10487636" y="3617926"/>
            <a:ext cx="138286" cy="77785"/>
          </a:xfrm>
          <a:custGeom>
            <a:avLst/>
            <a:gdLst>
              <a:gd name="T0" fmla="*/ 95 w 96"/>
              <a:gd name="T1" fmla="*/ 2 h 54"/>
              <a:gd name="T2" fmla="*/ 96 w 96"/>
              <a:gd name="T3" fmla="*/ 6 h 54"/>
              <a:gd name="T4" fmla="*/ 95 w 96"/>
              <a:gd name="T5" fmla="*/ 10 h 54"/>
              <a:gd name="T6" fmla="*/ 52 w 96"/>
              <a:gd name="T7" fmla="*/ 52 h 54"/>
              <a:gd name="T8" fmla="*/ 48 w 96"/>
              <a:gd name="T9" fmla="*/ 54 h 54"/>
              <a:gd name="T10" fmla="*/ 44 w 96"/>
              <a:gd name="T11" fmla="*/ 52 h 54"/>
              <a:gd name="T12" fmla="*/ 1 w 96"/>
              <a:gd name="T13" fmla="*/ 10 h 54"/>
              <a:gd name="T14" fmla="*/ 0 w 96"/>
              <a:gd name="T15" fmla="*/ 6 h 54"/>
              <a:gd name="T16" fmla="*/ 1 w 96"/>
              <a:gd name="T17" fmla="*/ 2 h 54"/>
              <a:gd name="T18" fmla="*/ 6 w 96"/>
              <a:gd name="T19" fmla="*/ 0 h 54"/>
              <a:gd name="T20" fmla="*/ 90 w 96"/>
              <a:gd name="T21" fmla="*/ 0 h 54"/>
              <a:gd name="T22" fmla="*/ 95 w 96"/>
              <a:gd name="T23"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54">
                <a:moveTo>
                  <a:pt x="95" y="2"/>
                </a:moveTo>
                <a:cubicBezTo>
                  <a:pt x="96" y="3"/>
                  <a:pt x="96" y="4"/>
                  <a:pt x="96" y="6"/>
                </a:cubicBezTo>
                <a:cubicBezTo>
                  <a:pt x="96" y="7"/>
                  <a:pt x="96" y="9"/>
                  <a:pt x="95" y="10"/>
                </a:cubicBezTo>
                <a:cubicBezTo>
                  <a:pt x="52" y="52"/>
                  <a:pt x="52" y="52"/>
                  <a:pt x="52" y="52"/>
                </a:cubicBezTo>
                <a:cubicBezTo>
                  <a:pt x="51" y="54"/>
                  <a:pt x="50" y="54"/>
                  <a:pt x="48" y="54"/>
                </a:cubicBezTo>
                <a:cubicBezTo>
                  <a:pt x="46" y="54"/>
                  <a:pt x="45" y="54"/>
                  <a:pt x="44" y="52"/>
                </a:cubicBezTo>
                <a:cubicBezTo>
                  <a:pt x="1" y="10"/>
                  <a:pt x="1" y="10"/>
                  <a:pt x="1" y="10"/>
                </a:cubicBezTo>
                <a:cubicBezTo>
                  <a:pt x="0" y="9"/>
                  <a:pt x="0" y="7"/>
                  <a:pt x="0" y="6"/>
                </a:cubicBezTo>
                <a:cubicBezTo>
                  <a:pt x="0" y="4"/>
                  <a:pt x="0" y="3"/>
                  <a:pt x="1" y="2"/>
                </a:cubicBezTo>
                <a:cubicBezTo>
                  <a:pt x="3" y="0"/>
                  <a:pt x="4" y="0"/>
                  <a:pt x="6" y="0"/>
                </a:cubicBezTo>
                <a:cubicBezTo>
                  <a:pt x="90" y="0"/>
                  <a:pt x="90" y="0"/>
                  <a:pt x="90" y="0"/>
                </a:cubicBezTo>
                <a:cubicBezTo>
                  <a:pt x="92" y="0"/>
                  <a:pt x="93" y="0"/>
                  <a:pt x="95" y="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7" name="Freeform 194"/>
          <p:cNvSpPr/>
          <p:nvPr/>
        </p:nvSpPr>
        <p:spPr bwMode="auto">
          <a:xfrm>
            <a:off x="10684261" y="3626569"/>
            <a:ext cx="138286" cy="77785"/>
          </a:xfrm>
          <a:custGeom>
            <a:avLst/>
            <a:gdLst>
              <a:gd name="T0" fmla="*/ 97 w 97"/>
              <a:gd name="T1" fmla="*/ 48 h 54"/>
              <a:gd name="T2" fmla="*/ 95 w 97"/>
              <a:gd name="T3" fmla="*/ 52 h 54"/>
              <a:gd name="T4" fmla="*/ 91 w 97"/>
              <a:gd name="T5" fmla="*/ 54 h 54"/>
              <a:gd name="T6" fmla="*/ 6 w 97"/>
              <a:gd name="T7" fmla="*/ 54 h 54"/>
              <a:gd name="T8" fmla="*/ 2 w 97"/>
              <a:gd name="T9" fmla="*/ 52 h 54"/>
              <a:gd name="T10" fmla="*/ 0 w 97"/>
              <a:gd name="T11" fmla="*/ 48 h 54"/>
              <a:gd name="T12" fmla="*/ 2 w 97"/>
              <a:gd name="T13" fmla="*/ 44 h 54"/>
              <a:gd name="T14" fmla="*/ 44 w 97"/>
              <a:gd name="T15" fmla="*/ 2 h 54"/>
              <a:gd name="T16" fmla="*/ 49 w 97"/>
              <a:gd name="T17" fmla="*/ 0 h 54"/>
              <a:gd name="T18" fmla="*/ 53 w 97"/>
              <a:gd name="T19" fmla="*/ 2 h 54"/>
              <a:gd name="T20" fmla="*/ 95 w 97"/>
              <a:gd name="T21" fmla="*/ 44 h 54"/>
              <a:gd name="T22" fmla="*/ 97 w 97"/>
              <a:gd name="T23" fmla="*/ 4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54">
                <a:moveTo>
                  <a:pt x="97" y="48"/>
                </a:moveTo>
                <a:cubicBezTo>
                  <a:pt x="97" y="50"/>
                  <a:pt x="96" y="51"/>
                  <a:pt x="95" y="52"/>
                </a:cubicBezTo>
                <a:cubicBezTo>
                  <a:pt x="94" y="54"/>
                  <a:pt x="93" y="54"/>
                  <a:pt x="91" y="54"/>
                </a:cubicBezTo>
                <a:cubicBezTo>
                  <a:pt x="6" y="54"/>
                  <a:pt x="6" y="54"/>
                  <a:pt x="6" y="54"/>
                </a:cubicBezTo>
                <a:cubicBezTo>
                  <a:pt x="5" y="54"/>
                  <a:pt x="3" y="54"/>
                  <a:pt x="2" y="52"/>
                </a:cubicBezTo>
                <a:cubicBezTo>
                  <a:pt x="1" y="51"/>
                  <a:pt x="0" y="50"/>
                  <a:pt x="0" y="48"/>
                </a:cubicBezTo>
                <a:cubicBezTo>
                  <a:pt x="0" y="47"/>
                  <a:pt x="1" y="45"/>
                  <a:pt x="2" y="44"/>
                </a:cubicBezTo>
                <a:cubicBezTo>
                  <a:pt x="44" y="2"/>
                  <a:pt x="44" y="2"/>
                  <a:pt x="44" y="2"/>
                </a:cubicBezTo>
                <a:cubicBezTo>
                  <a:pt x="46" y="0"/>
                  <a:pt x="47" y="0"/>
                  <a:pt x="49" y="0"/>
                </a:cubicBezTo>
                <a:cubicBezTo>
                  <a:pt x="50" y="0"/>
                  <a:pt x="52" y="0"/>
                  <a:pt x="53" y="2"/>
                </a:cubicBezTo>
                <a:cubicBezTo>
                  <a:pt x="95" y="44"/>
                  <a:pt x="95" y="44"/>
                  <a:pt x="95" y="44"/>
                </a:cubicBezTo>
                <a:cubicBezTo>
                  <a:pt x="96" y="45"/>
                  <a:pt x="97" y="47"/>
                  <a:pt x="97" y="4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8" name="Freeform 195"/>
          <p:cNvSpPr/>
          <p:nvPr/>
        </p:nvSpPr>
        <p:spPr bwMode="auto">
          <a:xfrm>
            <a:off x="10891688" y="3583354"/>
            <a:ext cx="75625" cy="138286"/>
          </a:xfrm>
          <a:custGeom>
            <a:avLst/>
            <a:gdLst>
              <a:gd name="T0" fmla="*/ 54 w 54"/>
              <a:gd name="T1" fmla="*/ 6 h 96"/>
              <a:gd name="T2" fmla="*/ 54 w 54"/>
              <a:gd name="T3" fmla="*/ 90 h 96"/>
              <a:gd name="T4" fmla="*/ 53 w 54"/>
              <a:gd name="T5" fmla="*/ 95 h 96"/>
              <a:gd name="T6" fmla="*/ 48 w 54"/>
              <a:gd name="T7" fmla="*/ 96 h 96"/>
              <a:gd name="T8" fmla="*/ 44 w 54"/>
              <a:gd name="T9" fmla="*/ 95 h 96"/>
              <a:gd name="T10" fmla="*/ 2 w 54"/>
              <a:gd name="T11" fmla="*/ 52 h 96"/>
              <a:gd name="T12" fmla="*/ 0 w 54"/>
              <a:gd name="T13" fmla="*/ 48 h 96"/>
              <a:gd name="T14" fmla="*/ 2 w 54"/>
              <a:gd name="T15" fmla="*/ 44 h 96"/>
              <a:gd name="T16" fmla="*/ 44 w 54"/>
              <a:gd name="T17" fmla="*/ 1 h 96"/>
              <a:gd name="T18" fmla="*/ 48 w 54"/>
              <a:gd name="T19" fmla="*/ 0 h 96"/>
              <a:gd name="T20" fmla="*/ 53 w 54"/>
              <a:gd name="T21" fmla="*/ 1 h 96"/>
              <a:gd name="T22" fmla="*/ 54 w 54"/>
              <a:gd name="T23" fmla="*/ 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6">
                <a:moveTo>
                  <a:pt x="54" y="6"/>
                </a:moveTo>
                <a:cubicBezTo>
                  <a:pt x="54" y="90"/>
                  <a:pt x="54" y="90"/>
                  <a:pt x="54" y="90"/>
                </a:cubicBezTo>
                <a:cubicBezTo>
                  <a:pt x="54" y="92"/>
                  <a:pt x="54" y="93"/>
                  <a:pt x="53" y="95"/>
                </a:cubicBezTo>
                <a:cubicBezTo>
                  <a:pt x="51" y="96"/>
                  <a:pt x="50" y="96"/>
                  <a:pt x="48" y="96"/>
                </a:cubicBezTo>
                <a:cubicBezTo>
                  <a:pt x="47" y="96"/>
                  <a:pt x="45" y="96"/>
                  <a:pt x="44" y="95"/>
                </a:cubicBezTo>
                <a:cubicBezTo>
                  <a:pt x="2" y="52"/>
                  <a:pt x="2" y="52"/>
                  <a:pt x="2" y="52"/>
                </a:cubicBezTo>
                <a:cubicBezTo>
                  <a:pt x="1" y="51"/>
                  <a:pt x="0" y="50"/>
                  <a:pt x="0" y="48"/>
                </a:cubicBezTo>
                <a:cubicBezTo>
                  <a:pt x="0" y="46"/>
                  <a:pt x="1" y="45"/>
                  <a:pt x="2" y="44"/>
                </a:cubicBezTo>
                <a:cubicBezTo>
                  <a:pt x="44" y="1"/>
                  <a:pt x="44" y="1"/>
                  <a:pt x="44" y="1"/>
                </a:cubicBezTo>
                <a:cubicBezTo>
                  <a:pt x="45" y="0"/>
                  <a:pt x="47" y="0"/>
                  <a:pt x="48" y="0"/>
                </a:cubicBezTo>
                <a:cubicBezTo>
                  <a:pt x="50" y="0"/>
                  <a:pt x="51" y="0"/>
                  <a:pt x="53" y="1"/>
                </a:cubicBezTo>
                <a:cubicBezTo>
                  <a:pt x="54" y="3"/>
                  <a:pt x="54" y="4"/>
                  <a:pt x="54"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9" name="Freeform 196"/>
          <p:cNvSpPr/>
          <p:nvPr/>
        </p:nvSpPr>
        <p:spPr bwMode="auto">
          <a:xfrm>
            <a:off x="11027813" y="3583354"/>
            <a:ext cx="77785" cy="138286"/>
          </a:xfrm>
          <a:custGeom>
            <a:avLst/>
            <a:gdLst>
              <a:gd name="T0" fmla="*/ 55 w 55"/>
              <a:gd name="T1" fmla="*/ 48 h 96"/>
              <a:gd name="T2" fmla="*/ 53 w 55"/>
              <a:gd name="T3" fmla="*/ 52 h 96"/>
              <a:gd name="T4" fmla="*/ 10 w 55"/>
              <a:gd name="T5" fmla="*/ 95 h 96"/>
              <a:gd name="T6" fmla="*/ 6 w 55"/>
              <a:gd name="T7" fmla="*/ 96 h 96"/>
              <a:gd name="T8" fmla="*/ 2 w 55"/>
              <a:gd name="T9" fmla="*/ 95 h 96"/>
              <a:gd name="T10" fmla="*/ 0 w 55"/>
              <a:gd name="T11" fmla="*/ 90 h 96"/>
              <a:gd name="T12" fmla="*/ 0 w 55"/>
              <a:gd name="T13" fmla="*/ 6 h 96"/>
              <a:gd name="T14" fmla="*/ 2 w 55"/>
              <a:gd name="T15" fmla="*/ 1 h 96"/>
              <a:gd name="T16" fmla="*/ 6 w 55"/>
              <a:gd name="T17" fmla="*/ 0 h 96"/>
              <a:gd name="T18" fmla="*/ 10 w 55"/>
              <a:gd name="T19" fmla="*/ 1 h 96"/>
              <a:gd name="T20" fmla="*/ 53 w 55"/>
              <a:gd name="T21" fmla="*/ 44 h 96"/>
              <a:gd name="T22" fmla="*/ 55 w 55"/>
              <a:gd name="T23"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96">
                <a:moveTo>
                  <a:pt x="55" y="48"/>
                </a:moveTo>
                <a:cubicBezTo>
                  <a:pt x="55" y="50"/>
                  <a:pt x="54" y="51"/>
                  <a:pt x="53" y="52"/>
                </a:cubicBezTo>
                <a:cubicBezTo>
                  <a:pt x="10" y="95"/>
                  <a:pt x="10" y="95"/>
                  <a:pt x="10" y="95"/>
                </a:cubicBezTo>
                <a:cubicBezTo>
                  <a:pt x="9" y="96"/>
                  <a:pt x="8" y="96"/>
                  <a:pt x="6" y="96"/>
                </a:cubicBezTo>
                <a:cubicBezTo>
                  <a:pt x="5" y="96"/>
                  <a:pt x="3" y="96"/>
                  <a:pt x="2" y="95"/>
                </a:cubicBezTo>
                <a:cubicBezTo>
                  <a:pt x="1" y="93"/>
                  <a:pt x="0" y="92"/>
                  <a:pt x="0" y="90"/>
                </a:cubicBezTo>
                <a:cubicBezTo>
                  <a:pt x="0" y="6"/>
                  <a:pt x="0" y="6"/>
                  <a:pt x="0" y="6"/>
                </a:cubicBezTo>
                <a:cubicBezTo>
                  <a:pt x="0" y="4"/>
                  <a:pt x="1" y="3"/>
                  <a:pt x="2" y="1"/>
                </a:cubicBezTo>
                <a:cubicBezTo>
                  <a:pt x="3" y="0"/>
                  <a:pt x="5" y="0"/>
                  <a:pt x="6" y="0"/>
                </a:cubicBezTo>
                <a:cubicBezTo>
                  <a:pt x="8" y="0"/>
                  <a:pt x="9" y="0"/>
                  <a:pt x="10" y="1"/>
                </a:cubicBezTo>
                <a:cubicBezTo>
                  <a:pt x="53" y="44"/>
                  <a:pt x="53" y="44"/>
                  <a:pt x="53" y="44"/>
                </a:cubicBezTo>
                <a:cubicBezTo>
                  <a:pt x="54" y="45"/>
                  <a:pt x="55" y="46"/>
                  <a:pt x="55" y="4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0" name="Freeform 197"/>
          <p:cNvSpPr>
            <a:spLocks noEditPoints="1"/>
          </p:cNvSpPr>
          <p:nvPr/>
        </p:nvSpPr>
        <p:spPr bwMode="auto">
          <a:xfrm>
            <a:off x="11172580" y="3548784"/>
            <a:ext cx="224714" cy="209589"/>
          </a:xfrm>
          <a:custGeom>
            <a:avLst/>
            <a:gdLst>
              <a:gd name="T0" fmla="*/ 158 w 158"/>
              <a:gd name="T1" fmla="*/ 15 h 146"/>
              <a:gd name="T2" fmla="*/ 158 w 158"/>
              <a:gd name="T3" fmla="*/ 130 h 146"/>
              <a:gd name="T4" fmla="*/ 153 w 158"/>
              <a:gd name="T5" fmla="*/ 141 h 146"/>
              <a:gd name="T6" fmla="*/ 143 w 158"/>
              <a:gd name="T7" fmla="*/ 146 h 146"/>
              <a:gd name="T8" fmla="*/ 16 w 158"/>
              <a:gd name="T9" fmla="*/ 146 h 146"/>
              <a:gd name="T10" fmla="*/ 5 w 158"/>
              <a:gd name="T11" fmla="*/ 141 h 146"/>
              <a:gd name="T12" fmla="*/ 0 w 158"/>
              <a:gd name="T13" fmla="*/ 130 h 146"/>
              <a:gd name="T14" fmla="*/ 0 w 158"/>
              <a:gd name="T15" fmla="*/ 15 h 146"/>
              <a:gd name="T16" fmla="*/ 5 w 158"/>
              <a:gd name="T17" fmla="*/ 5 h 146"/>
              <a:gd name="T18" fmla="*/ 16 w 158"/>
              <a:gd name="T19" fmla="*/ 0 h 146"/>
              <a:gd name="T20" fmla="*/ 143 w 158"/>
              <a:gd name="T21" fmla="*/ 0 h 146"/>
              <a:gd name="T22" fmla="*/ 153 w 158"/>
              <a:gd name="T23" fmla="*/ 5 h 146"/>
              <a:gd name="T24" fmla="*/ 158 w 158"/>
              <a:gd name="T25" fmla="*/ 15 h 146"/>
              <a:gd name="T26" fmla="*/ 16 w 158"/>
              <a:gd name="T27" fmla="*/ 133 h 146"/>
              <a:gd name="T28" fmla="*/ 73 w 158"/>
              <a:gd name="T29" fmla="*/ 133 h 146"/>
              <a:gd name="T30" fmla="*/ 73 w 158"/>
              <a:gd name="T31" fmla="*/ 25 h 146"/>
              <a:gd name="T32" fmla="*/ 13 w 158"/>
              <a:gd name="T33" fmla="*/ 25 h 146"/>
              <a:gd name="T34" fmla="*/ 13 w 158"/>
              <a:gd name="T35" fmla="*/ 130 h 146"/>
              <a:gd name="T36" fmla="*/ 13 w 158"/>
              <a:gd name="T37" fmla="*/ 133 h 146"/>
              <a:gd name="T38" fmla="*/ 16 w 158"/>
              <a:gd name="T39" fmla="*/ 133 h 146"/>
              <a:gd name="T40" fmla="*/ 146 w 158"/>
              <a:gd name="T41" fmla="*/ 130 h 146"/>
              <a:gd name="T42" fmla="*/ 146 w 158"/>
              <a:gd name="T43" fmla="*/ 25 h 146"/>
              <a:gd name="T44" fmla="*/ 85 w 158"/>
              <a:gd name="T45" fmla="*/ 25 h 146"/>
              <a:gd name="T46" fmla="*/ 85 w 158"/>
              <a:gd name="T47" fmla="*/ 133 h 146"/>
              <a:gd name="T48" fmla="*/ 143 w 158"/>
              <a:gd name="T49" fmla="*/ 133 h 146"/>
              <a:gd name="T50" fmla="*/ 145 w 158"/>
              <a:gd name="T51" fmla="*/ 133 h 146"/>
              <a:gd name="T52" fmla="*/ 146 w 158"/>
              <a:gd name="T53" fmla="*/ 13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46">
                <a:moveTo>
                  <a:pt x="158" y="15"/>
                </a:moveTo>
                <a:cubicBezTo>
                  <a:pt x="158" y="130"/>
                  <a:pt x="158" y="130"/>
                  <a:pt x="158" y="130"/>
                </a:cubicBezTo>
                <a:cubicBezTo>
                  <a:pt x="158" y="135"/>
                  <a:pt x="156" y="138"/>
                  <a:pt x="153" y="141"/>
                </a:cubicBezTo>
                <a:cubicBezTo>
                  <a:pt x="150" y="144"/>
                  <a:pt x="147" y="146"/>
                  <a:pt x="143" y="146"/>
                </a:cubicBezTo>
                <a:cubicBezTo>
                  <a:pt x="16" y="146"/>
                  <a:pt x="16" y="146"/>
                  <a:pt x="16" y="146"/>
                </a:cubicBezTo>
                <a:cubicBezTo>
                  <a:pt x="11" y="146"/>
                  <a:pt x="8" y="144"/>
                  <a:pt x="5" y="141"/>
                </a:cubicBezTo>
                <a:cubicBezTo>
                  <a:pt x="2" y="138"/>
                  <a:pt x="0" y="135"/>
                  <a:pt x="0" y="130"/>
                </a:cubicBezTo>
                <a:cubicBezTo>
                  <a:pt x="0" y="15"/>
                  <a:pt x="0" y="15"/>
                  <a:pt x="0" y="15"/>
                </a:cubicBezTo>
                <a:cubicBezTo>
                  <a:pt x="0" y="11"/>
                  <a:pt x="2" y="8"/>
                  <a:pt x="5" y="5"/>
                </a:cubicBezTo>
                <a:cubicBezTo>
                  <a:pt x="8" y="2"/>
                  <a:pt x="11" y="0"/>
                  <a:pt x="16" y="0"/>
                </a:cubicBezTo>
                <a:cubicBezTo>
                  <a:pt x="143" y="0"/>
                  <a:pt x="143" y="0"/>
                  <a:pt x="143" y="0"/>
                </a:cubicBezTo>
                <a:cubicBezTo>
                  <a:pt x="147" y="0"/>
                  <a:pt x="150" y="2"/>
                  <a:pt x="153" y="5"/>
                </a:cubicBezTo>
                <a:cubicBezTo>
                  <a:pt x="156" y="8"/>
                  <a:pt x="158" y="11"/>
                  <a:pt x="158" y="15"/>
                </a:cubicBezTo>
                <a:close/>
                <a:moveTo>
                  <a:pt x="16" y="133"/>
                </a:moveTo>
                <a:cubicBezTo>
                  <a:pt x="73" y="133"/>
                  <a:pt x="73" y="133"/>
                  <a:pt x="73" y="133"/>
                </a:cubicBezTo>
                <a:cubicBezTo>
                  <a:pt x="73" y="25"/>
                  <a:pt x="73" y="25"/>
                  <a:pt x="73" y="25"/>
                </a:cubicBezTo>
                <a:cubicBezTo>
                  <a:pt x="13" y="25"/>
                  <a:pt x="13" y="25"/>
                  <a:pt x="13" y="25"/>
                </a:cubicBezTo>
                <a:cubicBezTo>
                  <a:pt x="13" y="130"/>
                  <a:pt x="13" y="130"/>
                  <a:pt x="13" y="130"/>
                </a:cubicBezTo>
                <a:cubicBezTo>
                  <a:pt x="13" y="131"/>
                  <a:pt x="13" y="132"/>
                  <a:pt x="13" y="133"/>
                </a:cubicBezTo>
                <a:cubicBezTo>
                  <a:pt x="14" y="133"/>
                  <a:pt x="15" y="133"/>
                  <a:pt x="16" y="133"/>
                </a:cubicBezTo>
                <a:close/>
                <a:moveTo>
                  <a:pt x="146" y="130"/>
                </a:moveTo>
                <a:cubicBezTo>
                  <a:pt x="146" y="25"/>
                  <a:pt x="146" y="25"/>
                  <a:pt x="146" y="25"/>
                </a:cubicBezTo>
                <a:cubicBezTo>
                  <a:pt x="85" y="25"/>
                  <a:pt x="85" y="25"/>
                  <a:pt x="85" y="25"/>
                </a:cubicBezTo>
                <a:cubicBezTo>
                  <a:pt x="85" y="133"/>
                  <a:pt x="85" y="133"/>
                  <a:pt x="85" y="133"/>
                </a:cubicBezTo>
                <a:cubicBezTo>
                  <a:pt x="143" y="133"/>
                  <a:pt x="143" y="133"/>
                  <a:pt x="143" y="133"/>
                </a:cubicBezTo>
                <a:cubicBezTo>
                  <a:pt x="144" y="133"/>
                  <a:pt x="144" y="133"/>
                  <a:pt x="145" y="133"/>
                </a:cubicBezTo>
                <a:cubicBezTo>
                  <a:pt x="145" y="132"/>
                  <a:pt x="146" y="131"/>
                  <a:pt x="146" y="1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1" name="Freeform 198"/>
          <p:cNvSpPr>
            <a:spLocks noEditPoints="1"/>
          </p:cNvSpPr>
          <p:nvPr/>
        </p:nvSpPr>
        <p:spPr bwMode="auto">
          <a:xfrm>
            <a:off x="794706" y="3985246"/>
            <a:ext cx="138286" cy="190143"/>
          </a:xfrm>
          <a:custGeom>
            <a:avLst/>
            <a:gdLst>
              <a:gd name="T0" fmla="*/ 97 w 97"/>
              <a:gd name="T1" fmla="*/ 49 h 133"/>
              <a:gd name="T2" fmla="*/ 95 w 97"/>
              <a:gd name="T3" fmla="*/ 53 h 133"/>
              <a:gd name="T4" fmla="*/ 91 w 97"/>
              <a:gd name="T5" fmla="*/ 55 h 133"/>
              <a:gd name="T6" fmla="*/ 6 w 97"/>
              <a:gd name="T7" fmla="*/ 55 h 133"/>
              <a:gd name="T8" fmla="*/ 2 w 97"/>
              <a:gd name="T9" fmla="*/ 53 h 133"/>
              <a:gd name="T10" fmla="*/ 0 w 97"/>
              <a:gd name="T11" fmla="*/ 49 h 133"/>
              <a:gd name="T12" fmla="*/ 2 w 97"/>
              <a:gd name="T13" fmla="*/ 45 h 133"/>
              <a:gd name="T14" fmla="*/ 44 w 97"/>
              <a:gd name="T15" fmla="*/ 2 h 133"/>
              <a:gd name="T16" fmla="*/ 48 w 97"/>
              <a:gd name="T17" fmla="*/ 0 h 133"/>
              <a:gd name="T18" fmla="*/ 53 w 97"/>
              <a:gd name="T19" fmla="*/ 2 h 133"/>
              <a:gd name="T20" fmla="*/ 95 w 97"/>
              <a:gd name="T21" fmla="*/ 45 h 133"/>
              <a:gd name="T22" fmla="*/ 97 w 97"/>
              <a:gd name="T23" fmla="*/ 49 h 133"/>
              <a:gd name="T24" fmla="*/ 95 w 97"/>
              <a:gd name="T25" fmla="*/ 81 h 133"/>
              <a:gd name="T26" fmla="*/ 97 w 97"/>
              <a:gd name="T27" fmla="*/ 85 h 133"/>
              <a:gd name="T28" fmla="*/ 95 w 97"/>
              <a:gd name="T29" fmla="*/ 89 h 133"/>
              <a:gd name="T30" fmla="*/ 53 w 97"/>
              <a:gd name="T31" fmla="*/ 132 h 133"/>
              <a:gd name="T32" fmla="*/ 48 w 97"/>
              <a:gd name="T33" fmla="*/ 133 h 133"/>
              <a:gd name="T34" fmla="*/ 44 w 97"/>
              <a:gd name="T35" fmla="*/ 132 h 133"/>
              <a:gd name="T36" fmla="*/ 2 w 97"/>
              <a:gd name="T37" fmla="*/ 89 h 133"/>
              <a:gd name="T38" fmla="*/ 0 w 97"/>
              <a:gd name="T39" fmla="*/ 85 h 133"/>
              <a:gd name="T40" fmla="*/ 2 w 97"/>
              <a:gd name="T41" fmla="*/ 81 h 133"/>
              <a:gd name="T42" fmla="*/ 6 w 97"/>
              <a:gd name="T43" fmla="*/ 79 h 133"/>
              <a:gd name="T44" fmla="*/ 91 w 97"/>
              <a:gd name="T45" fmla="*/ 79 h 133"/>
              <a:gd name="T46" fmla="*/ 95 w 97"/>
              <a:gd name="T47" fmla="*/ 8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33">
                <a:moveTo>
                  <a:pt x="97" y="49"/>
                </a:moveTo>
                <a:cubicBezTo>
                  <a:pt x="97" y="50"/>
                  <a:pt x="96" y="52"/>
                  <a:pt x="95" y="53"/>
                </a:cubicBezTo>
                <a:cubicBezTo>
                  <a:pt x="94" y="54"/>
                  <a:pt x="92" y="55"/>
                  <a:pt x="91" y="55"/>
                </a:cubicBezTo>
                <a:cubicBezTo>
                  <a:pt x="6" y="55"/>
                  <a:pt x="6" y="55"/>
                  <a:pt x="6" y="55"/>
                </a:cubicBezTo>
                <a:cubicBezTo>
                  <a:pt x="4" y="55"/>
                  <a:pt x="3" y="54"/>
                  <a:pt x="2" y="53"/>
                </a:cubicBezTo>
                <a:cubicBezTo>
                  <a:pt x="1" y="52"/>
                  <a:pt x="0" y="50"/>
                  <a:pt x="0" y="49"/>
                </a:cubicBezTo>
                <a:cubicBezTo>
                  <a:pt x="0" y="47"/>
                  <a:pt x="1" y="46"/>
                  <a:pt x="2" y="45"/>
                </a:cubicBezTo>
                <a:cubicBezTo>
                  <a:pt x="44" y="2"/>
                  <a:pt x="44" y="2"/>
                  <a:pt x="44" y="2"/>
                </a:cubicBezTo>
                <a:cubicBezTo>
                  <a:pt x="45" y="1"/>
                  <a:pt x="47" y="0"/>
                  <a:pt x="48" y="0"/>
                </a:cubicBezTo>
                <a:cubicBezTo>
                  <a:pt x="50" y="0"/>
                  <a:pt x="51" y="1"/>
                  <a:pt x="53" y="2"/>
                </a:cubicBezTo>
                <a:cubicBezTo>
                  <a:pt x="95" y="45"/>
                  <a:pt x="95" y="45"/>
                  <a:pt x="95" y="45"/>
                </a:cubicBezTo>
                <a:cubicBezTo>
                  <a:pt x="96" y="46"/>
                  <a:pt x="97" y="47"/>
                  <a:pt x="97" y="49"/>
                </a:cubicBezTo>
                <a:close/>
                <a:moveTo>
                  <a:pt x="95" y="81"/>
                </a:moveTo>
                <a:cubicBezTo>
                  <a:pt x="96" y="82"/>
                  <a:pt x="97" y="83"/>
                  <a:pt x="97" y="85"/>
                </a:cubicBezTo>
                <a:cubicBezTo>
                  <a:pt x="97" y="87"/>
                  <a:pt x="96" y="88"/>
                  <a:pt x="95" y="89"/>
                </a:cubicBezTo>
                <a:cubicBezTo>
                  <a:pt x="53" y="132"/>
                  <a:pt x="53" y="132"/>
                  <a:pt x="53" y="132"/>
                </a:cubicBezTo>
                <a:cubicBezTo>
                  <a:pt x="51" y="133"/>
                  <a:pt x="50" y="133"/>
                  <a:pt x="48" y="133"/>
                </a:cubicBezTo>
                <a:cubicBezTo>
                  <a:pt x="47" y="133"/>
                  <a:pt x="45" y="133"/>
                  <a:pt x="44" y="132"/>
                </a:cubicBezTo>
                <a:cubicBezTo>
                  <a:pt x="2" y="89"/>
                  <a:pt x="2" y="89"/>
                  <a:pt x="2" y="89"/>
                </a:cubicBezTo>
                <a:cubicBezTo>
                  <a:pt x="1" y="88"/>
                  <a:pt x="0" y="87"/>
                  <a:pt x="0" y="85"/>
                </a:cubicBezTo>
                <a:cubicBezTo>
                  <a:pt x="0" y="83"/>
                  <a:pt x="1" y="82"/>
                  <a:pt x="2" y="81"/>
                </a:cubicBezTo>
                <a:cubicBezTo>
                  <a:pt x="3" y="80"/>
                  <a:pt x="4" y="79"/>
                  <a:pt x="6" y="79"/>
                </a:cubicBezTo>
                <a:cubicBezTo>
                  <a:pt x="91" y="79"/>
                  <a:pt x="91" y="79"/>
                  <a:pt x="91" y="79"/>
                </a:cubicBezTo>
                <a:cubicBezTo>
                  <a:pt x="92" y="79"/>
                  <a:pt x="94" y="80"/>
                  <a:pt x="95" y="8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2" name="Freeform 199"/>
          <p:cNvSpPr/>
          <p:nvPr/>
        </p:nvSpPr>
        <p:spPr bwMode="auto">
          <a:xfrm>
            <a:off x="997813" y="4099763"/>
            <a:ext cx="138286" cy="75625"/>
          </a:xfrm>
          <a:custGeom>
            <a:avLst/>
            <a:gdLst>
              <a:gd name="T0" fmla="*/ 96 w 97"/>
              <a:gd name="T1" fmla="*/ 2 h 54"/>
              <a:gd name="T2" fmla="*/ 97 w 97"/>
              <a:gd name="T3" fmla="*/ 6 h 54"/>
              <a:gd name="T4" fmla="*/ 96 w 97"/>
              <a:gd name="T5" fmla="*/ 10 h 54"/>
              <a:gd name="T6" fmla="*/ 53 w 97"/>
              <a:gd name="T7" fmla="*/ 53 h 54"/>
              <a:gd name="T8" fmla="*/ 49 w 97"/>
              <a:gd name="T9" fmla="*/ 54 h 54"/>
              <a:gd name="T10" fmla="*/ 45 w 97"/>
              <a:gd name="T11" fmla="*/ 53 h 54"/>
              <a:gd name="T12" fmla="*/ 2 w 97"/>
              <a:gd name="T13" fmla="*/ 10 h 54"/>
              <a:gd name="T14" fmla="*/ 0 w 97"/>
              <a:gd name="T15" fmla="*/ 6 h 54"/>
              <a:gd name="T16" fmla="*/ 2 w 97"/>
              <a:gd name="T17" fmla="*/ 2 h 54"/>
              <a:gd name="T18" fmla="*/ 7 w 97"/>
              <a:gd name="T19" fmla="*/ 0 h 54"/>
              <a:gd name="T20" fmla="*/ 91 w 97"/>
              <a:gd name="T21" fmla="*/ 0 h 54"/>
              <a:gd name="T22" fmla="*/ 96 w 97"/>
              <a:gd name="T23"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54">
                <a:moveTo>
                  <a:pt x="96" y="2"/>
                </a:moveTo>
                <a:cubicBezTo>
                  <a:pt x="97" y="3"/>
                  <a:pt x="97" y="4"/>
                  <a:pt x="97" y="6"/>
                </a:cubicBezTo>
                <a:cubicBezTo>
                  <a:pt x="97" y="8"/>
                  <a:pt x="97" y="9"/>
                  <a:pt x="96" y="10"/>
                </a:cubicBezTo>
                <a:cubicBezTo>
                  <a:pt x="53" y="53"/>
                  <a:pt x="53" y="53"/>
                  <a:pt x="53" y="53"/>
                </a:cubicBezTo>
                <a:cubicBezTo>
                  <a:pt x="52" y="54"/>
                  <a:pt x="51" y="54"/>
                  <a:pt x="49" y="54"/>
                </a:cubicBezTo>
                <a:cubicBezTo>
                  <a:pt x="47" y="54"/>
                  <a:pt x="46" y="54"/>
                  <a:pt x="45" y="53"/>
                </a:cubicBezTo>
                <a:cubicBezTo>
                  <a:pt x="2" y="10"/>
                  <a:pt x="2" y="10"/>
                  <a:pt x="2" y="10"/>
                </a:cubicBezTo>
                <a:cubicBezTo>
                  <a:pt x="1" y="9"/>
                  <a:pt x="0" y="8"/>
                  <a:pt x="0" y="6"/>
                </a:cubicBezTo>
                <a:cubicBezTo>
                  <a:pt x="0" y="4"/>
                  <a:pt x="1" y="3"/>
                  <a:pt x="2" y="2"/>
                </a:cubicBezTo>
                <a:cubicBezTo>
                  <a:pt x="3" y="1"/>
                  <a:pt x="5" y="0"/>
                  <a:pt x="7" y="0"/>
                </a:cubicBezTo>
                <a:cubicBezTo>
                  <a:pt x="91" y="0"/>
                  <a:pt x="91" y="0"/>
                  <a:pt x="91" y="0"/>
                </a:cubicBezTo>
                <a:cubicBezTo>
                  <a:pt x="93" y="0"/>
                  <a:pt x="94" y="1"/>
                  <a:pt x="96" y="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3" name="Freeform 200"/>
          <p:cNvSpPr/>
          <p:nvPr/>
        </p:nvSpPr>
        <p:spPr bwMode="auto">
          <a:xfrm>
            <a:off x="1200919" y="3985246"/>
            <a:ext cx="138286" cy="79946"/>
          </a:xfrm>
          <a:custGeom>
            <a:avLst/>
            <a:gdLst>
              <a:gd name="T0" fmla="*/ 97 w 97"/>
              <a:gd name="T1" fmla="*/ 49 h 55"/>
              <a:gd name="T2" fmla="*/ 95 w 97"/>
              <a:gd name="T3" fmla="*/ 53 h 55"/>
              <a:gd name="T4" fmla="*/ 91 w 97"/>
              <a:gd name="T5" fmla="*/ 55 h 55"/>
              <a:gd name="T6" fmla="*/ 6 w 97"/>
              <a:gd name="T7" fmla="*/ 55 h 55"/>
              <a:gd name="T8" fmla="*/ 2 w 97"/>
              <a:gd name="T9" fmla="*/ 53 h 55"/>
              <a:gd name="T10" fmla="*/ 0 w 97"/>
              <a:gd name="T11" fmla="*/ 49 h 55"/>
              <a:gd name="T12" fmla="*/ 2 w 97"/>
              <a:gd name="T13" fmla="*/ 45 h 55"/>
              <a:gd name="T14" fmla="*/ 44 w 97"/>
              <a:gd name="T15" fmla="*/ 2 h 55"/>
              <a:gd name="T16" fmla="*/ 48 w 97"/>
              <a:gd name="T17" fmla="*/ 0 h 55"/>
              <a:gd name="T18" fmla="*/ 53 w 97"/>
              <a:gd name="T19" fmla="*/ 2 h 55"/>
              <a:gd name="T20" fmla="*/ 95 w 97"/>
              <a:gd name="T21" fmla="*/ 45 h 55"/>
              <a:gd name="T22" fmla="*/ 97 w 97"/>
              <a:gd name="T23"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55">
                <a:moveTo>
                  <a:pt x="97" y="49"/>
                </a:moveTo>
                <a:cubicBezTo>
                  <a:pt x="97" y="50"/>
                  <a:pt x="96" y="52"/>
                  <a:pt x="95" y="53"/>
                </a:cubicBezTo>
                <a:cubicBezTo>
                  <a:pt x="94" y="54"/>
                  <a:pt x="92" y="55"/>
                  <a:pt x="91" y="55"/>
                </a:cubicBezTo>
                <a:cubicBezTo>
                  <a:pt x="6" y="55"/>
                  <a:pt x="6" y="55"/>
                  <a:pt x="6" y="55"/>
                </a:cubicBezTo>
                <a:cubicBezTo>
                  <a:pt x="4" y="55"/>
                  <a:pt x="3" y="54"/>
                  <a:pt x="2" y="53"/>
                </a:cubicBezTo>
                <a:cubicBezTo>
                  <a:pt x="1" y="52"/>
                  <a:pt x="0" y="50"/>
                  <a:pt x="0" y="49"/>
                </a:cubicBezTo>
                <a:cubicBezTo>
                  <a:pt x="0" y="47"/>
                  <a:pt x="1" y="46"/>
                  <a:pt x="2" y="45"/>
                </a:cubicBezTo>
                <a:cubicBezTo>
                  <a:pt x="44" y="2"/>
                  <a:pt x="44" y="2"/>
                  <a:pt x="44" y="2"/>
                </a:cubicBezTo>
                <a:cubicBezTo>
                  <a:pt x="45" y="1"/>
                  <a:pt x="47" y="0"/>
                  <a:pt x="48" y="0"/>
                </a:cubicBezTo>
                <a:cubicBezTo>
                  <a:pt x="50" y="0"/>
                  <a:pt x="52" y="1"/>
                  <a:pt x="53" y="2"/>
                </a:cubicBezTo>
                <a:cubicBezTo>
                  <a:pt x="95" y="45"/>
                  <a:pt x="95" y="45"/>
                  <a:pt x="95" y="45"/>
                </a:cubicBezTo>
                <a:cubicBezTo>
                  <a:pt x="96" y="46"/>
                  <a:pt x="97" y="47"/>
                  <a:pt x="97" y="4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4" name="Freeform 201"/>
          <p:cNvSpPr>
            <a:spLocks noEditPoints="1"/>
          </p:cNvSpPr>
          <p:nvPr/>
        </p:nvSpPr>
        <p:spPr bwMode="auto">
          <a:xfrm>
            <a:off x="1404026" y="3993889"/>
            <a:ext cx="241999" cy="192302"/>
          </a:xfrm>
          <a:custGeom>
            <a:avLst/>
            <a:gdLst>
              <a:gd name="T0" fmla="*/ 169 w 169"/>
              <a:gd name="T1" fmla="*/ 16 h 134"/>
              <a:gd name="T2" fmla="*/ 164 w 169"/>
              <a:gd name="T3" fmla="*/ 30 h 134"/>
              <a:gd name="T4" fmla="*/ 153 w 169"/>
              <a:gd name="T5" fmla="*/ 41 h 134"/>
              <a:gd name="T6" fmla="*/ 109 w 169"/>
              <a:gd name="T7" fmla="*/ 72 h 134"/>
              <a:gd name="T8" fmla="*/ 105 w 169"/>
              <a:gd name="T9" fmla="*/ 75 h 134"/>
              <a:gd name="T10" fmla="*/ 99 w 169"/>
              <a:gd name="T11" fmla="*/ 79 h 134"/>
              <a:gd name="T12" fmla="*/ 95 w 169"/>
              <a:gd name="T13" fmla="*/ 82 h 134"/>
              <a:gd name="T14" fmla="*/ 89 w 169"/>
              <a:gd name="T15" fmla="*/ 84 h 134"/>
              <a:gd name="T16" fmla="*/ 84 w 169"/>
              <a:gd name="T17" fmla="*/ 85 h 134"/>
              <a:gd name="T18" fmla="*/ 84 w 169"/>
              <a:gd name="T19" fmla="*/ 85 h 134"/>
              <a:gd name="T20" fmla="*/ 84 w 169"/>
              <a:gd name="T21" fmla="*/ 85 h 134"/>
              <a:gd name="T22" fmla="*/ 79 w 169"/>
              <a:gd name="T23" fmla="*/ 84 h 134"/>
              <a:gd name="T24" fmla="*/ 74 w 169"/>
              <a:gd name="T25" fmla="*/ 82 h 134"/>
              <a:gd name="T26" fmla="*/ 69 w 169"/>
              <a:gd name="T27" fmla="*/ 79 h 134"/>
              <a:gd name="T28" fmla="*/ 64 w 169"/>
              <a:gd name="T29" fmla="*/ 75 h 134"/>
              <a:gd name="T30" fmla="*/ 60 w 169"/>
              <a:gd name="T31" fmla="*/ 72 h 134"/>
              <a:gd name="T32" fmla="*/ 35 w 169"/>
              <a:gd name="T33" fmla="*/ 55 h 134"/>
              <a:gd name="T34" fmla="*/ 16 w 169"/>
              <a:gd name="T35" fmla="*/ 41 h 134"/>
              <a:gd name="T36" fmla="*/ 5 w 169"/>
              <a:gd name="T37" fmla="*/ 31 h 134"/>
              <a:gd name="T38" fmla="*/ 0 w 169"/>
              <a:gd name="T39" fmla="*/ 18 h 134"/>
              <a:gd name="T40" fmla="*/ 4 w 169"/>
              <a:gd name="T41" fmla="*/ 5 h 134"/>
              <a:gd name="T42" fmla="*/ 15 w 169"/>
              <a:gd name="T43" fmla="*/ 0 h 134"/>
              <a:gd name="T44" fmla="*/ 154 w 169"/>
              <a:gd name="T45" fmla="*/ 0 h 134"/>
              <a:gd name="T46" fmla="*/ 165 w 169"/>
              <a:gd name="T47" fmla="*/ 5 h 134"/>
              <a:gd name="T48" fmla="*/ 169 w 169"/>
              <a:gd name="T49" fmla="*/ 16 h 134"/>
              <a:gd name="T50" fmla="*/ 169 w 169"/>
              <a:gd name="T51" fmla="*/ 43 h 134"/>
              <a:gd name="T52" fmla="*/ 169 w 169"/>
              <a:gd name="T53" fmla="*/ 118 h 134"/>
              <a:gd name="T54" fmla="*/ 165 w 169"/>
              <a:gd name="T55" fmla="*/ 129 h 134"/>
              <a:gd name="T56" fmla="*/ 154 w 169"/>
              <a:gd name="T57" fmla="*/ 134 h 134"/>
              <a:gd name="T58" fmla="*/ 15 w 169"/>
              <a:gd name="T59" fmla="*/ 134 h 134"/>
              <a:gd name="T60" fmla="*/ 4 w 169"/>
              <a:gd name="T61" fmla="*/ 129 h 134"/>
              <a:gd name="T62" fmla="*/ 0 w 169"/>
              <a:gd name="T63" fmla="*/ 118 h 134"/>
              <a:gd name="T64" fmla="*/ 0 w 169"/>
              <a:gd name="T65" fmla="*/ 43 h 134"/>
              <a:gd name="T66" fmla="*/ 9 w 169"/>
              <a:gd name="T67" fmla="*/ 52 h 134"/>
              <a:gd name="T68" fmla="*/ 56 w 169"/>
              <a:gd name="T69" fmla="*/ 84 h 134"/>
              <a:gd name="T70" fmla="*/ 65 w 169"/>
              <a:gd name="T71" fmla="*/ 90 h 134"/>
              <a:gd name="T72" fmla="*/ 74 w 169"/>
              <a:gd name="T73" fmla="*/ 95 h 134"/>
              <a:gd name="T74" fmla="*/ 84 w 169"/>
              <a:gd name="T75" fmla="*/ 97 h 134"/>
              <a:gd name="T76" fmla="*/ 84 w 169"/>
              <a:gd name="T77" fmla="*/ 97 h 134"/>
              <a:gd name="T78" fmla="*/ 84 w 169"/>
              <a:gd name="T79" fmla="*/ 97 h 134"/>
              <a:gd name="T80" fmla="*/ 95 w 169"/>
              <a:gd name="T81" fmla="*/ 95 h 134"/>
              <a:gd name="T82" fmla="*/ 104 w 169"/>
              <a:gd name="T83" fmla="*/ 90 h 134"/>
              <a:gd name="T84" fmla="*/ 112 w 169"/>
              <a:gd name="T85" fmla="*/ 84 h 134"/>
              <a:gd name="T86" fmla="*/ 160 w 169"/>
              <a:gd name="T87" fmla="*/ 52 h 134"/>
              <a:gd name="T88" fmla="*/ 169 w 169"/>
              <a:gd name="T89" fmla="*/ 4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9" h="134">
                <a:moveTo>
                  <a:pt x="169" y="16"/>
                </a:moveTo>
                <a:cubicBezTo>
                  <a:pt x="169" y="21"/>
                  <a:pt x="167" y="25"/>
                  <a:pt x="164" y="30"/>
                </a:cubicBezTo>
                <a:cubicBezTo>
                  <a:pt x="161" y="34"/>
                  <a:pt x="157" y="38"/>
                  <a:pt x="153" y="41"/>
                </a:cubicBezTo>
                <a:cubicBezTo>
                  <a:pt x="129" y="58"/>
                  <a:pt x="114" y="68"/>
                  <a:pt x="109" y="72"/>
                </a:cubicBezTo>
                <a:cubicBezTo>
                  <a:pt x="108" y="73"/>
                  <a:pt x="107" y="74"/>
                  <a:pt x="105" y="75"/>
                </a:cubicBezTo>
                <a:cubicBezTo>
                  <a:pt x="103" y="77"/>
                  <a:pt x="101" y="78"/>
                  <a:pt x="99" y="79"/>
                </a:cubicBezTo>
                <a:cubicBezTo>
                  <a:pt x="98" y="80"/>
                  <a:pt x="96" y="81"/>
                  <a:pt x="95" y="82"/>
                </a:cubicBezTo>
                <a:cubicBezTo>
                  <a:pt x="93" y="83"/>
                  <a:pt x="91" y="84"/>
                  <a:pt x="89" y="84"/>
                </a:cubicBezTo>
                <a:cubicBezTo>
                  <a:pt x="87" y="85"/>
                  <a:pt x="86" y="85"/>
                  <a:pt x="84" y="85"/>
                </a:cubicBezTo>
                <a:cubicBezTo>
                  <a:pt x="84" y="85"/>
                  <a:pt x="84" y="85"/>
                  <a:pt x="84" y="85"/>
                </a:cubicBezTo>
                <a:cubicBezTo>
                  <a:pt x="84" y="85"/>
                  <a:pt x="84" y="85"/>
                  <a:pt x="84" y="85"/>
                </a:cubicBezTo>
                <a:cubicBezTo>
                  <a:pt x="83" y="85"/>
                  <a:pt x="81" y="85"/>
                  <a:pt x="79" y="84"/>
                </a:cubicBezTo>
                <a:cubicBezTo>
                  <a:pt x="78" y="84"/>
                  <a:pt x="76" y="83"/>
                  <a:pt x="74" y="82"/>
                </a:cubicBezTo>
                <a:cubicBezTo>
                  <a:pt x="72" y="81"/>
                  <a:pt x="70" y="80"/>
                  <a:pt x="69" y="79"/>
                </a:cubicBezTo>
                <a:cubicBezTo>
                  <a:pt x="68" y="78"/>
                  <a:pt x="66" y="77"/>
                  <a:pt x="64" y="75"/>
                </a:cubicBezTo>
                <a:cubicBezTo>
                  <a:pt x="62" y="74"/>
                  <a:pt x="61" y="73"/>
                  <a:pt x="60" y="72"/>
                </a:cubicBezTo>
                <a:cubicBezTo>
                  <a:pt x="54" y="68"/>
                  <a:pt x="46" y="62"/>
                  <a:pt x="35" y="55"/>
                </a:cubicBezTo>
                <a:cubicBezTo>
                  <a:pt x="24" y="47"/>
                  <a:pt x="18" y="43"/>
                  <a:pt x="16" y="41"/>
                </a:cubicBezTo>
                <a:cubicBezTo>
                  <a:pt x="12" y="39"/>
                  <a:pt x="8" y="35"/>
                  <a:pt x="5" y="31"/>
                </a:cubicBezTo>
                <a:cubicBezTo>
                  <a:pt x="1" y="26"/>
                  <a:pt x="0" y="22"/>
                  <a:pt x="0" y="18"/>
                </a:cubicBezTo>
                <a:cubicBezTo>
                  <a:pt x="0" y="13"/>
                  <a:pt x="1" y="9"/>
                  <a:pt x="4" y="5"/>
                </a:cubicBezTo>
                <a:cubicBezTo>
                  <a:pt x="6" y="2"/>
                  <a:pt x="10" y="0"/>
                  <a:pt x="15" y="0"/>
                </a:cubicBezTo>
                <a:cubicBezTo>
                  <a:pt x="154" y="0"/>
                  <a:pt x="154" y="0"/>
                  <a:pt x="154" y="0"/>
                </a:cubicBezTo>
                <a:cubicBezTo>
                  <a:pt x="158" y="0"/>
                  <a:pt x="162" y="2"/>
                  <a:pt x="165" y="5"/>
                </a:cubicBezTo>
                <a:cubicBezTo>
                  <a:pt x="168" y="8"/>
                  <a:pt x="169" y="11"/>
                  <a:pt x="169" y="16"/>
                </a:cubicBezTo>
                <a:close/>
                <a:moveTo>
                  <a:pt x="169" y="43"/>
                </a:moveTo>
                <a:cubicBezTo>
                  <a:pt x="169" y="118"/>
                  <a:pt x="169" y="118"/>
                  <a:pt x="169" y="118"/>
                </a:cubicBezTo>
                <a:cubicBezTo>
                  <a:pt x="169" y="123"/>
                  <a:pt x="168" y="126"/>
                  <a:pt x="165" y="129"/>
                </a:cubicBezTo>
                <a:cubicBezTo>
                  <a:pt x="162" y="132"/>
                  <a:pt x="158" y="134"/>
                  <a:pt x="154" y="134"/>
                </a:cubicBezTo>
                <a:cubicBezTo>
                  <a:pt x="15" y="134"/>
                  <a:pt x="15" y="134"/>
                  <a:pt x="15" y="134"/>
                </a:cubicBezTo>
                <a:cubicBezTo>
                  <a:pt x="11" y="134"/>
                  <a:pt x="7" y="132"/>
                  <a:pt x="4" y="129"/>
                </a:cubicBezTo>
                <a:cubicBezTo>
                  <a:pt x="1" y="126"/>
                  <a:pt x="0" y="123"/>
                  <a:pt x="0" y="118"/>
                </a:cubicBezTo>
                <a:cubicBezTo>
                  <a:pt x="0" y="43"/>
                  <a:pt x="0" y="43"/>
                  <a:pt x="0" y="43"/>
                </a:cubicBezTo>
                <a:cubicBezTo>
                  <a:pt x="2" y="46"/>
                  <a:pt x="6" y="49"/>
                  <a:pt x="9" y="52"/>
                </a:cubicBezTo>
                <a:cubicBezTo>
                  <a:pt x="32" y="67"/>
                  <a:pt x="48" y="78"/>
                  <a:pt x="56" y="84"/>
                </a:cubicBezTo>
                <a:cubicBezTo>
                  <a:pt x="60" y="87"/>
                  <a:pt x="63" y="89"/>
                  <a:pt x="65" y="90"/>
                </a:cubicBezTo>
                <a:cubicBezTo>
                  <a:pt x="67" y="92"/>
                  <a:pt x="70" y="93"/>
                  <a:pt x="74" y="95"/>
                </a:cubicBezTo>
                <a:cubicBezTo>
                  <a:pt x="78" y="96"/>
                  <a:pt x="81" y="97"/>
                  <a:pt x="84" y="97"/>
                </a:cubicBezTo>
                <a:cubicBezTo>
                  <a:pt x="84" y="97"/>
                  <a:pt x="84" y="97"/>
                  <a:pt x="84" y="97"/>
                </a:cubicBezTo>
                <a:cubicBezTo>
                  <a:pt x="84" y="97"/>
                  <a:pt x="84" y="97"/>
                  <a:pt x="84" y="97"/>
                </a:cubicBezTo>
                <a:cubicBezTo>
                  <a:pt x="88" y="97"/>
                  <a:pt x="91" y="96"/>
                  <a:pt x="95" y="95"/>
                </a:cubicBezTo>
                <a:cubicBezTo>
                  <a:pt x="99" y="93"/>
                  <a:pt x="102" y="92"/>
                  <a:pt x="104" y="90"/>
                </a:cubicBezTo>
                <a:cubicBezTo>
                  <a:pt x="106" y="89"/>
                  <a:pt x="109" y="87"/>
                  <a:pt x="112" y="84"/>
                </a:cubicBezTo>
                <a:cubicBezTo>
                  <a:pt x="123" y="76"/>
                  <a:pt x="139" y="66"/>
                  <a:pt x="160" y="52"/>
                </a:cubicBezTo>
                <a:cubicBezTo>
                  <a:pt x="163" y="49"/>
                  <a:pt x="166" y="46"/>
                  <a:pt x="169" y="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5" name="Freeform 202"/>
          <p:cNvSpPr>
            <a:spLocks noEditPoints="1"/>
          </p:cNvSpPr>
          <p:nvPr/>
        </p:nvSpPr>
        <p:spPr bwMode="auto">
          <a:xfrm>
            <a:off x="1710846" y="3980924"/>
            <a:ext cx="207427" cy="198784"/>
          </a:xfrm>
          <a:custGeom>
            <a:avLst/>
            <a:gdLst>
              <a:gd name="T0" fmla="*/ 35 w 145"/>
              <a:gd name="T1" fmla="*/ 16 h 139"/>
              <a:gd name="T2" fmla="*/ 30 w 145"/>
              <a:gd name="T3" fmla="*/ 28 h 139"/>
              <a:gd name="T4" fmla="*/ 17 w 145"/>
              <a:gd name="T5" fmla="*/ 33 h 139"/>
              <a:gd name="T6" fmla="*/ 17 w 145"/>
              <a:gd name="T7" fmla="*/ 33 h 139"/>
              <a:gd name="T8" fmla="*/ 4 w 145"/>
              <a:gd name="T9" fmla="*/ 28 h 139"/>
              <a:gd name="T10" fmla="*/ 0 w 145"/>
              <a:gd name="T11" fmla="*/ 16 h 139"/>
              <a:gd name="T12" fmla="*/ 5 w 145"/>
              <a:gd name="T13" fmla="*/ 5 h 139"/>
              <a:gd name="T14" fmla="*/ 17 w 145"/>
              <a:gd name="T15" fmla="*/ 0 h 139"/>
              <a:gd name="T16" fmla="*/ 30 w 145"/>
              <a:gd name="T17" fmla="*/ 5 h 139"/>
              <a:gd name="T18" fmla="*/ 35 w 145"/>
              <a:gd name="T19" fmla="*/ 16 h 139"/>
              <a:gd name="T20" fmla="*/ 33 w 145"/>
              <a:gd name="T21" fmla="*/ 45 h 139"/>
              <a:gd name="T22" fmla="*/ 33 w 145"/>
              <a:gd name="T23" fmla="*/ 139 h 139"/>
              <a:gd name="T24" fmla="*/ 2 w 145"/>
              <a:gd name="T25" fmla="*/ 139 h 139"/>
              <a:gd name="T26" fmla="*/ 2 w 145"/>
              <a:gd name="T27" fmla="*/ 45 h 139"/>
              <a:gd name="T28" fmla="*/ 33 w 145"/>
              <a:gd name="T29" fmla="*/ 45 h 139"/>
              <a:gd name="T30" fmla="*/ 145 w 145"/>
              <a:gd name="T31" fmla="*/ 85 h 139"/>
              <a:gd name="T32" fmla="*/ 145 w 145"/>
              <a:gd name="T33" fmla="*/ 139 h 139"/>
              <a:gd name="T34" fmla="*/ 114 w 145"/>
              <a:gd name="T35" fmla="*/ 139 h 139"/>
              <a:gd name="T36" fmla="*/ 114 w 145"/>
              <a:gd name="T37" fmla="*/ 89 h 139"/>
              <a:gd name="T38" fmla="*/ 110 w 145"/>
              <a:gd name="T39" fmla="*/ 73 h 139"/>
              <a:gd name="T40" fmla="*/ 98 w 145"/>
              <a:gd name="T41" fmla="*/ 68 h 139"/>
              <a:gd name="T42" fmla="*/ 88 w 145"/>
              <a:gd name="T43" fmla="*/ 71 h 139"/>
              <a:gd name="T44" fmla="*/ 82 w 145"/>
              <a:gd name="T45" fmla="*/ 79 h 139"/>
              <a:gd name="T46" fmla="*/ 81 w 145"/>
              <a:gd name="T47" fmla="*/ 87 h 139"/>
              <a:gd name="T48" fmla="*/ 81 w 145"/>
              <a:gd name="T49" fmla="*/ 139 h 139"/>
              <a:gd name="T50" fmla="*/ 50 w 145"/>
              <a:gd name="T51" fmla="*/ 139 h 139"/>
              <a:gd name="T52" fmla="*/ 50 w 145"/>
              <a:gd name="T53" fmla="*/ 78 h 139"/>
              <a:gd name="T54" fmla="*/ 50 w 145"/>
              <a:gd name="T55" fmla="*/ 50 h 139"/>
              <a:gd name="T56" fmla="*/ 50 w 145"/>
              <a:gd name="T57" fmla="*/ 45 h 139"/>
              <a:gd name="T58" fmla="*/ 81 w 145"/>
              <a:gd name="T59" fmla="*/ 45 h 139"/>
              <a:gd name="T60" fmla="*/ 81 w 145"/>
              <a:gd name="T61" fmla="*/ 59 h 139"/>
              <a:gd name="T62" fmla="*/ 81 w 145"/>
              <a:gd name="T63" fmla="*/ 59 h 139"/>
              <a:gd name="T64" fmla="*/ 85 w 145"/>
              <a:gd name="T65" fmla="*/ 54 h 139"/>
              <a:gd name="T66" fmla="*/ 90 w 145"/>
              <a:gd name="T67" fmla="*/ 49 h 139"/>
              <a:gd name="T68" fmla="*/ 98 w 145"/>
              <a:gd name="T69" fmla="*/ 45 h 139"/>
              <a:gd name="T70" fmla="*/ 109 w 145"/>
              <a:gd name="T71" fmla="*/ 43 h 139"/>
              <a:gd name="T72" fmla="*/ 135 w 145"/>
              <a:gd name="T73" fmla="*/ 54 h 139"/>
              <a:gd name="T74" fmla="*/ 145 w 145"/>
              <a:gd name="T75" fmla="*/ 8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39">
                <a:moveTo>
                  <a:pt x="35" y="16"/>
                </a:moveTo>
                <a:cubicBezTo>
                  <a:pt x="35" y="21"/>
                  <a:pt x="33" y="25"/>
                  <a:pt x="30" y="28"/>
                </a:cubicBezTo>
                <a:cubicBezTo>
                  <a:pt x="27" y="31"/>
                  <a:pt x="22" y="33"/>
                  <a:pt x="17" y="33"/>
                </a:cubicBezTo>
                <a:cubicBezTo>
                  <a:pt x="17" y="33"/>
                  <a:pt x="17" y="33"/>
                  <a:pt x="17" y="33"/>
                </a:cubicBezTo>
                <a:cubicBezTo>
                  <a:pt x="12" y="33"/>
                  <a:pt x="8" y="31"/>
                  <a:pt x="4" y="28"/>
                </a:cubicBezTo>
                <a:cubicBezTo>
                  <a:pt x="1" y="25"/>
                  <a:pt x="0" y="21"/>
                  <a:pt x="0" y="16"/>
                </a:cubicBezTo>
                <a:cubicBezTo>
                  <a:pt x="0" y="12"/>
                  <a:pt x="1" y="8"/>
                  <a:pt x="5" y="5"/>
                </a:cubicBezTo>
                <a:cubicBezTo>
                  <a:pt x="8" y="2"/>
                  <a:pt x="12" y="0"/>
                  <a:pt x="17" y="0"/>
                </a:cubicBezTo>
                <a:cubicBezTo>
                  <a:pt x="23" y="0"/>
                  <a:pt x="27" y="2"/>
                  <a:pt x="30" y="5"/>
                </a:cubicBezTo>
                <a:cubicBezTo>
                  <a:pt x="33" y="8"/>
                  <a:pt x="35" y="12"/>
                  <a:pt x="35" y="16"/>
                </a:cubicBezTo>
                <a:close/>
                <a:moveTo>
                  <a:pt x="33" y="45"/>
                </a:moveTo>
                <a:cubicBezTo>
                  <a:pt x="33" y="139"/>
                  <a:pt x="33" y="139"/>
                  <a:pt x="33" y="139"/>
                </a:cubicBezTo>
                <a:cubicBezTo>
                  <a:pt x="2" y="139"/>
                  <a:pt x="2" y="139"/>
                  <a:pt x="2" y="139"/>
                </a:cubicBezTo>
                <a:cubicBezTo>
                  <a:pt x="2" y="45"/>
                  <a:pt x="2" y="45"/>
                  <a:pt x="2" y="45"/>
                </a:cubicBezTo>
                <a:lnTo>
                  <a:pt x="33" y="45"/>
                </a:lnTo>
                <a:close/>
                <a:moveTo>
                  <a:pt x="145" y="85"/>
                </a:moveTo>
                <a:cubicBezTo>
                  <a:pt x="145" y="139"/>
                  <a:pt x="145" y="139"/>
                  <a:pt x="145" y="139"/>
                </a:cubicBezTo>
                <a:cubicBezTo>
                  <a:pt x="114" y="139"/>
                  <a:pt x="114" y="139"/>
                  <a:pt x="114" y="139"/>
                </a:cubicBezTo>
                <a:cubicBezTo>
                  <a:pt x="114" y="89"/>
                  <a:pt x="114" y="89"/>
                  <a:pt x="114" y="89"/>
                </a:cubicBezTo>
                <a:cubicBezTo>
                  <a:pt x="114" y="82"/>
                  <a:pt x="113" y="77"/>
                  <a:pt x="110" y="73"/>
                </a:cubicBezTo>
                <a:cubicBezTo>
                  <a:pt x="107" y="70"/>
                  <a:pt x="104" y="68"/>
                  <a:pt x="98" y="68"/>
                </a:cubicBezTo>
                <a:cubicBezTo>
                  <a:pt x="94" y="68"/>
                  <a:pt x="91" y="69"/>
                  <a:pt x="88" y="71"/>
                </a:cubicBezTo>
                <a:cubicBezTo>
                  <a:pt x="85" y="73"/>
                  <a:pt x="83" y="76"/>
                  <a:pt x="82" y="79"/>
                </a:cubicBezTo>
                <a:cubicBezTo>
                  <a:pt x="81" y="81"/>
                  <a:pt x="81" y="84"/>
                  <a:pt x="81" y="87"/>
                </a:cubicBezTo>
                <a:cubicBezTo>
                  <a:pt x="81" y="139"/>
                  <a:pt x="81" y="139"/>
                  <a:pt x="81" y="139"/>
                </a:cubicBezTo>
                <a:cubicBezTo>
                  <a:pt x="50" y="139"/>
                  <a:pt x="50" y="139"/>
                  <a:pt x="50" y="139"/>
                </a:cubicBezTo>
                <a:cubicBezTo>
                  <a:pt x="50" y="114"/>
                  <a:pt x="50" y="93"/>
                  <a:pt x="50" y="78"/>
                </a:cubicBezTo>
                <a:cubicBezTo>
                  <a:pt x="50" y="62"/>
                  <a:pt x="50" y="53"/>
                  <a:pt x="50" y="50"/>
                </a:cubicBezTo>
                <a:cubicBezTo>
                  <a:pt x="50" y="45"/>
                  <a:pt x="50" y="45"/>
                  <a:pt x="50" y="45"/>
                </a:cubicBezTo>
                <a:cubicBezTo>
                  <a:pt x="81" y="45"/>
                  <a:pt x="81" y="45"/>
                  <a:pt x="81" y="45"/>
                </a:cubicBezTo>
                <a:cubicBezTo>
                  <a:pt x="81" y="59"/>
                  <a:pt x="81" y="59"/>
                  <a:pt x="81" y="59"/>
                </a:cubicBezTo>
                <a:cubicBezTo>
                  <a:pt x="81" y="59"/>
                  <a:pt x="81" y="59"/>
                  <a:pt x="81" y="59"/>
                </a:cubicBezTo>
                <a:cubicBezTo>
                  <a:pt x="82" y="57"/>
                  <a:pt x="83" y="55"/>
                  <a:pt x="85" y="54"/>
                </a:cubicBezTo>
                <a:cubicBezTo>
                  <a:pt x="86" y="52"/>
                  <a:pt x="88" y="50"/>
                  <a:pt x="90" y="49"/>
                </a:cubicBezTo>
                <a:cubicBezTo>
                  <a:pt x="92" y="47"/>
                  <a:pt x="95" y="46"/>
                  <a:pt x="98" y="45"/>
                </a:cubicBezTo>
                <a:cubicBezTo>
                  <a:pt x="102" y="44"/>
                  <a:pt x="105" y="43"/>
                  <a:pt x="109" y="43"/>
                </a:cubicBezTo>
                <a:cubicBezTo>
                  <a:pt x="120" y="43"/>
                  <a:pt x="129" y="47"/>
                  <a:pt x="135" y="54"/>
                </a:cubicBezTo>
                <a:cubicBezTo>
                  <a:pt x="142" y="61"/>
                  <a:pt x="145" y="72"/>
                  <a:pt x="145"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6" name="Freeform 203"/>
          <p:cNvSpPr/>
          <p:nvPr/>
        </p:nvSpPr>
        <p:spPr bwMode="auto">
          <a:xfrm>
            <a:off x="1918273" y="3976603"/>
            <a:ext cx="207427" cy="209589"/>
          </a:xfrm>
          <a:custGeom>
            <a:avLst/>
            <a:gdLst>
              <a:gd name="T0" fmla="*/ 139 w 145"/>
              <a:gd name="T1" fmla="*/ 45 h 146"/>
              <a:gd name="T2" fmla="*/ 145 w 145"/>
              <a:gd name="T3" fmla="*/ 73 h 146"/>
              <a:gd name="T4" fmla="*/ 139 w 145"/>
              <a:gd name="T5" fmla="*/ 101 h 146"/>
              <a:gd name="T6" fmla="*/ 124 w 145"/>
              <a:gd name="T7" fmla="*/ 124 h 146"/>
              <a:gd name="T8" fmla="*/ 101 w 145"/>
              <a:gd name="T9" fmla="*/ 140 h 146"/>
              <a:gd name="T10" fmla="*/ 73 w 145"/>
              <a:gd name="T11" fmla="*/ 146 h 146"/>
              <a:gd name="T12" fmla="*/ 42 w 145"/>
              <a:gd name="T13" fmla="*/ 139 h 146"/>
              <a:gd name="T14" fmla="*/ 17 w 145"/>
              <a:gd name="T15" fmla="*/ 119 h 146"/>
              <a:gd name="T16" fmla="*/ 16 w 145"/>
              <a:gd name="T17" fmla="*/ 117 h 146"/>
              <a:gd name="T18" fmla="*/ 17 w 145"/>
              <a:gd name="T19" fmla="*/ 115 h 146"/>
              <a:gd name="T20" fmla="*/ 30 w 145"/>
              <a:gd name="T21" fmla="*/ 102 h 146"/>
              <a:gd name="T22" fmla="*/ 32 w 145"/>
              <a:gd name="T23" fmla="*/ 101 h 146"/>
              <a:gd name="T24" fmla="*/ 34 w 145"/>
              <a:gd name="T25" fmla="*/ 103 h 146"/>
              <a:gd name="T26" fmla="*/ 51 w 145"/>
              <a:gd name="T27" fmla="*/ 116 h 146"/>
              <a:gd name="T28" fmla="*/ 73 w 145"/>
              <a:gd name="T29" fmla="*/ 121 h 146"/>
              <a:gd name="T30" fmla="*/ 91 w 145"/>
              <a:gd name="T31" fmla="*/ 118 h 146"/>
              <a:gd name="T32" fmla="*/ 107 w 145"/>
              <a:gd name="T33" fmla="*/ 107 h 146"/>
              <a:gd name="T34" fmla="*/ 117 w 145"/>
              <a:gd name="T35" fmla="*/ 92 h 146"/>
              <a:gd name="T36" fmla="*/ 121 w 145"/>
              <a:gd name="T37" fmla="*/ 73 h 146"/>
              <a:gd name="T38" fmla="*/ 117 w 145"/>
              <a:gd name="T39" fmla="*/ 54 h 146"/>
              <a:gd name="T40" fmla="*/ 107 w 145"/>
              <a:gd name="T41" fmla="*/ 39 h 146"/>
              <a:gd name="T42" fmla="*/ 91 w 145"/>
              <a:gd name="T43" fmla="*/ 28 h 146"/>
              <a:gd name="T44" fmla="*/ 73 w 145"/>
              <a:gd name="T45" fmla="*/ 25 h 146"/>
              <a:gd name="T46" fmla="*/ 55 w 145"/>
              <a:gd name="T47" fmla="*/ 28 h 146"/>
              <a:gd name="T48" fmla="*/ 40 w 145"/>
              <a:gd name="T49" fmla="*/ 37 h 146"/>
              <a:gd name="T50" fmla="*/ 53 w 145"/>
              <a:gd name="T51" fmla="*/ 51 h 146"/>
              <a:gd name="T52" fmla="*/ 54 w 145"/>
              <a:gd name="T53" fmla="*/ 57 h 146"/>
              <a:gd name="T54" fmla="*/ 48 w 145"/>
              <a:gd name="T55" fmla="*/ 61 h 146"/>
              <a:gd name="T56" fmla="*/ 6 w 145"/>
              <a:gd name="T57" fmla="*/ 61 h 146"/>
              <a:gd name="T58" fmla="*/ 2 w 145"/>
              <a:gd name="T59" fmla="*/ 59 h 146"/>
              <a:gd name="T60" fmla="*/ 0 w 145"/>
              <a:gd name="T61" fmla="*/ 55 h 146"/>
              <a:gd name="T62" fmla="*/ 0 w 145"/>
              <a:gd name="T63" fmla="*/ 12 h 146"/>
              <a:gd name="T64" fmla="*/ 4 w 145"/>
              <a:gd name="T65" fmla="*/ 7 h 146"/>
              <a:gd name="T66" fmla="*/ 10 w 145"/>
              <a:gd name="T67" fmla="*/ 8 h 146"/>
              <a:gd name="T68" fmla="*/ 23 w 145"/>
              <a:gd name="T69" fmla="*/ 20 h 146"/>
              <a:gd name="T70" fmla="*/ 46 w 145"/>
              <a:gd name="T71" fmla="*/ 6 h 146"/>
              <a:gd name="T72" fmla="*/ 73 w 145"/>
              <a:gd name="T73" fmla="*/ 0 h 146"/>
              <a:gd name="T74" fmla="*/ 101 w 145"/>
              <a:gd name="T75" fmla="*/ 6 h 146"/>
              <a:gd name="T76" fmla="*/ 124 w 145"/>
              <a:gd name="T77" fmla="*/ 22 h 146"/>
              <a:gd name="T78" fmla="*/ 139 w 145"/>
              <a:gd name="T79" fmla="*/ 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5" h="146">
                <a:moveTo>
                  <a:pt x="139" y="45"/>
                </a:moveTo>
                <a:cubicBezTo>
                  <a:pt x="143" y="54"/>
                  <a:pt x="145" y="63"/>
                  <a:pt x="145" y="73"/>
                </a:cubicBezTo>
                <a:cubicBezTo>
                  <a:pt x="145" y="83"/>
                  <a:pt x="143" y="92"/>
                  <a:pt x="139" y="101"/>
                </a:cubicBezTo>
                <a:cubicBezTo>
                  <a:pt x="136" y="110"/>
                  <a:pt x="130" y="118"/>
                  <a:pt x="124" y="124"/>
                </a:cubicBezTo>
                <a:cubicBezTo>
                  <a:pt x="117" y="131"/>
                  <a:pt x="110" y="136"/>
                  <a:pt x="101" y="140"/>
                </a:cubicBezTo>
                <a:cubicBezTo>
                  <a:pt x="92" y="144"/>
                  <a:pt x="82" y="146"/>
                  <a:pt x="73" y="146"/>
                </a:cubicBezTo>
                <a:cubicBezTo>
                  <a:pt x="62" y="146"/>
                  <a:pt x="51" y="143"/>
                  <a:pt x="42" y="139"/>
                </a:cubicBezTo>
                <a:cubicBezTo>
                  <a:pt x="32" y="134"/>
                  <a:pt x="24" y="128"/>
                  <a:pt x="17" y="119"/>
                </a:cubicBezTo>
                <a:cubicBezTo>
                  <a:pt x="16" y="119"/>
                  <a:pt x="16" y="118"/>
                  <a:pt x="16" y="117"/>
                </a:cubicBezTo>
                <a:cubicBezTo>
                  <a:pt x="16" y="116"/>
                  <a:pt x="16" y="116"/>
                  <a:pt x="17" y="115"/>
                </a:cubicBezTo>
                <a:cubicBezTo>
                  <a:pt x="30" y="102"/>
                  <a:pt x="30" y="102"/>
                  <a:pt x="30" y="102"/>
                </a:cubicBezTo>
                <a:cubicBezTo>
                  <a:pt x="30" y="102"/>
                  <a:pt x="31" y="101"/>
                  <a:pt x="32" y="101"/>
                </a:cubicBezTo>
                <a:cubicBezTo>
                  <a:pt x="33" y="102"/>
                  <a:pt x="34" y="102"/>
                  <a:pt x="34" y="103"/>
                </a:cubicBezTo>
                <a:cubicBezTo>
                  <a:pt x="39" y="109"/>
                  <a:pt x="45" y="113"/>
                  <a:pt x="51" y="116"/>
                </a:cubicBezTo>
                <a:cubicBezTo>
                  <a:pt x="58" y="120"/>
                  <a:pt x="65" y="121"/>
                  <a:pt x="73" y="121"/>
                </a:cubicBezTo>
                <a:cubicBezTo>
                  <a:pt x="79" y="121"/>
                  <a:pt x="85" y="120"/>
                  <a:pt x="91" y="118"/>
                </a:cubicBezTo>
                <a:cubicBezTo>
                  <a:pt x="97" y="115"/>
                  <a:pt x="102" y="112"/>
                  <a:pt x="107" y="107"/>
                </a:cubicBezTo>
                <a:cubicBezTo>
                  <a:pt x="111" y="103"/>
                  <a:pt x="115" y="98"/>
                  <a:pt x="117" y="92"/>
                </a:cubicBezTo>
                <a:cubicBezTo>
                  <a:pt x="120" y="86"/>
                  <a:pt x="121" y="79"/>
                  <a:pt x="121" y="73"/>
                </a:cubicBezTo>
                <a:cubicBezTo>
                  <a:pt x="121" y="66"/>
                  <a:pt x="120" y="60"/>
                  <a:pt x="117" y="54"/>
                </a:cubicBezTo>
                <a:cubicBezTo>
                  <a:pt x="115" y="48"/>
                  <a:pt x="111" y="43"/>
                  <a:pt x="107" y="39"/>
                </a:cubicBezTo>
                <a:cubicBezTo>
                  <a:pt x="102" y="34"/>
                  <a:pt x="97" y="31"/>
                  <a:pt x="91" y="28"/>
                </a:cubicBezTo>
                <a:cubicBezTo>
                  <a:pt x="85" y="26"/>
                  <a:pt x="79" y="25"/>
                  <a:pt x="73" y="25"/>
                </a:cubicBezTo>
                <a:cubicBezTo>
                  <a:pt x="66" y="25"/>
                  <a:pt x="60" y="26"/>
                  <a:pt x="55" y="28"/>
                </a:cubicBezTo>
                <a:cubicBezTo>
                  <a:pt x="49" y="30"/>
                  <a:pt x="44" y="33"/>
                  <a:pt x="40" y="37"/>
                </a:cubicBezTo>
                <a:cubicBezTo>
                  <a:pt x="53" y="51"/>
                  <a:pt x="53" y="51"/>
                  <a:pt x="53" y="51"/>
                </a:cubicBezTo>
                <a:cubicBezTo>
                  <a:pt x="55" y="52"/>
                  <a:pt x="55" y="55"/>
                  <a:pt x="54" y="57"/>
                </a:cubicBezTo>
                <a:cubicBezTo>
                  <a:pt x="53" y="60"/>
                  <a:pt x="51" y="61"/>
                  <a:pt x="48" y="61"/>
                </a:cubicBezTo>
                <a:cubicBezTo>
                  <a:pt x="6" y="61"/>
                  <a:pt x="6" y="61"/>
                  <a:pt x="6" y="61"/>
                </a:cubicBezTo>
                <a:cubicBezTo>
                  <a:pt x="4" y="61"/>
                  <a:pt x="3" y="60"/>
                  <a:pt x="2" y="59"/>
                </a:cubicBezTo>
                <a:cubicBezTo>
                  <a:pt x="1" y="58"/>
                  <a:pt x="0" y="56"/>
                  <a:pt x="0" y="55"/>
                </a:cubicBezTo>
                <a:cubicBezTo>
                  <a:pt x="0" y="12"/>
                  <a:pt x="0" y="12"/>
                  <a:pt x="0" y="12"/>
                </a:cubicBezTo>
                <a:cubicBezTo>
                  <a:pt x="0" y="10"/>
                  <a:pt x="1" y="8"/>
                  <a:pt x="4" y="7"/>
                </a:cubicBezTo>
                <a:cubicBezTo>
                  <a:pt x="6" y="6"/>
                  <a:pt x="8" y="6"/>
                  <a:pt x="10" y="8"/>
                </a:cubicBezTo>
                <a:cubicBezTo>
                  <a:pt x="23" y="20"/>
                  <a:pt x="23" y="20"/>
                  <a:pt x="23" y="20"/>
                </a:cubicBezTo>
                <a:cubicBezTo>
                  <a:pt x="29" y="14"/>
                  <a:pt x="37" y="9"/>
                  <a:pt x="46" y="6"/>
                </a:cubicBezTo>
                <a:cubicBezTo>
                  <a:pt x="54" y="2"/>
                  <a:pt x="63" y="0"/>
                  <a:pt x="73" y="0"/>
                </a:cubicBezTo>
                <a:cubicBezTo>
                  <a:pt x="82" y="0"/>
                  <a:pt x="92" y="2"/>
                  <a:pt x="101" y="6"/>
                </a:cubicBezTo>
                <a:cubicBezTo>
                  <a:pt x="110" y="10"/>
                  <a:pt x="117" y="15"/>
                  <a:pt x="124" y="22"/>
                </a:cubicBezTo>
                <a:cubicBezTo>
                  <a:pt x="130" y="28"/>
                  <a:pt x="136" y="36"/>
                  <a:pt x="139" y="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7" name="Freeform 204"/>
          <p:cNvSpPr/>
          <p:nvPr/>
        </p:nvSpPr>
        <p:spPr bwMode="auto">
          <a:xfrm>
            <a:off x="2197005" y="3965800"/>
            <a:ext cx="233356" cy="235516"/>
          </a:xfrm>
          <a:custGeom>
            <a:avLst/>
            <a:gdLst>
              <a:gd name="T0" fmla="*/ 160 w 163"/>
              <a:gd name="T1" fmla="*/ 150 h 164"/>
              <a:gd name="T2" fmla="*/ 141 w 163"/>
              <a:gd name="T3" fmla="*/ 164 h 164"/>
              <a:gd name="T4" fmla="*/ 98 w 163"/>
              <a:gd name="T5" fmla="*/ 126 h 164"/>
              <a:gd name="T6" fmla="*/ 99 w 163"/>
              <a:gd name="T7" fmla="*/ 108 h 164"/>
              <a:gd name="T8" fmla="*/ 63 w 163"/>
              <a:gd name="T9" fmla="*/ 96 h 164"/>
              <a:gd name="T10" fmla="*/ 56 w 163"/>
              <a:gd name="T11" fmla="*/ 96 h 164"/>
              <a:gd name="T12" fmla="*/ 59 w 163"/>
              <a:gd name="T13" fmla="*/ 98 h 164"/>
              <a:gd name="T14" fmla="*/ 61 w 163"/>
              <a:gd name="T15" fmla="*/ 101 h 164"/>
              <a:gd name="T16" fmla="*/ 62 w 163"/>
              <a:gd name="T17" fmla="*/ 103 h 164"/>
              <a:gd name="T18" fmla="*/ 59 w 163"/>
              <a:gd name="T19" fmla="*/ 112 h 164"/>
              <a:gd name="T20" fmla="*/ 56 w 163"/>
              <a:gd name="T21" fmla="*/ 115 h 164"/>
              <a:gd name="T22" fmla="*/ 52 w 163"/>
              <a:gd name="T23" fmla="*/ 118 h 164"/>
              <a:gd name="T24" fmla="*/ 47 w 163"/>
              <a:gd name="T25" fmla="*/ 120 h 164"/>
              <a:gd name="T26" fmla="*/ 2 w 163"/>
              <a:gd name="T27" fmla="*/ 78 h 164"/>
              <a:gd name="T28" fmla="*/ 0 w 163"/>
              <a:gd name="T29" fmla="*/ 69 h 164"/>
              <a:gd name="T30" fmla="*/ 2 w 163"/>
              <a:gd name="T31" fmla="*/ 65 h 164"/>
              <a:gd name="T32" fmla="*/ 6 w 163"/>
              <a:gd name="T33" fmla="*/ 62 h 164"/>
              <a:gd name="T34" fmla="*/ 14 w 163"/>
              <a:gd name="T35" fmla="*/ 57 h 164"/>
              <a:gd name="T36" fmla="*/ 17 w 163"/>
              <a:gd name="T37" fmla="*/ 58 h 164"/>
              <a:gd name="T38" fmla="*/ 20 w 163"/>
              <a:gd name="T39" fmla="*/ 60 h 164"/>
              <a:gd name="T40" fmla="*/ 22 w 163"/>
              <a:gd name="T41" fmla="*/ 62 h 164"/>
              <a:gd name="T42" fmla="*/ 22 w 163"/>
              <a:gd name="T43" fmla="*/ 60 h 164"/>
              <a:gd name="T44" fmla="*/ 56 w 163"/>
              <a:gd name="T45" fmla="*/ 24 h 164"/>
              <a:gd name="T46" fmla="*/ 63 w 163"/>
              <a:gd name="T47" fmla="*/ 24 h 164"/>
              <a:gd name="T48" fmla="*/ 60 w 163"/>
              <a:gd name="T49" fmla="*/ 21 h 164"/>
              <a:gd name="T50" fmla="*/ 58 w 163"/>
              <a:gd name="T51" fmla="*/ 19 h 164"/>
              <a:gd name="T52" fmla="*/ 57 w 163"/>
              <a:gd name="T53" fmla="*/ 16 h 164"/>
              <a:gd name="T54" fmla="*/ 60 w 163"/>
              <a:gd name="T55" fmla="*/ 8 h 164"/>
              <a:gd name="T56" fmla="*/ 63 w 163"/>
              <a:gd name="T57" fmla="*/ 4 h 164"/>
              <a:gd name="T58" fmla="*/ 67 w 163"/>
              <a:gd name="T59" fmla="*/ 1 h 164"/>
              <a:gd name="T60" fmla="*/ 72 w 163"/>
              <a:gd name="T61" fmla="*/ 0 h 164"/>
              <a:gd name="T62" fmla="*/ 117 w 163"/>
              <a:gd name="T63" fmla="*/ 41 h 164"/>
              <a:gd name="T64" fmla="*/ 119 w 163"/>
              <a:gd name="T65" fmla="*/ 50 h 164"/>
              <a:gd name="T66" fmla="*/ 116 w 163"/>
              <a:gd name="T67" fmla="*/ 54 h 164"/>
              <a:gd name="T68" fmla="*/ 113 w 163"/>
              <a:gd name="T69" fmla="*/ 58 h 164"/>
              <a:gd name="T70" fmla="*/ 105 w 163"/>
              <a:gd name="T71" fmla="*/ 62 h 164"/>
              <a:gd name="T72" fmla="*/ 102 w 163"/>
              <a:gd name="T73" fmla="*/ 61 h 164"/>
              <a:gd name="T74" fmla="*/ 99 w 163"/>
              <a:gd name="T75" fmla="*/ 60 h 164"/>
              <a:gd name="T76" fmla="*/ 97 w 163"/>
              <a:gd name="T77" fmla="*/ 58 h 164"/>
              <a:gd name="T78" fmla="*/ 97 w 163"/>
              <a:gd name="T79" fmla="*/ 60 h 164"/>
              <a:gd name="T80" fmla="*/ 84 w 163"/>
              <a:gd name="T81" fmla="*/ 75 h 164"/>
              <a:gd name="T82" fmla="*/ 117 w 163"/>
              <a:gd name="T83" fmla="*/ 95 h 164"/>
              <a:gd name="T84" fmla="*/ 160 w 163"/>
              <a:gd name="T85" fmla="*/ 13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 h="164">
                <a:moveTo>
                  <a:pt x="163" y="141"/>
                </a:moveTo>
                <a:cubicBezTo>
                  <a:pt x="163" y="145"/>
                  <a:pt x="162" y="148"/>
                  <a:pt x="160" y="150"/>
                </a:cubicBezTo>
                <a:cubicBezTo>
                  <a:pt x="150" y="160"/>
                  <a:pt x="150" y="160"/>
                  <a:pt x="150" y="160"/>
                </a:cubicBezTo>
                <a:cubicBezTo>
                  <a:pt x="147" y="162"/>
                  <a:pt x="144" y="164"/>
                  <a:pt x="141" y="164"/>
                </a:cubicBezTo>
                <a:cubicBezTo>
                  <a:pt x="138" y="164"/>
                  <a:pt x="135" y="162"/>
                  <a:pt x="133" y="160"/>
                </a:cubicBezTo>
                <a:cubicBezTo>
                  <a:pt x="98" y="126"/>
                  <a:pt x="98" y="126"/>
                  <a:pt x="98" y="126"/>
                </a:cubicBezTo>
                <a:cubicBezTo>
                  <a:pt x="96" y="123"/>
                  <a:pt x="95" y="121"/>
                  <a:pt x="95" y="117"/>
                </a:cubicBezTo>
                <a:cubicBezTo>
                  <a:pt x="95" y="114"/>
                  <a:pt x="96" y="111"/>
                  <a:pt x="99" y="108"/>
                </a:cubicBezTo>
                <a:cubicBezTo>
                  <a:pt x="75" y="84"/>
                  <a:pt x="75" y="84"/>
                  <a:pt x="75" y="84"/>
                </a:cubicBezTo>
                <a:cubicBezTo>
                  <a:pt x="63" y="96"/>
                  <a:pt x="63" y="96"/>
                  <a:pt x="63" y="96"/>
                </a:cubicBezTo>
                <a:cubicBezTo>
                  <a:pt x="62" y="97"/>
                  <a:pt x="61" y="97"/>
                  <a:pt x="59" y="97"/>
                </a:cubicBezTo>
                <a:cubicBezTo>
                  <a:pt x="58" y="97"/>
                  <a:pt x="57" y="97"/>
                  <a:pt x="56" y="96"/>
                </a:cubicBezTo>
                <a:cubicBezTo>
                  <a:pt x="56" y="96"/>
                  <a:pt x="57" y="96"/>
                  <a:pt x="57" y="97"/>
                </a:cubicBezTo>
                <a:cubicBezTo>
                  <a:pt x="58" y="98"/>
                  <a:pt x="58" y="98"/>
                  <a:pt x="59" y="98"/>
                </a:cubicBezTo>
                <a:cubicBezTo>
                  <a:pt x="59" y="98"/>
                  <a:pt x="59" y="99"/>
                  <a:pt x="60" y="99"/>
                </a:cubicBezTo>
                <a:cubicBezTo>
                  <a:pt x="60" y="100"/>
                  <a:pt x="60" y="100"/>
                  <a:pt x="61" y="101"/>
                </a:cubicBezTo>
                <a:cubicBezTo>
                  <a:pt x="61" y="101"/>
                  <a:pt x="61" y="101"/>
                  <a:pt x="61" y="102"/>
                </a:cubicBezTo>
                <a:cubicBezTo>
                  <a:pt x="61" y="102"/>
                  <a:pt x="62" y="103"/>
                  <a:pt x="62" y="103"/>
                </a:cubicBezTo>
                <a:cubicBezTo>
                  <a:pt x="62" y="104"/>
                  <a:pt x="62" y="105"/>
                  <a:pt x="62" y="105"/>
                </a:cubicBezTo>
                <a:cubicBezTo>
                  <a:pt x="62" y="108"/>
                  <a:pt x="61" y="110"/>
                  <a:pt x="59" y="112"/>
                </a:cubicBezTo>
                <a:cubicBezTo>
                  <a:pt x="59" y="112"/>
                  <a:pt x="58" y="112"/>
                  <a:pt x="58" y="113"/>
                </a:cubicBezTo>
                <a:cubicBezTo>
                  <a:pt x="57" y="114"/>
                  <a:pt x="56" y="115"/>
                  <a:pt x="56" y="115"/>
                </a:cubicBezTo>
                <a:cubicBezTo>
                  <a:pt x="55" y="116"/>
                  <a:pt x="55" y="116"/>
                  <a:pt x="54" y="117"/>
                </a:cubicBezTo>
                <a:cubicBezTo>
                  <a:pt x="53" y="117"/>
                  <a:pt x="52" y="118"/>
                  <a:pt x="52" y="118"/>
                </a:cubicBezTo>
                <a:cubicBezTo>
                  <a:pt x="51" y="119"/>
                  <a:pt x="51" y="119"/>
                  <a:pt x="50" y="119"/>
                </a:cubicBezTo>
                <a:cubicBezTo>
                  <a:pt x="49" y="119"/>
                  <a:pt x="48" y="120"/>
                  <a:pt x="47" y="120"/>
                </a:cubicBezTo>
                <a:cubicBezTo>
                  <a:pt x="45" y="120"/>
                  <a:pt x="43" y="119"/>
                  <a:pt x="41" y="117"/>
                </a:cubicBezTo>
                <a:cubicBezTo>
                  <a:pt x="2" y="78"/>
                  <a:pt x="2" y="78"/>
                  <a:pt x="2" y="78"/>
                </a:cubicBezTo>
                <a:cubicBezTo>
                  <a:pt x="1" y="77"/>
                  <a:pt x="0" y="74"/>
                  <a:pt x="0" y="72"/>
                </a:cubicBezTo>
                <a:cubicBezTo>
                  <a:pt x="0" y="71"/>
                  <a:pt x="0" y="70"/>
                  <a:pt x="0" y="69"/>
                </a:cubicBezTo>
                <a:cubicBezTo>
                  <a:pt x="0" y="69"/>
                  <a:pt x="1" y="68"/>
                  <a:pt x="1" y="67"/>
                </a:cubicBezTo>
                <a:cubicBezTo>
                  <a:pt x="1" y="67"/>
                  <a:pt x="2" y="66"/>
                  <a:pt x="2" y="65"/>
                </a:cubicBezTo>
                <a:cubicBezTo>
                  <a:pt x="3" y="64"/>
                  <a:pt x="4" y="64"/>
                  <a:pt x="4" y="63"/>
                </a:cubicBezTo>
                <a:cubicBezTo>
                  <a:pt x="4" y="63"/>
                  <a:pt x="5" y="63"/>
                  <a:pt x="6" y="62"/>
                </a:cubicBezTo>
                <a:cubicBezTo>
                  <a:pt x="7" y="61"/>
                  <a:pt x="7" y="60"/>
                  <a:pt x="8" y="60"/>
                </a:cubicBezTo>
                <a:cubicBezTo>
                  <a:pt x="10" y="58"/>
                  <a:pt x="12" y="57"/>
                  <a:pt x="14" y="57"/>
                </a:cubicBezTo>
                <a:cubicBezTo>
                  <a:pt x="15" y="57"/>
                  <a:pt x="15" y="58"/>
                  <a:pt x="16" y="58"/>
                </a:cubicBezTo>
                <a:cubicBezTo>
                  <a:pt x="16" y="58"/>
                  <a:pt x="17" y="58"/>
                  <a:pt x="17" y="58"/>
                </a:cubicBezTo>
                <a:cubicBezTo>
                  <a:pt x="18" y="58"/>
                  <a:pt x="18" y="59"/>
                  <a:pt x="19" y="59"/>
                </a:cubicBezTo>
                <a:cubicBezTo>
                  <a:pt x="19" y="59"/>
                  <a:pt x="19" y="59"/>
                  <a:pt x="20" y="60"/>
                </a:cubicBezTo>
                <a:cubicBezTo>
                  <a:pt x="20" y="60"/>
                  <a:pt x="21" y="60"/>
                  <a:pt x="21" y="61"/>
                </a:cubicBezTo>
                <a:cubicBezTo>
                  <a:pt x="21" y="61"/>
                  <a:pt x="22" y="61"/>
                  <a:pt x="22" y="62"/>
                </a:cubicBezTo>
                <a:cubicBezTo>
                  <a:pt x="23" y="62"/>
                  <a:pt x="23" y="63"/>
                  <a:pt x="23" y="63"/>
                </a:cubicBezTo>
                <a:cubicBezTo>
                  <a:pt x="22" y="62"/>
                  <a:pt x="22" y="61"/>
                  <a:pt x="22" y="60"/>
                </a:cubicBezTo>
                <a:cubicBezTo>
                  <a:pt x="22" y="58"/>
                  <a:pt x="22" y="57"/>
                  <a:pt x="23" y="57"/>
                </a:cubicBezTo>
                <a:cubicBezTo>
                  <a:pt x="56" y="24"/>
                  <a:pt x="56" y="24"/>
                  <a:pt x="56" y="24"/>
                </a:cubicBezTo>
                <a:cubicBezTo>
                  <a:pt x="57" y="23"/>
                  <a:pt x="58" y="22"/>
                  <a:pt x="59" y="22"/>
                </a:cubicBezTo>
                <a:cubicBezTo>
                  <a:pt x="61" y="22"/>
                  <a:pt x="62" y="23"/>
                  <a:pt x="63" y="24"/>
                </a:cubicBezTo>
                <a:cubicBezTo>
                  <a:pt x="63" y="24"/>
                  <a:pt x="62" y="23"/>
                  <a:pt x="62" y="23"/>
                </a:cubicBezTo>
                <a:cubicBezTo>
                  <a:pt x="61" y="22"/>
                  <a:pt x="60" y="21"/>
                  <a:pt x="60" y="21"/>
                </a:cubicBezTo>
                <a:cubicBezTo>
                  <a:pt x="60" y="21"/>
                  <a:pt x="60" y="21"/>
                  <a:pt x="59" y="20"/>
                </a:cubicBezTo>
                <a:cubicBezTo>
                  <a:pt x="59" y="20"/>
                  <a:pt x="59" y="19"/>
                  <a:pt x="58" y="19"/>
                </a:cubicBezTo>
                <a:cubicBezTo>
                  <a:pt x="58" y="19"/>
                  <a:pt x="58" y="18"/>
                  <a:pt x="58" y="18"/>
                </a:cubicBezTo>
                <a:cubicBezTo>
                  <a:pt x="58" y="17"/>
                  <a:pt x="57" y="17"/>
                  <a:pt x="57" y="16"/>
                </a:cubicBezTo>
                <a:cubicBezTo>
                  <a:pt x="57" y="16"/>
                  <a:pt x="57" y="15"/>
                  <a:pt x="57" y="14"/>
                </a:cubicBezTo>
                <a:cubicBezTo>
                  <a:pt x="57" y="12"/>
                  <a:pt x="58" y="10"/>
                  <a:pt x="60" y="8"/>
                </a:cubicBezTo>
                <a:cubicBezTo>
                  <a:pt x="60" y="8"/>
                  <a:pt x="61" y="7"/>
                  <a:pt x="61" y="6"/>
                </a:cubicBezTo>
                <a:cubicBezTo>
                  <a:pt x="62" y="5"/>
                  <a:pt x="63" y="5"/>
                  <a:pt x="63" y="4"/>
                </a:cubicBezTo>
                <a:cubicBezTo>
                  <a:pt x="64" y="4"/>
                  <a:pt x="64" y="3"/>
                  <a:pt x="65" y="3"/>
                </a:cubicBezTo>
                <a:cubicBezTo>
                  <a:pt x="66" y="2"/>
                  <a:pt x="66" y="2"/>
                  <a:pt x="67" y="1"/>
                </a:cubicBezTo>
                <a:cubicBezTo>
                  <a:pt x="68" y="1"/>
                  <a:pt x="68" y="1"/>
                  <a:pt x="69" y="0"/>
                </a:cubicBezTo>
                <a:cubicBezTo>
                  <a:pt x="70" y="0"/>
                  <a:pt x="71" y="0"/>
                  <a:pt x="72" y="0"/>
                </a:cubicBezTo>
                <a:cubicBezTo>
                  <a:pt x="74" y="0"/>
                  <a:pt x="76" y="1"/>
                  <a:pt x="78" y="3"/>
                </a:cubicBezTo>
                <a:cubicBezTo>
                  <a:pt x="117" y="41"/>
                  <a:pt x="117" y="41"/>
                  <a:pt x="117" y="41"/>
                </a:cubicBezTo>
                <a:cubicBezTo>
                  <a:pt x="118" y="43"/>
                  <a:pt x="119" y="45"/>
                  <a:pt x="119" y="48"/>
                </a:cubicBezTo>
                <a:cubicBezTo>
                  <a:pt x="119" y="48"/>
                  <a:pt x="119" y="49"/>
                  <a:pt x="119" y="50"/>
                </a:cubicBezTo>
                <a:cubicBezTo>
                  <a:pt x="119" y="51"/>
                  <a:pt x="118" y="52"/>
                  <a:pt x="118" y="52"/>
                </a:cubicBezTo>
                <a:cubicBezTo>
                  <a:pt x="118" y="53"/>
                  <a:pt x="117" y="53"/>
                  <a:pt x="116" y="54"/>
                </a:cubicBezTo>
                <a:cubicBezTo>
                  <a:pt x="116" y="55"/>
                  <a:pt x="115" y="56"/>
                  <a:pt x="115" y="56"/>
                </a:cubicBezTo>
                <a:cubicBezTo>
                  <a:pt x="115" y="56"/>
                  <a:pt x="114" y="57"/>
                  <a:pt x="113" y="58"/>
                </a:cubicBezTo>
                <a:cubicBezTo>
                  <a:pt x="112" y="59"/>
                  <a:pt x="111" y="59"/>
                  <a:pt x="111" y="59"/>
                </a:cubicBezTo>
                <a:cubicBezTo>
                  <a:pt x="109" y="61"/>
                  <a:pt x="107" y="62"/>
                  <a:pt x="105" y="62"/>
                </a:cubicBezTo>
                <a:cubicBezTo>
                  <a:pt x="104" y="62"/>
                  <a:pt x="104" y="62"/>
                  <a:pt x="103" y="62"/>
                </a:cubicBezTo>
                <a:cubicBezTo>
                  <a:pt x="103" y="62"/>
                  <a:pt x="102" y="62"/>
                  <a:pt x="102" y="61"/>
                </a:cubicBezTo>
                <a:cubicBezTo>
                  <a:pt x="101" y="61"/>
                  <a:pt x="101" y="61"/>
                  <a:pt x="100" y="61"/>
                </a:cubicBezTo>
                <a:cubicBezTo>
                  <a:pt x="100" y="61"/>
                  <a:pt x="100" y="60"/>
                  <a:pt x="99" y="60"/>
                </a:cubicBezTo>
                <a:cubicBezTo>
                  <a:pt x="99" y="59"/>
                  <a:pt x="98" y="59"/>
                  <a:pt x="98" y="59"/>
                </a:cubicBezTo>
                <a:cubicBezTo>
                  <a:pt x="98" y="59"/>
                  <a:pt x="97" y="58"/>
                  <a:pt x="97" y="58"/>
                </a:cubicBezTo>
                <a:cubicBezTo>
                  <a:pt x="96" y="57"/>
                  <a:pt x="96" y="57"/>
                  <a:pt x="96" y="57"/>
                </a:cubicBezTo>
                <a:cubicBezTo>
                  <a:pt x="96" y="57"/>
                  <a:pt x="97" y="58"/>
                  <a:pt x="97" y="60"/>
                </a:cubicBezTo>
                <a:cubicBezTo>
                  <a:pt x="97" y="61"/>
                  <a:pt x="96" y="62"/>
                  <a:pt x="96" y="63"/>
                </a:cubicBezTo>
                <a:cubicBezTo>
                  <a:pt x="84" y="75"/>
                  <a:pt x="84" y="75"/>
                  <a:pt x="84" y="75"/>
                </a:cubicBezTo>
                <a:cubicBezTo>
                  <a:pt x="108" y="99"/>
                  <a:pt x="108" y="99"/>
                  <a:pt x="108" y="99"/>
                </a:cubicBezTo>
                <a:cubicBezTo>
                  <a:pt x="111" y="96"/>
                  <a:pt x="114" y="95"/>
                  <a:pt x="117" y="95"/>
                </a:cubicBezTo>
                <a:cubicBezTo>
                  <a:pt x="120" y="95"/>
                  <a:pt x="123" y="96"/>
                  <a:pt x="126" y="99"/>
                </a:cubicBezTo>
                <a:cubicBezTo>
                  <a:pt x="160" y="133"/>
                  <a:pt x="160" y="133"/>
                  <a:pt x="160" y="133"/>
                </a:cubicBezTo>
                <a:cubicBezTo>
                  <a:pt x="162" y="135"/>
                  <a:pt x="163" y="138"/>
                  <a:pt x="163" y="14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8" name="Freeform 206"/>
          <p:cNvSpPr>
            <a:spLocks noEditPoints="1"/>
          </p:cNvSpPr>
          <p:nvPr/>
        </p:nvSpPr>
        <p:spPr bwMode="auto">
          <a:xfrm>
            <a:off x="2497344" y="3993891"/>
            <a:ext cx="244161" cy="192304"/>
          </a:xfrm>
          <a:custGeom>
            <a:avLst/>
            <a:gdLst>
              <a:gd name="T0" fmla="*/ 156 w 170"/>
              <a:gd name="T1" fmla="*/ 131 h 134"/>
              <a:gd name="T2" fmla="*/ 19 w 170"/>
              <a:gd name="T3" fmla="*/ 134 h 134"/>
              <a:gd name="T4" fmla="*/ 0 w 170"/>
              <a:gd name="T5" fmla="*/ 85 h 134"/>
              <a:gd name="T6" fmla="*/ 25 w 170"/>
              <a:gd name="T7" fmla="*/ 25 h 134"/>
              <a:gd name="T8" fmla="*/ 85 w 170"/>
              <a:gd name="T9" fmla="*/ 0 h 134"/>
              <a:gd name="T10" fmla="*/ 145 w 170"/>
              <a:gd name="T11" fmla="*/ 25 h 134"/>
              <a:gd name="T12" fmla="*/ 170 w 170"/>
              <a:gd name="T13" fmla="*/ 85 h 134"/>
              <a:gd name="T14" fmla="*/ 36 w 170"/>
              <a:gd name="T15" fmla="*/ 85 h 134"/>
              <a:gd name="T16" fmla="*/ 24 w 170"/>
              <a:gd name="T17" fmla="*/ 73 h 134"/>
              <a:gd name="T18" fmla="*/ 12 w 170"/>
              <a:gd name="T19" fmla="*/ 85 h 134"/>
              <a:gd name="T20" fmla="*/ 24 w 170"/>
              <a:gd name="T21" fmla="*/ 97 h 134"/>
              <a:gd name="T22" fmla="*/ 51 w 170"/>
              <a:gd name="T23" fmla="*/ 51 h 134"/>
              <a:gd name="T24" fmla="*/ 51 w 170"/>
              <a:gd name="T25" fmla="*/ 34 h 134"/>
              <a:gd name="T26" fmla="*/ 34 w 170"/>
              <a:gd name="T27" fmla="*/ 34 h 134"/>
              <a:gd name="T28" fmla="*/ 34 w 170"/>
              <a:gd name="T29" fmla="*/ 51 h 134"/>
              <a:gd name="T30" fmla="*/ 51 w 170"/>
              <a:gd name="T31" fmla="*/ 51 h 134"/>
              <a:gd name="T32" fmla="*/ 105 w 170"/>
              <a:gd name="T33" fmla="*/ 52 h 134"/>
              <a:gd name="T34" fmla="*/ 100 w 170"/>
              <a:gd name="T35" fmla="*/ 45 h 134"/>
              <a:gd name="T36" fmla="*/ 93 w 170"/>
              <a:gd name="T37" fmla="*/ 49 h 134"/>
              <a:gd name="T38" fmla="*/ 73 w 170"/>
              <a:gd name="T39" fmla="*/ 89 h 134"/>
              <a:gd name="T40" fmla="*/ 69 w 170"/>
              <a:gd name="T41" fmla="*/ 112 h 134"/>
              <a:gd name="T42" fmla="*/ 94 w 170"/>
              <a:gd name="T43" fmla="*/ 119 h 134"/>
              <a:gd name="T44" fmla="*/ 102 w 170"/>
              <a:gd name="T45" fmla="*/ 97 h 134"/>
              <a:gd name="T46" fmla="*/ 93 w 170"/>
              <a:gd name="T47" fmla="*/ 33 h 134"/>
              <a:gd name="T48" fmla="*/ 93 w 170"/>
              <a:gd name="T49" fmla="*/ 16 h 134"/>
              <a:gd name="T50" fmla="*/ 76 w 170"/>
              <a:gd name="T51" fmla="*/ 16 h 134"/>
              <a:gd name="T52" fmla="*/ 76 w 170"/>
              <a:gd name="T53" fmla="*/ 33 h 134"/>
              <a:gd name="T54" fmla="*/ 93 w 170"/>
              <a:gd name="T55" fmla="*/ 33 h 134"/>
              <a:gd name="T56" fmla="*/ 139 w 170"/>
              <a:gd name="T57" fmla="*/ 43 h 134"/>
              <a:gd name="T58" fmla="*/ 127 w 170"/>
              <a:gd name="T59" fmla="*/ 31 h 134"/>
              <a:gd name="T60" fmla="*/ 115 w 170"/>
              <a:gd name="T61" fmla="*/ 43 h 134"/>
              <a:gd name="T62" fmla="*/ 127 w 170"/>
              <a:gd name="T63" fmla="*/ 55 h 134"/>
              <a:gd name="T64" fmla="*/ 154 w 170"/>
              <a:gd name="T65" fmla="*/ 94 h 134"/>
              <a:gd name="T66" fmla="*/ 154 w 170"/>
              <a:gd name="T67" fmla="*/ 77 h 134"/>
              <a:gd name="T68" fmla="*/ 137 w 170"/>
              <a:gd name="T69" fmla="*/ 77 h 134"/>
              <a:gd name="T70" fmla="*/ 137 w 170"/>
              <a:gd name="T71" fmla="*/ 94 h 134"/>
              <a:gd name="T72" fmla="*/ 154 w 170"/>
              <a:gd name="T73" fmla="*/ 9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134">
                <a:moveTo>
                  <a:pt x="170" y="85"/>
                </a:moveTo>
                <a:cubicBezTo>
                  <a:pt x="170" y="102"/>
                  <a:pt x="165" y="117"/>
                  <a:pt x="156" y="131"/>
                </a:cubicBezTo>
                <a:cubicBezTo>
                  <a:pt x="155" y="133"/>
                  <a:pt x="153" y="134"/>
                  <a:pt x="151" y="134"/>
                </a:cubicBezTo>
                <a:cubicBezTo>
                  <a:pt x="19" y="134"/>
                  <a:pt x="19" y="134"/>
                  <a:pt x="19" y="134"/>
                </a:cubicBezTo>
                <a:cubicBezTo>
                  <a:pt x="16" y="134"/>
                  <a:pt x="15" y="133"/>
                  <a:pt x="13" y="131"/>
                </a:cubicBezTo>
                <a:cubicBezTo>
                  <a:pt x="5" y="117"/>
                  <a:pt x="0" y="102"/>
                  <a:pt x="0" y="85"/>
                </a:cubicBezTo>
                <a:cubicBezTo>
                  <a:pt x="0" y="74"/>
                  <a:pt x="2" y="63"/>
                  <a:pt x="7" y="52"/>
                </a:cubicBezTo>
                <a:cubicBezTo>
                  <a:pt x="11" y="42"/>
                  <a:pt x="17" y="33"/>
                  <a:pt x="25" y="25"/>
                </a:cubicBezTo>
                <a:cubicBezTo>
                  <a:pt x="32" y="18"/>
                  <a:pt x="41" y="12"/>
                  <a:pt x="52" y="7"/>
                </a:cubicBezTo>
                <a:cubicBezTo>
                  <a:pt x="62" y="3"/>
                  <a:pt x="73" y="0"/>
                  <a:pt x="85" y="0"/>
                </a:cubicBezTo>
                <a:cubicBezTo>
                  <a:pt x="96" y="0"/>
                  <a:pt x="107" y="3"/>
                  <a:pt x="118" y="7"/>
                </a:cubicBezTo>
                <a:cubicBezTo>
                  <a:pt x="128" y="12"/>
                  <a:pt x="137" y="18"/>
                  <a:pt x="145" y="25"/>
                </a:cubicBezTo>
                <a:cubicBezTo>
                  <a:pt x="152" y="33"/>
                  <a:pt x="158" y="42"/>
                  <a:pt x="163" y="52"/>
                </a:cubicBezTo>
                <a:cubicBezTo>
                  <a:pt x="167" y="63"/>
                  <a:pt x="170" y="74"/>
                  <a:pt x="170" y="85"/>
                </a:cubicBezTo>
                <a:close/>
                <a:moveTo>
                  <a:pt x="33" y="94"/>
                </a:moveTo>
                <a:cubicBezTo>
                  <a:pt x="35" y="91"/>
                  <a:pt x="36" y="88"/>
                  <a:pt x="36" y="85"/>
                </a:cubicBezTo>
                <a:cubicBezTo>
                  <a:pt x="36" y="82"/>
                  <a:pt x="35" y="79"/>
                  <a:pt x="33" y="77"/>
                </a:cubicBezTo>
                <a:cubicBezTo>
                  <a:pt x="30" y="74"/>
                  <a:pt x="28" y="73"/>
                  <a:pt x="24" y="73"/>
                </a:cubicBezTo>
                <a:cubicBezTo>
                  <a:pt x="21" y="73"/>
                  <a:pt x="18" y="74"/>
                  <a:pt x="16" y="77"/>
                </a:cubicBezTo>
                <a:cubicBezTo>
                  <a:pt x="13" y="79"/>
                  <a:pt x="12" y="82"/>
                  <a:pt x="12" y="85"/>
                </a:cubicBezTo>
                <a:cubicBezTo>
                  <a:pt x="12" y="88"/>
                  <a:pt x="13" y="91"/>
                  <a:pt x="16" y="94"/>
                </a:cubicBezTo>
                <a:cubicBezTo>
                  <a:pt x="18" y="96"/>
                  <a:pt x="21" y="97"/>
                  <a:pt x="24" y="97"/>
                </a:cubicBezTo>
                <a:cubicBezTo>
                  <a:pt x="28" y="97"/>
                  <a:pt x="30" y="96"/>
                  <a:pt x="33" y="94"/>
                </a:cubicBezTo>
                <a:close/>
                <a:moveTo>
                  <a:pt x="51" y="51"/>
                </a:moveTo>
                <a:cubicBezTo>
                  <a:pt x="53" y="49"/>
                  <a:pt x="55" y="46"/>
                  <a:pt x="55" y="43"/>
                </a:cubicBezTo>
                <a:cubicBezTo>
                  <a:pt x="55" y="39"/>
                  <a:pt x="53" y="37"/>
                  <a:pt x="51" y="34"/>
                </a:cubicBezTo>
                <a:cubicBezTo>
                  <a:pt x="49" y="32"/>
                  <a:pt x="46" y="31"/>
                  <a:pt x="42" y="31"/>
                </a:cubicBezTo>
                <a:cubicBezTo>
                  <a:pt x="39" y="31"/>
                  <a:pt x="36" y="32"/>
                  <a:pt x="34" y="34"/>
                </a:cubicBezTo>
                <a:cubicBezTo>
                  <a:pt x="32" y="37"/>
                  <a:pt x="30" y="39"/>
                  <a:pt x="30" y="43"/>
                </a:cubicBezTo>
                <a:cubicBezTo>
                  <a:pt x="30" y="46"/>
                  <a:pt x="32" y="49"/>
                  <a:pt x="34" y="51"/>
                </a:cubicBezTo>
                <a:cubicBezTo>
                  <a:pt x="36" y="54"/>
                  <a:pt x="39" y="55"/>
                  <a:pt x="42" y="55"/>
                </a:cubicBezTo>
                <a:cubicBezTo>
                  <a:pt x="46" y="55"/>
                  <a:pt x="49" y="54"/>
                  <a:pt x="51" y="51"/>
                </a:cubicBezTo>
                <a:close/>
                <a:moveTo>
                  <a:pt x="95" y="88"/>
                </a:moveTo>
                <a:cubicBezTo>
                  <a:pt x="105" y="52"/>
                  <a:pt x="105" y="52"/>
                  <a:pt x="105" y="52"/>
                </a:cubicBezTo>
                <a:cubicBezTo>
                  <a:pt x="105" y="51"/>
                  <a:pt x="105" y="49"/>
                  <a:pt x="104" y="48"/>
                </a:cubicBezTo>
                <a:cubicBezTo>
                  <a:pt x="103" y="46"/>
                  <a:pt x="102" y="45"/>
                  <a:pt x="100" y="45"/>
                </a:cubicBezTo>
                <a:cubicBezTo>
                  <a:pt x="99" y="44"/>
                  <a:pt x="97" y="45"/>
                  <a:pt x="96" y="45"/>
                </a:cubicBezTo>
                <a:cubicBezTo>
                  <a:pt x="94" y="46"/>
                  <a:pt x="93" y="47"/>
                  <a:pt x="93" y="49"/>
                </a:cubicBezTo>
                <a:cubicBezTo>
                  <a:pt x="83" y="85"/>
                  <a:pt x="83" y="85"/>
                  <a:pt x="83" y="85"/>
                </a:cubicBezTo>
                <a:cubicBezTo>
                  <a:pt x="80" y="86"/>
                  <a:pt x="76" y="87"/>
                  <a:pt x="73" y="89"/>
                </a:cubicBezTo>
                <a:cubicBezTo>
                  <a:pt x="70" y="92"/>
                  <a:pt x="68" y="95"/>
                  <a:pt x="67" y="99"/>
                </a:cubicBezTo>
                <a:cubicBezTo>
                  <a:pt x="66" y="104"/>
                  <a:pt x="67" y="108"/>
                  <a:pt x="69" y="112"/>
                </a:cubicBezTo>
                <a:cubicBezTo>
                  <a:pt x="72" y="117"/>
                  <a:pt x="75" y="120"/>
                  <a:pt x="80" y="121"/>
                </a:cubicBezTo>
                <a:cubicBezTo>
                  <a:pt x="85" y="122"/>
                  <a:pt x="90" y="122"/>
                  <a:pt x="94" y="119"/>
                </a:cubicBezTo>
                <a:cubicBezTo>
                  <a:pt x="98" y="116"/>
                  <a:pt x="101" y="113"/>
                  <a:pt x="102" y="108"/>
                </a:cubicBezTo>
                <a:cubicBezTo>
                  <a:pt x="103" y="104"/>
                  <a:pt x="103" y="100"/>
                  <a:pt x="102" y="97"/>
                </a:cubicBezTo>
                <a:cubicBezTo>
                  <a:pt x="100" y="93"/>
                  <a:pt x="98" y="90"/>
                  <a:pt x="95" y="88"/>
                </a:cubicBezTo>
                <a:close/>
                <a:moveTo>
                  <a:pt x="93" y="33"/>
                </a:moveTo>
                <a:cubicBezTo>
                  <a:pt x="96" y="31"/>
                  <a:pt x="97" y="28"/>
                  <a:pt x="97" y="25"/>
                </a:cubicBezTo>
                <a:cubicBezTo>
                  <a:pt x="97" y="21"/>
                  <a:pt x="96" y="18"/>
                  <a:pt x="93" y="16"/>
                </a:cubicBezTo>
                <a:cubicBezTo>
                  <a:pt x="91" y="14"/>
                  <a:pt x="88" y="13"/>
                  <a:pt x="85" y="13"/>
                </a:cubicBezTo>
                <a:cubicBezTo>
                  <a:pt x="81" y="13"/>
                  <a:pt x="79" y="14"/>
                  <a:pt x="76" y="16"/>
                </a:cubicBezTo>
                <a:cubicBezTo>
                  <a:pt x="74" y="18"/>
                  <a:pt x="73" y="21"/>
                  <a:pt x="73" y="25"/>
                </a:cubicBezTo>
                <a:cubicBezTo>
                  <a:pt x="73" y="28"/>
                  <a:pt x="74" y="31"/>
                  <a:pt x="76" y="33"/>
                </a:cubicBezTo>
                <a:cubicBezTo>
                  <a:pt x="79" y="36"/>
                  <a:pt x="81" y="37"/>
                  <a:pt x="85" y="37"/>
                </a:cubicBezTo>
                <a:cubicBezTo>
                  <a:pt x="88" y="37"/>
                  <a:pt x="91" y="36"/>
                  <a:pt x="93" y="33"/>
                </a:cubicBezTo>
                <a:close/>
                <a:moveTo>
                  <a:pt x="136" y="51"/>
                </a:moveTo>
                <a:cubicBezTo>
                  <a:pt x="138" y="49"/>
                  <a:pt x="139" y="46"/>
                  <a:pt x="139" y="43"/>
                </a:cubicBezTo>
                <a:cubicBezTo>
                  <a:pt x="139" y="39"/>
                  <a:pt x="138" y="37"/>
                  <a:pt x="136" y="34"/>
                </a:cubicBezTo>
                <a:cubicBezTo>
                  <a:pt x="133" y="32"/>
                  <a:pt x="131" y="31"/>
                  <a:pt x="127" y="31"/>
                </a:cubicBezTo>
                <a:cubicBezTo>
                  <a:pt x="124" y="31"/>
                  <a:pt x="121" y="32"/>
                  <a:pt x="119" y="34"/>
                </a:cubicBezTo>
                <a:cubicBezTo>
                  <a:pt x="116" y="37"/>
                  <a:pt x="115" y="39"/>
                  <a:pt x="115" y="43"/>
                </a:cubicBezTo>
                <a:cubicBezTo>
                  <a:pt x="115" y="46"/>
                  <a:pt x="116" y="49"/>
                  <a:pt x="119" y="51"/>
                </a:cubicBezTo>
                <a:cubicBezTo>
                  <a:pt x="121" y="54"/>
                  <a:pt x="124" y="55"/>
                  <a:pt x="127" y="55"/>
                </a:cubicBezTo>
                <a:cubicBezTo>
                  <a:pt x="131" y="55"/>
                  <a:pt x="133" y="54"/>
                  <a:pt x="136" y="51"/>
                </a:cubicBezTo>
                <a:close/>
                <a:moveTo>
                  <a:pt x="154" y="94"/>
                </a:moveTo>
                <a:cubicBezTo>
                  <a:pt x="156" y="91"/>
                  <a:pt x="157" y="88"/>
                  <a:pt x="157" y="85"/>
                </a:cubicBezTo>
                <a:cubicBezTo>
                  <a:pt x="157" y="82"/>
                  <a:pt x="156" y="79"/>
                  <a:pt x="154" y="77"/>
                </a:cubicBezTo>
                <a:cubicBezTo>
                  <a:pt x="152" y="74"/>
                  <a:pt x="149" y="73"/>
                  <a:pt x="145" y="73"/>
                </a:cubicBezTo>
                <a:cubicBezTo>
                  <a:pt x="142" y="73"/>
                  <a:pt x="139" y="74"/>
                  <a:pt x="137" y="77"/>
                </a:cubicBezTo>
                <a:cubicBezTo>
                  <a:pt x="134" y="79"/>
                  <a:pt x="133" y="82"/>
                  <a:pt x="133" y="85"/>
                </a:cubicBezTo>
                <a:cubicBezTo>
                  <a:pt x="133" y="88"/>
                  <a:pt x="134" y="91"/>
                  <a:pt x="137" y="94"/>
                </a:cubicBezTo>
                <a:cubicBezTo>
                  <a:pt x="139" y="96"/>
                  <a:pt x="142" y="97"/>
                  <a:pt x="145" y="97"/>
                </a:cubicBezTo>
                <a:cubicBezTo>
                  <a:pt x="149" y="97"/>
                  <a:pt x="152" y="96"/>
                  <a:pt x="154" y="9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9" name="Freeform 207"/>
          <p:cNvSpPr>
            <a:spLocks noEditPoints="1"/>
          </p:cNvSpPr>
          <p:nvPr/>
        </p:nvSpPr>
        <p:spPr bwMode="auto">
          <a:xfrm>
            <a:off x="2804164" y="3993891"/>
            <a:ext cx="241999" cy="209589"/>
          </a:xfrm>
          <a:custGeom>
            <a:avLst/>
            <a:gdLst>
              <a:gd name="T0" fmla="*/ 158 w 170"/>
              <a:gd name="T1" fmla="*/ 31 h 146"/>
              <a:gd name="T2" fmla="*/ 170 w 170"/>
              <a:gd name="T3" fmla="*/ 61 h 146"/>
              <a:gd name="T4" fmla="*/ 158 w 170"/>
              <a:gd name="T5" fmla="*/ 91 h 146"/>
              <a:gd name="T6" fmla="*/ 128 w 170"/>
              <a:gd name="T7" fmla="*/ 113 h 146"/>
              <a:gd name="T8" fmla="*/ 85 w 170"/>
              <a:gd name="T9" fmla="*/ 121 h 146"/>
              <a:gd name="T10" fmla="*/ 71 w 170"/>
              <a:gd name="T11" fmla="*/ 121 h 146"/>
              <a:gd name="T12" fmla="*/ 28 w 170"/>
              <a:gd name="T13" fmla="*/ 144 h 146"/>
              <a:gd name="T14" fmla="*/ 17 w 170"/>
              <a:gd name="T15" fmla="*/ 146 h 146"/>
              <a:gd name="T16" fmla="*/ 17 w 170"/>
              <a:gd name="T17" fmla="*/ 146 h 146"/>
              <a:gd name="T18" fmla="*/ 14 w 170"/>
              <a:gd name="T19" fmla="*/ 145 h 146"/>
              <a:gd name="T20" fmla="*/ 12 w 170"/>
              <a:gd name="T21" fmla="*/ 142 h 146"/>
              <a:gd name="T22" fmla="*/ 12 w 170"/>
              <a:gd name="T23" fmla="*/ 142 h 146"/>
              <a:gd name="T24" fmla="*/ 12 w 170"/>
              <a:gd name="T25" fmla="*/ 141 h 146"/>
              <a:gd name="T26" fmla="*/ 13 w 170"/>
              <a:gd name="T27" fmla="*/ 140 h 146"/>
              <a:gd name="T28" fmla="*/ 13 w 170"/>
              <a:gd name="T29" fmla="*/ 139 h 146"/>
              <a:gd name="T30" fmla="*/ 14 w 170"/>
              <a:gd name="T31" fmla="*/ 138 h 146"/>
              <a:gd name="T32" fmla="*/ 14 w 170"/>
              <a:gd name="T33" fmla="*/ 137 h 146"/>
              <a:gd name="T34" fmla="*/ 15 w 170"/>
              <a:gd name="T35" fmla="*/ 136 h 146"/>
              <a:gd name="T36" fmla="*/ 18 w 170"/>
              <a:gd name="T37" fmla="*/ 133 h 146"/>
              <a:gd name="T38" fmla="*/ 21 w 170"/>
              <a:gd name="T39" fmla="*/ 130 h 146"/>
              <a:gd name="T40" fmla="*/ 24 w 170"/>
              <a:gd name="T41" fmla="*/ 126 h 146"/>
              <a:gd name="T42" fmla="*/ 27 w 170"/>
              <a:gd name="T43" fmla="*/ 121 h 146"/>
              <a:gd name="T44" fmla="*/ 30 w 170"/>
              <a:gd name="T45" fmla="*/ 115 h 146"/>
              <a:gd name="T46" fmla="*/ 32 w 170"/>
              <a:gd name="T47" fmla="*/ 108 h 146"/>
              <a:gd name="T48" fmla="*/ 9 w 170"/>
              <a:gd name="T49" fmla="*/ 88 h 146"/>
              <a:gd name="T50" fmla="*/ 0 w 170"/>
              <a:gd name="T51" fmla="*/ 61 h 146"/>
              <a:gd name="T52" fmla="*/ 12 w 170"/>
              <a:gd name="T53" fmla="*/ 31 h 146"/>
              <a:gd name="T54" fmla="*/ 42 w 170"/>
              <a:gd name="T55" fmla="*/ 9 h 146"/>
              <a:gd name="T56" fmla="*/ 85 w 170"/>
              <a:gd name="T57" fmla="*/ 0 h 146"/>
              <a:gd name="T58" fmla="*/ 128 w 170"/>
              <a:gd name="T59" fmla="*/ 9 h 146"/>
              <a:gd name="T60" fmla="*/ 158 w 170"/>
              <a:gd name="T61" fmla="*/ 31 h 146"/>
              <a:gd name="T62" fmla="*/ 121 w 170"/>
              <a:gd name="T63" fmla="*/ 19 h 146"/>
              <a:gd name="T64" fmla="*/ 85 w 170"/>
              <a:gd name="T65" fmla="*/ 13 h 146"/>
              <a:gd name="T66" fmla="*/ 49 w 170"/>
              <a:gd name="T67" fmla="*/ 19 h 146"/>
              <a:gd name="T68" fmla="*/ 22 w 170"/>
              <a:gd name="T69" fmla="*/ 37 h 146"/>
              <a:gd name="T70" fmla="*/ 12 w 170"/>
              <a:gd name="T71" fmla="*/ 61 h 146"/>
              <a:gd name="T72" fmla="*/ 19 w 170"/>
              <a:gd name="T73" fmla="*/ 81 h 146"/>
              <a:gd name="T74" fmla="*/ 38 w 170"/>
              <a:gd name="T75" fmla="*/ 98 h 146"/>
              <a:gd name="T76" fmla="*/ 46 w 170"/>
              <a:gd name="T77" fmla="*/ 102 h 146"/>
              <a:gd name="T78" fmla="*/ 44 w 170"/>
              <a:gd name="T79" fmla="*/ 112 h 146"/>
              <a:gd name="T80" fmla="*/ 37 w 170"/>
              <a:gd name="T81" fmla="*/ 128 h 146"/>
              <a:gd name="T82" fmla="*/ 63 w 170"/>
              <a:gd name="T83" fmla="*/ 112 h 146"/>
              <a:gd name="T84" fmla="*/ 67 w 170"/>
              <a:gd name="T85" fmla="*/ 108 h 146"/>
              <a:gd name="T86" fmla="*/ 73 w 170"/>
              <a:gd name="T87" fmla="*/ 109 h 146"/>
              <a:gd name="T88" fmla="*/ 85 w 170"/>
              <a:gd name="T89" fmla="*/ 109 h 146"/>
              <a:gd name="T90" fmla="*/ 121 w 170"/>
              <a:gd name="T91" fmla="*/ 103 h 146"/>
              <a:gd name="T92" fmla="*/ 148 w 170"/>
              <a:gd name="T93" fmla="*/ 85 h 146"/>
              <a:gd name="T94" fmla="*/ 158 w 170"/>
              <a:gd name="T95" fmla="*/ 61 h 146"/>
              <a:gd name="T96" fmla="*/ 148 w 170"/>
              <a:gd name="T97" fmla="*/ 37 h 146"/>
              <a:gd name="T98" fmla="*/ 121 w 170"/>
              <a:gd name="T99" fmla="*/ 1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146">
                <a:moveTo>
                  <a:pt x="158" y="31"/>
                </a:moveTo>
                <a:cubicBezTo>
                  <a:pt x="166" y="40"/>
                  <a:pt x="170" y="50"/>
                  <a:pt x="170" y="61"/>
                </a:cubicBezTo>
                <a:cubicBezTo>
                  <a:pt x="170" y="72"/>
                  <a:pt x="166" y="82"/>
                  <a:pt x="158" y="91"/>
                </a:cubicBezTo>
                <a:cubicBezTo>
                  <a:pt x="151" y="101"/>
                  <a:pt x="140" y="108"/>
                  <a:pt x="128" y="113"/>
                </a:cubicBezTo>
                <a:cubicBezTo>
                  <a:pt x="115" y="119"/>
                  <a:pt x="100" y="121"/>
                  <a:pt x="85" y="121"/>
                </a:cubicBezTo>
                <a:cubicBezTo>
                  <a:pt x="81" y="121"/>
                  <a:pt x="76" y="121"/>
                  <a:pt x="71" y="121"/>
                </a:cubicBezTo>
                <a:cubicBezTo>
                  <a:pt x="59" y="132"/>
                  <a:pt x="44" y="139"/>
                  <a:pt x="28" y="144"/>
                </a:cubicBezTo>
                <a:cubicBezTo>
                  <a:pt x="25" y="144"/>
                  <a:pt x="21" y="145"/>
                  <a:pt x="17" y="146"/>
                </a:cubicBezTo>
                <a:cubicBezTo>
                  <a:pt x="17" y="146"/>
                  <a:pt x="17" y="146"/>
                  <a:pt x="17" y="146"/>
                </a:cubicBezTo>
                <a:cubicBezTo>
                  <a:pt x="16" y="146"/>
                  <a:pt x="15" y="145"/>
                  <a:pt x="14" y="145"/>
                </a:cubicBezTo>
                <a:cubicBezTo>
                  <a:pt x="13" y="144"/>
                  <a:pt x="13" y="143"/>
                  <a:pt x="12" y="142"/>
                </a:cubicBezTo>
                <a:cubicBezTo>
                  <a:pt x="12" y="142"/>
                  <a:pt x="12" y="142"/>
                  <a:pt x="12" y="142"/>
                </a:cubicBezTo>
                <a:cubicBezTo>
                  <a:pt x="12" y="142"/>
                  <a:pt x="12" y="141"/>
                  <a:pt x="12" y="141"/>
                </a:cubicBezTo>
                <a:cubicBezTo>
                  <a:pt x="13" y="140"/>
                  <a:pt x="13" y="140"/>
                  <a:pt x="13" y="140"/>
                </a:cubicBezTo>
                <a:cubicBezTo>
                  <a:pt x="13" y="140"/>
                  <a:pt x="13" y="139"/>
                  <a:pt x="13" y="139"/>
                </a:cubicBezTo>
                <a:cubicBezTo>
                  <a:pt x="13" y="139"/>
                  <a:pt x="14" y="138"/>
                  <a:pt x="14" y="138"/>
                </a:cubicBezTo>
                <a:cubicBezTo>
                  <a:pt x="14" y="138"/>
                  <a:pt x="14" y="138"/>
                  <a:pt x="14" y="137"/>
                </a:cubicBezTo>
                <a:cubicBezTo>
                  <a:pt x="15" y="137"/>
                  <a:pt x="15" y="137"/>
                  <a:pt x="15" y="136"/>
                </a:cubicBezTo>
                <a:cubicBezTo>
                  <a:pt x="15" y="136"/>
                  <a:pt x="16" y="135"/>
                  <a:pt x="18" y="133"/>
                </a:cubicBezTo>
                <a:cubicBezTo>
                  <a:pt x="19" y="132"/>
                  <a:pt x="21" y="130"/>
                  <a:pt x="21" y="130"/>
                </a:cubicBezTo>
                <a:cubicBezTo>
                  <a:pt x="22" y="129"/>
                  <a:pt x="23" y="128"/>
                  <a:pt x="24" y="126"/>
                </a:cubicBezTo>
                <a:cubicBezTo>
                  <a:pt x="25" y="124"/>
                  <a:pt x="26" y="123"/>
                  <a:pt x="27" y="121"/>
                </a:cubicBezTo>
                <a:cubicBezTo>
                  <a:pt x="28" y="120"/>
                  <a:pt x="29" y="118"/>
                  <a:pt x="30" y="115"/>
                </a:cubicBezTo>
                <a:cubicBezTo>
                  <a:pt x="31" y="113"/>
                  <a:pt x="32" y="111"/>
                  <a:pt x="32" y="108"/>
                </a:cubicBezTo>
                <a:cubicBezTo>
                  <a:pt x="22" y="103"/>
                  <a:pt x="15" y="96"/>
                  <a:pt x="9" y="88"/>
                </a:cubicBezTo>
                <a:cubicBezTo>
                  <a:pt x="3" y="79"/>
                  <a:pt x="0" y="70"/>
                  <a:pt x="0" y="61"/>
                </a:cubicBezTo>
                <a:cubicBezTo>
                  <a:pt x="0" y="50"/>
                  <a:pt x="4" y="40"/>
                  <a:pt x="12" y="31"/>
                </a:cubicBezTo>
                <a:cubicBezTo>
                  <a:pt x="19" y="21"/>
                  <a:pt x="29" y="14"/>
                  <a:pt x="42" y="9"/>
                </a:cubicBezTo>
                <a:cubicBezTo>
                  <a:pt x="55" y="3"/>
                  <a:pt x="70" y="0"/>
                  <a:pt x="85" y="0"/>
                </a:cubicBezTo>
                <a:cubicBezTo>
                  <a:pt x="100" y="0"/>
                  <a:pt x="115" y="3"/>
                  <a:pt x="128" y="9"/>
                </a:cubicBezTo>
                <a:cubicBezTo>
                  <a:pt x="140" y="14"/>
                  <a:pt x="151" y="21"/>
                  <a:pt x="158" y="31"/>
                </a:cubicBezTo>
                <a:close/>
                <a:moveTo>
                  <a:pt x="121" y="19"/>
                </a:moveTo>
                <a:cubicBezTo>
                  <a:pt x="110" y="15"/>
                  <a:pt x="98" y="13"/>
                  <a:pt x="85" y="13"/>
                </a:cubicBezTo>
                <a:cubicBezTo>
                  <a:pt x="72" y="13"/>
                  <a:pt x="60" y="15"/>
                  <a:pt x="49" y="19"/>
                </a:cubicBezTo>
                <a:cubicBezTo>
                  <a:pt x="38" y="23"/>
                  <a:pt x="29" y="29"/>
                  <a:pt x="22" y="37"/>
                </a:cubicBezTo>
                <a:cubicBezTo>
                  <a:pt x="16" y="44"/>
                  <a:pt x="12" y="52"/>
                  <a:pt x="12" y="61"/>
                </a:cubicBezTo>
                <a:cubicBezTo>
                  <a:pt x="12" y="68"/>
                  <a:pt x="15" y="75"/>
                  <a:pt x="19" y="81"/>
                </a:cubicBezTo>
                <a:cubicBezTo>
                  <a:pt x="24" y="88"/>
                  <a:pt x="30" y="93"/>
                  <a:pt x="38" y="98"/>
                </a:cubicBezTo>
                <a:cubicBezTo>
                  <a:pt x="46" y="102"/>
                  <a:pt x="46" y="102"/>
                  <a:pt x="46" y="102"/>
                </a:cubicBezTo>
                <a:cubicBezTo>
                  <a:pt x="44" y="112"/>
                  <a:pt x="44" y="112"/>
                  <a:pt x="44" y="112"/>
                </a:cubicBezTo>
                <a:cubicBezTo>
                  <a:pt x="42" y="117"/>
                  <a:pt x="40" y="123"/>
                  <a:pt x="37" y="128"/>
                </a:cubicBezTo>
                <a:cubicBezTo>
                  <a:pt x="47" y="124"/>
                  <a:pt x="55" y="118"/>
                  <a:pt x="63" y="112"/>
                </a:cubicBezTo>
                <a:cubicBezTo>
                  <a:pt x="67" y="108"/>
                  <a:pt x="67" y="108"/>
                  <a:pt x="67" y="108"/>
                </a:cubicBezTo>
                <a:cubicBezTo>
                  <a:pt x="73" y="109"/>
                  <a:pt x="73" y="109"/>
                  <a:pt x="73" y="109"/>
                </a:cubicBezTo>
                <a:cubicBezTo>
                  <a:pt x="77" y="109"/>
                  <a:pt x="81" y="109"/>
                  <a:pt x="85" y="109"/>
                </a:cubicBezTo>
                <a:cubicBezTo>
                  <a:pt x="98" y="109"/>
                  <a:pt x="110" y="107"/>
                  <a:pt x="121" y="103"/>
                </a:cubicBezTo>
                <a:cubicBezTo>
                  <a:pt x="132" y="98"/>
                  <a:pt x="141" y="92"/>
                  <a:pt x="148" y="85"/>
                </a:cubicBezTo>
                <a:cubicBezTo>
                  <a:pt x="154" y="78"/>
                  <a:pt x="158" y="70"/>
                  <a:pt x="158" y="61"/>
                </a:cubicBezTo>
                <a:cubicBezTo>
                  <a:pt x="158" y="52"/>
                  <a:pt x="154" y="44"/>
                  <a:pt x="148" y="37"/>
                </a:cubicBezTo>
                <a:cubicBezTo>
                  <a:pt x="141" y="29"/>
                  <a:pt x="132" y="23"/>
                  <a:pt x="121" y="1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0" name="Freeform 208"/>
          <p:cNvSpPr>
            <a:spLocks noEditPoints="1"/>
          </p:cNvSpPr>
          <p:nvPr/>
        </p:nvSpPr>
        <p:spPr bwMode="auto">
          <a:xfrm>
            <a:off x="3110984" y="3993891"/>
            <a:ext cx="241999" cy="192304"/>
          </a:xfrm>
          <a:custGeom>
            <a:avLst/>
            <a:gdLst>
              <a:gd name="T0" fmla="*/ 67 w 170"/>
              <a:gd name="T1" fmla="*/ 0 h 134"/>
              <a:gd name="T2" fmla="*/ 125 w 170"/>
              <a:gd name="T3" fmla="*/ 25 h 134"/>
              <a:gd name="T4" fmla="*/ 125 w 170"/>
              <a:gd name="T5" fmla="*/ 73 h 134"/>
              <a:gd name="T6" fmla="*/ 67 w 170"/>
              <a:gd name="T7" fmla="*/ 97 h 134"/>
              <a:gd name="T8" fmla="*/ 24 w 170"/>
              <a:gd name="T9" fmla="*/ 108 h 134"/>
              <a:gd name="T10" fmla="*/ 16 w 170"/>
              <a:gd name="T11" fmla="*/ 109 h 134"/>
              <a:gd name="T12" fmla="*/ 13 w 170"/>
              <a:gd name="T13" fmla="*/ 107 h 134"/>
              <a:gd name="T14" fmla="*/ 13 w 170"/>
              <a:gd name="T15" fmla="*/ 105 h 134"/>
              <a:gd name="T16" fmla="*/ 13 w 170"/>
              <a:gd name="T17" fmla="*/ 104 h 134"/>
              <a:gd name="T18" fmla="*/ 14 w 170"/>
              <a:gd name="T19" fmla="*/ 103 h 134"/>
              <a:gd name="T20" fmla="*/ 15 w 170"/>
              <a:gd name="T21" fmla="*/ 102 h 134"/>
              <a:gd name="T22" fmla="*/ 19 w 170"/>
              <a:gd name="T23" fmla="*/ 97 h 134"/>
              <a:gd name="T24" fmla="*/ 24 w 170"/>
              <a:gd name="T25" fmla="*/ 91 h 134"/>
              <a:gd name="T26" fmla="*/ 7 w 170"/>
              <a:gd name="T27" fmla="*/ 70 h 134"/>
              <a:gd name="T28" fmla="*/ 9 w 170"/>
              <a:gd name="T29" fmla="*/ 25 h 134"/>
              <a:gd name="T30" fmla="*/ 94 w 170"/>
              <a:gd name="T31" fmla="*/ 17 h 134"/>
              <a:gd name="T32" fmla="*/ 40 w 170"/>
              <a:gd name="T33" fmla="*/ 17 h 134"/>
              <a:gd name="T34" fmla="*/ 13 w 170"/>
              <a:gd name="T35" fmla="*/ 49 h 134"/>
              <a:gd name="T36" fmla="*/ 32 w 170"/>
              <a:gd name="T37" fmla="*/ 76 h 134"/>
              <a:gd name="T38" fmla="*/ 37 w 170"/>
              <a:gd name="T39" fmla="*/ 89 h 134"/>
              <a:gd name="T40" fmla="*/ 47 w 170"/>
              <a:gd name="T41" fmla="*/ 83 h 134"/>
              <a:gd name="T42" fmla="*/ 67 w 170"/>
              <a:gd name="T43" fmla="*/ 85 h 134"/>
              <a:gd name="T44" fmla="*/ 114 w 170"/>
              <a:gd name="T45" fmla="*/ 67 h 134"/>
              <a:gd name="T46" fmla="*/ 114 w 170"/>
              <a:gd name="T47" fmla="*/ 31 h 134"/>
              <a:gd name="T48" fmla="*/ 145 w 170"/>
              <a:gd name="T49" fmla="*/ 111 h 134"/>
              <a:gd name="T50" fmla="*/ 149 w 170"/>
              <a:gd name="T51" fmla="*/ 119 h 134"/>
              <a:gd name="T52" fmla="*/ 154 w 170"/>
              <a:gd name="T53" fmla="*/ 124 h 134"/>
              <a:gd name="T54" fmla="*/ 156 w 170"/>
              <a:gd name="T55" fmla="*/ 127 h 134"/>
              <a:gd name="T56" fmla="*/ 157 w 170"/>
              <a:gd name="T57" fmla="*/ 128 h 134"/>
              <a:gd name="T58" fmla="*/ 158 w 170"/>
              <a:gd name="T59" fmla="*/ 129 h 134"/>
              <a:gd name="T60" fmla="*/ 158 w 170"/>
              <a:gd name="T61" fmla="*/ 130 h 134"/>
              <a:gd name="T62" fmla="*/ 156 w 170"/>
              <a:gd name="T63" fmla="*/ 133 h 134"/>
              <a:gd name="T64" fmla="*/ 146 w 170"/>
              <a:gd name="T65" fmla="*/ 132 h 134"/>
              <a:gd name="T66" fmla="*/ 103 w 170"/>
              <a:gd name="T67" fmla="*/ 121 h 134"/>
              <a:gd name="T68" fmla="*/ 67 w 170"/>
              <a:gd name="T69" fmla="*/ 109 h 134"/>
              <a:gd name="T70" fmla="*/ 121 w 170"/>
              <a:gd name="T71" fmla="*/ 93 h 134"/>
              <a:gd name="T72" fmla="*/ 146 w 170"/>
              <a:gd name="T73" fmla="*/ 49 h 134"/>
              <a:gd name="T74" fmla="*/ 163 w 170"/>
              <a:gd name="T75" fmla="*/ 51 h 134"/>
              <a:gd name="T76" fmla="*/ 163 w 170"/>
              <a:gd name="T77" fmla="*/ 9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0" h="134">
                <a:moveTo>
                  <a:pt x="34" y="7"/>
                </a:moveTo>
                <a:cubicBezTo>
                  <a:pt x="44" y="3"/>
                  <a:pt x="55" y="0"/>
                  <a:pt x="67" y="0"/>
                </a:cubicBezTo>
                <a:cubicBezTo>
                  <a:pt x="79" y="0"/>
                  <a:pt x="90" y="3"/>
                  <a:pt x="100" y="7"/>
                </a:cubicBezTo>
                <a:cubicBezTo>
                  <a:pt x="111" y="11"/>
                  <a:pt x="119" y="17"/>
                  <a:pt x="125" y="25"/>
                </a:cubicBezTo>
                <a:cubicBezTo>
                  <a:pt x="131" y="32"/>
                  <a:pt x="134" y="40"/>
                  <a:pt x="134" y="49"/>
                </a:cubicBezTo>
                <a:cubicBezTo>
                  <a:pt x="134" y="58"/>
                  <a:pt x="131" y="66"/>
                  <a:pt x="125" y="73"/>
                </a:cubicBezTo>
                <a:cubicBezTo>
                  <a:pt x="119" y="81"/>
                  <a:pt x="111" y="86"/>
                  <a:pt x="100" y="91"/>
                </a:cubicBezTo>
                <a:cubicBezTo>
                  <a:pt x="90" y="95"/>
                  <a:pt x="79" y="97"/>
                  <a:pt x="67" y="97"/>
                </a:cubicBezTo>
                <a:cubicBezTo>
                  <a:pt x="62" y="97"/>
                  <a:pt x="56" y="97"/>
                  <a:pt x="50" y="96"/>
                </a:cubicBezTo>
                <a:cubicBezTo>
                  <a:pt x="43" y="101"/>
                  <a:pt x="34" y="105"/>
                  <a:pt x="24" y="108"/>
                </a:cubicBezTo>
                <a:cubicBezTo>
                  <a:pt x="22" y="108"/>
                  <a:pt x="19" y="109"/>
                  <a:pt x="16" y="109"/>
                </a:cubicBezTo>
                <a:cubicBezTo>
                  <a:pt x="16" y="109"/>
                  <a:pt x="16" y="109"/>
                  <a:pt x="16" y="109"/>
                </a:cubicBezTo>
                <a:cubicBezTo>
                  <a:pt x="15" y="109"/>
                  <a:pt x="14" y="109"/>
                  <a:pt x="14" y="109"/>
                </a:cubicBezTo>
                <a:cubicBezTo>
                  <a:pt x="13" y="108"/>
                  <a:pt x="13" y="107"/>
                  <a:pt x="13" y="107"/>
                </a:cubicBezTo>
                <a:cubicBezTo>
                  <a:pt x="13" y="106"/>
                  <a:pt x="13" y="106"/>
                  <a:pt x="13" y="106"/>
                </a:cubicBezTo>
                <a:cubicBezTo>
                  <a:pt x="13" y="106"/>
                  <a:pt x="13" y="106"/>
                  <a:pt x="13" y="105"/>
                </a:cubicBezTo>
                <a:cubicBezTo>
                  <a:pt x="13" y="105"/>
                  <a:pt x="13" y="105"/>
                  <a:pt x="13" y="105"/>
                </a:cubicBezTo>
                <a:cubicBezTo>
                  <a:pt x="13" y="105"/>
                  <a:pt x="13" y="104"/>
                  <a:pt x="13" y="104"/>
                </a:cubicBezTo>
                <a:cubicBezTo>
                  <a:pt x="13" y="104"/>
                  <a:pt x="13" y="104"/>
                  <a:pt x="13" y="104"/>
                </a:cubicBezTo>
                <a:cubicBezTo>
                  <a:pt x="13" y="104"/>
                  <a:pt x="14" y="103"/>
                  <a:pt x="14" y="103"/>
                </a:cubicBezTo>
                <a:cubicBezTo>
                  <a:pt x="14" y="103"/>
                  <a:pt x="14" y="103"/>
                  <a:pt x="14" y="103"/>
                </a:cubicBezTo>
                <a:cubicBezTo>
                  <a:pt x="14" y="103"/>
                  <a:pt x="14" y="103"/>
                  <a:pt x="15" y="102"/>
                </a:cubicBezTo>
                <a:cubicBezTo>
                  <a:pt x="15" y="102"/>
                  <a:pt x="16" y="101"/>
                  <a:pt x="17" y="100"/>
                </a:cubicBezTo>
                <a:cubicBezTo>
                  <a:pt x="18" y="99"/>
                  <a:pt x="19" y="98"/>
                  <a:pt x="19" y="97"/>
                </a:cubicBezTo>
                <a:cubicBezTo>
                  <a:pt x="20" y="97"/>
                  <a:pt x="20" y="96"/>
                  <a:pt x="21" y="95"/>
                </a:cubicBezTo>
                <a:cubicBezTo>
                  <a:pt x="22" y="93"/>
                  <a:pt x="23" y="92"/>
                  <a:pt x="24" y="91"/>
                </a:cubicBezTo>
                <a:cubicBezTo>
                  <a:pt x="24" y="90"/>
                  <a:pt x="25" y="88"/>
                  <a:pt x="26" y="87"/>
                </a:cubicBezTo>
                <a:cubicBezTo>
                  <a:pt x="18" y="82"/>
                  <a:pt x="12" y="77"/>
                  <a:pt x="7" y="70"/>
                </a:cubicBezTo>
                <a:cubicBezTo>
                  <a:pt x="3" y="63"/>
                  <a:pt x="0" y="56"/>
                  <a:pt x="0" y="49"/>
                </a:cubicBezTo>
                <a:cubicBezTo>
                  <a:pt x="0" y="40"/>
                  <a:pt x="3" y="32"/>
                  <a:pt x="9" y="25"/>
                </a:cubicBezTo>
                <a:cubicBezTo>
                  <a:pt x="15" y="17"/>
                  <a:pt x="23" y="11"/>
                  <a:pt x="34" y="7"/>
                </a:cubicBezTo>
                <a:close/>
                <a:moveTo>
                  <a:pt x="94" y="17"/>
                </a:moveTo>
                <a:cubicBezTo>
                  <a:pt x="86" y="14"/>
                  <a:pt x="77" y="13"/>
                  <a:pt x="67" y="13"/>
                </a:cubicBezTo>
                <a:cubicBezTo>
                  <a:pt x="57" y="13"/>
                  <a:pt x="48" y="14"/>
                  <a:pt x="40" y="17"/>
                </a:cubicBezTo>
                <a:cubicBezTo>
                  <a:pt x="32" y="21"/>
                  <a:pt x="25" y="25"/>
                  <a:pt x="20" y="31"/>
                </a:cubicBezTo>
                <a:cubicBezTo>
                  <a:pt x="15" y="36"/>
                  <a:pt x="13" y="42"/>
                  <a:pt x="13" y="49"/>
                </a:cubicBezTo>
                <a:cubicBezTo>
                  <a:pt x="13" y="54"/>
                  <a:pt x="14" y="59"/>
                  <a:pt x="18" y="64"/>
                </a:cubicBezTo>
                <a:cubicBezTo>
                  <a:pt x="21" y="69"/>
                  <a:pt x="26" y="73"/>
                  <a:pt x="32" y="76"/>
                </a:cubicBezTo>
                <a:cubicBezTo>
                  <a:pt x="41" y="82"/>
                  <a:pt x="41" y="82"/>
                  <a:pt x="41" y="82"/>
                </a:cubicBezTo>
                <a:cubicBezTo>
                  <a:pt x="37" y="89"/>
                  <a:pt x="37" y="89"/>
                  <a:pt x="37" y="89"/>
                </a:cubicBezTo>
                <a:cubicBezTo>
                  <a:pt x="40" y="88"/>
                  <a:pt x="42" y="87"/>
                  <a:pt x="43" y="86"/>
                </a:cubicBezTo>
                <a:cubicBezTo>
                  <a:pt x="47" y="83"/>
                  <a:pt x="47" y="83"/>
                  <a:pt x="47" y="83"/>
                </a:cubicBezTo>
                <a:cubicBezTo>
                  <a:pt x="53" y="84"/>
                  <a:pt x="53" y="84"/>
                  <a:pt x="53" y="84"/>
                </a:cubicBezTo>
                <a:cubicBezTo>
                  <a:pt x="57" y="85"/>
                  <a:pt x="62" y="85"/>
                  <a:pt x="67" y="85"/>
                </a:cubicBezTo>
                <a:cubicBezTo>
                  <a:pt x="77" y="85"/>
                  <a:pt x="86" y="84"/>
                  <a:pt x="94" y="80"/>
                </a:cubicBezTo>
                <a:cubicBezTo>
                  <a:pt x="102" y="77"/>
                  <a:pt x="109" y="73"/>
                  <a:pt x="114" y="67"/>
                </a:cubicBezTo>
                <a:cubicBezTo>
                  <a:pt x="119" y="61"/>
                  <a:pt x="121" y="55"/>
                  <a:pt x="121" y="49"/>
                </a:cubicBezTo>
                <a:cubicBezTo>
                  <a:pt x="121" y="42"/>
                  <a:pt x="119" y="36"/>
                  <a:pt x="114" y="31"/>
                </a:cubicBezTo>
                <a:cubicBezTo>
                  <a:pt x="109" y="25"/>
                  <a:pt x="102" y="21"/>
                  <a:pt x="94" y="17"/>
                </a:cubicBezTo>
                <a:close/>
                <a:moveTo>
                  <a:pt x="145" y="111"/>
                </a:moveTo>
                <a:cubicBezTo>
                  <a:pt x="145" y="112"/>
                  <a:pt x="146" y="114"/>
                  <a:pt x="147" y="115"/>
                </a:cubicBezTo>
                <a:cubicBezTo>
                  <a:pt x="147" y="116"/>
                  <a:pt x="148" y="118"/>
                  <a:pt x="149" y="119"/>
                </a:cubicBezTo>
                <a:cubicBezTo>
                  <a:pt x="150" y="120"/>
                  <a:pt x="151" y="121"/>
                  <a:pt x="151" y="121"/>
                </a:cubicBezTo>
                <a:cubicBezTo>
                  <a:pt x="152" y="122"/>
                  <a:pt x="152" y="123"/>
                  <a:pt x="154" y="124"/>
                </a:cubicBezTo>
                <a:cubicBezTo>
                  <a:pt x="155" y="125"/>
                  <a:pt x="155" y="126"/>
                  <a:pt x="156" y="127"/>
                </a:cubicBezTo>
                <a:cubicBezTo>
                  <a:pt x="156" y="127"/>
                  <a:pt x="156" y="127"/>
                  <a:pt x="156" y="127"/>
                </a:cubicBezTo>
                <a:cubicBezTo>
                  <a:pt x="156" y="127"/>
                  <a:pt x="156" y="127"/>
                  <a:pt x="157" y="128"/>
                </a:cubicBezTo>
                <a:cubicBezTo>
                  <a:pt x="157" y="128"/>
                  <a:pt x="157" y="128"/>
                  <a:pt x="157" y="128"/>
                </a:cubicBezTo>
                <a:cubicBezTo>
                  <a:pt x="157" y="128"/>
                  <a:pt x="157" y="128"/>
                  <a:pt x="157" y="129"/>
                </a:cubicBezTo>
                <a:cubicBezTo>
                  <a:pt x="157" y="129"/>
                  <a:pt x="157" y="129"/>
                  <a:pt x="158" y="129"/>
                </a:cubicBezTo>
                <a:cubicBezTo>
                  <a:pt x="158" y="129"/>
                  <a:pt x="158" y="129"/>
                  <a:pt x="158" y="130"/>
                </a:cubicBezTo>
                <a:cubicBezTo>
                  <a:pt x="158" y="130"/>
                  <a:pt x="158" y="130"/>
                  <a:pt x="158" y="130"/>
                </a:cubicBezTo>
                <a:cubicBezTo>
                  <a:pt x="158" y="130"/>
                  <a:pt x="158" y="131"/>
                  <a:pt x="158" y="131"/>
                </a:cubicBezTo>
                <a:cubicBezTo>
                  <a:pt x="157" y="132"/>
                  <a:pt x="157" y="132"/>
                  <a:pt x="156" y="133"/>
                </a:cubicBezTo>
                <a:cubicBezTo>
                  <a:pt x="156" y="133"/>
                  <a:pt x="155" y="134"/>
                  <a:pt x="154" y="134"/>
                </a:cubicBezTo>
                <a:cubicBezTo>
                  <a:pt x="151" y="133"/>
                  <a:pt x="148" y="133"/>
                  <a:pt x="146" y="132"/>
                </a:cubicBezTo>
                <a:cubicBezTo>
                  <a:pt x="136" y="130"/>
                  <a:pt x="128" y="125"/>
                  <a:pt x="120" y="120"/>
                </a:cubicBezTo>
                <a:cubicBezTo>
                  <a:pt x="114" y="121"/>
                  <a:pt x="109" y="121"/>
                  <a:pt x="103" y="121"/>
                </a:cubicBezTo>
                <a:cubicBezTo>
                  <a:pt x="86" y="121"/>
                  <a:pt x="71" y="117"/>
                  <a:pt x="59" y="109"/>
                </a:cubicBezTo>
                <a:cubicBezTo>
                  <a:pt x="62" y="109"/>
                  <a:pt x="65" y="109"/>
                  <a:pt x="67" y="109"/>
                </a:cubicBezTo>
                <a:cubicBezTo>
                  <a:pt x="77" y="109"/>
                  <a:pt x="87" y="108"/>
                  <a:pt x="96" y="105"/>
                </a:cubicBezTo>
                <a:cubicBezTo>
                  <a:pt x="106" y="102"/>
                  <a:pt x="114" y="98"/>
                  <a:pt x="121" y="93"/>
                </a:cubicBezTo>
                <a:cubicBezTo>
                  <a:pt x="129" y="87"/>
                  <a:pt x="135" y="80"/>
                  <a:pt x="139" y="73"/>
                </a:cubicBezTo>
                <a:cubicBezTo>
                  <a:pt x="144" y="65"/>
                  <a:pt x="146" y="57"/>
                  <a:pt x="146" y="49"/>
                </a:cubicBezTo>
                <a:cubicBezTo>
                  <a:pt x="146" y="44"/>
                  <a:pt x="145" y="39"/>
                  <a:pt x="143" y="34"/>
                </a:cubicBezTo>
                <a:cubicBezTo>
                  <a:pt x="152" y="39"/>
                  <a:pt x="158" y="45"/>
                  <a:pt x="163" y="51"/>
                </a:cubicBezTo>
                <a:cubicBezTo>
                  <a:pt x="167" y="58"/>
                  <a:pt x="170" y="65"/>
                  <a:pt x="170" y="73"/>
                </a:cubicBezTo>
                <a:cubicBezTo>
                  <a:pt x="170" y="81"/>
                  <a:pt x="168" y="88"/>
                  <a:pt x="163" y="94"/>
                </a:cubicBezTo>
                <a:cubicBezTo>
                  <a:pt x="159" y="101"/>
                  <a:pt x="153" y="106"/>
                  <a:pt x="145" y="1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1" name="Freeform 209"/>
          <p:cNvSpPr/>
          <p:nvPr/>
        </p:nvSpPr>
        <p:spPr bwMode="auto">
          <a:xfrm>
            <a:off x="3417803" y="3976604"/>
            <a:ext cx="123161" cy="226876"/>
          </a:xfrm>
          <a:custGeom>
            <a:avLst/>
            <a:gdLst>
              <a:gd name="T0" fmla="*/ 84 w 86"/>
              <a:gd name="T1" fmla="*/ 42 h 158"/>
              <a:gd name="T2" fmla="*/ 85 w 86"/>
              <a:gd name="T3" fmla="*/ 46 h 158"/>
              <a:gd name="T4" fmla="*/ 34 w 86"/>
              <a:gd name="T5" fmla="*/ 155 h 158"/>
              <a:gd name="T6" fmla="*/ 30 w 86"/>
              <a:gd name="T7" fmla="*/ 158 h 158"/>
              <a:gd name="T8" fmla="*/ 29 w 86"/>
              <a:gd name="T9" fmla="*/ 157 h 158"/>
              <a:gd name="T10" fmla="*/ 26 w 86"/>
              <a:gd name="T11" fmla="*/ 156 h 158"/>
              <a:gd name="T12" fmla="*/ 26 w 86"/>
              <a:gd name="T13" fmla="*/ 153 h 158"/>
              <a:gd name="T14" fmla="*/ 44 w 86"/>
              <a:gd name="T15" fmla="*/ 76 h 158"/>
              <a:gd name="T16" fmla="*/ 6 w 86"/>
              <a:gd name="T17" fmla="*/ 86 h 158"/>
              <a:gd name="T18" fmla="*/ 5 w 86"/>
              <a:gd name="T19" fmla="*/ 86 h 158"/>
              <a:gd name="T20" fmla="*/ 2 w 86"/>
              <a:gd name="T21" fmla="*/ 85 h 158"/>
              <a:gd name="T22" fmla="*/ 1 w 86"/>
              <a:gd name="T23" fmla="*/ 81 h 158"/>
              <a:gd name="T24" fmla="*/ 20 w 86"/>
              <a:gd name="T25" fmla="*/ 3 h 158"/>
              <a:gd name="T26" fmla="*/ 21 w 86"/>
              <a:gd name="T27" fmla="*/ 1 h 158"/>
              <a:gd name="T28" fmla="*/ 24 w 86"/>
              <a:gd name="T29" fmla="*/ 0 h 158"/>
              <a:gd name="T30" fmla="*/ 55 w 86"/>
              <a:gd name="T31" fmla="*/ 0 h 158"/>
              <a:gd name="T32" fmla="*/ 58 w 86"/>
              <a:gd name="T33" fmla="*/ 2 h 158"/>
              <a:gd name="T34" fmla="*/ 59 w 86"/>
              <a:gd name="T35" fmla="*/ 4 h 158"/>
              <a:gd name="T36" fmla="*/ 59 w 86"/>
              <a:gd name="T37" fmla="*/ 6 h 158"/>
              <a:gd name="T38" fmla="*/ 42 w 86"/>
              <a:gd name="T39" fmla="*/ 50 h 158"/>
              <a:gd name="T40" fmla="*/ 80 w 86"/>
              <a:gd name="T41" fmla="*/ 41 h 158"/>
              <a:gd name="T42" fmla="*/ 81 w 86"/>
              <a:gd name="T43" fmla="*/ 40 h 158"/>
              <a:gd name="T44" fmla="*/ 84 w 86"/>
              <a:gd name="T45"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58">
                <a:moveTo>
                  <a:pt x="84" y="42"/>
                </a:moveTo>
                <a:cubicBezTo>
                  <a:pt x="85" y="43"/>
                  <a:pt x="86" y="44"/>
                  <a:pt x="85" y="46"/>
                </a:cubicBezTo>
                <a:cubicBezTo>
                  <a:pt x="34" y="155"/>
                  <a:pt x="34" y="155"/>
                  <a:pt x="34" y="155"/>
                </a:cubicBezTo>
                <a:cubicBezTo>
                  <a:pt x="33" y="157"/>
                  <a:pt x="32" y="158"/>
                  <a:pt x="30" y="158"/>
                </a:cubicBezTo>
                <a:cubicBezTo>
                  <a:pt x="30" y="158"/>
                  <a:pt x="29" y="158"/>
                  <a:pt x="29" y="157"/>
                </a:cubicBezTo>
                <a:cubicBezTo>
                  <a:pt x="27" y="157"/>
                  <a:pt x="27" y="157"/>
                  <a:pt x="26" y="156"/>
                </a:cubicBezTo>
                <a:cubicBezTo>
                  <a:pt x="26" y="155"/>
                  <a:pt x="25" y="154"/>
                  <a:pt x="26" y="153"/>
                </a:cubicBezTo>
                <a:cubicBezTo>
                  <a:pt x="44" y="76"/>
                  <a:pt x="44" y="76"/>
                  <a:pt x="44" y="76"/>
                </a:cubicBezTo>
                <a:cubicBezTo>
                  <a:pt x="6" y="86"/>
                  <a:pt x="6" y="86"/>
                  <a:pt x="6" y="86"/>
                </a:cubicBezTo>
                <a:cubicBezTo>
                  <a:pt x="6" y="86"/>
                  <a:pt x="5" y="86"/>
                  <a:pt x="5" y="86"/>
                </a:cubicBezTo>
                <a:cubicBezTo>
                  <a:pt x="4" y="86"/>
                  <a:pt x="3" y="86"/>
                  <a:pt x="2" y="85"/>
                </a:cubicBezTo>
                <a:cubicBezTo>
                  <a:pt x="1" y="84"/>
                  <a:pt x="0" y="83"/>
                  <a:pt x="1" y="81"/>
                </a:cubicBezTo>
                <a:cubicBezTo>
                  <a:pt x="20" y="3"/>
                  <a:pt x="20" y="3"/>
                  <a:pt x="20" y="3"/>
                </a:cubicBezTo>
                <a:cubicBezTo>
                  <a:pt x="20" y="2"/>
                  <a:pt x="20" y="2"/>
                  <a:pt x="21" y="1"/>
                </a:cubicBezTo>
                <a:cubicBezTo>
                  <a:pt x="22" y="1"/>
                  <a:pt x="23" y="0"/>
                  <a:pt x="24" y="0"/>
                </a:cubicBezTo>
                <a:cubicBezTo>
                  <a:pt x="55" y="0"/>
                  <a:pt x="55" y="0"/>
                  <a:pt x="55" y="0"/>
                </a:cubicBezTo>
                <a:cubicBezTo>
                  <a:pt x="56" y="0"/>
                  <a:pt x="57" y="1"/>
                  <a:pt x="58" y="2"/>
                </a:cubicBezTo>
                <a:cubicBezTo>
                  <a:pt x="59" y="2"/>
                  <a:pt x="59" y="3"/>
                  <a:pt x="59" y="4"/>
                </a:cubicBezTo>
                <a:cubicBezTo>
                  <a:pt x="59" y="5"/>
                  <a:pt x="59" y="5"/>
                  <a:pt x="59" y="6"/>
                </a:cubicBezTo>
                <a:cubicBezTo>
                  <a:pt x="42" y="50"/>
                  <a:pt x="42" y="50"/>
                  <a:pt x="42" y="50"/>
                </a:cubicBezTo>
                <a:cubicBezTo>
                  <a:pt x="80" y="41"/>
                  <a:pt x="80" y="41"/>
                  <a:pt x="80" y="41"/>
                </a:cubicBezTo>
                <a:cubicBezTo>
                  <a:pt x="80" y="40"/>
                  <a:pt x="81" y="40"/>
                  <a:pt x="81" y="40"/>
                </a:cubicBezTo>
                <a:cubicBezTo>
                  <a:pt x="82" y="40"/>
                  <a:pt x="83" y="41"/>
                  <a:pt x="84" y="4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2" name="Freeform 210"/>
          <p:cNvSpPr/>
          <p:nvPr/>
        </p:nvSpPr>
        <p:spPr bwMode="auto">
          <a:xfrm>
            <a:off x="3603625" y="3976604"/>
            <a:ext cx="241999" cy="209589"/>
          </a:xfrm>
          <a:custGeom>
            <a:avLst/>
            <a:gdLst>
              <a:gd name="T0" fmla="*/ 169 w 169"/>
              <a:gd name="T1" fmla="*/ 136 h 146"/>
              <a:gd name="T2" fmla="*/ 160 w 169"/>
              <a:gd name="T3" fmla="*/ 146 h 146"/>
              <a:gd name="T4" fmla="*/ 124 w 169"/>
              <a:gd name="T5" fmla="*/ 143 h 146"/>
              <a:gd name="T6" fmla="*/ 121 w 169"/>
              <a:gd name="T7" fmla="*/ 106 h 146"/>
              <a:gd name="T8" fmla="*/ 130 w 169"/>
              <a:gd name="T9" fmla="*/ 97 h 146"/>
              <a:gd name="T10" fmla="*/ 139 w 169"/>
              <a:gd name="T11" fmla="*/ 79 h 146"/>
              <a:gd name="T12" fmla="*/ 91 w 169"/>
              <a:gd name="T13" fmla="*/ 97 h 146"/>
              <a:gd name="T14" fmla="*/ 106 w 169"/>
              <a:gd name="T15" fmla="*/ 100 h 146"/>
              <a:gd name="T16" fmla="*/ 109 w 169"/>
              <a:gd name="T17" fmla="*/ 136 h 146"/>
              <a:gd name="T18" fmla="*/ 100 w 169"/>
              <a:gd name="T19" fmla="*/ 146 h 146"/>
              <a:gd name="T20" fmla="*/ 63 w 169"/>
              <a:gd name="T21" fmla="*/ 143 h 146"/>
              <a:gd name="T22" fmla="*/ 61 w 169"/>
              <a:gd name="T23" fmla="*/ 106 h 146"/>
              <a:gd name="T24" fmla="*/ 70 w 169"/>
              <a:gd name="T25" fmla="*/ 97 h 146"/>
              <a:gd name="T26" fmla="*/ 79 w 169"/>
              <a:gd name="T27" fmla="*/ 79 h 146"/>
              <a:gd name="T28" fmla="*/ 30 w 169"/>
              <a:gd name="T29" fmla="*/ 97 h 146"/>
              <a:gd name="T30" fmla="*/ 46 w 169"/>
              <a:gd name="T31" fmla="*/ 100 h 146"/>
              <a:gd name="T32" fmla="*/ 48 w 169"/>
              <a:gd name="T33" fmla="*/ 136 h 146"/>
              <a:gd name="T34" fmla="*/ 39 w 169"/>
              <a:gd name="T35" fmla="*/ 146 h 146"/>
              <a:gd name="T36" fmla="*/ 3 w 169"/>
              <a:gd name="T37" fmla="*/ 143 h 146"/>
              <a:gd name="T38" fmla="*/ 0 w 169"/>
              <a:gd name="T39" fmla="*/ 106 h 146"/>
              <a:gd name="T40" fmla="*/ 9 w 169"/>
              <a:gd name="T41" fmla="*/ 97 h 146"/>
              <a:gd name="T42" fmla="*/ 18 w 169"/>
              <a:gd name="T43" fmla="*/ 79 h 146"/>
              <a:gd name="T44" fmla="*/ 30 w 169"/>
              <a:gd name="T45" fmla="*/ 67 h 146"/>
              <a:gd name="T46" fmla="*/ 79 w 169"/>
              <a:gd name="T47" fmla="*/ 49 h 146"/>
              <a:gd name="T48" fmla="*/ 63 w 169"/>
              <a:gd name="T49" fmla="*/ 46 h 146"/>
              <a:gd name="T50" fmla="*/ 61 w 169"/>
              <a:gd name="T51" fmla="*/ 9 h 146"/>
              <a:gd name="T52" fmla="*/ 70 w 169"/>
              <a:gd name="T53" fmla="*/ 0 h 146"/>
              <a:gd name="T54" fmla="*/ 106 w 169"/>
              <a:gd name="T55" fmla="*/ 3 h 146"/>
              <a:gd name="T56" fmla="*/ 109 w 169"/>
              <a:gd name="T57" fmla="*/ 40 h 146"/>
              <a:gd name="T58" fmla="*/ 100 w 169"/>
              <a:gd name="T59" fmla="*/ 49 h 146"/>
              <a:gd name="T60" fmla="*/ 91 w 169"/>
              <a:gd name="T61" fmla="*/ 67 h 146"/>
              <a:gd name="T62" fmla="*/ 148 w 169"/>
              <a:gd name="T63" fmla="*/ 70 h 146"/>
              <a:gd name="T64" fmla="*/ 151 w 169"/>
              <a:gd name="T65" fmla="*/ 97 h 146"/>
              <a:gd name="T66" fmla="*/ 167 w 169"/>
              <a:gd name="T67" fmla="*/ 10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146">
                <a:moveTo>
                  <a:pt x="169" y="106"/>
                </a:moveTo>
                <a:cubicBezTo>
                  <a:pt x="169" y="136"/>
                  <a:pt x="169" y="136"/>
                  <a:pt x="169" y="136"/>
                </a:cubicBezTo>
                <a:cubicBezTo>
                  <a:pt x="169" y="139"/>
                  <a:pt x="169" y="141"/>
                  <a:pt x="167" y="143"/>
                </a:cubicBezTo>
                <a:cubicBezTo>
                  <a:pt x="165" y="145"/>
                  <a:pt x="163" y="146"/>
                  <a:pt x="160" y="146"/>
                </a:cubicBezTo>
                <a:cubicBezTo>
                  <a:pt x="130" y="146"/>
                  <a:pt x="130" y="146"/>
                  <a:pt x="130" y="146"/>
                </a:cubicBezTo>
                <a:cubicBezTo>
                  <a:pt x="128" y="146"/>
                  <a:pt x="125" y="145"/>
                  <a:pt x="124" y="143"/>
                </a:cubicBezTo>
                <a:cubicBezTo>
                  <a:pt x="122" y="141"/>
                  <a:pt x="121" y="139"/>
                  <a:pt x="121" y="136"/>
                </a:cubicBezTo>
                <a:cubicBezTo>
                  <a:pt x="121" y="106"/>
                  <a:pt x="121" y="106"/>
                  <a:pt x="121" y="106"/>
                </a:cubicBezTo>
                <a:cubicBezTo>
                  <a:pt x="121" y="104"/>
                  <a:pt x="122" y="102"/>
                  <a:pt x="124" y="100"/>
                </a:cubicBezTo>
                <a:cubicBezTo>
                  <a:pt x="125" y="98"/>
                  <a:pt x="128" y="97"/>
                  <a:pt x="130" y="97"/>
                </a:cubicBezTo>
                <a:cubicBezTo>
                  <a:pt x="139" y="97"/>
                  <a:pt x="139" y="97"/>
                  <a:pt x="139" y="97"/>
                </a:cubicBezTo>
                <a:cubicBezTo>
                  <a:pt x="139" y="79"/>
                  <a:pt x="139" y="79"/>
                  <a:pt x="139" y="79"/>
                </a:cubicBezTo>
                <a:cubicBezTo>
                  <a:pt x="91" y="79"/>
                  <a:pt x="91" y="79"/>
                  <a:pt x="91" y="79"/>
                </a:cubicBezTo>
                <a:cubicBezTo>
                  <a:pt x="91" y="97"/>
                  <a:pt x="91" y="97"/>
                  <a:pt x="91" y="97"/>
                </a:cubicBezTo>
                <a:cubicBezTo>
                  <a:pt x="100" y="97"/>
                  <a:pt x="100" y="97"/>
                  <a:pt x="100" y="97"/>
                </a:cubicBezTo>
                <a:cubicBezTo>
                  <a:pt x="102" y="97"/>
                  <a:pt x="105" y="98"/>
                  <a:pt x="106" y="100"/>
                </a:cubicBezTo>
                <a:cubicBezTo>
                  <a:pt x="108" y="102"/>
                  <a:pt x="109" y="104"/>
                  <a:pt x="109" y="106"/>
                </a:cubicBezTo>
                <a:cubicBezTo>
                  <a:pt x="109" y="136"/>
                  <a:pt x="109" y="136"/>
                  <a:pt x="109" y="136"/>
                </a:cubicBezTo>
                <a:cubicBezTo>
                  <a:pt x="109" y="139"/>
                  <a:pt x="108" y="141"/>
                  <a:pt x="106" y="143"/>
                </a:cubicBezTo>
                <a:cubicBezTo>
                  <a:pt x="105" y="145"/>
                  <a:pt x="102" y="146"/>
                  <a:pt x="100" y="146"/>
                </a:cubicBezTo>
                <a:cubicBezTo>
                  <a:pt x="70" y="146"/>
                  <a:pt x="70" y="146"/>
                  <a:pt x="70" y="146"/>
                </a:cubicBezTo>
                <a:cubicBezTo>
                  <a:pt x="67" y="146"/>
                  <a:pt x="65" y="145"/>
                  <a:pt x="63" y="143"/>
                </a:cubicBezTo>
                <a:cubicBezTo>
                  <a:pt x="61" y="141"/>
                  <a:pt x="61" y="139"/>
                  <a:pt x="61" y="136"/>
                </a:cubicBezTo>
                <a:cubicBezTo>
                  <a:pt x="61" y="106"/>
                  <a:pt x="61" y="106"/>
                  <a:pt x="61" y="106"/>
                </a:cubicBezTo>
                <a:cubicBezTo>
                  <a:pt x="61" y="104"/>
                  <a:pt x="61" y="102"/>
                  <a:pt x="63" y="100"/>
                </a:cubicBezTo>
                <a:cubicBezTo>
                  <a:pt x="65" y="98"/>
                  <a:pt x="67" y="97"/>
                  <a:pt x="70" y="97"/>
                </a:cubicBezTo>
                <a:cubicBezTo>
                  <a:pt x="79" y="97"/>
                  <a:pt x="79" y="97"/>
                  <a:pt x="79" y="97"/>
                </a:cubicBezTo>
                <a:cubicBezTo>
                  <a:pt x="79" y="79"/>
                  <a:pt x="79" y="79"/>
                  <a:pt x="79" y="79"/>
                </a:cubicBezTo>
                <a:cubicBezTo>
                  <a:pt x="30" y="79"/>
                  <a:pt x="30" y="79"/>
                  <a:pt x="30" y="79"/>
                </a:cubicBezTo>
                <a:cubicBezTo>
                  <a:pt x="30" y="97"/>
                  <a:pt x="30" y="97"/>
                  <a:pt x="30" y="97"/>
                </a:cubicBezTo>
                <a:cubicBezTo>
                  <a:pt x="39" y="97"/>
                  <a:pt x="39" y="97"/>
                  <a:pt x="39" y="97"/>
                </a:cubicBezTo>
                <a:cubicBezTo>
                  <a:pt x="42" y="97"/>
                  <a:pt x="44" y="98"/>
                  <a:pt x="46" y="100"/>
                </a:cubicBezTo>
                <a:cubicBezTo>
                  <a:pt x="48" y="102"/>
                  <a:pt x="48" y="104"/>
                  <a:pt x="48" y="106"/>
                </a:cubicBezTo>
                <a:cubicBezTo>
                  <a:pt x="48" y="136"/>
                  <a:pt x="48" y="136"/>
                  <a:pt x="48" y="136"/>
                </a:cubicBezTo>
                <a:cubicBezTo>
                  <a:pt x="48" y="139"/>
                  <a:pt x="48" y="141"/>
                  <a:pt x="46" y="143"/>
                </a:cubicBezTo>
                <a:cubicBezTo>
                  <a:pt x="44" y="145"/>
                  <a:pt x="42" y="146"/>
                  <a:pt x="39" y="146"/>
                </a:cubicBezTo>
                <a:cubicBezTo>
                  <a:pt x="9" y="146"/>
                  <a:pt x="9" y="146"/>
                  <a:pt x="9" y="146"/>
                </a:cubicBezTo>
                <a:cubicBezTo>
                  <a:pt x="7" y="146"/>
                  <a:pt x="4" y="145"/>
                  <a:pt x="3" y="143"/>
                </a:cubicBezTo>
                <a:cubicBezTo>
                  <a:pt x="1" y="141"/>
                  <a:pt x="0" y="139"/>
                  <a:pt x="0" y="136"/>
                </a:cubicBezTo>
                <a:cubicBezTo>
                  <a:pt x="0" y="106"/>
                  <a:pt x="0" y="106"/>
                  <a:pt x="0" y="106"/>
                </a:cubicBezTo>
                <a:cubicBezTo>
                  <a:pt x="0" y="104"/>
                  <a:pt x="1" y="102"/>
                  <a:pt x="3" y="100"/>
                </a:cubicBezTo>
                <a:cubicBezTo>
                  <a:pt x="4" y="98"/>
                  <a:pt x="7" y="97"/>
                  <a:pt x="9" y="97"/>
                </a:cubicBezTo>
                <a:cubicBezTo>
                  <a:pt x="18" y="97"/>
                  <a:pt x="18" y="97"/>
                  <a:pt x="18" y="97"/>
                </a:cubicBezTo>
                <a:cubicBezTo>
                  <a:pt x="18" y="79"/>
                  <a:pt x="18" y="79"/>
                  <a:pt x="18" y="79"/>
                </a:cubicBezTo>
                <a:cubicBezTo>
                  <a:pt x="18" y="76"/>
                  <a:pt x="19" y="73"/>
                  <a:pt x="22" y="70"/>
                </a:cubicBezTo>
                <a:cubicBezTo>
                  <a:pt x="24" y="68"/>
                  <a:pt x="27" y="67"/>
                  <a:pt x="30" y="67"/>
                </a:cubicBezTo>
                <a:cubicBezTo>
                  <a:pt x="79" y="67"/>
                  <a:pt x="79" y="67"/>
                  <a:pt x="79" y="67"/>
                </a:cubicBezTo>
                <a:cubicBezTo>
                  <a:pt x="79" y="49"/>
                  <a:pt x="79" y="49"/>
                  <a:pt x="79" y="49"/>
                </a:cubicBezTo>
                <a:cubicBezTo>
                  <a:pt x="70" y="49"/>
                  <a:pt x="70" y="49"/>
                  <a:pt x="70" y="49"/>
                </a:cubicBezTo>
                <a:cubicBezTo>
                  <a:pt x="67" y="49"/>
                  <a:pt x="65" y="48"/>
                  <a:pt x="63" y="46"/>
                </a:cubicBezTo>
                <a:cubicBezTo>
                  <a:pt x="61" y="44"/>
                  <a:pt x="61" y="42"/>
                  <a:pt x="61" y="40"/>
                </a:cubicBezTo>
                <a:cubicBezTo>
                  <a:pt x="61" y="9"/>
                  <a:pt x="61" y="9"/>
                  <a:pt x="61" y="9"/>
                </a:cubicBezTo>
                <a:cubicBezTo>
                  <a:pt x="61" y="7"/>
                  <a:pt x="61" y="5"/>
                  <a:pt x="63" y="3"/>
                </a:cubicBezTo>
                <a:cubicBezTo>
                  <a:pt x="65" y="1"/>
                  <a:pt x="67" y="0"/>
                  <a:pt x="70" y="0"/>
                </a:cubicBezTo>
                <a:cubicBezTo>
                  <a:pt x="100" y="0"/>
                  <a:pt x="100" y="0"/>
                  <a:pt x="100" y="0"/>
                </a:cubicBezTo>
                <a:cubicBezTo>
                  <a:pt x="102" y="0"/>
                  <a:pt x="105" y="1"/>
                  <a:pt x="106" y="3"/>
                </a:cubicBezTo>
                <a:cubicBezTo>
                  <a:pt x="108" y="5"/>
                  <a:pt x="109" y="7"/>
                  <a:pt x="109" y="9"/>
                </a:cubicBezTo>
                <a:cubicBezTo>
                  <a:pt x="109" y="40"/>
                  <a:pt x="109" y="40"/>
                  <a:pt x="109" y="40"/>
                </a:cubicBezTo>
                <a:cubicBezTo>
                  <a:pt x="109" y="42"/>
                  <a:pt x="108" y="44"/>
                  <a:pt x="106" y="46"/>
                </a:cubicBezTo>
                <a:cubicBezTo>
                  <a:pt x="105" y="48"/>
                  <a:pt x="102" y="49"/>
                  <a:pt x="100" y="49"/>
                </a:cubicBezTo>
                <a:cubicBezTo>
                  <a:pt x="91" y="49"/>
                  <a:pt x="91" y="49"/>
                  <a:pt x="91" y="49"/>
                </a:cubicBezTo>
                <a:cubicBezTo>
                  <a:pt x="91" y="67"/>
                  <a:pt x="91" y="67"/>
                  <a:pt x="91" y="67"/>
                </a:cubicBezTo>
                <a:cubicBezTo>
                  <a:pt x="139" y="67"/>
                  <a:pt x="139" y="67"/>
                  <a:pt x="139" y="67"/>
                </a:cubicBezTo>
                <a:cubicBezTo>
                  <a:pt x="142" y="67"/>
                  <a:pt x="145" y="68"/>
                  <a:pt x="148" y="70"/>
                </a:cubicBezTo>
                <a:cubicBezTo>
                  <a:pt x="150" y="73"/>
                  <a:pt x="151" y="76"/>
                  <a:pt x="151" y="79"/>
                </a:cubicBezTo>
                <a:cubicBezTo>
                  <a:pt x="151" y="97"/>
                  <a:pt x="151" y="97"/>
                  <a:pt x="151" y="97"/>
                </a:cubicBezTo>
                <a:cubicBezTo>
                  <a:pt x="160" y="97"/>
                  <a:pt x="160" y="97"/>
                  <a:pt x="160" y="97"/>
                </a:cubicBezTo>
                <a:cubicBezTo>
                  <a:pt x="163" y="97"/>
                  <a:pt x="165" y="98"/>
                  <a:pt x="167" y="100"/>
                </a:cubicBezTo>
                <a:cubicBezTo>
                  <a:pt x="169" y="102"/>
                  <a:pt x="169" y="104"/>
                  <a:pt x="169"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3" name="Freeform 211"/>
          <p:cNvSpPr>
            <a:spLocks noEditPoints="1"/>
          </p:cNvSpPr>
          <p:nvPr/>
        </p:nvSpPr>
        <p:spPr bwMode="auto">
          <a:xfrm>
            <a:off x="3910445" y="3967961"/>
            <a:ext cx="224714" cy="218232"/>
          </a:xfrm>
          <a:custGeom>
            <a:avLst/>
            <a:gdLst>
              <a:gd name="T0" fmla="*/ 157 w 158"/>
              <a:gd name="T1" fmla="*/ 77 h 152"/>
              <a:gd name="T2" fmla="*/ 152 w 158"/>
              <a:gd name="T3" fmla="*/ 77 h 152"/>
              <a:gd name="T4" fmla="*/ 134 w 158"/>
              <a:gd name="T5" fmla="*/ 68 h 152"/>
              <a:gd name="T6" fmla="*/ 112 w 158"/>
              <a:gd name="T7" fmla="*/ 81 h 152"/>
              <a:gd name="T8" fmla="*/ 109 w 158"/>
              <a:gd name="T9" fmla="*/ 86 h 152"/>
              <a:gd name="T10" fmla="*/ 104 w 158"/>
              <a:gd name="T11" fmla="*/ 86 h 152"/>
              <a:gd name="T12" fmla="*/ 101 w 158"/>
              <a:gd name="T13" fmla="*/ 81 h 152"/>
              <a:gd name="T14" fmla="*/ 79 w 158"/>
              <a:gd name="T15" fmla="*/ 68 h 152"/>
              <a:gd name="T16" fmla="*/ 57 w 158"/>
              <a:gd name="T17" fmla="*/ 81 h 152"/>
              <a:gd name="T18" fmla="*/ 54 w 158"/>
              <a:gd name="T19" fmla="*/ 86 h 152"/>
              <a:gd name="T20" fmla="*/ 49 w 158"/>
              <a:gd name="T21" fmla="*/ 86 h 152"/>
              <a:gd name="T22" fmla="*/ 46 w 158"/>
              <a:gd name="T23" fmla="*/ 81 h 152"/>
              <a:gd name="T24" fmla="*/ 24 w 158"/>
              <a:gd name="T25" fmla="*/ 68 h 152"/>
              <a:gd name="T26" fmla="*/ 5 w 158"/>
              <a:gd name="T27" fmla="*/ 77 h 152"/>
              <a:gd name="T28" fmla="*/ 1 w 158"/>
              <a:gd name="T29" fmla="*/ 77 h 152"/>
              <a:gd name="T30" fmla="*/ 0 w 158"/>
              <a:gd name="T31" fmla="*/ 74 h 152"/>
              <a:gd name="T32" fmla="*/ 45 w 158"/>
              <a:gd name="T33" fmla="*/ 25 h 152"/>
              <a:gd name="T34" fmla="*/ 105 w 158"/>
              <a:gd name="T35" fmla="*/ 22 h 152"/>
              <a:gd name="T36" fmla="*/ 146 w 158"/>
              <a:gd name="T37" fmla="*/ 51 h 152"/>
              <a:gd name="T38" fmla="*/ 158 w 158"/>
              <a:gd name="T39" fmla="*/ 75 h 152"/>
              <a:gd name="T40" fmla="*/ 85 w 158"/>
              <a:gd name="T41" fmla="*/ 127 h 152"/>
              <a:gd name="T42" fmla="*/ 61 w 158"/>
              <a:gd name="T43" fmla="*/ 152 h 152"/>
              <a:gd name="T44" fmla="*/ 36 w 158"/>
              <a:gd name="T45" fmla="*/ 127 h 152"/>
              <a:gd name="T46" fmla="*/ 43 w 158"/>
              <a:gd name="T47" fmla="*/ 121 h 152"/>
              <a:gd name="T48" fmla="*/ 49 w 158"/>
              <a:gd name="T49" fmla="*/ 127 h 152"/>
              <a:gd name="T50" fmla="*/ 61 w 158"/>
              <a:gd name="T51" fmla="*/ 139 h 152"/>
              <a:gd name="T52" fmla="*/ 73 w 158"/>
              <a:gd name="T53" fmla="*/ 127 h 152"/>
              <a:gd name="T54" fmla="*/ 79 w 158"/>
              <a:gd name="T55" fmla="*/ 71 h 152"/>
              <a:gd name="T56" fmla="*/ 85 w 158"/>
              <a:gd name="T57" fmla="*/ 6 h 152"/>
              <a:gd name="T58" fmla="*/ 79 w 158"/>
              <a:gd name="T59" fmla="*/ 15 h 152"/>
              <a:gd name="T60" fmla="*/ 73 w 158"/>
              <a:gd name="T61" fmla="*/ 6 h 152"/>
              <a:gd name="T62" fmla="*/ 79 w 158"/>
              <a:gd name="T63" fmla="*/ 0 h 152"/>
              <a:gd name="T64" fmla="*/ 85 w 158"/>
              <a:gd name="T65" fmla="*/ 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8" h="152">
                <a:moveTo>
                  <a:pt x="158" y="75"/>
                </a:moveTo>
                <a:cubicBezTo>
                  <a:pt x="158" y="76"/>
                  <a:pt x="157" y="77"/>
                  <a:pt x="157" y="77"/>
                </a:cubicBezTo>
                <a:cubicBezTo>
                  <a:pt x="156" y="78"/>
                  <a:pt x="155" y="78"/>
                  <a:pt x="154" y="78"/>
                </a:cubicBezTo>
                <a:cubicBezTo>
                  <a:pt x="154" y="78"/>
                  <a:pt x="153" y="78"/>
                  <a:pt x="152" y="77"/>
                </a:cubicBezTo>
                <a:cubicBezTo>
                  <a:pt x="149" y="74"/>
                  <a:pt x="146" y="72"/>
                  <a:pt x="144" y="71"/>
                </a:cubicBezTo>
                <a:cubicBezTo>
                  <a:pt x="141" y="69"/>
                  <a:pt x="138" y="68"/>
                  <a:pt x="134" y="68"/>
                </a:cubicBezTo>
                <a:cubicBezTo>
                  <a:pt x="130" y="68"/>
                  <a:pt x="126" y="70"/>
                  <a:pt x="122" y="72"/>
                </a:cubicBezTo>
                <a:cubicBezTo>
                  <a:pt x="118" y="74"/>
                  <a:pt x="115" y="77"/>
                  <a:pt x="112" y="81"/>
                </a:cubicBezTo>
                <a:cubicBezTo>
                  <a:pt x="112" y="82"/>
                  <a:pt x="111" y="83"/>
                  <a:pt x="110" y="84"/>
                </a:cubicBezTo>
                <a:cubicBezTo>
                  <a:pt x="110" y="85"/>
                  <a:pt x="109" y="86"/>
                  <a:pt x="109" y="86"/>
                </a:cubicBezTo>
                <a:cubicBezTo>
                  <a:pt x="108" y="87"/>
                  <a:pt x="107" y="88"/>
                  <a:pt x="106" y="88"/>
                </a:cubicBezTo>
                <a:cubicBezTo>
                  <a:pt x="105" y="88"/>
                  <a:pt x="104" y="87"/>
                  <a:pt x="104" y="86"/>
                </a:cubicBezTo>
                <a:cubicBezTo>
                  <a:pt x="103" y="86"/>
                  <a:pt x="103" y="85"/>
                  <a:pt x="102" y="84"/>
                </a:cubicBezTo>
                <a:cubicBezTo>
                  <a:pt x="102" y="83"/>
                  <a:pt x="101" y="82"/>
                  <a:pt x="101" y="81"/>
                </a:cubicBezTo>
                <a:cubicBezTo>
                  <a:pt x="98" y="77"/>
                  <a:pt x="95" y="74"/>
                  <a:pt x="91" y="72"/>
                </a:cubicBezTo>
                <a:cubicBezTo>
                  <a:pt x="87" y="70"/>
                  <a:pt x="83" y="68"/>
                  <a:pt x="79" y="68"/>
                </a:cubicBezTo>
                <a:cubicBezTo>
                  <a:pt x="75" y="68"/>
                  <a:pt x="71" y="70"/>
                  <a:pt x="67" y="72"/>
                </a:cubicBezTo>
                <a:cubicBezTo>
                  <a:pt x="63" y="74"/>
                  <a:pt x="60" y="77"/>
                  <a:pt x="57" y="81"/>
                </a:cubicBezTo>
                <a:cubicBezTo>
                  <a:pt x="57" y="82"/>
                  <a:pt x="56" y="83"/>
                  <a:pt x="55" y="84"/>
                </a:cubicBezTo>
                <a:cubicBezTo>
                  <a:pt x="55" y="85"/>
                  <a:pt x="54" y="86"/>
                  <a:pt x="54" y="86"/>
                </a:cubicBezTo>
                <a:cubicBezTo>
                  <a:pt x="53" y="87"/>
                  <a:pt x="52" y="88"/>
                  <a:pt x="51" y="88"/>
                </a:cubicBezTo>
                <a:cubicBezTo>
                  <a:pt x="50" y="88"/>
                  <a:pt x="49" y="87"/>
                  <a:pt x="49" y="86"/>
                </a:cubicBezTo>
                <a:cubicBezTo>
                  <a:pt x="48" y="86"/>
                  <a:pt x="48" y="85"/>
                  <a:pt x="47" y="84"/>
                </a:cubicBezTo>
                <a:cubicBezTo>
                  <a:pt x="47" y="83"/>
                  <a:pt x="46" y="82"/>
                  <a:pt x="46" y="81"/>
                </a:cubicBezTo>
                <a:cubicBezTo>
                  <a:pt x="43" y="77"/>
                  <a:pt x="40" y="74"/>
                  <a:pt x="36" y="72"/>
                </a:cubicBezTo>
                <a:cubicBezTo>
                  <a:pt x="32" y="70"/>
                  <a:pt x="28" y="68"/>
                  <a:pt x="24" y="68"/>
                </a:cubicBezTo>
                <a:cubicBezTo>
                  <a:pt x="20" y="68"/>
                  <a:pt x="17" y="69"/>
                  <a:pt x="14" y="71"/>
                </a:cubicBezTo>
                <a:cubicBezTo>
                  <a:pt x="11" y="72"/>
                  <a:pt x="8" y="74"/>
                  <a:pt x="5" y="77"/>
                </a:cubicBezTo>
                <a:cubicBezTo>
                  <a:pt x="5" y="78"/>
                  <a:pt x="4" y="78"/>
                  <a:pt x="3" y="78"/>
                </a:cubicBezTo>
                <a:cubicBezTo>
                  <a:pt x="2" y="78"/>
                  <a:pt x="2" y="78"/>
                  <a:pt x="1" y="77"/>
                </a:cubicBezTo>
                <a:cubicBezTo>
                  <a:pt x="0" y="77"/>
                  <a:pt x="0" y="76"/>
                  <a:pt x="0" y="75"/>
                </a:cubicBezTo>
                <a:cubicBezTo>
                  <a:pt x="0" y="75"/>
                  <a:pt x="0" y="75"/>
                  <a:pt x="0" y="74"/>
                </a:cubicBezTo>
                <a:cubicBezTo>
                  <a:pt x="3" y="63"/>
                  <a:pt x="9" y="53"/>
                  <a:pt x="17" y="44"/>
                </a:cubicBezTo>
                <a:cubicBezTo>
                  <a:pt x="25" y="36"/>
                  <a:pt x="34" y="29"/>
                  <a:pt x="45" y="25"/>
                </a:cubicBezTo>
                <a:cubicBezTo>
                  <a:pt x="56" y="21"/>
                  <a:pt x="67" y="18"/>
                  <a:pt x="79" y="18"/>
                </a:cubicBezTo>
                <a:cubicBezTo>
                  <a:pt x="88" y="18"/>
                  <a:pt x="96" y="20"/>
                  <a:pt x="105" y="22"/>
                </a:cubicBezTo>
                <a:cubicBezTo>
                  <a:pt x="113" y="25"/>
                  <a:pt x="121" y="28"/>
                  <a:pt x="128" y="33"/>
                </a:cubicBezTo>
                <a:cubicBezTo>
                  <a:pt x="135" y="38"/>
                  <a:pt x="141" y="43"/>
                  <a:pt x="146" y="51"/>
                </a:cubicBezTo>
                <a:cubicBezTo>
                  <a:pt x="152" y="58"/>
                  <a:pt x="155" y="66"/>
                  <a:pt x="157" y="74"/>
                </a:cubicBezTo>
                <a:cubicBezTo>
                  <a:pt x="157" y="75"/>
                  <a:pt x="158" y="75"/>
                  <a:pt x="158" y="75"/>
                </a:cubicBezTo>
                <a:close/>
                <a:moveTo>
                  <a:pt x="85" y="73"/>
                </a:moveTo>
                <a:cubicBezTo>
                  <a:pt x="85" y="127"/>
                  <a:pt x="85" y="127"/>
                  <a:pt x="85" y="127"/>
                </a:cubicBezTo>
                <a:cubicBezTo>
                  <a:pt x="85" y="134"/>
                  <a:pt x="83" y="140"/>
                  <a:pt x="78" y="144"/>
                </a:cubicBezTo>
                <a:cubicBezTo>
                  <a:pt x="73" y="149"/>
                  <a:pt x="67" y="152"/>
                  <a:pt x="61" y="152"/>
                </a:cubicBezTo>
                <a:cubicBezTo>
                  <a:pt x="54" y="152"/>
                  <a:pt x="48" y="149"/>
                  <a:pt x="44" y="144"/>
                </a:cubicBezTo>
                <a:cubicBezTo>
                  <a:pt x="39" y="140"/>
                  <a:pt x="36" y="134"/>
                  <a:pt x="36" y="127"/>
                </a:cubicBezTo>
                <a:cubicBezTo>
                  <a:pt x="36" y="126"/>
                  <a:pt x="37" y="124"/>
                  <a:pt x="38" y="123"/>
                </a:cubicBezTo>
                <a:cubicBezTo>
                  <a:pt x="39" y="122"/>
                  <a:pt x="41" y="121"/>
                  <a:pt x="43" y="121"/>
                </a:cubicBezTo>
                <a:cubicBezTo>
                  <a:pt x="44" y="121"/>
                  <a:pt x="46" y="122"/>
                  <a:pt x="47" y="123"/>
                </a:cubicBezTo>
                <a:cubicBezTo>
                  <a:pt x="48" y="124"/>
                  <a:pt x="49" y="126"/>
                  <a:pt x="49" y="127"/>
                </a:cubicBezTo>
                <a:cubicBezTo>
                  <a:pt x="49" y="130"/>
                  <a:pt x="50" y="133"/>
                  <a:pt x="52" y="136"/>
                </a:cubicBezTo>
                <a:cubicBezTo>
                  <a:pt x="55" y="138"/>
                  <a:pt x="58" y="139"/>
                  <a:pt x="61" y="139"/>
                </a:cubicBezTo>
                <a:cubicBezTo>
                  <a:pt x="64" y="139"/>
                  <a:pt x="67" y="138"/>
                  <a:pt x="69" y="136"/>
                </a:cubicBezTo>
                <a:cubicBezTo>
                  <a:pt x="72" y="133"/>
                  <a:pt x="73" y="130"/>
                  <a:pt x="73" y="127"/>
                </a:cubicBezTo>
                <a:cubicBezTo>
                  <a:pt x="73" y="73"/>
                  <a:pt x="73" y="73"/>
                  <a:pt x="73" y="73"/>
                </a:cubicBezTo>
                <a:cubicBezTo>
                  <a:pt x="75" y="72"/>
                  <a:pt x="77" y="71"/>
                  <a:pt x="79" y="71"/>
                </a:cubicBezTo>
                <a:cubicBezTo>
                  <a:pt x="81" y="71"/>
                  <a:pt x="83" y="72"/>
                  <a:pt x="85" y="73"/>
                </a:cubicBezTo>
                <a:close/>
                <a:moveTo>
                  <a:pt x="85" y="6"/>
                </a:moveTo>
                <a:cubicBezTo>
                  <a:pt x="85" y="16"/>
                  <a:pt x="85" y="16"/>
                  <a:pt x="85" y="16"/>
                </a:cubicBezTo>
                <a:cubicBezTo>
                  <a:pt x="82" y="15"/>
                  <a:pt x="80" y="15"/>
                  <a:pt x="79" y="15"/>
                </a:cubicBezTo>
                <a:cubicBezTo>
                  <a:pt x="77" y="15"/>
                  <a:pt x="75" y="15"/>
                  <a:pt x="73" y="16"/>
                </a:cubicBezTo>
                <a:cubicBezTo>
                  <a:pt x="73" y="6"/>
                  <a:pt x="73" y="6"/>
                  <a:pt x="73" y="6"/>
                </a:cubicBezTo>
                <a:cubicBezTo>
                  <a:pt x="73" y="5"/>
                  <a:pt x="73" y="3"/>
                  <a:pt x="75" y="2"/>
                </a:cubicBezTo>
                <a:cubicBezTo>
                  <a:pt x="76" y="1"/>
                  <a:pt x="77" y="0"/>
                  <a:pt x="79" y="0"/>
                </a:cubicBezTo>
                <a:cubicBezTo>
                  <a:pt x="80" y="0"/>
                  <a:pt x="82" y="1"/>
                  <a:pt x="83" y="2"/>
                </a:cubicBezTo>
                <a:cubicBezTo>
                  <a:pt x="84" y="3"/>
                  <a:pt x="85" y="5"/>
                  <a:pt x="85"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4" name="Freeform 212"/>
          <p:cNvSpPr>
            <a:spLocks noEditPoints="1"/>
          </p:cNvSpPr>
          <p:nvPr/>
        </p:nvSpPr>
        <p:spPr bwMode="auto">
          <a:xfrm>
            <a:off x="4199979" y="3959319"/>
            <a:ext cx="241999" cy="244161"/>
          </a:xfrm>
          <a:custGeom>
            <a:avLst/>
            <a:gdLst>
              <a:gd name="T0" fmla="*/ 170 w 170"/>
              <a:gd name="T1" fmla="*/ 97 h 170"/>
              <a:gd name="T2" fmla="*/ 170 w 170"/>
              <a:gd name="T3" fmla="*/ 161 h 170"/>
              <a:gd name="T4" fmla="*/ 167 w 170"/>
              <a:gd name="T5" fmla="*/ 167 h 170"/>
              <a:gd name="T6" fmla="*/ 161 w 170"/>
              <a:gd name="T7" fmla="*/ 170 h 170"/>
              <a:gd name="T8" fmla="*/ 70 w 170"/>
              <a:gd name="T9" fmla="*/ 170 h 170"/>
              <a:gd name="T10" fmla="*/ 63 w 170"/>
              <a:gd name="T11" fmla="*/ 167 h 170"/>
              <a:gd name="T12" fmla="*/ 61 w 170"/>
              <a:gd name="T13" fmla="*/ 161 h 170"/>
              <a:gd name="T14" fmla="*/ 61 w 170"/>
              <a:gd name="T15" fmla="*/ 145 h 170"/>
              <a:gd name="T16" fmla="*/ 9 w 170"/>
              <a:gd name="T17" fmla="*/ 145 h 170"/>
              <a:gd name="T18" fmla="*/ 3 w 170"/>
              <a:gd name="T19" fmla="*/ 143 h 170"/>
              <a:gd name="T20" fmla="*/ 0 w 170"/>
              <a:gd name="T21" fmla="*/ 136 h 170"/>
              <a:gd name="T22" fmla="*/ 0 w 170"/>
              <a:gd name="T23" fmla="*/ 9 h 170"/>
              <a:gd name="T24" fmla="*/ 3 w 170"/>
              <a:gd name="T25" fmla="*/ 3 h 170"/>
              <a:gd name="T26" fmla="*/ 9 w 170"/>
              <a:gd name="T27" fmla="*/ 0 h 170"/>
              <a:gd name="T28" fmla="*/ 112 w 170"/>
              <a:gd name="T29" fmla="*/ 0 h 170"/>
              <a:gd name="T30" fmla="*/ 119 w 170"/>
              <a:gd name="T31" fmla="*/ 3 h 170"/>
              <a:gd name="T32" fmla="*/ 121 w 170"/>
              <a:gd name="T33" fmla="*/ 9 h 170"/>
              <a:gd name="T34" fmla="*/ 121 w 170"/>
              <a:gd name="T35" fmla="*/ 40 h 170"/>
              <a:gd name="T36" fmla="*/ 125 w 170"/>
              <a:gd name="T37" fmla="*/ 43 h 170"/>
              <a:gd name="T38" fmla="*/ 163 w 170"/>
              <a:gd name="T39" fmla="*/ 82 h 170"/>
              <a:gd name="T40" fmla="*/ 168 w 170"/>
              <a:gd name="T41" fmla="*/ 89 h 170"/>
              <a:gd name="T42" fmla="*/ 170 w 170"/>
              <a:gd name="T43" fmla="*/ 97 h 170"/>
              <a:gd name="T44" fmla="*/ 97 w 170"/>
              <a:gd name="T45" fmla="*/ 21 h 170"/>
              <a:gd name="T46" fmla="*/ 97 w 170"/>
              <a:gd name="T47" fmla="*/ 15 h 170"/>
              <a:gd name="T48" fmla="*/ 96 w 170"/>
              <a:gd name="T49" fmla="*/ 13 h 170"/>
              <a:gd name="T50" fmla="*/ 94 w 170"/>
              <a:gd name="T51" fmla="*/ 12 h 170"/>
              <a:gd name="T52" fmla="*/ 27 w 170"/>
              <a:gd name="T53" fmla="*/ 12 h 170"/>
              <a:gd name="T54" fmla="*/ 25 w 170"/>
              <a:gd name="T55" fmla="*/ 13 h 170"/>
              <a:gd name="T56" fmla="*/ 24 w 170"/>
              <a:gd name="T57" fmla="*/ 15 h 170"/>
              <a:gd name="T58" fmla="*/ 24 w 170"/>
              <a:gd name="T59" fmla="*/ 21 h 170"/>
              <a:gd name="T60" fmla="*/ 25 w 170"/>
              <a:gd name="T61" fmla="*/ 24 h 170"/>
              <a:gd name="T62" fmla="*/ 27 w 170"/>
              <a:gd name="T63" fmla="*/ 24 h 170"/>
              <a:gd name="T64" fmla="*/ 94 w 170"/>
              <a:gd name="T65" fmla="*/ 24 h 170"/>
              <a:gd name="T66" fmla="*/ 96 w 170"/>
              <a:gd name="T67" fmla="*/ 24 h 170"/>
              <a:gd name="T68" fmla="*/ 97 w 170"/>
              <a:gd name="T69" fmla="*/ 21 h 170"/>
              <a:gd name="T70" fmla="*/ 73 w 170"/>
              <a:gd name="T71" fmla="*/ 158 h 170"/>
              <a:gd name="T72" fmla="*/ 158 w 170"/>
              <a:gd name="T73" fmla="*/ 158 h 170"/>
              <a:gd name="T74" fmla="*/ 158 w 170"/>
              <a:gd name="T75" fmla="*/ 97 h 170"/>
              <a:gd name="T76" fmla="*/ 118 w 170"/>
              <a:gd name="T77" fmla="*/ 97 h 170"/>
              <a:gd name="T78" fmla="*/ 112 w 170"/>
              <a:gd name="T79" fmla="*/ 94 h 170"/>
              <a:gd name="T80" fmla="*/ 109 w 170"/>
              <a:gd name="T81" fmla="*/ 88 h 170"/>
              <a:gd name="T82" fmla="*/ 109 w 170"/>
              <a:gd name="T83" fmla="*/ 49 h 170"/>
              <a:gd name="T84" fmla="*/ 73 w 170"/>
              <a:gd name="T85" fmla="*/ 49 h 170"/>
              <a:gd name="T86" fmla="*/ 73 w 170"/>
              <a:gd name="T87" fmla="*/ 158 h 170"/>
              <a:gd name="T88" fmla="*/ 121 w 170"/>
              <a:gd name="T89" fmla="*/ 85 h 170"/>
              <a:gd name="T90" fmla="*/ 150 w 170"/>
              <a:gd name="T91" fmla="*/ 85 h 170"/>
              <a:gd name="T92" fmla="*/ 121 w 170"/>
              <a:gd name="T93" fmla="*/ 57 h 170"/>
              <a:gd name="T94" fmla="*/ 121 w 170"/>
              <a:gd name="T95" fmla="*/ 8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70">
                <a:moveTo>
                  <a:pt x="170" y="97"/>
                </a:moveTo>
                <a:cubicBezTo>
                  <a:pt x="170" y="161"/>
                  <a:pt x="170" y="161"/>
                  <a:pt x="170" y="161"/>
                </a:cubicBezTo>
                <a:cubicBezTo>
                  <a:pt x="170" y="163"/>
                  <a:pt x="169" y="165"/>
                  <a:pt x="167" y="167"/>
                </a:cubicBezTo>
                <a:cubicBezTo>
                  <a:pt x="165" y="169"/>
                  <a:pt x="163" y="170"/>
                  <a:pt x="161" y="170"/>
                </a:cubicBezTo>
                <a:cubicBezTo>
                  <a:pt x="70" y="170"/>
                  <a:pt x="70" y="170"/>
                  <a:pt x="70" y="170"/>
                </a:cubicBezTo>
                <a:cubicBezTo>
                  <a:pt x="67" y="170"/>
                  <a:pt x="65" y="169"/>
                  <a:pt x="63" y="167"/>
                </a:cubicBezTo>
                <a:cubicBezTo>
                  <a:pt x="62" y="165"/>
                  <a:pt x="61" y="163"/>
                  <a:pt x="61" y="161"/>
                </a:cubicBezTo>
                <a:cubicBezTo>
                  <a:pt x="61" y="145"/>
                  <a:pt x="61" y="145"/>
                  <a:pt x="61" y="145"/>
                </a:cubicBezTo>
                <a:cubicBezTo>
                  <a:pt x="9" y="145"/>
                  <a:pt x="9" y="145"/>
                  <a:pt x="9" y="145"/>
                </a:cubicBezTo>
                <a:cubicBezTo>
                  <a:pt x="7" y="145"/>
                  <a:pt x="5" y="145"/>
                  <a:pt x="3" y="143"/>
                </a:cubicBezTo>
                <a:cubicBezTo>
                  <a:pt x="1" y="141"/>
                  <a:pt x="0" y="139"/>
                  <a:pt x="0" y="136"/>
                </a:cubicBezTo>
                <a:cubicBezTo>
                  <a:pt x="0" y="9"/>
                  <a:pt x="0" y="9"/>
                  <a:pt x="0" y="9"/>
                </a:cubicBezTo>
                <a:cubicBezTo>
                  <a:pt x="0" y="7"/>
                  <a:pt x="1" y="5"/>
                  <a:pt x="3" y="3"/>
                </a:cubicBezTo>
                <a:cubicBezTo>
                  <a:pt x="5" y="1"/>
                  <a:pt x="7" y="0"/>
                  <a:pt x="9" y="0"/>
                </a:cubicBezTo>
                <a:cubicBezTo>
                  <a:pt x="112" y="0"/>
                  <a:pt x="112" y="0"/>
                  <a:pt x="112" y="0"/>
                </a:cubicBezTo>
                <a:cubicBezTo>
                  <a:pt x="115" y="0"/>
                  <a:pt x="117" y="1"/>
                  <a:pt x="119" y="3"/>
                </a:cubicBezTo>
                <a:cubicBezTo>
                  <a:pt x="120" y="5"/>
                  <a:pt x="121" y="7"/>
                  <a:pt x="121" y="9"/>
                </a:cubicBezTo>
                <a:cubicBezTo>
                  <a:pt x="121" y="40"/>
                  <a:pt x="121" y="40"/>
                  <a:pt x="121" y="40"/>
                </a:cubicBezTo>
                <a:cubicBezTo>
                  <a:pt x="123" y="41"/>
                  <a:pt x="124" y="42"/>
                  <a:pt x="125" y="43"/>
                </a:cubicBezTo>
                <a:cubicBezTo>
                  <a:pt x="163" y="82"/>
                  <a:pt x="163" y="82"/>
                  <a:pt x="163" y="82"/>
                </a:cubicBezTo>
                <a:cubicBezTo>
                  <a:pt x="165" y="83"/>
                  <a:pt x="167" y="86"/>
                  <a:pt x="168" y="89"/>
                </a:cubicBezTo>
                <a:cubicBezTo>
                  <a:pt x="169" y="92"/>
                  <a:pt x="170" y="95"/>
                  <a:pt x="170" y="97"/>
                </a:cubicBezTo>
                <a:close/>
                <a:moveTo>
                  <a:pt x="97" y="21"/>
                </a:moveTo>
                <a:cubicBezTo>
                  <a:pt x="97" y="15"/>
                  <a:pt x="97" y="15"/>
                  <a:pt x="97" y="15"/>
                </a:cubicBezTo>
                <a:cubicBezTo>
                  <a:pt x="97" y="15"/>
                  <a:pt x="97" y="14"/>
                  <a:pt x="96" y="13"/>
                </a:cubicBezTo>
                <a:cubicBezTo>
                  <a:pt x="96" y="13"/>
                  <a:pt x="95" y="12"/>
                  <a:pt x="94" y="12"/>
                </a:cubicBezTo>
                <a:cubicBezTo>
                  <a:pt x="27" y="12"/>
                  <a:pt x="27" y="12"/>
                  <a:pt x="27" y="12"/>
                </a:cubicBezTo>
                <a:cubicBezTo>
                  <a:pt x="27" y="12"/>
                  <a:pt x="26" y="13"/>
                  <a:pt x="25" y="13"/>
                </a:cubicBezTo>
                <a:cubicBezTo>
                  <a:pt x="25" y="14"/>
                  <a:pt x="24" y="15"/>
                  <a:pt x="24" y="15"/>
                </a:cubicBezTo>
                <a:cubicBezTo>
                  <a:pt x="24" y="21"/>
                  <a:pt x="24" y="21"/>
                  <a:pt x="24" y="21"/>
                </a:cubicBezTo>
                <a:cubicBezTo>
                  <a:pt x="24" y="22"/>
                  <a:pt x="25" y="23"/>
                  <a:pt x="25" y="24"/>
                </a:cubicBezTo>
                <a:cubicBezTo>
                  <a:pt x="26" y="24"/>
                  <a:pt x="27" y="24"/>
                  <a:pt x="27" y="24"/>
                </a:cubicBezTo>
                <a:cubicBezTo>
                  <a:pt x="94" y="24"/>
                  <a:pt x="94" y="24"/>
                  <a:pt x="94" y="24"/>
                </a:cubicBezTo>
                <a:cubicBezTo>
                  <a:pt x="95" y="24"/>
                  <a:pt x="96" y="24"/>
                  <a:pt x="96" y="24"/>
                </a:cubicBezTo>
                <a:cubicBezTo>
                  <a:pt x="97" y="23"/>
                  <a:pt x="97" y="22"/>
                  <a:pt x="97" y="21"/>
                </a:cubicBezTo>
                <a:close/>
                <a:moveTo>
                  <a:pt x="73" y="158"/>
                </a:moveTo>
                <a:cubicBezTo>
                  <a:pt x="158" y="158"/>
                  <a:pt x="158" y="158"/>
                  <a:pt x="158" y="158"/>
                </a:cubicBezTo>
                <a:cubicBezTo>
                  <a:pt x="158" y="97"/>
                  <a:pt x="158" y="97"/>
                  <a:pt x="158" y="97"/>
                </a:cubicBezTo>
                <a:cubicBezTo>
                  <a:pt x="118" y="97"/>
                  <a:pt x="118" y="97"/>
                  <a:pt x="118" y="97"/>
                </a:cubicBezTo>
                <a:cubicBezTo>
                  <a:pt x="116" y="97"/>
                  <a:pt x="114" y="96"/>
                  <a:pt x="112" y="94"/>
                </a:cubicBezTo>
                <a:cubicBezTo>
                  <a:pt x="110" y="93"/>
                  <a:pt x="109" y="90"/>
                  <a:pt x="109" y="88"/>
                </a:cubicBezTo>
                <a:cubicBezTo>
                  <a:pt x="109" y="49"/>
                  <a:pt x="109" y="49"/>
                  <a:pt x="109" y="49"/>
                </a:cubicBezTo>
                <a:cubicBezTo>
                  <a:pt x="73" y="49"/>
                  <a:pt x="73" y="49"/>
                  <a:pt x="73" y="49"/>
                </a:cubicBezTo>
                <a:lnTo>
                  <a:pt x="73" y="158"/>
                </a:lnTo>
                <a:close/>
                <a:moveTo>
                  <a:pt x="121" y="85"/>
                </a:moveTo>
                <a:cubicBezTo>
                  <a:pt x="150" y="85"/>
                  <a:pt x="150" y="85"/>
                  <a:pt x="150" y="85"/>
                </a:cubicBezTo>
                <a:cubicBezTo>
                  <a:pt x="121" y="57"/>
                  <a:pt x="121" y="57"/>
                  <a:pt x="121" y="57"/>
                </a:cubicBezTo>
                <a:lnTo>
                  <a:pt x="121" y="8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5" name="Freeform 213"/>
          <p:cNvSpPr>
            <a:spLocks noEditPoints="1"/>
          </p:cNvSpPr>
          <p:nvPr/>
        </p:nvSpPr>
        <p:spPr bwMode="auto">
          <a:xfrm>
            <a:off x="4506801" y="3976604"/>
            <a:ext cx="138286" cy="209589"/>
          </a:xfrm>
          <a:custGeom>
            <a:avLst/>
            <a:gdLst>
              <a:gd name="T0" fmla="*/ 87 w 97"/>
              <a:gd name="T1" fmla="*/ 68 h 146"/>
              <a:gd name="T2" fmla="*/ 75 w 97"/>
              <a:gd name="T3" fmla="*/ 85 h 146"/>
              <a:gd name="T4" fmla="*/ 76 w 97"/>
              <a:gd name="T5" fmla="*/ 103 h 146"/>
              <a:gd name="T6" fmla="*/ 76 w 97"/>
              <a:gd name="T7" fmla="*/ 115 h 146"/>
              <a:gd name="T8" fmla="*/ 73 w 97"/>
              <a:gd name="T9" fmla="*/ 127 h 146"/>
              <a:gd name="T10" fmla="*/ 63 w 97"/>
              <a:gd name="T11" fmla="*/ 136 h 146"/>
              <a:gd name="T12" fmla="*/ 49 w 97"/>
              <a:gd name="T13" fmla="*/ 146 h 146"/>
              <a:gd name="T14" fmla="*/ 35 w 97"/>
              <a:gd name="T15" fmla="*/ 136 h 146"/>
              <a:gd name="T16" fmla="*/ 25 w 97"/>
              <a:gd name="T17" fmla="*/ 127 h 146"/>
              <a:gd name="T18" fmla="*/ 22 w 97"/>
              <a:gd name="T19" fmla="*/ 115 h 146"/>
              <a:gd name="T20" fmla="*/ 22 w 97"/>
              <a:gd name="T21" fmla="*/ 103 h 146"/>
              <a:gd name="T22" fmla="*/ 23 w 97"/>
              <a:gd name="T23" fmla="*/ 85 h 146"/>
              <a:gd name="T24" fmla="*/ 10 w 97"/>
              <a:gd name="T25" fmla="*/ 68 h 146"/>
              <a:gd name="T26" fmla="*/ 5 w 97"/>
              <a:gd name="T27" fmla="*/ 25 h 146"/>
              <a:gd name="T28" fmla="*/ 31 w 97"/>
              <a:gd name="T29" fmla="*/ 3 h 146"/>
              <a:gd name="T30" fmla="*/ 66 w 97"/>
              <a:gd name="T31" fmla="*/ 3 h 146"/>
              <a:gd name="T32" fmla="*/ 93 w 97"/>
              <a:gd name="T33" fmla="*/ 25 h 146"/>
              <a:gd name="T34" fmla="*/ 85 w 97"/>
              <a:gd name="T35" fmla="*/ 43 h 146"/>
              <a:gd name="T36" fmla="*/ 73 w 97"/>
              <a:gd name="T37" fmla="*/ 20 h 146"/>
              <a:gd name="T38" fmla="*/ 49 w 97"/>
              <a:gd name="T39" fmla="*/ 12 h 146"/>
              <a:gd name="T40" fmla="*/ 24 w 97"/>
              <a:gd name="T41" fmla="*/ 20 h 146"/>
              <a:gd name="T42" fmla="*/ 13 w 97"/>
              <a:gd name="T43" fmla="*/ 43 h 146"/>
              <a:gd name="T44" fmla="*/ 22 w 97"/>
              <a:gd name="T45" fmla="*/ 63 h 146"/>
              <a:gd name="T46" fmla="*/ 38 w 97"/>
              <a:gd name="T47" fmla="*/ 94 h 146"/>
              <a:gd name="T48" fmla="*/ 73 w 97"/>
              <a:gd name="T49" fmla="*/ 66 h 146"/>
              <a:gd name="T50" fmla="*/ 79 w 97"/>
              <a:gd name="T51" fmla="*/ 60 h 146"/>
              <a:gd name="T52" fmla="*/ 70 w 97"/>
              <a:gd name="T53" fmla="*/ 43 h 146"/>
              <a:gd name="T54" fmla="*/ 67 w 97"/>
              <a:gd name="T55" fmla="*/ 46 h 146"/>
              <a:gd name="T56" fmla="*/ 64 w 97"/>
              <a:gd name="T57" fmla="*/ 43 h 146"/>
              <a:gd name="T58" fmla="*/ 49 w 97"/>
              <a:gd name="T59" fmla="*/ 34 h 146"/>
              <a:gd name="T60" fmla="*/ 46 w 97"/>
              <a:gd name="T61" fmla="*/ 31 h 146"/>
              <a:gd name="T62" fmla="*/ 49 w 97"/>
              <a:gd name="T63" fmla="*/ 28 h 146"/>
              <a:gd name="T64" fmla="*/ 66 w 97"/>
              <a:gd name="T65"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6">
                <a:moveTo>
                  <a:pt x="97" y="43"/>
                </a:moveTo>
                <a:cubicBezTo>
                  <a:pt x="97" y="52"/>
                  <a:pt x="94" y="61"/>
                  <a:pt x="87" y="68"/>
                </a:cubicBezTo>
                <a:cubicBezTo>
                  <a:pt x="85" y="71"/>
                  <a:pt x="82" y="74"/>
                  <a:pt x="80" y="76"/>
                </a:cubicBezTo>
                <a:cubicBezTo>
                  <a:pt x="79" y="79"/>
                  <a:pt x="77" y="82"/>
                  <a:pt x="75" y="85"/>
                </a:cubicBezTo>
                <a:cubicBezTo>
                  <a:pt x="73" y="89"/>
                  <a:pt x="72" y="92"/>
                  <a:pt x="72" y="95"/>
                </a:cubicBezTo>
                <a:cubicBezTo>
                  <a:pt x="75" y="97"/>
                  <a:pt x="76" y="100"/>
                  <a:pt x="76" y="103"/>
                </a:cubicBezTo>
                <a:cubicBezTo>
                  <a:pt x="76" y="106"/>
                  <a:pt x="75" y="108"/>
                  <a:pt x="74" y="109"/>
                </a:cubicBezTo>
                <a:cubicBezTo>
                  <a:pt x="75" y="111"/>
                  <a:pt x="76" y="113"/>
                  <a:pt x="76" y="115"/>
                </a:cubicBezTo>
                <a:cubicBezTo>
                  <a:pt x="76" y="119"/>
                  <a:pt x="75" y="121"/>
                  <a:pt x="72" y="123"/>
                </a:cubicBezTo>
                <a:cubicBezTo>
                  <a:pt x="73" y="124"/>
                  <a:pt x="73" y="126"/>
                  <a:pt x="73" y="127"/>
                </a:cubicBezTo>
                <a:cubicBezTo>
                  <a:pt x="73" y="130"/>
                  <a:pt x="72" y="133"/>
                  <a:pt x="70" y="134"/>
                </a:cubicBezTo>
                <a:cubicBezTo>
                  <a:pt x="68" y="136"/>
                  <a:pt x="66" y="136"/>
                  <a:pt x="63" y="136"/>
                </a:cubicBezTo>
                <a:cubicBezTo>
                  <a:pt x="61" y="139"/>
                  <a:pt x="60" y="141"/>
                  <a:pt x="57" y="143"/>
                </a:cubicBezTo>
                <a:cubicBezTo>
                  <a:pt x="55" y="145"/>
                  <a:pt x="52" y="146"/>
                  <a:pt x="49" y="146"/>
                </a:cubicBezTo>
                <a:cubicBezTo>
                  <a:pt x="46" y="146"/>
                  <a:pt x="43" y="145"/>
                  <a:pt x="41" y="143"/>
                </a:cubicBezTo>
                <a:cubicBezTo>
                  <a:pt x="38" y="141"/>
                  <a:pt x="36" y="139"/>
                  <a:pt x="35" y="136"/>
                </a:cubicBezTo>
                <a:cubicBezTo>
                  <a:pt x="32" y="136"/>
                  <a:pt x="30" y="136"/>
                  <a:pt x="28" y="134"/>
                </a:cubicBezTo>
                <a:cubicBezTo>
                  <a:pt x="26" y="133"/>
                  <a:pt x="25" y="130"/>
                  <a:pt x="25" y="127"/>
                </a:cubicBezTo>
                <a:cubicBezTo>
                  <a:pt x="25" y="126"/>
                  <a:pt x="25" y="124"/>
                  <a:pt x="26" y="123"/>
                </a:cubicBezTo>
                <a:cubicBezTo>
                  <a:pt x="23" y="121"/>
                  <a:pt x="22" y="119"/>
                  <a:pt x="22" y="115"/>
                </a:cubicBezTo>
                <a:cubicBezTo>
                  <a:pt x="22" y="113"/>
                  <a:pt x="22" y="111"/>
                  <a:pt x="24" y="109"/>
                </a:cubicBezTo>
                <a:cubicBezTo>
                  <a:pt x="22" y="108"/>
                  <a:pt x="22" y="106"/>
                  <a:pt x="22" y="103"/>
                </a:cubicBezTo>
                <a:cubicBezTo>
                  <a:pt x="22" y="100"/>
                  <a:pt x="23" y="97"/>
                  <a:pt x="26" y="95"/>
                </a:cubicBezTo>
                <a:cubicBezTo>
                  <a:pt x="26" y="92"/>
                  <a:pt x="25" y="89"/>
                  <a:pt x="23" y="85"/>
                </a:cubicBezTo>
                <a:cubicBezTo>
                  <a:pt x="21" y="82"/>
                  <a:pt x="19" y="79"/>
                  <a:pt x="17" y="76"/>
                </a:cubicBezTo>
                <a:cubicBezTo>
                  <a:pt x="15" y="74"/>
                  <a:pt x="13" y="71"/>
                  <a:pt x="10" y="68"/>
                </a:cubicBezTo>
                <a:cubicBezTo>
                  <a:pt x="4" y="61"/>
                  <a:pt x="0" y="52"/>
                  <a:pt x="0" y="43"/>
                </a:cubicBezTo>
                <a:cubicBezTo>
                  <a:pt x="0" y="36"/>
                  <a:pt x="2" y="31"/>
                  <a:pt x="5" y="25"/>
                </a:cubicBezTo>
                <a:cubicBezTo>
                  <a:pt x="7" y="20"/>
                  <a:pt x="11" y="15"/>
                  <a:pt x="16" y="12"/>
                </a:cubicBezTo>
                <a:cubicBezTo>
                  <a:pt x="20" y="8"/>
                  <a:pt x="25" y="5"/>
                  <a:pt x="31" y="3"/>
                </a:cubicBezTo>
                <a:cubicBezTo>
                  <a:pt x="37" y="1"/>
                  <a:pt x="43" y="0"/>
                  <a:pt x="49" y="0"/>
                </a:cubicBezTo>
                <a:cubicBezTo>
                  <a:pt x="55" y="0"/>
                  <a:pt x="61" y="1"/>
                  <a:pt x="66" y="3"/>
                </a:cubicBezTo>
                <a:cubicBezTo>
                  <a:pt x="72" y="5"/>
                  <a:pt x="77" y="8"/>
                  <a:pt x="82" y="12"/>
                </a:cubicBezTo>
                <a:cubicBezTo>
                  <a:pt x="87" y="15"/>
                  <a:pt x="90" y="20"/>
                  <a:pt x="93" y="25"/>
                </a:cubicBezTo>
                <a:cubicBezTo>
                  <a:pt x="96" y="31"/>
                  <a:pt x="97" y="36"/>
                  <a:pt x="97" y="43"/>
                </a:cubicBezTo>
                <a:close/>
                <a:moveTo>
                  <a:pt x="85" y="43"/>
                </a:moveTo>
                <a:cubicBezTo>
                  <a:pt x="85" y="38"/>
                  <a:pt x="84" y="34"/>
                  <a:pt x="82" y="30"/>
                </a:cubicBezTo>
                <a:cubicBezTo>
                  <a:pt x="80" y="26"/>
                  <a:pt x="77" y="23"/>
                  <a:pt x="73" y="20"/>
                </a:cubicBezTo>
                <a:cubicBezTo>
                  <a:pt x="70" y="18"/>
                  <a:pt x="66" y="16"/>
                  <a:pt x="62" y="15"/>
                </a:cubicBezTo>
                <a:cubicBezTo>
                  <a:pt x="57" y="13"/>
                  <a:pt x="53" y="12"/>
                  <a:pt x="49" y="12"/>
                </a:cubicBezTo>
                <a:cubicBezTo>
                  <a:pt x="44" y="12"/>
                  <a:pt x="40" y="13"/>
                  <a:pt x="36" y="15"/>
                </a:cubicBezTo>
                <a:cubicBezTo>
                  <a:pt x="32" y="16"/>
                  <a:pt x="28" y="18"/>
                  <a:pt x="24" y="20"/>
                </a:cubicBezTo>
                <a:cubicBezTo>
                  <a:pt x="21" y="23"/>
                  <a:pt x="18" y="26"/>
                  <a:pt x="16" y="30"/>
                </a:cubicBezTo>
                <a:cubicBezTo>
                  <a:pt x="14" y="34"/>
                  <a:pt x="13" y="38"/>
                  <a:pt x="13" y="43"/>
                </a:cubicBezTo>
                <a:cubicBezTo>
                  <a:pt x="13" y="49"/>
                  <a:pt x="15" y="55"/>
                  <a:pt x="19" y="60"/>
                </a:cubicBezTo>
                <a:cubicBezTo>
                  <a:pt x="20" y="60"/>
                  <a:pt x="21" y="61"/>
                  <a:pt x="22" y="63"/>
                </a:cubicBezTo>
                <a:cubicBezTo>
                  <a:pt x="23" y="64"/>
                  <a:pt x="24" y="65"/>
                  <a:pt x="25" y="66"/>
                </a:cubicBezTo>
                <a:cubicBezTo>
                  <a:pt x="33" y="76"/>
                  <a:pt x="37" y="85"/>
                  <a:pt x="38" y="94"/>
                </a:cubicBezTo>
                <a:cubicBezTo>
                  <a:pt x="60" y="94"/>
                  <a:pt x="60" y="94"/>
                  <a:pt x="60" y="94"/>
                </a:cubicBezTo>
                <a:cubicBezTo>
                  <a:pt x="60" y="85"/>
                  <a:pt x="65" y="76"/>
                  <a:pt x="73" y="66"/>
                </a:cubicBezTo>
                <a:cubicBezTo>
                  <a:pt x="74" y="65"/>
                  <a:pt x="75" y="64"/>
                  <a:pt x="76" y="63"/>
                </a:cubicBezTo>
                <a:cubicBezTo>
                  <a:pt x="77" y="61"/>
                  <a:pt x="78" y="60"/>
                  <a:pt x="79" y="60"/>
                </a:cubicBezTo>
                <a:cubicBezTo>
                  <a:pt x="83" y="55"/>
                  <a:pt x="85" y="49"/>
                  <a:pt x="85" y="43"/>
                </a:cubicBezTo>
                <a:close/>
                <a:moveTo>
                  <a:pt x="70" y="43"/>
                </a:moveTo>
                <a:cubicBezTo>
                  <a:pt x="70" y="43"/>
                  <a:pt x="70" y="44"/>
                  <a:pt x="69" y="45"/>
                </a:cubicBezTo>
                <a:cubicBezTo>
                  <a:pt x="68" y="45"/>
                  <a:pt x="68" y="46"/>
                  <a:pt x="67" y="46"/>
                </a:cubicBezTo>
                <a:cubicBezTo>
                  <a:pt x="66" y="46"/>
                  <a:pt x="65" y="45"/>
                  <a:pt x="65" y="45"/>
                </a:cubicBezTo>
                <a:cubicBezTo>
                  <a:pt x="64" y="44"/>
                  <a:pt x="64" y="43"/>
                  <a:pt x="64" y="43"/>
                </a:cubicBezTo>
                <a:cubicBezTo>
                  <a:pt x="64" y="40"/>
                  <a:pt x="62" y="38"/>
                  <a:pt x="59" y="36"/>
                </a:cubicBezTo>
                <a:cubicBezTo>
                  <a:pt x="55" y="34"/>
                  <a:pt x="52" y="34"/>
                  <a:pt x="49" y="34"/>
                </a:cubicBezTo>
                <a:cubicBezTo>
                  <a:pt x="48" y="34"/>
                  <a:pt x="47" y="33"/>
                  <a:pt x="47" y="33"/>
                </a:cubicBezTo>
                <a:cubicBezTo>
                  <a:pt x="46" y="32"/>
                  <a:pt x="46" y="31"/>
                  <a:pt x="46" y="31"/>
                </a:cubicBezTo>
                <a:cubicBezTo>
                  <a:pt x="46" y="30"/>
                  <a:pt x="46" y="29"/>
                  <a:pt x="47" y="28"/>
                </a:cubicBezTo>
                <a:cubicBezTo>
                  <a:pt x="47" y="28"/>
                  <a:pt x="48" y="28"/>
                  <a:pt x="49" y="28"/>
                </a:cubicBezTo>
                <a:cubicBezTo>
                  <a:pt x="52" y="28"/>
                  <a:pt x="55" y="28"/>
                  <a:pt x="58" y="29"/>
                </a:cubicBezTo>
                <a:cubicBezTo>
                  <a:pt x="61" y="30"/>
                  <a:pt x="64" y="32"/>
                  <a:pt x="66" y="34"/>
                </a:cubicBezTo>
                <a:cubicBezTo>
                  <a:pt x="69" y="37"/>
                  <a:pt x="70" y="39"/>
                  <a:pt x="70" y="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6" name="Freeform 214"/>
          <p:cNvSpPr>
            <a:spLocks noEditPoints="1"/>
          </p:cNvSpPr>
          <p:nvPr/>
        </p:nvSpPr>
        <p:spPr bwMode="auto">
          <a:xfrm>
            <a:off x="4709907" y="3998211"/>
            <a:ext cx="241999" cy="183661"/>
          </a:xfrm>
          <a:custGeom>
            <a:avLst/>
            <a:gdLst>
              <a:gd name="T0" fmla="*/ 169 w 169"/>
              <a:gd name="T1" fmla="*/ 34 h 128"/>
              <a:gd name="T2" fmla="*/ 169 w 169"/>
              <a:gd name="T3" fmla="*/ 36 h 128"/>
              <a:gd name="T4" fmla="*/ 138 w 169"/>
              <a:gd name="T5" fmla="*/ 66 h 128"/>
              <a:gd name="T6" fmla="*/ 136 w 169"/>
              <a:gd name="T7" fmla="*/ 67 h 128"/>
              <a:gd name="T8" fmla="*/ 134 w 169"/>
              <a:gd name="T9" fmla="*/ 66 h 128"/>
              <a:gd name="T10" fmla="*/ 133 w 169"/>
              <a:gd name="T11" fmla="*/ 64 h 128"/>
              <a:gd name="T12" fmla="*/ 133 w 169"/>
              <a:gd name="T13" fmla="*/ 46 h 128"/>
              <a:gd name="T14" fmla="*/ 3 w 169"/>
              <a:gd name="T15" fmla="*/ 46 h 128"/>
              <a:gd name="T16" fmla="*/ 1 w 169"/>
              <a:gd name="T17" fmla="*/ 45 h 128"/>
              <a:gd name="T18" fmla="*/ 0 w 169"/>
              <a:gd name="T19" fmla="*/ 43 h 128"/>
              <a:gd name="T20" fmla="*/ 0 w 169"/>
              <a:gd name="T21" fmla="*/ 25 h 128"/>
              <a:gd name="T22" fmla="*/ 1 w 169"/>
              <a:gd name="T23" fmla="*/ 23 h 128"/>
              <a:gd name="T24" fmla="*/ 3 w 169"/>
              <a:gd name="T25" fmla="*/ 22 h 128"/>
              <a:gd name="T26" fmla="*/ 133 w 169"/>
              <a:gd name="T27" fmla="*/ 22 h 128"/>
              <a:gd name="T28" fmla="*/ 133 w 169"/>
              <a:gd name="T29" fmla="*/ 3 h 128"/>
              <a:gd name="T30" fmla="*/ 134 w 169"/>
              <a:gd name="T31" fmla="*/ 1 h 128"/>
              <a:gd name="T32" fmla="*/ 136 w 169"/>
              <a:gd name="T33" fmla="*/ 0 h 128"/>
              <a:gd name="T34" fmla="*/ 138 w 169"/>
              <a:gd name="T35" fmla="*/ 1 h 128"/>
              <a:gd name="T36" fmla="*/ 169 w 169"/>
              <a:gd name="T37" fmla="*/ 32 h 128"/>
              <a:gd name="T38" fmla="*/ 169 w 169"/>
              <a:gd name="T39" fmla="*/ 34 h 128"/>
              <a:gd name="T40" fmla="*/ 169 w 169"/>
              <a:gd name="T41" fmla="*/ 85 h 128"/>
              <a:gd name="T42" fmla="*/ 169 w 169"/>
              <a:gd name="T43" fmla="*/ 103 h 128"/>
              <a:gd name="T44" fmla="*/ 168 w 169"/>
              <a:gd name="T45" fmla="*/ 105 h 128"/>
              <a:gd name="T46" fmla="*/ 166 w 169"/>
              <a:gd name="T47" fmla="*/ 106 h 128"/>
              <a:gd name="T48" fmla="*/ 36 w 169"/>
              <a:gd name="T49" fmla="*/ 106 h 128"/>
              <a:gd name="T50" fmla="*/ 36 w 169"/>
              <a:gd name="T51" fmla="*/ 124 h 128"/>
              <a:gd name="T52" fmla="*/ 35 w 169"/>
              <a:gd name="T53" fmla="*/ 127 h 128"/>
              <a:gd name="T54" fmla="*/ 33 w 169"/>
              <a:gd name="T55" fmla="*/ 128 h 128"/>
              <a:gd name="T56" fmla="*/ 31 w 169"/>
              <a:gd name="T57" fmla="*/ 127 h 128"/>
              <a:gd name="T58" fmla="*/ 1 w 169"/>
              <a:gd name="T59" fmla="*/ 96 h 128"/>
              <a:gd name="T60" fmla="*/ 0 w 169"/>
              <a:gd name="T61" fmla="*/ 94 h 128"/>
              <a:gd name="T62" fmla="*/ 1 w 169"/>
              <a:gd name="T63" fmla="*/ 92 h 128"/>
              <a:gd name="T64" fmla="*/ 31 w 169"/>
              <a:gd name="T65" fmla="*/ 62 h 128"/>
              <a:gd name="T66" fmla="*/ 33 w 169"/>
              <a:gd name="T67" fmla="*/ 61 h 128"/>
              <a:gd name="T68" fmla="*/ 35 w 169"/>
              <a:gd name="T69" fmla="*/ 62 h 128"/>
              <a:gd name="T70" fmla="*/ 36 w 169"/>
              <a:gd name="T71" fmla="*/ 64 h 128"/>
              <a:gd name="T72" fmla="*/ 36 w 169"/>
              <a:gd name="T73" fmla="*/ 82 h 128"/>
              <a:gd name="T74" fmla="*/ 166 w 169"/>
              <a:gd name="T75" fmla="*/ 82 h 128"/>
              <a:gd name="T76" fmla="*/ 168 w 169"/>
              <a:gd name="T77" fmla="*/ 83 h 128"/>
              <a:gd name="T78" fmla="*/ 169 w 169"/>
              <a:gd name="T79" fmla="*/ 8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9" h="128">
                <a:moveTo>
                  <a:pt x="169" y="34"/>
                </a:moveTo>
                <a:cubicBezTo>
                  <a:pt x="169" y="35"/>
                  <a:pt x="169" y="35"/>
                  <a:pt x="169" y="36"/>
                </a:cubicBezTo>
                <a:cubicBezTo>
                  <a:pt x="138" y="66"/>
                  <a:pt x="138" y="66"/>
                  <a:pt x="138" y="66"/>
                </a:cubicBezTo>
                <a:cubicBezTo>
                  <a:pt x="138" y="67"/>
                  <a:pt x="137" y="67"/>
                  <a:pt x="136" y="67"/>
                </a:cubicBezTo>
                <a:cubicBezTo>
                  <a:pt x="135" y="67"/>
                  <a:pt x="135" y="67"/>
                  <a:pt x="134" y="66"/>
                </a:cubicBezTo>
                <a:cubicBezTo>
                  <a:pt x="133" y="66"/>
                  <a:pt x="133" y="65"/>
                  <a:pt x="133" y="64"/>
                </a:cubicBezTo>
                <a:cubicBezTo>
                  <a:pt x="133" y="46"/>
                  <a:pt x="133" y="46"/>
                  <a:pt x="133" y="46"/>
                </a:cubicBezTo>
                <a:cubicBezTo>
                  <a:pt x="3" y="46"/>
                  <a:pt x="3" y="46"/>
                  <a:pt x="3" y="46"/>
                </a:cubicBezTo>
                <a:cubicBezTo>
                  <a:pt x="2" y="46"/>
                  <a:pt x="1" y="46"/>
                  <a:pt x="1" y="45"/>
                </a:cubicBezTo>
                <a:cubicBezTo>
                  <a:pt x="0" y="44"/>
                  <a:pt x="0" y="44"/>
                  <a:pt x="0" y="43"/>
                </a:cubicBezTo>
                <a:cubicBezTo>
                  <a:pt x="0" y="25"/>
                  <a:pt x="0" y="25"/>
                  <a:pt x="0" y="25"/>
                </a:cubicBezTo>
                <a:cubicBezTo>
                  <a:pt x="0" y="24"/>
                  <a:pt x="0" y="23"/>
                  <a:pt x="1" y="23"/>
                </a:cubicBezTo>
                <a:cubicBezTo>
                  <a:pt x="1" y="22"/>
                  <a:pt x="2" y="22"/>
                  <a:pt x="3" y="22"/>
                </a:cubicBezTo>
                <a:cubicBezTo>
                  <a:pt x="133" y="22"/>
                  <a:pt x="133" y="22"/>
                  <a:pt x="133" y="22"/>
                </a:cubicBezTo>
                <a:cubicBezTo>
                  <a:pt x="133" y="3"/>
                  <a:pt x="133" y="3"/>
                  <a:pt x="133" y="3"/>
                </a:cubicBezTo>
                <a:cubicBezTo>
                  <a:pt x="133" y="3"/>
                  <a:pt x="133" y="2"/>
                  <a:pt x="134" y="1"/>
                </a:cubicBezTo>
                <a:cubicBezTo>
                  <a:pt x="134" y="1"/>
                  <a:pt x="135" y="0"/>
                  <a:pt x="136" y="0"/>
                </a:cubicBezTo>
                <a:cubicBezTo>
                  <a:pt x="137" y="0"/>
                  <a:pt x="138" y="1"/>
                  <a:pt x="138" y="1"/>
                </a:cubicBezTo>
                <a:cubicBezTo>
                  <a:pt x="169" y="32"/>
                  <a:pt x="169" y="32"/>
                  <a:pt x="169" y="32"/>
                </a:cubicBezTo>
                <a:cubicBezTo>
                  <a:pt x="169" y="32"/>
                  <a:pt x="169" y="33"/>
                  <a:pt x="169" y="34"/>
                </a:cubicBezTo>
                <a:close/>
                <a:moveTo>
                  <a:pt x="169" y="85"/>
                </a:moveTo>
                <a:cubicBezTo>
                  <a:pt x="169" y="103"/>
                  <a:pt x="169" y="103"/>
                  <a:pt x="169" y="103"/>
                </a:cubicBezTo>
                <a:cubicBezTo>
                  <a:pt x="169" y="104"/>
                  <a:pt x="169" y="105"/>
                  <a:pt x="168" y="105"/>
                </a:cubicBezTo>
                <a:cubicBezTo>
                  <a:pt x="168" y="106"/>
                  <a:pt x="167" y="106"/>
                  <a:pt x="166" y="106"/>
                </a:cubicBezTo>
                <a:cubicBezTo>
                  <a:pt x="36" y="106"/>
                  <a:pt x="36" y="106"/>
                  <a:pt x="36" y="106"/>
                </a:cubicBezTo>
                <a:cubicBezTo>
                  <a:pt x="36" y="124"/>
                  <a:pt x="36" y="124"/>
                  <a:pt x="36" y="124"/>
                </a:cubicBezTo>
                <a:cubicBezTo>
                  <a:pt x="36" y="125"/>
                  <a:pt x="36" y="126"/>
                  <a:pt x="35" y="127"/>
                </a:cubicBezTo>
                <a:cubicBezTo>
                  <a:pt x="35" y="127"/>
                  <a:pt x="34" y="128"/>
                  <a:pt x="33" y="128"/>
                </a:cubicBezTo>
                <a:cubicBezTo>
                  <a:pt x="32" y="128"/>
                  <a:pt x="32" y="127"/>
                  <a:pt x="31" y="127"/>
                </a:cubicBezTo>
                <a:cubicBezTo>
                  <a:pt x="1" y="96"/>
                  <a:pt x="1" y="96"/>
                  <a:pt x="1" y="96"/>
                </a:cubicBezTo>
                <a:cubicBezTo>
                  <a:pt x="0" y="96"/>
                  <a:pt x="0" y="95"/>
                  <a:pt x="0" y="94"/>
                </a:cubicBezTo>
                <a:cubicBezTo>
                  <a:pt x="0" y="93"/>
                  <a:pt x="0" y="93"/>
                  <a:pt x="1" y="92"/>
                </a:cubicBezTo>
                <a:cubicBezTo>
                  <a:pt x="31" y="62"/>
                  <a:pt x="31" y="62"/>
                  <a:pt x="31" y="62"/>
                </a:cubicBezTo>
                <a:cubicBezTo>
                  <a:pt x="32" y="61"/>
                  <a:pt x="32" y="61"/>
                  <a:pt x="33" y="61"/>
                </a:cubicBezTo>
                <a:cubicBezTo>
                  <a:pt x="34" y="61"/>
                  <a:pt x="35" y="61"/>
                  <a:pt x="35" y="62"/>
                </a:cubicBezTo>
                <a:cubicBezTo>
                  <a:pt x="36" y="62"/>
                  <a:pt x="36" y="63"/>
                  <a:pt x="36" y="64"/>
                </a:cubicBezTo>
                <a:cubicBezTo>
                  <a:pt x="36" y="82"/>
                  <a:pt x="36" y="82"/>
                  <a:pt x="36" y="82"/>
                </a:cubicBezTo>
                <a:cubicBezTo>
                  <a:pt x="166" y="82"/>
                  <a:pt x="166" y="82"/>
                  <a:pt x="166" y="82"/>
                </a:cubicBezTo>
                <a:cubicBezTo>
                  <a:pt x="167" y="82"/>
                  <a:pt x="168" y="82"/>
                  <a:pt x="168" y="83"/>
                </a:cubicBezTo>
                <a:cubicBezTo>
                  <a:pt x="169" y="84"/>
                  <a:pt x="169" y="84"/>
                  <a:pt x="169"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7" name="Freeform 215"/>
          <p:cNvSpPr>
            <a:spLocks noEditPoints="1"/>
          </p:cNvSpPr>
          <p:nvPr/>
        </p:nvSpPr>
        <p:spPr bwMode="auto">
          <a:xfrm>
            <a:off x="5016727" y="3976604"/>
            <a:ext cx="259285" cy="192304"/>
          </a:xfrm>
          <a:custGeom>
            <a:avLst/>
            <a:gdLst>
              <a:gd name="T0" fmla="*/ 182 w 182"/>
              <a:gd name="T1" fmla="*/ 97 h 133"/>
              <a:gd name="T2" fmla="*/ 171 w 182"/>
              <a:gd name="T3" fmla="*/ 123 h 133"/>
              <a:gd name="T4" fmla="*/ 145 w 182"/>
              <a:gd name="T5" fmla="*/ 133 h 133"/>
              <a:gd name="T6" fmla="*/ 42 w 182"/>
              <a:gd name="T7" fmla="*/ 133 h 133"/>
              <a:gd name="T8" fmla="*/ 13 w 182"/>
              <a:gd name="T9" fmla="*/ 121 h 133"/>
              <a:gd name="T10" fmla="*/ 0 w 182"/>
              <a:gd name="T11" fmla="*/ 91 h 133"/>
              <a:gd name="T12" fmla="*/ 7 w 182"/>
              <a:gd name="T13" fmla="*/ 68 h 133"/>
              <a:gd name="T14" fmla="*/ 25 w 182"/>
              <a:gd name="T15" fmla="*/ 53 h 133"/>
              <a:gd name="T16" fmla="*/ 24 w 182"/>
              <a:gd name="T17" fmla="*/ 49 h 133"/>
              <a:gd name="T18" fmla="*/ 38 w 182"/>
              <a:gd name="T19" fmla="*/ 15 h 133"/>
              <a:gd name="T20" fmla="*/ 73 w 182"/>
              <a:gd name="T21" fmla="*/ 0 h 133"/>
              <a:gd name="T22" fmla="*/ 100 w 182"/>
              <a:gd name="T23" fmla="*/ 9 h 133"/>
              <a:gd name="T24" fmla="*/ 118 w 182"/>
              <a:gd name="T25" fmla="*/ 30 h 133"/>
              <a:gd name="T26" fmla="*/ 133 w 182"/>
              <a:gd name="T27" fmla="*/ 25 h 133"/>
              <a:gd name="T28" fmla="*/ 150 w 182"/>
              <a:gd name="T29" fmla="*/ 32 h 133"/>
              <a:gd name="T30" fmla="*/ 157 w 182"/>
              <a:gd name="T31" fmla="*/ 49 h 133"/>
              <a:gd name="T32" fmla="*/ 154 w 182"/>
              <a:gd name="T33" fmla="*/ 62 h 133"/>
              <a:gd name="T34" fmla="*/ 174 w 182"/>
              <a:gd name="T35" fmla="*/ 75 h 133"/>
              <a:gd name="T36" fmla="*/ 182 w 182"/>
              <a:gd name="T37" fmla="*/ 97 h 133"/>
              <a:gd name="T38" fmla="*/ 121 w 182"/>
              <a:gd name="T39" fmla="*/ 76 h 133"/>
              <a:gd name="T40" fmla="*/ 120 w 182"/>
              <a:gd name="T41" fmla="*/ 74 h 133"/>
              <a:gd name="T42" fmla="*/ 118 w 182"/>
              <a:gd name="T43" fmla="*/ 73 h 133"/>
              <a:gd name="T44" fmla="*/ 97 w 182"/>
              <a:gd name="T45" fmla="*/ 73 h 133"/>
              <a:gd name="T46" fmla="*/ 97 w 182"/>
              <a:gd name="T47" fmla="*/ 40 h 133"/>
              <a:gd name="T48" fmla="*/ 96 w 182"/>
              <a:gd name="T49" fmla="*/ 38 h 133"/>
              <a:gd name="T50" fmla="*/ 94 w 182"/>
              <a:gd name="T51" fmla="*/ 37 h 133"/>
              <a:gd name="T52" fmla="*/ 76 w 182"/>
              <a:gd name="T53" fmla="*/ 37 h 133"/>
              <a:gd name="T54" fmla="*/ 74 w 182"/>
              <a:gd name="T55" fmla="*/ 38 h 133"/>
              <a:gd name="T56" fmla="*/ 73 w 182"/>
              <a:gd name="T57" fmla="*/ 40 h 133"/>
              <a:gd name="T58" fmla="*/ 73 w 182"/>
              <a:gd name="T59" fmla="*/ 73 h 133"/>
              <a:gd name="T60" fmla="*/ 52 w 182"/>
              <a:gd name="T61" fmla="*/ 73 h 133"/>
              <a:gd name="T62" fmla="*/ 49 w 182"/>
              <a:gd name="T63" fmla="*/ 74 h 133"/>
              <a:gd name="T64" fmla="*/ 49 w 182"/>
              <a:gd name="T65" fmla="*/ 76 h 133"/>
              <a:gd name="T66" fmla="*/ 49 w 182"/>
              <a:gd name="T67" fmla="*/ 78 h 133"/>
              <a:gd name="T68" fmla="*/ 83 w 182"/>
              <a:gd name="T69" fmla="*/ 111 h 133"/>
              <a:gd name="T70" fmla="*/ 85 w 182"/>
              <a:gd name="T71" fmla="*/ 112 h 133"/>
              <a:gd name="T72" fmla="*/ 87 w 182"/>
              <a:gd name="T73" fmla="*/ 111 h 133"/>
              <a:gd name="T74" fmla="*/ 120 w 182"/>
              <a:gd name="T75" fmla="*/ 78 h 133"/>
              <a:gd name="T76" fmla="*/ 121 w 182"/>
              <a:gd name="T77" fmla="*/ 7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33">
                <a:moveTo>
                  <a:pt x="182" y="97"/>
                </a:moveTo>
                <a:cubicBezTo>
                  <a:pt x="182" y="107"/>
                  <a:pt x="178" y="116"/>
                  <a:pt x="171" y="123"/>
                </a:cubicBezTo>
                <a:cubicBezTo>
                  <a:pt x="164" y="130"/>
                  <a:pt x="155" y="133"/>
                  <a:pt x="145" y="133"/>
                </a:cubicBezTo>
                <a:cubicBezTo>
                  <a:pt x="42" y="133"/>
                  <a:pt x="42" y="133"/>
                  <a:pt x="42" y="133"/>
                </a:cubicBezTo>
                <a:cubicBezTo>
                  <a:pt x="31" y="133"/>
                  <a:pt x="21" y="129"/>
                  <a:pt x="13" y="121"/>
                </a:cubicBezTo>
                <a:cubicBezTo>
                  <a:pt x="4" y="113"/>
                  <a:pt x="0" y="103"/>
                  <a:pt x="0" y="91"/>
                </a:cubicBezTo>
                <a:cubicBezTo>
                  <a:pt x="0" y="83"/>
                  <a:pt x="2" y="75"/>
                  <a:pt x="7" y="68"/>
                </a:cubicBezTo>
                <a:cubicBezTo>
                  <a:pt x="11" y="61"/>
                  <a:pt x="17" y="56"/>
                  <a:pt x="25" y="53"/>
                </a:cubicBezTo>
                <a:cubicBezTo>
                  <a:pt x="24" y="51"/>
                  <a:pt x="24" y="50"/>
                  <a:pt x="24" y="49"/>
                </a:cubicBezTo>
                <a:cubicBezTo>
                  <a:pt x="24" y="35"/>
                  <a:pt x="29" y="24"/>
                  <a:pt x="38" y="15"/>
                </a:cubicBezTo>
                <a:cubicBezTo>
                  <a:pt x="48" y="5"/>
                  <a:pt x="59" y="0"/>
                  <a:pt x="73" y="0"/>
                </a:cubicBezTo>
                <a:cubicBezTo>
                  <a:pt x="83" y="0"/>
                  <a:pt x="92" y="3"/>
                  <a:pt x="100" y="9"/>
                </a:cubicBezTo>
                <a:cubicBezTo>
                  <a:pt x="108" y="14"/>
                  <a:pt x="114" y="21"/>
                  <a:pt x="118" y="30"/>
                </a:cubicBezTo>
                <a:cubicBezTo>
                  <a:pt x="122" y="26"/>
                  <a:pt x="127" y="25"/>
                  <a:pt x="133" y="25"/>
                </a:cubicBezTo>
                <a:cubicBezTo>
                  <a:pt x="140" y="25"/>
                  <a:pt x="146" y="27"/>
                  <a:pt x="150" y="32"/>
                </a:cubicBezTo>
                <a:cubicBezTo>
                  <a:pt x="155" y="36"/>
                  <a:pt x="157" y="42"/>
                  <a:pt x="157" y="49"/>
                </a:cubicBezTo>
                <a:cubicBezTo>
                  <a:pt x="157" y="54"/>
                  <a:pt x="156" y="58"/>
                  <a:pt x="154" y="62"/>
                </a:cubicBezTo>
                <a:cubicBezTo>
                  <a:pt x="162" y="64"/>
                  <a:pt x="168" y="68"/>
                  <a:pt x="174" y="75"/>
                </a:cubicBezTo>
                <a:cubicBezTo>
                  <a:pt x="179" y="81"/>
                  <a:pt x="182" y="89"/>
                  <a:pt x="182" y="97"/>
                </a:cubicBezTo>
                <a:close/>
                <a:moveTo>
                  <a:pt x="121" y="76"/>
                </a:moveTo>
                <a:cubicBezTo>
                  <a:pt x="121" y="75"/>
                  <a:pt x="121" y="74"/>
                  <a:pt x="120" y="74"/>
                </a:cubicBezTo>
                <a:cubicBezTo>
                  <a:pt x="120" y="73"/>
                  <a:pt x="119" y="73"/>
                  <a:pt x="118" y="73"/>
                </a:cubicBezTo>
                <a:cubicBezTo>
                  <a:pt x="97" y="73"/>
                  <a:pt x="97" y="73"/>
                  <a:pt x="97" y="73"/>
                </a:cubicBezTo>
                <a:cubicBezTo>
                  <a:pt x="97" y="40"/>
                  <a:pt x="97" y="40"/>
                  <a:pt x="97" y="40"/>
                </a:cubicBezTo>
                <a:cubicBezTo>
                  <a:pt x="97" y="39"/>
                  <a:pt x="97" y="38"/>
                  <a:pt x="96" y="38"/>
                </a:cubicBezTo>
                <a:cubicBezTo>
                  <a:pt x="95" y="37"/>
                  <a:pt x="95" y="37"/>
                  <a:pt x="94" y="37"/>
                </a:cubicBezTo>
                <a:cubicBezTo>
                  <a:pt x="76" y="37"/>
                  <a:pt x="76" y="37"/>
                  <a:pt x="76" y="37"/>
                </a:cubicBezTo>
                <a:cubicBezTo>
                  <a:pt x="75" y="37"/>
                  <a:pt x="74" y="37"/>
                  <a:pt x="74" y="38"/>
                </a:cubicBezTo>
                <a:cubicBezTo>
                  <a:pt x="73" y="38"/>
                  <a:pt x="73" y="39"/>
                  <a:pt x="73" y="40"/>
                </a:cubicBezTo>
                <a:cubicBezTo>
                  <a:pt x="73" y="73"/>
                  <a:pt x="73" y="73"/>
                  <a:pt x="73" y="73"/>
                </a:cubicBezTo>
                <a:cubicBezTo>
                  <a:pt x="52" y="73"/>
                  <a:pt x="52" y="73"/>
                  <a:pt x="52" y="73"/>
                </a:cubicBezTo>
                <a:cubicBezTo>
                  <a:pt x="51" y="73"/>
                  <a:pt x="50" y="73"/>
                  <a:pt x="49" y="74"/>
                </a:cubicBezTo>
                <a:cubicBezTo>
                  <a:pt x="49" y="74"/>
                  <a:pt x="49" y="75"/>
                  <a:pt x="49" y="76"/>
                </a:cubicBezTo>
                <a:cubicBezTo>
                  <a:pt x="49" y="77"/>
                  <a:pt x="49" y="78"/>
                  <a:pt x="49" y="78"/>
                </a:cubicBezTo>
                <a:cubicBezTo>
                  <a:pt x="83" y="111"/>
                  <a:pt x="83" y="111"/>
                  <a:pt x="83" y="111"/>
                </a:cubicBezTo>
                <a:cubicBezTo>
                  <a:pt x="83" y="112"/>
                  <a:pt x="84" y="112"/>
                  <a:pt x="85" y="112"/>
                </a:cubicBezTo>
                <a:cubicBezTo>
                  <a:pt x="86" y="112"/>
                  <a:pt x="86" y="112"/>
                  <a:pt x="87" y="111"/>
                </a:cubicBezTo>
                <a:cubicBezTo>
                  <a:pt x="120" y="78"/>
                  <a:pt x="120" y="78"/>
                  <a:pt x="120" y="78"/>
                </a:cubicBezTo>
                <a:cubicBezTo>
                  <a:pt x="121" y="77"/>
                  <a:pt x="121" y="77"/>
                  <a:pt x="121"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8" name="Freeform 216"/>
          <p:cNvSpPr>
            <a:spLocks noEditPoints="1"/>
          </p:cNvSpPr>
          <p:nvPr/>
        </p:nvSpPr>
        <p:spPr bwMode="auto">
          <a:xfrm>
            <a:off x="5340833" y="3976604"/>
            <a:ext cx="259285" cy="192304"/>
          </a:xfrm>
          <a:custGeom>
            <a:avLst/>
            <a:gdLst>
              <a:gd name="T0" fmla="*/ 182 w 182"/>
              <a:gd name="T1" fmla="*/ 97 h 133"/>
              <a:gd name="T2" fmla="*/ 171 w 182"/>
              <a:gd name="T3" fmla="*/ 123 h 133"/>
              <a:gd name="T4" fmla="*/ 146 w 182"/>
              <a:gd name="T5" fmla="*/ 133 h 133"/>
              <a:gd name="T6" fmla="*/ 43 w 182"/>
              <a:gd name="T7" fmla="*/ 133 h 133"/>
              <a:gd name="T8" fmla="*/ 13 w 182"/>
              <a:gd name="T9" fmla="*/ 121 h 133"/>
              <a:gd name="T10" fmla="*/ 0 w 182"/>
              <a:gd name="T11" fmla="*/ 91 h 133"/>
              <a:gd name="T12" fmla="*/ 7 w 182"/>
              <a:gd name="T13" fmla="*/ 68 h 133"/>
              <a:gd name="T14" fmla="*/ 25 w 182"/>
              <a:gd name="T15" fmla="*/ 53 h 133"/>
              <a:gd name="T16" fmla="*/ 25 w 182"/>
              <a:gd name="T17" fmla="*/ 49 h 133"/>
              <a:gd name="T18" fmla="*/ 39 w 182"/>
              <a:gd name="T19" fmla="*/ 15 h 133"/>
              <a:gd name="T20" fmla="*/ 73 w 182"/>
              <a:gd name="T21" fmla="*/ 0 h 133"/>
              <a:gd name="T22" fmla="*/ 100 w 182"/>
              <a:gd name="T23" fmla="*/ 9 h 133"/>
              <a:gd name="T24" fmla="*/ 118 w 182"/>
              <a:gd name="T25" fmla="*/ 30 h 133"/>
              <a:gd name="T26" fmla="*/ 133 w 182"/>
              <a:gd name="T27" fmla="*/ 25 h 133"/>
              <a:gd name="T28" fmla="*/ 151 w 182"/>
              <a:gd name="T29" fmla="*/ 32 h 133"/>
              <a:gd name="T30" fmla="*/ 158 w 182"/>
              <a:gd name="T31" fmla="*/ 49 h 133"/>
              <a:gd name="T32" fmla="*/ 154 w 182"/>
              <a:gd name="T33" fmla="*/ 62 h 133"/>
              <a:gd name="T34" fmla="*/ 174 w 182"/>
              <a:gd name="T35" fmla="*/ 75 h 133"/>
              <a:gd name="T36" fmla="*/ 182 w 182"/>
              <a:gd name="T37" fmla="*/ 97 h 133"/>
              <a:gd name="T38" fmla="*/ 121 w 182"/>
              <a:gd name="T39" fmla="*/ 70 h 133"/>
              <a:gd name="T40" fmla="*/ 121 w 182"/>
              <a:gd name="T41" fmla="*/ 68 h 133"/>
              <a:gd name="T42" fmla="*/ 87 w 182"/>
              <a:gd name="T43" fmla="*/ 34 h 133"/>
              <a:gd name="T44" fmla="*/ 85 w 182"/>
              <a:gd name="T45" fmla="*/ 34 h 133"/>
              <a:gd name="T46" fmla="*/ 83 w 182"/>
              <a:gd name="T47" fmla="*/ 34 h 133"/>
              <a:gd name="T48" fmla="*/ 50 w 182"/>
              <a:gd name="T49" fmla="*/ 68 h 133"/>
              <a:gd name="T50" fmla="*/ 49 w 182"/>
              <a:gd name="T51" fmla="*/ 70 h 133"/>
              <a:gd name="T52" fmla="*/ 50 w 182"/>
              <a:gd name="T53" fmla="*/ 72 h 133"/>
              <a:gd name="T54" fmla="*/ 52 w 182"/>
              <a:gd name="T55" fmla="*/ 73 h 133"/>
              <a:gd name="T56" fmla="*/ 73 w 182"/>
              <a:gd name="T57" fmla="*/ 73 h 133"/>
              <a:gd name="T58" fmla="*/ 73 w 182"/>
              <a:gd name="T59" fmla="*/ 106 h 133"/>
              <a:gd name="T60" fmla="*/ 74 w 182"/>
              <a:gd name="T61" fmla="*/ 108 h 133"/>
              <a:gd name="T62" fmla="*/ 76 w 182"/>
              <a:gd name="T63" fmla="*/ 109 h 133"/>
              <a:gd name="T64" fmla="*/ 94 w 182"/>
              <a:gd name="T65" fmla="*/ 109 h 133"/>
              <a:gd name="T66" fmla="*/ 96 w 182"/>
              <a:gd name="T67" fmla="*/ 108 h 133"/>
              <a:gd name="T68" fmla="*/ 97 w 182"/>
              <a:gd name="T69" fmla="*/ 106 h 133"/>
              <a:gd name="T70" fmla="*/ 97 w 182"/>
              <a:gd name="T71" fmla="*/ 73 h 133"/>
              <a:gd name="T72" fmla="*/ 118 w 182"/>
              <a:gd name="T73" fmla="*/ 73 h 133"/>
              <a:gd name="T74" fmla="*/ 120 w 182"/>
              <a:gd name="T75" fmla="*/ 72 h 133"/>
              <a:gd name="T76" fmla="*/ 121 w 182"/>
              <a:gd name="T77" fmla="*/ 7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33">
                <a:moveTo>
                  <a:pt x="182" y="97"/>
                </a:moveTo>
                <a:cubicBezTo>
                  <a:pt x="182" y="107"/>
                  <a:pt x="178" y="116"/>
                  <a:pt x="171" y="123"/>
                </a:cubicBezTo>
                <a:cubicBezTo>
                  <a:pt x="164" y="130"/>
                  <a:pt x="156" y="133"/>
                  <a:pt x="146" y="133"/>
                </a:cubicBezTo>
                <a:cubicBezTo>
                  <a:pt x="43" y="133"/>
                  <a:pt x="43" y="133"/>
                  <a:pt x="43" y="133"/>
                </a:cubicBezTo>
                <a:cubicBezTo>
                  <a:pt x="31" y="133"/>
                  <a:pt x="21" y="129"/>
                  <a:pt x="13" y="121"/>
                </a:cubicBezTo>
                <a:cubicBezTo>
                  <a:pt x="5" y="113"/>
                  <a:pt x="0" y="103"/>
                  <a:pt x="0" y="91"/>
                </a:cubicBezTo>
                <a:cubicBezTo>
                  <a:pt x="0" y="83"/>
                  <a:pt x="3" y="75"/>
                  <a:pt x="7" y="68"/>
                </a:cubicBezTo>
                <a:cubicBezTo>
                  <a:pt x="11" y="61"/>
                  <a:pt x="17" y="56"/>
                  <a:pt x="25" y="53"/>
                </a:cubicBezTo>
                <a:cubicBezTo>
                  <a:pt x="25" y="51"/>
                  <a:pt x="25" y="50"/>
                  <a:pt x="25" y="49"/>
                </a:cubicBezTo>
                <a:cubicBezTo>
                  <a:pt x="25" y="35"/>
                  <a:pt x="29" y="24"/>
                  <a:pt x="39" y="15"/>
                </a:cubicBezTo>
                <a:cubicBezTo>
                  <a:pt x="48" y="5"/>
                  <a:pt x="60" y="0"/>
                  <a:pt x="73" y="0"/>
                </a:cubicBezTo>
                <a:cubicBezTo>
                  <a:pt x="83" y="0"/>
                  <a:pt x="92" y="3"/>
                  <a:pt x="100" y="9"/>
                </a:cubicBezTo>
                <a:cubicBezTo>
                  <a:pt x="108" y="14"/>
                  <a:pt x="114" y="21"/>
                  <a:pt x="118" y="30"/>
                </a:cubicBezTo>
                <a:cubicBezTo>
                  <a:pt x="122" y="26"/>
                  <a:pt x="128" y="25"/>
                  <a:pt x="133" y="25"/>
                </a:cubicBezTo>
                <a:cubicBezTo>
                  <a:pt x="140" y="25"/>
                  <a:pt x="146" y="27"/>
                  <a:pt x="151" y="32"/>
                </a:cubicBezTo>
                <a:cubicBezTo>
                  <a:pt x="155" y="36"/>
                  <a:pt x="158" y="42"/>
                  <a:pt x="158" y="49"/>
                </a:cubicBezTo>
                <a:cubicBezTo>
                  <a:pt x="158" y="54"/>
                  <a:pt x="156" y="58"/>
                  <a:pt x="154" y="62"/>
                </a:cubicBezTo>
                <a:cubicBezTo>
                  <a:pt x="162" y="64"/>
                  <a:pt x="169" y="68"/>
                  <a:pt x="174" y="75"/>
                </a:cubicBezTo>
                <a:cubicBezTo>
                  <a:pt x="179" y="81"/>
                  <a:pt x="182" y="89"/>
                  <a:pt x="182" y="97"/>
                </a:cubicBezTo>
                <a:close/>
                <a:moveTo>
                  <a:pt x="121" y="70"/>
                </a:moveTo>
                <a:cubicBezTo>
                  <a:pt x="121" y="69"/>
                  <a:pt x="121" y="68"/>
                  <a:pt x="121" y="68"/>
                </a:cubicBezTo>
                <a:cubicBezTo>
                  <a:pt x="87" y="34"/>
                  <a:pt x="87" y="34"/>
                  <a:pt x="87" y="34"/>
                </a:cubicBezTo>
                <a:cubicBezTo>
                  <a:pt x="87" y="34"/>
                  <a:pt x="86" y="34"/>
                  <a:pt x="85" y="34"/>
                </a:cubicBezTo>
                <a:cubicBezTo>
                  <a:pt x="84" y="34"/>
                  <a:pt x="83" y="34"/>
                  <a:pt x="83" y="34"/>
                </a:cubicBezTo>
                <a:cubicBezTo>
                  <a:pt x="50" y="68"/>
                  <a:pt x="50" y="68"/>
                  <a:pt x="50" y="68"/>
                </a:cubicBezTo>
                <a:cubicBezTo>
                  <a:pt x="49" y="68"/>
                  <a:pt x="49" y="69"/>
                  <a:pt x="49" y="70"/>
                </a:cubicBezTo>
                <a:cubicBezTo>
                  <a:pt x="49" y="71"/>
                  <a:pt x="49" y="72"/>
                  <a:pt x="50" y="72"/>
                </a:cubicBezTo>
                <a:cubicBezTo>
                  <a:pt x="50" y="73"/>
                  <a:pt x="51" y="73"/>
                  <a:pt x="52" y="73"/>
                </a:cubicBezTo>
                <a:cubicBezTo>
                  <a:pt x="73" y="73"/>
                  <a:pt x="73" y="73"/>
                  <a:pt x="73" y="73"/>
                </a:cubicBezTo>
                <a:cubicBezTo>
                  <a:pt x="73" y="106"/>
                  <a:pt x="73" y="106"/>
                  <a:pt x="73" y="106"/>
                </a:cubicBezTo>
                <a:cubicBezTo>
                  <a:pt x="73" y="107"/>
                  <a:pt x="73" y="108"/>
                  <a:pt x="74" y="108"/>
                </a:cubicBezTo>
                <a:cubicBezTo>
                  <a:pt x="74" y="109"/>
                  <a:pt x="75" y="109"/>
                  <a:pt x="76" y="109"/>
                </a:cubicBezTo>
                <a:cubicBezTo>
                  <a:pt x="94" y="109"/>
                  <a:pt x="94" y="109"/>
                  <a:pt x="94" y="109"/>
                </a:cubicBezTo>
                <a:cubicBezTo>
                  <a:pt x="95" y="109"/>
                  <a:pt x="96" y="109"/>
                  <a:pt x="96" y="108"/>
                </a:cubicBezTo>
                <a:cubicBezTo>
                  <a:pt x="97" y="108"/>
                  <a:pt x="97" y="107"/>
                  <a:pt x="97" y="106"/>
                </a:cubicBezTo>
                <a:cubicBezTo>
                  <a:pt x="97" y="73"/>
                  <a:pt x="97" y="73"/>
                  <a:pt x="97" y="73"/>
                </a:cubicBezTo>
                <a:cubicBezTo>
                  <a:pt x="118" y="73"/>
                  <a:pt x="118" y="73"/>
                  <a:pt x="118" y="73"/>
                </a:cubicBezTo>
                <a:cubicBezTo>
                  <a:pt x="119" y="73"/>
                  <a:pt x="120" y="73"/>
                  <a:pt x="120" y="72"/>
                </a:cubicBezTo>
                <a:cubicBezTo>
                  <a:pt x="121" y="71"/>
                  <a:pt x="121" y="71"/>
                  <a:pt x="121"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9" name="Freeform 217"/>
          <p:cNvSpPr>
            <a:spLocks noEditPoints="1"/>
          </p:cNvSpPr>
          <p:nvPr/>
        </p:nvSpPr>
        <p:spPr bwMode="auto">
          <a:xfrm>
            <a:off x="5664939" y="3976604"/>
            <a:ext cx="190143" cy="209589"/>
          </a:xfrm>
          <a:custGeom>
            <a:avLst/>
            <a:gdLst>
              <a:gd name="T0" fmla="*/ 126 w 133"/>
              <a:gd name="T1" fmla="*/ 139 h 146"/>
              <a:gd name="T2" fmla="*/ 25 w 133"/>
              <a:gd name="T3" fmla="*/ 146 h 146"/>
              <a:gd name="T4" fmla="*/ 0 w 133"/>
              <a:gd name="T5" fmla="*/ 121 h 146"/>
              <a:gd name="T6" fmla="*/ 2 w 133"/>
              <a:gd name="T7" fmla="*/ 96 h 146"/>
              <a:gd name="T8" fmla="*/ 15 w 133"/>
              <a:gd name="T9" fmla="*/ 73 h 146"/>
              <a:gd name="T10" fmla="*/ 24 w 133"/>
              <a:gd name="T11" fmla="*/ 79 h 146"/>
              <a:gd name="T12" fmla="*/ 15 w 133"/>
              <a:gd name="T13" fmla="*/ 105 h 146"/>
              <a:gd name="T14" fmla="*/ 17 w 133"/>
              <a:gd name="T15" fmla="*/ 128 h 146"/>
              <a:gd name="T16" fmla="*/ 43 w 133"/>
              <a:gd name="T17" fmla="*/ 128 h 146"/>
              <a:gd name="T18" fmla="*/ 45 w 133"/>
              <a:gd name="T19" fmla="*/ 105 h 146"/>
              <a:gd name="T20" fmla="*/ 36 w 133"/>
              <a:gd name="T21" fmla="*/ 79 h 146"/>
              <a:gd name="T22" fmla="*/ 66 w 133"/>
              <a:gd name="T23" fmla="*/ 80 h 146"/>
              <a:gd name="T24" fmla="*/ 96 w 133"/>
              <a:gd name="T25" fmla="*/ 79 h 146"/>
              <a:gd name="T26" fmla="*/ 79 w 133"/>
              <a:gd name="T27" fmla="*/ 92 h 146"/>
              <a:gd name="T28" fmla="*/ 72 w 133"/>
              <a:gd name="T29" fmla="*/ 118 h 146"/>
              <a:gd name="T30" fmla="*/ 72 w 133"/>
              <a:gd name="T31" fmla="*/ 131 h 146"/>
              <a:gd name="T32" fmla="*/ 85 w 133"/>
              <a:gd name="T33" fmla="*/ 131 h 146"/>
              <a:gd name="T34" fmla="*/ 84 w 133"/>
              <a:gd name="T35" fmla="*/ 118 h 146"/>
              <a:gd name="T36" fmla="*/ 88 w 133"/>
              <a:gd name="T37" fmla="*/ 101 h 146"/>
              <a:gd name="T38" fmla="*/ 105 w 133"/>
              <a:gd name="T39" fmla="*/ 101 h 146"/>
              <a:gd name="T40" fmla="*/ 109 w 133"/>
              <a:gd name="T41" fmla="*/ 118 h 146"/>
              <a:gd name="T42" fmla="*/ 108 w 133"/>
              <a:gd name="T43" fmla="*/ 131 h 146"/>
              <a:gd name="T44" fmla="*/ 121 w 133"/>
              <a:gd name="T45" fmla="*/ 131 h 146"/>
              <a:gd name="T46" fmla="*/ 121 w 133"/>
              <a:gd name="T47" fmla="*/ 118 h 146"/>
              <a:gd name="T48" fmla="*/ 117 w 133"/>
              <a:gd name="T49" fmla="*/ 97 h 146"/>
              <a:gd name="T50" fmla="*/ 109 w 133"/>
              <a:gd name="T51" fmla="*/ 84 h 146"/>
              <a:gd name="T52" fmla="*/ 108 w 133"/>
              <a:gd name="T53" fmla="*/ 76 h 146"/>
              <a:gd name="T54" fmla="*/ 106 w 133"/>
              <a:gd name="T55" fmla="*/ 68 h 146"/>
              <a:gd name="T56" fmla="*/ 125 w 133"/>
              <a:gd name="T57" fmla="*/ 83 h 146"/>
              <a:gd name="T58" fmla="*/ 132 w 133"/>
              <a:gd name="T59" fmla="*/ 109 h 146"/>
              <a:gd name="T60" fmla="*/ 34 w 133"/>
              <a:gd name="T61" fmla="*/ 111 h 146"/>
              <a:gd name="T62" fmla="*/ 34 w 133"/>
              <a:gd name="T63" fmla="*/ 120 h 146"/>
              <a:gd name="T64" fmla="*/ 26 w 133"/>
              <a:gd name="T65" fmla="*/ 120 h 146"/>
              <a:gd name="T66" fmla="*/ 26 w 133"/>
              <a:gd name="T67" fmla="*/ 111 h 146"/>
              <a:gd name="T68" fmla="*/ 34 w 133"/>
              <a:gd name="T69" fmla="*/ 111 h 146"/>
              <a:gd name="T70" fmla="*/ 103 w 133"/>
              <a:gd name="T71" fmla="*/ 37 h 146"/>
              <a:gd name="T72" fmla="*/ 66 w 133"/>
              <a:gd name="T73" fmla="*/ 73 h 146"/>
              <a:gd name="T74" fmla="*/ 30 w 133"/>
              <a:gd name="T75" fmla="*/ 37 h 146"/>
              <a:gd name="T76" fmla="*/ 66 w 133"/>
              <a:gd name="T7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146">
                <a:moveTo>
                  <a:pt x="133" y="121"/>
                </a:moveTo>
                <a:cubicBezTo>
                  <a:pt x="133" y="129"/>
                  <a:pt x="130" y="135"/>
                  <a:pt x="126" y="139"/>
                </a:cubicBezTo>
                <a:cubicBezTo>
                  <a:pt x="121" y="143"/>
                  <a:pt x="115" y="146"/>
                  <a:pt x="108" y="146"/>
                </a:cubicBezTo>
                <a:cubicBezTo>
                  <a:pt x="25" y="146"/>
                  <a:pt x="25" y="146"/>
                  <a:pt x="25" y="146"/>
                </a:cubicBezTo>
                <a:cubicBezTo>
                  <a:pt x="17" y="146"/>
                  <a:pt x="11" y="143"/>
                  <a:pt x="7" y="139"/>
                </a:cubicBezTo>
                <a:cubicBezTo>
                  <a:pt x="2" y="135"/>
                  <a:pt x="0" y="129"/>
                  <a:pt x="0" y="121"/>
                </a:cubicBezTo>
                <a:cubicBezTo>
                  <a:pt x="0" y="117"/>
                  <a:pt x="0" y="113"/>
                  <a:pt x="0" y="109"/>
                </a:cubicBezTo>
                <a:cubicBezTo>
                  <a:pt x="1" y="105"/>
                  <a:pt x="1" y="100"/>
                  <a:pt x="2" y="96"/>
                </a:cubicBezTo>
                <a:cubicBezTo>
                  <a:pt x="4" y="91"/>
                  <a:pt x="5" y="87"/>
                  <a:pt x="7" y="83"/>
                </a:cubicBezTo>
                <a:cubicBezTo>
                  <a:pt x="9" y="79"/>
                  <a:pt x="11" y="76"/>
                  <a:pt x="15" y="73"/>
                </a:cubicBezTo>
                <a:cubicBezTo>
                  <a:pt x="18" y="70"/>
                  <a:pt x="22" y="69"/>
                  <a:pt x="26" y="68"/>
                </a:cubicBezTo>
                <a:cubicBezTo>
                  <a:pt x="25" y="71"/>
                  <a:pt x="24" y="75"/>
                  <a:pt x="24" y="79"/>
                </a:cubicBezTo>
                <a:cubicBezTo>
                  <a:pt x="24" y="98"/>
                  <a:pt x="24" y="98"/>
                  <a:pt x="24" y="98"/>
                </a:cubicBezTo>
                <a:cubicBezTo>
                  <a:pt x="20" y="99"/>
                  <a:pt x="17" y="102"/>
                  <a:pt x="15" y="105"/>
                </a:cubicBezTo>
                <a:cubicBezTo>
                  <a:pt x="13" y="108"/>
                  <a:pt x="12" y="111"/>
                  <a:pt x="12" y="115"/>
                </a:cubicBezTo>
                <a:cubicBezTo>
                  <a:pt x="12" y="120"/>
                  <a:pt x="14" y="125"/>
                  <a:pt x="17" y="128"/>
                </a:cubicBezTo>
                <a:cubicBezTo>
                  <a:pt x="21" y="132"/>
                  <a:pt x="25" y="133"/>
                  <a:pt x="30" y="133"/>
                </a:cubicBezTo>
                <a:cubicBezTo>
                  <a:pt x="35" y="133"/>
                  <a:pt x="39" y="132"/>
                  <a:pt x="43" y="128"/>
                </a:cubicBezTo>
                <a:cubicBezTo>
                  <a:pt x="46" y="125"/>
                  <a:pt x="48" y="120"/>
                  <a:pt x="48" y="115"/>
                </a:cubicBezTo>
                <a:cubicBezTo>
                  <a:pt x="48" y="111"/>
                  <a:pt x="47" y="108"/>
                  <a:pt x="45" y="105"/>
                </a:cubicBezTo>
                <a:cubicBezTo>
                  <a:pt x="42" y="102"/>
                  <a:pt x="40" y="99"/>
                  <a:pt x="36" y="98"/>
                </a:cubicBezTo>
                <a:cubicBezTo>
                  <a:pt x="36" y="79"/>
                  <a:pt x="36" y="79"/>
                  <a:pt x="36" y="79"/>
                </a:cubicBezTo>
                <a:cubicBezTo>
                  <a:pt x="36" y="75"/>
                  <a:pt x="37" y="72"/>
                  <a:pt x="38" y="70"/>
                </a:cubicBezTo>
                <a:cubicBezTo>
                  <a:pt x="47" y="77"/>
                  <a:pt x="56" y="80"/>
                  <a:pt x="66" y="80"/>
                </a:cubicBezTo>
                <a:cubicBezTo>
                  <a:pt x="76" y="80"/>
                  <a:pt x="86" y="77"/>
                  <a:pt x="94" y="70"/>
                </a:cubicBezTo>
                <a:cubicBezTo>
                  <a:pt x="96" y="72"/>
                  <a:pt x="96" y="75"/>
                  <a:pt x="96" y="79"/>
                </a:cubicBezTo>
                <a:cubicBezTo>
                  <a:pt x="96" y="85"/>
                  <a:pt x="96" y="85"/>
                  <a:pt x="96" y="85"/>
                </a:cubicBezTo>
                <a:cubicBezTo>
                  <a:pt x="90" y="85"/>
                  <a:pt x="84" y="87"/>
                  <a:pt x="79" y="92"/>
                </a:cubicBezTo>
                <a:cubicBezTo>
                  <a:pt x="75" y="97"/>
                  <a:pt x="72" y="103"/>
                  <a:pt x="72" y="109"/>
                </a:cubicBezTo>
                <a:cubicBezTo>
                  <a:pt x="72" y="118"/>
                  <a:pt x="72" y="118"/>
                  <a:pt x="72" y="118"/>
                </a:cubicBezTo>
                <a:cubicBezTo>
                  <a:pt x="70" y="119"/>
                  <a:pt x="69" y="122"/>
                  <a:pt x="69" y="124"/>
                </a:cubicBezTo>
                <a:cubicBezTo>
                  <a:pt x="69" y="127"/>
                  <a:pt x="70" y="129"/>
                  <a:pt x="72" y="131"/>
                </a:cubicBezTo>
                <a:cubicBezTo>
                  <a:pt x="74" y="133"/>
                  <a:pt x="76" y="133"/>
                  <a:pt x="78" y="133"/>
                </a:cubicBezTo>
                <a:cubicBezTo>
                  <a:pt x="81" y="133"/>
                  <a:pt x="83" y="133"/>
                  <a:pt x="85" y="131"/>
                </a:cubicBezTo>
                <a:cubicBezTo>
                  <a:pt x="86" y="129"/>
                  <a:pt x="87" y="127"/>
                  <a:pt x="87" y="124"/>
                </a:cubicBezTo>
                <a:cubicBezTo>
                  <a:pt x="87" y="122"/>
                  <a:pt x="86" y="119"/>
                  <a:pt x="84" y="118"/>
                </a:cubicBezTo>
                <a:cubicBezTo>
                  <a:pt x="84" y="109"/>
                  <a:pt x="84" y="109"/>
                  <a:pt x="84" y="109"/>
                </a:cubicBezTo>
                <a:cubicBezTo>
                  <a:pt x="84" y="106"/>
                  <a:pt x="86" y="103"/>
                  <a:pt x="88" y="101"/>
                </a:cubicBezTo>
                <a:cubicBezTo>
                  <a:pt x="90" y="98"/>
                  <a:pt x="93" y="97"/>
                  <a:pt x="96" y="97"/>
                </a:cubicBezTo>
                <a:cubicBezTo>
                  <a:pt x="100" y="97"/>
                  <a:pt x="103" y="98"/>
                  <a:pt x="105" y="101"/>
                </a:cubicBezTo>
                <a:cubicBezTo>
                  <a:pt x="107" y="103"/>
                  <a:pt x="109" y="106"/>
                  <a:pt x="109" y="109"/>
                </a:cubicBezTo>
                <a:cubicBezTo>
                  <a:pt x="109" y="118"/>
                  <a:pt x="109" y="118"/>
                  <a:pt x="109" y="118"/>
                </a:cubicBezTo>
                <a:cubicBezTo>
                  <a:pt x="107" y="119"/>
                  <a:pt x="106" y="122"/>
                  <a:pt x="106" y="124"/>
                </a:cubicBezTo>
                <a:cubicBezTo>
                  <a:pt x="106" y="127"/>
                  <a:pt x="106" y="129"/>
                  <a:pt x="108" y="131"/>
                </a:cubicBezTo>
                <a:cubicBezTo>
                  <a:pt x="110" y="133"/>
                  <a:pt x="112" y="133"/>
                  <a:pt x="115" y="133"/>
                </a:cubicBezTo>
                <a:cubicBezTo>
                  <a:pt x="117" y="133"/>
                  <a:pt x="119" y="133"/>
                  <a:pt x="121" y="131"/>
                </a:cubicBezTo>
                <a:cubicBezTo>
                  <a:pt x="123" y="129"/>
                  <a:pt x="124" y="127"/>
                  <a:pt x="124" y="124"/>
                </a:cubicBezTo>
                <a:cubicBezTo>
                  <a:pt x="124" y="122"/>
                  <a:pt x="123" y="119"/>
                  <a:pt x="121" y="118"/>
                </a:cubicBezTo>
                <a:cubicBezTo>
                  <a:pt x="121" y="109"/>
                  <a:pt x="121" y="109"/>
                  <a:pt x="121" y="109"/>
                </a:cubicBezTo>
                <a:cubicBezTo>
                  <a:pt x="121" y="105"/>
                  <a:pt x="120" y="101"/>
                  <a:pt x="117" y="97"/>
                </a:cubicBezTo>
                <a:cubicBezTo>
                  <a:pt x="115" y="93"/>
                  <a:pt x="112" y="90"/>
                  <a:pt x="109" y="88"/>
                </a:cubicBezTo>
                <a:cubicBezTo>
                  <a:pt x="109" y="88"/>
                  <a:pt x="109" y="86"/>
                  <a:pt x="109" y="84"/>
                </a:cubicBezTo>
                <a:cubicBezTo>
                  <a:pt x="109" y="82"/>
                  <a:pt x="109" y="81"/>
                  <a:pt x="109" y="80"/>
                </a:cubicBezTo>
                <a:cubicBezTo>
                  <a:pt x="109" y="79"/>
                  <a:pt x="108" y="78"/>
                  <a:pt x="108" y="76"/>
                </a:cubicBezTo>
                <a:cubicBezTo>
                  <a:pt x="108" y="74"/>
                  <a:pt x="108" y="73"/>
                  <a:pt x="108" y="71"/>
                </a:cubicBezTo>
                <a:cubicBezTo>
                  <a:pt x="107" y="70"/>
                  <a:pt x="107" y="69"/>
                  <a:pt x="106" y="68"/>
                </a:cubicBezTo>
                <a:cubicBezTo>
                  <a:pt x="111" y="69"/>
                  <a:pt x="115" y="70"/>
                  <a:pt x="118" y="73"/>
                </a:cubicBezTo>
                <a:cubicBezTo>
                  <a:pt x="121" y="76"/>
                  <a:pt x="124" y="79"/>
                  <a:pt x="125" y="83"/>
                </a:cubicBezTo>
                <a:cubicBezTo>
                  <a:pt x="127" y="87"/>
                  <a:pt x="129" y="91"/>
                  <a:pt x="130" y="96"/>
                </a:cubicBezTo>
                <a:cubicBezTo>
                  <a:pt x="131" y="100"/>
                  <a:pt x="132" y="105"/>
                  <a:pt x="132" y="109"/>
                </a:cubicBezTo>
                <a:cubicBezTo>
                  <a:pt x="133" y="113"/>
                  <a:pt x="133" y="117"/>
                  <a:pt x="133" y="121"/>
                </a:cubicBezTo>
                <a:close/>
                <a:moveTo>
                  <a:pt x="34" y="111"/>
                </a:moveTo>
                <a:cubicBezTo>
                  <a:pt x="35" y="112"/>
                  <a:pt x="36" y="114"/>
                  <a:pt x="36" y="115"/>
                </a:cubicBezTo>
                <a:cubicBezTo>
                  <a:pt x="36" y="117"/>
                  <a:pt x="35" y="118"/>
                  <a:pt x="34" y="120"/>
                </a:cubicBezTo>
                <a:cubicBezTo>
                  <a:pt x="33" y="121"/>
                  <a:pt x="32" y="121"/>
                  <a:pt x="30" y="121"/>
                </a:cubicBezTo>
                <a:cubicBezTo>
                  <a:pt x="28" y="121"/>
                  <a:pt x="27" y="121"/>
                  <a:pt x="26" y="120"/>
                </a:cubicBezTo>
                <a:cubicBezTo>
                  <a:pt x="24" y="118"/>
                  <a:pt x="24" y="117"/>
                  <a:pt x="24" y="115"/>
                </a:cubicBezTo>
                <a:cubicBezTo>
                  <a:pt x="24" y="114"/>
                  <a:pt x="24" y="112"/>
                  <a:pt x="26" y="111"/>
                </a:cubicBezTo>
                <a:cubicBezTo>
                  <a:pt x="27" y="110"/>
                  <a:pt x="28" y="109"/>
                  <a:pt x="30" y="109"/>
                </a:cubicBezTo>
                <a:cubicBezTo>
                  <a:pt x="32" y="109"/>
                  <a:pt x="33" y="110"/>
                  <a:pt x="34" y="111"/>
                </a:cubicBezTo>
                <a:close/>
                <a:moveTo>
                  <a:pt x="92" y="11"/>
                </a:moveTo>
                <a:cubicBezTo>
                  <a:pt x="99" y="18"/>
                  <a:pt x="103" y="27"/>
                  <a:pt x="103" y="37"/>
                </a:cubicBezTo>
                <a:cubicBezTo>
                  <a:pt x="103" y="47"/>
                  <a:pt x="99" y="55"/>
                  <a:pt x="92" y="62"/>
                </a:cubicBezTo>
                <a:cubicBezTo>
                  <a:pt x="85" y="69"/>
                  <a:pt x="76" y="73"/>
                  <a:pt x="66" y="73"/>
                </a:cubicBezTo>
                <a:cubicBezTo>
                  <a:pt x="56" y="73"/>
                  <a:pt x="48" y="69"/>
                  <a:pt x="41" y="62"/>
                </a:cubicBezTo>
                <a:cubicBezTo>
                  <a:pt x="33" y="55"/>
                  <a:pt x="30" y="47"/>
                  <a:pt x="30" y="37"/>
                </a:cubicBezTo>
                <a:cubicBezTo>
                  <a:pt x="30" y="27"/>
                  <a:pt x="33" y="18"/>
                  <a:pt x="41" y="11"/>
                </a:cubicBezTo>
                <a:cubicBezTo>
                  <a:pt x="48" y="4"/>
                  <a:pt x="56" y="0"/>
                  <a:pt x="66" y="0"/>
                </a:cubicBezTo>
                <a:cubicBezTo>
                  <a:pt x="76" y="0"/>
                  <a:pt x="85" y="4"/>
                  <a:pt x="92" y="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0" name="Freeform 218"/>
          <p:cNvSpPr>
            <a:spLocks noEditPoints="1"/>
          </p:cNvSpPr>
          <p:nvPr/>
        </p:nvSpPr>
        <p:spPr bwMode="auto">
          <a:xfrm>
            <a:off x="5917741" y="3976604"/>
            <a:ext cx="192304" cy="209589"/>
          </a:xfrm>
          <a:custGeom>
            <a:avLst/>
            <a:gdLst>
              <a:gd name="T0" fmla="*/ 134 w 134"/>
              <a:gd name="T1" fmla="*/ 55 h 146"/>
              <a:gd name="T2" fmla="*/ 130 w 134"/>
              <a:gd name="T3" fmla="*/ 65 h 146"/>
              <a:gd name="T4" fmla="*/ 122 w 134"/>
              <a:gd name="T5" fmla="*/ 72 h 146"/>
              <a:gd name="T6" fmla="*/ 122 w 134"/>
              <a:gd name="T7" fmla="*/ 109 h 146"/>
              <a:gd name="T8" fmla="*/ 109 w 134"/>
              <a:gd name="T9" fmla="*/ 135 h 146"/>
              <a:gd name="T10" fmla="*/ 79 w 134"/>
              <a:gd name="T11" fmla="*/ 146 h 146"/>
              <a:gd name="T12" fmla="*/ 49 w 134"/>
              <a:gd name="T13" fmla="*/ 135 h 146"/>
              <a:gd name="T14" fmla="*/ 37 w 134"/>
              <a:gd name="T15" fmla="*/ 109 h 146"/>
              <a:gd name="T16" fmla="*/ 37 w 134"/>
              <a:gd name="T17" fmla="*/ 97 h 146"/>
              <a:gd name="T18" fmla="*/ 11 w 134"/>
              <a:gd name="T19" fmla="*/ 85 h 146"/>
              <a:gd name="T20" fmla="*/ 0 w 134"/>
              <a:gd name="T21" fmla="*/ 61 h 146"/>
              <a:gd name="T22" fmla="*/ 0 w 134"/>
              <a:gd name="T23" fmla="*/ 12 h 146"/>
              <a:gd name="T24" fmla="*/ 2 w 134"/>
              <a:gd name="T25" fmla="*/ 8 h 146"/>
              <a:gd name="T26" fmla="*/ 7 w 134"/>
              <a:gd name="T27" fmla="*/ 6 h 146"/>
              <a:gd name="T28" fmla="*/ 8 w 134"/>
              <a:gd name="T29" fmla="*/ 7 h 146"/>
              <a:gd name="T30" fmla="*/ 12 w 134"/>
              <a:gd name="T31" fmla="*/ 2 h 146"/>
              <a:gd name="T32" fmla="*/ 19 w 134"/>
              <a:gd name="T33" fmla="*/ 0 h 146"/>
              <a:gd name="T34" fmla="*/ 27 w 134"/>
              <a:gd name="T35" fmla="*/ 4 h 146"/>
              <a:gd name="T36" fmla="*/ 31 w 134"/>
              <a:gd name="T37" fmla="*/ 12 h 146"/>
              <a:gd name="T38" fmla="*/ 27 w 134"/>
              <a:gd name="T39" fmla="*/ 21 h 146"/>
              <a:gd name="T40" fmla="*/ 19 w 134"/>
              <a:gd name="T41" fmla="*/ 25 h 146"/>
              <a:gd name="T42" fmla="*/ 13 w 134"/>
              <a:gd name="T43" fmla="*/ 23 h 146"/>
              <a:gd name="T44" fmla="*/ 13 w 134"/>
              <a:gd name="T45" fmla="*/ 61 h 146"/>
              <a:gd name="T46" fmla="*/ 21 w 134"/>
              <a:gd name="T47" fmla="*/ 78 h 146"/>
              <a:gd name="T48" fmla="*/ 43 w 134"/>
              <a:gd name="T49" fmla="*/ 85 h 146"/>
              <a:gd name="T50" fmla="*/ 64 w 134"/>
              <a:gd name="T51" fmla="*/ 78 h 146"/>
              <a:gd name="T52" fmla="*/ 73 w 134"/>
              <a:gd name="T53" fmla="*/ 61 h 146"/>
              <a:gd name="T54" fmla="*/ 73 w 134"/>
              <a:gd name="T55" fmla="*/ 23 h 146"/>
              <a:gd name="T56" fmla="*/ 67 w 134"/>
              <a:gd name="T57" fmla="*/ 25 h 146"/>
              <a:gd name="T58" fmla="*/ 58 w 134"/>
              <a:gd name="T59" fmla="*/ 21 h 146"/>
              <a:gd name="T60" fmla="*/ 55 w 134"/>
              <a:gd name="T61" fmla="*/ 12 h 146"/>
              <a:gd name="T62" fmla="*/ 58 w 134"/>
              <a:gd name="T63" fmla="*/ 4 h 146"/>
              <a:gd name="T64" fmla="*/ 67 w 134"/>
              <a:gd name="T65" fmla="*/ 0 h 146"/>
              <a:gd name="T66" fmla="*/ 73 w 134"/>
              <a:gd name="T67" fmla="*/ 2 h 146"/>
              <a:gd name="T68" fmla="*/ 78 w 134"/>
              <a:gd name="T69" fmla="*/ 7 h 146"/>
              <a:gd name="T70" fmla="*/ 79 w 134"/>
              <a:gd name="T71" fmla="*/ 6 h 146"/>
              <a:gd name="T72" fmla="*/ 83 w 134"/>
              <a:gd name="T73" fmla="*/ 8 h 146"/>
              <a:gd name="T74" fmla="*/ 85 w 134"/>
              <a:gd name="T75" fmla="*/ 12 h 146"/>
              <a:gd name="T76" fmla="*/ 85 w 134"/>
              <a:gd name="T77" fmla="*/ 61 h 146"/>
              <a:gd name="T78" fmla="*/ 75 w 134"/>
              <a:gd name="T79" fmla="*/ 85 h 146"/>
              <a:gd name="T80" fmla="*/ 49 w 134"/>
              <a:gd name="T81" fmla="*/ 97 h 146"/>
              <a:gd name="T82" fmla="*/ 49 w 134"/>
              <a:gd name="T83" fmla="*/ 109 h 146"/>
              <a:gd name="T84" fmla="*/ 58 w 134"/>
              <a:gd name="T85" fmla="*/ 126 h 146"/>
              <a:gd name="T86" fmla="*/ 79 w 134"/>
              <a:gd name="T87" fmla="*/ 133 h 146"/>
              <a:gd name="T88" fmla="*/ 101 w 134"/>
              <a:gd name="T89" fmla="*/ 126 h 146"/>
              <a:gd name="T90" fmla="*/ 109 w 134"/>
              <a:gd name="T91" fmla="*/ 109 h 146"/>
              <a:gd name="T92" fmla="*/ 109 w 134"/>
              <a:gd name="T93" fmla="*/ 72 h 146"/>
              <a:gd name="T94" fmla="*/ 101 w 134"/>
              <a:gd name="T95" fmla="*/ 65 h 146"/>
              <a:gd name="T96" fmla="*/ 97 w 134"/>
              <a:gd name="T97" fmla="*/ 55 h 146"/>
              <a:gd name="T98" fmla="*/ 103 w 134"/>
              <a:gd name="T99" fmla="*/ 42 h 146"/>
              <a:gd name="T100" fmla="*/ 115 w 134"/>
              <a:gd name="T101" fmla="*/ 37 h 146"/>
              <a:gd name="T102" fmla="*/ 128 w 134"/>
              <a:gd name="T103" fmla="*/ 42 h 146"/>
              <a:gd name="T104" fmla="*/ 134 w 134"/>
              <a:gd name="T105" fmla="*/ 55 h 146"/>
              <a:gd name="T106" fmla="*/ 120 w 134"/>
              <a:gd name="T107" fmla="*/ 59 h 146"/>
              <a:gd name="T108" fmla="*/ 122 w 134"/>
              <a:gd name="T109" fmla="*/ 55 h 146"/>
              <a:gd name="T110" fmla="*/ 120 w 134"/>
              <a:gd name="T111" fmla="*/ 51 h 146"/>
              <a:gd name="T112" fmla="*/ 115 w 134"/>
              <a:gd name="T113" fmla="*/ 49 h 146"/>
              <a:gd name="T114" fmla="*/ 111 w 134"/>
              <a:gd name="T115" fmla="*/ 51 h 146"/>
              <a:gd name="T116" fmla="*/ 109 w 134"/>
              <a:gd name="T117" fmla="*/ 55 h 146"/>
              <a:gd name="T118" fmla="*/ 111 w 134"/>
              <a:gd name="T119" fmla="*/ 59 h 146"/>
              <a:gd name="T120" fmla="*/ 115 w 134"/>
              <a:gd name="T121" fmla="*/ 61 h 146"/>
              <a:gd name="T122" fmla="*/ 120 w 134"/>
              <a:gd name="T123" fmla="*/ 5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 h="146">
                <a:moveTo>
                  <a:pt x="134" y="55"/>
                </a:moveTo>
                <a:cubicBezTo>
                  <a:pt x="134" y="59"/>
                  <a:pt x="132" y="62"/>
                  <a:pt x="130" y="65"/>
                </a:cubicBezTo>
                <a:cubicBezTo>
                  <a:pt x="128" y="68"/>
                  <a:pt x="125" y="71"/>
                  <a:pt x="122" y="72"/>
                </a:cubicBezTo>
                <a:cubicBezTo>
                  <a:pt x="122" y="109"/>
                  <a:pt x="122" y="109"/>
                  <a:pt x="122" y="109"/>
                </a:cubicBezTo>
                <a:cubicBezTo>
                  <a:pt x="122" y="119"/>
                  <a:pt x="117" y="128"/>
                  <a:pt x="109" y="135"/>
                </a:cubicBezTo>
                <a:cubicBezTo>
                  <a:pt x="101" y="142"/>
                  <a:pt x="91" y="146"/>
                  <a:pt x="79" y="146"/>
                </a:cubicBezTo>
                <a:cubicBezTo>
                  <a:pt x="67" y="146"/>
                  <a:pt x="58" y="142"/>
                  <a:pt x="49" y="135"/>
                </a:cubicBezTo>
                <a:cubicBezTo>
                  <a:pt x="41" y="128"/>
                  <a:pt x="37" y="119"/>
                  <a:pt x="37" y="109"/>
                </a:cubicBezTo>
                <a:cubicBezTo>
                  <a:pt x="37" y="97"/>
                  <a:pt x="37" y="97"/>
                  <a:pt x="37" y="97"/>
                </a:cubicBezTo>
                <a:cubicBezTo>
                  <a:pt x="26" y="96"/>
                  <a:pt x="18" y="91"/>
                  <a:pt x="11" y="85"/>
                </a:cubicBezTo>
                <a:cubicBezTo>
                  <a:pt x="4" y="78"/>
                  <a:pt x="0" y="70"/>
                  <a:pt x="0" y="61"/>
                </a:cubicBezTo>
                <a:cubicBezTo>
                  <a:pt x="0" y="12"/>
                  <a:pt x="0" y="12"/>
                  <a:pt x="0" y="12"/>
                </a:cubicBezTo>
                <a:cubicBezTo>
                  <a:pt x="0" y="11"/>
                  <a:pt x="1" y="9"/>
                  <a:pt x="2" y="8"/>
                </a:cubicBezTo>
                <a:cubicBezTo>
                  <a:pt x="3" y="7"/>
                  <a:pt x="5" y="6"/>
                  <a:pt x="7" y="6"/>
                </a:cubicBezTo>
                <a:cubicBezTo>
                  <a:pt x="7" y="6"/>
                  <a:pt x="7" y="6"/>
                  <a:pt x="8" y="7"/>
                </a:cubicBezTo>
                <a:cubicBezTo>
                  <a:pt x="9" y="5"/>
                  <a:pt x="11" y="3"/>
                  <a:pt x="12" y="2"/>
                </a:cubicBezTo>
                <a:cubicBezTo>
                  <a:pt x="14" y="1"/>
                  <a:pt x="16" y="0"/>
                  <a:pt x="19" y="0"/>
                </a:cubicBezTo>
                <a:cubicBezTo>
                  <a:pt x="22" y="0"/>
                  <a:pt x="25" y="2"/>
                  <a:pt x="27" y="4"/>
                </a:cubicBezTo>
                <a:cubicBezTo>
                  <a:pt x="30" y="6"/>
                  <a:pt x="31" y="9"/>
                  <a:pt x="31" y="12"/>
                </a:cubicBezTo>
                <a:cubicBezTo>
                  <a:pt x="31" y="16"/>
                  <a:pt x="30" y="19"/>
                  <a:pt x="27" y="21"/>
                </a:cubicBezTo>
                <a:cubicBezTo>
                  <a:pt x="25" y="23"/>
                  <a:pt x="22" y="25"/>
                  <a:pt x="19" y="25"/>
                </a:cubicBezTo>
                <a:cubicBezTo>
                  <a:pt x="17" y="25"/>
                  <a:pt x="15" y="24"/>
                  <a:pt x="13" y="23"/>
                </a:cubicBezTo>
                <a:cubicBezTo>
                  <a:pt x="13" y="61"/>
                  <a:pt x="13" y="61"/>
                  <a:pt x="13" y="61"/>
                </a:cubicBezTo>
                <a:cubicBezTo>
                  <a:pt x="13" y="68"/>
                  <a:pt x="16" y="73"/>
                  <a:pt x="21" y="78"/>
                </a:cubicBezTo>
                <a:cubicBezTo>
                  <a:pt x="27" y="83"/>
                  <a:pt x="35" y="85"/>
                  <a:pt x="43" y="85"/>
                </a:cubicBezTo>
                <a:cubicBezTo>
                  <a:pt x="51" y="85"/>
                  <a:pt x="58" y="83"/>
                  <a:pt x="64" y="78"/>
                </a:cubicBezTo>
                <a:cubicBezTo>
                  <a:pt x="70" y="73"/>
                  <a:pt x="73" y="68"/>
                  <a:pt x="73" y="61"/>
                </a:cubicBezTo>
                <a:cubicBezTo>
                  <a:pt x="73" y="23"/>
                  <a:pt x="73" y="23"/>
                  <a:pt x="73" y="23"/>
                </a:cubicBezTo>
                <a:cubicBezTo>
                  <a:pt x="71" y="24"/>
                  <a:pt x="69" y="25"/>
                  <a:pt x="67" y="25"/>
                </a:cubicBezTo>
                <a:cubicBezTo>
                  <a:pt x="64" y="25"/>
                  <a:pt x="61" y="23"/>
                  <a:pt x="58" y="21"/>
                </a:cubicBezTo>
                <a:cubicBezTo>
                  <a:pt x="56" y="19"/>
                  <a:pt x="55" y="16"/>
                  <a:pt x="55" y="12"/>
                </a:cubicBezTo>
                <a:cubicBezTo>
                  <a:pt x="55" y="9"/>
                  <a:pt x="56" y="6"/>
                  <a:pt x="58" y="4"/>
                </a:cubicBezTo>
                <a:cubicBezTo>
                  <a:pt x="61" y="2"/>
                  <a:pt x="64" y="0"/>
                  <a:pt x="67" y="0"/>
                </a:cubicBezTo>
                <a:cubicBezTo>
                  <a:pt x="69" y="0"/>
                  <a:pt x="71" y="1"/>
                  <a:pt x="73" y="2"/>
                </a:cubicBezTo>
                <a:cubicBezTo>
                  <a:pt x="75" y="3"/>
                  <a:pt x="77" y="5"/>
                  <a:pt x="78" y="7"/>
                </a:cubicBezTo>
                <a:cubicBezTo>
                  <a:pt x="78" y="6"/>
                  <a:pt x="79" y="6"/>
                  <a:pt x="79" y="6"/>
                </a:cubicBezTo>
                <a:cubicBezTo>
                  <a:pt x="81" y="6"/>
                  <a:pt x="82" y="7"/>
                  <a:pt x="83" y="8"/>
                </a:cubicBezTo>
                <a:cubicBezTo>
                  <a:pt x="85" y="9"/>
                  <a:pt x="85" y="11"/>
                  <a:pt x="85" y="12"/>
                </a:cubicBezTo>
                <a:cubicBezTo>
                  <a:pt x="85" y="61"/>
                  <a:pt x="85" y="61"/>
                  <a:pt x="85" y="61"/>
                </a:cubicBezTo>
                <a:cubicBezTo>
                  <a:pt x="85" y="70"/>
                  <a:pt x="82" y="78"/>
                  <a:pt x="75" y="85"/>
                </a:cubicBezTo>
                <a:cubicBezTo>
                  <a:pt x="68" y="91"/>
                  <a:pt x="59" y="96"/>
                  <a:pt x="49" y="97"/>
                </a:cubicBezTo>
                <a:cubicBezTo>
                  <a:pt x="49" y="109"/>
                  <a:pt x="49" y="109"/>
                  <a:pt x="49" y="109"/>
                </a:cubicBezTo>
                <a:cubicBezTo>
                  <a:pt x="49" y="116"/>
                  <a:pt x="52" y="122"/>
                  <a:pt x="58" y="126"/>
                </a:cubicBezTo>
                <a:cubicBezTo>
                  <a:pt x="64" y="131"/>
                  <a:pt x="71" y="133"/>
                  <a:pt x="79" y="133"/>
                </a:cubicBezTo>
                <a:cubicBezTo>
                  <a:pt x="87" y="133"/>
                  <a:pt x="95" y="131"/>
                  <a:pt x="101" y="126"/>
                </a:cubicBezTo>
                <a:cubicBezTo>
                  <a:pt x="106" y="122"/>
                  <a:pt x="109" y="116"/>
                  <a:pt x="109" y="109"/>
                </a:cubicBezTo>
                <a:cubicBezTo>
                  <a:pt x="109" y="72"/>
                  <a:pt x="109" y="72"/>
                  <a:pt x="109" y="72"/>
                </a:cubicBezTo>
                <a:cubicBezTo>
                  <a:pt x="106" y="71"/>
                  <a:pt x="103" y="68"/>
                  <a:pt x="101" y="65"/>
                </a:cubicBezTo>
                <a:cubicBezTo>
                  <a:pt x="98" y="62"/>
                  <a:pt x="97" y="59"/>
                  <a:pt x="97" y="55"/>
                </a:cubicBezTo>
                <a:cubicBezTo>
                  <a:pt x="97" y="50"/>
                  <a:pt x="99" y="45"/>
                  <a:pt x="103" y="42"/>
                </a:cubicBezTo>
                <a:cubicBezTo>
                  <a:pt x="106" y="38"/>
                  <a:pt x="110" y="37"/>
                  <a:pt x="115" y="37"/>
                </a:cubicBezTo>
                <a:cubicBezTo>
                  <a:pt x="121" y="37"/>
                  <a:pt x="125" y="38"/>
                  <a:pt x="128" y="42"/>
                </a:cubicBezTo>
                <a:cubicBezTo>
                  <a:pt x="132" y="45"/>
                  <a:pt x="134" y="50"/>
                  <a:pt x="134" y="55"/>
                </a:cubicBezTo>
                <a:close/>
                <a:moveTo>
                  <a:pt x="120" y="59"/>
                </a:moveTo>
                <a:cubicBezTo>
                  <a:pt x="121" y="58"/>
                  <a:pt x="122" y="56"/>
                  <a:pt x="122" y="55"/>
                </a:cubicBezTo>
                <a:cubicBezTo>
                  <a:pt x="122" y="53"/>
                  <a:pt x="121" y="52"/>
                  <a:pt x="120" y="51"/>
                </a:cubicBezTo>
                <a:cubicBezTo>
                  <a:pt x="119" y="49"/>
                  <a:pt x="117" y="49"/>
                  <a:pt x="115" y="49"/>
                </a:cubicBezTo>
                <a:cubicBezTo>
                  <a:pt x="114" y="49"/>
                  <a:pt x="112" y="49"/>
                  <a:pt x="111" y="51"/>
                </a:cubicBezTo>
                <a:cubicBezTo>
                  <a:pt x="110" y="52"/>
                  <a:pt x="109" y="53"/>
                  <a:pt x="109" y="55"/>
                </a:cubicBezTo>
                <a:cubicBezTo>
                  <a:pt x="109" y="56"/>
                  <a:pt x="110" y="58"/>
                  <a:pt x="111" y="59"/>
                </a:cubicBezTo>
                <a:cubicBezTo>
                  <a:pt x="112" y="60"/>
                  <a:pt x="114" y="61"/>
                  <a:pt x="115" y="61"/>
                </a:cubicBezTo>
                <a:cubicBezTo>
                  <a:pt x="117" y="61"/>
                  <a:pt x="119" y="60"/>
                  <a:pt x="120" y="5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1" name="Freeform 219"/>
          <p:cNvSpPr>
            <a:spLocks noEditPoints="1"/>
          </p:cNvSpPr>
          <p:nvPr/>
        </p:nvSpPr>
        <p:spPr bwMode="auto">
          <a:xfrm>
            <a:off x="6172706" y="3976604"/>
            <a:ext cx="244161" cy="209589"/>
          </a:xfrm>
          <a:custGeom>
            <a:avLst/>
            <a:gdLst>
              <a:gd name="T0" fmla="*/ 28 w 170"/>
              <a:gd name="T1" fmla="*/ 25 h 146"/>
              <a:gd name="T2" fmla="*/ 28 w 170"/>
              <a:gd name="T3" fmla="*/ 146 h 146"/>
              <a:gd name="T4" fmla="*/ 22 w 170"/>
              <a:gd name="T5" fmla="*/ 146 h 146"/>
              <a:gd name="T6" fmla="*/ 7 w 170"/>
              <a:gd name="T7" fmla="*/ 139 h 146"/>
              <a:gd name="T8" fmla="*/ 0 w 170"/>
              <a:gd name="T9" fmla="*/ 124 h 146"/>
              <a:gd name="T10" fmla="*/ 0 w 170"/>
              <a:gd name="T11" fmla="*/ 46 h 146"/>
              <a:gd name="T12" fmla="*/ 7 w 170"/>
              <a:gd name="T13" fmla="*/ 31 h 146"/>
              <a:gd name="T14" fmla="*/ 22 w 170"/>
              <a:gd name="T15" fmla="*/ 25 h 146"/>
              <a:gd name="T16" fmla="*/ 28 w 170"/>
              <a:gd name="T17" fmla="*/ 25 h 146"/>
              <a:gd name="T18" fmla="*/ 133 w 170"/>
              <a:gd name="T19" fmla="*/ 25 h 146"/>
              <a:gd name="T20" fmla="*/ 133 w 170"/>
              <a:gd name="T21" fmla="*/ 146 h 146"/>
              <a:gd name="T22" fmla="*/ 37 w 170"/>
              <a:gd name="T23" fmla="*/ 146 h 146"/>
              <a:gd name="T24" fmla="*/ 37 w 170"/>
              <a:gd name="T25" fmla="*/ 25 h 146"/>
              <a:gd name="T26" fmla="*/ 49 w 170"/>
              <a:gd name="T27" fmla="*/ 25 h 146"/>
              <a:gd name="T28" fmla="*/ 49 w 170"/>
              <a:gd name="T29" fmla="*/ 9 h 146"/>
              <a:gd name="T30" fmla="*/ 51 w 170"/>
              <a:gd name="T31" fmla="*/ 3 h 146"/>
              <a:gd name="T32" fmla="*/ 58 w 170"/>
              <a:gd name="T33" fmla="*/ 0 h 146"/>
              <a:gd name="T34" fmla="*/ 112 w 170"/>
              <a:gd name="T35" fmla="*/ 0 h 146"/>
              <a:gd name="T36" fmla="*/ 119 w 170"/>
              <a:gd name="T37" fmla="*/ 3 h 146"/>
              <a:gd name="T38" fmla="*/ 121 w 170"/>
              <a:gd name="T39" fmla="*/ 9 h 146"/>
              <a:gd name="T40" fmla="*/ 121 w 170"/>
              <a:gd name="T41" fmla="*/ 25 h 146"/>
              <a:gd name="T42" fmla="*/ 133 w 170"/>
              <a:gd name="T43" fmla="*/ 25 h 146"/>
              <a:gd name="T44" fmla="*/ 61 w 170"/>
              <a:gd name="T45" fmla="*/ 25 h 146"/>
              <a:gd name="T46" fmla="*/ 109 w 170"/>
              <a:gd name="T47" fmla="*/ 25 h 146"/>
              <a:gd name="T48" fmla="*/ 109 w 170"/>
              <a:gd name="T49" fmla="*/ 12 h 146"/>
              <a:gd name="T50" fmla="*/ 61 w 170"/>
              <a:gd name="T51" fmla="*/ 12 h 146"/>
              <a:gd name="T52" fmla="*/ 61 w 170"/>
              <a:gd name="T53" fmla="*/ 25 h 146"/>
              <a:gd name="T54" fmla="*/ 170 w 170"/>
              <a:gd name="T55" fmla="*/ 46 h 146"/>
              <a:gd name="T56" fmla="*/ 170 w 170"/>
              <a:gd name="T57" fmla="*/ 124 h 146"/>
              <a:gd name="T58" fmla="*/ 164 w 170"/>
              <a:gd name="T59" fmla="*/ 139 h 146"/>
              <a:gd name="T60" fmla="*/ 149 w 170"/>
              <a:gd name="T61" fmla="*/ 146 h 146"/>
              <a:gd name="T62" fmla="*/ 143 w 170"/>
              <a:gd name="T63" fmla="*/ 146 h 146"/>
              <a:gd name="T64" fmla="*/ 143 w 170"/>
              <a:gd name="T65" fmla="*/ 25 h 146"/>
              <a:gd name="T66" fmla="*/ 149 w 170"/>
              <a:gd name="T67" fmla="*/ 25 h 146"/>
              <a:gd name="T68" fmla="*/ 164 w 170"/>
              <a:gd name="T69" fmla="*/ 31 h 146"/>
              <a:gd name="T70" fmla="*/ 170 w 170"/>
              <a:gd name="T71"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0" h="146">
                <a:moveTo>
                  <a:pt x="28" y="25"/>
                </a:moveTo>
                <a:cubicBezTo>
                  <a:pt x="28" y="146"/>
                  <a:pt x="28" y="146"/>
                  <a:pt x="28" y="146"/>
                </a:cubicBezTo>
                <a:cubicBezTo>
                  <a:pt x="22" y="146"/>
                  <a:pt x="22" y="146"/>
                  <a:pt x="22" y="146"/>
                </a:cubicBezTo>
                <a:cubicBezTo>
                  <a:pt x="16" y="146"/>
                  <a:pt x="11" y="143"/>
                  <a:pt x="7" y="139"/>
                </a:cubicBezTo>
                <a:cubicBezTo>
                  <a:pt x="2" y="135"/>
                  <a:pt x="0" y="130"/>
                  <a:pt x="0" y="124"/>
                </a:cubicBezTo>
                <a:cubicBezTo>
                  <a:pt x="0" y="46"/>
                  <a:pt x="0" y="46"/>
                  <a:pt x="0" y="46"/>
                </a:cubicBezTo>
                <a:cubicBezTo>
                  <a:pt x="0" y="40"/>
                  <a:pt x="2" y="35"/>
                  <a:pt x="7" y="31"/>
                </a:cubicBezTo>
                <a:cubicBezTo>
                  <a:pt x="11" y="27"/>
                  <a:pt x="16" y="25"/>
                  <a:pt x="22" y="25"/>
                </a:cubicBezTo>
                <a:lnTo>
                  <a:pt x="28" y="25"/>
                </a:lnTo>
                <a:close/>
                <a:moveTo>
                  <a:pt x="133" y="25"/>
                </a:moveTo>
                <a:cubicBezTo>
                  <a:pt x="133" y="146"/>
                  <a:pt x="133" y="146"/>
                  <a:pt x="133" y="146"/>
                </a:cubicBezTo>
                <a:cubicBezTo>
                  <a:pt x="37" y="146"/>
                  <a:pt x="37" y="146"/>
                  <a:pt x="37" y="146"/>
                </a:cubicBezTo>
                <a:cubicBezTo>
                  <a:pt x="37" y="25"/>
                  <a:pt x="37" y="25"/>
                  <a:pt x="37" y="25"/>
                </a:cubicBezTo>
                <a:cubicBezTo>
                  <a:pt x="49" y="25"/>
                  <a:pt x="49" y="25"/>
                  <a:pt x="49" y="25"/>
                </a:cubicBezTo>
                <a:cubicBezTo>
                  <a:pt x="49" y="9"/>
                  <a:pt x="49" y="9"/>
                  <a:pt x="49" y="9"/>
                </a:cubicBezTo>
                <a:cubicBezTo>
                  <a:pt x="49" y="7"/>
                  <a:pt x="50" y="5"/>
                  <a:pt x="51" y="3"/>
                </a:cubicBezTo>
                <a:cubicBezTo>
                  <a:pt x="53" y="1"/>
                  <a:pt x="55" y="0"/>
                  <a:pt x="58" y="0"/>
                </a:cubicBezTo>
                <a:cubicBezTo>
                  <a:pt x="112" y="0"/>
                  <a:pt x="112" y="0"/>
                  <a:pt x="112" y="0"/>
                </a:cubicBezTo>
                <a:cubicBezTo>
                  <a:pt x="115" y="0"/>
                  <a:pt x="117" y="1"/>
                  <a:pt x="119" y="3"/>
                </a:cubicBezTo>
                <a:cubicBezTo>
                  <a:pt x="120" y="5"/>
                  <a:pt x="121" y="7"/>
                  <a:pt x="121" y="9"/>
                </a:cubicBezTo>
                <a:cubicBezTo>
                  <a:pt x="121" y="25"/>
                  <a:pt x="121" y="25"/>
                  <a:pt x="121" y="25"/>
                </a:cubicBezTo>
                <a:lnTo>
                  <a:pt x="133" y="25"/>
                </a:lnTo>
                <a:close/>
                <a:moveTo>
                  <a:pt x="61" y="25"/>
                </a:moveTo>
                <a:cubicBezTo>
                  <a:pt x="109" y="25"/>
                  <a:pt x="109" y="25"/>
                  <a:pt x="109" y="25"/>
                </a:cubicBezTo>
                <a:cubicBezTo>
                  <a:pt x="109" y="12"/>
                  <a:pt x="109" y="12"/>
                  <a:pt x="109" y="12"/>
                </a:cubicBezTo>
                <a:cubicBezTo>
                  <a:pt x="61" y="12"/>
                  <a:pt x="61" y="12"/>
                  <a:pt x="61" y="12"/>
                </a:cubicBezTo>
                <a:lnTo>
                  <a:pt x="61" y="25"/>
                </a:lnTo>
                <a:close/>
                <a:moveTo>
                  <a:pt x="170" y="46"/>
                </a:moveTo>
                <a:cubicBezTo>
                  <a:pt x="170" y="124"/>
                  <a:pt x="170" y="124"/>
                  <a:pt x="170" y="124"/>
                </a:cubicBezTo>
                <a:cubicBezTo>
                  <a:pt x="170" y="130"/>
                  <a:pt x="168" y="135"/>
                  <a:pt x="164" y="139"/>
                </a:cubicBezTo>
                <a:cubicBezTo>
                  <a:pt x="159" y="143"/>
                  <a:pt x="154" y="146"/>
                  <a:pt x="149" y="146"/>
                </a:cubicBezTo>
                <a:cubicBezTo>
                  <a:pt x="143" y="146"/>
                  <a:pt x="143" y="146"/>
                  <a:pt x="143" y="146"/>
                </a:cubicBezTo>
                <a:cubicBezTo>
                  <a:pt x="143" y="25"/>
                  <a:pt x="143" y="25"/>
                  <a:pt x="143" y="25"/>
                </a:cubicBezTo>
                <a:cubicBezTo>
                  <a:pt x="149" y="25"/>
                  <a:pt x="149" y="25"/>
                  <a:pt x="149" y="25"/>
                </a:cubicBezTo>
                <a:cubicBezTo>
                  <a:pt x="154" y="25"/>
                  <a:pt x="159" y="27"/>
                  <a:pt x="164" y="31"/>
                </a:cubicBezTo>
                <a:cubicBezTo>
                  <a:pt x="168" y="35"/>
                  <a:pt x="170" y="40"/>
                  <a:pt x="170"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2" name="Freeform 220"/>
          <p:cNvSpPr>
            <a:spLocks noEditPoints="1"/>
          </p:cNvSpPr>
          <p:nvPr/>
        </p:nvSpPr>
        <p:spPr bwMode="auto">
          <a:xfrm>
            <a:off x="6490328" y="3959319"/>
            <a:ext cx="224714" cy="244161"/>
          </a:xfrm>
          <a:custGeom>
            <a:avLst/>
            <a:gdLst>
              <a:gd name="T0" fmla="*/ 157 w 157"/>
              <a:gd name="T1" fmla="*/ 133 h 170"/>
              <a:gd name="T2" fmla="*/ 153 w 157"/>
              <a:gd name="T3" fmla="*/ 142 h 170"/>
              <a:gd name="T4" fmla="*/ 145 w 157"/>
              <a:gd name="T5" fmla="*/ 145 h 170"/>
              <a:gd name="T6" fmla="*/ 102 w 157"/>
              <a:gd name="T7" fmla="*/ 145 h 170"/>
              <a:gd name="T8" fmla="*/ 95 w 157"/>
              <a:gd name="T9" fmla="*/ 163 h 170"/>
              <a:gd name="T10" fmla="*/ 78 w 157"/>
              <a:gd name="T11" fmla="*/ 170 h 170"/>
              <a:gd name="T12" fmla="*/ 61 w 157"/>
              <a:gd name="T13" fmla="*/ 163 h 170"/>
              <a:gd name="T14" fmla="*/ 54 w 157"/>
              <a:gd name="T15" fmla="*/ 145 h 170"/>
              <a:gd name="T16" fmla="*/ 12 w 157"/>
              <a:gd name="T17" fmla="*/ 145 h 170"/>
              <a:gd name="T18" fmla="*/ 3 w 157"/>
              <a:gd name="T19" fmla="*/ 142 h 170"/>
              <a:gd name="T20" fmla="*/ 0 w 157"/>
              <a:gd name="T21" fmla="*/ 133 h 170"/>
              <a:gd name="T22" fmla="*/ 8 w 157"/>
              <a:gd name="T23" fmla="*/ 125 h 170"/>
              <a:gd name="T24" fmla="*/ 16 w 157"/>
              <a:gd name="T25" fmla="*/ 114 h 170"/>
              <a:gd name="T26" fmla="*/ 23 w 157"/>
              <a:gd name="T27" fmla="*/ 99 h 170"/>
              <a:gd name="T28" fmla="*/ 28 w 157"/>
              <a:gd name="T29" fmla="*/ 79 h 170"/>
              <a:gd name="T30" fmla="*/ 30 w 157"/>
              <a:gd name="T31" fmla="*/ 55 h 170"/>
              <a:gd name="T32" fmla="*/ 41 w 157"/>
              <a:gd name="T33" fmla="*/ 28 h 170"/>
              <a:gd name="T34" fmla="*/ 70 w 157"/>
              <a:gd name="T35" fmla="*/ 13 h 170"/>
              <a:gd name="T36" fmla="*/ 69 w 157"/>
              <a:gd name="T37" fmla="*/ 9 h 170"/>
              <a:gd name="T38" fmla="*/ 72 w 157"/>
              <a:gd name="T39" fmla="*/ 3 h 170"/>
              <a:gd name="T40" fmla="*/ 78 w 157"/>
              <a:gd name="T41" fmla="*/ 0 h 170"/>
              <a:gd name="T42" fmla="*/ 85 w 157"/>
              <a:gd name="T43" fmla="*/ 3 h 170"/>
              <a:gd name="T44" fmla="*/ 87 w 157"/>
              <a:gd name="T45" fmla="*/ 9 h 170"/>
              <a:gd name="T46" fmla="*/ 87 w 157"/>
              <a:gd name="T47" fmla="*/ 13 h 170"/>
              <a:gd name="T48" fmla="*/ 116 w 157"/>
              <a:gd name="T49" fmla="*/ 28 h 170"/>
              <a:gd name="T50" fmla="*/ 127 w 157"/>
              <a:gd name="T51" fmla="*/ 55 h 170"/>
              <a:gd name="T52" fmla="*/ 128 w 157"/>
              <a:gd name="T53" fmla="*/ 79 h 170"/>
              <a:gd name="T54" fmla="*/ 133 w 157"/>
              <a:gd name="T55" fmla="*/ 99 h 170"/>
              <a:gd name="T56" fmla="*/ 140 w 157"/>
              <a:gd name="T57" fmla="*/ 114 h 170"/>
              <a:gd name="T58" fmla="*/ 148 w 157"/>
              <a:gd name="T59" fmla="*/ 125 h 170"/>
              <a:gd name="T60" fmla="*/ 157 w 157"/>
              <a:gd name="T61" fmla="*/ 133 h 170"/>
              <a:gd name="T62" fmla="*/ 17 w 157"/>
              <a:gd name="T63" fmla="*/ 133 h 170"/>
              <a:gd name="T64" fmla="*/ 140 w 157"/>
              <a:gd name="T65" fmla="*/ 133 h 170"/>
              <a:gd name="T66" fmla="*/ 115 w 157"/>
              <a:gd name="T67" fmla="*/ 55 h 170"/>
              <a:gd name="T68" fmla="*/ 112 w 157"/>
              <a:gd name="T69" fmla="*/ 45 h 170"/>
              <a:gd name="T70" fmla="*/ 106 w 157"/>
              <a:gd name="T71" fmla="*/ 35 h 170"/>
              <a:gd name="T72" fmla="*/ 94 w 157"/>
              <a:gd name="T73" fmla="*/ 27 h 170"/>
              <a:gd name="T74" fmla="*/ 78 w 157"/>
              <a:gd name="T75" fmla="*/ 24 h 170"/>
              <a:gd name="T76" fmla="*/ 62 w 157"/>
              <a:gd name="T77" fmla="*/ 27 h 170"/>
              <a:gd name="T78" fmla="*/ 51 w 157"/>
              <a:gd name="T79" fmla="*/ 35 h 170"/>
              <a:gd name="T80" fmla="*/ 44 w 157"/>
              <a:gd name="T81" fmla="*/ 45 h 170"/>
              <a:gd name="T82" fmla="*/ 42 w 157"/>
              <a:gd name="T83" fmla="*/ 55 h 170"/>
              <a:gd name="T84" fmla="*/ 17 w 157"/>
              <a:gd name="T85" fmla="*/ 133 h 170"/>
              <a:gd name="T86" fmla="*/ 80 w 157"/>
              <a:gd name="T87" fmla="*/ 161 h 170"/>
              <a:gd name="T88" fmla="*/ 78 w 157"/>
              <a:gd name="T89" fmla="*/ 159 h 170"/>
              <a:gd name="T90" fmla="*/ 69 w 157"/>
              <a:gd name="T91" fmla="*/ 155 h 170"/>
              <a:gd name="T92" fmla="*/ 65 w 157"/>
              <a:gd name="T93" fmla="*/ 145 h 170"/>
              <a:gd name="T94" fmla="*/ 63 w 157"/>
              <a:gd name="T95" fmla="*/ 144 h 170"/>
              <a:gd name="T96" fmla="*/ 62 w 157"/>
              <a:gd name="T97" fmla="*/ 145 h 170"/>
              <a:gd name="T98" fmla="*/ 66 w 157"/>
              <a:gd name="T99" fmla="*/ 157 h 170"/>
              <a:gd name="T100" fmla="*/ 78 w 157"/>
              <a:gd name="T101" fmla="*/ 162 h 170"/>
              <a:gd name="T102" fmla="*/ 80 w 157"/>
              <a:gd name="T10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170">
                <a:moveTo>
                  <a:pt x="157" y="133"/>
                </a:moveTo>
                <a:cubicBezTo>
                  <a:pt x="157" y="137"/>
                  <a:pt x="156" y="139"/>
                  <a:pt x="153" y="142"/>
                </a:cubicBezTo>
                <a:cubicBezTo>
                  <a:pt x="151" y="144"/>
                  <a:pt x="148" y="145"/>
                  <a:pt x="145" y="145"/>
                </a:cubicBezTo>
                <a:cubicBezTo>
                  <a:pt x="102" y="145"/>
                  <a:pt x="102" y="145"/>
                  <a:pt x="102" y="145"/>
                </a:cubicBezTo>
                <a:cubicBezTo>
                  <a:pt x="102" y="152"/>
                  <a:pt x="100" y="158"/>
                  <a:pt x="95" y="163"/>
                </a:cubicBezTo>
                <a:cubicBezTo>
                  <a:pt x="91" y="167"/>
                  <a:pt x="85" y="170"/>
                  <a:pt x="78" y="170"/>
                </a:cubicBezTo>
                <a:cubicBezTo>
                  <a:pt x="72" y="170"/>
                  <a:pt x="66" y="167"/>
                  <a:pt x="61" y="163"/>
                </a:cubicBezTo>
                <a:cubicBezTo>
                  <a:pt x="56" y="158"/>
                  <a:pt x="54" y="152"/>
                  <a:pt x="54" y="145"/>
                </a:cubicBezTo>
                <a:cubicBezTo>
                  <a:pt x="12" y="145"/>
                  <a:pt x="12" y="145"/>
                  <a:pt x="12" y="145"/>
                </a:cubicBezTo>
                <a:cubicBezTo>
                  <a:pt x="8" y="145"/>
                  <a:pt x="6" y="144"/>
                  <a:pt x="3" y="142"/>
                </a:cubicBezTo>
                <a:cubicBezTo>
                  <a:pt x="1" y="139"/>
                  <a:pt x="0" y="137"/>
                  <a:pt x="0" y="133"/>
                </a:cubicBezTo>
                <a:cubicBezTo>
                  <a:pt x="3" y="131"/>
                  <a:pt x="6" y="128"/>
                  <a:pt x="8" y="125"/>
                </a:cubicBezTo>
                <a:cubicBezTo>
                  <a:pt x="11" y="122"/>
                  <a:pt x="13" y="118"/>
                  <a:pt x="16" y="114"/>
                </a:cubicBezTo>
                <a:cubicBezTo>
                  <a:pt x="19" y="109"/>
                  <a:pt x="21" y="104"/>
                  <a:pt x="23" y="99"/>
                </a:cubicBezTo>
                <a:cubicBezTo>
                  <a:pt x="25" y="93"/>
                  <a:pt x="27" y="87"/>
                  <a:pt x="28" y="79"/>
                </a:cubicBezTo>
                <a:cubicBezTo>
                  <a:pt x="29" y="72"/>
                  <a:pt x="30" y="63"/>
                  <a:pt x="30" y="55"/>
                </a:cubicBezTo>
                <a:cubicBezTo>
                  <a:pt x="30" y="45"/>
                  <a:pt x="33" y="36"/>
                  <a:pt x="41" y="28"/>
                </a:cubicBezTo>
                <a:cubicBezTo>
                  <a:pt x="48" y="20"/>
                  <a:pt x="58" y="15"/>
                  <a:pt x="70" y="13"/>
                </a:cubicBezTo>
                <a:cubicBezTo>
                  <a:pt x="69" y="12"/>
                  <a:pt x="69" y="11"/>
                  <a:pt x="69" y="9"/>
                </a:cubicBezTo>
                <a:cubicBezTo>
                  <a:pt x="69" y="7"/>
                  <a:pt x="70" y="5"/>
                  <a:pt x="72" y="3"/>
                </a:cubicBezTo>
                <a:cubicBezTo>
                  <a:pt x="74" y="1"/>
                  <a:pt x="76" y="0"/>
                  <a:pt x="78" y="0"/>
                </a:cubicBezTo>
                <a:cubicBezTo>
                  <a:pt x="81" y="0"/>
                  <a:pt x="83" y="1"/>
                  <a:pt x="85" y="3"/>
                </a:cubicBezTo>
                <a:cubicBezTo>
                  <a:pt x="86" y="5"/>
                  <a:pt x="87" y="7"/>
                  <a:pt x="87" y="9"/>
                </a:cubicBezTo>
                <a:cubicBezTo>
                  <a:pt x="87" y="11"/>
                  <a:pt x="87" y="12"/>
                  <a:pt x="87" y="13"/>
                </a:cubicBezTo>
                <a:cubicBezTo>
                  <a:pt x="99" y="15"/>
                  <a:pt x="108" y="20"/>
                  <a:pt x="116" y="28"/>
                </a:cubicBezTo>
                <a:cubicBezTo>
                  <a:pt x="123" y="36"/>
                  <a:pt x="127" y="45"/>
                  <a:pt x="127" y="55"/>
                </a:cubicBezTo>
                <a:cubicBezTo>
                  <a:pt x="127" y="63"/>
                  <a:pt x="127" y="72"/>
                  <a:pt x="128" y="79"/>
                </a:cubicBezTo>
                <a:cubicBezTo>
                  <a:pt x="130" y="87"/>
                  <a:pt x="131" y="93"/>
                  <a:pt x="133" y="99"/>
                </a:cubicBezTo>
                <a:cubicBezTo>
                  <a:pt x="135" y="104"/>
                  <a:pt x="137" y="109"/>
                  <a:pt x="140" y="114"/>
                </a:cubicBezTo>
                <a:cubicBezTo>
                  <a:pt x="143" y="118"/>
                  <a:pt x="146" y="122"/>
                  <a:pt x="148" y="125"/>
                </a:cubicBezTo>
                <a:cubicBezTo>
                  <a:pt x="151" y="128"/>
                  <a:pt x="154" y="131"/>
                  <a:pt x="157" y="133"/>
                </a:cubicBezTo>
                <a:close/>
                <a:moveTo>
                  <a:pt x="17" y="133"/>
                </a:moveTo>
                <a:cubicBezTo>
                  <a:pt x="140" y="133"/>
                  <a:pt x="140" y="133"/>
                  <a:pt x="140" y="133"/>
                </a:cubicBezTo>
                <a:cubicBezTo>
                  <a:pt x="123" y="114"/>
                  <a:pt x="115" y="88"/>
                  <a:pt x="115" y="55"/>
                </a:cubicBezTo>
                <a:cubicBezTo>
                  <a:pt x="115" y="51"/>
                  <a:pt x="114" y="48"/>
                  <a:pt x="112" y="45"/>
                </a:cubicBezTo>
                <a:cubicBezTo>
                  <a:pt x="111" y="41"/>
                  <a:pt x="109" y="38"/>
                  <a:pt x="106" y="35"/>
                </a:cubicBezTo>
                <a:cubicBezTo>
                  <a:pt x="103" y="32"/>
                  <a:pt x="99" y="29"/>
                  <a:pt x="94" y="27"/>
                </a:cubicBezTo>
                <a:cubicBezTo>
                  <a:pt x="89" y="25"/>
                  <a:pt x="84" y="24"/>
                  <a:pt x="78" y="24"/>
                </a:cubicBezTo>
                <a:cubicBezTo>
                  <a:pt x="72" y="24"/>
                  <a:pt x="67" y="25"/>
                  <a:pt x="62" y="27"/>
                </a:cubicBezTo>
                <a:cubicBezTo>
                  <a:pt x="57" y="29"/>
                  <a:pt x="54" y="32"/>
                  <a:pt x="51" y="35"/>
                </a:cubicBezTo>
                <a:cubicBezTo>
                  <a:pt x="48" y="38"/>
                  <a:pt x="46" y="41"/>
                  <a:pt x="44" y="45"/>
                </a:cubicBezTo>
                <a:cubicBezTo>
                  <a:pt x="43" y="48"/>
                  <a:pt x="42" y="51"/>
                  <a:pt x="42" y="55"/>
                </a:cubicBezTo>
                <a:cubicBezTo>
                  <a:pt x="42" y="88"/>
                  <a:pt x="34" y="114"/>
                  <a:pt x="17" y="133"/>
                </a:cubicBezTo>
                <a:close/>
                <a:moveTo>
                  <a:pt x="80" y="161"/>
                </a:moveTo>
                <a:cubicBezTo>
                  <a:pt x="80" y="160"/>
                  <a:pt x="79" y="159"/>
                  <a:pt x="78" y="159"/>
                </a:cubicBezTo>
                <a:cubicBezTo>
                  <a:pt x="74" y="159"/>
                  <a:pt x="71" y="158"/>
                  <a:pt x="69" y="155"/>
                </a:cubicBezTo>
                <a:cubicBezTo>
                  <a:pt x="66" y="152"/>
                  <a:pt x="65" y="149"/>
                  <a:pt x="65" y="145"/>
                </a:cubicBezTo>
                <a:cubicBezTo>
                  <a:pt x="65" y="144"/>
                  <a:pt x="64" y="144"/>
                  <a:pt x="63" y="144"/>
                </a:cubicBezTo>
                <a:cubicBezTo>
                  <a:pt x="62" y="144"/>
                  <a:pt x="62" y="144"/>
                  <a:pt x="62" y="145"/>
                </a:cubicBezTo>
                <a:cubicBezTo>
                  <a:pt x="62" y="150"/>
                  <a:pt x="63" y="154"/>
                  <a:pt x="66" y="157"/>
                </a:cubicBezTo>
                <a:cubicBezTo>
                  <a:pt x="70" y="160"/>
                  <a:pt x="74" y="162"/>
                  <a:pt x="78" y="162"/>
                </a:cubicBezTo>
                <a:cubicBezTo>
                  <a:pt x="79" y="162"/>
                  <a:pt x="80" y="162"/>
                  <a:pt x="80" y="1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3" name="Freeform 221"/>
          <p:cNvSpPr>
            <a:spLocks noEditPoints="1"/>
          </p:cNvSpPr>
          <p:nvPr/>
        </p:nvSpPr>
        <p:spPr bwMode="auto">
          <a:xfrm>
            <a:off x="6788507" y="3993891"/>
            <a:ext cx="250643" cy="192304"/>
          </a:xfrm>
          <a:custGeom>
            <a:avLst/>
            <a:gdLst>
              <a:gd name="T0" fmla="*/ 0 w 175"/>
              <a:gd name="T1" fmla="*/ 109 h 134"/>
              <a:gd name="T2" fmla="*/ 169 w 175"/>
              <a:gd name="T3" fmla="*/ 109 h 134"/>
              <a:gd name="T4" fmla="*/ 162 w 175"/>
              <a:gd name="T5" fmla="*/ 126 h 134"/>
              <a:gd name="T6" fmla="*/ 145 w 175"/>
              <a:gd name="T7" fmla="*/ 134 h 134"/>
              <a:gd name="T8" fmla="*/ 24 w 175"/>
              <a:gd name="T9" fmla="*/ 134 h 134"/>
              <a:gd name="T10" fmla="*/ 7 w 175"/>
              <a:gd name="T11" fmla="*/ 126 h 134"/>
              <a:gd name="T12" fmla="*/ 0 w 175"/>
              <a:gd name="T13" fmla="*/ 109 h 134"/>
              <a:gd name="T14" fmla="*/ 165 w 175"/>
              <a:gd name="T15" fmla="*/ 11 h 134"/>
              <a:gd name="T16" fmla="*/ 175 w 175"/>
              <a:gd name="T17" fmla="*/ 37 h 134"/>
              <a:gd name="T18" fmla="*/ 165 w 175"/>
              <a:gd name="T19" fmla="*/ 62 h 134"/>
              <a:gd name="T20" fmla="*/ 139 w 175"/>
              <a:gd name="T21" fmla="*/ 73 h 134"/>
              <a:gd name="T22" fmla="*/ 133 w 175"/>
              <a:gd name="T23" fmla="*/ 73 h 134"/>
              <a:gd name="T24" fmla="*/ 133 w 175"/>
              <a:gd name="T25" fmla="*/ 76 h 134"/>
              <a:gd name="T26" fmla="*/ 127 w 175"/>
              <a:gd name="T27" fmla="*/ 91 h 134"/>
              <a:gd name="T28" fmla="*/ 112 w 175"/>
              <a:gd name="T29" fmla="*/ 97 h 134"/>
              <a:gd name="T30" fmla="*/ 45 w 175"/>
              <a:gd name="T31" fmla="*/ 97 h 134"/>
              <a:gd name="T32" fmla="*/ 30 w 175"/>
              <a:gd name="T33" fmla="*/ 91 h 134"/>
              <a:gd name="T34" fmla="*/ 24 w 175"/>
              <a:gd name="T35" fmla="*/ 76 h 134"/>
              <a:gd name="T36" fmla="*/ 24 w 175"/>
              <a:gd name="T37" fmla="*/ 6 h 134"/>
              <a:gd name="T38" fmla="*/ 26 w 175"/>
              <a:gd name="T39" fmla="*/ 2 h 134"/>
              <a:gd name="T40" fmla="*/ 30 w 175"/>
              <a:gd name="T41" fmla="*/ 0 h 134"/>
              <a:gd name="T42" fmla="*/ 139 w 175"/>
              <a:gd name="T43" fmla="*/ 0 h 134"/>
              <a:gd name="T44" fmla="*/ 165 w 175"/>
              <a:gd name="T45" fmla="*/ 11 h 134"/>
              <a:gd name="T46" fmla="*/ 152 w 175"/>
              <a:gd name="T47" fmla="*/ 50 h 134"/>
              <a:gd name="T48" fmla="*/ 157 w 175"/>
              <a:gd name="T49" fmla="*/ 37 h 134"/>
              <a:gd name="T50" fmla="*/ 152 w 175"/>
              <a:gd name="T51" fmla="*/ 24 h 134"/>
              <a:gd name="T52" fmla="*/ 139 w 175"/>
              <a:gd name="T53" fmla="*/ 19 h 134"/>
              <a:gd name="T54" fmla="*/ 133 w 175"/>
              <a:gd name="T55" fmla="*/ 19 h 134"/>
              <a:gd name="T56" fmla="*/ 133 w 175"/>
              <a:gd name="T57" fmla="*/ 55 h 134"/>
              <a:gd name="T58" fmla="*/ 139 w 175"/>
              <a:gd name="T59" fmla="*/ 55 h 134"/>
              <a:gd name="T60" fmla="*/ 152 w 175"/>
              <a:gd name="T61" fmla="*/ 5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5" h="134">
                <a:moveTo>
                  <a:pt x="0" y="109"/>
                </a:moveTo>
                <a:cubicBezTo>
                  <a:pt x="169" y="109"/>
                  <a:pt x="169" y="109"/>
                  <a:pt x="169" y="109"/>
                </a:cubicBezTo>
                <a:cubicBezTo>
                  <a:pt x="169" y="116"/>
                  <a:pt x="167" y="122"/>
                  <a:pt x="162" y="126"/>
                </a:cubicBezTo>
                <a:cubicBezTo>
                  <a:pt x="157" y="131"/>
                  <a:pt x="152" y="134"/>
                  <a:pt x="145" y="134"/>
                </a:cubicBezTo>
                <a:cubicBezTo>
                  <a:pt x="24" y="134"/>
                  <a:pt x="24" y="134"/>
                  <a:pt x="24" y="134"/>
                </a:cubicBezTo>
                <a:cubicBezTo>
                  <a:pt x="17" y="134"/>
                  <a:pt x="11" y="131"/>
                  <a:pt x="7" y="126"/>
                </a:cubicBezTo>
                <a:cubicBezTo>
                  <a:pt x="2" y="122"/>
                  <a:pt x="0" y="116"/>
                  <a:pt x="0" y="109"/>
                </a:cubicBezTo>
                <a:close/>
                <a:moveTo>
                  <a:pt x="165" y="11"/>
                </a:moveTo>
                <a:cubicBezTo>
                  <a:pt x="172" y="18"/>
                  <a:pt x="175" y="27"/>
                  <a:pt x="175" y="37"/>
                </a:cubicBezTo>
                <a:cubicBezTo>
                  <a:pt x="175" y="47"/>
                  <a:pt x="172" y="55"/>
                  <a:pt x="165" y="62"/>
                </a:cubicBezTo>
                <a:cubicBezTo>
                  <a:pt x="157" y="69"/>
                  <a:pt x="149" y="73"/>
                  <a:pt x="139" y="73"/>
                </a:cubicBezTo>
                <a:cubicBezTo>
                  <a:pt x="133" y="73"/>
                  <a:pt x="133" y="73"/>
                  <a:pt x="133" y="73"/>
                </a:cubicBezTo>
                <a:cubicBezTo>
                  <a:pt x="133" y="76"/>
                  <a:pt x="133" y="76"/>
                  <a:pt x="133" y="76"/>
                </a:cubicBezTo>
                <a:cubicBezTo>
                  <a:pt x="133" y="82"/>
                  <a:pt x="131" y="87"/>
                  <a:pt x="127" y="91"/>
                </a:cubicBezTo>
                <a:cubicBezTo>
                  <a:pt x="122" y="95"/>
                  <a:pt x="117" y="97"/>
                  <a:pt x="112" y="97"/>
                </a:cubicBezTo>
                <a:cubicBezTo>
                  <a:pt x="45" y="97"/>
                  <a:pt x="45" y="97"/>
                  <a:pt x="45" y="97"/>
                </a:cubicBezTo>
                <a:cubicBezTo>
                  <a:pt x="39" y="97"/>
                  <a:pt x="34" y="95"/>
                  <a:pt x="30" y="91"/>
                </a:cubicBezTo>
                <a:cubicBezTo>
                  <a:pt x="26" y="87"/>
                  <a:pt x="24" y="82"/>
                  <a:pt x="24" y="76"/>
                </a:cubicBezTo>
                <a:cubicBezTo>
                  <a:pt x="24" y="6"/>
                  <a:pt x="24" y="6"/>
                  <a:pt x="24" y="6"/>
                </a:cubicBezTo>
                <a:cubicBezTo>
                  <a:pt x="24" y="5"/>
                  <a:pt x="24" y="3"/>
                  <a:pt x="26" y="2"/>
                </a:cubicBezTo>
                <a:cubicBezTo>
                  <a:pt x="27" y="1"/>
                  <a:pt x="28" y="0"/>
                  <a:pt x="30" y="0"/>
                </a:cubicBezTo>
                <a:cubicBezTo>
                  <a:pt x="139" y="0"/>
                  <a:pt x="139" y="0"/>
                  <a:pt x="139" y="0"/>
                </a:cubicBezTo>
                <a:cubicBezTo>
                  <a:pt x="149" y="0"/>
                  <a:pt x="157" y="4"/>
                  <a:pt x="165" y="11"/>
                </a:cubicBezTo>
                <a:close/>
                <a:moveTo>
                  <a:pt x="152" y="50"/>
                </a:moveTo>
                <a:cubicBezTo>
                  <a:pt x="155" y="46"/>
                  <a:pt x="157" y="42"/>
                  <a:pt x="157" y="37"/>
                </a:cubicBezTo>
                <a:cubicBezTo>
                  <a:pt x="157" y="32"/>
                  <a:pt x="155" y="27"/>
                  <a:pt x="152" y="24"/>
                </a:cubicBezTo>
                <a:cubicBezTo>
                  <a:pt x="148" y="20"/>
                  <a:pt x="144" y="19"/>
                  <a:pt x="139" y="19"/>
                </a:cubicBezTo>
                <a:cubicBezTo>
                  <a:pt x="133" y="19"/>
                  <a:pt x="133" y="19"/>
                  <a:pt x="133" y="19"/>
                </a:cubicBezTo>
                <a:cubicBezTo>
                  <a:pt x="133" y="55"/>
                  <a:pt x="133" y="55"/>
                  <a:pt x="133" y="55"/>
                </a:cubicBezTo>
                <a:cubicBezTo>
                  <a:pt x="139" y="55"/>
                  <a:pt x="139" y="55"/>
                  <a:pt x="139" y="55"/>
                </a:cubicBezTo>
                <a:cubicBezTo>
                  <a:pt x="144" y="55"/>
                  <a:pt x="148" y="53"/>
                  <a:pt x="152" y="5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4" name="Freeform 222"/>
          <p:cNvSpPr>
            <a:spLocks noEditPoints="1"/>
          </p:cNvSpPr>
          <p:nvPr/>
        </p:nvSpPr>
        <p:spPr bwMode="auto">
          <a:xfrm>
            <a:off x="7112613" y="3959319"/>
            <a:ext cx="190143" cy="244161"/>
          </a:xfrm>
          <a:custGeom>
            <a:avLst/>
            <a:gdLst>
              <a:gd name="T0" fmla="*/ 60 w 133"/>
              <a:gd name="T1" fmla="*/ 6 h 170"/>
              <a:gd name="T2" fmla="*/ 60 w 133"/>
              <a:gd name="T3" fmla="*/ 67 h 170"/>
              <a:gd name="T4" fmla="*/ 57 w 133"/>
              <a:gd name="T5" fmla="*/ 77 h 170"/>
              <a:gd name="T6" fmla="*/ 48 w 133"/>
              <a:gd name="T7" fmla="*/ 84 h 170"/>
              <a:gd name="T8" fmla="*/ 48 w 133"/>
              <a:gd name="T9" fmla="*/ 158 h 170"/>
              <a:gd name="T10" fmla="*/ 45 w 133"/>
              <a:gd name="T11" fmla="*/ 166 h 170"/>
              <a:gd name="T12" fmla="*/ 36 w 133"/>
              <a:gd name="T13" fmla="*/ 170 h 170"/>
              <a:gd name="T14" fmla="*/ 24 w 133"/>
              <a:gd name="T15" fmla="*/ 170 h 170"/>
              <a:gd name="T16" fmla="*/ 16 w 133"/>
              <a:gd name="T17" fmla="*/ 166 h 170"/>
              <a:gd name="T18" fmla="*/ 12 w 133"/>
              <a:gd name="T19" fmla="*/ 158 h 170"/>
              <a:gd name="T20" fmla="*/ 12 w 133"/>
              <a:gd name="T21" fmla="*/ 84 h 170"/>
              <a:gd name="T22" fmla="*/ 3 w 133"/>
              <a:gd name="T23" fmla="*/ 77 h 170"/>
              <a:gd name="T24" fmla="*/ 0 w 133"/>
              <a:gd name="T25" fmla="*/ 67 h 170"/>
              <a:gd name="T26" fmla="*/ 0 w 133"/>
              <a:gd name="T27" fmla="*/ 6 h 170"/>
              <a:gd name="T28" fmla="*/ 2 w 133"/>
              <a:gd name="T29" fmla="*/ 2 h 170"/>
              <a:gd name="T30" fmla="*/ 6 w 133"/>
              <a:gd name="T31" fmla="*/ 0 h 170"/>
              <a:gd name="T32" fmla="*/ 10 w 133"/>
              <a:gd name="T33" fmla="*/ 2 h 170"/>
              <a:gd name="T34" fmla="*/ 12 w 133"/>
              <a:gd name="T35" fmla="*/ 6 h 170"/>
              <a:gd name="T36" fmla="*/ 12 w 133"/>
              <a:gd name="T37" fmla="*/ 46 h 170"/>
              <a:gd name="T38" fmla="*/ 14 w 133"/>
              <a:gd name="T39" fmla="*/ 50 h 170"/>
              <a:gd name="T40" fmla="*/ 18 w 133"/>
              <a:gd name="T41" fmla="*/ 52 h 170"/>
              <a:gd name="T42" fmla="*/ 22 w 133"/>
              <a:gd name="T43" fmla="*/ 50 h 170"/>
              <a:gd name="T44" fmla="*/ 24 w 133"/>
              <a:gd name="T45" fmla="*/ 46 h 170"/>
              <a:gd name="T46" fmla="*/ 24 w 133"/>
              <a:gd name="T47" fmla="*/ 6 h 170"/>
              <a:gd name="T48" fmla="*/ 26 w 133"/>
              <a:gd name="T49" fmla="*/ 2 h 170"/>
              <a:gd name="T50" fmla="*/ 30 w 133"/>
              <a:gd name="T51" fmla="*/ 0 h 170"/>
              <a:gd name="T52" fmla="*/ 34 w 133"/>
              <a:gd name="T53" fmla="*/ 2 h 170"/>
              <a:gd name="T54" fmla="*/ 36 w 133"/>
              <a:gd name="T55" fmla="*/ 6 h 170"/>
              <a:gd name="T56" fmla="*/ 36 w 133"/>
              <a:gd name="T57" fmla="*/ 46 h 170"/>
              <a:gd name="T58" fmla="*/ 38 w 133"/>
              <a:gd name="T59" fmla="*/ 50 h 170"/>
              <a:gd name="T60" fmla="*/ 42 w 133"/>
              <a:gd name="T61" fmla="*/ 52 h 170"/>
              <a:gd name="T62" fmla="*/ 47 w 133"/>
              <a:gd name="T63" fmla="*/ 50 h 170"/>
              <a:gd name="T64" fmla="*/ 48 w 133"/>
              <a:gd name="T65" fmla="*/ 46 h 170"/>
              <a:gd name="T66" fmla="*/ 48 w 133"/>
              <a:gd name="T67" fmla="*/ 6 h 170"/>
              <a:gd name="T68" fmla="*/ 50 w 133"/>
              <a:gd name="T69" fmla="*/ 2 h 170"/>
              <a:gd name="T70" fmla="*/ 54 w 133"/>
              <a:gd name="T71" fmla="*/ 0 h 170"/>
              <a:gd name="T72" fmla="*/ 59 w 133"/>
              <a:gd name="T73" fmla="*/ 2 h 170"/>
              <a:gd name="T74" fmla="*/ 60 w 133"/>
              <a:gd name="T75" fmla="*/ 6 h 170"/>
              <a:gd name="T76" fmla="*/ 133 w 133"/>
              <a:gd name="T77" fmla="*/ 6 h 170"/>
              <a:gd name="T78" fmla="*/ 133 w 133"/>
              <a:gd name="T79" fmla="*/ 158 h 170"/>
              <a:gd name="T80" fmla="*/ 129 w 133"/>
              <a:gd name="T81" fmla="*/ 166 h 170"/>
              <a:gd name="T82" fmla="*/ 121 w 133"/>
              <a:gd name="T83" fmla="*/ 170 h 170"/>
              <a:gd name="T84" fmla="*/ 109 w 133"/>
              <a:gd name="T85" fmla="*/ 170 h 170"/>
              <a:gd name="T86" fmla="*/ 100 w 133"/>
              <a:gd name="T87" fmla="*/ 166 h 170"/>
              <a:gd name="T88" fmla="*/ 97 w 133"/>
              <a:gd name="T89" fmla="*/ 158 h 170"/>
              <a:gd name="T90" fmla="*/ 97 w 133"/>
              <a:gd name="T91" fmla="*/ 109 h 170"/>
              <a:gd name="T92" fmla="*/ 76 w 133"/>
              <a:gd name="T93" fmla="*/ 109 h 170"/>
              <a:gd name="T94" fmla="*/ 73 w 133"/>
              <a:gd name="T95" fmla="*/ 108 h 170"/>
              <a:gd name="T96" fmla="*/ 73 w 133"/>
              <a:gd name="T97" fmla="*/ 106 h 170"/>
              <a:gd name="T98" fmla="*/ 73 w 133"/>
              <a:gd name="T99" fmla="*/ 30 h 170"/>
              <a:gd name="T100" fmla="*/ 81 w 133"/>
              <a:gd name="T101" fmla="*/ 9 h 170"/>
              <a:gd name="T102" fmla="*/ 103 w 133"/>
              <a:gd name="T103" fmla="*/ 0 h 170"/>
              <a:gd name="T104" fmla="*/ 127 w 133"/>
              <a:gd name="T105" fmla="*/ 0 h 170"/>
              <a:gd name="T106" fmla="*/ 131 w 133"/>
              <a:gd name="T107" fmla="*/ 2 h 170"/>
              <a:gd name="T108" fmla="*/ 133 w 133"/>
              <a:gd name="T109" fmla="*/ 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3" h="170">
                <a:moveTo>
                  <a:pt x="60" y="6"/>
                </a:moveTo>
                <a:cubicBezTo>
                  <a:pt x="60" y="67"/>
                  <a:pt x="60" y="67"/>
                  <a:pt x="60" y="67"/>
                </a:cubicBezTo>
                <a:cubicBezTo>
                  <a:pt x="60" y="71"/>
                  <a:pt x="59" y="74"/>
                  <a:pt x="57" y="77"/>
                </a:cubicBezTo>
                <a:cubicBezTo>
                  <a:pt x="55" y="80"/>
                  <a:pt x="52" y="83"/>
                  <a:pt x="48" y="84"/>
                </a:cubicBezTo>
                <a:cubicBezTo>
                  <a:pt x="48" y="158"/>
                  <a:pt x="48" y="158"/>
                  <a:pt x="48" y="158"/>
                </a:cubicBezTo>
                <a:cubicBezTo>
                  <a:pt x="48" y="161"/>
                  <a:pt x="47" y="164"/>
                  <a:pt x="45" y="166"/>
                </a:cubicBezTo>
                <a:cubicBezTo>
                  <a:pt x="42" y="168"/>
                  <a:pt x="39" y="170"/>
                  <a:pt x="36" y="170"/>
                </a:cubicBezTo>
                <a:cubicBezTo>
                  <a:pt x="24" y="170"/>
                  <a:pt x="24" y="170"/>
                  <a:pt x="24" y="170"/>
                </a:cubicBezTo>
                <a:cubicBezTo>
                  <a:pt x="21" y="170"/>
                  <a:pt x="18" y="168"/>
                  <a:pt x="16" y="166"/>
                </a:cubicBezTo>
                <a:cubicBezTo>
                  <a:pt x="13" y="164"/>
                  <a:pt x="12" y="161"/>
                  <a:pt x="12" y="158"/>
                </a:cubicBezTo>
                <a:cubicBezTo>
                  <a:pt x="12" y="84"/>
                  <a:pt x="12" y="84"/>
                  <a:pt x="12" y="84"/>
                </a:cubicBezTo>
                <a:cubicBezTo>
                  <a:pt x="8" y="83"/>
                  <a:pt x="6" y="80"/>
                  <a:pt x="3" y="77"/>
                </a:cubicBezTo>
                <a:cubicBezTo>
                  <a:pt x="1" y="74"/>
                  <a:pt x="0" y="71"/>
                  <a:pt x="0" y="67"/>
                </a:cubicBezTo>
                <a:cubicBezTo>
                  <a:pt x="0" y="6"/>
                  <a:pt x="0" y="6"/>
                  <a:pt x="0" y="6"/>
                </a:cubicBezTo>
                <a:cubicBezTo>
                  <a:pt x="0" y="5"/>
                  <a:pt x="1" y="3"/>
                  <a:pt x="2" y="2"/>
                </a:cubicBezTo>
                <a:cubicBezTo>
                  <a:pt x="3" y="1"/>
                  <a:pt x="4" y="0"/>
                  <a:pt x="6" y="0"/>
                </a:cubicBezTo>
                <a:cubicBezTo>
                  <a:pt x="8" y="0"/>
                  <a:pt x="9" y="1"/>
                  <a:pt x="10" y="2"/>
                </a:cubicBezTo>
                <a:cubicBezTo>
                  <a:pt x="11" y="3"/>
                  <a:pt x="12" y="5"/>
                  <a:pt x="12" y="6"/>
                </a:cubicBezTo>
                <a:cubicBezTo>
                  <a:pt x="12" y="46"/>
                  <a:pt x="12" y="46"/>
                  <a:pt x="12" y="46"/>
                </a:cubicBezTo>
                <a:cubicBezTo>
                  <a:pt x="12" y="47"/>
                  <a:pt x="13" y="49"/>
                  <a:pt x="14" y="50"/>
                </a:cubicBezTo>
                <a:cubicBezTo>
                  <a:pt x="15" y="51"/>
                  <a:pt x="16" y="52"/>
                  <a:pt x="18" y="52"/>
                </a:cubicBezTo>
                <a:cubicBezTo>
                  <a:pt x="20" y="52"/>
                  <a:pt x="21" y="51"/>
                  <a:pt x="22" y="50"/>
                </a:cubicBezTo>
                <a:cubicBezTo>
                  <a:pt x="24" y="49"/>
                  <a:pt x="24" y="47"/>
                  <a:pt x="24" y="46"/>
                </a:cubicBezTo>
                <a:cubicBezTo>
                  <a:pt x="24" y="6"/>
                  <a:pt x="24" y="6"/>
                  <a:pt x="24" y="6"/>
                </a:cubicBezTo>
                <a:cubicBezTo>
                  <a:pt x="24" y="5"/>
                  <a:pt x="25" y="3"/>
                  <a:pt x="26" y="2"/>
                </a:cubicBezTo>
                <a:cubicBezTo>
                  <a:pt x="27" y="1"/>
                  <a:pt x="29" y="0"/>
                  <a:pt x="30" y="0"/>
                </a:cubicBezTo>
                <a:cubicBezTo>
                  <a:pt x="32" y="0"/>
                  <a:pt x="33" y="1"/>
                  <a:pt x="34" y="2"/>
                </a:cubicBezTo>
                <a:cubicBezTo>
                  <a:pt x="36" y="3"/>
                  <a:pt x="36" y="5"/>
                  <a:pt x="36" y="6"/>
                </a:cubicBezTo>
                <a:cubicBezTo>
                  <a:pt x="36" y="46"/>
                  <a:pt x="36" y="46"/>
                  <a:pt x="36" y="46"/>
                </a:cubicBezTo>
                <a:cubicBezTo>
                  <a:pt x="36" y="47"/>
                  <a:pt x="37" y="49"/>
                  <a:pt x="38" y="50"/>
                </a:cubicBezTo>
                <a:cubicBezTo>
                  <a:pt x="39" y="51"/>
                  <a:pt x="41" y="52"/>
                  <a:pt x="42" y="52"/>
                </a:cubicBezTo>
                <a:cubicBezTo>
                  <a:pt x="44" y="52"/>
                  <a:pt x="45" y="51"/>
                  <a:pt x="47" y="50"/>
                </a:cubicBezTo>
                <a:cubicBezTo>
                  <a:pt x="48" y="49"/>
                  <a:pt x="48" y="47"/>
                  <a:pt x="48" y="46"/>
                </a:cubicBezTo>
                <a:cubicBezTo>
                  <a:pt x="48" y="6"/>
                  <a:pt x="48" y="6"/>
                  <a:pt x="48" y="6"/>
                </a:cubicBezTo>
                <a:cubicBezTo>
                  <a:pt x="48" y="5"/>
                  <a:pt x="49" y="3"/>
                  <a:pt x="50" y="2"/>
                </a:cubicBezTo>
                <a:cubicBezTo>
                  <a:pt x="51" y="1"/>
                  <a:pt x="53" y="0"/>
                  <a:pt x="54" y="0"/>
                </a:cubicBezTo>
                <a:cubicBezTo>
                  <a:pt x="56" y="0"/>
                  <a:pt x="57" y="1"/>
                  <a:pt x="59" y="2"/>
                </a:cubicBezTo>
                <a:cubicBezTo>
                  <a:pt x="60" y="3"/>
                  <a:pt x="60" y="5"/>
                  <a:pt x="60" y="6"/>
                </a:cubicBezTo>
                <a:close/>
                <a:moveTo>
                  <a:pt x="133" y="6"/>
                </a:moveTo>
                <a:cubicBezTo>
                  <a:pt x="133" y="158"/>
                  <a:pt x="133" y="158"/>
                  <a:pt x="133" y="158"/>
                </a:cubicBezTo>
                <a:cubicBezTo>
                  <a:pt x="133" y="161"/>
                  <a:pt x="132" y="164"/>
                  <a:pt x="129" y="166"/>
                </a:cubicBezTo>
                <a:cubicBezTo>
                  <a:pt x="127" y="168"/>
                  <a:pt x="124" y="170"/>
                  <a:pt x="121" y="170"/>
                </a:cubicBezTo>
                <a:cubicBezTo>
                  <a:pt x="109" y="170"/>
                  <a:pt x="109" y="170"/>
                  <a:pt x="109" y="170"/>
                </a:cubicBezTo>
                <a:cubicBezTo>
                  <a:pt x="106" y="170"/>
                  <a:pt x="103" y="168"/>
                  <a:pt x="100" y="166"/>
                </a:cubicBezTo>
                <a:cubicBezTo>
                  <a:pt x="98" y="164"/>
                  <a:pt x="97" y="161"/>
                  <a:pt x="97" y="158"/>
                </a:cubicBezTo>
                <a:cubicBezTo>
                  <a:pt x="97" y="109"/>
                  <a:pt x="97" y="109"/>
                  <a:pt x="97" y="109"/>
                </a:cubicBezTo>
                <a:cubicBezTo>
                  <a:pt x="76" y="109"/>
                  <a:pt x="76" y="109"/>
                  <a:pt x="76" y="109"/>
                </a:cubicBezTo>
                <a:cubicBezTo>
                  <a:pt x="75" y="109"/>
                  <a:pt x="74" y="109"/>
                  <a:pt x="73" y="108"/>
                </a:cubicBezTo>
                <a:cubicBezTo>
                  <a:pt x="73" y="108"/>
                  <a:pt x="73" y="107"/>
                  <a:pt x="73" y="106"/>
                </a:cubicBezTo>
                <a:cubicBezTo>
                  <a:pt x="73" y="30"/>
                  <a:pt x="73" y="30"/>
                  <a:pt x="73" y="30"/>
                </a:cubicBezTo>
                <a:cubicBezTo>
                  <a:pt x="73" y="22"/>
                  <a:pt x="75" y="15"/>
                  <a:pt x="81" y="9"/>
                </a:cubicBezTo>
                <a:cubicBezTo>
                  <a:pt x="87" y="3"/>
                  <a:pt x="94" y="0"/>
                  <a:pt x="103" y="0"/>
                </a:cubicBezTo>
                <a:cubicBezTo>
                  <a:pt x="127" y="0"/>
                  <a:pt x="127" y="0"/>
                  <a:pt x="127" y="0"/>
                </a:cubicBezTo>
                <a:cubicBezTo>
                  <a:pt x="129" y="0"/>
                  <a:pt x="130" y="1"/>
                  <a:pt x="131" y="2"/>
                </a:cubicBezTo>
                <a:cubicBezTo>
                  <a:pt x="132" y="3"/>
                  <a:pt x="133" y="5"/>
                  <a:pt x="133"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5" name="Freeform 223"/>
          <p:cNvSpPr>
            <a:spLocks noEditPoints="1"/>
          </p:cNvSpPr>
          <p:nvPr/>
        </p:nvSpPr>
        <p:spPr bwMode="auto">
          <a:xfrm>
            <a:off x="7367576" y="3959319"/>
            <a:ext cx="207427" cy="244161"/>
          </a:xfrm>
          <a:custGeom>
            <a:avLst/>
            <a:gdLst>
              <a:gd name="T0" fmla="*/ 143 w 145"/>
              <a:gd name="T1" fmla="*/ 43 h 170"/>
              <a:gd name="T2" fmla="*/ 145 w 145"/>
              <a:gd name="T3" fmla="*/ 161 h 170"/>
              <a:gd name="T4" fmla="*/ 136 w 145"/>
              <a:gd name="T5" fmla="*/ 170 h 170"/>
              <a:gd name="T6" fmla="*/ 2 w 145"/>
              <a:gd name="T7" fmla="*/ 167 h 170"/>
              <a:gd name="T8" fmla="*/ 0 w 145"/>
              <a:gd name="T9" fmla="*/ 9 h 170"/>
              <a:gd name="T10" fmla="*/ 9 w 145"/>
              <a:gd name="T11" fmla="*/ 0 h 170"/>
              <a:gd name="T12" fmla="*/ 102 w 145"/>
              <a:gd name="T13" fmla="*/ 2 h 170"/>
              <a:gd name="T14" fmla="*/ 139 w 145"/>
              <a:gd name="T15" fmla="*/ 36 h 170"/>
              <a:gd name="T16" fmla="*/ 133 w 145"/>
              <a:gd name="T17" fmla="*/ 61 h 170"/>
              <a:gd name="T18" fmla="*/ 87 w 145"/>
              <a:gd name="T19" fmla="*/ 58 h 170"/>
              <a:gd name="T20" fmla="*/ 84 w 145"/>
              <a:gd name="T21" fmla="*/ 12 h 170"/>
              <a:gd name="T22" fmla="*/ 12 w 145"/>
              <a:gd name="T23" fmla="*/ 158 h 170"/>
              <a:gd name="T24" fmla="*/ 36 w 145"/>
              <a:gd name="T25" fmla="*/ 76 h 170"/>
              <a:gd name="T26" fmla="*/ 39 w 145"/>
              <a:gd name="T27" fmla="*/ 73 h 170"/>
              <a:gd name="T28" fmla="*/ 108 w 145"/>
              <a:gd name="T29" fmla="*/ 74 h 170"/>
              <a:gd name="T30" fmla="*/ 109 w 145"/>
              <a:gd name="T31" fmla="*/ 82 h 170"/>
              <a:gd name="T32" fmla="*/ 106 w 145"/>
              <a:gd name="T33" fmla="*/ 85 h 170"/>
              <a:gd name="T34" fmla="*/ 37 w 145"/>
              <a:gd name="T35" fmla="*/ 84 h 170"/>
              <a:gd name="T36" fmla="*/ 36 w 145"/>
              <a:gd name="T37" fmla="*/ 76 h 170"/>
              <a:gd name="T38" fmla="*/ 108 w 145"/>
              <a:gd name="T39" fmla="*/ 98 h 170"/>
              <a:gd name="T40" fmla="*/ 109 w 145"/>
              <a:gd name="T41" fmla="*/ 106 h 170"/>
              <a:gd name="T42" fmla="*/ 106 w 145"/>
              <a:gd name="T43" fmla="*/ 109 h 170"/>
              <a:gd name="T44" fmla="*/ 37 w 145"/>
              <a:gd name="T45" fmla="*/ 108 h 170"/>
              <a:gd name="T46" fmla="*/ 36 w 145"/>
              <a:gd name="T47" fmla="*/ 100 h 170"/>
              <a:gd name="T48" fmla="*/ 39 w 145"/>
              <a:gd name="T49" fmla="*/ 97 h 170"/>
              <a:gd name="T50" fmla="*/ 106 w 145"/>
              <a:gd name="T51" fmla="*/ 121 h 170"/>
              <a:gd name="T52" fmla="*/ 109 w 145"/>
              <a:gd name="T53" fmla="*/ 124 h 170"/>
              <a:gd name="T54" fmla="*/ 108 w 145"/>
              <a:gd name="T55" fmla="*/ 132 h 170"/>
              <a:gd name="T56" fmla="*/ 39 w 145"/>
              <a:gd name="T57" fmla="*/ 133 h 170"/>
              <a:gd name="T58" fmla="*/ 36 w 145"/>
              <a:gd name="T59" fmla="*/ 130 h 170"/>
              <a:gd name="T60" fmla="*/ 37 w 145"/>
              <a:gd name="T61" fmla="*/ 122 h 170"/>
              <a:gd name="T62" fmla="*/ 106 w 145"/>
              <a:gd name="T63" fmla="*/ 121 h 170"/>
              <a:gd name="T64" fmla="*/ 97 w 145"/>
              <a:gd name="T65" fmla="*/ 49 h 170"/>
              <a:gd name="T66" fmla="*/ 130 w 145"/>
              <a:gd name="T67" fmla="*/ 45 h 170"/>
              <a:gd name="T68" fmla="*/ 97 w 145"/>
              <a:gd name="T69"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70">
                <a:moveTo>
                  <a:pt x="139" y="36"/>
                </a:moveTo>
                <a:cubicBezTo>
                  <a:pt x="140" y="38"/>
                  <a:pt x="142" y="40"/>
                  <a:pt x="143" y="43"/>
                </a:cubicBezTo>
                <a:cubicBezTo>
                  <a:pt x="144" y="46"/>
                  <a:pt x="145" y="49"/>
                  <a:pt x="145" y="52"/>
                </a:cubicBezTo>
                <a:cubicBezTo>
                  <a:pt x="145" y="161"/>
                  <a:pt x="145" y="161"/>
                  <a:pt x="145" y="161"/>
                </a:cubicBezTo>
                <a:cubicBezTo>
                  <a:pt x="145" y="163"/>
                  <a:pt x="144" y="165"/>
                  <a:pt x="142" y="167"/>
                </a:cubicBezTo>
                <a:cubicBezTo>
                  <a:pt x="141" y="169"/>
                  <a:pt x="138" y="170"/>
                  <a:pt x="136" y="170"/>
                </a:cubicBezTo>
                <a:cubicBezTo>
                  <a:pt x="9" y="170"/>
                  <a:pt x="9" y="170"/>
                  <a:pt x="9" y="170"/>
                </a:cubicBezTo>
                <a:cubicBezTo>
                  <a:pt x="6" y="170"/>
                  <a:pt x="4" y="169"/>
                  <a:pt x="2" y="167"/>
                </a:cubicBezTo>
                <a:cubicBezTo>
                  <a:pt x="1" y="165"/>
                  <a:pt x="0" y="163"/>
                  <a:pt x="0" y="161"/>
                </a:cubicBezTo>
                <a:cubicBezTo>
                  <a:pt x="0" y="9"/>
                  <a:pt x="0" y="9"/>
                  <a:pt x="0" y="9"/>
                </a:cubicBezTo>
                <a:cubicBezTo>
                  <a:pt x="0" y="7"/>
                  <a:pt x="1" y="5"/>
                  <a:pt x="2" y="3"/>
                </a:cubicBezTo>
                <a:cubicBezTo>
                  <a:pt x="4" y="1"/>
                  <a:pt x="6" y="0"/>
                  <a:pt x="9" y="0"/>
                </a:cubicBezTo>
                <a:cubicBezTo>
                  <a:pt x="94" y="0"/>
                  <a:pt x="94" y="0"/>
                  <a:pt x="94" y="0"/>
                </a:cubicBezTo>
                <a:cubicBezTo>
                  <a:pt x="96" y="0"/>
                  <a:pt x="99" y="1"/>
                  <a:pt x="102" y="2"/>
                </a:cubicBezTo>
                <a:cubicBezTo>
                  <a:pt x="105" y="3"/>
                  <a:pt x="107" y="5"/>
                  <a:pt x="109" y="7"/>
                </a:cubicBezTo>
                <a:lnTo>
                  <a:pt x="139" y="36"/>
                </a:lnTo>
                <a:close/>
                <a:moveTo>
                  <a:pt x="133" y="158"/>
                </a:moveTo>
                <a:cubicBezTo>
                  <a:pt x="133" y="61"/>
                  <a:pt x="133" y="61"/>
                  <a:pt x="133" y="61"/>
                </a:cubicBezTo>
                <a:cubicBezTo>
                  <a:pt x="94" y="61"/>
                  <a:pt x="94" y="61"/>
                  <a:pt x="94" y="61"/>
                </a:cubicBezTo>
                <a:cubicBezTo>
                  <a:pt x="91" y="61"/>
                  <a:pt x="89" y="60"/>
                  <a:pt x="87" y="58"/>
                </a:cubicBezTo>
                <a:cubicBezTo>
                  <a:pt x="85" y="56"/>
                  <a:pt x="84" y="54"/>
                  <a:pt x="84" y="52"/>
                </a:cubicBezTo>
                <a:cubicBezTo>
                  <a:pt x="84" y="12"/>
                  <a:pt x="84" y="12"/>
                  <a:pt x="84" y="12"/>
                </a:cubicBezTo>
                <a:cubicBezTo>
                  <a:pt x="12" y="12"/>
                  <a:pt x="12" y="12"/>
                  <a:pt x="12" y="12"/>
                </a:cubicBezTo>
                <a:cubicBezTo>
                  <a:pt x="12" y="158"/>
                  <a:pt x="12" y="158"/>
                  <a:pt x="12" y="158"/>
                </a:cubicBezTo>
                <a:lnTo>
                  <a:pt x="133" y="158"/>
                </a:lnTo>
                <a:close/>
                <a:moveTo>
                  <a:pt x="36" y="76"/>
                </a:moveTo>
                <a:cubicBezTo>
                  <a:pt x="36" y="75"/>
                  <a:pt x="36" y="74"/>
                  <a:pt x="37" y="74"/>
                </a:cubicBezTo>
                <a:cubicBezTo>
                  <a:pt x="37" y="73"/>
                  <a:pt x="38" y="73"/>
                  <a:pt x="39" y="73"/>
                </a:cubicBezTo>
                <a:cubicBezTo>
                  <a:pt x="106" y="73"/>
                  <a:pt x="106" y="73"/>
                  <a:pt x="106" y="73"/>
                </a:cubicBezTo>
                <a:cubicBezTo>
                  <a:pt x="107" y="73"/>
                  <a:pt x="107" y="73"/>
                  <a:pt x="108" y="74"/>
                </a:cubicBezTo>
                <a:cubicBezTo>
                  <a:pt x="108" y="74"/>
                  <a:pt x="109" y="75"/>
                  <a:pt x="109" y="76"/>
                </a:cubicBezTo>
                <a:cubicBezTo>
                  <a:pt x="109" y="82"/>
                  <a:pt x="109" y="82"/>
                  <a:pt x="109" y="82"/>
                </a:cubicBezTo>
                <a:cubicBezTo>
                  <a:pt x="109" y="83"/>
                  <a:pt x="108" y="84"/>
                  <a:pt x="108" y="84"/>
                </a:cubicBezTo>
                <a:cubicBezTo>
                  <a:pt x="107" y="85"/>
                  <a:pt x="107" y="85"/>
                  <a:pt x="106" y="85"/>
                </a:cubicBezTo>
                <a:cubicBezTo>
                  <a:pt x="39" y="85"/>
                  <a:pt x="39" y="85"/>
                  <a:pt x="39" y="85"/>
                </a:cubicBezTo>
                <a:cubicBezTo>
                  <a:pt x="38" y="85"/>
                  <a:pt x="37" y="85"/>
                  <a:pt x="37" y="84"/>
                </a:cubicBezTo>
                <a:cubicBezTo>
                  <a:pt x="36" y="84"/>
                  <a:pt x="36" y="83"/>
                  <a:pt x="36" y="82"/>
                </a:cubicBezTo>
                <a:lnTo>
                  <a:pt x="36" y="76"/>
                </a:lnTo>
                <a:close/>
                <a:moveTo>
                  <a:pt x="106" y="97"/>
                </a:moveTo>
                <a:cubicBezTo>
                  <a:pt x="107" y="97"/>
                  <a:pt x="107" y="97"/>
                  <a:pt x="108" y="98"/>
                </a:cubicBezTo>
                <a:cubicBezTo>
                  <a:pt x="108" y="98"/>
                  <a:pt x="109" y="99"/>
                  <a:pt x="109" y="100"/>
                </a:cubicBezTo>
                <a:cubicBezTo>
                  <a:pt x="109" y="106"/>
                  <a:pt x="109" y="106"/>
                  <a:pt x="109" y="106"/>
                </a:cubicBezTo>
                <a:cubicBezTo>
                  <a:pt x="109" y="107"/>
                  <a:pt x="108" y="108"/>
                  <a:pt x="108" y="108"/>
                </a:cubicBezTo>
                <a:cubicBezTo>
                  <a:pt x="107" y="109"/>
                  <a:pt x="107" y="109"/>
                  <a:pt x="106" y="109"/>
                </a:cubicBezTo>
                <a:cubicBezTo>
                  <a:pt x="39" y="109"/>
                  <a:pt x="39" y="109"/>
                  <a:pt x="39" y="109"/>
                </a:cubicBezTo>
                <a:cubicBezTo>
                  <a:pt x="38" y="109"/>
                  <a:pt x="37" y="109"/>
                  <a:pt x="37" y="108"/>
                </a:cubicBezTo>
                <a:cubicBezTo>
                  <a:pt x="36" y="108"/>
                  <a:pt x="36" y="107"/>
                  <a:pt x="36" y="106"/>
                </a:cubicBezTo>
                <a:cubicBezTo>
                  <a:pt x="36" y="100"/>
                  <a:pt x="36" y="100"/>
                  <a:pt x="36" y="100"/>
                </a:cubicBezTo>
                <a:cubicBezTo>
                  <a:pt x="36" y="99"/>
                  <a:pt x="36" y="98"/>
                  <a:pt x="37" y="98"/>
                </a:cubicBezTo>
                <a:cubicBezTo>
                  <a:pt x="37" y="97"/>
                  <a:pt x="38" y="97"/>
                  <a:pt x="39" y="97"/>
                </a:cubicBezTo>
                <a:lnTo>
                  <a:pt x="106" y="97"/>
                </a:lnTo>
                <a:close/>
                <a:moveTo>
                  <a:pt x="106" y="121"/>
                </a:moveTo>
                <a:cubicBezTo>
                  <a:pt x="107" y="121"/>
                  <a:pt x="107" y="122"/>
                  <a:pt x="108" y="122"/>
                </a:cubicBezTo>
                <a:cubicBezTo>
                  <a:pt x="108" y="123"/>
                  <a:pt x="109" y="123"/>
                  <a:pt x="109" y="124"/>
                </a:cubicBezTo>
                <a:cubicBezTo>
                  <a:pt x="109" y="130"/>
                  <a:pt x="109" y="130"/>
                  <a:pt x="109" y="130"/>
                </a:cubicBezTo>
                <a:cubicBezTo>
                  <a:pt x="109" y="131"/>
                  <a:pt x="108" y="132"/>
                  <a:pt x="108" y="132"/>
                </a:cubicBezTo>
                <a:cubicBezTo>
                  <a:pt x="107" y="133"/>
                  <a:pt x="107" y="133"/>
                  <a:pt x="106" y="133"/>
                </a:cubicBezTo>
                <a:cubicBezTo>
                  <a:pt x="39" y="133"/>
                  <a:pt x="39" y="133"/>
                  <a:pt x="39" y="133"/>
                </a:cubicBezTo>
                <a:cubicBezTo>
                  <a:pt x="38" y="133"/>
                  <a:pt x="37" y="133"/>
                  <a:pt x="37" y="132"/>
                </a:cubicBezTo>
                <a:cubicBezTo>
                  <a:pt x="36" y="132"/>
                  <a:pt x="36" y="131"/>
                  <a:pt x="36" y="130"/>
                </a:cubicBezTo>
                <a:cubicBezTo>
                  <a:pt x="36" y="124"/>
                  <a:pt x="36" y="124"/>
                  <a:pt x="36" y="124"/>
                </a:cubicBezTo>
                <a:cubicBezTo>
                  <a:pt x="36" y="123"/>
                  <a:pt x="36" y="123"/>
                  <a:pt x="37" y="122"/>
                </a:cubicBezTo>
                <a:cubicBezTo>
                  <a:pt x="37" y="122"/>
                  <a:pt x="38" y="121"/>
                  <a:pt x="39" y="121"/>
                </a:cubicBezTo>
                <a:lnTo>
                  <a:pt x="106" y="121"/>
                </a:lnTo>
                <a:close/>
                <a:moveTo>
                  <a:pt x="97" y="13"/>
                </a:moveTo>
                <a:cubicBezTo>
                  <a:pt x="97" y="49"/>
                  <a:pt x="97" y="49"/>
                  <a:pt x="97" y="49"/>
                </a:cubicBezTo>
                <a:cubicBezTo>
                  <a:pt x="132" y="49"/>
                  <a:pt x="132" y="49"/>
                  <a:pt x="132" y="49"/>
                </a:cubicBezTo>
                <a:cubicBezTo>
                  <a:pt x="132" y="47"/>
                  <a:pt x="131" y="46"/>
                  <a:pt x="130" y="45"/>
                </a:cubicBezTo>
                <a:cubicBezTo>
                  <a:pt x="100" y="15"/>
                  <a:pt x="100" y="15"/>
                  <a:pt x="100" y="15"/>
                </a:cubicBezTo>
                <a:cubicBezTo>
                  <a:pt x="100" y="14"/>
                  <a:pt x="98" y="14"/>
                  <a:pt x="97" y="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6" name="Freeform 224"/>
          <p:cNvSpPr>
            <a:spLocks noEditPoints="1"/>
          </p:cNvSpPr>
          <p:nvPr/>
        </p:nvSpPr>
        <p:spPr bwMode="auto">
          <a:xfrm>
            <a:off x="7639824" y="3959319"/>
            <a:ext cx="190143" cy="244161"/>
          </a:xfrm>
          <a:custGeom>
            <a:avLst/>
            <a:gdLst>
              <a:gd name="T0" fmla="*/ 6 w 133"/>
              <a:gd name="T1" fmla="*/ 170 h 170"/>
              <a:gd name="T2" fmla="*/ 6 w 133"/>
              <a:gd name="T3" fmla="*/ 0 h 170"/>
              <a:gd name="T4" fmla="*/ 121 w 133"/>
              <a:gd name="T5" fmla="*/ 158 h 170"/>
              <a:gd name="T6" fmla="*/ 48 w 133"/>
              <a:gd name="T7" fmla="*/ 136 h 170"/>
              <a:gd name="T8" fmla="*/ 84 w 133"/>
              <a:gd name="T9" fmla="*/ 136 h 170"/>
              <a:gd name="T10" fmla="*/ 33 w 133"/>
              <a:gd name="T11" fmla="*/ 37 h 170"/>
              <a:gd name="T12" fmla="*/ 25 w 133"/>
              <a:gd name="T13" fmla="*/ 25 h 170"/>
              <a:gd name="T14" fmla="*/ 36 w 133"/>
              <a:gd name="T15" fmla="*/ 52 h 170"/>
              <a:gd name="T16" fmla="*/ 25 w 133"/>
              <a:gd name="T17" fmla="*/ 60 h 170"/>
              <a:gd name="T18" fmla="*/ 33 w 133"/>
              <a:gd name="T19" fmla="*/ 49 h 170"/>
              <a:gd name="T20" fmla="*/ 35 w 133"/>
              <a:gd name="T21" fmla="*/ 84 h 170"/>
              <a:gd name="T22" fmla="*/ 24 w 133"/>
              <a:gd name="T23" fmla="*/ 76 h 170"/>
              <a:gd name="T24" fmla="*/ 36 w 133"/>
              <a:gd name="T25" fmla="*/ 76 h 170"/>
              <a:gd name="T26" fmla="*/ 27 w 133"/>
              <a:gd name="T27" fmla="*/ 109 h 170"/>
              <a:gd name="T28" fmla="*/ 27 w 133"/>
              <a:gd name="T29" fmla="*/ 97 h 170"/>
              <a:gd name="T30" fmla="*/ 36 w 133"/>
              <a:gd name="T31" fmla="*/ 130 h 170"/>
              <a:gd name="T32" fmla="*/ 24 w 133"/>
              <a:gd name="T33" fmla="*/ 130 h 170"/>
              <a:gd name="T34" fmla="*/ 35 w 133"/>
              <a:gd name="T35" fmla="*/ 122 h 170"/>
              <a:gd name="T36" fmla="*/ 57 w 133"/>
              <a:gd name="T37" fmla="*/ 37 h 170"/>
              <a:gd name="T38" fmla="*/ 49 w 133"/>
              <a:gd name="T39" fmla="*/ 25 h 170"/>
              <a:gd name="T40" fmla="*/ 60 w 133"/>
              <a:gd name="T41" fmla="*/ 52 h 170"/>
              <a:gd name="T42" fmla="*/ 49 w 133"/>
              <a:gd name="T43" fmla="*/ 60 h 170"/>
              <a:gd name="T44" fmla="*/ 57 w 133"/>
              <a:gd name="T45" fmla="*/ 49 h 170"/>
              <a:gd name="T46" fmla="*/ 59 w 133"/>
              <a:gd name="T47" fmla="*/ 84 h 170"/>
              <a:gd name="T48" fmla="*/ 48 w 133"/>
              <a:gd name="T49" fmla="*/ 76 h 170"/>
              <a:gd name="T50" fmla="*/ 60 w 133"/>
              <a:gd name="T51" fmla="*/ 76 h 170"/>
              <a:gd name="T52" fmla="*/ 51 w 133"/>
              <a:gd name="T53" fmla="*/ 109 h 170"/>
              <a:gd name="T54" fmla="*/ 51 w 133"/>
              <a:gd name="T55" fmla="*/ 97 h 170"/>
              <a:gd name="T56" fmla="*/ 84 w 133"/>
              <a:gd name="T57" fmla="*/ 34 h 170"/>
              <a:gd name="T58" fmla="*/ 72 w 133"/>
              <a:gd name="T59" fmla="*/ 34 h 170"/>
              <a:gd name="T60" fmla="*/ 84 w 133"/>
              <a:gd name="T61" fmla="*/ 25 h 170"/>
              <a:gd name="T62" fmla="*/ 81 w 133"/>
              <a:gd name="T63" fmla="*/ 61 h 170"/>
              <a:gd name="T64" fmla="*/ 73 w 133"/>
              <a:gd name="T65" fmla="*/ 50 h 170"/>
              <a:gd name="T66" fmla="*/ 84 w 133"/>
              <a:gd name="T67" fmla="*/ 76 h 170"/>
              <a:gd name="T68" fmla="*/ 73 w 133"/>
              <a:gd name="T69" fmla="*/ 84 h 170"/>
              <a:gd name="T70" fmla="*/ 81 w 133"/>
              <a:gd name="T71" fmla="*/ 73 h 170"/>
              <a:gd name="T72" fmla="*/ 84 w 133"/>
              <a:gd name="T73" fmla="*/ 108 h 170"/>
              <a:gd name="T74" fmla="*/ 72 w 133"/>
              <a:gd name="T75" fmla="*/ 100 h 170"/>
              <a:gd name="T76" fmla="*/ 84 w 133"/>
              <a:gd name="T77" fmla="*/ 100 h 170"/>
              <a:gd name="T78" fmla="*/ 100 w 133"/>
              <a:gd name="T79" fmla="*/ 37 h 170"/>
              <a:gd name="T80" fmla="*/ 100 w 133"/>
              <a:gd name="T81" fmla="*/ 24 h 170"/>
              <a:gd name="T82" fmla="*/ 109 w 133"/>
              <a:gd name="T83" fmla="*/ 58 h 170"/>
              <a:gd name="T84" fmla="*/ 97 w 133"/>
              <a:gd name="T85" fmla="*/ 58 h 170"/>
              <a:gd name="T86" fmla="*/ 108 w 133"/>
              <a:gd name="T87" fmla="*/ 50 h 170"/>
              <a:gd name="T88" fmla="*/ 106 w 133"/>
              <a:gd name="T89" fmla="*/ 85 h 170"/>
              <a:gd name="T90" fmla="*/ 97 w 133"/>
              <a:gd name="T91" fmla="*/ 74 h 170"/>
              <a:gd name="T92" fmla="*/ 109 w 133"/>
              <a:gd name="T93" fmla="*/ 100 h 170"/>
              <a:gd name="T94" fmla="*/ 97 w 133"/>
              <a:gd name="T95" fmla="*/ 108 h 170"/>
              <a:gd name="T96" fmla="*/ 106 w 133"/>
              <a:gd name="T97" fmla="*/ 97 h 170"/>
              <a:gd name="T98" fmla="*/ 108 w 133"/>
              <a:gd name="T99" fmla="*/ 132 h 170"/>
              <a:gd name="T100" fmla="*/ 97 w 133"/>
              <a:gd name="T101" fmla="*/ 124 h 170"/>
              <a:gd name="T102" fmla="*/ 109 w 133"/>
              <a:gd name="T103" fmla="*/ 12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70">
                <a:moveTo>
                  <a:pt x="133" y="6"/>
                </a:moveTo>
                <a:cubicBezTo>
                  <a:pt x="133" y="164"/>
                  <a:pt x="133" y="164"/>
                  <a:pt x="133" y="164"/>
                </a:cubicBezTo>
                <a:cubicBezTo>
                  <a:pt x="133" y="165"/>
                  <a:pt x="132" y="167"/>
                  <a:pt x="131" y="168"/>
                </a:cubicBezTo>
                <a:cubicBezTo>
                  <a:pt x="130" y="169"/>
                  <a:pt x="128" y="170"/>
                  <a:pt x="127" y="170"/>
                </a:cubicBezTo>
                <a:cubicBezTo>
                  <a:pt x="6" y="170"/>
                  <a:pt x="6" y="170"/>
                  <a:pt x="6" y="170"/>
                </a:cubicBezTo>
                <a:cubicBezTo>
                  <a:pt x="4" y="170"/>
                  <a:pt x="3" y="169"/>
                  <a:pt x="2" y="168"/>
                </a:cubicBezTo>
                <a:cubicBezTo>
                  <a:pt x="0" y="167"/>
                  <a:pt x="0" y="165"/>
                  <a:pt x="0" y="164"/>
                </a:cubicBezTo>
                <a:cubicBezTo>
                  <a:pt x="0" y="6"/>
                  <a:pt x="0" y="6"/>
                  <a:pt x="0" y="6"/>
                </a:cubicBezTo>
                <a:cubicBezTo>
                  <a:pt x="0" y="5"/>
                  <a:pt x="0" y="3"/>
                  <a:pt x="2" y="2"/>
                </a:cubicBezTo>
                <a:cubicBezTo>
                  <a:pt x="3" y="1"/>
                  <a:pt x="4" y="0"/>
                  <a:pt x="6" y="0"/>
                </a:cubicBezTo>
                <a:cubicBezTo>
                  <a:pt x="127" y="0"/>
                  <a:pt x="127" y="0"/>
                  <a:pt x="127" y="0"/>
                </a:cubicBezTo>
                <a:cubicBezTo>
                  <a:pt x="128" y="0"/>
                  <a:pt x="130" y="1"/>
                  <a:pt x="131" y="2"/>
                </a:cubicBezTo>
                <a:cubicBezTo>
                  <a:pt x="132" y="3"/>
                  <a:pt x="133" y="5"/>
                  <a:pt x="133" y="6"/>
                </a:cubicBezTo>
                <a:close/>
                <a:moveTo>
                  <a:pt x="84" y="158"/>
                </a:moveTo>
                <a:cubicBezTo>
                  <a:pt x="121" y="158"/>
                  <a:pt x="121" y="158"/>
                  <a:pt x="121" y="158"/>
                </a:cubicBezTo>
                <a:cubicBezTo>
                  <a:pt x="121" y="12"/>
                  <a:pt x="121" y="12"/>
                  <a:pt x="121" y="12"/>
                </a:cubicBezTo>
                <a:cubicBezTo>
                  <a:pt x="12" y="12"/>
                  <a:pt x="12" y="12"/>
                  <a:pt x="12" y="12"/>
                </a:cubicBezTo>
                <a:cubicBezTo>
                  <a:pt x="12" y="158"/>
                  <a:pt x="12" y="158"/>
                  <a:pt x="12" y="158"/>
                </a:cubicBezTo>
                <a:cubicBezTo>
                  <a:pt x="48" y="158"/>
                  <a:pt x="48" y="158"/>
                  <a:pt x="48" y="158"/>
                </a:cubicBezTo>
                <a:cubicBezTo>
                  <a:pt x="48" y="136"/>
                  <a:pt x="48" y="136"/>
                  <a:pt x="48" y="136"/>
                </a:cubicBezTo>
                <a:cubicBezTo>
                  <a:pt x="48" y="136"/>
                  <a:pt x="48" y="135"/>
                  <a:pt x="49" y="134"/>
                </a:cubicBezTo>
                <a:cubicBezTo>
                  <a:pt x="50" y="134"/>
                  <a:pt x="50" y="133"/>
                  <a:pt x="51" y="133"/>
                </a:cubicBezTo>
                <a:cubicBezTo>
                  <a:pt x="81" y="133"/>
                  <a:pt x="81" y="133"/>
                  <a:pt x="81" y="133"/>
                </a:cubicBezTo>
                <a:cubicBezTo>
                  <a:pt x="82" y="133"/>
                  <a:pt x="83" y="134"/>
                  <a:pt x="84" y="134"/>
                </a:cubicBezTo>
                <a:cubicBezTo>
                  <a:pt x="84" y="135"/>
                  <a:pt x="84" y="136"/>
                  <a:pt x="84" y="136"/>
                </a:cubicBezTo>
                <a:lnTo>
                  <a:pt x="84" y="158"/>
                </a:lnTo>
                <a:close/>
                <a:moveTo>
                  <a:pt x="36" y="27"/>
                </a:moveTo>
                <a:cubicBezTo>
                  <a:pt x="36" y="34"/>
                  <a:pt x="36" y="34"/>
                  <a:pt x="36" y="34"/>
                </a:cubicBezTo>
                <a:cubicBezTo>
                  <a:pt x="36" y="34"/>
                  <a:pt x="36" y="35"/>
                  <a:pt x="35" y="36"/>
                </a:cubicBezTo>
                <a:cubicBezTo>
                  <a:pt x="35" y="36"/>
                  <a:pt x="34" y="37"/>
                  <a:pt x="33" y="37"/>
                </a:cubicBezTo>
                <a:cubicBezTo>
                  <a:pt x="27" y="37"/>
                  <a:pt x="27" y="37"/>
                  <a:pt x="27" y="37"/>
                </a:cubicBezTo>
                <a:cubicBezTo>
                  <a:pt x="26" y="37"/>
                  <a:pt x="25" y="36"/>
                  <a:pt x="25" y="36"/>
                </a:cubicBezTo>
                <a:cubicBezTo>
                  <a:pt x="24" y="35"/>
                  <a:pt x="24" y="34"/>
                  <a:pt x="24" y="34"/>
                </a:cubicBezTo>
                <a:cubicBezTo>
                  <a:pt x="24" y="27"/>
                  <a:pt x="24" y="27"/>
                  <a:pt x="24" y="27"/>
                </a:cubicBezTo>
                <a:cubicBezTo>
                  <a:pt x="24" y="27"/>
                  <a:pt x="24" y="26"/>
                  <a:pt x="25" y="25"/>
                </a:cubicBezTo>
                <a:cubicBezTo>
                  <a:pt x="25" y="25"/>
                  <a:pt x="26" y="24"/>
                  <a:pt x="27" y="24"/>
                </a:cubicBezTo>
                <a:cubicBezTo>
                  <a:pt x="33" y="24"/>
                  <a:pt x="33" y="24"/>
                  <a:pt x="33" y="24"/>
                </a:cubicBezTo>
                <a:cubicBezTo>
                  <a:pt x="34" y="24"/>
                  <a:pt x="35" y="25"/>
                  <a:pt x="35" y="25"/>
                </a:cubicBezTo>
                <a:cubicBezTo>
                  <a:pt x="36" y="26"/>
                  <a:pt x="36" y="27"/>
                  <a:pt x="36" y="27"/>
                </a:cubicBezTo>
                <a:close/>
                <a:moveTo>
                  <a:pt x="36" y="52"/>
                </a:moveTo>
                <a:cubicBezTo>
                  <a:pt x="36" y="58"/>
                  <a:pt x="36" y="58"/>
                  <a:pt x="36" y="58"/>
                </a:cubicBezTo>
                <a:cubicBezTo>
                  <a:pt x="36" y="59"/>
                  <a:pt x="36" y="59"/>
                  <a:pt x="35" y="60"/>
                </a:cubicBezTo>
                <a:cubicBezTo>
                  <a:pt x="35" y="60"/>
                  <a:pt x="34" y="61"/>
                  <a:pt x="33" y="61"/>
                </a:cubicBezTo>
                <a:cubicBezTo>
                  <a:pt x="27" y="61"/>
                  <a:pt x="27" y="61"/>
                  <a:pt x="27" y="61"/>
                </a:cubicBezTo>
                <a:cubicBezTo>
                  <a:pt x="26" y="61"/>
                  <a:pt x="25" y="60"/>
                  <a:pt x="25" y="60"/>
                </a:cubicBezTo>
                <a:cubicBezTo>
                  <a:pt x="24" y="59"/>
                  <a:pt x="24" y="59"/>
                  <a:pt x="24" y="58"/>
                </a:cubicBezTo>
                <a:cubicBezTo>
                  <a:pt x="24" y="52"/>
                  <a:pt x="24" y="52"/>
                  <a:pt x="24" y="52"/>
                </a:cubicBezTo>
                <a:cubicBezTo>
                  <a:pt x="24" y="51"/>
                  <a:pt x="24" y="50"/>
                  <a:pt x="25" y="50"/>
                </a:cubicBezTo>
                <a:cubicBezTo>
                  <a:pt x="25" y="49"/>
                  <a:pt x="26" y="49"/>
                  <a:pt x="27" y="49"/>
                </a:cubicBezTo>
                <a:cubicBezTo>
                  <a:pt x="33" y="49"/>
                  <a:pt x="33" y="49"/>
                  <a:pt x="33" y="49"/>
                </a:cubicBezTo>
                <a:cubicBezTo>
                  <a:pt x="34" y="49"/>
                  <a:pt x="35" y="49"/>
                  <a:pt x="35" y="50"/>
                </a:cubicBezTo>
                <a:cubicBezTo>
                  <a:pt x="36" y="50"/>
                  <a:pt x="36" y="51"/>
                  <a:pt x="36" y="52"/>
                </a:cubicBezTo>
                <a:close/>
                <a:moveTo>
                  <a:pt x="36" y="76"/>
                </a:moveTo>
                <a:cubicBezTo>
                  <a:pt x="36" y="82"/>
                  <a:pt x="36" y="82"/>
                  <a:pt x="36" y="82"/>
                </a:cubicBezTo>
                <a:cubicBezTo>
                  <a:pt x="36" y="83"/>
                  <a:pt x="36" y="83"/>
                  <a:pt x="35" y="84"/>
                </a:cubicBezTo>
                <a:cubicBezTo>
                  <a:pt x="35" y="85"/>
                  <a:pt x="34" y="85"/>
                  <a:pt x="33" y="85"/>
                </a:cubicBezTo>
                <a:cubicBezTo>
                  <a:pt x="27" y="85"/>
                  <a:pt x="27" y="85"/>
                  <a:pt x="27" y="85"/>
                </a:cubicBezTo>
                <a:cubicBezTo>
                  <a:pt x="26" y="85"/>
                  <a:pt x="25" y="85"/>
                  <a:pt x="25" y="84"/>
                </a:cubicBezTo>
                <a:cubicBezTo>
                  <a:pt x="24" y="83"/>
                  <a:pt x="24" y="83"/>
                  <a:pt x="24" y="82"/>
                </a:cubicBezTo>
                <a:cubicBezTo>
                  <a:pt x="24" y="76"/>
                  <a:pt x="24" y="76"/>
                  <a:pt x="24" y="76"/>
                </a:cubicBezTo>
                <a:cubicBezTo>
                  <a:pt x="24" y="75"/>
                  <a:pt x="24" y="74"/>
                  <a:pt x="25" y="74"/>
                </a:cubicBezTo>
                <a:cubicBezTo>
                  <a:pt x="25" y="73"/>
                  <a:pt x="26" y="73"/>
                  <a:pt x="27" y="73"/>
                </a:cubicBezTo>
                <a:cubicBezTo>
                  <a:pt x="33" y="73"/>
                  <a:pt x="33" y="73"/>
                  <a:pt x="33" y="73"/>
                </a:cubicBezTo>
                <a:cubicBezTo>
                  <a:pt x="34" y="73"/>
                  <a:pt x="35" y="73"/>
                  <a:pt x="35" y="74"/>
                </a:cubicBezTo>
                <a:cubicBezTo>
                  <a:pt x="36" y="74"/>
                  <a:pt x="36" y="75"/>
                  <a:pt x="36" y="76"/>
                </a:cubicBezTo>
                <a:close/>
                <a:moveTo>
                  <a:pt x="36" y="100"/>
                </a:moveTo>
                <a:cubicBezTo>
                  <a:pt x="36" y="106"/>
                  <a:pt x="36" y="106"/>
                  <a:pt x="36" y="106"/>
                </a:cubicBezTo>
                <a:cubicBezTo>
                  <a:pt x="36" y="107"/>
                  <a:pt x="36" y="108"/>
                  <a:pt x="35" y="108"/>
                </a:cubicBezTo>
                <a:cubicBezTo>
                  <a:pt x="35" y="109"/>
                  <a:pt x="34" y="109"/>
                  <a:pt x="33" y="109"/>
                </a:cubicBezTo>
                <a:cubicBezTo>
                  <a:pt x="27" y="109"/>
                  <a:pt x="27" y="109"/>
                  <a:pt x="27" y="109"/>
                </a:cubicBezTo>
                <a:cubicBezTo>
                  <a:pt x="26" y="109"/>
                  <a:pt x="25" y="109"/>
                  <a:pt x="25" y="108"/>
                </a:cubicBezTo>
                <a:cubicBezTo>
                  <a:pt x="24" y="108"/>
                  <a:pt x="24" y="107"/>
                  <a:pt x="24" y="106"/>
                </a:cubicBezTo>
                <a:cubicBezTo>
                  <a:pt x="24" y="100"/>
                  <a:pt x="24" y="100"/>
                  <a:pt x="24" y="100"/>
                </a:cubicBezTo>
                <a:cubicBezTo>
                  <a:pt x="24" y="99"/>
                  <a:pt x="24" y="99"/>
                  <a:pt x="25" y="98"/>
                </a:cubicBezTo>
                <a:cubicBezTo>
                  <a:pt x="25" y="97"/>
                  <a:pt x="26" y="97"/>
                  <a:pt x="27" y="97"/>
                </a:cubicBezTo>
                <a:cubicBezTo>
                  <a:pt x="33" y="97"/>
                  <a:pt x="33" y="97"/>
                  <a:pt x="33" y="97"/>
                </a:cubicBezTo>
                <a:cubicBezTo>
                  <a:pt x="34" y="97"/>
                  <a:pt x="35" y="97"/>
                  <a:pt x="35" y="98"/>
                </a:cubicBezTo>
                <a:cubicBezTo>
                  <a:pt x="36" y="99"/>
                  <a:pt x="36" y="99"/>
                  <a:pt x="36" y="100"/>
                </a:cubicBezTo>
                <a:close/>
                <a:moveTo>
                  <a:pt x="36" y="124"/>
                </a:moveTo>
                <a:cubicBezTo>
                  <a:pt x="36" y="130"/>
                  <a:pt x="36" y="130"/>
                  <a:pt x="36" y="130"/>
                </a:cubicBezTo>
                <a:cubicBezTo>
                  <a:pt x="36" y="131"/>
                  <a:pt x="36" y="132"/>
                  <a:pt x="35" y="132"/>
                </a:cubicBezTo>
                <a:cubicBezTo>
                  <a:pt x="35" y="133"/>
                  <a:pt x="34" y="133"/>
                  <a:pt x="33" y="133"/>
                </a:cubicBezTo>
                <a:cubicBezTo>
                  <a:pt x="27" y="133"/>
                  <a:pt x="27" y="133"/>
                  <a:pt x="27" y="133"/>
                </a:cubicBezTo>
                <a:cubicBezTo>
                  <a:pt x="26" y="133"/>
                  <a:pt x="25" y="133"/>
                  <a:pt x="25" y="132"/>
                </a:cubicBezTo>
                <a:cubicBezTo>
                  <a:pt x="24" y="132"/>
                  <a:pt x="24" y="131"/>
                  <a:pt x="24" y="130"/>
                </a:cubicBezTo>
                <a:cubicBezTo>
                  <a:pt x="24" y="124"/>
                  <a:pt x="24" y="124"/>
                  <a:pt x="24" y="124"/>
                </a:cubicBezTo>
                <a:cubicBezTo>
                  <a:pt x="24" y="123"/>
                  <a:pt x="24" y="123"/>
                  <a:pt x="25" y="122"/>
                </a:cubicBezTo>
                <a:cubicBezTo>
                  <a:pt x="25" y="122"/>
                  <a:pt x="26" y="121"/>
                  <a:pt x="27" y="121"/>
                </a:cubicBezTo>
                <a:cubicBezTo>
                  <a:pt x="33" y="121"/>
                  <a:pt x="33" y="121"/>
                  <a:pt x="33" y="121"/>
                </a:cubicBezTo>
                <a:cubicBezTo>
                  <a:pt x="34" y="121"/>
                  <a:pt x="35" y="122"/>
                  <a:pt x="35" y="122"/>
                </a:cubicBezTo>
                <a:cubicBezTo>
                  <a:pt x="36" y="123"/>
                  <a:pt x="36" y="123"/>
                  <a:pt x="36" y="124"/>
                </a:cubicBezTo>
                <a:close/>
                <a:moveTo>
                  <a:pt x="60" y="27"/>
                </a:moveTo>
                <a:cubicBezTo>
                  <a:pt x="60" y="34"/>
                  <a:pt x="60" y="34"/>
                  <a:pt x="60" y="34"/>
                </a:cubicBezTo>
                <a:cubicBezTo>
                  <a:pt x="60" y="34"/>
                  <a:pt x="60" y="35"/>
                  <a:pt x="59" y="36"/>
                </a:cubicBezTo>
                <a:cubicBezTo>
                  <a:pt x="59" y="36"/>
                  <a:pt x="58" y="37"/>
                  <a:pt x="57" y="37"/>
                </a:cubicBezTo>
                <a:cubicBezTo>
                  <a:pt x="51" y="37"/>
                  <a:pt x="51" y="37"/>
                  <a:pt x="51" y="37"/>
                </a:cubicBezTo>
                <a:cubicBezTo>
                  <a:pt x="50" y="37"/>
                  <a:pt x="50" y="36"/>
                  <a:pt x="49" y="36"/>
                </a:cubicBezTo>
                <a:cubicBezTo>
                  <a:pt x="48" y="35"/>
                  <a:pt x="48" y="34"/>
                  <a:pt x="48" y="34"/>
                </a:cubicBezTo>
                <a:cubicBezTo>
                  <a:pt x="48" y="27"/>
                  <a:pt x="48" y="27"/>
                  <a:pt x="48" y="27"/>
                </a:cubicBezTo>
                <a:cubicBezTo>
                  <a:pt x="48" y="27"/>
                  <a:pt x="48" y="26"/>
                  <a:pt x="49" y="25"/>
                </a:cubicBezTo>
                <a:cubicBezTo>
                  <a:pt x="50" y="25"/>
                  <a:pt x="50" y="24"/>
                  <a:pt x="51" y="24"/>
                </a:cubicBezTo>
                <a:cubicBezTo>
                  <a:pt x="57" y="24"/>
                  <a:pt x="57" y="24"/>
                  <a:pt x="57" y="24"/>
                </a:cubicBezTo>
                <a:cubicBezTo>
                  <a:pt x="58" y="24"/>
                  <a:pt x="59" y="25"/>
                  <a:pt x="59" y="25"/>
                </a:cubicBezTo>
                <a:cubicBezTo>
                  <a:pt x="60" y="26"/>
                  <a:pt x="60" y="27"/>
                  <a:pt x="60" y="27"/>
                </a:cubicBezTo>
                <a:close/>
                <a:moveTo>
                  <a:pt x="60" y="52"/>
                </a:moveTo>
                <a:cubicBezTo>
                  <a:pt x="60" y="58"/>
                  <a:pt x="60" y="58"/>
                  <a:pt x="60" y="58"/>
                </a:cubicBezTo>
                <a:cubicBezTo>
                  <a:pt x="60" y="59"/>
                  <a:pt x="60" y="59"/>
                  <a:pt x="59" y="60"/>
                </a:cubicBezTo>
                <a:cubicBezTo>
                  <a:pt x="59" y="60"/>
                  <a:pt x="58" y="61"/>
                  <a:pt x="57" y="61"/>
                </a:cubicBezTo>
                <a:cubicBezTo>
                  <a:pt x="51" y="61"/>
                  <a:pt x="51" y="61"/>
                  <a:pt x="51" y="61"/>
                </a:cubicBezTo>
                <a:cubicBezTo>
                  <a:pt x="50" y="61"/>
                  <a:pt x="50" y="60"/>
                  <a:pt x="49" y="60"/>
                </a:cubicBezTo>
                <a:cubicBezTo>
                  <a:pt x="48" y="59"/>
                  <a:pt x="48" y="59"/>
                  <a:pt x="48" y="58"/>
                </a:cubicBezTo>
                <a:cubicBezTo>
                  <a:pt x="48" y="52"/>
                  <a:pt x="48" y="52"/>
                  <a:pt x="48" y="52"/>
                </a:cubicBezTo>
                <a:cubicBezTo>
                  <a:pt x="48" y="51"/>
                  <a:pt x="48" y="50"/>
                  <a:pt x="49" y="50"/>
                </a:cubicBezTo>
                <a:cubicBezTo>
                  <a:pt x="50" y="49"/>
                  <a:pt x="50" y="49"/>
                  <a:pt x="51" y="49"/>
                </a:cubicBezTo>
                <a:cubicBezTo>
                  <a:pt x="57" y="49"/>
                  <a:pt x="57" y="49"/>
                  <a:pt x="57" y="49"/>
                </a:cubicBezTo>
                <a:cubicBezTo>
                  <a:pt x="58" y="49"/>
                  <a:pt x="59" y="49"/>
                  <a:pt x="59" y="50"/>
                </a:cubicBezTo>
                <a:cubicBezTo>
                  <a:pt x="60" y="50"/>
                  <a:pt x="60" y="51"/>
                  <a:pt x="60" y="52"/>
                </a:cubicBezTo>
                <a:close/>
                <a:moveTo>
                  <a:pt x="60" y="76"/>
                </a:moveTo>
                <a:cubicBezTo>
                  <a:pt x="60" y="82"/>
                  <a:pt x="60" y="82"/>
                  <a:pt x="60" y="82"/>
                </a:cubicBezTo>
                <a:cubicBezTo>
                  <a:pt x="60" y="83"/>
                  <a:pt x="60" y="83"/>
                  <a:pt x="59" y="84"/>
                </a:cubicBezTo>
                <a:cubicBezTo>
                  <a:pt x="59" y="85"/>
                  <a:pt x="58" y="85"/>
                  <a:pt x="57" y="85"/>
                </a:cubicBezTo>
                <a:cubicBezTo>
                  <a:pt x="51" y="85"/>
                  <a:pt x="51" y="85"/>
                  <a:pt x="51" y="85"/>
                </a:cubicBezTo>
                <a:cubicBezTo>
                  <a:pt x="50" y="85"/>
                  <a:pt x="50" y="85"/>
                  <a:pt x="49" y="84"/>
                </a:cubicBezTo>
                <a:cubicBezTo>
                  <a:pt x="48" y="83"/>
                  <a:pt x="48" y="83"/>
                  <a:pt x="48" y="82"/>
                </a:cubicBezTo>
                <a:cubicBezTo>
                  <a:pt x="48" y="76"/>
                  <a:pt x="48" y="76"/>
                  <a:pt x="48" y="76"/>
                </a:cubicBezTo>
                <a:cubicBezTo>
                  <a:pt x="48" y="75"/>
                  <a:pt x="48" y="74"/>
                  <a:pt x="49" y="74"/>
                </a:cubicBezTo>
                <a:cubicBezTo>
                  <a:pt x="50" y="73"/>
                  <a:pt x="50" y="73"/>
                  <a:pt x="51" y="73"/>
                </a:cubicBezTo>
                <a:cubicBezTo>
                  <a:pt x="57" y="73"/>
                  <a:pt x="57" y="73"/>
                  <a:pt x="57" y="73"/>
                </a:cubicBezTo>
                <a:cubicBezTo>
                  <a:pt x="58" y="73"/>
                  <a:pt x="59" y="73"/>
                  <a:pt x="59" y="74"/>
                </a:cubicBezTo>
                <a:cubicBezTo>
                  <a:pt x="60" y="74"/>
                  <a:pt x="60" y="75"/>
                  <a:pt x="60" y="76"/>
                </a:cubicBezTo>
                <a:close/>
                <a:moveTo>
                  <a:pt x="60" y="100"/>
                </a:moveTo>
                <a:cubicBezTo>
                  <a:pt x="60" y="106"/>
                  <a:pt x="60" y="106"/>
                  <a:pt x="60" y="106"/>
                </a:cubicBezTo>
                <a:cubicBezTo>
                  <a:pt x="60" y="107"/>
                  <a:pt x="60" y="108"/>
                  <a:pt x="59" y="108"/>
                </a:cubicBezTo>
                <a:cubicBezTo>
                  <a:pt x="59" y="109"/>
                  <a:pt x="58" y="109"/>
                  <a:pt x="57" y="109"/>
                </a:cubicBezTo>
                <a:cubicBezTo>
                  <a:pt x="51" y="109"/>
                  <a:pt x="51" y="109"/>
                  <a:pt x="51" y="109"/>
                </a:cubicBezTo>
                <a:cubicBezTo>
                  <a:pt x="50" y="109"/>
                  <a:pt x="50" y="109"/>
                  <a:pt x="49" y="108"/>
                </a:cubicBezTo>
                <a:cubicBezTo>
                  <a:pt x="48" y="108"/>
                  <a:pt x="48" y="107"/>
                  <a:pt x="48" y="106"/>
                </a:cubicBezTo>
                <a:cubicBezTo>
                  <a:pt x="48" y="100"/>
                  <a:pt x="48" y="100"/>
                  <a:pt x="48" y="100"/>
                </a:cubicBezTo>
                <a:cubicBezTo>
                  <a:pt x="48" y="99"/>
                  <a:pt x="48" y="99"/>
                  <a:pt x="49" y="98"/>
                </a:cubicBezTo>
                <a:cubicBezTo>
                  <a:pt x="50" y="97"/>
                  <a:pt x="50" y="97"/>
                  <a:pt x="51" y="97"/>
                </a:cubicBezTo>
                <a:cubicBezTo>
                  <a:pt x="57" y="97"/>
                  <a:pt x="57" y="97"/>
                  <a:pt x="57" y="97"/>
                </a:cubicBezTo>
                <a:cubicBezTo>
                  <a:pt x="58" y="97"/>
                  <a:pt x="59" y="97"/>
                  <a:pt x="59" y="98"/>
                </a:cubicBezTo>
                <a:cubicBezTo>
                  <a:pt x="60" y="99"/>
                  <a:pt x="60" y="99"/>
                  <a:pt x="60" y="100"/>
                </a:cubicBezTo>
                <a:close/>
                <a:moveTo>
                  <a:pt x="84" y="27"/>
                </a:moveTo>
                <a:cubicBezTo>
                  <a:pt x="84" y="34"/>
                  <a:pt x="84" y="34"/>
                  <a:pt x="84" y="34"/>
                </a:cubicBezTo>
                <a:cubicBezTo>
                  <a:pt x="84" y="34"/>
                  <a:pt x="84" y="35"/>
                  <a:pt x="84" y="36"/>
                </a:cubicBezTo>
                <a:cubicBezTo>
                  <a:pt x="83" y="36"/>
                  <a:pt x="82" y="37"/>
                  <a:pt x="81" y="37"/>
                </a:cubicBezTo>
                <a:cubicBezTo>
                  <a:pt x="75" y="37"/>
                  <a:pt x="75" y="37"/>
                  <a:pt x="75" y="37"/>
                </a:cubicBezTo>
                <a:cubicBezTo>
                  <a:pt x="75" y="37"/>
                  <a:pt x="74" y="36"/>
                  <a:pt x="73" y="36"/>
                </a:cubicBezTo>
                <a:cubicBezTo>
                  <a:pt x="73" y="35"/>
                  <a:pt x="72" y="34"/>
                  <a:pt x="72" y="34"/>
                </a:cubicBezTo>
                <a:cubicBezTo>
                  <a:pt x="72" y="27"/>
                  <a:pt x="72" y="27"/>
                  <a:pt x="72" y="27"/>
                </a:cubicBezTo>
                <a:cubicBezTo>
                  <a:pt x="72" y="27"/>
                  <a:pt x="73" y="26"/>
                  <a:pt x="73" y="25"/>
                </a:cubicBezTo>
                <a:cubicBezTo>
                  <a:pt x="74" y="25"/>
                  <a:pt x="75" y="24"/>
                  <a:pt x="75" y="24"/>
                </a:cubicBezTo>
                <a:cubicBezTo>
                  <a:pt x="81" y="24"/>
                  <a:pt x="81" y="24"/>
                  <a:pt x="81" y="24"/>
                </a:cubicBezTo>
                <a:cubicBezTo>
                  <a:pt x="82" y="24"/>
                  <a:pt x="83" y="25"/>
                  <a:pt x="84" y="25"/>
                </a:cubicBezTo>
                <a:cubicBezTo>
                  <a:pt x="84" y="26"/>
                  <a:pt x="84" y="27"/>
                  <a:pt x="84" y="27"/>
                </a:cubicBezTo>
                <a:close/>
                <a:moveTo>
                  <a:pt x="84" y="52"/>
                </a:moveTo>
                <a:cubicBezTo>
                  <a:pt x="84" y="58"/>
                  <a:pt x="84" y="58"/>
                  <a:pt x="84" y="58"/>
                </a:cubicBezTo>
                <a:cubicBezTo>
                  <a:pt x="84" y="59"/>
                  <a:pt x="84" y="59"/>
                  <a:pt x="84" y="60"/>
                </a:cubicBezTo>
                <a:cubicBezTo>
                  <a:pt x="83" y="60"/>
                  <a:pt x="82" y="61"/>
                  <a:pt x="81" y="61"/>
                </a:cubicBezTo>
                <a:cubicBezTo>
                  <a:pt x="75" y="61"/>
                  <a:pt x="75" y="61"/>
                  <a:pt x="75" y="61"/>
                </a:cubicBezTo>
                <a:cubicBezTo>
                  <a:pt x="75" y="61"/>
                  <a:pt x="74" y="60"/>
                  <a:pt x="73" y="60"/>
                </a:cubicBezTo>
                <a:cubicBezTo>
                  <a:pt x="73" y="59"/>
                  <a:pt x="72" y="59"/>
                  <a:pt x="72" y="58"/>
                </a:cubicBezTo>
                <a:cubicBezTo>
                  <a:pt x="72" y="52"/>
                  <a:pt x="72" y="52"/>
                  <a:pt x="72" y="52"/>
                </a:cubicBezTo>
                <a:cubicBezTo>
                  <a:pt x="72" y="51"/>
                  <a:pt x="73" y="50"/>
                  <a:pt x="73" y="50"/>
                </a:cubicBezTo>
                <a:cubicBezTo>
                  <a:pt x="74" y="49"/>
                  <a:pt x="75" y="49"/>
                  <a:pt x="75" y="49"/>
                </a:cubicBezTo>
                <a:cubicBezTo>
                  <a:pt x="81" y="49"/>
                  <a:pt x="81" y="49"/>
                  <a:pt x="81" y="49"/>
                </a:cubicBezTo>
                <a:cubicBezTo>
                  <a:pt x="82" y="49"/>
                  <a:pt x="83" y="49"/>
                  <a:pt x="84" y="50"/>
                </a:cubicBezTo>
                <a:cubicBezTo>
                  <a:pt x="84" y="50"/>
                  <a:pt x="84" y="51"/>
                  <a:pt x="84" y="52"/>
                </a:cubicBezTo>
                <a:close/>
                <a:moveTo>
                  <a:pt x="84" y="76"/>
                </a:moveTo>
                <a:cubicBezTo>
                  <a:pt x="84" y="82"/>
                  <a:pt x="84" y="82"/>
                  <a:pt x="84" y="82"/>
                </a:cubicBezTo>
                <a:cubicBezTo>
                  <a:pt x="84" y="83"/>
                  <a:pt x="84" y="83"/>
                  <a:pt x="84" y="84"/>
                </a:cubicBezTo>
                <a:cubicBezTo>
                  <a:pt x="83" y="85"/>
                  <a:pt x="82" y="85"/>
                  <a:pt x="81" y="85"/>
                </a:cubicBezTo>
                <a:cubicBezTo>
                  <a:pt x="75" y="85"/>
                  <a:pt x="75" y="85"/>
                  <a:pt x="75" y="85"/>
                </a:cubicBezTo>
                <a:cubicBezTo>
                  <a:pt x="75" y="85"/>
                  <a:pt x="74" y="85"/>
                  <a:pt x="73" y="84"/>
                </a:cubicBezTo>
                <a:cubicBezTo>
                  <a:pt x="73" y="83"/>
                  <a:pt x="72" y="83"/>
                  <a:pt x="72" y="82"/>
                </a:cubicBezTo>
                <a:cubicBezTo>
                  <a:pt x="72" y="76"/>
                  <a:pt x="72" y="76"/>
                  <a:pt x="72" y="76"/>
                </a:cubicBezTo>
                <a:cubicBezTo>
                  <a:pt x="72" y="75"/>
                  <a:pt x="73" y="74"/>
                  <a:pt x="73" y="74"/>
                </a:cubicBezTo>
                <a:cubicBezTo>
                  <a:pt x="74" y="73"/>
                  <a:pt x="75" y="73"/>
                  <a:pt x="75" y="73"/>
                </a:cubicBezTo>
                <a:cubicBezTo>
                  <a:pt x="81" y="73"/>
                  <a:pt x="81" y="73"/>
                  <a:pt x="81" y="73"/>
                </a:cubicBezTo>
                <a:cubicBezTo>
                  <a:pt x="82" y="73"/>
                  <a:pt x="83" y="73"/>
                  <a:pt x="84" y="74"/>
                </a:cubicBezTo>
                <a:cubicBezTo>
                  <a:pt x="84" y="74"/>
                  <a:pt x="84" y="75"/>
                  <a:pt x="84" y="76"/>
                </a:cubicBezTo>
                <a:close/>
                <a:moveTo>
                  <a:pt x="84" y="100"/>
                </a:moveTo>
                <a:cubicBezTo>
                  <a:pt x="84" y="106"/>
                  <a:pt x="84" y="106"/>
                  <a:pt x="84" y="106"/>
                </a:cubicBezTo>
                <a:cubicBezTo>
                  <a:pt x="84" y="107"/>
                  <a:pt x="84" y="108"/>
                  <a:pt x="84" y="108"/>
                </a:cubicBezTo>
                <a:cubicBezTo>
                  <a:pt x="83" y="109"/>
                  <a:pt x="82" y="109"/>
                  <a:pt x="81" y="109"/>
                </a:cubicBezTo>
                <a:cubicBezTo>
                  <a:pt x="75" y="109"/>
                  <a:pt x="75" y="109"/>
                  <a:pt x="75" y="109"/>
                </a:cubicBezTo>
                <a:cubicBezTo>
                  <a:pt x="75" y="109"/>
                  <a:pt x="74" y="109"/>
                  <a:pt x="73" y="108"/>
                </a:cubicBezTo>
                <a:cubicBezTo>
                  <a:pt x="73" y="108"/>
                  <a:pt x="72" y="107"/>
                  <a:pt x="72" y="106"/>
                </a:cubicBezTo>
                <a:cubicBezTo>
                  <a:pt x="72" y="100"/>
                  <a:pt x="72" y="100"/>
                  <a:pt x="72" y="100"/>
                </a:cubicBezTo>
                <a:cubicBezTo>
                  <a:pt x="72" y="99"/>
                  <a:pt x="73" y="99"/>
                  <a:pt x="73" y="98"/>
                </a:cubicBezTo>
                <a:cubicBezTo>
                  <a:pt x="74" y="97"/>
                  <a:pt x="75" y="97"/>
                  <a:pt x="75" y="97"/>
                </a:cubicBezTo>
                <a:cubicBezTo>
                  <a:pt x="81" y="97"/>
                  <a:pt x="81" y="97"/>
                  <a:pt x="81" y="97"/>
                </a:cubicBezTo>
                <a:cubicBezTo>
                  <a:pt x="82" y="97"/>
                  <a:pt x="83" y="97"/>
                  <a:pt x="84" y="98"/>
                </a:cubicBezTo>
                <a:cubicBezTo>
                  <a:pt x="84" y="99"/>
                  <a:pt x="84" y="99"/>
                  <a:pt x="84" y="100"/>
                </a:cubicBezTo>
                <a:close/>
                <a:moveTo>
                  <a:pt x="109" y="27"/>
                </a:moveTo>
                <a:cubicBezTo>
                  <a:pt x="109" y="34"/>
                  <a:pt x="109" y="34"/>
                  <a:pt x="109" y="34"/>
                </a:cubicBezTo>
                <a:cubicBezTo>
                  <a:pt x="109" y="34"/>
                  <a:pt x="108" y="35"/>
                  <a:pt x="108" y="36"/>
                </a:cubicBezTo>
                <a:cubicBezTo>
                  <a:pt x="107" y="36"/>
                  <a:pt x="106" y="37"/>
                  <a:pt x="106" y="37"/>
                </a:cubicBezTo>
                <a:cubicBezTo>
                  <a:pt x="100" y="37"/>
                  <a:pt x="100" y="37"/>
                  <a:pt x="100" y="37"/>
                </a:cubicBezTo>
                <a:cubicBezTo>
                  <a:pt x="99" y="37"/>
                  <a:pt x="98" y="36"/>
                  <a:pt x="97" y="36"/>
                </a:cubicBezTo>
                <a:cubicBezTo>
                  <a:pt x="97" y="35"/>
                  <a:pt x="97" y="34"/>
                  <a:pt x="97" y="34"/>
                </a:cubicBezTo>
                <a:cubicBezTo>
                  <a:pt x="97" y="27"/>
                  <a:pt x="97" y="27"/>
                  <a:pt x="97" y="27"/>
                </a:cubicBezTo>
                <a:cubicBezTo>
                  <a:pt x="97" y="27"/>
                  <a:pt x="97" y="26"/>
                  <a:pt x="97" y="25"/>
                </a:cubicBezTo>
                <a:cubicBezTo>
                  <a:pt x="98" y="25"/>
                  <a:pt x="99" y="24"/>
                  <a:pt x="100" y="24"/>
                </a:cubicBezTo>
                <a:cubicBezTo>
                  <a:pt x="106" y="24"/>
                  <a:pt x="106" y="24"/>
                  <a:pt x="106" y="24"/>
                </a:cubicBezTo>
                <a:cubicBezTo>
                  <a:pt x="106" y="24"/>
                  <a:pt x="107" y="25"/>
                  <a:pt x="108" y="25"/>
                </a:cubicBezTo>
                <a:cubicBezTo>
                  <a:pt x="108" y="26"/>
                  <a:pt x="109" y="27"/>
                  <a:pt x="109" y="27"/>
                </a:cubicBezTo>
                <a:close/>
                <a:moveTo>
                  <a:pt x="109" y="52"/>
                </a:moveTo>
                <a:cubicBezTo>
                  <a:pt x="109" y="58"/>
                  <a:pt x="109" y="58"/>
                  <a:pt x="109" y="58"/>
                </a:cubicBezTo>
                <a:cubicBezTo>
                  <a:pt x="109" y="59"/>
                  <a:pt x="108" y="59"/>
                  <a:pt x="108" y="60"/>
                </a:cubicBezTo>
                <a:cubicBezTo>
                  <a:pt x="107" y="60"/>
                  <a:pt x="106" y="61"/>
                  <a:pt x="106" y="61"/>
                </a:cubicBezTo>
                <a:cubicBezTo>
                  <a:pt x="100" y="61"/>
                  <a:pt x="100" y="61"/>
                  <a:pt x="100" y="61"/>
                </a:cubicBezTo>
                <a:cubicBezTo>
                  <a:pt x="99" y="61"/>
                  <a:pt x="98" y="60"/>
                  <a:pt x="97" y="60"/>
                </a:cubicBezTo>
                <a:cubicBezTo>
                  <a:pt x="97" y="59"/>
                  <a:pt x="97" y="59"/>
                  <a:pt x="97" y="58"/>
                </a:cubicBezTo>
                <a:cubicBezTo>
                  <a:pt x="97" y="52"/>
                  <a:pt x="97" y="52"/>
                  <a:pt x="97" y="52"/>
                </a:cubicBezTo>
                <a:cubicBezTo>
                  <a:pt x="97" y="51"/>
                  <a:pt x="97" y="50"/>
                  <a:pt x="97" y="50"/>
                </a:cubicBezTo>
                <a:cubicBezTo>
                  <a:pt x="98" y="49"/>
                  <a:pt x="99" y="49"/>
                  <a:pt x="100" y="49"/>
                </a:cubicBezTo>
                <a:cubicBezTo>
                  <a:pt x="106" y="49"/>
                  <a:pt x="106" y="49"/>
                  <a:pt x="106" y="49"/>
                </a:cubicBezTo>
                <a:cubicBezTo>
                  <a:pt x="106" y="49"/>
                  <a:pt x="107" y="49"/>
                  <a:pt x="108" y="50"/>
                </a:cubicBezTo>
                <a:cubicBezTo>
                  <a:pt x="108" y="50"/>
                  <a:pt x="109" y="51"/>
                  <a:pt x="109" y="52"/>
                </a:cubicBezTo>
                <a:close/>
                <a:moveTo>
                  <a:pt x="109" y="76"/>
                </a:moveTo>
                <a:cubicBezTo>
                  <a:pt x="109" y="82"/>
                  <a:pt x="109" y="82"/>
                  <a:pt x="109" y="82"/>
                </a:cubicBezTo>
                <a:cubicBezTo>
                  <a:pt x="109" y="83"/>
                  <a:pt x="108" y="83"/>
                  <a:pt x="108" y="84"/>
                </a:cubicBezTo>
                <a:cubicBezTo>
                  <a:pt x="107" y="85"/>
                  <a:pt x="106" y="85"/>
                  <a:pt x="106" y="85"/>
                </a:cubicBezTo>
                <a:cubicBezTo>
                  <a:pt x="100" y="85"/>
                  <a:pt x="100" y="85"/>
                  <a:pt x="100" y="85"/>
                </a:cubicBezTo>
                <a:cubicBezTo>
                  <a:pt x="99" y="85"/>
                  <a:pt x="98" y="85"/>
                  <a:pt x="97" y="84"/>
                </a:cubicBezTo>
                <a:cubicBezTo>
                  <a:pt x="97" y="83"/>
                  <a:pt x="97" y="83"/>
                  <a:pt x="97" y="82"/>
                </a:cubicBezTo>
                <a:cubicBezTo>
                  <a:pt x="97" y="76"/>
                  <a:pt x="97" y="76"/>
                  <a:pt x="97" y="76"/>
                </a:cubicBezTo>
                <a:cubicBezTo>
                  <a:pt x="97" y="75"/>
                  <a:pt x="97" y="74"/>
                  <a:pt x="97" y="74"/>
                </a:cubicBezTo>
                <a:cubicBezTo>
                  <a:pt x="98" y="73"/>
                  <a:pt x="99" y="73"/>
                  <a:pt x="100" y="73"/>
                </a:cubicBezTo>
                <a:cubicBezTo>
                  <a:pt x="106" y="73"/>
                  <a:pt x="106" y="73"/>
                  <a:pt x="106" y="73"/>
                </a:cubicBezTo>
                <a:cubicBezTo>
                  <a:pt x="106" y="73"/>
                  <a:pt x="107" y="73"/>
                  <a:pt x="108" y="74"/>
                </a:cubicBezTo>
                <a:cubicBezTo>
                  <a:pt x="108" y="74"/>
                  <a:pt x="109" y="75"/>
                  <a:pt x="109" y="76"/>
                </a:cubicBezTo>
                <a:close/>
                <a:moveTo>
                  <a:pt x="109" y="100"/>
                </a:moveTo>
                <a:cubicBezTo>
                  <a:pt x="109" y="106"/>
                  <a:pt x="109" y="106"/>
                  <a:pt x="109" y="106"/>
                </a:cubicBezTo>
                <a:cubicBezTo>
                  <a:pt x="109" y="107"/>
                  <a:pt x="108" y="108"/>
                  <a:pt x="108" y="108"/>
                </a:cubicBezTo>
                <a:cubicBezTo>
                  <a:pt x="107" y="109"/>
                  <a:pt x="106" y="109"/>
                  <a:pt x="106" y="109"/>
                </a:cubicBezTo>
                <a:cubicBezTo>
                  <a:pt x="100" y="109"/>
                  <a:pt x="100" y="109"/>
                  <a:pt x="100" y="109"/>
                </a:cubicBezTo>
                <a:cubicBezTo>
                  <a:pt x="99" y="109"/>
                  <a:pt x="98" y="109"/>
                  <a:pt x="97" y="108"/>
                </a:cubicBezTo>
                <a:cubicBezTo>
                  <a:pt x="97" y="108"/>
                  <a:pt x="97" y="107"/>
                  <a:pt x="97" y="106"/>
                </a:cubicBezTo>
                <a:cubicBezTo>
                  <a:pt x="97" y="100"/>
                  <a:pt x="97" y="100"/>
                  <a:pt x="97" y="100"/>
                </a:cubicBezTo>
                <a:cubicBezTo>
                  <a:pt x="97" y="99"/>
                  <a:pt x="97" y="99"/>
                  <a:pt x="97" y="98"/>
                </a:cubicBezTo>
                <a:cubicBezTo>
                  <a:pt x="98" y="97"/>
                  <a:pt x="99" y="97"/>
                  <a:pt x="100" y="97"/>
                </a:cubicBezTo>
                <a:cubicBezTo>
                  <a:pt x="106" y="97"/>
                  <a:pt x="106" y="97"/>
                  <a:pt x="106" y="97"/>
                </a:cubicBezTo>
                <a:cubicBezTo>
                  <a:pt x="106" y="97"/>
                  <a:pt x="107" y="97"/>
                  <a:pt x="108" y="98"/>
                </a:cubicBezTo>
                <a:cubicBezTo>
                  <a:pt x="108" y="99"/>
                  <a:pt x="109" y="99"/>
                  <a:pt x="109" y="100"/>
                </a:cubicBezTo>
                <a:close/>
                <a:moveTo>
                  <a:pt x="109" y="124"/>
                </a:moveTo>
                <a:cubicBezTo>
                  <a:pt x="109" y="130"/>
                  <a:pt x="109" y="130"/>
                  <a:pt x="109" y="130"/>
                </a:cubicBezTo>
                <a:cubicBezTo>
                  <a:pt x="109" y="131"/>
                  <a:pt x="108" y="132"/>
                  <a:pt x="108" y="132"/>
                </a:cubicBezTo>
                <a:cubicBezTo>
                  <a:pt x="107" y="133"/>
                  <a:pt x="106" y="133"/>
                  <a:pt x="106" y="133"/>
                </a:cubicBezTo>
                <a:cubicBezTo>
                  <a:pt x="100" y="133"/>
                  <a:pt x="100" y="133"/>
                  <a:pt x="100" y="133"/>
                </a:cubicBezTo>
                <a:cubicBezTo>
                  <a:pt x="99" y="133"/>
                  <a:pt x="98" y="133"/>
                  <a:pt x="97" y="132"/>
                </a:cubicBezTo>
                <a:cubicBezTo>
                  <a:pt x="97" y="132"/>
                  <a:pt x="97" y="131"/>
                  <a:pt x="97" y="130"/>
                </a:cubicBezTo>
                <a:cubicBezTo>
                  <a:pt x="97" y="124"/>
                  <a:pt x="97" y="124"/>
                  <a:pt x="97" y="124"/>
                </a:cubicBezTo>
                <a:cubicBezTo>
                  <a:pt x="97" y="123"/>
                  <a:pt x="97" y="123"/>
                  <a:pt x="97" y="122"/>
                </a:cubicBezTo>
                <a:cubicBezTo>
                  <a:pt x="98" y="122"/>
                  <a:pt x="99" y="121"/>
                  <a:pt x="100" y="121"/>
                </a:cubicBezTo>
                <a:cubicBezTo>
                  <a:pt x="106" y="121"/>
                  <a:pt x="106" y="121"/>
                  <a:pt x="106" y="121"/>
                </a:cubicBezTo>
                <a:cubicBezTo>
                  <a:pt x="106" y="121"/>
                  <a:pt x="107" y="122"/>
                  <a:pt x="108" y="122"/>
                </a:cubicBezTo>
                <a:cubicBezTo>
                  <a:pt x="108" y="123"/>
                  <a:pt x="109" y="123"/>
                  <a:pt x="109"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7" name="Freeform 225"/>
          <p:cNvSpPr>
            <a:spLocks noEditPoints="1"/>
          </p:cNvSpPr>
          <p:nvPr/>
        </p:nvSpPr>
        <p:spPr bwMode="auto">
          <a:xfrm>
            <a:off x="7894788" y="3959319"/>
            <a:ext cx="190143" cy="244161"/>
          </a:xfrm>
          <a:custGeom>
            <a:avLst/>
            <a:gdLst>
              <a:gd name="T0" fmla="*/ 127 w 133"/>
              <a:gd name="T1" fmla="*/ 170 h 170"/>
              <a:gd name="T2" fmla="*/ 0 w 133"/>
              <a:gd name="T3" fmla="*/ 43 h 170"/>
              <a:gd name="T4" fmla="*/ 36 w 133"/>
              <a:gd name="T5" fmla="*/ 9 h 170"/>
              <a:gd name="T6" fmla="*/ 94 w 133"/>
              <a:gd name="T7" fmla="*/ 3 h 170"/>
              <a:gd name="T8" fmla="*/ 131 w 133"/>
              <a:gd name="T9" fmla="*/ 38 h 170"/>
              <a:gd name="T10" fmla="*/ 121 w 133"/>
              <a:gd name="T11" fmla="*/ 49 h 170"/>
              <a:gd name="T12" fmla="*/ 87 w 133"/>
              <a:gd name="T13" fmla="*/ 61 h 170"/>
              <a:gd name="T14" fmla="*/ 36 w 133"/>
              <a:gd name="T15" fmla="*/ 49 h 170"/>
              <a:gd name="T16" fmla="*/ 48 w 133"/>
              <a:gd name="T17" fmla="*/ 136 h 170"/>
              <a:gd name="T18" fmla="*/ 83 w 133"/>
              <a:gd name="T19" fmla="*/ 134 h 170"/>
              <a:gd name="T20" fmla="*/ 36 w 133"/>
              <a:gd name="T21" fmla="*/ 82 h 170"/>
              <a:gd name="T22" fmla="*/ 25 w 133"/>
              <a:gd name="T23" fmla="*/ 84 h 170"/>
              <a:gd name="T24" fmla="*/ 27 w 133"/>
              <a:gd name="T25" fmla="*/ 73 h 170"/>
              <a:gd name="T26" fmla="*/ 36 w 133"/>
              <a:gd name="T27" fmla="*/ 100 h 170"/>
              <a:gd name="T28" fmla="*/ 27 w 133"/>
              <a:gd name="T29" fmla="*/ 109 h 170"/>
              <a:gd name="T30" fmla="*/ 25 w 133"/>
              <a:gd name="T31" fmla="*/ 98 h 170"/>
              <a:gd name="T32" fmla="*/ 36 w 133"/>
              <a:gd name="T33" fmla="*/ 100 h 170"/>
              <a:gd name="T34" fmla="*/ 33 w 133"/>
              <a:gd name="T35" fmla="*/ 133 h 170"/>
              <a:gd name="T36" fmla="*/ 24 w 133"/>
              <a:gd name="T37" fmla="*/ 124 h 170"/>
              <a:gd name="T38" fmla="*/ 35 w 133"/>
              <a:gd name="T39" fmla="*/ 122 h 170"/>
              <a:gd name="T40" fmla="*/ 83 w 133"/>
              <a:gd name="T41" fmla="*/ 13 h 170"/>
              <a:gd name="T42" fmla="*/ 72 w 133"/>
              <a:gd name="T43" fmla="*/ 15 h 170"/>
              <a:gd name="T44" fmla="*/ 59 w 133"/>
              <a:gd name="T45" fmla="*/ 13 h 170"/>
              <a:gd name="T46" fmla="*/ 48 w 133"/>
              <a:gd name="T47" fmla="*/ 15 h 170"/>
              <a:gd name="T48" fmla="*/ 57 w 133"/>
              <a:gd name="T49" fmla="*/ 49 h 170"/>
              <a:gd name="T50" fmla="*/ 72 w 133"/>
              <a:gd name="T51" fmla="*/ 37 h 170"/>
              <a:gd name="T52" fmla="*/ 81 w 133"/>
              <a:gd name="T53" fmla="*/ 49 h 170"/>
              <a:gd name="T54" fmla="*/ 60 w 133"/>
              <a:gd name="T55" fmla="*/ 82 h 170"/>
              <a:gd name="T56" fmla="*/ 49 w 133"/>
              <a:gd name="T57" fmla="*/ 84 h 170"/>
              <a:gd name="T58" fmla="*/ 51 w 133"/>
              <a:gd name="T59" fmla="*/ 73 h 170"/>
              <a:gd name="T60" fmla="*/ 60 w 133"/>
              <a:gd name="T61" fmla="*/ 100 h 170"/>
              <a:gd name="T62" fmla="*/ 51 w 133"/>
              <a:gd name="T63" fmla="*/ 109 h 170"/>
              <a:gd name="T64" fmla="*/ 49 w 133"/>
              <a:gd name="T65" fmla="*/ 98 h 170"/>
              <a:gd name="T66" fmla="*/ 60 w 133"/>
              <a:gd name="T67" fmla="*/ 100 h 170"/>
              <a:gd name="T68" fmla="*/ 81 w 133"/>
              <a:gd name="T69" fmla="*/ 85 h 170"/>
              <a:gd name="T70" fmla="*/ 72 w 133"/>
              <a:gd name="T71" fmla="*/ 76 h 170"/>
              <a:gd name="T72" fmla="*/ 83 w 133"/>
              <a:gd name="T73" fmla="*/ 74 h 170"/>
              <a:gd name="T74" fmla="*/ 83 w 133"/>
              <a:gd name="T75" fmla="*/ 108 h 170"/>
              <a:gd name="T76" fmla="*/ 72 w 133"/>
              <a:gd name="T77" fmla="*/ 106 h 170"/>
              <a:gd name="T78" fmla="*/ 81 w 133"/>
              <a:gd name="T79" fmla="*/ 97 h 170"/>
              <a:gd name="T80" fmla="*/ 109 w 133"/>
              <a:gd name="T81" fmla="*/ 82 h 170"/>
              <a:gd name="T82" fmla="*/ 97 w 133"/>
              <a:gd name="T83" fmla="*/ 84 h 170"/>
              <a:gd name="T84" fmla="*/ 99 w 133"/>
              <a:gd name="T85" fmla="*/ 73 h 170"/>
              <a:gd name="T86" fmla="*/ 109 w 133"/>
              <a:gd name="T87" fmla="*/ 100 h 170"/>
              <a:gd name="T88" fmla="*/ 99 w 133"/>
              <a:gd name="T89" fmla="*/ 109 h 170"/>
              <a:gd name="T90" fmla="*/ 97 w 133"/>
              <a:gd name="T91" fmla="*/ 98 h 170"/>
              <a:gd name="T92" fmla="*/ 109 w 133"/>
              <a:gd name="T93" fmla="*/ 100 h 170"/>
              <a:gd name="T94" fmla="*/ 105 w 133"/>
              <a:gd name="T95" fmla="*/ 133 h 170"/>
              <a:gd name="T96" fmla="*/ 96 w 133"/>
              <a:gd name="T97" fmla="*/ 124 h 170"/>
              <a:gd name="T98" fmla="*/ 108 w 133"/>
              <a:gd name="T99" fmla="*/ 12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3" h="170">
                <a:moveTo>
                  <a:pt x="133" y="43"/>
                </a:moveTo>
                <a:cubicBezTo>
                  <a:pt x="133" y="164"/>
                  <a:pt x="133" y="164"/>
                  <a:pt x="133" y="164"/>
                </a:cubicBezTo>
                <a:cubicBezTo>
                  <a:pt x="133" y="165"/>
                  <a:pt x="132" y="167"/>
                  <a:pt x="131" y="168"/>
                </a:cubicBezTo>
                <a:cubicBezTo>
                  <a:pt x="130" y="169"/>
                  <a:pt x="128" y="170"/>
                  <a:pt x="127" y="170"/>
                </a:cubicBezTo>
                <a:cubicBezTo>
                  <a:pt x="6" y="170"/>
                  <a:pt x="6" y="170"/>
                  <a:pt x="6" y="170"/>
                </a:cubicBezTo>
                <a:cubicBezTo>
                  <a:pt x="4" y="170"/>
                  <a:pt x="3" y="169"/>
                  <a:pt x="1" y="168"/>
                </a:cubicBezTo>
                <a:cubicBezTo>
                  <a:pt x="0" y="167"/>
                  <a:pt x="0" y="165"/>
                  <a:pt x="0" y="164"/>
                </a:cubicBezTo>
                <a:cubicBezTo>
                  <a:pt x="0" y="43"/>
                  <a:pt x="0" y="43"/>
                  <a:pt x="0" y="43"/>
                </a:cubicBezTo>
                <a:cubicBezTo>
                  <a:pt x="0" y="41"/>
                  <a:pt x="0" y="40"/>
                  <a:pt x="1" y="38"/>
                </a:cubicBezTo>
                <a:cubicBezTo>
                  <a:pt x="3" y="37"/>
                  <a:pt x="4" y="37"/>
                  <a:pt x="6" y="37"/>
                </a:cubicBezTo>
                <a:cubicBezTo>
                  <a:pt x="36" y="37"/>
                  <a:pt x="36" y="37"/>
                  <a:pt x="36" y="37"/>
                </a:cubicBezTo>
                <a:cubicBezTo>
                  <a:pt x="36" y="9"/>
                  <a:pt x="36" y="9"/>
                  <a:pt x="36" y="9"/>
                </a:cubicBezTo>
                <a:cubicBezTo>
                  <a:pt x="36" y="7"/>
                  <a:pt x="37" y="5"/>
                  <a:pt x="39" y="3"/>
                </a:cubicBezTo>
                <a:cubicBezTo>
                  <a:pt x="40" y="1"/>
                  <a:pt x="42" y="0"/>
                  <a:pt x="45" y="0"/>
                </a:cubicBezTo>
                <a:cubicBezTo>
                  <a:pt x="87" y="0"/>
                  <a:pt x="87" y="0"/>
                  <a:pt x="87" y="0"/>
                </a:cubicBezTo>
                <a:cubicBezTo>
                  <a:pt x="90" y="0"/>
                  <a:pt x="92" y="1"/>
                  <a:pt x="94" y="3"/>
                </a:cubicBezTo>
                <a:cubicBezTo>
                  <a:pt x="96" y="5"/>
                  <a:pt x="96" y="7"/>
                  <a:pt x="96" y="9"/>
                </a:cubicBezTo>
                <a:cubicBezTo>
                  <a:pt x="96" y="37"/>
                  <a:pt x="96" y="37"/>
                  <a:pt x="96" y="37"/>
                </a:cubicBezTo>
                <a:cubicBezTo>
                  <a:pt x="127" y="37"/>
                  <a:pt x="127" y="37"/>
                  <a:pt x="127" y="37"/>
                </a:cubicBezTo>
                <a:cubicBezTo>
                  <a:pt x="128" y="37"/>
                  <a:pt x="130" y="37"/>
                  <a:pt x="131" y="38"/>
                </a:cubicBezTo>
                <a:cubicBezTo>
                  <a:pt x="132" y="40"/>
                  <a:pt x="133" y="41"/>
                  <a:pt x="133" y="43"/>
                </a:cubicBezTo>
                <a:close/>
                <a:moveTo>
                  <a:pt x="84" y="158"/>
                </a:moveTo>
                <a:cubicBezTo>
                  <a:pt x="121" y="158"/>
                  <a:pt x="121" y="158"/>
                  <a:pt x="121" y="158"/>
                </a:cubicBezTo>
                <a:cubicBezTo>
                  <a:pt x="121" y="49"/>
                  <a:pt x="121" y="49"/>
                  <a:pt x="121" y="49"/>
                </a:cubicBezTo>
                <a:cubicBezTo>
                  <a:pt x="96" y="49"/>
                  <a:pt x="96" y="49"/>
                  <a:pt x="96" y="49"/>
                </a:cubicBezTo>
                <a:cubicBezTo>
                  <a:pt x="96" y="52"/>
                  <a:pt x="96" y="52"/>
                  <a:pt x="96" y="52"/>
                </a:cubicBezTo>
                <a:cubicBezTo>
                  <a:pt x="96" y="54"/>
                  <a:pt x="96" y="56"/>
                  <a:pt x="94" y="58"/>
                </a:cubicBezTo>
                <a:cubicBezTo>
                  <a:pt x="92" y="60"/>
                  <a:pt x="90" y="61"/>
                  <a:pt x="87" y="61"/>
                </a:cubicBezTo>
                <a:cubicBezTo>
                  <a:pt x="45" y="61"/>
                  <a:pt x="45" y="61"/>
                  <a:pt x="45" y="61"/>
                </a:cubicBezTo>
                <a:cubicBezTo>
                  <a:pt x="42" y="61"/>
                  <a:pt x="40" y="60"/>
                  <a:pt x="39" y="58"/>
                </a:cubicBezTo>
                <a:cubicBezTo>
                  <a:pt x="37" y="56"/>
                  <a:pt x="36" y="54"/>
                  <a:pt x="36" y="52"/>
                </a:cubicBezTo>
                <a:cubicBezTo>
                  <a:pt x="36" y="49"/>
                  <a:pt x="36" y="49"/>
                  <a:pt x="36" y="49"/>
                </a:cubicBezTo>
                <a:cubicBezTo>
                  <a:pt x="12" y="49"/>
                  <a:pt x="12" y="49"/>
                  <a:pt x="12" y="49"/>
                </a:cubicBezTo>
                <a:cubicBezTo>
                  <a:pt x="12" y="158"/>
                  <a:pt x="12" y="158"/>
                  <a:pt x="12" y="158"/>
                </a:cubicBezTo>
                <a:cubicBezTo>
                  <a:pt x="48" y="158"/>
                  <a:pt x="48" y="158"/>
                  <a:pt x="48" y="158"/>
                </a:cubicBezTo>
                <a:cubicBezTo>
                  <a:pt x="48" y="136"/>
                  <a:pt x="48" y="136"/>
                  <a:pt x="48" y="136"/>
                </a:cubicBezTo>
                <a:cubicBezTo>
                  <a:pt x="48" y="136"/>
                  <a:pt x="48" y="135"/>
                  <a:pt x="49" y="134"/>
                </a:cubicBezTo>
                <a:cubicBezTo>
                  <a:pt x="49" y="134"/>
                  <a:pt x="50" y="133"/>
                  <a:pt x="51" y="133"/>
                </a:cubicBezTo>
                <a:cubicBezTo>
                  <a:pt x="81" y="133"/>
                  <a:pt x="81" y="133"/>
                  <a:pt x="81" y="133"/>
                </a:cubicBezTo>
                <a:cubicBezTo>
                  <a:pt x="82" y="133"/>
                  <a:pt x="83" y="134"/>
                  <a:pt x="83" y="134"/>
                </a:cubicBezTo>
                <a:cubicBezTo>
                  <a:pt x="84" y="135"/>
                  <a:pt x="84" y="136"/>
                  <a:pt x="84" y="136"/>
                </a:cubicBezTo>
                <a:lnTo>
                  <a:pt x="84" y="158"/>
                </a:lnTo>
                <a:close/>
                <a:moveTo>
                  <a:pt x="36" y="76"/>
                </a:moveTo>
                <a:cubicBezTo>
                  <a:pt x="36" y="82"/>
                  <a:pt x="36" y="82"/>
                  <a:pt x="36" y="82"/>
                </a:cubicBezTo>
                <a:cubicBezTo>
                  <a:pt x="36" y="83"/>
                  <a:pt x="36" y="83"/>
                  <a:pt x="35" y="84"/>
                </a:cubicBezTo>
                <a:cubicBezTo>
                  <a:pt x="34" y="85"/>
                  <a:pt x="34" y="85"/>
                  <a:pt x="33" y="85"/>
                </a:cubicBezTo>
                <a:cubicBezTo>
                  <a:pt x="27" y="85"/>
                  <a:pt x="27" y="85"/>
                  <a:pt x="27" y="85"/>
                </a:cubicBezTo>
                <a:cubicBezTo>
                  <a:pt x="26" y="85"/>
                  <a:pt x="25" y="85"/>
                  <a:pt x="25" y="84"/>
                </a:cubicBezTo>
                <a:cubicBezTo>
                  <a:pt x="24" y="83"/>
                  <a:pt x="24" y="83"/>
                  <a:pt x="24" y="82"/>
                </a:cubicBezTo>
                <a:cubicBezTo>
                  <a:pt x="24" y="76"/>
                  <a:pt x="24" y="76"/>
                  <a:pt x="24" y="76"/>
                </a:cubicBezTo>
                <a:cubicBezTo>
                  <a:pt x="24" y="75"/>
                  <a:pt x="24" y="74"/>
                  <a:pt x="25" y="74"/>
                </a:cubicBezTo>
                <a:cubicBezTo>
                  <a:pt x="25" y="73"/>
                  <a:pt x="26" y="73"/>
                  <a:pt x="27" y="73"/>
                </a:cubicBezTo>
                <a:cubicBezTo>
                  <a:pt x="33" y="73"/>
                  <a:pt x="33" y="73"/>
                  <a:pt x="33" y="73"/>
                </a:cubicBezTo>
                <a:cubicBezTo>
                  <a:pt x="34" y="73"/>
                  <a:pt x="34" y="73"/>
                  <a:pt x="35" y="74"/>
                </a:cubicBezTo>
                <a:cubicBezTo>
                  <a:pt x="36" y="74"/>
                  <a:pt x="36" y="75"/>
                  <a:pt x="36" y="76"/>
                </a:cubicBezTo>
                <a:close/>
                <a:moveTo>
                  <a:pt x="36" y="100"/>
                </a:moveTo>
                <a:cubicBezTo>
                  <a:pt x="36" y="106"/>
                  <a:pt x="36" y="106"/>
                  <a:pt x="36" y="106"/>
                </a:cubicBezTo>
                <a:cubicBezTo>
                  <a:pt x="36" y="107"/>
                  <a:pt x="36" y="108"/>
                  <a:pt x="35" y="108"/>
                </a:cubicBezTo>
                <a:cubicBezTo>
                  <a:pt x="34" y="109"/>
                  <a:pt x="34" y="109"/>
                  <a:pt x="33" y="109"/>
                </a:cubicBezTo>
                <a:cubicBezTo>
                  <a:pt x="27" y="109"/>
                  <a:pt x="27" y="109"/>
                  <a:pt x="27" y="109"/>
                </a:cubicBezTo>
                <a:cubicBezTo>
                  <a:pt x="26" y="109"/>
                  <a:pt x="25" y="109"/>
                  <a:pt x="25" y="108"/>
                </a:cubicBezTo>
                <a:cubicBezTo>
                  <a:pt x="24" y="108"/>
                  <a:pt x="24" y="107"/>
                  <a:pt x="24" y="106"/>
                </a:cubicBezTo>
                <a:cubicBezTo>
                  <a:pt x="24" y="100"/>
                  <a:pt x="24" y="100"/>
                  <a:pt x="24" y="100"/>
                </a:cubicBezTo>
                <a:cubicBezTo>
                  <a:pt x="24" y="99"/>
                  <a:pt x="24" y="99"/>
                  <a:pt x="25" y="98"/>
                </a:cubicBezTo>
                <a:cubicBezTo>
                  <a:pt x="25" y="97"/>
                  <a:pt x="26" y="97"/>
                  <a:pt x="27" y="97"/>
                </a:cubicBezTo>
                <a:cubicBezTo>
                  <a:pt x="33" y="97"/>
                  <a:pt x="33" y="97"/>
                  <a:pt x="33" y="97"/>
                </a:cubicBezTo>
                <a:cubicBezTo>
                  <a:pt x="34" y="97"/>
                  <a:pt x="34" y="97"/>
                  <a:pt x="35" y="98"/>
                </a:cubicBezTo>
                <a:cubicBezTo>
                  <a:pt x="36" y="99"/>
                  <a:pt x="36" y="99"/>
                  <a:pt x="36" y="100"/>
                </a:cubicBezTo>
                <a:close/>
                <a:moveTo>
                  <a:pt x="36" y="124"/>
                </a:moveTo>
                <a:cubicBezTo>
                  <a:pt x="36" y="130"/>
                  <a:pt x="36" y="130"/>
                  <a:pt x="36" y="130"/>
                </a:cubicBezTo>
                <a:cubicBezTo>
                  <a:pt x="36" y="131"/>
                  <a:pt x="36" y="132"/>
                  <a:pt x="35" y="132"/>
                </a:cubicBezTo>
                <a:cubicBezTo>
                  <a:pt x="34" y="133"/>
                  <a:pt x="34" y="133"/>
                  <a:pt x="33" y="133"/>
                </a:cubicBezTo>
                <a:cubicBezTo>
                  <a:pt x="27" y="133"/>
                  <a:pt x="27" y="133"/>
                  <a:pt x="27" y="133"/>
                </a:cubicBezTo>
                <a:cubicBezTo>
                  <a:pt x="26" y="133"/>
                  <a:pt x="25" y="133"/>
                  <a:pt x="25" y="132"/>
                </a:cubicBezTo>
                <a:cubicBezTo>
                  <a:pt x="24" y="132"/>
                  <a:pt x="24" y="131"/>
                  <a:pt x="24" y="130"/>
                </a:cubicBezTo>
                <a:cubicBezTo>
                  <a:pt x="24" y="124"/>
                  <a:pt x="24" y="124"/>
                  <a:pt x="24" y="124"/>
                </a:cubicBezTo>
                <a:cubicBezTo>
                  <a:pt x="24" y="123"/>
                  <a:pt x="24" y="123"/>
                  <a:pt x="25" y="122"/>
                </a:cubicBezTo>
                <a:cubicBezTo>
                  <a:pt x="25" y="122"/>
                  <a:pt x="26" y="121"/>
                  <a:pt x="27" y="121"/>
                </a:cubicBezTo>
                <a:cubicBezTo>
                  <a:pt x="33" y="121"/>
                  <a:pt x="33" y="121"/>
                  <a:pt x="33" y="121"/>
                </a:cubicBezTo>
                <a:cubicBezTo>
                  <a:pt x="34" y="121"/>
                  <a:pt x="34" y="122"/>
                  <a:pt x="35" y="122"/>
                </a:cubicBezTo>
                <a:cubicBezTo>
                  <a:pt x="36" y="123"/>
                  <a:pt x="36" y="123"/>
                  <a:pt x="36" y="124"/>
                </a:cubicBezTo>
                <a:close/>
                <a:moveTo>
                  <a:pt x="84" y="46"/>
                </a:moveTo>
                <a:cubicBezTo>
                  <a:pt x="84" y="15"/>
                  <a:pt x="84" y="15"/>
                  <a:pt x="84" y="15"/>
                </a:cubicBezTo>
                <a:cubicBezTo>
                  <a:pt x="84" y="15"/>
                  <a:pt x="84" y="14"/>
                  <a:pt x="83" y="13"/>
                </a:cubicBezTo>
                <a:cubicBezTo>
                  <a:pt x="83" y="13"/>
                  <a:pt x="82" y="12"/>
                  <a:pt x="81" y="12"/>
                </a:cubicBezTo>
                <a:cubicBezTo>
                  <a:pt x="75" y="12"/>
                  <a:pt x="75" y="12"/>
                  <a:pt x="75" y="12"/>
                </a:cubicBezTo>
                <a:cubicBezTo>
                  <a:pt x="74" y="12"/>
                  <a:pt x="74" y="13"/>
                  <a:pt x="73" y="13"/>
                </a:cubicBezTo>
                <a:cubicBezTo>
                  <a:pt x="72" y="14"/>
                  <a:pt x="72" y="15"/>
                  <a:pt x="72" y="15"/>
                </a:cubicBezTo>
                <a:cubicBezTo>
                  <a:pt x="72" y="24"/>
                  <a:pt x="72" y="24"/>
                  <a:pt x="72" y="24"/>
                </a:cubicBezTo>
                <a:cubicBezTo>
                  <a:pt x="60" y="24"/>
                  <a:pt x="60" y="24"/>
                  <a:pt x="60" y="24"/>
                </a:cubicBezTo>
                <a:cubicBezTo>
                  <a:pt x="60" y="15"/>
                  <a:pt x="60" y="15"/>
                  <a:pt x="60" y="15"/>
                </a:cubicBezTo>
                <a:cubicBezTo>
                  <a:pt x="60" y="15"/>
                  <a:pt x="60" y="14"/>
                  <a:pt x="59" y="13"/>
                </a:cubicBezTo>
                <a:cubicBezTo>
                  <a:pt x="59" y="13"/>
                  <a:pt x="58" y="12"/>
                  <a:pt x="57" y="12"/>
                </a:cubicBezTo>
                <a:cubicBezTo>
                  <a:pt x="51" y="12"/>
                  <a:pt x="51" y="12"/>
                  <a:pt x="51" y="12"/>
                </a:cubicBezTo>
                <a:cubicBezTo>
                  <a:pt x="50" y="12"/>
                  <a:pt x="49" y="13"/>
                  <a:pt x="49" y="13"/>
                </a:cubicBezTo>
                <a:cubicBezTo>
                  <a:pt x="48" y="14"/>
                  <a:pt x="48" y="15"/>
                  <a:pt x="48" y="15"/>
                </a:cubicBezTo>
                <a:cubicBezTo>
                  <a:pt x="48" y="46"/>
                  <a:pt x="48" y="46"/>
                  <a:pt x="48" y="46"/>
                </a:cubicBezTo>
                <a:cubicBezTo>
                  <a:pt x="48" y="46"/>
                  <a:pt x="48" y="47"/>
                  <a:pt x="49" y="48"/>
                </a:cubicBezTo>
                <a:cubicBezTo>
                  <a:pt x="49" y="48"/>
                  <a:pt x="50" y="49"/>
                  <a:pt x="51" y="49"/>
                </a:cubicBezTo>
                <a:cubicBezTo>
                  <a:pt x="57" y="49"/>
                  <a:pt x="57" y="49"/>
                  <a:pt x="57" y="49"/>
                </a:cubicBezTo>
                <a:cubicBezTo>
                  <a:pt x="58" y="49"/>
                  <a:pt x="59" y="48"/>
                  <a:pt x="59" y="48"/>
                </a:cubicBezTo>
                <a:cubicBezTo>
                  <a:pt x="60" y="47"/>
                  <a:pt x="60" y="46"/>
                  <a:pt x="60" y="46"/>
                </a:cubicBezTo>
                <a:cubicBezTo>
                  <a:pt x="60" y="37"/>
                  <a:pt x="60" y="37"/>
                  <a:pt x="60" y="37"/>
                </a:cubicBezTo>
                <a:cubicBezTo>
                  <a:pt x="72" y="37"/>
                  <a:pt x="72" y="37"/>
                  <a:pt x="72" y="37"/>
                </a:cubicBezTo>
                <a:cubicBezTo>
                  <a:pt x="72" y="46"/>
                  <a:pt x="72" y="46"/>
                  <a:pt x="72" y="46"/>
                </a:cubicBezTo>
                <a:cubicBezTo>
                  <a:pt x="72" y="46"/>
                  <a:pt x="72" y="47"/>
                  <a:pt x="73" y="48"/>
                </a:cubicBezTo>
                <a:cubicBezTo>
                  <a:pt x="74" y="48"/>
                  <a:pt x="74" y="49"/>
                  <a:pt x="75" y="49"/>
                </a:cubicBezTo>
                <a:cubicBezTo>
                  <a:pt x="81" y="49"/>
                  <a:pt x="81" y="49"/>
                  <a:pt x="81" y="49"/>
                </a:cubicBezTo>
                <a:cubicBezTo>
                  <a:pt x="82" y="49"/>
                  <a:pt x="83" y="48"/>
                  <a:pt x="83" y="48"/>
                </a:cubicBezTo>
                <a:cubicBezTo>
                  <a:pt x="84" y="47"/>
                  <a:pt x="84" y="46"/>
                  <a:pt x="84" y="46"/>
                </a:cubicBezTo>
                <a:close/>
                <a:moveTo>
                  <a:pt x="60" y="76"/>
                </a:moveTo>
                <a:cubicBezTo>
                  <a:pt x="60" y="82"/>
                  <a:pt x="60" y="82"/>
                  <a:pt x="60" y="82"/>
                </a:cubicBezTo>
                <a:cubicBezTo>
                  <a:pt x="60" y="83"/>
                  <a:pt x="60" y="83"/>
                  <a:pt x="59" y="84"/>
                </a:cubicBezTo>
                <a:cubicBezTo>
                  <a:pt x="59" y="85"/>
                  <a:pt x="58" y="85"/>
                  <a:pt x="57" y="85"/>
                </a:cubicBezTo>
                <a:cubicBezTo>
                  <a:pt x="51" y="85"/>
                  <a:pt x="51" y="85"/>
                  <a:pt x="51" y="85"/>
                </a:cubicBezTo>
                <a:cubicBezTo>
                  <a:pt x="50" y="85"/>
                  <a:pt x="49" y="85"/>
                  <a:pt x="49" y="84"/>
                </a:cubicBezTo>
                <a:cubicBezTo>
                  <a:pt x="48" y="83"/>
                  <a:pt x="48" y="83"/>
                  <a:pt x="48" y="82"/>
                </a:cubicBezTo>
                <a:cubicBezTo>
                  <a:pt x="48" y="76"/>
                  <a:pt x="48" y="76"/>
                  <a:pt x="48" y="76"/>
                </a:cubicBezTo>
                <a:cubicBezTo>
                  <a:pt x="48" y="75"/>
                  <a:pt x="48" y="74"/>
                  <a:pt x="49" y="74"/>
                </a:cubicBezTo>
                <a:cubicBezTo>
                  <a:pt x="49" y="73"/>
                  <a:pt x="50" y="73"/>
                  <a:pt x="51" y="73"/>
                </a:cubicBezTo>
                <a:cubicBezTo>
                  <a:pt x="57" y="73"/>
                  <a:pt x="57" y="73"/>
                  <a:pt x="57" y="73"/>
                </a:cubicBezTo>
                <a:cubicBezTo>
                  <a:pt x="58" y="73"/>
                  <a:pt x="59" y="73"/>
                  <a:pt x="59" y="74"/>
                </a:cubicBezTo>
                <a:cubicBezTo>
                  <a:pt x="60" y="74"/>
                  <a:pt x="60" y="75"/>
                  <a:pt x="60" y="76"/>
                </a:cubicBezTo>
                <a:close/>
                <a:moveTo>
                  <a:pt x="60" y="100"/>
                </a:moveTo>
                <a:cubicBezTo>
                  <a:pt x="60" y="106"/>
                  <a:pt x="60" y="106"/>
                  <a:pt x="60" y="106"/>
                </a:cubicBezTo>
                <a:cubicBezTo>
                  <a:pt x="60" y="107"/>
                  <a:pt x="60" y="108"/>
                  <a:pt x="59" y="108"/>
                </a:cubicBezTo>
                <a:cubicBezTo>
                  <a:pt x="59" y="109"/>
                  <a:pt x="58" y="109"/>
                  <a:pt x="57" y="109"/>
                </a:cubicBezTo>
                <a:cubicBezTo>
                  <a:pt x="51" y="109"/>
                  <a:pt x="51" y="109"/>
                  <a:pt x="51" y="109"/>
                </a:cubicBezTo>
                <a:cubicBezTo>
                  <a:pt x="50" y="109"/>
                  <a:pt x="49" y="109"/>
                  <a:pt x="49" y="108"/>
                </a:cubicBezTo>
                <a:cubicBezTo>
                  <a:pt x="48" y="108"/>
                  <a:pt x="48" y="107"/>
                  <a:pt x="48" y="106"/>
                </a:cubicBezTo>
                <a:cubicBezTo>
                  <a:pt x="48" y="100"/>
                  <a:pt x="48" y="100"/>
                  <a:pt x="48" y="100"/>
                </a:cubicBezTo>
                <a:cubicBezTo>
                  <a:pt x="48" y="99"/>
                  <a:pt x="48" y="99"/>
                  <a:pt x="49" y="98"/>
                </a:cubicBezTo>
                <a:cubicBezTo>
                  <a:pt x="49" y="97"/>
                  <a:pt x="50" y="97"/>
                  <a:pt x="51" y="97"/>
                </a:cubicBezTo>
                <a:cubicBezTo>
                  <a:pt x="57" y="97"/>
                  <a:pt x="57" y="97"/>
                  <a:pt x="57" y="97"/>
                </a:cubicBezTo>
                <a:cubicBezTo>
                  <a:pt x="58" y="97"/>
                  <a:pt x="59" y="97"/>
                  <a:pt x="59" y="98"/>
                </a:cubicBezTo>
                <a:cubicBezTo>
                  <a:pt x="60" y="99"/>
                  <a:pt x="60" y="99"/>
                  <a:pt x="60" y="100"/>
                </a:cubicBezTo>
                <a:close/>
                <a:moveTo>
                  <a:pt x="84" y="76"/>
                </a:moveTo>
                <a:cubicBezTo>
                  <a:pt x="84" y="82"/>
                  <a:pt x="84" y="82"/>
                  <a:pt x="84" y="82"/>
                </a:cubicBezTo>
                <a:cubicBezTo>
                  <a:pt x="84" y="83"/>
                  <a:pt x="84" y="83"/>
                  <a:pt x="83" y="84"/>
                </a:cubicBezTo>
                <a:cubicBezTo>
                  <a:pt x="83" y="85"/>
                  <a:pt x="82" y="85"/>
                  <a:pt x="81" y="85"/>
                </a:cubicBezTo>
                <a:cubicBezTo>
                  <a:pt x="75" y="85"/>
                  <a:pt x="75" y="85"/>
                  <a:pt x="75" y="85"/>
                </a:cubicBezTo>
                <a:cubicBezTo>
                  <a:pt x="74" y="85"/>
                  <a:pt x="74" y="85"/>
                  <a:pt x="73" y="84"/>
                </a:cubicBezTo>
                <a:cubicBezTo>
                  <a:pt x="72" y="83"/>
                  <a:pt x="72" y="83"/>
                  <a:pt x="72" y="82"/>
                </a:cubicBezTo>
                <a:cubicBezTo>
                  <a:pt x="72" y="76"/>
                  <a:pt x="72" y="76"/>
                  <a:pt x="72" y="76"/>
                </a:cubicBezTo>
                <a:cubicBezTo>
                  <a:pt x="72" y="75"/>
                  <a:pt x="72" y="74"/>
                  <a:pt x="73" y="74"/>
                </a:cubicBezTo>
                <a:cubicBezTo>
                  <a:pt x="74" y="73"/>
                  <a:pt x="74" y="73"/>
                  <a:pt x="75" y="73"/>
                </a:cubicBezTo>
                <a:cubicBezTo>
                  <a:pt x="81" y="73"/>
                  <a:pt x="81" y="73"/>
                  <a:pt x="81" y="73"/>
                </a:cubicBezTo>
                <a:cubicBezTo>
                  <a:pt x="82" y="73"/>
                  <a:pt x="83" y="73"/>
                  <a:pt x="83" y="74"/>
                </a:cubicBezTo>
                <a:cubicBezTo>
                  <a:pt x="84" y="74"/>
                  <a:pt x="84" y="75"/>
                  <a:pt x="84" y="76"/>
                </a:cubicBezTo>
                <a:close/>
                <a:moveTo>
                  <a:pt x="84" y="100"/>
                </a:moveTo>
                <a:cubicBezTo>
                  <a:pt x="84" y="106"/>
                  <a:pt x="84" y="106"/>
                  <a:pt x="84" y="106"/>
                </a:cubicBezTo>
                <a:cubicBezTo>
                  <a:pt x="84" y="107"/>
                  <a:pt x="84" y="108"/>
                  <a:pt x="83" y="108"/>
                </a:cubicBezTo>
                <a:cubicBezTo>
                  <a:pt x="83" y="109"/>
                  <a:pt x="82" y="109"/>
                  <a:pt x="81" y="109"/>
                </a:cubicBezTo>
                <a:cubicBezTo>
                  <a:pt x="75" y="109"/>
                  <a:pt x="75" y="109"/>
                  <a:pt x="75" y="109"/>
                </a:cubicBezTo>
                <a:cubicBezTo>
                  <a:pt x="74" y="109"/>
                  <a:pt x="74" y="109"/>
                  <a:pt x="73" y="108"/>
                </a:cubicBezTo>
                <a:cubicBezTo>
                  <a:pt x="72" y="108"/>
                  <a:pt x="72" y="107"/>
                  <a:pt x="72" y="106"/>
                </a:cubicBezTo>
                <a:cubicBezTo>
                  <a:pt x="72" y="100"/>
                  <a:pt x="72" y="100"/>
                  <a:pt x="72" y="100"/>
                </a:cubicBezTo>
                <a:cubicBezTo>
                  <a:pt x="72" y="99"/>
                  <a:pt x="72" y="99"/>
                  <a:pt x="73" y="98"/>
                </a:cubicBezTo>
                <a:cubicBezTo>
                  <a:pt x="74" y="97"/>
                  <a:pt x="74" y="97"/>
                  <a:pt x="75" y="97"/>
                </a:cubicBezTo>
                <a:cubicBezTo>
                  <a:pt x="81" y="97"/>
                  <a:pt x="81" y="97"/>
                  <a:pt x="81" y="97"/>
                </a:cubicBezTo>
                <a:cubicBezTo>
                  <a:pt x="82" y="97"/>
                  <a:pt x="83" y="97"/>
                  <a:pt x="83" y="98"/>
                </a:cubicBezTo>
                <a:cubicBezTo>
                  <a:pt x="84" y="99"/>
                  <a:pt x="84" y="99"/>
                  <a:pt x="84" y="100"/>
                </a:cubicBezTo>
                <a:close/>
                <a:moveTo>
                  <a:pt x="109" y="76"/>
                </a:moveTo>
                <a:cubicBezTo>
                  <a:pt x="109" y="82"/>
                  <a:pt x="109" y="82"/>
                  <a:pt x="109" y="82"/>
                </a:cubicBezTo>
                <a:cubicBezTo>
                  <a:pt x="109" y="83"/>
                  <a:pt x="108" y="83"/>
                  <a:pt x="108" y="84"/>
                </a:cubicBezTo>
                <a:cubicBezTo>
                  <a:pt x="107" y="85"/>
                  <a:pt x="106" y="85"/>
                  <a:pt x="105" y="85"/>
                </a:cubicBezTo>
                <a:cubicBezTo>
                  <a:pt x="99" y="85"/>
                  <a:pt x="99" y="85"/>
                  <a:pt x="99" y="85"/>
                </a:cubicBezTo>
                <a:cubicBezTo>
                  <a:pt x="99" y="85"/>
                  <a:pt x="98" y="85"/>
                  <a:pt x="97" y="84"/>
                </a:cubicBezTo>
                <a:cubicBezTo>
                  <a:pt x="97" y="83"/>
                  <a:pt x="96" y="83"/>
                  <a:pt x="96" y="82"/>
                </a:cubicBezTo>
                <a:cubicBezTo>
                  <a:pt x="96" y="76"/>
                  <a:pt x="96" y="76"/>
                  <a:pt x="96" y="76"/>
                </a:cubicBezTo>
                <a:cubicBezTo>
                  <a:pt x="96" y="75"/>
                  <a:pt x="97" y="74"/>
                  <a:pt x="97" y="74"/>
                </a:cubicBezTo>
                <a:cubicBezTo>
                  <a:pt x="98" y="73"/>
                  <a:pt x="99" y="73"/>
                  <a:pt x="99" y="73"/>
                </a:cubicBezTo>
                <a:cubicBezTo>
                  <a:pt x="105" y="73"/>
                  <a:pt x="105" y="73"/>
                  <a:pt x="105" y="73"/>
                </a:cubicBezTo>
                <a:cubicBezTo>
                  <a:pt x="106" y="73"/>
                  <a:pt x="107" y="73"/>
                  <a:pt x="108" y="74"/>
                </a:cubicBezTo>
                <a:cubicBezTo>
                  <a:pt x="108" y="74"/>
                  <a:pt x="109" y="75"/>
                  <a:pt x="109" y="76"/>
                </a:cubicBezTo>
                <a:close/>
                <a:moveTo>
                  <a:pt x="109" y="100"/>
                </a:moveTo>
                <a:cubicBezTo>
                  <a:pt x="109" y="106"/>
                  <a:pt x="109" y="106"/>
                  <a:pt x="109" y="106"/>
                </a:cubicBezTo>
                <a:cubicBezTo>
                  <a:pt x="109" y="107"/>
                  <a:pt x="108" y="108"/>
                  <a:pt x="108" y="108"/>
                </a:cubicBezTo>
                <a:cubicBezTo>
                  <a:pt x="107" y="109"/>
                  <a:pt x="106" y="109"/>
                  <a:pt x="105" y="109"/>
                </a:cubicBezTo>
                <a:cubicBezTo>
                  <a:pt x="99" y="109"/>
                  <a:pt x="99" y="109"/>
                  <a:pt x="99" y="109"/>
                </a:cubicBezTo>
                <a:cubicBezTo>
                  <a:pt x="99" y="109"/>
                  <a:pt x="98" y="109"/>
                  <a:pt x="97" y="108"/>
                </a:cubicBezTo>
                <a:cubicBezTo>
                  <a:pt x="97" y="108"/>
                  <a:pt x="96" y="107"/>
                  <a:pt x="96" y="106"/>
                </a:cubicBezTo>
                <a:cubicBezTo>
                  <a:pt x="96" y="100"/>
                  <a:pt x="96" y="100"/>
                  <a:pt x="96" y="100"/>
                </a:cubicBezTo>
                <a:cubicBezTo>
                  <a:pt x="96" y="99"/>
                  <a:pt x="97" y="99"/>
                  <a:pt x="97" y="98"/>
                </a:cubicBezTo>
                <a:cubicBezTo>
                  <a:pt x="98" y="97"/>
                  <a:pt x="99" y="97"/>
                  <a:pt x="99" y="97"/>
                </a:cubicBezTo>
                <a:cubicBezTo>
                  <a:pt x="105" y="97"/>
                  <a:pt x="105" y="97"/>
                  <a:pt x="105" y="97"/>
                </a:cubicBezTo>
                <a:cubicBezTo>
                  <a:pt x="106" y="97"/>
                  <a:pt x="107" y="97"/>
                  <a:pt x="108" y="98"/>
                </a:cubicBezTo>
                <a:cubicBezTo>
                  <a:pt x="108" y="99"/>
                  <a:pt x="109" y="99"/>
                  <a:pt x="109" y="100"/>
                </a:cubicBezTo>
                <a:close/>
                <a:moveTo>
                  <a:pt x="109" y="124"/>
                </a:moveTo>
                <a:cubicBezTo>
                  <a:pt x="109" y="130"/>
                  <a:pt x="109" y="130"/>
                  <a:pt x="109" y="130"/>
                </a:cubicBezTo>
                <a:cubicBezTo>
                  <a:pt x="109" y="131"/>
                  <a:pt x="108" y="132"/>
                  <a:pt x="108" y="132"/>
                </a:cubicBezTo>
                <a:cubicBezTo>
                  <a:pt x="107" y="133"/>
                  <a:pt x="106" y="133"/>
                  <a:pt x="105" y="133"/>
                </a:cubicBezTo>
                <a:cubicBezTo>
                  <a:pt x="99" y="133"/>
                  <a:pt x="99" y="133"/>
                  <a:pt x="99" y="133"/>
                </a:cubicBezTo>
                <a:cubicBezTo>
                  <a:pt x="99" y="133"/>
                  <a:pt x="98" y="133"/>
                  <a:pt x="97" y="132"/>
                </a:cubicBezTo>
                <a:cubicBezTo>
                  <a:pt x="97" y="132"/>
                  <a:pt x="96" y="131"/>
                  <a:pt x="96" y="130"/>
                </a:cubicBezTo>
                <a:cubicBezTo>
                  <a:pt x="96" y="124"/>
                  <a:pt x="96" y="124"/>
                  <a:pt x="96" y="124"/>
                </a:cubicBezTo>
                <a:cubicBezTo>
                  <a:pt x="96" y="123"/>
                  <a:pt x="97" y="123"/>
                  <a:pt x="97" y="122"/>
                </a:cubicBezTo>
                <a:cubicBezTo>
                  <a:pt x="98" y="122"/>
                  <a:pt x="99" y="121"/>
                  <a:pt x="99" y="121"/>
                </a:cubicBezTo>
                <a:cubicBezTo>
                  <a:pt x="105" y="121"/>
                  <a:pt x="105" y="121"/>
                  <a:pt x="105" y="121"/>
                </a:cubicBezTo>
                <a:cubicBezTo>
                  <a:pt x="106" y="121"/>
                  <a:pt x="107" y="122"/>
                  <a:pt x="108" y="122"/>
                </a:cubicBezTo>
                <a:cubicBezTo>
                  <a:pt x="108" y="123"/>
                  <a:pt x="109" y="123"/>
                  <a:pt x="109"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8" name="Freeform 226"/>
          <p:cNvSpPr>
            <a:spLocks noEditPoints="1"/>
          </p:cNvSpPr>
          <p:nvPr/>
        </p:nvSpPr>
        <p:spPr bwMode="auto">
          <a:xfrm>
            <a:off x="8156234" y="3976604"/>
            <a:ext cx="252803" cy="209589"/>
          </a:xfrm>
          <a:custGeom>
            <a:avLst/>
            <a:gdLst>
              <a:gd name="T0" fmla="*/ 176 w 176"/>
              <a:gd name="T1" fmla="*/ 115 h 146"/>
              <a:gd name="T2" fmla="*/ 170 w 176"/>
              <a:gd name="T3" fmla="*/ 121 h 146"/>
              <a:gd name="T4" fmla="*/ 145 w 176"/>
              <a:gd name="T5" fmla="*/ 138 h 146"/>
              <a:gd name="T6" fmla="*/ 110 w 176"/>
              <a:gd name="T7" fmla="*/ 138 h 146"/>
              <a:gd name="T8" fmla="*/ 67 w 176"/>
              <a:gd name="T9" fmla="*/ 121 h 146"/>
              <a:gd name="T10" fmla="*/ 43 w 176"/>
              <a:gd name="T11" fmla="*/ 146 h 146"/>
              <a:gd name="T12" fmla="*/ 19 w 176"/>
              <a:gd name="T13" fmla="*/ 121 h 146"/>
              <a:gd name="T14" fmla="*/ 2 w 176"/>
              <a:gd name="T15" fmla="*/ 120 h 146"/>
              <a:gd name="T16" fmla="*/ 2 w 176"/>
              <a:gd name="T17" fmla="*/ 111 h 146"/>
              <a:gd name="T18" fmla="*/ 7 w 176"/>
              <a:gd name="T19" fmla="*/ 70 h 146"/>
              <a:gd name="T20" fmla="*/ 11 w 176"/>
              <a:gd name="T21" fmla="*/ 60 h 146"/>
              <a:gd name="T22" fmla="*/ 34 w 176"/>
              <a:gd name="T23" fmla="*/ 38 h 146"/>
              <a:gd name="T24" fmla="*/ 55 w 176"/>
              <a:gd name="T25" fmla="*/ 37 h 146"/>
              <a:gd name="T26" fmla="*/ 57 w 176"/>
              <a:gd name="T27" fmla="*/ 2 h 146"/>
              <a:gd name="T28" fmla="*/ 170 w 176"/>
              <a:gd name="T29" fmla="*/ 0 h 146"/>
              <a:gd name="T30" fmla="*/ 176 w 176"/>
              <a:gd name="T31" fmla="*/ 6 h 146"/>
              <a:gd name="T32" fmla="*/ 55 w 176"/>
              <a:gd name="T33" fmla="*/ 73 h 146"/>
              <a:gd name="T34" fmla="*/ 40 w 176"/>
              <a:gd name="T35" fmla="*/ 49 h 146"/>
              <a:gd name="T36" fmla="*/ 19 w 176"/>
              <a:gd name="T37" fmla="*/ 68 h 146"/>
              <a:gd name="T38" fmla="*/ 19 w 176"/>
              <a:gd name="T39" fmla="*/ 73 h 146"/>
              <a:gd name="T40" fmla="*/ 55 w 176"/>
              <a:gd name="T41" fmla="*/ 121 h 146"/>
              <a:gd name="T42" fmla="*/ 43 w 176"/>
              <a:gd name="T43" fmla="*/ 109 h 146"/>
              <a:gd name="T44" fmla="*/ 31 w 176"/>
              <a:gd name="T45" fmla="*/ 121 h 146"/>
              <a:gd name="T46" fmla="*/ 43 w 176"/>
              <a:gd name="T47" fmla="*/ 133 h 146"/>
              <a:gd name="T48" fmla="*/ 152 w 176"/>
              <a:gd name="T49" fmla="*/ 58 h 146"/>
              <a:gd name="T50" fmla="*/ 151 w 176"/>
              <a:gd name="T51" fmla="*/ 37 h 146"/>
              <a:gd name="T52" fmla="*/ 128 w 176"/>
              <a:gd name="T53" fmla="*/ 37 h 146"/>
              <a:gd name="T54" fmla="*/ 127 w 176"/>
              <a:gd name="T55" fmla="*/ 13 h 146"/>
              <a:gd name="T56" fmla="*/ 106 w 176"/>
              <a:gd name="T57" fmla="*/ 12 h 146"/>
              <a:gd name="T58" fmla="*/ 103 w 176"/>
              <a:gd name="T59" fmla="*/ 15 h 146"/>
              <a:gd name="T60" fmla="*/ 82 w 176"/>
              <a:gd name="T61" fmla="*/ 37 h 146"/>
              <a:gd name="T62" fmla="*/ 79 w 176"/>
              <a:gd name="T63" fmla="*/ 40 h 146"/>
              <a:gd name="T64" fmla="*/ 80 w 176"/>
              <a:gd name="T65" fmla="*/ 60 h 146"/>
              <a:gd name="T66" fmla="*/ 103 w 176"/>
              <a:gd name="T67" fmla="*/ 61 h 146"/>
              <a:gd name="T68" fmla="*/ 104 w 176"/>
              <a:gd name="T69" fmla="*/ 84 h 146"/>
              <a:gd name="T70" fmla="*/ 125 w 176"/>
              <a:gd name="T71" fmla="*/ 85 h 146"/>
              <a:gd name="T72" fmla="*/ 128 w 176"/>
              <a:gd name="T73" fmla="*/ 82 h 146"/>
              <a:gd name="T74" fmla="*/ 149 w 176"/>
              <a:gd name="T75" fmla="*/ 61 h 146"/>
              <a:gd name="T76" fmla="*/ 152 w 176"/>
              <a:gd name="T77" fmla="*/ 58 h 146"/>
              <a:gd name="T78" fmla="*/ 140 w 176"/>
              <a:gd name="T79" fmla="*/ 121 h 146"/>
              <a:gd name="T80" fmla="*/ 128 w 176"/>
              <a:gd name="T81" fmla="*/ 109 h 146"/>
              <a:gd name="T82" fmla="*/ 115 w 176"/>
              <a:gd name="T83" fmla="*/ 121 h 146"/>
              <a:gd name="T84" fmla="*/ 128 w 176"/>
              <a:gd name="T85" fmla="*/ 13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146">
                <a:moveTo>
                  <a:pt x="176" y="6"/>
                </a:moveTo>
                <a:cubicBezTo>
                  <a:pt x="176" y="115"/>
                  <a:pt x="176" y="115"/>
                  <a:pt x="176" y="115"/>
                </a:cubicBezTo>
                <a:cubicBezTo>
                  <a:pt x="176" y="117"/>
                  <a:pt x="175" y="118"/>
                  <a:pt x="174" y="120"/>
                </a:cubicBezTo>
                <a:cubicBezTo>
                  <a:pt x="173" y="121"/>
                  <a:pt x="172" y="121"/>
                  <a:pt x="170" y="121"/>
                </a:cubicBezTo>
                <a:cubicBezTo>
                  <a:pt x="152" y="121"/>
                  <a:pt x="152" y="121"/>
                  <a:pt x="152" y="121"/>
                </a:cubicBezTo>
                <a:cubicBezTo>
                  <a:pt x="152" y="128"/>
                  <a:pt x="149" y="134"/>
                  <a:pt x="145" y="138"/>
                </a:cubicBezTo>
                <a:cubicBezTo>
                  <a:pt x="140" y="143"/>
                  <a:pt x="134" y="146"/>
                  <a:pt x="128" y="146"/>
                </a:cubicBezTo>
                <a:cubicBezTo>
                  <a:pt x="121" y="146"/>
                  <a:pt x="115" y="143"/>
                  <a:pt x="110" y="138"/>
                </a:cubicBezTo>
                <a:cubicBezTo>
                  <a:pt x="106" y="134"/>
                  <a:pt x="103" y="128"/>
                  <a:pt x="103" y="121"/>
                </a:cubicBezTo>
                <a:cubicBezTo>
                  <a:pt x="67" y="121"/>
                  <a:pt x="67" y="121"/>
                  <a:pt x="67" y="121"/>
                </a:cubicBezTo>
                <a:cubicBezTo>
                  <a:pt x="67" y="128"/>
                  <a:pt x="65" y="134"/>
                  <a:pt x="60" y="138"/>
                </a:cubicBezTo>
                <a:cubicBezTo>
                  <a:pt x="55" y="143"/>
                  <a:pt x="50" y="146"/>
                  <a:pt x="43" y="146"/>
                </a:cubicBezTo>
                <a:cubicBezTo>
                  <a:pt x="36" y="146"/>
                  <a:pt x="30" y="143"/>
                  <a:pt x="26" y="138"/>
                </a:cubicBezTo>
                <a:cubicBezTo>
                  <a:pt x="21" y="134"/>
                  <a:pt x="19" y="128"/>
                  <a:pt x="19" y="121"/>
                </a:cubicBezTo>
                <a:cubicBezTo>
                  <a:pt x="7" y="121"/>
                  <a:pt x="7" y="121"/>
                  <a:pt x="7" y="121"/>
                </a:cubicBezTo>
                <a:cubicBezTo>
                  <a:pt x="5" y="121"/>
                  <a:pt x="3" y="121"/>
                  <a:pt x="2" y="120"/>
                </a:cubicBezTo>
                <a:cubicBezTo>
                  <a:pt x="1" y="118"/>
                  <a:pt x="0" y="117"/>
                  <a:pt x="0" y="115"/>
                </a:cubicBezTo>
                <a:cubicBezTo>
                  <a:pt x="0" y="114"/>
                  <a:pt x="1" y="112"/>
                  <a:pt x="2" y="111"/>
                </a:cubicBezTo>
                <a:cubicBezTo>
                  <a:pt x="3" y="110"/>
                  <a:pt x="5" y="109"/>
                  <a:pt x="7" y="109"/>
                </a:cubicBezTo>
                <a:cubicBezTo>
                  <a:pt x="7" y="70"/>
                  <a:pt x="7" y="70"/>
                  <a:pt x="7" y="70"/>
                </a:cubicBezTo>
                <a:cubicBezTo>
                  <a:pt x="7" y="68"/>
                  <a:pt x="7" y="66"/>
                  <a:pt x="8" y="64"/>
                </a:cubicBezTo>
                <a:cubicBezTo>
                  <a:pt x="9" y="62"/>
                  <a:pt x="10" y="61"/>
                  <a:pt x="11" y="60"/>
                </a:cubicBezTo>
                <a:cubicBezTo>
                  <a:pt x="30" y="41"/>
                  <a:pt x="30" y="41"/>
                  <a:pt x="30" y="41"/>
                </a:cubicBezTo>
                <a:cubicBezTo>
                  <a:pt x="31" y="40"/>
                  <a:pt x="32" y="39"/>
                  <a:pt x="34" y="38"/>
                </a:cubicBezTo>
                <a:cubicBezTo>
                  <a:pt x="36" y="37"/>
                  <a:pt x="38" y="37"/>
                  <a:pt x="40" y="37"/>
                </a:cubicBezTo>
                <a:cubicBezTo>
                  <a:pt x="55" y="37"/>
                  <a:pt x="55" y="37"/>
                  <a:pt x="55" y="37"/>
                </a:cubicBezTo>
                <a:cubicBezTo>
                  <a:pt x="55" y="6"/>
                  <a:pt x="55" y="6"/>
                  <a:pt x="55" y="6"/>
                </a:cubicBezTo>
                <a:cubicBezTo>
                  <a:pt x="55" y="5"/>
                  <a:pt x="56" y="3"/>
                  <a:pt x="57" y="2"/>
                </a:cubicBezTo>
                <a:cubicBezTo>
                  <a:pt x="58" y="1"/>
                  <a:pt x="59" y="0"/>
                  <a:pt x="61" y="0"/>
                </a:cubicBezTo>
                <a:cubicBezTo>
                  <a:pt x="170" y="0"/>
                  <a:pt x="170" y="0"/>
                  <a:pt x="170" y="0"/>
                </a:cubicBezTo>
                <a:cubicBezTo>
                  <a:pt x="172" y="0"/>
                  <a:pt x="173" y="1"/>
                  <a:pt x="174" y="2"/>
                </a:cubicBezTo>
                <a:cubicBezTo>
                  <a:pt x="175" y="3"/>
                  <a:pt x="176" y="5"/>
                  <a:pt x="176" y="6"/>
                </a:cubicBezTo>
                <a:close/>
                <a:moveTo>
                  <a:pt x="19" y="73"/>
                </a:moveTo>
                <a:cubicBezTo>
                  <a:pt x="55" y="73"/>
                  <a:pt x="55" y="73"/>
                  <a:pt x="55" y="73"/>
                </a:cubicBezTo>
                <a:cubicBezTo>
                  <a:pt x="55" y="49"/>
                  <a:pt x="55" y="49"/>
                  <a:pt x="55" y="49"/>
                </a:cubicBezTo>
                <a:cubicBezTo>
                  <a:pt x="40" y="49"/>
                  <a:pt x="40" y="49"/>
                  <a:pt x="40" y="49"/>
                </a:cubicBezTo>
                <a:cubicBezTo>
                  <a:pt x="39" y="49"/>
                  <a:pt x="38" y="49"/>
                  <a:pt x="38" y="50"/>
                </a:cubicBezTo>
                <a:cubicBezTo>
                  <a:pt x="19" y="68"/>
                  <a:pt x="19" y="68"/>
                  <a:pt x="19" y="68"/>
                </a:cubicBezTo>
                <a:cubicBezTo>
                  <a:pt x="19" y="69"/>
                  <a:pt x="19" y="69"/>
                  <a:pt x="19" y="70"/>
                </a:cubicBezTo>
                <a:lnTo>
                  <a:pt x="19" y="73"/>
                </a:lnTo>
                <a:close/>
                <a:moveTo>
                  <a:pt x="51" y="130"/>
                </a:moveTo>
                <a:cubicBezTo>
                  <a:pt x="54" y="128"/>
                  <a:pt x="55" y="125"/>
                  <a:pt x="55" y="121"/>
                </a:cubicBezTo>
                <a:cubicBezTo>
                  <a:pt x="55" y="118"/>
                  <a:pt x="54" y="115"/>
                  <a:pt x="51" y="113"/>
                </a:cubicBezTo>
                <a:cubicBezTo>
                  <a:pt x="49" y="110"/>
                  <a:pt x="46" y="109"/>
                  <a:pt x="43" y="109"/>
                </a:cubicBezTo>
                <a:cubicBezTo>
                  <a:pt x="40" y="109"/>
                  <a:pt x="37" y="110"/>
                  <a:pt x="34" y="113"/>
                </a:cubicBezTo>
                <a:cubicBezTo>
                  <a:pt x="32" y="115"/>
                  <a:pt x="31" y="118"/>
                  <a:pt x="31" y="121"/>
                </a:cubicBezTo>
                <a:cubicBezTo>
                  <a:pt x="31" y="125"/>
                  <a:pt x="32" y="128"/>
                  <a:pt x="34" y="130"/>
                </a:cubicBezTo>
                <a:cubicBezTo>
                  <a:pt x="37" y="132"/>
                  <a:pt x="40" y="133"/>
                  <a:pt x="43" y="133"/>
                </a:cubicBezTo>
                <a:cubicBezTo>
                  <a:pt x="46" y="133"/>
                  <a:pt x="49" y="132"/>
                  <a:pt x="51" y="130"/>
                </a:cubicBezTo>
                <a:close/>
                <a:moveTo>
                  <a:pt x="152" y="58"/>
                </a:moveTo>
                <a:cubicBezTo>
                  <a:pt x="152" y="40"/>
                  <a:pt x="152" y="40"/>
                  <a:pt x="152" y="40"/>
                </a:cubicBezTo>
                <a:cubicBezTo>
                  <a:pt x="152" y="39"/>
                  <a:pt x="151" y="38"/>
                  <a:pt x="151" y="37"/>
                </a:cubicBezTo>
                <a:cubicBezTo>
                  <a:pt x="150" y="37"/>
                  <a:pt x="150" y="37"/>
                  <a:pt x="149" y="37"/>
                </a:cubicBezTo>
                <a:cubicBezTo>
                  <a:pt x="128" y="37"/>
                  <a:pt x="128" y="37"/>
                  <a:pt x="128" y="37"/>
                </a:cubicBezTo>
                <a:cubicBezTo>
                  <a:pt x="128" y="15"/>
                  <a:pt x="128" y="15"/>
                  <a:pt x="128" y="15"/>
                </a:cubicBezTo>
                <a:cubicBezTo>
                  <a:pt x="128" y="15"/>
                  <a:pt x="127" y="14"/>
                  <a:pt x="127" y="13"/>
                </a:cubicBezTo>
                <a:cubicBezTo>
                  <a:pt x="126" y="13"/>
                  <a:pt x="125" y="12"/>
                  <a:pt x="125" y="12"/>
                </a:cubicBezTo>
                <a:cubicBezTo>
                  <a:pt x="106" y="12"/>
                  <a:pt x="106" y="12"/>
                  <a:pt x="106" y="12"/>
                </a:cubicBezTo>
                <a:cubicBezTo>
                  <a:pt x="106" y="12"/>
                  <a:pt x="105" y="13"/>
                  <a:pt x="104" y="13"/>
                </a:cubicBezTo>
                <a:cubicBezTo>
                  <a:pt x="104" y="14"/>
                  <a:pt x="103" y="15"/>
                  <a:pt x="103" y="15"/>
                </a:cubicBezTo>
                <a:cubicBezTo>
                  <a:pt x="103" y="37"/>
                  <a:pt x="103" y="37"/>
                  <a:pt x="103" y="37"/>
                </a:cubicBezTo>
                <a:cubicBezTo>
                  <a:pt x="82" y="37"/>
                  <a:pt x="82" y="37"/>
                  <a:pt x="82" y="37"/>
                </a:cubicBezTo>
                <a:cubicBezTo>
                  <a:pt x="81" y="37"/>
                  <a:pt x="81" y="37"/>
                  <a:pt x="80" y="37"/>
                </a:cubicBezTo>
                <a:cubicBezTo>
                  <a:pt x="79" y="38"/>
                  <a:pt x="79" y="39"/>
                  <a:pt x="79" y="40"/>
                </a:cubicBezTo>
                <a:cubicBezTo>
                  <a:pt x="79" y="58"/>
                  <a:pt x="79" y="58"/>
                  <a:pt x="79" y="58"/>
                </a:cubicBezTo>
                <a:cubicBezTo>
                  <a:pt x="79" y="59"/>
                  <a:pt x="79" y="59"/>
                  <a:pt x="80" y="60"/>
                </a:cubicBezTo>
                <a:cubicBezTo>
                  <a:pt x="81" y="61"/>
                  <a:pt x="81" y="61"/>
                  <a:pt x="82" y="61"/>
                </a:cubicBezTo>
                <a:cubicBezTo>
                  <a:pt x="103" y="61"/>
                  <a:pt x="103" y="61"/>
                  <a:pt x="103" y="61"/>
                </a:cubicBezTo>
                <a:cubicBezTo>
                  <a:pt x="103" y="82"/>
                  <a:pt x="103" y="82"/>
                  <a:pt x="103" y="82"/>
                </a:cubicBezTo>
                <a:cubicBezTo>
                  <a:pt x="103" y="83"/>
                  <a:pt x="104" y="84"/>
                  <a:pt x="104" y="84"/>
                </a:cubicBezTo>
                <a:cubicBezTo>
                  <a:pt x="105" y="85"/>
                  <a:pt x="106" y="85"/>
                  <a:pt x="106" y="85"/>
                </a:cubicBezTo>
                <a:cubicBezTo>
                  <a:pt x="125" y="85"/>
                  <a:pt x="125" y="85"/>
                  <a:pt x="125" y="85"/>
                </a:cubicBezTo>
                <a:cubicBezTo>
                  <a:pt x="125" y="85"/>
                  <a:pt x="126" y="85"/>
                  <a:pt x="127" y="84"/>
                </a:cubicBezTo>
                <a:cubicBezTo>
                  <a:pt x="127" y="84"/>
                  <a:pt x="128" y="83"/>
                  <a:pt x="128" y="82"/>
                </a:cubicBezTo>
                <a:cubicBezTo>
                  <a:pt x="128" y="61"/>
                  <a:pt x="128" y="61"/>
                  <a:pt x="128" y="61"/>
                </a:cubicBezTo>
                <a:cubicBezTo>
                  <a:pt x="149" y="61"/>
                  <a:pt x="149" y="61"/>
                  <a:pt x="149" y="61"/>
                </a:cubicBezTo>
                <a:cubicBezTo>
                  <a:pt x="150" y="61"/>
                  <a:pt x="150" y="61"/>
                  <a:pt x="151" y="60"/>
                </a:cubicBezTo>
                <a:cubicBezTo>
                  <a:pt x="151" y="59"/>
                  <a:pt x="152" y="59"/>
                  <a:pt x="152" y="58"/>
                </a:cubicBezTo>
                <a:close/>
                <a:moveTo>
                  <a:pt x="136" y="130"/>
                </a:moveTo>
                <a:cubicBezTo>
                  <a:pt x="138" y="128"/>
                  <a:pt x="140" y="125"/>
                  <a:pt x="140" y="121"/>
                </a:cubicBezTo>
                <a:cubicBezTo>
                  <a:pt x="140" y="118"/>
                  <a:pt x="138" y="115"/>
                  <a:pt x="136" y="113"/>
                </a:cubicBezTo>
                <a:cubicBezTo>
                  <a:pt x="134" y="110"/>
                  <a:pt x="131" y="109"/>
                  <a:pt x="128" y="109"/>
                </a:cubicBezTo>
                <a:cubicBezTo>
                  <a:pt x="124" y="109"/>
                  <a:pt x="121" y="110"/>
                  <a:pt x="119" y="113"/>
                </a:cubicBezTo>
                <a:cubicBezTo>
                  <a:pt x="117" y="115"/>
                  <a:pt x="115" y="118"/>
                  <a:pt x="115" y="121"/>
                </a:cubicBezTo>
                <a:cubicBezTo>
                  <a:pt x="115" y="125"/>
                  <a:pt x="117" y="128"/>
                  <a:pt x="119" y="130"/>
                </a:cubicBezTo>
                <a:cubicBezTo>
                  <a:pt x="121" y="132"/>
                  <a:pt x="124" y="133"/>
                  <a:pt x="128" y="133"/>
                </a:cubicBezTo>
                <a:cubicBezTo>
                  <a:pt x="131" y="133"/>
                  <a:pt x="134" y="132"/>
                  <a:pt x="136" y="1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9" name="Freeform 227"/>
          <p:cNvSpPr>
            <a:spLocks noEditPoints="1"/>
          </p:cNvSpPr>
          <p:nvPr/>
        </p:nvSpPr>
        <p:spPr bwMode="auto">
          <a:xfrm>
            <a:off x="8473858" y="3976604"/>
            <a:ext cx="241999" cy="209589"/>
          </a:xfrm>
          <a:custGeom>
            <a:avLst/>
            <a:gdLst>
              <a:gd name="T0" fmla="*/ 24 w 169"/>
              <a:gd name="T1" fmla="*/ 146 h 146"/>
              <a:gd name="T2" fmla="*/ 6 w 169"/>
              <a:gd name="T3" fmla="*/ 139 h 146"/>
              <a:gd name="T4" fmla="*/ 0 w 169"/>
              <a:gd name="T5" fmla="*/ 46 h 146"/>
              <a:gd name="T6" fmla="*/ 21 w 169"/>
              <a:gd name="T7" fmla="*/ 25 h 146"/>
              <a:gd name="T8" fmla="*/ 136 w 169"/>
              <a:gd name="T9" fmla="*/ 25 h 146"/>
              <a:gd name="T10" fmla="*/ 33 w 169"/>
              <a:gd name="T11" fmla="*/ 146 h 146"/>
              <a:gd name="T12" fmla="*/ 48 w 169"/>
              <a:gd name="T13" fmla="*/ 25 h 146"/>
              <a:gd name="T14" fmla="*/ 51 w 169"/>
              <a:gd name="T15" fmla="*/ 3 h 146"/>
              <a:gd name="T16" fmla="*/ 112 w 169"/>
              <a:gd name="T17" fmla="*/ 0 h 146"/>
              <a:gd name="T18" fmla="*/ 121 w 169"/>
              <a:gd name="T19" fmla="*/ 9 h 146"/>
              <a:gd name="T20" fmla="*/ 136 w 169"/>
              <a:gd name="T21" fmla="*/ 25 h 146"/>
              <a:gd name="T22" fmla="*/ 121 w 169"/>
              <a:gd name="T23" fmla="*/ 76 h 146"/>
              <a:gd name="T24" fmla="*/ 118 w 169"/>
              <a:gd name="T25" fmla="*/ 73 h 146"/>
              <a:gd name="T26" fmla="*/ 97 w 169"/>
              <a:gd name="T27" fmla="*/ 52 h 146"/>
              <a:gd name="T28" fmla="*/ 93 w 169"/>
              <a:gd name="T29" fmla="*/ 49 h 146"/>
              <a:gd name="T30" fmla="*/ 73 w 169"/>
              <a:gd name="T31" fmla="*/ 50 h 146"/>
              <a:gd name="T32" fmla="*/ 72 w 169"/>
              <a:gd name="T33" fmla="*/ 73 h 146"/>
              <a:gd name="T34" fmla="*/ 49 w 169"/>
              <a:gd name="T35" fmla="*/ 74 h 146"/>
              <a:gd name="T36" fmla="*/ 48 w 169"/>
              <a:gd name="T37" fmla="*/ 94 h 146"/>
              <a:gd name="T38" fmla="*/ 51 w 169"/>
              <a:gd name="T39" fmla="*/ 97 h 146"/>
              <a:gd name="T40" fmla="*/ 72 w 169"/>
              <a:gd name="T41" fmla="*/ 118 h 146"/>
              <a:gd name="T42" fmla="*/ 75 w 169"/>
              <a:gd name="T43" fmla="*/ 121 h 146"/>
              <a:gd name="T44" fmla="*/ 96 w 169"/>
              <a:gd name="T45" fmla="*/ 120 h 146"/>
              <a:gd name="T46" fmla="*/ 97 w 169"/>
              <a:gd name="T47" fmla="*/ 97 h 146"/>
              <a:gd name="T48" fmla="*/ 120 w 169"/>
              <a:gd name="T49" fmla="*/ 96 h 146"/>
              <a:gd name="T50" fmla="*/ 60 w 169"/>
              <a:gd name="T51" fmla="*/ 25 h 146"/>
              <a:gd name="T52" fmla="*/ 109 w 169"/>
              <a:gd name="T53" fmla="*/ 12 h 146"/>
              <a:gd name="T54" fmla="*/ 60 w 169"/>
              <a:gd name="T55" fmla="*/ 25 h 146"/>
              <a:gd name="T56" fmla="*/ 169 w 169"/>
              <a:gd name="T57" fmla="*/ 124 h 146"/>
              <a:gd name="T58" fmla="*/ 148 w 169"/>
              <a:gd name="T59" fmla="*/ 146 h 146"/>
              <a:gd name="T60" fmla="*/ 145 w 169"/>
              <a:gd name="T61" fmla="*/ 25 h 146"/>
              <a:gd name="T62" fmla="*/ 163 w 169"/>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46">
                <a:moveTo>
                  <a:pt x="24" y="25"/>
                </a:moveTo>
                <a:cubicBezTo>
                  <a:pt x="24" y="146"/>
                  <a:pt x="24" y="146"/>
                  <a:pt x="24" y="146"/>
                </a:cubicBezTo>
                <a:cubicBezTo>
                  <a:pt x="21" y="146"/>
                  <a:pt x="21" y="146"/>
                  <a:pt x="21" y="146"/>
                </a:cubicBezTo>
                <a:cubicBezTo>
                  <a:pt x="15" y="146"/>
                  <a:pt x="10" y="143"/>
                  <a:pt x="6" y="139"/>
                </a:cubicBezTo>
                <a:cubicBezTo>
                  <a:pt x="2" y="135"/>
                  <a:pt x="0" y="130"/>
                  <a:pt x="0" y="124"/>
                </a:cubicBezTo>
                <a:cubicBezTo>
                  <a:pt x="0" y="46"/>
                  <a:pt x="0" y="46"/>
                  <a:pt x="0" y="46"/>
                </a:cubicBezTo>
                <a:cubicBezTo>
                  <a:pt x="0" y="40"/>
                  <a:pt x="2" y="35"/>
                  <a:pt x="6" y="31"/>
                </a:cubicBezTo>
                <a:cubicBezTo>
                  <a:pt x="10" y="27"/>
                  <a:pt x="15" y="25"/>
                  <a:pt x="21" y="25"/>
                </a:cubicBezTo>
                <a:lnTo>
                  <a:pt x="24" y="25"/>
                </a:lnTo>
                <a:close/>
                <a:moveTo>
                  <a:pt x="136" y="25"/>
                </a:moveTo>
                <a:cubicBezTo>
                  <a:pt x="136" y="146"/>
                  <a:pt x="136" y="146"/>
                  <a:pt x="136" y="146"/>
                </a:cubicBezTo>
                <a:cubicBezTo>
                  <a:pt x="33" y="146"/>
                  <a:pt x="33" y="146"/>
                  <a:pt x="33" y="146"/>
                </a:cubicBezTo>
                <a:cubicBezTo>
                  <a:pt x="33" y="25"/>
                  <a:pt x="33" y="25"/>
                  <a:pt x="33" y="25"/>
                </a:cubicBezTo>
                <a:cubicBezTo>
                  <a:pt x="48" y="25"/>
                  <a:pt x="48" y="25"/>
                  <a:pt x="48" y="25"/>
                </a:cubicBezTo>
                <a:cubicBezTo>
                  <a:pt x="48" y="9"/>
                  <a:pt x="48" y="9"/>
                  <a:pt x="48" y="9"/>
                </a:cubicBezTo>
                <a:cubicBezTo>
                  <a:pt x="48" y="7"/>
                  <a:pt x="49" y="5"/>
                  <a:pt x="51" y="3"/>
                </a:cubicBezTo>
                <a:cubicBezTo>
                  <a:pt x="53" y="1"/>
                  <a:pt x="55" y="0"/>
                  <a:pt x="57" y="0"/>
                </a:cubicBezTo>
                <a:cubicBezTo>
                  <a:pt x="112" y="0"/>
                  <a:pt x="112" y="0"/>
                  <a:pt x="112" y="0"/>
                </a:cubicBezTo>
                <a:cubicBezTo>
                  <a:pt x="114" y="0"/>
                  <a:pt x="116" y="1"/>
                  <a:pt x="118" y="3"/>
                </a:cubicBezTo>
                <a:cubicBezTo>
                  <a:pt x="120" y="5"/>
                  <a:pt x="121" y="7"/>
                  <a:pt x="121" y="9"/>
                </a:cubicBezTo>
                <a:cubicBezTo>
                  <a:pt x="121" y="25"/>
                  <a:pt x="121" y="25"/>
                  <a:pt x="121" y="25"/>
                </a:cubicBezTo>
                <a:lnTo>
                  <a:pt x="136" y="25"/>
                </a:lnTo>
                <a:close/>
                <a:moveTo>
                  <a:pt x="121" y="94"/>
                </a:moveTo>
                <a:cubicBezTo>
                  <a:pt x="121" y="76"/>
                  <a:pt x="121" y="76"/>
                  <a:pt x="121" y="76"/>
                </a:cubicBezTo>
                <a:cubicBezTo>
                  <a:pt x="121" y="75"/>
                  <a:pt x="120" y="74"/>
                  <a:pt x="120" y="74"/>
                </a:cubicBezTo>
                <a:cubicBezTo>
                  <a:pt x="119" y="73"/>
                  <a:pt x="119" y="73"/>
                  <a:pt x="118" y="73"/>
                </a:cubicBezTo>
                <a:cubicBezTo>
                  <a:pt x="97" y="73"/>
                  <a:pt x="97" y="73"/>
                  <a:pt x="97" y="73"/>
                </a:cubicBezTo>
                <a:cubicBezTo>
                  <a:pt x="97" y="52"/>
                  <a:pt x="97" y="52"/>
                  <a:pt x="97" y="52"/>
                </a:cubicBezTo>
                <a:cubicBezTo>
                  <a:pt x="97" y="51"/>
                  <a:pt x="96" y="50"/>
                  <a:pt x="96" y="50"/>
                </a:cubicBezTo>
                <a:cubicBezTo>
                  <a:pt x="95" y="49"/>
                  <a:pt x="94" y="49"/>
                  <a:pt x="93" y="49"/>
                </a:cubicBezTo>
                <a:cubicBezTo>
                  <a:pt x="75" y="49"/>
                  <a:pt x="75" y="49"/>
                  <a:pt x="75" y="49"/>
                </a:cubicBezTo>
                <a:cubicBezTo>
                  <a:pt x="74" y="49"/>
                  <a:pt x="74" y="49"/>
                  <a:pt x="73" y="50"/>
                </a:cubicBezTo>
                <a:cubicBezTo>
                  <a:pt x="73" y="50"/>
                  <a:pt x="72" y="51"/>
                  <a:pt x="72" y="52"/>
                </a:cubicBezTo>
                <a:cubicBezTo>
                  <a:pt x="72" y="73"/>
                  <a:pt x="72" y="73"/>
                  <a:pt x="72" y="73"/>
                </a:cubicBezTo>
                <a:cubicBezTo>
                  <a:pt x="51" y="73"/>
                  <a:pt x="51" y="73"/>
                  <a:pt x="51" y="73"/>
                </a:cubicBezTo>
                <a:cubicBezTo>
                  <a:pt x="50" y="73"/>
                  <a:pt x="50" y="73"/>
                  <a:pt x="49" y="74"/>
                </a:cubicBezTo>
                <a:cubicBezTo>
                  <a:pt x="48" y="74"/>
                  <a:pt x="48" y="75"/>
                  <a:pt x="48" y="76"/>
                </a:cubicBezTo>
                <a:cubicBezTo>
                  <a:pt x="48" y="94"/>
                  <a:pt x="48" y="94"/>
                  <a:pt x="48" y="94"/>
                </a:cubicBezTo>
                <a:cubicBezTo>
                  <a:pt x="48" y="95"/>
                  <a:pt x="48" y="96"/>
                  <a:pt x="49" y="96"/>
                </a:cubicBezTo>
                <a:cubicBezTo>
                  <a:pt x="50" y="97"/>
                  <a:pt x="50" y="97"/>
                  <a:pt x="51" y="97"/>
                </a:cubicBezTo>
                <a:cubicBezTo>
                  <a:pt x="72" y="97"/>
                  <a:pt x="72" y="97"/>
                  <a:pt x="72" y="97"/>
                </a:cubicBezTo>
                <a:cubicBezTo>
                  <a:pt x="72" y="118"/>
                  <a:pt x="72" y="118"/>
                  <a:pt x="72" y="118"/>
                </a:cubicBezTo>
                <a:cubicBezTo>
                  <a:pt x="72" y="119"/>
                  <a:pt x="73" y="120"/>
                  <a:pt x="73" y="120"/>
                </a:cubicBezTo>
                <a:cubicBezTo>
                  <a:pt x="74" y="121"/>
                  <a:pt x="74" y="121"/>
                  <a:pt x="75" y="121"/>
                </a:cubicBezTo>
                <a:cubicBezTo>
                  <a:pt x="93" y="121"/>
                  <a:pt x="93" y="121"/>
                  <a:pt x="93" y="121"/>
                </a:cubicBezTo>
                <a:cubicBezTo>
                  <a:pt x="94" y="121"/>
                  <a:pt x="95" y="121"/>
                  <a:pt x="96" y="120"/>
                </a:cubicBezTo>
                <a:cubicBezTo>
                  <a:pt x="96" y="120"/>
                  <a:pt x="97" y="119"/>
                  <a:pt x="97" y="118"/>
                </a:cubicBezTo>
                <a:cubicBezTo>
                  <a:pt x="97" y="97"/>
                  <a:pt x="97" y="97"/>
                  <a:pt x="97" y="97"/>
                </a:cubicBezTo>
                <a:cubicBezTo>
                  <a:pt x="118" y="97"/>
                  <a:pt x="118" y="97"/>
                  <a:pt x="118" y="97"/>
                </a:cubicBezTo>
                <a:cubicBezTo>
                  <a:pt x="119" y="97"/>
                  <a:pt x="119" y="97"/>
                  <a:pt x="120" y="96"/>
                </a:cubicBezTo>
                <a:cubicBezTo>
                  <a:pt x="120" y="96"/>
                  <a:pt x="121" y="95"/>
                  <a:pt x="121" y="94"/>
                </a:cubicBezTo>
                <a:close/>
                <a:moveTo>
                  <a:pt x="60" y="25"/>
                </a:moveTo>
                <a:cubicBezTo>
                  <a:pt x="109" y="25"/>
                  <a:pt x="109" y="25"/>
                  <a:pt x="109" y="25"/>
                </a:cubicBezTo>
                <a:cubicBezTo>
                  <a:pt x="109" y="12"/>
                  <a:pt x="109" y="12"/>
                  <a:pt x="109" y="12"/>
                </a:cubicBezTo>
                <a:cubicBezTo>
                  <a:pt x="60" y="12"/>
                  <a:pt x="60" y="12"/>
                  <a:pt x="60" y="12"/>
                </a:cubicBezTo>
                <a:lnTo>
                  <a:pt x="60" y="25"/>
                </a:lnTo>
                <a:close/>
                <a:moveTo>
                  <a:pt x="169" y="46"/>
                </a:moveTo>
                <a:cubicBezTo>
                  <a:pt x="169" y="124"/>
                  <a:pt x="169" y="124"/>
                  <a:pt x="169" y="124"/>
                </a:cubicBezTo>
                <a:cubicBezTo>
                  <a:pt x="169" y="130"/>
                  <a:pt x="167" y="135"/>
                  <a:pt x="163" y="139"/>
                </a:cubicBezTo>
                <a:cubicBezTo>
                  <a:pt x="159" y="143"/>
                  <a:pt x="154" y="146"/>
                  <a:pt x="148" y="146"/>
                </a:cubicBezTo>
                <a:cubicBezTo>
                  <a:pt x="145" y="146"/>
                  <a:pt x="145" y="146"/>
                  <a:pt x="145" y="146"/>
                </a:cubicBezTo>
                <a:cubicBezTo>
                  <a:pt x="145" y="25"/>
                  <a:pt x="145" y="25"/>
                  <a:pt x="145" y="25"/>
                </a:cubicBezTo>
                <a:cubicBezTo>
                  <a:pt x="148" y="25"/>
                  <a:pt x="148" y="25"/>
                  <a:pt x="148" y="25"/>
                </a:cubicBezTo>
                <a:cubicBezTo>
                  <a:pt x="154" y="25"/>
                  <a:pt x="159" y="27"/>
                  <a:pt x="163" y="31"/>
                </a:cubicBezTo>
                <a:cubicBezTo>
                  <a:pt x="167" y="35"/>
                  <a:pt x="169" y="40"/>
                  <a:pt x="169"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0" name="Freeform 228"/>
          <p:cNvSpPr/>
          <p:nvPr/>
        </p:nvSpPr>
        <p:spPr bwMode="auto">
          <a:xfrm>
            <a:off x="8780677" y="4013336"/>
            <a:ext cx="259285" cy="155571"/>
          </a:xfrm>
          <a:custGeom>
            <a:avLst/>
            <a:gdLst>
              <a:gd name="T0" fmla="*/ 154 w 181"/>
              <a:gd name="T1" fmla="*/ 63 h 108"/>
              <a:gd name="T2" fmla="*/ 121 w 181"/>
              <a:gd name="T3" fmla="*/ 66 h 108"/>
              <a:gd name="T4" fmla="*/ 100 w 181"/>
              <a:gd name="T5" fmla="*/ 72 h 108"/>
              <a:gd name="T6" fmla="*/ 94 w 181"/>
              <a:gd name="T7" fmla="*/ 72 h 108"/>
              <a:gd name="T8" fmla="*/ 66 w 181"/>
              <a:gd name="T9" fmla="*/ 105 h 108"/>
              <a:gd name="T10" fmla="*/ 72 w 181"/>
              <a:gd name="T11" fmla="*/ 105 h 108"/>
              <a:gd name="T12" fmla="*/ 77 w 181"/>
              <a:gd name="T13" fmla="*/ 106 h 108"/>
              <a:gd name="T14" fmla="*/ 79 w 181"/>
              <a:gd name="T15" fmla="*/ 107 h 108"/>
              <a:gd name="T16" fmla="*/ 77 w 181"/>
              <a:gd name="T17" fmla="*/ 108 h 108"/>
              <a:gd name="T18" fmla="*/ 72 w 181"/>
              <a:gd name="T19" fmla="*/ 108 h 108"/>
              <a:gd name="T20" fmla="*/ 63 w 181"/>
              <a:gd name="T21" fmla="*/ 108 h 108"/>
              <a:gd name="T22" fmla="*/ 48 w 181"/>
              <a:gd name="T23" fmla="*/ 108 h 108"/>
              <a:gd name="T24" fmla="*/ 42 w 181"/>
              <a:gd name="T25" fmla="*/ 108 h 108"/>
              <a:gd name="T26" fmla="*/ 42 w 181"/>
              <a:gd name="T27" fmla="*/ 105 h 108"/>
              <a:gd name="T28" fmla="*/ 48 w 181"/>
              <a:gd name="T29" fmla="*/ 105 h 108"/>
              <a:gd name="T30" fmla="*/ 48 w 181"/>
              <a:gd name="T31" fmla="*/ 66 h 108"/>
              <a:gd name="T32" fmla="*/ 33 w 181"/>
              <a:gd name="T33" fmla="*/ 66 h 108"/>
              <a:gd name="T34" fmla="*/ 15 w 181"/>
              <a:gd name="T35" fmla="*/ 87 h 108"/>
              <a:gd name="T36" fmla="*/ 6 w 181"/>
              <a:gd name="T37" fmla="*/ 87 h 108"/>
              <a:gd name="T38" fmla="*/ 3 w 181"/>
              <a:gd name="T39" fmla="*/ 84 h 108"/>
              <a:gd name="T40" fmla="*/ 3 w 181"/>
              <a:gd name="T41" fmla="*/ 66 h 108"/>
              <a:gd name="T42" fmla="*/ 6 w 181"/>
              <a:gd name="T43" fmla="*/ 66 h 108"/>
              <a:gd name="T44" fmla="*/ 6 w 181"/>
              <a:gd name="T45" fmla="*/ 63 h 108"/>
              <a:gd name="T46" fmla="*/ 18 w 181"/>
              <a:gd name="T47" fmla="*/ 63 h 108"/>
              <a:gd name="T48" fmla="*/ 18 w 181"/>
              <a:gd name="T49" fmla="*/ 62 h 108"/>
              <a:gd name="T50" fmla="*/ 0 w 181"/>
              <a:gd name="T51" fmla="*/ 60 h 108"/>
              <a:gd name="T52" fmla="*/ 0 w 181"/>
              <a:gd name="T53" fmla="*/ 48 h 108"/>
              <a:gd name="T54" fmla="*/ 18 w 181"/>
              <a:gd name="T55" fmla="*/ 46 h 108"/>
              <a:gd name="T56" fmla="*/ 18 w 181"/>
              <a:gd name="T57" fmla="*/ 45 h 108"/>
              <a:gd name="T58" fmla="*/ 6 w 181"/>
              <a:gd name="T59" fmla="*/ 45 h 108"/>
              <a:gd name="T60" fmla="*/ 6 w 181"/>
              <a:gd name="T61" fmla="*/ 42 h 108"/>
              <a:gd name="T62" fmla="*/ 3 w 181"/>
              <a:gd name="T63" fmla="*/ 42 h 108"/>
              <a:gd name="T64" fmla="*/ 3 w 181"/>
              <a:gd name="T65" fmla="*/ 24 h 108"/>
              <a:gd name="T66" fmla="*/ 6 w 181"/>
              <a:gd name="T67" fmla="*/ 21 h 108"/>
              <a:gd name="T68" fmla="*/ 15 w 181"/>
              <a:gd name="T69" fmla="*/ 21 h 108"/>
              <a:gd name="T70" fmla="*/ 33 w 181"/>
              <a:gd name="T71" fmla="*/ 42 h 108"/>
              <a:gd name="T72" fmla="*/ 48 w 181"/>
              <a:gd name="T73" fmla="*/ 42 h 108"/>
              <a:gd name="T74" fmla="*/ 48 w 181"/>
              <a:gd name="T75" fmla="*/ 3 h 108"/>
              <a:gd name="T76" fmla="*/ 42 w 181"/>
              <a:gd name="T77" fmla="*/ 3 h 108"/>
              <a:gd name="T78" fmla="*/ 42 w 181"/>
              <a:gd name="T79" fmla="*/ 0 h 108"/>
              <a:gd name="T80" fmla="*/ 48 w 181"/>
              <a:gd name="T81" fmla="*/ 0 h 108"/>
              <a:gd name="T82" fmla="*/ 63 w 181"/>
              <a:gd name="T83" fmla="*/ 0 h 108"/>
              <a:gd name="T84" fmla="*/ 72 w 181"/>
              <a:gd name="T85" fmla="*/ 0 h 108"/>
              <a:gd name="T86" fmla="*/ 77 w 181"/>
              <a:gd name="T87" fmla="*/ 0 h 108"/>
              <a:gd name="T88" fmla="*/ 79 w 181"/>
              <a:gd name="T89" fmla="*/ 1 h 108"/>
              <a:gd name="T90" fmla="*/ 77 w 181"/>
              <a:gd name="T91" fmla="*/ 2 h 108"/>
              <a:gd name="T92" fmla="*/ 72 w 181"/>
              <a:gd name="T93" fmla="*/ 3 h 108"/>
              <a:gd name="T94" fmla="*/ 66 w 181"/>
              <a:gd name="T95" fmla="*/ 3 h 108"/>
              <a:gd name="T96" fmla="*/ 94 w 181"/>
              <a:gd name="T97" fmla="*/ 36 h 108"/>
              <a:gd name="T98" fmla="*/ 100 w 181"/>
              <a:gd name="T99" fmla="*/ 36 h 108"/>
              <a:gd name="T100" fmla="*/ 121 w 181"/>
              <a:gd name="T101" fmla="*/ 42 h 108"/>
              <a:gd name="T102" fmla="*/ 154 w 181"/>
              <a:gd name="T103" fmla="*/ 45 h 108"/>
              <a:gd name="T104" fmla="*/ 181 w 181"/>
              <a:gd name="T105" fmla="*/ 54 h 108"/>
              <a:gd name="T106" fmla="*/ 181 w 181"/>
              <a:gd name="T107" fmla="*/ 54 h 108"/>
              <a:gd name="T108" fmla="*/ 154 w 181"/>
              <a:gd name="T109" fmla="*/ 6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108">
                <a:moveTo>
                  <a:pt x="154" y="63"/>
                </a:moveTo>
                <a:cubicBezTo>
                  <a:pt x="121" y="66"/>
                  <a:pt x="121" y="66"/>
                  <a:pt x="121" y="66"/>
                </a:cubicBezTo>
                <a:cubicBezTo>
                  <a:pt x="100" y="72"/>
                  <a:pt x="100" y="72"/>
                  <a:pt x="100" y="72"/>
                </a:cubicBezTo>
                <a:cubicBezTo>
                  <a:pt x="94" y="72"/>
                  <a:pt x="94" y="72"/>
                  <a:pt x="94" y="72"/>
                </a:cubicBezTo>
                <a:cubicBezTo>
                  <a:pt x="66" y="105"/>
                  <a:pt x="66" y="105"/>
                  <a:pt x="66" y="105"/>
                </a:cubicBezTo>
                <a:cubicBezTo>
                  <a:pt x="72" y="105"/>
                  <a:pt x="72" y="105"/>
                  <a:pt x="72" y="105"/>
                </a:cubicBezTo>
                <a:cubicBezTo>
                  <a:pt x="74" y="105"/>
                  <a:pt x="76" y="106"/>
                  <a:pt x="77" y="106"/>
                </a:cubicBezTo>
                <a:cubicBezTo>
                  <a:pt x="78" y="106"/>
                  <a:pt x="79" y="106"/>
                  <a:pt x="79" y="107"/>
                </a:cubicBezTo>
                <a:cubicBezTo>
                  <a:pt x="79" y="107"/>
                  <a:pt x="78" y="108"/>
                  <a:pt x="77" y="108"/>
                </a:cubicBezTo>
                <a:cubicBezTo>
                  <a:pt x="76" y="108"/>
                  <a:pt x="74" y="108"/>
                  <a:pt x="72" y="108"/>
                </a:cubicBezTo>
                <a:cubicBezTo>
                  <a:pt x="63" y="108"/>
                  <a:pt x="63" y="108"/>
                  <a:pt x="63" y="108"/>
                </a:cubicBezTo>
                <a:cubicBezTo>
                  <a:pt x="48" y="108"/>
                  <a:pt x="48" y="108"/>
                  <a:pt x="48" y="108"/>
                </a:cubicBezTo>
                <a:cubicBezTo>
                  <a:pt x="42" y="108"/>
                  <a:pt x="42" y="108"/>
                  <a:pt x="42" y="108"/>
                </a:cubicBezTo>
                <a:cubicBezTo>
                  <a:pt x="42" y="105"/>
                  <a:pt x="42" y="105"/>
                  <a:pt x="42" y="105"/>
                </a:cubicBezTo>
                <a:cubicBezTo>
                  <a:pt x="48" y="105"/>
                  <a:pt x="48" y="105"/>
                  <a:pt x="48" y="105"/>
                </a:cubicBezTo>
                <a:cubicBezTo>
                  <a:pt x="48" y="66"/>
                  <a:pt x="48" y="66"/>
                  <a:pt x="48" y="66"/>
                </a:cubicBezTo>
                <a:cubicBezTo>
                  <a:pt x="33" y="66"/>
                  <a:pt x="33" y="66"/>
                  <a:pt x="33" y="66"/>
                </a:cubicBezTo>
                <a:cubicBezTo>
                  <a:pt x="15" y="87"/>
                  <a:pt x="15" y="87"/>
                  <a:pt x="15" y="87"/>
                </a:cubicBezTo>
                <a:cubicBezTo>
                  <a:pt x="6" y="87"/>
                  <a:pt x="6" y="87"/>
                  <a:pt x="6" y="87"/>
                </a:cubicBezTo>
                <a:cubicBezTo>
                  <a:pt x="3" y="84"/>
                  <a:pt x="3" y="84"/>
                  <a:pt x="3" y="84"/>
                </a:cubicBezTo>
                <a:cubicBezTo>
                  <a:pt x="3" y="66"/>
                  <a:pt x="3" y="66"/>
                  <a:pt x="3" y="66"/>
                </a:cubicBezTo>
                <a:cubicBezTo>
                  <a:pt x="6" y="66"/>
                  <a:pt x="6" y="66"/>
                  <a:pt x="6" y="66"/>
                </a:cubicBezTo>
                <a:cubicBezTo>
                  <a:pt x="6" y="63"/>
                  <a:pt x="6" y="63"/>
                  <a:pt x="6" y="63"/>
                </a:cubicBezTo>
                <a:cubicBezTo>
                  <a:pt x="18" y="63"/>
                  <a:pt x="18" y="63"/>
                  <a:pt x="18" y="63"/>
                </a:cubicBezTo>
                <a:cubicBezTo>
                  <a:pt x="18" y="62"/>
                  <a:pt x="18" y="62"/>
                  <a:pt x="18" y="62"/>
                </a:cubicBezTo>
                <a:cubicBezTo>
                  <a:pt x="0" y="60"/>
                  <a:pt x="0" y="60"/>
                  <a:pt x="0" y="60"/>
                </a:cubicBezTo>
                <a:cubicBezTo>
                  <a:pt x="0" y="48"/>
                  <a:pt x="0" y="48"/>
                  <a:pt x="0" y="48"/>
                </a:cubicBezTo>
                <a:cubicBezTo>
                  <a:pt x="18" y="46"/>
                  <a:pt x="18" y="46"/>
                  <a:pt x="18" y="46"/>
                </a:cubicBezTo>
                <a:cubicBezTo>
                  <a:pt x="18" y="45"/>
                  <a:pt x="18" y="45"/>
                  <a:pt x="18" y="45"/>
                </a:cubicBezTo>
                <a:cubicBezTo>
                  <a:pt x="6" y="45"/>
                  <a:pt x="6" y="45"/>
                  <a:pt x="6" y="45"/>
                </a:cubicBezTo>
                <a:cubicBezTo>
                  <a:pt x="6" y="42"/>
                  <a:pt x="6" y="42"/>
                  <a:pt x="6" y="42"/>
                </a:cubicBezTo>
                <a:cubicBezTo>
                  <a:pt x="3" y="42"/>
                  <a:pt x="3" y="42"/>
                  <a:pt x="3" y="42"/>
                </a:cubicBezTo>
                <a:cubicBezTo>
                  <a:pt x="3" y="24"/>
                  <a:pt x="3" y="24"/>
                  <a:pt x="3" y="24"/>
                </a:cubicBezTo>
                <a:cubicBezTo>
                  <a:pt x="6" y="21"/>
                  <a:pt x="6" y="21"/>
                  <a:pt x="6" y="21"/>
                </a:cubicBezTo>
                <a:cubicBezTo>
                  <a:pt x="15" y="21"/>
                  <a:pt x="15" y="21"/>
                  <a:pt x="15" y="21"/>
                </a:cubicBezTo>
                <a:cubicBezTo>
                  <a:pt x="33" y="42"/>
                  <a:pt x="33" y="42"/>
                  <a:pt x="33" y="42"/>
                </a:cubicBezTo>
                <a:cubicBezTo>
                  <a:pt x="48" y="42"/>
                  <a:pt x="48" y="42"/>
                  <a:pt x="48" y="42"/>
                </a:cubicBezTo>
                <a:cubicBezTo>
                  <a:pt x="48" y="3"/>
                  <a:pt x="48" y="3"/>
                  <a:pt x="48" y="3"/>
                </a:cubicBezTo>
                <a:cubicBezTo>
                  <a:pt x="42" y="3"/>
                  <a:pt x="42" y="3"/>
                  <a:pt x="42" y="3"/>
                </a:cubicBezTo>
                <a:cubicBezTo>
                  <a:pt x="42" y="0"/>
                  <a:pt x="42" y="0"/>
                  <a:pt x="42" y="0"/>
                </a:cubicBezTo>
                <a:cubicBezTo>
                  <a:pt x="48" y="0"/>
                  <a:pt x="48" y="0"/>
                  <a:pt x="48" y="0"/>
                </a:cubicBezTo>
                <a:cubicBezTo>
                  <a:pt x="63" y="0"/>
                  <a:pt x="63" y="0"/>
                  <a:pt x="63" y="0"/>
                </a:cubicBezTo>
                <a:cubicBezTo>
                  <a:pt x="72" y="0"/>
                  <a:pt x="72" y="0"/>
                  <a:pt x="72" y="0"/>
                </a:cubicBezTo>
                <a:cubicBezTo>
                  <a:pt x="74" y="0"/>
                  <a:pt x="76" y="0"/>
                  <a:pt x="77" y="0"/>
                </a:cubicBezTo>
                <a:cubicBezTo>
                  <a:pt x="78" y="0"/>
                  <a:pt x="79" y="1"/>
                  <a:pt x="79" y="1"/>
                </a:cubicBezTo>
                <a:cubicBezTo>
                  <a:pt x="79" y="1"/>
                  <a:pt x="78" y="2"/>
                  <a:pt x="77" y="2"/>
                </a:cubicBezTo>
                <a:cubicBezTo>
                  <a:pt x="76" y="2"/>
                  <a:pt x="74" y="3"/>
                  <a:pt x="72" y="3"/>
                </a:cubicBezTo>
                <a:cubicBezTo>
                  <a:pt x="66" y="3"/>
                  <a:pt x="66" y="3"/>
                  <a:pt x="66" y="3"/>
                </a:cubicBezTo>
                <a:cubicBezTo>
                  <a:pt x="94" y="36"/>
                  <a:pt x="94" y="36"/>
                  <a:pt x="94" y="36"/>
                </a:cubicBezTo>
                <a:cubicBezTo>
                  <a:pt x="100" y="36"/>
                  <a:pt x="100" y="36"/>
                  <a:pt x="100" y="36"/>
                </a:cubicBezTo>
                <a:cubicBezTo>
                  <a:pt x="121" y="42"/>
                  <a:pt x="121" y="42"/>
                  <a:pt x="121" y="42"/>
                </a:cubicBezTo>
                <a:cubicBezTo>
                  <a:pt x="154" y="45"/>
                  <a:pt x="154" y="45"/>
                  <a:pt x="154" y="45"/>
                </a:cubicBezTo>
                <a:cubicBezTo>
                  <a:pt x="171" y="49"/>
                  <a:pt x="180" y="51"/>
                  <a:pt x="181" y="54"/>
                </a:cubicBezTo>
                <a:cubicBezTo>
                  <a:pt x="181" y="54"/>
                  <a:pt x="181" y="54"/>
                  <a:pt x="181" y="54"/>
                </a:cubicBezTo>
                <a:cubicBezTo>
                  <a:pt x="181" y="56"/>
                  <a:pt x="172" y="59"/>
                  <a:pt x="154" y="6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1" name="Freeform 229"/>
          <p:cNvSpPr>
            <a:spLocks noEditPoints="1"/>
          </p:cNvSpPr>
          <p:nvPr/>
        </p:nvSpPr>
        <p:spPr bwMode="auto">
          <a:xfrm>
            <a:off x="9113426" y="3976604"/>
            <a:ext cx="216071" cy="192304"/>
          </a:xfrm>
          <a:custGeom>
            <a:avLst/>
            <a:gdLst>
              <a:gd name="T0" fmla="*/ 151 w 151"/>
              <a:gd name="T1" fmla="*/ 115 h 133"/>
              <a:gd name="T2" fmla="*/ 151 w 151"/>
              <a:gd name="T3" fmla="*/ 133 h 133"/>
              <a:gd name="T4" fmla="*/ 43 w 151"/>
              <a:gd name="T5" fmla="*/ 133 h 133"/>
              <a:gd name="T6" fmla="*/ 43 w 151"/>
              <a:gd name="T7" fmla="*/ 115 h 133"/>
              <a:gd name="T8" fmla="*/ 55 w 151"/>
              <a:gd name="T9" fmla="*/ 97 h 133"/>
              <a:gd name="T10" fmla="*/ 43 w 151"/>
              <a:gd name="T11" fmla="*/ 97 h 133"/>
              <a:gd name="T12" fmla="*/ 17 w 151"/>
              <a:gd name="T13" fmla="*/ 87 h 133"/>
              <a:gd name="T14" fmla="*/ 6 w 151"/>
              <a:gd name="T15" fmla="*/ 61 h 133"/>
              <a:gd name="T16" fmla="*/ 6 w 151"/>
              <a:gd name="T17" fmla="*/ 31 h 133"/>
              <a:gd name="T18" fmla="*/ 0 w 151"/>
              <a:gd name="T19" fmla="*/ 25 h 133"/>
              <a:gd name="T20" fmla="*/ 3 w 151"/>
              <a:gd name="T21" fmla="*/ 12 h 133"/>
              <a:gd name="T22" fmla="*/ 49 w 151"/>
              <a:gd name="T23" fmla="*/ 12 h 133"/>
              <a:gd name="T24" fmla="*/ 52 w 151"/>
              <a:gd name="T25" fmla="*/ 0 h 133"/>
              <a:gd name="T26" fmla="*/ 142 w 151"/>
              <a:gd name="T27" fmla="*/ 0 h 133"/>
              <a:gd name="T28" fmla="*/ 145 w 151"/>
              <a:gd name="T29" fmla="*/ 18 h 133"/>
              <a:gd name="T30" fmla="*/ 139 w 151"/>
              <a:gd name="T31" fmla="*/ 22 h 133"/>
              <a:gd name="T32" fmla="*/ 139 w 151"/>
              <a:gd name="T33" fmla="*/ 97 h 133"/>
              <a:gd name="T34" fmla="*/ 151 w 151"/>
              <a:gd name="T35" fmla="*/ 115 h 133"/>
              <a:gd name="T36" fmla="*/ 55 w 151"/>
              <a:gd name="T37" fmla="*/ 73 h 133"/>
              <a:gd name="T38" fmla="*/ 55 w 151"/>
              <a:gd name="T39" fmla="*/ 37 h 133"/>
              <a:gd name="T40" fmla="*/ 30 w 151"/>
              <a:gd name="T41" fmla="*/ 37 h 133"/>
              <a:gd name="T42" fmla="*/ 30 w 151"/>
              <a:gd name="T43" fmla="*/ 61 h 133"/>
              <a:gd name="T44" fmla="*/ 34 w 151"/>
              <a:gd name="T45" fmla="*/ 69 h 133"/>
              <a:gd name="T46" fmla="*/ 43 w 151"/>
              <a:gd name="T47" fmla="*/ 73 h 133"/>
              <a:gd name="T48" fmla="*/ 55 w 151"/>
              <a:gd name="T49"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33">
                <a:moveTo>
                  <a:pt x="151" y="115"/>
                </a:moveTo>
                <a:cubicBezTo>
                  <a:pt x="151" y="133"/>
                  <a:pt x="151" y="133"/>
                  <a:pt x="151" y="133"/>
                </a:cubicBezTo>
                <a:cubicBezTo>
                  <a:pt x="43" y="133"/>
                  <a:pt x="43" y="133"/>
                  <a:pt x="43" y="133"/>
                </a:cubicBezTo>
                <a:cubicBezTo>
                  <a:pt x="43" y="115"/>
                  <a:pt x="43" y="115"/>
                  <a:pt x="43" y="115"/>
                </a:cubicBezTo>
                <a:cubicBezTo>
                  <a:pt x="55" y="97"/>
                  <a:pt x="55" y="97"/>
                  <a:pt x="55" y="97"/>
                </a:cubicBezTo>
                <a:cubicBezTo>
                  <a:pt x="43" y="97"/>
                  <a:pt x="43" y="97"/>
                  <a:pt x="43" y="97"/>
                </a:cubicBezTo>
                <a:cubicBezTo>
                  <a:pt x="33" y="97"/>
                  <a:pt x="24" y="94"/>
                  <a:pt x="17" y="87"/>
                </a:cubicBezTo>
                <a:cubicBezTo>
                  <a:pt x="10" y="79"/>
                  <a:pt x="6" y="71"/>
                  <a:pt x="6" y="61"/>
                </a:cubicBezTo>
                <a:cubicBezTo>
                  <a:pt x="6" y="31"/>
                  <a:pt x="6" y="31"/>
                  <a:pt x="6" y="31"/>
                </a:cubicBezTo>
                <a:cubicBezTo>
                  <a:pt x="0" y="25"/>
                  <a:pt x="0" y="25"/>
                  <a:pt x="0" y="25"/>
                </a:cubicBezTo>
                <a:cubicBezTo>
                  <a:pt x="3" y="12"/>
                  <a:pt x="3" y="12"/>
                  <a:pt x="3" y="12"/>
                </a:cubicBezTo>
                <a:cubicBezTo>
                  <a:pt x="49" y="12"/>
                  <a:pt x="49" y="12"/>
                  <a:pt x="49" y="12"/>
                </a:cubicBezTo>
                <a:cubicBezTo>
                  <a:pt x="52" y="0"/>
                  <a:pt x="52" y="0"/>
                  <a:pt x="52" y="0"/>
                </a:cubicBezTo>
                <a:cubicBezTo>
                  <a:pt x="142" y="0"/>
                  <a:pt x="142" y="0"/>
                  <a:pt x="142" y="0"/>
                </a:cubicBezTo>
                <a:cubicBezTo>
                  <a:pt x="145" y="18"/>
                  <a:pt x="145" y="18"/>
                  <a:pt x="145" y="18"/>
                </a:cubicBezTo>
                <a:cubicBezTo>
                  <a:pt x="139" y="22"/>
                  <a:pt x="139" y="22"/>
                  <a:pt x="139" y="22"/>
                </a:cubicBezTo>
                <a:cubicBezTo>
                  <a:pt x="139" y="97"/>
                  <a:pt x="139" y="97"/>
                  <a:pt x="139" y="97"/>
                </a:cubicBezTo>
                <a:lnTo>
                  <a:pt x="151" y="115"/>
                </a:lnTo>
                <a:close/>
                <a:moveTo>
                  <a:pt x="55" y="73"/>
                </a:moveTo>
                <a:cubicBezTo>
                  <a:pt x="55" y="37"/>
                  <a:pt x="55" y="37"/>
                  <a:pt x="55" y="37"/>
                </a:cubicBezTo>
                <a:cubicBezTo>
                  <a:pt x="30" y="37"/>
                  <a:pt x="30" y="37"/>
                  <a:pt x="30" y="37"/>
                </a:cubicBezTo>
                <a:cubicBezTo>
                  <a:pt x="30" y="61"/>
                  <a:pt x="30" y="61"/>
                  <a:pt x="30" y="61"/>
                </a:cubicBezTo>
                <a:cubicBezTo>
                  <a:pt x="30" y="64"/>
                  <a:pt x="32" y="67"/>
                  <a:pt x="34" y="69"/>
                </a:cubicBezTo>
                <a:cubicBezTo>
                  <a:pt x="36" y="72"/>
                  <a:pt x="39" y="73"/>
                  <a:pt x="43" y="73"/>
                </a:cubicBezTo>
                <a:lnTo>
                  <a:pt x="55" y="73"/>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2" name="Freeform 230"/>
          <p:cNvSpPr>
            <a:spLocks noEditPoints="1"/>
          </p:cNvSpPr>
          <p:nvPr/>
        </p:nvSpPr>
        <p:spPr bwMode="auto">
          <a:xfrm>
            <a:off x="9394318" y="3976604"/>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115 h 146"/>
              <a:gd name="T28" fmla="*/ 121 w 145"/>
              <a:gd name="T29" fmla="*/ 31 h 146"/>
              <a:gd name="T30" fmla="*/ 119 w 145"/>
              <a:gd name="T31" fmla="*/ 26 h 146"/>
              <a:gd name="T32" fmla="*/ 115 w 145"/>
              <a:gd name="T33" fmla="*/ 25 h 146"/>
              <a:gd name="T34" fmla="*/ 103 w 145"/>
              <a:gd name="T35" fmla="*/ 25 h 146"/>
              <a:gd name="T36" fmla="*/ 99 w 145"/>
              <a:gd name="T37" fmla="*/ 26 h 146"/>
              <a:gd name="T38" fmla="*/ 97 w 145"/>
              <a:gd name="T39" fmla="*/ 31 h 146"/>
              <a:gd name="T40" fmla="*/ 97 w 145"/>
              <a:gd name="T41" fmla="*/ 61 h 146"/>
              <a:gd name="T42" fmla="*/ 49 w 145"/>
              <a:gd name="T43" fmla="*/ 61 h 146"/>
              <a:gd name="T44" fmla="*/ 49 w 145"/>
              <a:gd name="T45" fmla="*/ 31 h 146"/>
              <a:gd name="T46" fmla="*/ 47 w 145"/>
              <a:gd name="T47" fmla="*/ 26 h 146"/>
              <a:gd name="T48" fmla="*/ 43 w 145"/>
              <a:gd name="T49" fmla="*/ 25 h 146"/>
              <a:gd name="T50" fmla="*/ 30 w 145"/>
              <a:gd name="T51" fmla="*/ 25 h 146"/>
              <a:gd name="T52" fmla="*/ 26 w 145"/>
              <a:gd name="T53" fmla="*/ 26 h 146"/>
              <a:gd name="T54" fmla="*/ 24 w 145"/>
              <a:gd name="T55" fmla="*/ 31 h 146"/>
              <a:gd name="T56" fmla="*/ 24 w 145"/>
              <a:gd name="T57" fmla="*/ 115 h 146"/>
              <a:gd name="T58" fmla="*/ 26 w 145"/>
              <a:gd name="T59" fmla="*/ 120 h 146"/>
              <a:gd name="T60" fmla="*/ 30 w 145"/>
              <a:gd name="T61" fmla="*/ 121 h 146"/>
              <a:gd name="T62" fmla="*/ 43 w 145"/>
              <a:gd name="T63" fmla="*/ 121 h 146"/>
              <a:gd name="T64" fmla="*/ 47 w 145"/>
              <a:gd name="T65" fmla="*/ 120 h 146"/>
              <a:gd name="T66" fmla="*/ 49 w 145"/>
              <a:gd name="T67" fmla="*/ 115 h 146"/>
              <a:gd name="T68" fmla="*/ 49 w 145"/>
              <a:gd name="T69" fmla="*/ 85 h 146"/>
              <a:gd name="T70" fmla="*/ 97 w 145"/>
              <a:gd name="T71" fmla="*/ 85 h 146"/>
              <a:gd name="T72" fmla="*/ 97 w 145"/>
              <a:gd name="T73" fmla="*/ 115 h 146"/>
              <a:gd name="T74" fmla="*/ 99 w 145"/>
              <a:gd name="T75" fmla="*/ 120 h 146"/>
              <a:gd name="T76" fmla="*/ 103 w 145"/>
              <a:gd name="T77" fmla="*/ 121 h 146"/>
              <a:gd name="T78" fmla="*/ 115 w 145"/>
              <a:gd name="T79" fmla="*/ 121 h 146"/>
              <a:gd name="T80" fmla="*/ 119 w 145"/>
              <a:gd name="T81" fmla="*/ 120 h 146"/>
              <a:gd name="T82" fmla="*/ 121 w 145"/>
              <a:gd name="T83" fmla="*/ 11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115"/>
                </a:moveTo>
                <a:cubicBezTo>
                  <a:pt x="121" y="31"/>
                  <a:pt x="121" y="31"/>
                  <a:pt x="121" y="31"/>
                </a:cubicBezTo>
                <a:cubicBezTo>
                  <a:pt x="121" y="29"/>
                  <a:pt x="121" y="28"/>
                  <a:pt x="119" y="26"/>
                </a:cubicBezTo>
                <a:cubicBezTo>
                  <a:pt x="118" y="25"/>
                  <a:pt x="117" y="25"/>
                  <a:pt x="115" y="25"/>
                </a:cubicBezTo>
                <a:cubicBezTo>
                  <a:pt x="103" y="25"/>
                  <a:pt x="103" y="25"/>
                  <a:pt x="103" y="25"/>
                </a:cubicBezTo>
                <a:cubicBezTo>
                  <a:pt x="101" y="25"/>
                  <a:pt x="100" y="25"/>
                  <a:pt x="99" y="26"/>
                </a:cubicBezTo>
                <a:cubicBezTo>
                  <a:pt x="98" y="28"/>
                  <a:pt x="97" y="29"/>
                  <a:pt x="97" y="31"/>
                </a:cubicBezTo>
                <a:cubicBezTo>
                  <a:pt x="97" y="61"/>
                  <a:pt x="97" y="61"/>
                  <a:pt x="97" y="61"/>
                </a:cubicBezTo>
                <a:cubicBezTo>
                  <a:pt x="49" y="61"/>
                  <a:pt x="49" y="61"/>
                  <a:pt x="49" y="61"/>
                </a:cubicBezTo>
                <a:cubicBezTo>
                  <a:pt x="49" y="31"/>
                  <a:pt x="49" y="31"/>
                  <a:pt x="49" y="31"/>
                </a:cubicBezTo>
                <a:cubicBezTo>
                  <a:pt x="49" y="29"/>
                  <a:pt x="48" y="28"/>
                  <a:pt x="47" y="26"/>
                </a:cubicBezTo>
                <a:cubicBezTo>
                  <a:pt x="46" y="25"/>
                  <a:pt x="44" y="25"/>
                  <a:pt x="43" y="25"/>
                </a:cubicBezTo>
                <a:cubicBezTo>
                  <a:pt x="30" y="25"/>
                  <a:pt x="30" y="25"/>
                  <a:pt x="30" y="25"/>
                </a:cubicBezTo>
                <a:cubicBezTo>
                  <a:pt x="29" y="25"/>
                  <a:pt x="27" y="25"/>
                  <a:pt x="26" y="26"/>
                </a:cubicBezTo>
                <a:cubicBezTo>
                  <a:pt x="25" y="28"/>
                  <a:pt x="24" y="29"/>
                  <a:pt x="24" y="31"/>
                </a:cubicBezTo>
                <a:cubicBezTo>
                  <a:pt x="24" y="115"/>
                  <a:pt x="24" y="115"/>
                  <a:pt x="24" y="115"/>
                </a:cubicBezTo>
                <a:cubicBezTo>
                  <a:pt x="24" y="117"/>
                  <a:pt x="25" y="118"/>
                  <a:pt x="26" y="120"/>
                </a:cubicBezTo>
                <a:cubicBezTo>
                  <a:pt x="27" y="121"/>
                  <a:pt x="29" y="121"/>
                  <a:pt x="30" y="121"/>
                </a:cubicBezTo>
                <a:cubicBezTo>
                  <a:pt x="43" y="121"/>
                  <a:pt x="43" y="121"/>
                  <a:pt x="43" y="121"/>
                </a:cubicBezTo>
                <a:cubicBezTo>
                  <a:pt x="44" y="121"/>
                  <a:pt x="46" y="121"/>
                  <a:pt x="47" y="120"/>
                </a:cubicBezTo>
                <a:cubicBezTo>
                  <a:pt x="48" y="118"/>
                  <a:pt x="49" y="117"/>
                  <a:pt x="49" y="115"/>
                </a:cubicBezTo>
                <a:cubicBezTo>
                  <a:pt x="49" y="85"/>
                  <a:pt x="49" y="85"/>
                  <a:pt x="49" y="85"/>
                </a:cubicBezTo>
                <a:cubicBezTo>
                  <a:pt x="97" y="85"/>
                  <a:pt x="97" y="85"/>
                  <a:pt x="97" y="85"/>
                </a:cubicBezTo>
                <a:cubicBezTo>
                  <a:pt x="97" y="115"/>
                  <a:pt x="97" y="115"/>
                  <a:pt x="97" y="115"/>
                </a:cubicBezTo>
                <a:cubicBezTo>
                  <a:pt x="97" y="117"/>
                  <a:pt x="98" y="118"/>
                  <a:pt x="99" y="120"/>
                </a:cubicBezTo>
                <a:cubicBezTo>
                  <a:pt x="100" y="121"/>
                  <a:pt x="101" y="121"/>
                  <a:pt x="103" y="121"/>
                </a:cubicBezTo>
                <a:cubicBezTo>
                  <a:pt x="115" y="121"/>
                  <a:pt x="115" y="121"/>
                  <a:pt x="115" y="121"/>
                </a:cubicBezTo>
                <a:cubicBezTo>
                  <a:pt x="117" y="121"/>
                  <a:pt x="118" y="121"/>
                  <a:pt x="119" y="120"/>
                </a:cubicBezTo>
                <a:cubicBezTo>
                  <a:pt x="121" y="118"/>
                  <a:pt x="121" y="117"/>
                  <a:pt x="121" y="1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3" name="Freeform 231"/>
          <p:cNvSpPr>
            <a:spLocks noEditPoints="1"/>
          </p:cNvSpPr>
          <p:nvPr/>
        </p:nvSpPr>
        <p:spPr bwMode="auto">
          <a:xfrm>
            <a:off x="9666568" y="3976604"/>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79 h 146"/>
              <a:gd name="T28" fmla="*/ 121 w 145"/>
              <a:gd name="T29" fmla="*/ 67 h 146"/>
              <a:gd name="T30" fmla="*/ 119 w 145"/>
              <a:gd name="T31" fmla="*/ 63 h 146"/>
              <a:gd name="T32" fmla="*/ 115 w 145"/>
              <a:gd name="T33" fmla="*/ 61 h 146"/>
              <a:gd name="T34" fmla="*/ 85 w 145"/>
              <a:gd name="T35" fmla="*/ 61 h 146"/>
              <a:gd name="T36" fmla="*/ 85 w 145"/>
              <a:gd name="T37" fmla="*/ 31 h 146"/>
              <a:gd name="T38" fmla="*/ 83 w 145"/>
              <a:gd name="T39" fmla="*/ 26 h 146"/>
              <a:gd name="T40" fmla="*/ 79 w 145"/>
              <a:gd name="T41" fmla="*/ 25 h 146"/>
              <a:gd name="T42" fmla="*/ 67 w 145"/>
              <a:gd name="T43" fmla="*/ 25 h 146"/>
              <a:gd name="T44" fmla="*/ 62 w 145"/>
              <a:gd name="T45" fmla="*/ 26 h 146"/>
              <a:gd name="T46" fmla="*/ 61 w 145"/>
              <a:gd name="T47" fmla="*/ 31 h 146"/>
              <a:gd name="T48" fmla="*/ 61 w 145"/>
              <a:gd name="T49" fmla="*/ 61 h 146"/>
              <a:gd name="T50" fmla="*/ 30 w 145"/>
              <a:gd name="T51" fmla="*/ 61 h 146"/>
              <a:gd name="T52" fmla="*/ 26 w 145"/>
              <a:gd name="T53" fmla="*/ 63 h 146"/>
              <a:gd name="T54" fmla="*/ 24 w 145"/>
              <a:gd name="T55" fmla="*/ 67 h 146"/>
              <a:gd name="T56" fmla="*/ 24 w 145"/>
              <a:gd name="T57" fmla="*/ 79 h 146"/>
              <a:gd name="T58" fmla="*/ 26 w 145"/>
              <a:gd name="T59" fmla="*/ 83 h 146"/>
              <a:gd name="T60" fmla="*/ 30 w 145"/>
              <a:gd name="T61" fmla="*/ 85 h 146"/>
              <a:gd name="T62" fmla="*/ 61 w 145"/>
              <a:gd name="T63" fmla="*/ 85 h 146"/>
              <a:gd name="T64" fmla="*/ 61 w 145"/>
              <a:gd name="T65" fmla="*/ 115 h 146"/>
              <a:gd name="T66" fmla="*/ 62 w 145"/>
              <a:gd name="T67" fmla="*/ 120 h 146"/>
              <a:gd name="T68" fmla="*/ 67 w 145"/>
              <a:gd name="T69" fmla="*/ 121 h 146"/>
              <a:gd name="T70" fmla="*/ 79 w 145"/>
              <a:gd name="T71" fmla="*/ 121 h 146"/>
              <a:gd name="T72" fmla="*/ 83 w 145"/>
              <a:gd name="T73" fmla="*/ 120 h 146"/>
              <a:gd name="T74" fmla="*/ 85 w 145"/>
              <a:gd name="T75" fmla="*/ 115 h 146"/>
              <a:gd name="T76" fmla="*/ 85 w 145"/>
              <a:gd name="T77" fmla="*/ 85 h 146"/>
              <a:gd name="T78" fmla="*/ 115 w 145"/>
              <a:gd name="T79" fmla="*/ 85 h 146"/>
              <a:gd name="T80" fmla="*/ 119 w 145"/>
              <a:gd name="T81" fmla="*/ 83 h 146"/>
              <a:gd name="T82" fmla="*/ 121 w 145"/>
              <a:gd name="T83"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79"/>
                </a:moveTo>
                <a:cubicBezTo>
                  <a:pt x="121" y="67"/>
                  <a:pt x="121" y="67"/>
                  <a:pt x="121" y="67"/>
                </a:cubicBezTo>
                <a:cubicBezTo>
                  <a:pt x="121" y="65"/>
                  <a:pt x="121" y="64"/>
                  <a:pt x="119" y="63"/>
                </a:cubicBezTo>
                <a:cubicBezTo>
                  <a:pt x="118" y="61"/>
                  <a:pt x="117" y="61"/>
                  <a:pt x="115" y="61"/>
                </a:cubicBezTo>
                <a:cubicBezTo>
                  <a:pt x="85" y="61"/>
                  <a:pt x="85" y="61"/>
                  <a:pt x="85" y="61"/>
                </a:cubicBezTo>
                <a:cubicBezTo>
                  <a:pt x="85" y="31"/>
                  <a:pt x="85" y="31"/>
                  <a:pt x="85" y="31"/>
                </a:cubicBezTo>
                <a:cubicBezTo>
                  <a:pt x="85" y="29"/>
                  <a:pt x="84" y="28"/>
                  <a:pt x="83" y="26"/>
                </a:cubicBezTo>
                <a:cubicBezTo>
                  <a:pt x="82" y="25"/>
                  <a:pt x="80" y="25"/>
                  <a:pt x="79" y="25"/>
                </a:cubicBezTo>
                <a:cubicBezTo>
                  <a:pt x="67" y="25"/>
                  <a:pt x="67" y="25"/>
                  <a:pt x="67" y="25"/>
                </a:cubicBezTo>
                <a:cubicBezTo>
                  <a:pt x="65" y="25"/>
                  <a:pt x="64" y="25"/>
                  <a:pt x="62" y="26"/>
                </a:cubicBezTo>
                <a:cubicBezTo>
                  <a:pt x="61" y="28"/>
                  <a:pt x="61" y="29"/>
                  <a:pt x="61" y="31"/>
                </a:cubicBezTo>
                <a:cubicBezTo>
                  <a:pt x="61" y="61"/>
                  <a:pt x="61" y="61"/>
                  <a:pt x="61" y="61"/>
                </a:cubicBezTo>
                <a:cubicBezTo>
                  <a:pt x="30" y="61"/>
                  <a:pt x="30" y="61"/>
                  <a:pt x="30" y="61"/>
                </a:cubicBezTo>
                <a:cubicBezTo>
                  <a:pt x="29" y="61"/>
                  <a:pt x="27" y="61"/>
                  <a:pt x="26" y="63"/>
                </a:cubicBezTo>
                <a:cubicBezTo>
                  <a:pt x="25" y="64"/>
                  <a:pt x="24" y="65"/>
                  <a:pt x="24" y="67"/>
                </a:cubicBezTo>
                <a:cubicBezTo>
                  <a:pt x="24" y="79"/>
                  <a:pt x="24" y="79"/>
                  <a:pt x="24" y="79"/>
                </a:cubicBezTo>
                <a:cubicBezTo>
                  <a:pt x="24" y="81"/>
                  <a:pt x="25" y="82"/>
                  <a:pt x="26" y="83"/>
                </a:cubicBezTo>
                <a:cubicBezTo>
                  <a:pt x="27" y="84"/>
                  <a:pt x="29" y="85"/>
                  <a:pt x="30" y="85"/>
                </a:cubicBezTo>
                <a:cubicBezTo>
                  <a:pt x="61" y="85"/>
                  <a:pt x="61" y="85"/>
                  <a:pt x="61" y="85"/>
                </a:cubicBezTo>
                <a:cubicBezTo>
                  <a:pt x="61" y="115"/>
                  <a:pt x="61" y="115"/>
                  <a:pt x="61" y="115"/>
                </a:cubicBezTo>
                <a:cubicBezTo>
                  <a:pt x="61" y="117"/>
                  <a:pt x="61" y="118"/>
                  <a:pt x="62" y="120"/>
                </a:cubicBezTo>
                <a:cubicBezTo>
                  <a:pt x="64" y="121"/>
                  <a:pt x="65" y="121"/>
                  <a:pt x="67" y="121"/>
                </a:cubicBezTo>
                <a:cubicBezTo>
                  <a:pt x="79" y="121"/>
                  <a:pt x="79" y="121"/>
                  <a:pt x="79" y="121"/>
                </a:cubicBezTo>
                <a:cubicBezTo>
                  <a:pt x="80" y="121"/>
                  <a:pt x="82" y="121"/>
                  <a:pt x="83" y="120"/>
                </a:cubicBezTo>
                <a:cubicBezTo>
                  <a:pt x="84" y="118"/>
                  <a:pt x="85" y="117"/>
                  <a:pt x="85" y="115"/>
                </a:cubicBezTo>
                <a:cubicBezTo>
                  <a:pt x="85" y="85"/>
                  <a:pt x="85" y="85"/>
                  <a:pt x="85" y="85"/>
                </a:cubicBezTo>
                <a:cubicBezTo>
                  <a:pt x="115" y="85"/>
                  <a:pt x="115" y="85"/>
                  <a:pt x="115" y="85"/>
                </a:cubicBezTo>
                <a:cubicBezTo>
                  <a:pt x="117" y="85"/>
                  <a:pt x="118" y="84"/>
                  <a:pt x="119" y="83"/>
                </a:cubicBezTo>
                <a:cubicBezTo>
                  <a:pt x="121" y="82"/>
                  <a:pt x="121" y="81"/>
                  <a:pt x="121"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4" name="Freeform 232"/>
          <p:cNvSpPr>
            <a:spLocks noEditPoints="1"/>
          </p:cNvSpPr>
          <p:nvPr/>
        </p:nvSpPr>
        <p:spPr bwMode="auto">
          <a:xfrm>
            <a:off x="9943138" y="4021978"/>
            <a:ext cx="131803" cy="136126"/>
          </a:xfrm>
          <a:custGeom>
            <a:avLst/>
            <a:gdLst>
              <a:gd name="T0" fmla="*/ 55 w 92"/>
              <a:gd name="T1" fmla="*/ 86 h 94"/>
              <a:gd name="T2" fmla="*/ 54 w 92"/>
              <a:gd name="T3" fmla="*/ 88 h 94"/>
              <a:gd name="T4" fmla="*/ 50 w 92"/>
              <a:gd name="T5" fmla="*/ 93 h 94"/>
              <a:gd name="T6" fmla="*/ 48 w 92"/>
              <a:gd name="T7" fmla="*/ 94 h 94"/>
              <a:gd name="T8" fmla="*/ 45 w 92"/>
              <a:gd name="T9" fmla="*/ 93 h 94"/>
              <a:gd name="T10" fmla="*/ 1 w 92"/>
              <a:gd name="T11" fmla="*/ 49 h 94"/>
              <a:gd name="T12" fmla="*/ 0 w 92"/>
              <a:gd name="T13" fmla="*/ 47 h 94"/>
              <a:gd name="T14" fmla="*/ 1 w 92"/>
              <a:gd name="T15" fmla="*/ 45 h 94"/>
              <a:gd name="T16" fmla="*/ 45 w 92"/>
              <a:gd name="T17" fmla="*/ 1 h 94"/>
              <a:gd name="T18" fmla="*/ 48 w 92"/>
              <a:gd name="T19" fmla="*/ 0 h 94"/>
              <a:gd name="T20" fmla="*/ 50 w 92"/>
              <a:gd name="T21" fmla="*/ 1 h 94"/>
              <a:gd name="T22" fmla="*/ 54 w 92"/>
              <a:gd name="T23" fmla="*/ 5 h 94"/>
              <a:gd name="T24" fmla="*/ 55 w 92"/>
              <a:gd name="T25" fmla="*/ 8 h 94"/>
              <a:gd name="T26" fmla="*/ 54 w 92"/>
              <a:gd name="T27" fmla="*/ 10 h 94"/>
              <a:gd name="T28" fmla="*/ 17 w 92"/>
              <a:gd name="T29" fmla="*/ 47 h 94"/>
              <a:gd name="T30" fmla="*/ 54 w 92"/>
              <a:gd name="T31" fmla="*/ 84 h 94"/>
              <a:gd name="T32" fmla="*/ 55 w 92"/>
              <a:gd name="T33" fmla="*/ 86 h 94"/>
              <a:gd name="T34" fmla="*/ 92 w 92"/>
              <a:gd name="T35" fmla="*/ 86 h 94"/>
              <a:gd name="T36" fmla="*/ 91 w 92"/>
              <a:gd name="T37" fmla="*/ 88 h 94"/>
              <a:gd name="T38" fmla="*/ 86 w 92"/>
              <a:gd name="T39" fmla="*/ 93 h 94"/>
              <a:gd name="T40" fmla="*/ 84 w 92"/>
              <a:gd name="T41" fmla="*/ 94 h 94"/>
              <a:gd name="T42" fmla="*/ 82 w 92"/>
              <a:gd name="T43" fmla="*/ 93 h 94"/>
              <a:gd name="T44" fmla="*/ 38 w 92"/>
              <a:gd name="T45" fmla="*/ 49 h 94"/>
              <a:gd name="T46" fmla="*/ 37 w 92"/>
              <a:gd name="T47" fmla="*/ 47 h 94"/>
              <a:gd name="T48" fmla="*/ 38 w 92"/>
              <a:gd name="T49" fmla="*/ 45 h 94"/>
              <a:gd name="T50" fmla="*/ 82 w 92"/>
              <a:gd name="T51" fmla="*/ 1 h 94"/>
              <a:gd name="T52" fmla="*/ 84 w 92"/>
              <a:gd name="T53" fmla="*/ 0 h 94"/>
              <a:gd name="T54" fmla="*/ 86 w 92"/>
              <a:gd name="T55" fmla="*/ 1 h 94"/>
              <a:gd name="T56" fmla="*/ 91 w 92"/>
              <a:gd name="T57" fmla="*/ 5 h 94"/>
              <a:gd name="T58" fmla="*/ 92 w 92"/>
              <a:gd name="T59" fmla="*/ 8 h 94"/>
              <a:gd name="T60" fmla="*/ 91 w 92"/>
              <a:gd name="T61" fmla="*/ 10 h 94"/>
              <a:gd name="T62" fmla="*/ 54 w 92"/>
              <a:gd name="T63" fmla="*/ 47 h 94"/>
              <a:gd name="T64" fmla="*/ 91 w 92"/>
              <a:gd name="T65" fmla="*/ 84 h 94"/>
              <a:gd name="T66" fmla="*/ 92 w 92"/>
              <a:gd name="T67" fmla="*/ 8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 h="94">
                <a:moveTo>
                  <a:pt x="55" y="86"/>
                </a:moveTo>
                <a:cubicBezTo>
                  <a:pt x="55" y="87"/>
                  <a:pt x="55" y="88"/>
                  <a:pt x="54" y="88"/>
                </a:cubicBezTo>
                <a:cubicBezTo>
                  <a:pt x="50" y="93"/>
                  <a:pt x="50" y="93"/>
                  <a:pt x="50" y="93"/>
                </a:cubicBezTo>
                <a:cubicBezTo>
                  <a:pt x="49" y="94"/>
                  <a:pt x="48" y="94"/>
                  <a:pt x="48" y="94"/>
                </a:cubicBezTo>
                <a:cubicBezTo>
                  <a:pt x="47" y="94"/>
                  <a:pt x="46" y="94"/>
                  <a:pt x="45" y="93"/>
                </a:cubicBezTo>
                <a:cubicBezTo>
                  <a:pt x="1" y="49"/>
                  <a:pt x="1" y="49"/>
                  <a:pt x="1" y="49"/>
                </a:cubicBezTo>
                <a:cubicBezTo>
                  <a:pt x="1" y="49"/>
                  <a:pt x="0" y="48"/>
                  <a:pt x="0" y="47"/>
                </a:cubicBezTo>
                <a:cubicBezTo>
                  <a:pt x="0" y="46"/>
                  <a:pt x="1" y="45"/>
                  <a:pt x="1" y="45"/>
                </a:cubicBezTo>
                <a:cubicBezTo>
                  <a:pt x="45" y="1"/>
                  <a:pt x="45" y="1"/>
                  <a:pt x="45" y="1"/>
                </a:cubicBezTo>
                <a:cubicBezTo>
                  <a:pt x="46" y="0"/>
                  <a:pt x="47" y="0"/>
                  <a:pt x="48" y="0"/>
                </a:cubicBezTo>
                <a:cubicBezTo>
                  <a:pt x="48" y="0"/>
                  <a:pt x="49" y="0"/>
                  <a:pt x="50" y="1"/>
                </a:cubicBezTo>
                <a:cubicBezTo>
                  <a:pt x="54" y="5"/>
                  <a:pt x="54" y="5"/>
                  <a:pt x="54" y="5"/>
                </a:cubicBezTo>
                <a:cubicBezTo>
                  <a:pt x="55" y="6"/>
                  <a:pt x="55" y="7"/>
                  <a:pt x="55" y="8"/>
                </a:cubicBezTo>
                <a:cubicBezTo>
                  <a:pt x="55" y="8"/>
                  <a:pt x="55" y="9"/>
                  <a:pt x="54" y="10"/>
                </a:cubicBezTo>
                <a:cubicBezTo>
                  <a:pt x="17" y="47"/>
                  <a:pt x="17" y="47"/>
                  <a:pt x="17" y="47"/>
                </a:cubicBezTo>
                <a:cubicBezTo>
                  <a:pt x="54" y="84"/>
                  <a:pt x="54" y="84"/>
                  <a:pt x="54" y="84"/>
                </a:cubicBezTo>
                <a:cubicBezTo>
                  <a:pt x="55" y="85"/>
                  <a:pt x="55" y="85"/>
                  <a:pt x="55" y="86"/>
                </a:cubicBezTo>
                <a:close/>
                <a:moveTo>
                  <a:pt x="92" y="86"/>
                </a:moveTo>
                <a:cubicBezTo>
                  <a:pt x="92" y="87"/>
                  <a:pt x="91" y="88"/>
                  <a:pt x="91" y="88"/>
                </a:cubicBezTo>
                <a:cubicBezTo>
                  <a:pt x="86" y="93"/>
                  <a:pt x="86" y="93"/>
                  <a:pt x="86" y="93"/>
                </a:cubicBezTo>
                <a:cubicBezTo>
                  <a:pt x="85" y="94"/>
                  <a:pt x="85" y="94"/>
                  <a:pt x="84" y="94"/>
                </a:cubicBezTo>
                <a:cubicBezTo>
                  <a:pt x="83" y="94"/>
                  <a:pt x="82" y="94"/>
                  <a:pt x="82" y="93"/>
                </a:cubicBezTo>
                <a:cubicBezTo>
                  <a:pt x="38" y="49"/>
                  <a:pt x="38" y="49"/>
                  <a:pt x="38" y="49"/>
                </a:cubicBezTo>
                <a:cubicBezTo>
                  <a:pt x="37" y="49"/>
                  <a:pt x="37" y="48"/>
                  <a:pt x="37" y="47"/>
                </a:cubicBezTo>
                <a:cubicBezTo>
                  <a:pt x="37" y="46"/>
                  <a:pt x="37" y="45"/>
                  <a:pt x="38" y="45"/>
                </a:cubicBezTo>
                <a:cubicBezTo>
                  <a:pt x="82" y="1"/>
                  <a:pt x="82" y="1"/>
                  <a:pt x="82" y="1"/>
                </a:cubicBezTo>
                <a:cubicBezTo>
                  <a:pt x="82" y="0"/>
                  <a:pt x="83" y="0"/>
                  <a:pt x="84" y="0"/>
                </a:cubicBezTo>
                <a:cubicBezTo>
                  <a:pt x="85" y="0"/>
                  <a:pt x="85" y="0"/>
                  <a:pt x="86" y="1"/>
                </a:cubicBezTo>
                <a:cubicBezTo>
                  <a:pt x="91" y="5"/>
                  <a:pt x="91" y="5"/>
                  <a:pt x="91" y="5"/>
                </a:cubicBezTo>
                <a:cubicBezTo>
                  <a:pt x="91" y="6"/>
                  <a:pt x="92" y="7"/>
                  <a:pt x="92" y="8"/>
                </a:cubicBezTo>
                <a:cubicBezTo>
                  <a:pt x="92" y="8"/>
                  <a:pt x="91" y="9"/>
                  <a:pt x="91" y="10"/>
                </a:cubicBezTo>
                <a:cubicBezTo>
                  <a:pt x="54" y="47"/>
                  <a:pt x="54" y="47"/>
                  <a:pt x="54" y="47"/>
                </a:cubicBezTo>
                <a:cubicBezTo>
                  <a:pt x="91" y="84"/>
                  <a:pt x="91" y="84"/>
                  <a:pt x="91" y="84"/>
                </a:cubicBezTo>
                <a:cubicBezTo>
                  <a:pt x="91" y="85"/>
                  <a:pt x="92" y="85"/>
                  <a:pt x="92" y="8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5" name="Freeform 233"/>
          <p:cNvSpPr>
            <a:spLocks noEditPoints="1"/>
          </p:cNvSpPr>
          <p:nvPr/>
        </p:nvSpPr>
        <p:spPr bwMode="auto">
          <a:xfrm>
            <a:off x="10141922" y="4021978"/>
            <a:ext cx="131803" cy="136126"/>
          </a:xfrm>
          <a:custGeom>
            <a:avLst/>
            <a:gdLst>
              <a:gd name="T0" fmla="*/ 55 w 91"/>
              <a:gd name="T1" fmla="*/ 47 h 94"/>
              <a:gd name="T2" fmla="*/ 54 w 91"/>
              <a:gd name="T3" fmla="*/ 49 h 94"/>
              <a:gd name="T4" fmla="*/ 10 w 91"/>
              <a:gd name="T5" fmla="*/ 93 h 94"/>
              <a:gd name="T6" fmla="*/ 8 w 91"/>
              <a:gd name="T7" fmla="*/ 94 h 94"/>
              <a:gd name="T8" fmla="*/ 6 w 91"/>
              <a:gd name="T9" fmla="*/ 93 h 94"/>
              <a:gd name="T10" fmla="*/ 1 w 91"/>
              <a:gd name="T11" fmla="*/ 88 h 94"/>
              <a:gd name="T12" fmla="*/ 0 w 91"/>
              <a:gd name="T13" fmla="*/ 86 h 94"/>
              <a:gd name="T14" fmla="*/ 1 w 91"/>
              <a:gd name="T15" fmla="*/ 84 h 94"/>
              <a:gd name="T16" fmla="*/ 38 w 91"/>
              <a:gd name="T17" fmla="*/ 47 h 94"/>
              <a:gd name="T18" fmla="*/ 1 w 91"/>
              <a:gd name="T19" fmla="*/ 10 h 94"/>
              <a:gd name="T20" fmla="*/ 0 w 91"/>
              <a:gd name="T21" fmla="*/ 8 h 94"/>
              <a:gd name="T22" fmla="*/ 1 w 91"/>
              <a:gd name="T23" fmla="*/ 5 h 94"/>
              <a:gd name="T24" fmla="*/ 6 w 91"/>
              <a:gd name="T25" fmla="*/ 1 h 94"/>
              <a:gd name="T26" fmla="*/ 8 w 91"/>
              <a:gd name="T27" fmla="*/ 0 h 94"/>
              <a:gd name="T28" fmla="*/ 10 w 91"/>
              <a:gd name="T29" fmla="*/ 1 h 94"/>
              <a:gd name="T30" fmla="*/ 54 w 91"/>
              <a:gd name="T31" fmla="*/ 45 h 94"/>
              <a:gd name="T32" fmla="*/ 55 w 91"/>
              <a:gd name="T33" fmla="*/ 47 h 94"/>
              <a:gd name="T34" fmla="*/ 91 w 91"/>
              <a:gd name="T35" fmla="*/ 47 h 94"/>
              <a:gd name="T36" fmla="*/ 90 w 91"/>
              <a:gd name="T37" fmla="*/ 49 h 94"/>
              <a:gd name="T38" fmla="*/ 46 w 91"/>
              <a:gd name="T39" fmla="*/ 93 h 94"/>
              <a:gd name="T40" fmla="*/ 44 w 91"/>
              <a:gd name="T41" fmla="*/ 94 h 94"/>
              <a:gd name="T42" fmla="*/ 42 w 91"/>
              <a:gd name="T43" fmla="*/ 93 h 94"/>
              <a:gd name="T44" fmla="*/ 37 w 91"/>
              <a:gd name="T45" fmla="*/ 88 h 94"/>
              <a:gd name="T46" fmla="*/ 36 w 91"/>
              <a:gd name="T47" fmla="*/ 86 h 94"/>
              <a:gd name="T48" fmla="*/ 37 w 91"/>
              <a:gd name="T49" fmla="*/ 84 h 94"/>
              <a:gd name="T50" fmla="*/ 74 w 91"/>
              <a:gd name="T51" fmla="*/ 47 h 94"/>
              <a:gd name="T52" fmla="*/ 37 w 91"/>
              <a:gd name="T53" fmla="*/ 10 h 94"/>
              <a:gd name="T54" fmla="*/ 36 w 91"/>
              <a:gd name="T55" fmla="*/ 8 h 94"/>
              <a:gd name="T56" fmla="*/ 37 w 91"/>
              <a:gd name="T57" fmla="*/ 5 h 94"/>
              <a:gd name="T58" fmla="*/ 42 w 91"/>
              <a:gd name="T59" fmla="*/ 1 h 94"/>
              <a:gd name="T60" fmla="*/ 44 w 91"/>
              <a:gd name="T61" fmla="*/ 0 h 94"/>
              <a:gd name="T62" fmla="*/ 46 w 91"/>
              <a:gd name="T63" fmla="*/ 1 h 94"/>
              <a:gd name="T64" fmla="*/ 90 w 91"/>
              <a:gd name="T65" fmla="*/ 45 h 94"/>
              <a:gd name="T66" fmla="*/ 91 w 91"/>
              <a:gd name="T67" fmla="*/ 4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4">
                <a:moveTo>
                  <a:pt x="55" y="47"/>
                </a:moveTo>
                <a:cubicBezTo>
                  <a:pt x="55" y="48"/>
                  <a:pt x="55" y="49"/>
                  <a:pt x="54" y="49"/>
                </a:cubicBezTo>
                <a:cubicBezTo>
                  <a:pt x="10" y="93"/>
                  <a:pt x="10" y="93"/>
                  <a:pt x="10" y="93"/>
                </a:cubicBezTo>
                <a:cubicBezTo>
                  <a:pt x="9" y="94"/>
                  <a:pt x="9" y="94"/>
                  <a:pt x="8" y="94"/>
                </a:cubicBezTo>
                <a:cubicBezTo>
                  <a:pt x="7" y="94"/>
                  <a:pt x="6" y="94"/>
                  <a:pt x="6" y="93"/>
                </a:cubicBezTo>
                <a:cubicBezTo>
                  <a:pt x="1" y="88"/>
                  <a:pt x="1" y="88"/>
                  <a:pt x="1" y="88"/>
                </a:cubicBezTo>
                <a:cubicBezTo>
                  <a:pt x="0" y="88"/>
                  <a:pt x="0" y="87"/>
                  <a:pt x="0" y="86"/>
                </a:cubicBezTo>
                <a:cubicBezTo>
                  <a:pt x="0" y="85"/>
                  <a:pt x="0" y="85"/>
                  <a:pt x="1" y="84"/>
                </a:cubicBezTo>
                <a:cubicBezTo>
                  <a:pt x="38" y="47"/>
                  <a:pt x="38" y="47"/>
                  <a:pt x="38" y="47"/>
                </a:cubicBezTo>
                <a:cubicBezTo>
                  <a:pt x="1" y="10"/>
                  <a:pt x="1" y="10"/>
                  <a:pt x="1" y="10"/>
                </a:cubicBezTo>
                <a:cubicBezTo>
                  <a:pt x="0" y="9"/>
                  <a:pt x="0" y="8"/>
                  <a:pt x="0" y="8"/>
                </a:cubicBezTo>
                <a:cubicBezTo>
                  <a:pt x="0" y="7"/>
                  <a:pt x="0" y="6"/>
                  <a:pt x="1" y="5"/>
                </a:cubicBezTo>
                <a:cubicBezTo>
                  <a:pt x="6" y="1"/>
                  <a:pt x="6" y="1"/>
                  <a:pt x="6" y="1"/>
                </a:cubicBezTo>
                <a:cubicBezTo>
                  <a:pt x="6" y="0"/>
                  <a:pt x="7" y="0"/>
                  <a:pt x="8" y="0"/>
                </a:cubicBezTo>
                <a:cubicBezTo>
                  <a:pt x="9" y="0"/>
                  <a:pt x="9" y="0"/>
                  <a:pt x="10" y="1"/>
                </a:cubicBezTo>
                <a:cubicBezTo>
                  <a:pt x="54" y="45"/>
                  <a:pt x="54" y="45"/>
                  <a:pt x="54" y="45"/>
                </a:cubicBezTo>
                <a:cubicBezTo>
                  <a:pt x="55" y="45"/>
                  <a:pt x="55" y="46"/>
                  <a:pt x="55" y="47"/>
                </a:cubicBezTo>
                <a:close/>
                <a:moveTo>
                  <a:pt x="91" y="47"/>
                </a:moveTo>
                <a:cubicBezTo>
                  <a:pt x="91" y="48"/>
                  <a:pt x="91" y="49"/>
                  <a:pt x="90" y="49"/>
                </a:cubicBezTo>
                <a:cubicBezTo>
                  <a:pt x="46" y="93"/>
                  <a:pt x="46" y="93"/>
                  <a:pt x="46" y="93"/>
                </a:cubicBezTo>
                <a:cubicBezTo>
                  <a:pt x="46" y="94"/>
                  <a:pt x="45" y="94"/>
                  <a:pt x="44" y="94"/>
                </a:cubicBezTo>
                <a:cubicBezTo>
                  <a:pt x="43" y="94"/>
                  <a:pt x="42" y="94"/>
                  <a:pt x="42" y="93"/>
                </a:cubicBezTo>
                <a:cubicBezTo>
                  <a:pt x="37" y="88"/>
                  <a:pt x="37" y="88"/>
                  <a:pt x="37" y="88"/>
                </a:cubicBezTo>
                <a:cubicBezTo>
                  <a:pt x="36" y="88"/>
                  <a:pt x="36" y="87"/>
                  <a:pt x="36" y="86"/>
                </a:cubicBezTo>
                <a:cubicBezTo>
                  <a:pt x="36" y="85"/>
                  <a:pt x="36" y="85"/>
                  <a:pt x="37" y="84"/>
                </a:cubicBezTo>
                <a:cubicBezTo>
                  <a:pt x="74" y="47"/>
                  <a:pt x="74" y="47"/>
                  <a:pt x="74" y="47"/>
                </a:cubicBezTo>
                <a:cubicBezTo>
                  <a:pt x="37" y="10"/>
                  <a:pt x="37" y="10"/>
                  <a:pt x="37" y="10"/>
                </a:cubicBezTo>
                <a:cubicBezTo>
                  <a:pt x="36" y="9"/>
                  <a:pt x="36" y="8"/>
                  <a:pt x="36" y="8"/>
                </a:cubicBezTo>
                <a:cubicBezTo>
                  <a:pt x="36" y="7"/>
                  <a:pt x="36" y="6"/>
                  <a:pt x="37" y="5"/>
                </a:cubicBezTo>
                <a:cubicBezTo>
                  <a:pt x="42" y="1"/>
                  <a:pt x="42" y="1"/>
                  <a:pt x="42" y="1"/>
                </a:cubicBezTo>
                <a:cubicBezTo>
                  <a:pt x="42" y="0"/>
                  <a:pt x="43" y="0"/>
                  <a:pt x="44" y="0"/>
                </a:cubicBezTo>
                <a:cubicBezTo>
                  <a:pt x="45" y="0"/>
                  <a:pt x="46" y="0"/>
                  <a:pt x="46" y="1"/>
                </a:cubicBezTo>
                <a:cubicBezTo>
                  <a:pt x="90" y="45"/>
                  <a:pt x="90" y="45"/>
                  <a:pt x="90" y="45"/>
                </a:cubicBezTo>
                <a:cubicBezTo>
                  <a:pt x="91" y="45"/>
                  <a:pt x="91" y="46"/>
                  <a:pt x="91"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6" name="Freeform 234"/>
          <p:cNvSpPr>
            <a:spLocks noEditPoints="1"/>
          </p:cNvSpPr>
          <p:nvPr/>
        </p:nvSpPr>
        <p:spPr bwMode="auto">
          <a:xfrm>
            <a:off x="10353671" y="4019818"/>
            <a:ext cx="136126" cy="129642"/>
          </a:xfrm>
          <a:custGeom>
            <a:avLst/>
            <a:gdLst>
              <a:gd name="T0" fmla="*/ 95 w 95"/>
              <a:gd name="T1" fmla="*/ 47 h 91"/>
              <a:gd name="T2" fmla="*/ 94 w 95"/>
              <a:gd name="T3" fmla="*/ 49 h 91"/>
              <a:gd name="T4" fmla="*/ 89 w 95"/>
              <a:gd name="T5" fmla="*/ 54 h 91"/>
              <a:gd name="T6" fmla="*/ 87 w 95"/>
              <a:gd name="T7" fmla="*/ 55 h 91"/>
              <a:gd name="T8" fmla="*/ 85 w 95"/>
              <a:gd name="T9" fmla="*/ 54 h 91"/>
              <a:gd name="T10" fmla="*/ 48 w 95"/>
              <a:gd name="T11" fmla="*/ 17 h 91"/>
              <a:gd name="T12" fmla="*/ 10 w 95"/>
              <a:gd name="T13" fmla="*/ 54 h 91"/>
              <a:gd name="T14" fmla="*/ 8 w 95"/>
              <a:gd name="T15" fmla="*/ 55 h 91"/>
              <a:gd name="T16" fmla="*/ 6 w 95"/>
              <a:gd name="T17" fmla="*/ 54 h 91"/>
              <a:gd name="T18" fmla="*/ 1 w 95"/>
              <a:gd name="T19" fmla="*/ 49 h 91"/>
              <a:gd name="T20" fmla="*/ 0 w 95"/>
              <a:gd name="T21" fmla="*/ 47 h 91"/>
              <a:gd name="T22" fmla="*/ 1 w 95"/>
              <a:gd name="T23" fmla="*/ 45 h 91"/>
              <a:gd name="T24" fmla="*/ 45 w 95"/>
              <a:gd name="T25" fmla="*/ 1 h 91"/>
              <a:gd name="T26" fmla="*/ 48 w 95"/>
              <a:gd name="T27" fmla="*/ 0 h 91"/>
              <a:gd name="T28" fmla="*/ 50 w 95"/>
              <a:gd name="T29" fmla="*/ 1 h 91"/>
              <a:gd name="T30" fmla="*/ 94 w 95"/>
              <a:gd name="T31" fmla="*/ 45 h 91"/>
              <a:gd name="T32" fmla="*/ 95 w 95"/>
              <a:gd name="T33" fmla="*/ 47 h 91"/>
              <a:gd name="T34" fmla="*/ 95 w 95"/>
              <a:gd name="T35" fmla="*/ 83 h 91"/>
              <a:gd name="T36" fmla="*/ 94 w 95"/>
              <a:gd name="T37" fmla="*/ 85 h 91"/>
              <a:gd name="T38" fmla="*/ 89 w 95"/>
              <a:gd name="T39" fmla="*/ 90 h 91"/>
              <a:gd name="T40" fmla="*/ 87 w 95"/>
              <a:gd name="T41" fmla="*/ 91 h 91"/>
              <a:gd name="T42" fmla="*/ 85 w 95"/>
              <a:gd name="T43" fmla="*/ 90 h 91"/>
              <a:gd name="T44" fmla="*/ 48 w 95"/>
              <a:gd name="T45" fmla="*/ 53 h 91"/>
              <a:gd name="T46" fmla="*/ 10 w 95"/>
              <a:gd name="T47" fmla="*/ 90 h 91"/>
              <a:gd name="T48" fmla="*/ 8 w 95"/>
              <a:gd name="T49" fmla="*/ 91 h 91"/>
              <a:gd name="T50" fmla="*/ 6 w 95"/>
              <a:gd name="T51" fmla="*/ 90 h 91"/>
              <a:gd name="T52" fmla="*/ 1 w 95"/>
              <a:gd name="T53" fmla="*/ 85 h 91"/>
              <a:gd name="T54" fmla="*/ 0 w 95"/>
              <a:gd name="T55" fmla="*/ 83 h 91"/>
              <a:gd name="T56" fmla="*/ 1 w 95"/>
              <a:gd name="T57" fmla="*/ 81 h 91"/>
              <a:gd name="T58" fmla="*/ 45 w 95"/>
              <a:gd name="T59" fmla="*/ 37 h 91"/>
              <a:gd name="T60" fmla="*/ 48 w 95"/>
              <a:gd name="T61" fmla="*/ 36 h 91"/>
              <a:gd name="T62" fmla="*/ 50 w 95"/>
              <a:gd name="T63" fmla="*/ 37 h 91"/>
              <a:gd name="T64" fmla="*/ 94 w 95"/>
              <a:gd name="T65" fmla="*/ 81 h 91"/>
              <a:gd name="T66" fmla="*/ 95 w 95"/>
              <a:gd name="T67" fmla="*/ 8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91">
                <a:moveTo>
                  <a:pt x="95" y="47"/>
                </a:moveTo>
                <a:cubicBezTo>
                  <a:pt x="95" y="48"/>
                  <a:pt x="94" y="49"/>
                  <a:pt x="94" y="49"/>
                </a:cubicBezTo>
                <a:cubicBezTo>
                  <a:pt x="89" y="54"/>
                  <a:pt x="89" y="54"/>
                  <a:pt x="89" y="54"/>
                </a:cubicBezTo>
                <a:cubicBezTo>
                  <a:pt x="89" y="54"/>
                  <a:pt x="88" y="55"/>
                  <a:pt x="87" y="55"/>
                </a:cubicBezTo>
                <a:cubicBezTo>
                  <a:pt x="86" y="55"/>
                  <a:pt x="85" y="54"/>
                  <a:pt x="85" y="54"/>
                </a:cubicBezTo>
                <a:cubicBezTo>
                  <a:pt x="48" y="17"/>
                  <a:pt x="48" y="17"/>
                  <a:pt x="48" y="17"/>
                </a:cubicBezTo>
                <a:cubicBezTo>
                  <a:pt x="10" y="54"/>
                  <a:pt x="10" y="54"/>
                  <a:pt x="10" y="54"/>
                </a:cubicBezTo>
                <a:cubicBezTo>
                  <a:pt x="10" y="54"/>
                  <a:pt x="9" y="55"/>
                  <a:pt x="8" y="55"/>
                </a:cubicBezTo>
                <a:cubicBezTo>
                  <a:pt x="7" y="55"/>
                  <a:pt x="7" y="54"/>
                  <a:pt x="6" y="54"/>
                </a:cubicBezTo>
                <a:cubicBezTo>
                  <a:pt x="1" y="49"/>
                  <a:pt x="1" y="49"/>
                  <a:pt x="1" y="49"/>
                </a:cubicBezTo>
                <a:cubicBezTo>
                  <a:pt x="1" y="49"/>
                  <a:pt x="0" y="48"/>
                  <a:pt x="0" y="47"/>
                </a:cubicBezTo>
                <a:cubicBezTo>
                  <a:pt x="0" y="46"/>
                  <a:pt x="1" y="45"/>
                  <a:pt x="1" y="45"/>
                </a:cubicBezTo>
                <a:cubicBezTo>
                  <a:pt x="45" y="1"/>
                  <a:pt x="45" y="1"/>
                  <a:pt x="45" y="1"/>
                </a:cubicBezTo>
                <a:cubicBezTo>
                  <a:pt x="46" y="0"/>
                  <a:pt x="47" y="0"/>
                  <a:pt x="48" y="0"/>
                </a:cubicBezTo>
                <a:cubicBezTo>
                  <a:pt x="48" y="0"/>
                  <a:pt x="49" y="0"/>
                  <a:pt x="50" y="1"/>
                </a:cubicBezTo>
                <a:cubicBezTo>
                  <a:pt x="94" y="45"/>
                  <a:pt x="94" y="45"/>
                  <a:pt x="94" y="45"/>
                </a:cubicBezTo>
                <a:cubicBezTo>
                  <a:pt x="94" y="45"/>
                  <a:pt x="95" y="46"/>
                  <a:pt x="95" y="47"/>
                </a:cubicBezTo>
                <a:close/>
                <a:moveTo>
                  <a:pt x="95" y="83"/>
                </a:moveTo>
                <a:cubicBezTo>
                  <a:pt x="95" y="84"/>
                  <a:pt x="94" y="85"/>
                  <a:pt x="94" y="85"/>
                </a:cubicBezTo>
                <a:cubicBezTo>
                  <a:pt x="89" y="90"/>
                  <a:pt x="89" y="90"/>
                  <a:pt x="89" y="90"/>
                </a:cubicBezTo>
                <a:cubicBezTo>
                  <a:pt x="89" y="91"/>
                  <a:pt x="88" y="91"/>
                  <a:pt x="87" y="91"/>
                </a:cubicBezTo>
                <a:cubicBezTo>
                  <a:pt x="86" y="91"/>
                  <a:pt x="85" y="91"/>
                  <a:pt x="85" y="90"/>
                </a:cubicBezTo>
                <a:cubicBezTo>
                  <a:pt x="48" y="53"/>
                  <a:pt x="48" y="53"/>
                  <a:pt x="48" y="53"/>
                </a:cubicBezTo>
                <a:cubicBezTo>
                  <a:pt x="10" y="90"/>
                  <a:pt x="10" y="90"/>
                  <a:pt x="10" y="90"/>
                </a:cubicBezTo>
                <a:cubicBezTo>
                  <a:pt x="10" y="91"/>
                  <a:pt x="9" y="91"/>
                  <a:pt x="8" y="91"/>
                </a:cubicBezTo>
                <a:cubicBezTo>
                  <a:pt x="7" y="91"/>
                  <a:pt x="7" y="91"/>
                  <a:pt x="6" y="90"/>
                </a:cubicBezTo>
                <a:cubicBezTo>
                  <a:pt x="1" y="85"/>
                  <a:pt x="1" y="85"/>
                  <a:pt x="1" y="85"/>
                </a:cubicBezTo>
                <a:cubicBezTo>
                  <a:pt x="1" y="85"/>
                  <a:pt x="0" y="84"/>
                  <a:pt x="0" y="83"/>
                </a:cubicBezTo>
                <a:cubicBezTo>
                  <a:pt x="0" y="82"/>
                  <a:pt x="1" y="82"/>
                  <a:pt x="1" y="81"/>
                </a:cubicBezTo>
                <a:cubicBezTo>
                  <a:pt x="45" y="37"/>
                  <a:pt x="45" y="37"/>
                  <a:pt x="45" y="37"/>
                </a:cubicBezTo>
                <a:cubicBezTo>
                  <a:pt x="46" y="36"/>
                  <a:pt x="47" y="36"/>
                  <a:pt x="48" y="36"/>
                </a:cubicBezTo>
                <a:cubicBezTo>
                  <a:pt x="48" y="36"/>
                  <a:pt x="49" y="36"/>
                  <a:pt x="50" y="37"/>
                </a:cubicBezTo>
                <a:cubicBezTo>
                  <a:pt x="94" y="81"/>
                  <a:pt x="94" y="81"/>
                  <a:pt x="94" y="81"/>
                </a:cubicBezTo>
                <a:cubicBezTo>
                  <a:pt x="94" y="82"/>
                  <a:pt x="95" y="82"/>
                  <a:pt x="95" y="8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7" name="Freeform 235"/>
          <p:cNvSpPr>
            <a:spLocks noEditPoints="1"/>
          </p:cNvSpPr>
          <p:nvPr/>
        </p:nvSpPr>
        <p:spPr bwMode="auto">
          <a:xfrm>
            <a:off x="10574065" y="4015498"/>
            <a:ext cx="133963" cy="129642"/>
          </a:xfrm>
          <a:custGeom>
            <a:avLst/>
            <a:gdLst>
              <a:gd name="T0" fmla="*/ 94 w 94"/>
              <a:gd name="T1" fmla="*/ 8 h 91"/>
              <a:gd name="T2" fmla="*/ 94 w 94"/>
              <a:gd name="T3" fmla="*/ 10 h 91"/>
              <a:gd name="T4" fmla="*/ 49 w 94"/>
              <a:gd name="T5" fmla="*/ 54 h 91"/>
              <a:gd name="T6" fmla="*/ 47 w 94"/>
              <a:gd name="T7" fmla="*/ 55 h 91"/>
              <a:gd name="T8" fmla="*/ 45 w 94"/>
              <a:gd name="T9" fmla="*/ 54 h 91"/>
              <a:gd name="T10" fmla="*/ 1 w 94"/>
              <a:gd name="T11" fmla="*/ 10 h 91"/>
              <a:gd name="T12" fmla="*/ 0 w 94"/>
              <a:gd name="T13" fmla="*/ 8 h 91"/>
              <a:gd name="T14" fmla="*/ 1 w 94"/>
              <a:gd name="T15" fmla="*/ 5 h 91"/>
              <a:gd name="T16" fmla="*/ 6 w 94"/>
              <a:gd name="T17" fmla="*/ 1 h 91"/>
              <a:gd name="T18" fmla="*/ 8 w 94"/>
              <a:gd name="T19" fmla="*/ 0 h 91"/>
              <a:gd name="T20" fmla="*/ 10 w 94"/>
              <a:gd name="T21" fmla="*/ 1 h 91"/>
              <a:gd name="T22" fmla="*/ 47 w 94"/>
              <a:gd name="T23" fmla="*/ 38 h 91"/>
              <a:gd name="T24" fmla="*/ 84 w 94"/>
              <a:gd name="T25" fmla="*/ 1 h 91"/>
              <a:gd name="T26" fmla="*/ 87 w 94"/>
              <a:gd name="T27" fmla="*/ 0 h 91"/>
              <a:gd name="T28" fmla="*/ 89 w 94"/>
              <a:gd name="T29" fmla="*/ 1 h 91"/>
              <a:gd name="T30" fmla="*/ 94 w 94"/>
              <a:gd name="T31" fmla="*/ 5 h 91"/>
              <a:gd name="T32" fmla="*/ 94 w 94"/>
              <a:gd name="T33" fmla="*/ 8 h 91"/>
              <a:gd name="T34" fmla="*/ 94 w 94"/>
              <a:gd name="T35" fmla="*/ 44 h 91"/>
              <a:gd name="T36" fmla="*/ 94 w 94"/>
              <a:gd name="T37" fmla="*/ 46 h 91"/>
              <a:gd name="T38" fmla="*/ 49 w 94"/>
              <a:gd name="T39" fmla="*/ 90 h 91"/>
              <a:gd name="T40" fmla="*/ 47 w 94"/>
              <a:gd name="T41" fmla="*/ 91 h 91"/>
              <a:gd name="T42" fmla="*/ 45 w 94"/>
              <a:gd name="T43" fmla="*/ 90 h 91"/>
              <a:gd name="T44" fmla="*/ 1 w 94"/>
              <a:gd name="T45" fmla="*/ 46 h 91"/>
              <a:gd name="T46" fmla="*/ 0 w 94"/>
              <a:gd name="T47" fmla="*/ 44 h 91"/>
              <a:gd name="T48" fmla="*/ 1 w 94"/>
              <a:gd name="T49" fmla="*/ 42 h 91"/>
              <a:gd name="T50" fmla="*/ 6 w 94"/>
              <a:gd name="T51" fmla="*/ 37 h 91"/>
              <a:gd name="T52" fmla="*/ 8 w 94"/>
              <a:gd name="T53" fmla="*/ 36 h 91"/>
              <a:gd name="T54" fmla="*/ 10 w 94"/>
              <a:gd name="T55" fmla="*/ 37 h 91"/>
              <a:gd name="T56" fmla="*/ 47 w 94"/>
              <a:gd name="T57" fmla="*/ 74 h 91"/>
              <a:gd name="T58" fmla="*/ 84 w 94"/>
              <a:gd name="T59" fmla="*/ 37 h 91"/>
              <a:gd name="T60" fmla="*/ 87 w 94"/>
              <a:gd name="T61" fmla="*/ 36 h 91"/>
              <a:gd name="T62" fmla="*/ 89 w 94"/>
              <a:gd name="T63" fmla="*/ 37 h 91"/>
              <a:gd name="T64" fmla="*/ 94 w 94"/>
              <a:gd name="T65" fmla="*/ 42 h 91"/>
              <a:gd name="T66" fmla="*/ 94 w 94"/>
              <a:gd name="T67" fmla="*/ 4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91">
                <a:moveTo>
                  <a:pt x="94" y="8"/>
                </a:moveTo>
                <a:cubicBezTo>
                  <a:pt x="94" y="8"/>
                  <a:pt x="94" y="9"/>
                  <a:pt x="94" y="10"/>
                </a:cubicBezTo>
                <a:cubicBezTo>
                  <a:pt x="49" y="54"/>
                  <a:pt x="49" y="54"/>
                  <a:pt x="49" y="54"/>
                </a:cubicBezTo>
                <a:cubicBezTo>
                  <a:pt x="49" y="54"/>
                  <a:pt x="48" y="55"/>
                  <a:pt x="47" y="55"/>
                </a:cubicBezTo>
                <a:cubicBezTo>
                  <a:pt x="46" y="55"/>
                  <a:pt x="46" y="54"/>
                  <a:pt x="45" y="54"/>
                </a:cubicBezTo>
                <a:cubicBezTo>
                  <a:pt x="1" y="10"/>
                  <a:pt x="1" y="10"/>
                  <a:pt x="1" y="10"/>
                </a:cubicBezTo>
                <a:cubicBezTo>
                  <a:pt x="0" y="9"/>
                  <a:pt x="0" y="8"/>
                  <a:pt x="0" y="8"/>
                </a:cubicBezTo>
                <a:cubicBezTo>
                  <a:pt x="0" y="7"/>
                  <a:pt x="0" y="6"/>
                  <a:pt x="1" y="5"/>
                </a:cubicBezTo>
                <a:cubicBezTo>
                  <a:pt x="6" y="1"/>
                  <a:pt x="6" y="1"/>
                  <a:pt x="6" y="1"/>
                </a:cubicBezTo>
                <a:cubicBezTo>
                  <a:pt x="6" y="0"/>
                  <a:pt x="7" y="0"/>
                  <a:pt x="8" y="0"/>
                </a:cubicBezTo>
                <a:cubicBezTo>
                  <a:pt x="9" y="0"/>
                  <a:pt x="9" y="0"/>
                  <a:pt x="10" y="1"/>
                </a:cubicBezTo>
                <a:cubicBezTo>
                  <a:pt x="47" y="38"/>
                  <a:pt x="47" y="38"/>
                  <a:pt x="47" y="38"/>
                </a:cubicBezTo>
                <a:cubicBezTo>
                  <a:pt x="84" y="1"/>
                  <a:pt x="84" y="1"/>
                  <a:pt x="84" y="1"/>
                </a:cubicBezTo>
                <a:cubicBezTo>
                  <a:pt x="85" y="0"/>
                  <a:pt x="86" y="0"/>
                  <a:pt x="87" y="0"/>
                </a:cubicBezTo>
                <a:cubicBezTo>
                  <a:pt x="87" y="0"/>
                  <a:pt x="88" y="0"/>
                  <a:pt x="89" y="1"/>
                </a:cubicBezTo>
                <a:cubicBezTo>
                  <a:pt x="94" y="5"/>
                  <a:pt x="94" y="5"/>
                  <a:pt x="94" y="5"/>
                </a:cubicBezTo>
                <a:cubicBezTo>
                  <a:pt x="94" y="6"/>
                  <a:pt x="94" y="7"/>
                  <a:pt x="94" y="8"/>
                </a:cubicBezTo>
                <a:close/>
                <a:moveTo>
                  <a:pt x="94" y="44"/>
                </a:moveTo>
                <a:cubicBezTo>
                  <a:pt x="94" y="45"/>
                  <a:pt x="94" y="45"/>
                  <a:pt x="94" y="46"/>
                </a:cubicBezTo>
                <a:cubicBezTo>
                  <a:pt x="49" y="90"/>
                  <a:pt x="49" y="90"/>
                  <a:pt x="49" y="90"/>
                </a:cubicBezTo>
                <a:cubicBezTo>
                  <a:pt x="49" y="91"/>
                  <a:pt x="48" y="91"/>
                  <a:pt x="47" y="91"/>
                </a:cubicBezTo>
                <a:cubicBezTo>
                  <a:pt x="46" y="91"/>
                  <a:pt x="46" y="91"/>
                  <a:pt x="45" y="90"/>
                </a:cubicBezTo>
                <a:cubicBezTo>
                  <a:pt x="1" y="46"/>
                  <a:pt x="1" y="46"/>
                  <a:pt x="1" y="46"/>
                </a:cubicBezTo>
                <a:cubicBezTo>
                  <a:pt x="0" y="45"/>
                  <a:pt x="0" y="45"/>
                  <a:pt x="0" y="44"/>
                </a:cubicBezTo>
                <a:cubicBezTo>
                  <a:pt x="0" y="43"/>
                  <a:pt x="0" y="42"/>
                  <a:pt x="1" y="42"/>
                </a:cubicBezTo>
                <a:cubicBezTo>
                  <a:pt x="6" y="37"/>
                  <a:pt x="6" y="37"/>
                  <a:pt x="6" y="37"/>
                </a:cubicBezTo>
                <a:cubicBezTo>
                  <a:pt x="6" y="36"/>
                  <a:pt x="7" y="36"/>
                  <a:pt x="8" y="36"/>
                </a:cubicBezTo>
                <a:cubicBezTo>
                  <a:pt x="9" y="36"/>
                  <a:pt x="9" y="36"/>
                  <a:pt x="10" y="37"/>
                </a:cubicBezTo>
                <a:cubicBezTo>
                  <a:pt x="47" y="74"/>
                  <a:pt x="47" y="74"/>
                  <a:pt x="47" y="74"/>
                </a:cubicBezTo>
                <a:cubicBezTo>
                  <a:pt x="84" y="37"/>
                  <a:pt x="84" y="37"/>
                  <a:pt x="84" y="37"/>
                </a:cubicBezTo>
                <a:cubicBezTo>
                  <a:pt x="85" y="36"/>
                  <a:pt x="86" y="36"/>
                  <a:pt x="87" y="36"/>
                </a:cubicBezTo>
                <a:cubicBezTo>
                  <a:pt x="87" y="36"/>
                  <a:pt x="88" y="36"/>
                  <a:pt x="89" y="37"/>
                </a:cubicBezTo>
                <a:cubicBezTo>
                  <a:pt x="94" y="42"/>
                  <a:pt x="94" y="42"/>
                  <a:pt x="94" y="42"/>
                </a:cubicBezTo>
                <a:cubicBezTo>
                  <a:pt x="94" y="42"/>
                  <a:pt x="94" y="43"/>
                  <a:pt x="94" y="4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8" name="Freeform 236"/>
          <p:cNvSpPr/>
          <p:nvPr/>
        </p:nvSpPr>
        <p:spPr bwMode="auto">
          <a:xfrm>
            <a:off x="10790134" y="4021978"/>
            <a:ext cx="79948" cy="136126"/>
          </a:xfrm>
          <a:custGeom>
            <a:avLst/>
            <a:gdLst>
              <a:gd name="T0" fmla="*/ 55 w 55"/>
              <a:gd name="T1" fmla="*/ 8 h 94"/>
              <a:gd name="T2" fmla="*/ 54 w 55"/>
              <a:gd name="T3" fmla="*/ 10 h 94"/>
              <a:gd name="T4" fmla="*/ 17 w 55"/>
              <a:gd name="T5" fmla="*/ 47 h 94"/>
              <a:gd name="T6" fmla="*/ 54 w 55"/>
              <a:gd name="T7" fmla="*/ 84 h 94"/>
              <a:gd name="T8" fmla="*/ 55 w 55"/>
              <a:gd name="T9" fmla="*/ 86 h 94"/>
              <a:gd name="T10" fmla="*/ 54 w 55"/>
              <a:gd name="T11" fmla="*/ 88 h 94"/>
              <a:gd name="T12" fmla="*/ 49 w 55"/>
              <a:gd name="T13" fmla="*/ 93 h 94"/>
              <a:gd name="T14" fmla="*/ 47 w 55"/>
              <a:gd name="T15" fmla="*/ 94 h 94"/>
              <a:gd name="T16" fmla="*/ 45 w 55"/>
              <a:gd name="T17" fmla="*/ 93 h 94"/>
              <a:gd name="T18" fmla="*/ 1 w 55"/>
              <a:gd name="T19" fmla="*/ 49 h 94"/>
              <a:gd name="T20" fmla="*/ 0 w 55"/>
              <a:gd name="T21" fmla="*/ 47 h 94"/>
              <a:gd name="T22" fmla="*/ 1 w 55"/>
              <a:gd name="T23" fmla="*/ 45 h 94"/>
              <a:gd name="T24" fmla="*/ 45 w 55"/>
              <a:gd name="T25" fmla="*/ 1 h 94"/>
              <a:gd name="T26" fmla="*/ 47 w 55"/>
              <a:gd name="T27" fmla="*/ 0 h 94"/>
              <a:gd name="T28" fmla="*/ 49 w 55"/>
              <a:gd name="T29" fmla="*/ 1 h 94"/>
              <a:gd name="T30" fmla="*/ 54 w 55"/>
              <a:gd name="T31" fmla="*/ 5 h 94"/>
              <a:gd name="T32" fmla="*/ 55 w 55"/>
              <a:gd name="T33" fmla="*/ 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94">
                <a:moveTo>
                  <a:pt x="55" y="8"/>
                </a:moveTo>
                <a:cubicBezTo>
                  <a:pt x="55" y="8"/>
                  <a:pt x="54" y="9"/>
                  <a:pt x="54" y="10"/>
                </a:cubicBezTo>
                <a:cubicBezTo>
                  <a:pt x="17" y="47"/>
                  <a:pt x="17" y="47"/>
                  <a:pt x="17" y="47"/>
                </a:cubicBezTo>
                <a:cubicBezTo>
                  <a:pt x="54" y="84"/>
                  <a:pt x="54" y="84"/>
                  <a:pt x="54" y="84"/>
                </a:cubicBezTo>
                <a:cubicBezTo>
                  <a:pt x="54" y="85"/>
                  <a:pt x="55" y="85"/>
                  <a:pt x="55" y="86"/>
                </a:cubicBezTo>
                <a:cubicBezTo>
                  <a:pt x="55" y="87"/>
                  <a:pt x="54" y="88"/>
                  <a:pt x="54" y="88"/>
                </a:cubicBezTo>
                <a:cubicBezTo>
                  <a:pt x="49" y="93"/>
                  <a:pt x="49" y="93"/>
                  <a:pt x="49" y="93"/>
                </a:cubicBezTo>
                <a:cubicBezTo>
                  <a:pt x="48" y="94"/>
                  <a:pt x="48" y="94"/>
                  <a:pt x="47" y="94"/>
                </a:cubicBezTo>
                <a:cubicBezTo>
                  <a:pt x="46" y="94"/>
                  <a:pt x="45" y="94"/>
                  <a:pt x="45" y="93"/>
                </a:cubicBezTo>
                <a:cubicBezTo>
                  <a:pt x="1" y="49"/>
                  <a:pt x="1" y="49"/>
                  <a:pt x="1" y="49"/>
                </a:cubicBezTo>
                <a:cubicBezTo>
                  <a:pt x="0" y="49"/>
                  <a:pt x="0" y="48"/>
                  <a:pt x="0" y="47"/>
                </a:cubicBezTo>
                <a:cubicBezTo>
                  <a:pt x="0" y="46"/>
                  <a:pt x="0" y="45"/>
                  <a:pt x="1" y="45"/>
                </a:cubicBezTo>
                <a:cubicBezTo>
                  <a:pt x="45" y="1"/>
                  <a:pt x="45" y="1"/>
                  <a:pt x="45" y="1"/>
                </a:cubicBezTo>
                <a:cubicBezTo>
                  <a:pt x="45" y="0"/>
                  <a:pt x="46" y="0"/>
                  <a:pt x="47" y="0"/>
                </a:cubicBezTo>
                <a:cubicBezTo>
                  <a:pt x="48" y="0"/>
                  <a:pt x="48" y="0"/>
                  <a:pt x="49" y="1"/>
                </a:cubicBezTo>
                <a:cubicBezTo>
                  <a:pt x="54" y="5"/>
                  <a:pt x="54" y="5"/>
                  <a:pt x="54" y="5"/>
                </a:cubicBezTo>
                <a:cubicBezTo>
                  <a:pt x="54" y="6"/>
                  <a:pt x="55" y="7"/>
                  <a:pt x="55" y="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9" name="Freeform 237"/>
          <p:cNvSpPr/>
          <p:nvPr/>
        </p:nvSpPr>
        <p:spPr bwMode="auto">
          <a:xfrm>
            <a:off x="10937062" y="4021978"/>
            <a:ext cx="77785" cy="136126"/>
          </a:xfrm>
          <a:custGeom>
            <a:avLst/>
            <a:gdLst>
              <a:gd name="T0" fmla="*/ 55 w 55"/>
              <a:gd name="T1" fmla="*/ 47 h 94"/>
              <a:gd name="T2" fmla="*/ 54 w 55"/>
              <a:gd name="T3" fmla="*/ 49 h 94"/>
              <a:gd name="T4" fmla="*/ 10 w 55"/>
              <a:gd name="T5" fmla="*/ 93 h 94"/>
              <a:gd name="T6" fmla="*/ 8 w 55"/>
              <a:gd name="T7" fmla="*/ 94 h 94"/>
              <a:gd name="T8" fmla="*/ 6 w 55"/>
              <a:gd name="T9" fmla="*/ 93 h 94"/>
              <a:gd name="T10" fmla="*/ 1 w 55"/>
              <a:gd name="T11" fmla="*/ 88 h 94"/>
              <a:gd name="T12" fmla="*/ 0 w 55"/>
              <a:gd name="T13" fmla="*/ 86 h 94"/>
              <a:gd name="T14" fmla="*/ 1 w 55"/>
              <a:gd name="T15" fmla="*/ 84 h 94"/>
              <a:gd name="T16" fmla="*/ 38 w 55"/>
              <a:gd name="T17" fmla="*/ 47 h 94"/>
              <a:gd name="T18" fmla="*/ 1 w 55"/>
              <a:gd name="T19" fmla="*/ 10 h 94"/>
              <a:gd name="T20" fmla="*/ 0 w 55"/>
              <a:gd name="T21" fmla="*/ 8 h 94"/>
              <a:gd name="T22" fmla="*/ 1 w 55"/>
              <a:gd name="T23" fmla="*/ 5 h 94"/>
              <a:gd name="T24" fmla="*/ 6 w 55"/>
              <a:gd name="T25" fmla="*/ 1 h 94"/>
              <a:gd name="T26" fmla="*/ 8 w 55"/>
              <a:gd name="T27" fmla="*/ 0 h 94"/>
              <a:gd name="T28" fmla="*/ 10 w 55"/>
              <a:gd name="T29" fmla="*/ 1 h 94"/>
              <a:gd name="T30" fmla="*/ 54 w 55"/>
              <a:gd name="T31" fmla="*/ 45 h 94"/>
              <a:gd name="T32" fmla="*/ 55 w 55"/>
              <a:gd name="T33" fmla="*/ 4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94">
                <a:moveTo>
                  <a:pt x="55" y="47"/>
                </a:moveTo>
                <a:cubicBezTo>
                  <a:pt x="55" y="48"/>
                  <a:pt x="55" y="49"/>
                  <a:pt x="54" y="49"/>
                </a:cubicBezTo>
                <a:cubicBezTo>
                  <a:pt x="10" y="93"/>
                  <a:pt x="10" y="93"/>
                  <a:pt x="10" y="93"/>
                </a:cubicBezTo>
                <a:cubicBezTo>
                  <a:pt x="9" y="94"/>
                  <a:pt x="9" y="94"/>
                  <a:pt x="8" y="94"/>
                </a:cubicBezTo>
                <a:cubicBezTo>
                  <a:pt x="7" y="94"/>
                  <a:pt x="6" y="94"/>
                  <a:pt x="6" y="93"/>
                </a:cubicBezTo>
                <a:cubicBezTo>
                  <a:pt x="1" y="88"/>
                  <a:pt x="1" y="88"/>
                  <a:pt x="1" y="88"/>
                </a:cubicBezTo>
                <a:cubicBezTo>
                  <a:pt x="0" y="88"/>
                  <a:pt x="0" y="87"/>
                  <a:pt x="0" y="86"/>
                </a:cubicBezTo>
                <a:cubicBezTo>
                  <a:pt x="0" y="85"/>
                  <a:pt x="0" y="85"/>
                  <a:pt x="1" y="84"/>
                </a:cubicBezTo>
                <a:cubicBezTo>
                  <a:pt x="38" y="47"/>
                  <a:pt x="38" y="47"/>
                  <a:pt x="38" y="47"/>
                </a:cubicBezTo>
                <a:cubicBezTo>
                  <a:pt x="1" y="10"/>
                  <a:pt x="1" y="10"/>
                  <a:pt x="1" y="10"/>
                </a:cubicBezTo>
                <a:cubicBezTo>
                  <a:pt x="0" y="9"/>
                  <a:pt x="0" y="8"/>
                  <a:pt x="0" y="8"/>
                </a:cubicBezTo>
                <a:cubicBezTo>
                  <a:pt x="0" y="7"/>
                  <a:pt x="0" y="6"/>
                  <a:pt x="1" y="5"/>
                </a:cubicBezTo>
                <a:cubicBezTo>
                  <a:pt x="6" y="1"/>
                  <a:pt x="6" y="1"/>
                  <a:pt x="6" y="1"/>
                </a:cubicBezTo>
                <a:cubicBezTo>
                  <a:pt x="6" y="0"/>
                  <a:pt x="7" y="0"/>
                  <a:pt x="8" y="0"/>
                </a:cubicBezTo>
                <a:cubicBezTo>
                  <a:pt x="9" y="0"/>
                  <a:pt x="9" y="0"/>
                  <a:pt x="10" y="1"/>
                </a:cubicBezTo>
                <a:cubicBezTo>
                  <a:pt x="54" y="45"/>
                  <a:pt x="54" y="45"/>
                  <a:pt x="54" y="45"/>
                </a:cubicBezTo>
                <a:cubicBezTo>
                  <a:pt x="55" y="45"/>
                  <a:pt x="55" y="46"/>
                  <a:pt x="55"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0" name="Freeform 238"/>
          <p:cNvSpPr/>
          <p:nvPr/>
        </p:nvSpPr>
        <p:spPr bwMode="auto">
          <a:xfrm>
            <a:off x="11032134" y="4052228"/>
            <a:ext cx="136126" cy="79948"/>
          </a:xfrm>
          <a:custGeom>
            <a:avLst/>
            <a:gdLst>
              <a:gd name="T0" fmla="*/ 94 w 94"/>
              <a:gd name="T1" fmla="*/ 47 h 55"/>
              <a:gd name="T2" fmla="*/ 93 w 94"/>
              <a:gd name="T3" fmla="*/ 49 h 55"/>
              <a:gd name="T4" fmla="*/ 88 w 94"/>
              <a:gd name="T5" fmla="*/ 54 h 55"/>
              <a:gd name="T6" fmla="*/ 86 w 94"/>
              <a:gd name="T7" fmla="*/ 55 h 55"/>
              <a:gd name="T8" fmla="*/ 84 w 94"/>
              <a:gd name="T9" fmla="*/ 54 h 55"/>
              <a:gd name="T10" fmla="*/ 47 w 94"/>
              <a:gd name="T11" fmla="*/ 17 h 55"/>
              <a:gd name="T12" fmla="*/ 10 w 94"/>
              <a:gd name="T13" fmla="*/ 54 h 55"/>
              <a:gd name="T14" fmla="*/ 7 w 94"/>
              <a:gd name="T15" fmla="*/ 55 h 55"/>
              <a:gd name="T16" fmla="*/ 5 w 94"/>
              <a:gd name="T17" fmla="*/ 54 h 55"/>
              <a:gd name="T18" fmla="*/ 0 w 94"/>
              <a:gd name="T19" fmla="*/ 49 h 55"/>
              <a:gd name="T20" fmla="*/ 0 w 94"/>
              <a:gd name="T21" fmla="*/ 47 h 55"/>
              <a:gd name="T22" fmla="*/ 0 w 94"/>
              <a:gd name="T23" fmla="*/ 45 h 55"/>
              <a:gd name="T24" fmla="*/ 45 w 94"/>
              <a:gd name="T25" fmla="*/ 1 h 55"/>
              <a:gd name="T26" fmla="*/ 47 w 94"/>
              <a:gd name="T27" fmla="*/ 0 h 55"/>
              <a:gd name="T28" fmla="*/ 49 w 94"/>
              <a:gd name="T29" fmla="*/ 1 h 55"/>
              <a:gd name="T30" fmla="*/ 93 w 94"/>
              <a:gd name="T31" fmla="*/ 45 h 55"/>
              <a:gd name="T32" fmla="*/ 94 w 94"/>
              <a:gd name="T33" fmla="*/ 4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55">
                <a:moveTo>
                  <a:pt x="94" y="47"/>
                </a:moveTo>
                <a:cubicBezTo>
                  <a:pt x="94" y="48"/>
                  <a:pt x="94" y="49"/>
                  <a:pt x="93" y="49"/>
                </a:cubicBezTo>
                <a:cubicBezTo>
                  <a:pt x="88" y="54"/>
                  <a:pt x="88" y="54"/>
                  <a:pt x="88" y="54"/>
                </a:cubicBezTo>
                <a:cubicBezTo>
                  <a:pt x="88" y="55"/>
                  <a:pt x="87" y="55"/>
                  <a:pt x="86" y="55"/>
                </a:cubicBezTo>
                <a:cubicBezTo>
                  <a:pt x="85" y="55"/>
                  <a:pt x="84" y="55"/>
                  <a:pt x="84" y="54"/>
                </a:cubicBezTo>
                <a:cubicBezTo>
                  <a:pt x="47" y="17"/>
                  <a:pt x="47" y="17"/>
                  <a:pt x="47" y="17"/>
                </a:cubicBezTo>
                <a:cubicBezTo>
                  <a:pt x="10" y="54"/>
                  <a:pt x="10" y="54"/>
                  <a:pt x="10" y="54"/>
                </a:cubicBezTo>
                <a:cubicBezTo>
                  <a:pt x="9" y="55"/>
                  <a:pt x="8" y="55"/>
                  <a:pt x="7" y="55"/>
                </a:cubicBezTo>
                <a:cubicBezTo>
                  <a:pt x="7" y="55"/>
                  <a:pt x="6" y="55"/>
                  <a:pt x="5" y="54"/>
                </a:cubicBezTo>
                <a:cubicBezTo>
                  <a:pt x="0" y="49"/>
                  <a:pt x="0" y="49"/>
                  <a:pt x="0" y="49"/>
                </a:cubicBezTo>
                <a:cubicBezTo>
                  <a:pt x="0" y="49"/>
                  <a:pt x="0" y="48"/>
                  <a:pt x="0" y="47"/>
                </a:cubicBezTo>
                <a:cubicBezTo>
                  <a:pt x="0" y="46"/>
                  <a:pt x="0" y="46"/>
                  <a:pt x="0" y="45"/>
                </a:cubicBezTo>
                <a:cubicBezTo>
                  <a:pt x="45" y="1"/>
                  <a:pt x="45" y="1"/>
                  <a:pt x="45" y="1"/>
                </a:cubicBezTo>
                <a:cubicBezTo>
                  <a:pt x="45" y="0"/>
                  <a:pt x="46" y="0"/>
                  <a:pt x="47" y="0"/>
                </a:cubicBezTo>
                <a:cubicBezTo>
                  <a:pt x="48" y="0"/>
                  <a:pt x="48" y="0"/>
                  <a:pt x="49" y="1"/>
                </a:cubicBezTo>
                <a:cubicBezTo>
                  <a:pt x="93" y="45"/>
                  <a:pt x="93" y="45"/>
                  <a:pt x="93" y="45"/>
                </a:cubicBezTo>
                <a:cubicBezTo>
                  <a:pt x="94" y="46"/>
                  <a:pt x="94" y="46"/>
                  <a:pt x="94"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1" name="Freeform 239"/>
          <p:cNvSpPr/>
          <p:nvPr/>
        </p:nvSpPr>
        <p:spPr bwMode="auto">
          <a:xfrm>
            <a:off x="11252526" y="4047907"/>
            <a:ext cx="136126" cy="79948"/>
          </a:xfrm>
          <a:custGeom>
            <a:avLst/>
            <a:gdLst>
              <a:gd name="T0" fmla="*/ 95 w 95"/>
              <a:gd name="T1" fmla="*/ 8 h 55"/>
              <a:gd name="T2" fmla="*/ 94 w 95"/>
              <a:gd name="T3" fmla="*/ 10 h 55"/>
              <a:gd name="T4" fmla="*/ 50 w 95"/>
              <a:gd name="T5" fmla="*/ 54 h 55"/>
              <a:gd name="T6" fmla="*/ 47 w 95"/>
              <a:gd name="T7" fmla="*/ 55 h 55"/>
              <a:gd name="T8" fmla="*/ 45 w 95"/>
              <a:gd name="T9" fmla="*/ 54 h 55"/>
              <a:gd name="T10" fmla="*/ 1 w 95"/>
              <a:gd name="T11" fmla="*/ 10 h 55"/>
              <a:gd name="T12" fmla="*/ 0 w 95"/>
              <a:gd name="T13" fmla="*/ 8 h 55"/>
              <a:gd name="T14" fmla="*/ 1 w 95"/>
              <a:gd name="T15" fmla="*/ 6 h 55"/>
              <a:gd name="T16" fmla="*/ 6 w 95"/>
              <a:gd name="T17" fmla="*/ 1 h 55"/>
              <a:gd name="T18" fmla="*/ 8 w 95"/>
              <a:gd name="T19" fmla="*/ 0 h 55"/>
              <a:gd name="T20" fmla="*/ 10 w 95"/>
              <a:gd name="T21" fmla="*/ 1 h 55"/>
              <a:gd name="T22" fmla="*/ 47 w 95"/>
              <a:gd name="T23" fmla="*/ 38 h 55"/>
              <a:gd name="T24" fmla="*/ 84 w 95"/>
              <a:gd name="T25" fmla="*/ 1 h 55"/>
              <a:gd name="T26" fmla="*/ 87 w 95"/>
              <a:gd name="T27" fmla="*/ 0 h 55"/>
              <a:gd name="T28" fmla="*/ 89 w 95"/>
              <a:gd name="T29" fmla="*/ 1 h 55"/>
              <a:gd name="T30" fmla="*/ 94 w 95"/>
              <a:gd name="T31" fmla="*/ 6 h 55"/>
              <a:gd name="T32" fmla="*/ 95 w 95"/>
              <a:gd name="T33"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55">
                <a:moveTo>
                  <a:pt x="95" y="8"/>
                </a:moveTo>
                <a:cubicBezTo>
                  <a:pt x="95" y="9"/>
                  <a:pt x="94" y="9"/>
                  <a:pt x="94" y="10"/>
                </a:cubicBezTo>
                <a:cubicBezTo>
                  <a:pt x="50" y="54"/>
                  <a:pt x="50" y="54"/>
                  <a:pt x="50" y="54"/>
                </a:cubicBezTo>
                <a:cubicBezTo>
                  <a:pt x="49" y="55"/>
                  <a:pt x="48" y="55"/>
                  <a:pt x="47" y="55"/>
                </a:cubicBezTo>
                <a:cubicBezTo>
                  <a:pt x="47" y="55"/>
                  <a:pt x="46" y="55"/>
                  <a:pt x="45" y="54"/>
                </a:cubicBezTo>
                <a:cubicBezTo>
                  <a:pt x="1" y="10"/>
                  <a:pt x="1" y="10"/>
                  <a:pt x="1" y="10"/>
                </a:cubicBezTo>
                <a:cubicBezTo>
                  <a:pt x="0" y="9"/>
                  <a:pt x="0" y="9"/>
                  <a:pt x="0" y="8"/>
                </a:cubicBezTo>
                <a:cubicBezTo>
                  <a:pt x="0" y="7"/>
                  <a:pt x="0" y="6"/>
                  <a:pt x="1" y="6"/>
                </a:cubicBezTo>
                <a:cubicBezTo>
                  <a:pt x="6" y="1"/>
                  <a:pt x="6" y="1"/>
                  <a:pt x="6" y="1"/>
                </a:cubicBezTo>
                <a:cubicBezTo>
                  <a:pt x="6" y="0"/>
                  <a:pt x="7" y="0"/>
                  <a:pt x="8" y="0"/>
                </a:cubicBezTo>
                <a:cubicBezTo>
                  <a:pt x="9" y="0"/>
                  <a:pt x="10" y="0"/>
                  <a:pt x="10" y="1"/>
                </a:cubicBezTo>
                <a:cubicBezTo>
                  <a:pt x="47" y="38"/>
                  <a:pt x="47" y="38"/>
                  <a:pt x="47" y="38"/>
                </a:cubicBezTo>
                <a:cubicBezTo>
                  <a:pt x="84" y="1"/>
                  <a:pt x="84" y="1"/>
                  <a:pt x="84" y="1"/>
                </a:cubicBezTo>
                <a:cubicBezTo>
                  <a:pt x="85" y="0"/>
                  <a:pt x="86" y="0"/>
                  <a:pt x="87" y="0"/>
                </a:cubicBezTo>
                <a:cubicBezTo>
                  <a:pt x="87" y="0"/>
                  <a:pt x="88" y="0"/>
                  <a:pt x="89" y="1"/>
                </a:cubicBezTo>
                <a:cubicBezTo>
                  <a:pt x="94" y="6"/>
                  <a:pt x="94" y="6"/>
                  <a:pt x="94" y="6"/>
                </a:cubicBezTo>
                <a:cubicBezTo>
                  <a:pt x="94" y="6"/>
                  <a:pt x="95" y="7"/>
                  <a:pt x="95" y="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2" name="Freeform 240"/>
          <p:cNvSpPr>
            <a:spLocks noEditPoints="1"/>
          </p:cNvSpPr>
          <p:nvPr/>
        </p:nvSpPr>
        <p:spPr bwMode="auto">
          <a:xfrm>
            <a:off x="794706" y="4389298"/>
            <a:ext cx="259285" cy="226876"/>
          </a:xfrm>
          <a:custGeom>
            <a:avLst/>
            <a:gdLst>
              <a:gd name="T0" fmla="*/ 181 w 181"/>
              <a:gd name="T1" fmla="*/ 15 h 158"/>
              <a:gd name="T2" fmla="*/ 181 w 181"/>
              <a:gd name="T3" fmla="*/ 118 h 158"/>
              <a:gd name="T4" fmla="*/ 177 w 181"/>
              <a:gd name="T5" fmla="*/ 129 h 158"/>
              <a:gd name="T6" fmla="*/ 166 w 181"/>
              <a:gd name="T7" fmla="*/ 133 h 158"/>
              <a:gd name="T8" fmla="*/ 115 w 181"/>
              <a:gd name="T9" fmla="*/ 133 h 158"/>
              <a:gd name="T10" fmla="*/ 116 w 181"/>
              <a:gd name="T11" fmla="*/ 141 h 158"/>
              <a:gd name="T12" fmla="*/ 119 w 181"/>
              <a:gd name="T13" fmla="*/ 147 h 158"/>
              <a:gd name="T14" fmla="*/ 121 w 181"/>
              <a:gd name="T15" fmla="*/ 151 h 158"/>
              <a:gd name="T16" fmla="*/ 119 w 181"/>
              <a:gd name="T17" fmla="*/ 156 h 158"/>
              <a:gd name="T18" fmla="*/ 115 w 181"/>
              <a:gd name="T19" fmla="*/ 158 h 158"/>
              <a:gd name="T20" fmla="*/ 67 w 181"/>
              <a:gd name="T21" fmla="*/ 158 h 158"/>
              <a:gd name="T22" fmla="*/ 62 w 181"/>
              <a:gd name="T23" fmla="*/ 156 h 158"/>
              <a:gd name="T24" fmla="*/ 60 w 181"/>
              <a:gd name="T25" fmla="*/ 151 h 158"/>
              <a:gd name="T26" fmla="*/ 62 w 181"/>
              <a:gd name="T27" fmla="*/ 147 h 158"/>
              <a:gd name="T28" fmla="*/ 65 w 181"/>
              <a:gd name="T29" fmla="*/ 141 h 158"/>
              <a:gd name="T30" fmla="*/ 67 w 181"/>
              <a:gd name="T31" fmla="*/ 133 h 158"/>
              <a:gd name="T32" fmla="*/ 15 w 181"/>
              <a:gd name="T33" fmla="*/ 133 h 158"/>
              <a:gd name="T34" fmla="*/ 4 w 181"/>
              <a:gd name="T35" fmla="*/ 129 h 158"/>
              <a:gd name="T36" fmla="*/ 0 w 181"/>
              <a:gd name="T37" fmla="*/ 118 h 158"/>
              <a:gd name="T38" fmla="*/ 0 w 181"/>
              <a:gd name="T39" fmla="*/ 15 h 158"/>
              <a:gd name="T40" fmla="*/ 4 w 181"/>
              <a:gd name="T41" fmla="*/ 5 h 158"/>
              <a:gd name="T42" fmla="*/ 15 w 181"/>
              <a:gd name="T43" fmla="*/ 0 h 158"/>
              <a:gd name="T44" fmla="*/ 166 w 181"/>
              <a:gd name="T45" fmla="*/ 0 h 158"/>
              <a:gd name="T46" fmla="*/ 177 w 181"/>
              <a:gd name="T47" fmla="*/ 5 h 158"/>
              <a:gd name="T48" fmla="*/ 181 w 181"/>
              <a:gd name="T49" fmla="*/ 15 h 158"/>
              <a:gd name="T50" fmla="*/ 169 w 181"/>
              <a:gd name="T51" fmla="*/ 94 h 158"/>
              <a:gd name="T52" fmla="*/ 169 w 181"/>
              <a:gd name="T53" fmla="*/ 15 h 158"/>
              <a:gd name="T54" fmla="*/ 168 w 181"/>
              <a:gd name="T55" fmla="*/ 13 h 158"/>
              <a:gd name="T56" fmla="*/ 166 w 181"/>
              <a:gd name="T57" fmla="*/ 12 h 158"/>
              <a:gd name="T58" fmla="*/ 15 w 181"/>
              <a:gd name="T59" fmla="*/ 12 h 158"/>
              <a:gd name="T60" fmla="*/ 13 w 181"/>
              <a:gd name="T61" fmla="*/ 13 h 158"/>
              <a:gd name="T62" fmla="*/ 12 w 181"/>
              <a:gd name="T63" fmla="*/ 15 h 158"/>
              <a:gd name="T64" fmla="*/ 12 w 181"/>
              <a:gd name="T65" fmla="*/ 94 h 158"/>
              <a:gd name="T66" fmla="*/ 13 w 181"/>
              <a:gd name="T67" fmla="*/ 96 h 158"/>
              <a:gd name="T68" fmla="*/ 15 w 181"/>
              <a:gd name="T69" fmla="*/ 97 h 158"/>
              <a:gd name="T70" fmla="*/ 166 w 181"/>
              <a:gd name="T71" fmla="*/ 97 h 158"/>
              <a:gd name="T72" fmla="*/ 168 w 181"/>
              <a:gd name="T73" fmla="*/ 96 h 158"/>
              <a:gd name="T74" fmla="*/ 169 w 181"/>
              <a:gd name="T75" fmla="*/ 9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1" h="158">
                <a:moveTo>
                  <a:pt x="181" y="15"/>
                </a:moveTo>
                <a:cubicBezTo>
                  <a:pt x="181" y="118"/>
                  <a:pt x="181" y="118"/>
                  <a:pt x="181" y="118"/>
                </a:cubicBezTo>
                <a:cubicBezTo>
                  <a:pt x="181" y="122"/>
                  <a:pt x="180" y="126"/>
                  <a:pt x="177" y="129"/>
                </a:cubicBezTo>
                <a:cubicBezTo>
                  <a:pt x="174" y="132"/>
                  <a:pt x="171" y="133"/>
                  <a:pt x="166" y="133"/>
                </a:cubicBezTo>
                <a:cubicBezTo>
                  <a:pt x="115" y="133"/>
                  <a:pt x="115" y="133"/>
                  <a:pt x="115" y="133"/>
                </a:cubicBezTo>
                <a:cubicBezTo>
                  <a:pt x="115" y="136"/>
                  <a:pt x="115" y="138"/>
                  <a:pt x="116" y="141"/>
                </a:cubicBezTo>
                <a:cubicBezTo>
                  <a:pt x="117" y="143"/>
                  <a:pt x="118" y="145"/>
                  <a:pt x="119" y="147"/>
                </a:cubicBezTo>
                <a:cubicBezTo>
                  <a:pt x="120" y="149"/>
                  <a:pt x="121" y="151"/>
                  <a:pt x="121" y="151"/>
                </a:cubicBezTo>
                <a:cubicBezTo>
                  <a:pt x="121" y="153"/>
                  <a:pt x="120" y="155"/>
                  <a:pt x="119" y="156"/>
                </a:cubicBezTo>
                <a:cubicBezTo>
                  <a:pt x="118" y="157"/>
                  <a:pt x="117" y="158"/>
                  <a:pt x="115" y="158"/>
                </a:cubicBezTo>
                <a:cubicBezTo>
                  <a:pt x="67" y="158"/>
                  <a:pt x="67" y="158"/>
                  <a:pt x="67" y="158"/>
                </a:cubicBezTo>
                <a:cubicBezTo>
                  <a:pt x="65" y="158"/>
                  <a:pt x="63" y="157"/>
                  <a:pt x="62" y="156"/>
                </a:cubicBezTo>
                <a:cubicBezTo>
                  <a:pt x="61" y="155"/>
                  <a:pt x="60" y="153"/>
                  <a:pt x="60" y="151"/>
                </a:cubicBezTo>
                <a:cubicBezTo>
                  <a:pt x="60" y="151"/>
                  <a:pt x="61" y="149"/>
                  <a:pt x="62" y="147"/>
                </a:cubicBezTo>
                <a:cubicBezTo>
                  <a:pt x="63" y="145"/>
                  <a:pt x="64" y="143"/>
                  <a:pt x="65" y="141"/>
                </a:cubicBezTo>
                <a:cubicBezTo>
                  <a:pt x="66" y="138"/>
                  <a:pt x="67" y="136"/>
                  <a:pt x="67" y="133"/>
                </a:cubicBezTo>
                <a:cubicBezTo>
                  <a:pt x="15" y="133"/>
                  <a:pt x="15" y="133"/>
                  <a:pt x="15" y="133"/>
                </a:cubicBezTo>
                <a:cubicBezTo>
                  <a:pt x="11" y="133"/>
                  <a:pt x="7" y="132"/>
                  <a:pt x="4" y="129"/>
                </a:cubicBezTo>
                <a:cubicBezTo>
                  <a:pt x="1" y="126"/>
                  <a:pt x="0" y="122"/>
                  <a:pt x="0" y="118"/>
                </a:cubicBezTo>
                <a:cubicBezTo>
                  <a:pt x="0" y="15"/>
                  <a:pt x="0" y="15"/>
                  <a:pt x="0" y="15"/>
                </a:cubicBezTo>
                <a:cubicBezTo>
                  <a:pt x="0" y="11"/>
                  <a:pt x="1" y="8"/>
                  <a:pt x="4" y="5"/>
                </a:cubicBezTo>
                <a:cubicBezTo>
                  <a:pt x="7" y="2"/>
                  <a:pt x="11" y="0"/>
                  <a:pt x="15" y="0"/>
                </a:cubicBezTo>
                <a:cubicBezTo>
                  <a:pt x="166" y="0"/>
                  <a:pt x="166" y="0"/>
                  <a:pt x="166" y="0"/>
                </a:cubicBezTo>
                <a:cubicBezTo>
                  <a:pt x="171" y="0"/>
                  <a:pt x="174" y="2"/>
                  <a:pt x="177" y="5"/>
                </a:cubicBezTo>
                <a:cubicBezTo>
                  <a:pt x="180" y="8"/>
                  <a:pt x="181" y="11"/>
                  <a:pt x="181" y="15"/>
                </a:cubicBezTo>
                <a:close/>
                <a:moveTo>
                  <a:pt x="169" y="94"/>
                </a:moveTo>
                <a:cubicBezTo>
                  <a:pt x="169" y="15"/>
                  <a:pt x="169" y="15"/>
                  <a:pt x="169" y="15"/>
                </a:cubicBezTo>
                <a:cubicBezTo>
                  <a:pt x="169" y="15"/>
                  <a:pt x="169" y="14"/>
                  <a:pt x="168" y="13"/>
                </a:cubicBezTo>
                <a:cubicBezTo>
                  <a:pt x="168" y="13"/>
                  <a:pt x="167" y="12"/>
                  <a:pt x="166" y="12"/>
                </a:cubicBezTo>
                <a:cubicBezTo>
                  <a:pt x="15" y="12"/>
                  <a:pt x="15" y="12"/>
                  <a:pt x="15" y="12"/>
                </a:cubicBezTo>
                <a:cubicBezTo>
                  <a:pt x="14" y="12"/>
                  <a:pt x="14" y="13"/>
                  <a:pt x="13" y="13"/>
                </a:cubicBezTo>
                <a:cubicBezTo>
                  <a:pt x="12" y="14"/>
                  <a:pt x="12" y="15"/>
                  <a:pt x="12" y="15"/>
                </a:cubicBezTo>
                <a:cubicBezTo>
                  <a:pt x="12" y="94"/>
                  <a:pt x="12" y="94"/>
                  <a:pt x="12" y="94"/>
                </a:cubicBezTo>
                <a:cubicBezTo>
                  <a:pt x="12" y="95"/>
                  <a:pt x="12" y="96"/>
                  <a:pt x="13" y="96"/>
                </a:cubicBezTo>
                <a:cubicBezTo>
                  <a:pt x="14" y="97"/>
                  <a:pt x="14" y="97"/>
                  <a:pt x="15" y="97"/>
                </a:cubicBezTo>
                <a:cubicBezTo>
                  <a:pt x="166" y="97"/>
                  <a:pt x="166" y="97"/>
                  <a:pt x="166" y="97"/>
                </a:cubicBezTo>
                <a:cubicBezTo>
                  <a:pt x="167" y="97"/>
                  <a:pt x="168" y="97"/>
                  <a:pt x="168" y="96"/>
                </a:cubicBezTo>
                <a:cubicBezTo>
                  <a:pt x="169" y="96"/>
                  <a:pt x="169" y="95"/>
                  <a:pt x="169" y="9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3" name="Freeform 241"/>
          <p:cNvSpPr>
            <a:spLocks noEditPoints="1"/>
          </p:cNvSpPr>
          <p:nvPr/>
        </p:nvSpPr>
        <p:spPr bwMode="auto">
          <a:xfrm>
            <a:off x="1118813" y="4423869"/>
            <a:ext cx="261447" cy="172856"/>
          </a:xfrm>
          <a:custGeom>
            <a:avLst/>
            <a:gdLst>
              <a:gd name="T0" fmla="*/ 167 w 182"/>
              <a:gd name="T1" fmla="*/ 103 h 121"/>
              <a:gd name="T2" fmla="*/ 182 w 182"/>
              <a:gd name="T3" fmla="*/ 103 h 121"/>
              <a:gd name="T4" fmla="*/ 182 w 182"/>
              <a:gd name="T5" fmla="*/ 112 h 121"/>
              <a:gd name="T6" fmla="*/ 178 w 182"/>
              <a:gd name="T7" fmla="*/ 119 h 121"/>
              <a:gd name="T8" fmla="*/ 167 w 182"/>
              <a:gd name="T9" fmla="*/ 121 h 121"/>
              <a:gd name="T10" fmla="*/ 16 w 182"/>
              <a:gd name="T11" fmla="*/ 121 h 121"/>
              <a:gd name="T12" fmla="*/ 5 w 182"/>
              <a:gd name="T13" fmla="*/ 119 h 121"/>
              <a:gd name="T14" fmla="*/ 0 w 182"/>
              <a:gd name="T15" fmla="*/ 112 h 121"/>
              <a:gd name="T16" fmla="*/ 0 w 182"/>
              <a:gd name="T17" fmla="*/ 103 h 121"/>
              <a:gd name="T18" fmla="*/ 16 w 182"/>
              <a:gd name="T19" fmla="*/ 103 h 121"/>
              <a:gd name="T20" fmla="*/ 167 w 182"/>
              <a:gd name="T21" fmla="*/ 103 h 121"/>
              <a:gd name="T22" fmla="*/ 40 w 182"/>
              <a:gd name="T23" fmla="*/ 97 h 121"/>
              <a:gd name="T24" fmla="*/ 29 w 182"/>
              <a:gd name="T25" fmla="*/ 93 h 121"/>
              <a:gd name="T26" fmla="*/ 25 w 182"/>
              <a:gd name="T27" fmla="*/ 82 h 121"/>
              <a:gd name="T28" fmla="*/ 25 w 182"/>
              <a:gd name="T29" fmla="*/ 16 h 121"/>
              <a:gd name="T30" fmla="*/ 29 w 182"/>
              <a:gd name="T31" fmla="*/ 5 h 121"/>
              <a:gd name="T32" fmla="*/ 40 w 182"/>
              <a:gd name="T33" fmla="*/ 0 h 121"/>
              <a:gd name="T34" fmla="*/ 143 w 182"/>
              <a:gd name="T35" fmla="*/ 0 h 121"/>
              <a:gd name="T36" fmla="*/ 153 w 182"/>
              <a:gd name="T37" fmla="*/ 5 h 121"/>
              <a:gd name="T38" fmla="*/ 158 w 182"/>
              <a:gd name="T39" fmla="*/ 16 h 121"/>
              <a:gd name="T40" fmla="*/ 158 w 182"/>
              <a:gd name="T41" fmla="*/ 82 h 121"/>
              <a:gd name="T42" fmla="*/ 153 w 182"/>
              <a:gd name="T43" fmla="*/ 93 h 121"/>
              <a:gd name="T44" fmla="*/ 143 w 182"/>
              <a:gd name="T45" fmla="*/ 97 h 121"/>
              <a:gd name="T46" fmla="*/ 40 w 182"/>
              <a:gd name="T47" fmla="*/ 97 h 121"/>
              <a:gd name="T48" fmla="*/ 37 w 182"/>
              <a:gd name="T49" fmla="*/ 16 h 121"/>
              <a:gd name="T50" fmla="*/ 37 w 182"/>
              <a:gd name="T51" fmla="*/ 82 h 121"/>
              <a:gd name="T52" fmla="*/ 38 w 182"/>
              <a:gd name="T53" fmla="*/ 84 h 121"/>
              <a:gd name="T54" fmla="*/ 40 w 182"/>
              <a:gd name="T55" fmla="*/ 85 h 121"/>
              <a:gd name="T56" fmla="*/ 143 w 182"/>
              <a:gd name="T57" fmla="*/ 85 h 121"/>
              <a:gd name="T58" fmla="*/ 145 w 182"/>
              <a:gd name="T59" fmla="*/ 84 h 121"/>
              <a:gd name="T60" fmla="*/ 146 w 182"/>
              <a:gd name="T61" fmla="*/ 82 h 121"/>
              <a:gd name="T62" fmla="*/ 146 w 182"/>
              <a:gd name="T63" fmla="*/ 16 h 121"/>
              <a:gd name="T64" fmla="*/ 145 w 182"/>
              <a:gd name="T65" fmla="*/ 13 h 121"/>
              <a:gd name="T66" fmla="*/ 143 w 182"/>
              <a:gd name="T67" fmla="*/ 13 h 121"/>
              <a:gd name="T68" fmla="*/ 40 w 182"/>
              <a:gd name="T69" fmla="*/ 13 h 121"/>
              <a:gd name="T70" fmla="*/ 38 w 182"/>
              <a:gd name="T71" fmla="*/ 13 h 121"/>
              <a:gd name="T72" fmla="*/ 37 w 182"/>
              <a:gd name="T73" fmla="*/ 16 h 121"/>
              <a:gd name="T74" fmla="*/ 99 w 182"/>
              <a:gd name="T75" fmla="*/ 112 h 121"/>
              <a:gd name="T76" fmla="*/ 100 w 182"/>
              <a:gd name="T77" fmla="*/ 111 h 121"/>
              <a:gd name="T78" fmla="*/ 99 w 182"/>
              <a:gd name="T79" fmla="*/ 109 h 121"/>
              <a:gd name="T80" fmla="*/ 84 w 182"/>
              <a:gd name="T81" fmla="*/ 109 h 121"/>
              <a:gd name="T82" fmla="*/ 82 w 182"/>
              <a:gd name="T83" fmla="*/ 111 h 121"/>
              <a:gd name="T84" fmla="*/ 84 w 182"/>
              <a:gd name="T85" fmla="*/ 112 h 121"/>
              <a:gd name="T86" fmla="*/ 99 w 182"/>
              <a:gd name="T87" fmla="*/ 11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 h="121">
                <a:moveTo>
                  <a:pt x="167" y="103"/>
                </a:moveTo>
                <a:cubicBezTo>
                  <a:pt x="182" y="103"/>
                  <a:pt x="182" y="103"/>
                  <a:pt x="182" y="103"/>
                </a:cubicBezTo>
                <a:cubicBezTo>
                  <a:pt x="182" y="112"/>
                  <a:pt x="182" y="112"/>
                  <a:pt x="182" y="112"/>
                </a:cubicBezTo>
                <a:cubicBezTo>
                  <a:pt x="182" y="115"/>
                  <a:pt x="180" y="117"/>
                  <a:pt x="178" y="119"/>
                </a:cubicBezTo>
                <a:cubicBezTo>
                  <a:pt x="175" y="121"/>
                  <a:pt x="171" y="121"/>
                  <a:pt x="167" y="121"/>
                </a:cubicBezTo>
                <a:cubicBezTo>
                  <a:pt x="16" y="121"/>
                  <a:pt x="16" y="121"/>
                  <a:pt x="16" y="121"/>
                </a:cubicBezTo>
                <a:cubicBezTo>
                  <a:pt x="11" y="121"/>
                  <a:pt x="8" y="121"/>
                  <a:pt x="5" y="119"/>
                </a:cubicBezTo>
                <a:cubicBezTo>
                  <a:pt x="2" y="117"/>
                  <a:pt x="0" y="115"/>
                  <a:pt x="0" y="112"/>
                </a:cubicBezTo>
                <a:cubicBezTo>
                  <a:pt x="0" y="103"/>
                  <a:pt x="0" y="103"/>
                  <a:pt x="0" y="103"/>
                </a:cubicBezTo>
                <a:cubicBezTo>
                  <a:pt x="16" y="103"/>
                  <a:pt x="16" y="103"/>
                  <a:pt x="16" y="103"/>
                </a:cubicBezTo>
                <a:lnTo>
                  <a:pt x="167" y="103"/>
                </a:lnTo>
                <a:close/>
                <a:moveTo>
                  <a:pt x="40" y="97"/>
                </a:moveTo>
                <a:cubicBezTo>
                  <a:pt x="36" y="97"/>
                  <a:pt x="32" y="96"/>
                  <a:pt x="29" y="93"/>
                </a:cubicBezTo>
                <a:cubicBezTo>
                  <a:pt x="26" y="90"/>
                  <a:pt x="25" y="86"/>
                  <a:pt x="25" y="82"/>
                </a:cubicBezTo>
                <a:cubicBezTo>
                  <a:pt x="25" y="16"/>
                  <a:pt x="25" y="16"/>
                  <a:pt x="25" y="16"/>
                </a:cubicBezTo>
                <a:cubicBezTo>
                  <a:pt x="25" y="11"/>
                  <a:pt x="26" y="8"/>
                  <a:pt x="29" y="5"/>
                </a:cubicBezTo>
                <a:cubicBezTo>
                  <a:pt x="32" y="2"/>
                  <a:pt x="36" y="0"/>
                  <a:pt x="40" y="0"/>
                </a:cubicBezTo>
                <a:cubicBezTo>
                  <a:pt x="143" y="0"/>
                  <a:pt x="143" y="0"/>
                  <a:pt x="143" y="0"/>
                </a:cubicBezTo>
                <a:cubicBezTo>
                  <a:pt x="147" y="0"/>
                  <a:pt x="150" y="2"/>
                  <a:pt x="153" y="5"/>
                </a:cubicBezTo>
                <a:cubicBezTo>
                  <a:pt x="156" y="8"/>
                  <a:pt x="158" y="11"/>
                  <a:pt x="158" y="16"/>
                </a:cubicBezTo>
                <a:cubicBezTo>
                  <a:pt x="158" y="82"/>
                  <a:pt x="158" y="82"/>
                  <a:pt x="158" y="82"/>
                </a:cubicBezTo>
                <a:cubicBezTo>
                  <a:pt x="158" y="86"/>
                  <a:pt x="156" y="90"/>
                  <a:pt x="153" y="93"/>
                </a:cubicBezTo>
                <a:cubicBezTo>
                  <a:pt x="150" y="96"/>
                  <a:pt x="147" y="97"/>
                  <a:pt x="143" y="97"/>
                </a:cubicBezTo>
                <a:lnTo>
                  <a:pt x="40" y="97"/>
                </a:lnTo>
                <a:close/>
                <a:moveTo>
                  <a:pt x="37" y="16"/>
                </a:moveTo>
                <a:cubicBezTo>
                  <a:pt x="37" y="82"/>
                  <a:pt x="37" y="82"/>
                  <a:pt x="37" y="82"/>
                </a:cubicBezTo>
                <a:cubicBezTo>
                  <a:pt x="37" y="83"/>
                  <a:pt x="37" y="84"/>
                  <a:pt x="38" y="84"/>
                </a:cubicBezTo>
                <a:cubicBezTo>
                  <a:pt x="38" y="85"/>
                  <a:pt x="39" y="85"/>
                  <a:pt x="40" y="85"/>
                </a:cubicBezTo>
                <a:cubicBezTo>
                  <a:pt x="143" y="85"/>
                  <a:pt x="143" y="85"/>
                  <a:pt x="143" y="85"/>
                </a:cubicBezTo>
                <a:cubicBezTo>
                  <a:pt x="143" y="85"/>
                  <a:pt x="144" y="85"/>
                  <a:pt x="145" y="84"/>
                </a:cubicBezTo>
                <a:cubicBezTo>
                  <a:pt x="145" y="84"/>
                  <a:pt x="146" y="83"/>
                  <a:pt x="146" y="82"/>
                </a:cubicBezTo>
                <a:cubicBezTo>
                  <a:pt x="146" y="16"/>
                  <a:pt x="146" y="16"/>
                  <a:pt x="146" y="16"/>
                </a:cubicBezTo>
                <a:cubicBezTo>
                  <a:pt x="146" y="15"/>
                  <a:pt x="145" y="14"/>
                  <a:pt x="145" y="13"/>
                </a:cubicBezTo>
                <a:cubicBezTo>
                  <a:pt x="144" y="13"/>
                  <a:pt x="143" y="13"/>
                  <a:pt x="143" y="13"/>
                </a:cubicBezTo>
                <a:cubicBezTo>
                  <a:pt x="40" y="13"/>
                  <a:pt x="40" y="13"/>
                  <a:pt x="40" y="13"/>
                </a:cubicBezTo>
                <a:cubicBezTo>
                  <a:pt x="39" y="13"/>
                  <a:pt x="38" y="13"/>
                  <a:pt x="38" y="13"/>
                </a:cubicBezTo>
                <a:cubicBezTo>
                  <a:pt x="37" y="14"/>
                  <a:pt x="37" y="15"/>
                  <a:pt x="37" y="16"/>
                </a:cubicBezTo>
                <a:close/>
                <a:moveTo>
                  <a:pt x="99" y="112"/>
                </a:moveTo>
                <a:cubicBezTo>
                  <a:pt x="100" y="112"/>
                  <a:pt x="100" y="112"/>
                  <a:pt x="100" y="111"/>
                </a:cubicBezTo>
                <a:cubicBezTo>
                  <a:pt x="100" y="110"/>
                  <a:pt x="100" y="109"/>
                  <a:pt x="99" y="109"/>
                </a:cubicBezTo>
                <a:cubicBezTo>
                  <a:pt x="84" y="109"/>
                  <a:pt x="84" y="109"/>
                  <a:pt x="84" y="109"/>
                </a:cubicBezTo>
                <a:cubicBezTo>
                  <a:pt x="83" y="109"/>
                  <a:pt x="82" y="110"/>
                  <a:pt x="82" y="111"/>
                </a:cubicBezTo>
                <a:cubicBezTo>
                  <a:pt x="82" y="112"/>
                  <a:pt x="83" y="112"/>
                  <a:pt x="84" y="112"/>
                </a:cubicBezTo>
                <a:lnTo>
                  <a:pt x="99" y="11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4" name="Freeform 242"/>
          <p:cNvSpPr>
            <a:spLocks noEditPoints="1"/>
          </p:cNvSpPr>
          <p:nvPr/>
        </p:nvSpPr>
        <p:spPr bwMode="auto">
          <a:xfrm>
            <a:off x="1442918" y="4406585"/>
            <a:ext cx="157733" cy="190143"/>
          </a:xfrm>
          <a:custGeom>
            <a:avLst/>
            <a:gdLst>
              <a:gd name="T0" fmla="*/ 109 w 109"/>
              <a:gd name="T1" fmla="*/ 15 h 133"/>
              <a:gd name="T2" fmla="*/ 109 w 109"/>
              <a:gd name="T3" fmla="*/ 118 h 133"/>
              <a:gd name="T4" fmla="*/ 104 w 109"/>
              <a:gd name="T5" fmla="*/ 129 h 133"/>
              <a:gd name="T6" fmla="*/ 94 w 109"/>
              <a:gd name="T7" fmla="*/ 133 h 133"/>
              <a:gd name="T8" fmla="*/ 15 w 109"/>
              <a:gd name="T9" fmla="*/ 133 h 133"/>
              <a:gd name="T10" fmla="*/ 4 w 109"/>
              <a:gd name="T11" fmla="*/ 129 h 133"/>
              <a:gd name="T12" fmla="*/ 0 w 109"/>
              <a:gd name="T13" fmla="*/ 118 h 133"/>
              <a:gd name="T14" fmla="*/ 0 w 109"/>
              <a:gd name="T15" fmla="*/ 15 h 133"/>
              <a:gd name="T16" fmla="*/ 4 w 109"/>
              <a:gd name="T17" fmla="*/ 5 h 133"/>
              <a:gd name="T18" fmla="*/ 15 w 109"/>
              <a:gd name="T19" fmla="*/ 0 h 133"/>
              <a:gd name="T20" fmla="*/ 94 w 109"/>
              <a:gd name="T21" fmla="*/ 0 h 133"/>
              <a:gd name="T22" fmla="*/ 104 w 109"/>
              <a:gd name="T23" fmla="*/ 5 h 133"/>
              <a:gd name="T24" fmla="*/ 109 w 109"/>
              <a:gd name="T25" fmla="*/ 15 h 133"/>
              <a:gd name="T26" fmla="*/ 97 w 109"/>
              <a:gd name="T27" fmla="*/ 106 h 133"/>
              <a:gd name="T28" fmla="*/ 97 w 109"/>
              <a:gd name="T29" fmla="*/ 15 h 133"/>
              <a:gd name="T30" fmla="*/ 96 w 109"/>
              <a:gd name="T31" fmla="*/ 13 h 133"/>
              <a:gd name="T32" fmla="*/ 94 w 109"/>
              <a:gd name="T33" fmla="*/ 12 h 133"/>
              <a:gd name="T34" fmla="*/ 15 w 109"/>
              <a:gd name="T35" fmla="*/ 12 h 133"/>
              <a:gd name="T36" fmla="*/ 13 w 109"/>
              <a:gd name="T37" fmla="*/ 13 h 133"/>
              <a:gd name="T38" fmla="*/ 12 w 109"/>
              <a:gd name="T39" fmla="*/ 15 h 133"/>
              <a:gd name="T40" fmla="*/ 12 w 109"/>
              <a:gd name="T41" fmla="*/ 106 h 133"/>
              <a:gd name="T42" fmla="*/ 13 w 109"/>
              <a:gd name="T43" fmla="*/ 108 h 133"/>
              <a:gd name="T44" fmla="*/ 15 w 109"/>
              <a:gd name="T45" fmla="*/ 109 h 133"/>
              <a:gd name="T46" fmla="*/ 94 w 109"/>
              <a:gd name="T47" fmla="*/ 109 h 133"/>
              <a:gd name="T48" fmla="*/ 96 w 109"/>
              <a:gd name="T49" fmla="*/ 108 h 133"/>
              <a:gd name="T50" fmla="*/ 97 w 109"/>
              <a:gd name="T51" fmla="*/ 106 h 133"/>
              <a:gd name="T52" fmla="*/ 59 w 109"/>
              <a:gd name="T53" fmla="*/ 126 h 133"/>
              <a:gd name="T54" fmla="*/ 60 w 109"/>
              <a:gd name="T55" fmla="*/ 121 h 133"/>
              <a:gd name="T56" fmla="*/ 59 w 109"/>
              <a:gd name="T57" fmla="*/ 117 h 133"/>
              <a:gd name="T58" fmla="*/ 54 w 109"/>
              <a:gd name="T59" fmla="*/ 115 h 133"/>
              <a:gd name="T60" fmla="*/ 50 w 109"/>
              <a:gd name="T61" fmla="*/ 117 h 133"/>
              <a:gd name="T62" fmla="*/ 48 w 109"/>
              <a:gd name="T63" fmla="*/ 121 h 133"/>
              <a:gd name="T64" fmla="*/ 50 w 109"/>
              <a:gd name="T65" fmla="*/ 126 h 133"/>
              <a:gd name="T66" fmla="*/ 54 w 109"/>
              <a:gd name="T67" fmla="*/ 127 h 133"/>
              <a:gd name="T68" fmla="*/ 59 w 109"/>
              <a:gd name="T69" fmla="*/ 1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9" h="133">
                <a:moveTo>
                  <a:pt x="109" y="15"/>
                </a:moveTo>
                <a:cubicBezTo>
                  <a:pt x="109" y="118"/>
                  <a:pt x="109" y="118"/>
                  <a:pt x="109" y="118"/>
                </a:cubicBezTo>
                <a:cubicBezTo>
                  <a:pt x="109" y="122"/>
                  <a:pt x="107" y="126"/>
                  <a:pt x="104" y="129"/>
                </a:cubicBezTo>
                <a:cubicBezTo>
                  <a:pt x="101" y="132"/>
                  <a:pt x="98" y="133"/>
                  <a:pt x="94" y="133"/>
                </a:cubicBezTo>
                <a:cubicBezTo>
                  <a:pt x="15" y="133"/>
                  <a:pt x="15" y="133"/>
                  <a:pt x="15" y="133"/>
                </a:cubicBezTo>
                <a:cubicBezTo>
                  <a:pt x="11" y="133"/>
                  <a:pt x="7" y="132"/>
                  <a:pt x="4" y="129"/>
                </a:cubicBezTo>
                <a:cubicBezTo>
                  <a:pt x="1" y="126"/>
                  <a:pt x="0" y="122"/>
                  <a:pt x="0" y="118"/>
                </a:cubicBezTo>
                <a:cubicBezTo>
                  <a:pt x="0" y="15"/>
                  <a:pt x="0" y="15"/>
                  <a:pt x="0" y="15"/>
                </a:cubicBezTo>
                <a:cubicBezTo>
                  <a:pt x="0" y="11"/>
                  <a:pt x="1" y="8"/>
                  <a:pt x="4" y="5"/>
                </a:cubicBezTo>
                <a:cubicBezTo>
                  <a:pt x="7" y="2"/>
                  <a:pt x="11" y="0"/>
                  <a:pt x="15" y="0"/>
                </a:cubicBezTo>
                <a:cubicBezTo>
                  <a:pt x="94" y="0"/>
                  <a:pt x="94" y="0"/>
                  <a:pt x="94" y="0"/>
                </a:cubicBezTo>
                <a:cubicBezTo>
                  <a:pt x="98" y="0"/>
                  <a:pt x="101" y="2"/>
                  <a:pt x="104" y="5"/>
                </a:cubicBezTo>
                <a:cubicBezTo>
                  <a:pt x="107" y="8"/>
                  <a:pt x="109" y="11"/>
                  <a:pt x="109" y="15"/>
                </a:cubicBezTo>
                <a:close/>
                <a:moveTo>
                  <a:pt x="97" y="106"/>
                </a:moveTo>
                <a:cubicBezTo>
                  <a:pt x="97" y="15"/>
                  <a:pt x="97" y="15"/>
                  <a:pt x="97" y="15"/>
                </a:cubicBezTo>
                <a:cubicBezTo>
                  <a:pt x="97" y="15"/>
                  <a:pt x="96" y="14"/>
                  <a:pt x="96" y="13"/>
                </a:cubicBezTo>
                <a:cubicBezTo>
                  <a:pt x="95" y="13"/>
                  <a:pt x="95" y="12"/>
                  <a:pt x="94" y="12"/>
                </a:cubicBezTo>
                <a:cubicBezTo>
                  <a:pt x="15" y="12"/>
                  <a:pt x="15" y="12"/>
                  <a:pt x="15" y="12"/>
                </a:cubicBezTo>
                <a:cubicBezTo>
                  <a:pt x="14" y="12"/>
                  <a:pt x="14" y="13"/>
                  <a:pt x="13" y="13"/>
                </a:cubicBezTo>
                <a:cubicBezTo>
                  <a:pt x="12" y="14"/>
                  <a:pt x="12" y="15"/>
                  <a:pt x="12" y="15"/>
                </a:cubicBezTo>
                <a:cubicBezTo>
                  <a:pt x="12" y="106"/>
                  <a:pt x="12" y="106"/>
                  <a:pt x="12" y="106"/>
                </a:cubicBezTo>
                <a:cubicBezTo>
                  <a:pt x="12" y="107"/>
                  <a:pt x="12" y="108"/>
                  <a:pt x="13" y="108"/>
                </a:cubicBezTo>
                <a:cubicBezTo>
                  <a:pt x="14" y="109"/>
                  <a:pt x="14" y="109"/>
                  <a:pt x="15" y="109"/>
                </a:cubicBezTo>
                <a:cubicBezTo>
                  <a:pt x="94" y="109"/>
                  <a:pt x="94" y="109"/>
                  <a:pt x="94" y="109"/>
                </a:cubicBezTo>
                <a:cubicBezTo>
                  <a:pt x="95" y="109"/>
                  <a:pt x="95" y="109"/>
                  <a:pt x="96" y="108"/>
                </a:cubicBezTo>
                <a:cubicBezTo>
                  <a:pt x="96" y="108"/>
                  <a:pt x="97" y="107"/>
                  <a:pt x="97" y="106"/>
                </a:cubicBezTo>
                <a:close/>
                <a:moveTo>
                  <a:pt x="59" y="126"/>
                </a:moveTo>
                <a:cubicBezTo>
                  <a:pt x="60" y="124"/>
                  <a:pt x="60" y="123"/>
                  <a:pt x="60" y="121"/>
                </a:cubicBezTo>
                <a:cubicBezTo>
                  <a:pt x="60" y="120"/>
                  <a:pt x="60" y="118"/>
                  <a:pt x="59" y="117"/>
                </a:cubicBezTo>
                <a:cubicBezTo>
                  <a:pt x="57" y="116"/>
                  <a:pt x="56" y="115"/>
                  <a:pt x="54" y="115"/>
                </a:cubicBezTo>
                <a:cubicBezTo>
                  <a:pt x="53" y="115"/>
                  <a:pt x="51" y="116"/>
                  <a:pt x="50" y="117"/>
                </a:cubicBezTo>
                <a:cubicBezTo>
                  <a:pt x="49" y="118"/>
                  <a:pt x="48" y="120"/>
                  <a:pt x="48" y="121"/>
                </a:cubicBezTo>
                <a:cubicBezTo>
                  <a:pt x="48" y="123"/>
                  <a:pt x="49" y="124"/>
                  <a:pt x="50" y="126"/>
                </a:cubicBezTo>
                <a:cubicBezTo>
                  <a:pt x="51" y="127"/>
                  <a:pt x="53" y="127"/>
                  <a:pt x="54" y="127"/>
                </a:cubicBezTo>
                <a:cubicBezTo>
                  <a:pt x="56" y="127"/>
                  <a:pt x="57" y="127"/>
                  <a:pt x="59" y="1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5" name="Freeform 243"/>
          <p:cNvSpPr>
            <a:spLocks noEditPoints="1"/>
          </p:cNvSpPr>
          <p:nvPr/>
        </p:nvSpPr>
        <p:spPr bwMode="auto">
          <a:xfrm>
            <a:off x="1665472" y="4423869"/>
            <a:ext cx="101554" cy="172856"/>
          </a:xfrm>
          <a:custGeom>
            <a:avLst/>
            <a:gdLst>
              <a:gd name="T0" fmla="*/ 72 w 72"/>
              <a:gd name="T1" fmla="*/ 13 h 121"/>
              <a:gd name="T2" fmla="*/ 72 w 72"/>
              <a:gd name="T3" fmla="*/ 109 h 121"/>
              <a:gd name="T4" fmla="*/ 69 w 72"/>
              <a:gd name="T5" fmla="*/ 118 h 121"/>
              <a:gd name="T6" fmla="*/ 60 w 72"/>
              <a:gd name="T7" fmla="*/ 121 h 121"/>
              <a:gd name="T8" fmla="*/ 12 w 72"/>
              <a:gd name="T9" fmla="*/ 121 h 121"/>
              <a:gd name="T10" fmla="*/ 3 w 72"/>
              <a:gd name="T11" fmla="*/ 118 h 121"/>
              <a:gd name="T12" fmla="*/ 0 w 72"/>
              <a:gd name="T13" fmla="*/ 109 h 121"/>
              <a:gd name="T14" fmla="*/ 0 w 72"/>
              <a:gd name="T15" fmla="*/ 13 h 121"/>
              <a:gd name="T16" fmla="*/ 3 w 72"/>
              <a:gd name="T17" fmla="*/ 4 h 121"/>
              <a:gd name="T18" fmla="*/ 12 w 72"/>
              <a:gd name="T19" fmla="*/ 0 h 121"/>
              <a:gd name="T20" fmla="*/ 60 w 72"/>
              <a:gd name="T21" fmla="*/ 0 h 121"/>
              <a:gd name="T22" fmla="*/ 69 w 72"/>
              <a:gd name="T23" fmla="*/ 4 h 121"/>
              <a:gd name="T24" fmla="*/ 72 w 72"/>
              <a:gd name="T25" fmla="*/ 13 h 121"/>
              <a:gd name="T26" fmla="*/ 63 w 72"/>
              <a:gd name="T27" fmla="*/ 94 h 121"/>
              <a:gd name="T28" fmla="*/ 63 w 72"/>
              <a:gd name="T29" fmla="*/ 28 h 121"/>
              <a:gd name="T30" fmla="*/ 62 w 72"/>
              <a:gd name="T31" fmla="*/ 26 h 121"/>
              <a:gd name="T32" fmla="*/ 60 w 72"/>
              <a:gd name="T33" fmla="*/ 25 h 121"/>
              <a:gd name="T34" fmla="*/ 12 w 72"/>
              <a:gd name="T35" fmla="*/ 25 h 121"/>
              <a:gd name="T36" fmla="*/ 10 w 72"/>
              <a:gd name="T37" fmla="*/ 26 h 121"/>
              <a:gd name="T38" fmla="*/ 9 w 72"/>
              <a:gd name="T39" fmla="*/ 28 h 121"/>
              <a:gd name="T40" fmla="*/ 9 w 72"/>
              <a:gd name="T41" fmla="*/ 94 h 121"/>
              <a:gd name="T42" fmla="*/ 10 w 72"/>
              <a:gd name="T43" fmla="*/ 96 h 121"/>
              <a:gd name="T44" fmla="*/ 12 w 72"/>
              <a:gd name="T45" fmla="*/ 97 h 121"/>
              <a:gd name="T46" fmla="*/ 60 w 72"/>
              <a:gd name="T47" fmla="*/ 97 h 121"/>
              <a:gd name="T48" fmla="*/ 62 w 72"/>
              <a:gd name="T49" fmla="*/ 96 h 121"/>
              <a:gd name="T50" fmla="*/ 63 w 72"/>
              <a:gd name="T51" fmla="*/ 94 h 121"/>
              <a:gd name="T52" fmla="*/ 45 w 72"/>
              <a:gd name="T53" fmla="*/ 14 h 121"/>
              <a:gd name="T54" fmla="*/ 44 w 72"/>
              <a:gd name="T55" fmla="*/ 13 h 121"/>
              <a:gd name="T56" fmla="*/ 29 w 72"/>
              <a:gd name="T57" fmla="*/ 13 h 121"/>
              <a:gd name="T58" fmla="*/ 27 w 72"/>
              <a:gd name="T59" fmla="*/ 14 h 121"/>
              <a:gd name="T60" fmla="*/ 29 w 72"/>
              <a:gd name="T61" fmla="*/ 16 h 121"/>
              <a:gd name="T62" fmla="*/ 44 w 72"/>
              <a:gd name="T63" fmla="*/ 16 h 121"/>
              <a:gd name="T64" fmla="*/ 45 w 72"/>
              <a:gd name="T65" fmla="*/ 14 h 121"/>
              <a:gd name="T66" fmla="*/ 41 w 72"/>
              <a:gd name="T67" fmla="*/ 115 h 121"/>
              <a:gd name="T68" fmla="*/ 44 w 72"/>
              <a:gd name="T69" fmla="*/ 109 h 121"/>
              <a:gd name="T70" fmla="*/ 41 w 72"/>
              <a:gd name="T71" fmla="*/ 104 h 121"/>
              <a:gd name="T72" fmla="*/ 36 w 72"/>
              <a:gd name="T73" fmla="*/ 102 h 121"/>
              <a:gd name="T74" fmla="*/ 31 w 72"/>
              <a:gd name="T75" fmla="*/ 104 h 121"/>
              <a:gd name="T76" fmla="*/ 29 w 72"/>
              <a:gd name="T77" fmla="*/ 109 h 121"/>
              <a:gd name="T78" fmla="*/ 31 w 72"/>
              <a:gd name="T79" fmla="*/ 115 h 121"/>
              <a:gd name="T80" fmla="*/ 36 w 72"/>
              <a:gd name="T81" fmla="*/ 117 h 121"/>
              <a:gd name="T82" fmla="*/ 41 w 72"/>
              <a:gd name="T83" fmla="*/ 11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121">
                <a:moveTo>
                  <a:pt x="72" y="13"/>
                </a:moveTo>
                <a:cubicBezTo>
                  <a:pt x="72" y="109"/>
                  <a:pt x="72" y="109"/>
                  <a:pt x="72" y="109"/>
                </a:cubicBezTo>
                <a:cubicBezTo>
                  <a:pt x="72" y="113"/>
                  <a:pt x="71" y="115"/>
                  <a:pt x="69" y="118"/>
                </a:cubicBezTo>
                <a:cubicBezTo>
                  <a:pt x="66" y="120"/>
                  <a:pt x="64" y="121"/>
                  <a:pt x="60" y="121"/>
                </a:cubicBezTo>
                <a:cubicBezTo>
                  <a:pt x="12" y="121"/>
                  <a:pt x="12" y="121"/>
                  <a:pt x="12" y="121"/>
                </a:cubicBezTo>
                <a:cubicBezTo>
                  <a:pt x="9" y="121"/>
                  <a:pt x="6" y="120"/>
                  <a:pt x="3" y="118"/>
                </a:cubicBezTo>
                <a:cubicBezTo>
                  <a:pt x="1" y="115"/>
                  <a:pt x="0" y="113"/>
                  <a:pt x="0" y="109"/>
                </a:cubicBezTo>
                <a:cubicBezTo>
                  <a:pt x="0" y="13"/>
                  <a:pt x="0" y="13"/>
                  <a:pt x="0" y="13"/>
                </a:cubicBezTo>
                <a:cubicBezTo>
                  <a:pt x="0" y="9"/>
                  <a:pt x="1" y="6"/>
                  <a:pt x="3" y="4"/>
                </a:cubicBezTo>
                <a:cubicBezTo>
                  <a:pt x="6" y="2"/>
                  <a:pt x="9" y="0"/>
                  <a:pt x="12" y="0"/>
                </a:cubicBezTo>
                <a:cubicBezTo>
                  <a:pt x="60" y="0"/>
                  <a:pt x="60" y="0"/>
                  <a:pt x="60" y="0"/>
                </a:cubicBezTo>
                <a:cubicBezTo>
                  <a:pt x="64" y="0"/>
                  <a:pt x="66" y="2"/>
                  <a:pt x="69" y="4"/>
                </a:cubicBezTo>
                <a:cubicBezTo>
                  <a:pt x="71" y="6"/>
                  <a:pt x="72" y="9"/>
                  <a:pt x="72" y="13"/>
                </a:cubicBezTo>
                <a:close/>
                <a:moveTo>
                  <a:pt x="63" y="94"/>
                </a:moveTo>
                <a:cubicBezTo>
                  <a:pt x="63" y="28"/>
                  <a:pt x="63" y="28"/>
                  <a:pt x="63" y="28"/>
                </a:cubicBezTo>
                <a:cubicBezTo>
                  <a:pt x="63" y="27"/>
                  <a:pt x="63" y="26"/>
                  <a:pt x="62" y="26"/>
                </a:cubicBezTo>
                <a:cubicBezTo>
                  <a:pt x="62" y="25"/>
                  <a:pt x="61" y="25"/>
                  <a:pt x="60" y="25"/>
                </a:cubicBezTo>
                <a:cubicBezTo>
                  <a:pt x="12" y="25"/>
                  <a:pt x="12" y="25"/>
                  <a:pt x="12" y="25"/>
                </a:cubicBezTo>
                <a:cubicBezTo>
                  <a:pt x="11" y="25"/>
                  <a:pt x="10" y="25"/>
                  <a:pt x="10" y="26"/>
                </a:cubicBezTo>
                <a:cubicBezTo>
                  <a:pt x="9" y="26"/>
                  <a:pt x="9" y="27"/>
                  <a:pt x="9" y="28"/>
                </a:cubicBezTo>
                <a:cubicBezTo>
                  <a:pt x="9" y="94"/>
                  <a:pt x="9" y="94"/>
                  <a:pt x="9" y="94"/>
                </a:cubicBezTo>
                <a:cubicBezTo>
                  <a:pt x="9" y="95"/>
                  <a:pt x="9" y="96"/>
                  <a:pt x="10" y="96"/>
                </a:cubicBezTo>
                <a:cubicBezTo>
                  <a:pt x="10" y="97"/>
                  <a:pt x="11" y="97"/>
                  <a:pt x="12" y="97"/>
                </a:cubicBezTo>
                <a:cubicBezTo>
                  <a:pt x="60" y="97"/>
                  <a:pt x="60" y="97"/>
                  <a:pt x="60" y="97"/>
                </a:cubicBezTo>
                <a:cubicBezTo>
                  <a:pt x="61" y="97"/>
                  <a:pt x="62" y="97"/>
                  <a:pt x="62" y="96"/>
                </a:cubicBezTo>
                <a:cubicBezTo>
                  <a:pt x="63" y="96"/>
                  <a:pt x="63" y="95"/>
                  <a:pt x="63" y="94"/>
                </a:cubicBezTo>
                <a:close/>
                <a:moveTo>
                  <a:pt x="45" y="14"/>
                </a:moveTo>
                <a:cubicBezTo>
                  <a:pt x="45" y="13"/>
                  <a:pt x="45" y="13"/>
                  <a:pt x="44" y="13"/>
                </a:cubicBezTo>
                <a:cubicBezTo>
                  <a:pt x="29" y="13"/>
                  <a:pt x="29" y="13"/>
                  <a:pt x="29" y="13"/>
                </a:cubicBezTo>
                <a:cubicBezTo>
                  <a:pt x="28" y="13"/>
                  <a:pt x="27" y="13"/>
                  <a:pt x="27" y="14"/>
                </a:cubicBezTo>
                <a:cubicBezTo>
                  <a:pt x="27" y="15"/>
                  <a:pt x="28" y="16"/>
                  <a:pt x="29" y="16"/>
                </a:cubicBezTo>
                <a:cubicBezTo>
                  <a:pt x="44" y="16"/>
                  <a:pt x="44" y="16"/>
                  <a:pt x="44" y="16"/>
                </a:cubicBezTo>
                <a:cubicBezTo>
                  <a:pt x="45" y="16"/>
                  <a:pt x="45" y="15"/>
                  <a:pt x="45" y="14"/>
                </a:cubicBezTo>
                <a:close/>
                <a:moveTo>
                  <a:pt x="41" y="115"/>
                </a:moveTo>
                <a:cubicBezTo>
                  <a:pt x="43" y="113"/>
                  <a:pt x="44" y="111"/>
                  <a:pt x="44" y="109"/>
                </a:cubicBezTo>
                <a:cubicBezTo>
                  <a:pt x="44" y="107"/>
                  <a:pt x="43" y="105"/>
                  <a:pt x="41" y="104"/>
                </a:cubicBezTo>
                <a:cubicBezTo>
                  <a:pt x="40" y="103"/>
                  <a:pt x="38" y="102"/>
                  <a:pt x="36" y="102"/>
                </a:cubicBezTo>
                <a:cubicBezTo>
                  <a:pt x="34" y="102"/>
                  <a:pt x="32" y="103"/>
                  <a:pt x="31" y="104"/>
                </a:cubicBezTo>
                <a:cubicBezTo>
                  <a:pt x="29" y="105"/>
                  <a:pt x="29" y="107"/>
                  <a:pt x="29" y="109"/>
                </a:cubicBezTo>
                <a:cubicBezTo>
                  <a:pt x="29" y="111"/>
                  <a:pt x="29" y="113"/>
                  <a:pt x="31" y="115"/>
                </a:cubicBezTo>
                <a:cubicBezTo>
                  <a:pt x="32" y="116"/>
                  <a:pt x="34" y="117"/>
                  <a:pt x="36" y="117"/>
                </a:cubicBezTo>
                <a:cubicBezTo>
                  <a:pt x="38" y="117"/>
                  <a:pt x="40" y="116"/>
                  <a:pt x="41" y="1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6" name="Freeform 244"/>
          <p:cNvSpPr>
            <a:spLocks noEditPoints="1"/>
          </p:cNvSpPr>
          <p:nvPr/>
        </p:nvSpPr>
        <p:spPr bwMode="auto">
          <a:xfrm>
            <a:off x="1831845" y="4406585"/>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 name="T26" fmla="*/ 99 w 146"/>
              <a:gd name="T27" fmla="*/ 28 h 146"/>
              <a:gd name="T28" fmla="*/ 73 w 146"/>
              <a:gd name="T29" fmla="*/ 21 h 146"/>
              <a:gd name="T30" fmla="*/ 47 w 146"/>
              <a:gd name="T31" fmla="*/ 28 h 146"/>
              <a:gd name="T32" fmla="*/ 29 w 146"/>
              <a:gd name="T33" fmla="*/ 47 h 146"/>
              <a:gd name="T34" fmla="*/ 22 w 146"/>
              <a:gd name="T35" fmla="*/ 73 h 146"/>
              <a:gd name="T36" fmla="*/ 29 w 146"/>
              <a:gd name="T37" fmla="*/ 99 h 146"/>
              <a:gd name="T38" fmla="*/ 47 w 146"/>
              <a:gd name="T39" fmla="*/ 117 h 146"/>
              <a:gd name="T40" fmla="*/ 73 w 146"/>
              <a:gd name="T41" fmla="*/ 124 h 146"/>
              <a:gd name="T42" fmla="*/ 99 w 146"/>
              <a:gd name="T43" fmla="*/ 117 h 146"/>
              <a:gd name="T44" fmla="*/ 118 w 146"/>
              <a:gd name="T45" fmla="*/ 99 h 146"/>
              <a:gd name="T46" fmla="*/ 124 w 146"/>
              <a:gd name="T47" fmla="*/ 73 h 146"/>
              <a:gd name="T48" fmla="*/ 118 w 146"/>
              <a:gd name="T49" fmla="*/ 47 h 146"/>
              <a:gd name="T50" fmla="*/ 99 w 146"/>
              <a:gd name="T51" fmla="*/ 2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6">
                <a:moveTo>
                  <a:pt x="136" y="36"/>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moveTo>
                  <a:pt x="99" y="28"/>
                </a:moveTo>
                <a:cubicBezTo>
                  <a:pt x="91" y="24"/>
                  <a:pt x="82" y="21"/>
                  <a:pt x="73" y="21"/>
                </a:cubicBezTo>
                <a:cubicBezTo>
                  <a:pt x="64" y="21"/>
                  <a:pt x="55" y="24"/>
                  <a:pt x="47" y="28"/>
                </a:cubicBezTo>
                <a:cubicBezTo>
                  <a:pt x="39" y="33"/>
                  <a:pt x="33" y="39"/>
                  <a:pt x="29" y="47"/>
                </a:cubicBezTo>
                <a:cubicBezTo>
                  <a:pt x="24" y="55"/>
                  <a:pt x="22" y="64"/>
                  <a:pt x="22" y="73"/>
                </a:cubicBezTo>
                <a:cubicBezTo>
                  <a:pt x="22" y="82"/>
                  <a:pt x="24" y="91"/>
                  <a:pt x="29" y="99"/>
                </a:cubicBezTo>
                <a:cubicBezTo>
                  <a:pt x="33" y="107"/>
                  <a:pt x="39" y="113"/>
                  <a:pt x="47" y="117"/>
                </a:cubicBezTo>
                <a:cubicBezTo>
                  <a:pt x="55" y="122"/>
                  <a:pt x="64" y="124"/>
                  <a:pt x="73" y="124"/>
                </a:cubicBezTo>
                <a:cubicBezTo>
                  <a:pt x="82" y="124"/>
                  <a:pt x="91" y="122"/>
                  <a:pt x="99" y="117"/>
                </a:cubicBezTo>
                <a:cubicBezTo>
                  <a:pt x="107" y="113"/>
                  <a:pt x="113" y="107"/>
                  <a:pt x="118" y="99"/>
                </a:cubicBezTo>
                <a:cubicBezTo>
                  <a:pt x="122" y="91"/>
                  <a:pt x="124" y="82"/>
                  <a:pt x="124" y="73"/>
                </a:cubicBezTo>
                <a:cubicBezTo>
                  <a:pt x="124" y="64"/>
                  <a:pt x="122" y="55"/>
                  <a:pt x="118" y="47"/>
                </a:cubicBezTo>
                <a:cubicBezTo>
                  <a:pt x="113" y="39"/>
                  <a:pt x="107" y="33"/>
                  <a:pt x="99"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7" name="Freeform 245"/>
          <p:cNvSpPr>
            <a:spLocks noEditPoints="1"/>
          </p:cNvSpPr>
          <p:nvPr/>
        </p:nvSpPr>
        <p:spPr bwMode="auto">
          <a:xfrm>
            <a:off x="2106256" y="4406585"/>
            <a:ext cx="224714" cy="190143"/>
          </a:xfrm>
          <a:custGeom>
            <a:avLst/>
            <a:gdLst>
              <a:gd name="T0" fmla="*/ 72 w 157"/>
              <a:gd name="T1" fmla="*/ 79 h 133"/>
              <a:gd name="T2" fmla="*/ 72 w 157"/>
              <a:gd name="T3" fmla="*/ 115 h 133"/>
              <a:gd name="T4" fmla="*/ 67 w 157"/>
              <a:gd name="T5" fmla="*/ 128 h 133"/>
              <a:gd name="T6" fmla="*/ 54 w 157"/>
              <a:gd name="T7" fmla="*/ 133 h 133"/>
              <a:gd name="T8" fmla="*/ 18 w 157"/>
              <a:gd name="T9" fmla="*/ 133 h 133"/>
              <a:gd name="T10" fmla="*/ 5 w 157"/>
              <a:gd name="T11" fmla="*/ 128 h 133"/>
              <a:gd name="T12" fmla="*/ 0 w 157"/>
              <a:gd name="T13" fmla="*/ 115 h 133"/>
              <a:gd name="T14" fmla="*/ 0 w 157"/>
              <a:gd name="T15" fmla="*/ 49 h 133"/>
              <a:gd name="T16" fmla="*/ 3 w 157"/>
              <a:gd name="T17" fmla="*/ 30 h 133"/>
              <a:gd name="T18" fmla="*/ 14 w 157"/>
              <a:gd name="T19" fmla="*/ 14 h 133"/>
              <a:gd name="T20" fmla="*/ 29 w 157"/>
              <a:gd name="T21" fmla="*/ 4 h 133"/>
              <a:gd name="T22" fmla="*/ 48 w 157"/>
              <a:gd name="T23" fmla="*/ 0 h 133"/>
              <a:gd name="T24" fmla="*/ 54 w 157"/>
              <a:gd name="T25" fmla="*/ 0 h 133"/>
              <a:gd name="T26" fmla="*/ 58 w 157"/>
              <a:gd name="T27" fmla="*/ 2 h 133"/>
              <a:gd name="T28" fmla="*/ 60 w 157"/>
              <a:gd name="T29" fmla="*/ 6 h 133"/>
              <a:gd name="T30" fmla="*/ 60 w 157"/>
              <a:gd name="T31" fmla="*/ 18 h 133"/>
              <a:gd name="T32" fmla="*/ 58 w 157"/>
              <a:gd name="T33" fmla="*/ 23 h 133"/>
              <a:gd name="T34" fmla="*/ 54 w 157"/>
              <a:gd name="T35" fmla="*/ 25 h 133"/>
              <a:gd name="T36" fmla="*/ 48 w 157"/>
              <a:gd name="T37" fmla="*/ 25 h 133"/>
              <a:gd name="T38" fmla="*/ 31 w 157"/>
              <a:gd name="T39" fmla="*/ 32 h 133"/>
              <a:gd name="T40" fmla="*/ 24 w 157"/>
              <a:gd name="T41" fmla="*/ 49 h 133"/>
              <a:gd name="T42" fmla="*/ 24 w 157"/>
              <a:gd name="T43" fmla="*/ 52 h 133"/>
              <a:gd name="T44" fmla="*/ 26 w 157"/>
              <a:gd name="T45" fmla="*/ 58 h 133"/>
              <a:gd name="T46" fmla="*/ 33 w 157"/>
              <a:gd name="T47" fmla="*/ 61 h 133"/>
              <a:gd name="T48" fmla="*/ 54 w 157"/>
              <a:gd name="T49" fmla="*/ 61 h 133"/>
              <a:gd name="T50" fmla="*/ 67 w 157"/>
              <a:gd name="T51" fmla="*/ 66 h 133"/>
              <a:gd name="T52" fmla="*/ 72 w 157"/>
              <a:gd name="T53" fmla="*/ 79 h 133"/>
              <a:gd name="T54" fmla="*/ 157 w 157"/>
              <a:gd name="T55" fmla="*/ 79 h 133"/>
              <a:gd name="T56" fmla="*/ 157 w 157"/>
              <a:gd name="T57" fmla="*/ 115 h 133"/>
              <a:gd name="T58" fmla="*/ 152 w 157"/>
              <a:gd name="T59" fmla="*/ 128 h 133"/>
              <a:gd name="T60" fmla="*/ 139 w 157"/>
              <a:gd name="T61" fmla="*/ 133 h 133"/>
              <a:gd name="T62" fmla="*/ 102 w 157"/>
              <a:gd name="T63" fmla="*/ 133 h 133"/>
              <a:gd name="T64" fmla="*/ 90 w 157"/>
              <a:gd name="T65" fmla="*/ 128 h 133"/>
              <a:gd name="T66" fmla="*/ 84 w 157"/>
              <a:gd name="T67" fmla="*/ 115 h 133"/>
              <a:gd name="T68" fmla="*/ 84 w 157"/>
              <a:gd name="T69" fmla="*/ 49 h 133"/>
              <a:gd name="T70" fmla="*/ 88 w 157"/>
              <a:gd name="T71" fmla="*/ 30 h 133"/>
              <a:gd name="T72" fmla="*/ 99 w 157"/>
              <a:gd name="T73" fmla="*/ 14 h 133"/>
              <a:gd name="T74" fmla="*/ 114 w 157"/>
              <a:gd name="T75" fmla="*/ 4 h 133"/>
              <a:gd name="T76" fmla="*/ 133 w 157"/>
              <a:gd name="T77" fmla="*/ 0 h 133"/>
              <a:gd name="T78" fmla="*/ 139 w 157"/>
              <a:gd name="T79" fmla="*/ 0 h 133"/>
              <a:gd name="T80" fmla="*/ 143 w 157"/>
              <a:gd name="T81" fmla="*/ 2 h 133"/>
              <a:gd name="T82" fmla="*/ 145 w 157"/>
              <a:gd name="T83" fmla="*/ 6 h 133"/>
              <a:gd name="T84" fmla="*/ 145 w 157"/>
              <a:gd name="T85" fmla="*/ 18 h 133"/>
              <a:gd name="T86" fmla="*/ 143 w 157"/>
              <a:gd name="T87" fmla="*/ 23 h 133"/>
              <a:gd name="T88" fmla="*/ 139 w 157"/>
              <a:gd name="T89" fmla="*/ 25 h 133"/>
              <a:gd name="T90" fmla="*/ 133 w 157"/>
              <a:gd name="T91" fmla="*/ 25 h 133"/>
              <a:gd name="T92" fmla="*/ 116 w 157"/>
              <a:gd name="T93" fmla="*/ 32 h 133"/>
              <a:gd name="T94" fmla="*/ 109 w 157"/>
              <a:gd name="T95" fmla="*/ 49 h 133"/>
              <a:gd name="T96" fmla="*/ 109 w 157"/>
              <a:gd name="T97" fmla="*/ 52 h 133"/>
              <a:gd name="T98" fmla="*/ 111 w 157"/>
              <a:gd name="T99" fmla="*/ 58 h 133"/>
              <a:gd name="T100" fmla="*/ 118 w 157"/>
              <a:gd name="T101" fmla="*/ 61 h 133"/>
              <a:gd name="T102" fmla="*/ 139 w 157"/>
              <a:gd name="T103" fmla="*/ 61 h 133"/>
              <a:gd name="T104" fmla="*/ 152 w 157"/>
              <a:gd name="T105" fmla="*/ 66 h 133"/>
              <a:gd name="T106" fmla="*/ 157 w 157"/>
              <a:gd name="T107" fmla="*/ 7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33">
                <a:moveTo>
                  <a:pt x="72" y="79"/>
                </a:moveTo>
                <a:cubicBezTo>
                  <a:pt x="72" y="115"/>
                  <a:pt x="72" y="115"/>
                  <a:pt x="72" y="115"/>
                </a:cubicBezTo>
                <a:cubicBezTo>
                  <a:pt x="72" y="120"/>
                  <a:pt x="70" y="125"/>
                  <a:pt x="67" y="128"/>
                </a:cubicBezTo>
                <a:cubicBezTo>
                  <a:pt x="63" y="132"/>
                  <a:pt x="59" y="133"/>
                  <a:pt x="54" y="133"/>
                </a:cubicBezTo>
                <a:cubicBezTo>
                  <a:pt x="18" y="133"/>
                  <a:pt x="18" y="133"/>
                  <a:pt x="18" y="133"/>
                </a:cubicBezTo>
                <a:cubicBezTo>
                  <a:pt x="13" y="133"/>
                  <a:pt x="8" y="132"/>
                  <a:pt x="5" y="128"/>
                </a:cubicBezTo>
                <a:cubicBezTo>
                  <a:pt x="1" y="125"/>
                  <a:pt x="0" y="120"/>
                  <a:pt x="0" y="115"/>
                </a:cubicBezTo>
                <a:cubicBezTo>
                  <a:pt x="0" y="49"/>
                  <a:pt x="0" y="49"/>
                  <a:pt x="0" y="49"/>
                </a:cubicBezTo>
                <a:cubicBezTo>
                  <a:pt x="0" y="42"/>
                  <a:pt x="1" y="36"/>
                  <a:pt x="3" y="30"/>
                </a:cubicBezTo>
                <a:cubicBezTo>
                  <a:pt x="6" y="24"/>
                  <a:pt x="9" y="19"/>
                  <a:pt x="14" y="14"/>
                </a:cubicBezTo>
                <a:cubicBezTo>
                  <a:pt x="18" y="10"/>
                  <a:pt x="23" y="7"/>
                  <a:pt x="29" y="4"/>
                </a:cubicBezTo>
                <a:cubicBezTo>
                  <a:pt x="35" y="2"/>
                  <a:pt x="41" y="0"/>
                  <a:pt x="48" y="0"/>
                </a:cubicBezTo>
                <a:cubicBezTo>
                  <a:pt x="54" y="0"/>
                  <a:pt x="54" y="0"/>
                  <a:pt x="54" y="0"/>
                </a:cubicBezTo>
                <a:cubicBezTo>
                  <a:pt x="56" y="0"/>
                  <a:pt x="57" y="1"/>
                  <a:pt x="58" y="2"/>
                </a:cubicBezTo>
                <a:cubicBezTo>
                  <a:pt x="60" y="3"/>
                  <a:pt x="60" y="5"/>
                  <a:pt x="60" y="6"/>
                </a:cubicBezTo>
                <a:cubicBezTo>
                  <a:pt x="60" y="18"/>
                  <a:pt x="60" y="18"/>
                  <a:pt x="60" y="18"/>
                </a:cubicBezTo>
                <a:cubicBezTo>
                  <a:pt x="60" y="20"/>
                  <a:pt x="60" y="22"/>
                  <a:pt x="58" y="23"/>
                </a:cubicBezTo>
                <a:cubicBezTo>
                  <a:pt x="57" y="24"/>
                  <a:pt x="56" y="25"/>
                  <a:pt x="54" y="25"/>
                </a:cubicBezTo>
                <a:cubicBezTo>
                  <a:pt x="48" y="25"/>
                  <a:pt x="48" y="25"/>
                  <a:pt x="48" y="25"/>
                </a:cubicBezTo>
                <a:cubicBezTo>
                  <a:pt x="41" y="25"/>
                  <a:pt x="36" y="27"/>
                  <a:pt x="31" y="32"/>
                </a:cubicBezTo>
                <a:cubicBezTo>
                  <a:pt x="26" y="36"/>
                  <a:pt x="24" y="42"/>
                  <a:pt x="24" y="49"/>
                </a:cubicBezTo>
                <a:cubicBezTo>
                  <a:pt x="24" y="52"/>
                  <a:pt x="24" y="52"/>
                  <a:pt x="24" y="52"/>
                </a:cubicBezTo>
                <a:cubicBezTo>
                  <a:pt x="24" y="54"/>
                  <a:pt x="25" y="56"/>
                  <a:pt x="26" y="58"/>
                </a:cubicBezTo>
                <a:cubicBezTo>
                  <a:pt x="28" y="60"/>
                  <a:pt x="30" y="61"/>
                  <a:pt x="33" y="61"/>
                </a:cubicBezTo>
                <a:cubicBezTo>
                  <a:pt x="54" y="61"/>
                  <a:pt x="54" y="61"/>
                  <a:pt x="54" y="61"/>
                </a:cubicBezTo>
                <a:cubicBezTo>
                  <a:pt x="59" y="61"/>
                  <a:pt x="63" y="63"/>
                  <a:pt x="67" y="66"/>
                </a:cubicBezTo>
                <a:cubicBezTo>
                  <a:pt x="70" y="70"/>
                  <a:pt x="72" y="74"/>
                  <a:pt x="72" y="79"/>
                </a:cubicBezTo>
                <a:close/>
                <a:moveTo>
                  <a:pt x="157" y="79"/>
                </a:moveTo>
                <a:cubicBezTo>
                  <a:pt x="157" y="115"/>
                  <a:pt x="157" y="115"/>
                  <a:pt x="157" y="115"/>
                </a:cubicBezTo>
                <a:cubicBezTo>
                  <a:pt x="157" y="120"/>
                  <a:pt x="155" y="125"/>
                  <a:pt x="152" y="128"/>
                </a:cubicBezTo>
                <a:cubicBezTo>
                  <a:pt x="148" y="132"/>
                  <a:pt x="144" y="133"/>
                  <a:pt x="139" y="133"/>
                </a:cubicBezTo>
                <a:cubicBezTo>
                  <a:pt x="102" y="133"/>
                  <a:pt x="102" y="133"/>
                  <a:pt x="102" y="133"/>
                </a:cubicBezTo>
                <a:cubicBezTo>
                  <a:pt x="97" y="133"/>
                  <a:pt x="93" y="132"/>
                  <a:pt x="90" y="128"/>
                </a:cubicBezTo>
                <a:cubicBezTo>
                  <a:pt x="86" y="125"/>
                  <a:pt x="84" y="120"/>
                  <a:pt x="84" y="115"/>
                </a:cubicBezTo>
                <a:cubicBezTo>
                  <a:pt x="84" y="49"/>
                  <a:pt x="84" y="49"/>
                  <a:pt x="84" y="49"/>
                </a:cubicBezTo>
                <a:cubicBezTo>
                  <a:pt x="84" y="42"/>
                  <a:pt x="86" y="36"/>
                  <a:pt x="88" y="30"/>
                </a:cubicBezTo>
                <a:cubicBezTo>
                  <a:pt x="91" y="24"/>
                  <a:pt x="94" y="19"/>
                  <a:pt x="99" y="14"/>
                </a:cubicBezTo>
                <a:cubicBezTo>
                  <a:pt x="103" y="10"/>
                  <a:pt x="108" y="7"/>
                  <a:pt x="114" y="4"/>
                </a:cubicBezTo>
                <a:cubicBezTo>
                  <a:pt x="120" y="2"/>
                  <a:pt x="126" y="0"/>
                  <a:pt x="133" y="0"/>
                </a:cubicBezTo>
                <a:cubicBezTo>
                  <a:pt x="139" y="0"/>
                  <a:pt x="139" y="0"/>
                  <a:pt x="139" y="0"/>
                </a:cubicBezTo>
                <a:cubicBezTo>
                  <a:pt x="140" y="0"/>
                  <a:pt x="142" y="1"/>
                  <a:pt x="143" y="2"/>
                </a:cubicBezTo>
                <a:cubicBezTo>
                  <a:pt x="144" y="3"/>
                  <a:pt x="145" y="5"/>
                  <a:pt x="145" y="6"/>
                </a:cubicBezTo>
                <a:cubicBezTo>
                  <a:pt x="145" y="18"/>
                  <a:pt x="145" y="18"/>
                  <a:pt x="145" y="18"/>
                </a:cubicBezTo>
                <a:cubicBezTo>
                  <a:pt x="145" y="20"/>
                  <a:pt x="144" y="22"/>
                  <a:pt x="143" y="23"/>
                </a:cubicBezTo>
                <a:cubicBezTo>
                  <a:pt x="142" y="24"/>
                  <a:pt x="140" y="25"/>
                  <a:pt x="139" y="25"/>
                </a:cubicBezTo>
                <a:cubicBezTo>
                  <a:pt x="133" y="25"/>
                  <a:pt x="133" y="25"/>
                  <a:pt x="133" y="25"/>
                </a:cubicBezTo>
                <a:cubicBezTo>
                  <a:pt x="126" y="25"/>
                  <a:pt x="120" y="27"/>
                  <a:pt x="116" y="32"/>
                </a:cubicBezTo>
                <a:cubicBezTo>
                  <a:pt x="111" y="36"/>
                  <a:pt x="109" y="42"/>
                  <a:pt x="109" y="49"/>
                </a:cubicBezTo>
                <a:cubicBezTo>
                  <a:pt x="109" y="52"/>
                  <a:pt x="109" y="52"/>
                  <a:pt x="109" y="52"/>
                </a:cubicBezTo>
                <a:cubicBezTo>
                  <a:pt x="109" y="54"/>
                  <a:pt x="109" y="56"/>
                  <a:pt x="111" y="58"/>
                </a:cubicBezTo>
                <a:cubicBezTo>
                  <a:pt x="113" y="60"/>
                  <a:pt x="115" y="61"/>
                  <a:pt x="118" y="61"/>
                </a:cubicBezTo>
                <a:cubicBezTo>
                  <a:pt x="139" y="61"/>
                  <a:pt x="139" y="61"/>
                  <a:pt x="139" y="61"/>
                </a:cubicBezTo>
                <a:cubicBezTo>
                  <a:pt x="144" y="61"/>
                  <a:pt x="148" y="63"/>
                  <a:pt x="152" y="66"/>
                </a:cubicBezTo>
                <a:cubicBezTo>
                  <a:pt x="155" y="70"/>
                  <a:pt x="157" y="74"/>
                  <a:pt x="157"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8" name="Freeform 246"/>
          <p:cNvSpPr>
            <a:spLocks noEditPoints="1"/>
          </p:cNvSpPr>
          <p:nvPr/>
        </p:nvSpPr>
        <p:spPr bwMode="auto">
          <a:xfrm>
            <a:off x="2395791" y="4406585"/>
            <a:ext cx="224714" cy="190143"/>
          </a:xfrm>
          <a:custGeom>
            <a:avLst/>
            <a:gdLst>
              <a:gd name="T0" fmla="*/ 73 w 157"/>
              <a:gd name="T1" fmla="*/ 18 h 133"/>
              <a:gd name="T2" fmla="*/ 73 w 157"/>
              <a:gd name="T3" fmla="*/ 85 h 133"/>
              <a:gd name="T4" fmla="*/ 69 w 157"/>
              <a:gd name="T5" fmla="*/ 104 h 133"/>
              <a:gd name="T6" fmla="*/ 58 w 157"/>
              <a:gd name="T7" fmla="*/ 119 h 133"/>
              <a:gd name="T8" fmla="*/ 43 w 157"/>
              <a:gd name="T9" fmla="*/ 130 h 133"/>
              <a:gd name="T10" fmla="*/ 24 w 157"/>
              <a:gd name="T11" fmla="*/ 133 h 133"/>
              <a:gd name="T12" fmla="*/ 18 w 157"/>
              <a:gd name="T13" fmla="*/ 133 h 133"/>
              <a:gd name="T14" fmla="*/ 14 w 157"/>
              <a:gd name="T15" fmla="*/ 132 h 133"/>
              <a:gd name="T16" fmla="*/ 12 w 157"/>
              <a:gd name="T17" fmla="*/ 127 h 133"/>
              <a:gd name="T18" fmla="*/ 12 w 157"/>
              <a:gd name="T19" fmla="*/ 115 h 133"/>
              <a:gd name="T20" fmla="*/ 14 w 157"/>
              <a:gd name="T21" fmla="*/ 111 h 133"/>
              <a:gd name="T22" fmla="*/ 18 w 157"/>
              <a:gd name="T23" fmla="*/ 109 h 133"/>
              <a:gd name="T24" fmla="*/ 24 w 157"/>
              <a:gd name="T25" fmla="*/ 109 h 133"/>
              <a:gd name="T26" fmla="*/ 41 w 157"/>
              <a:gd name="T27" fmla="*/ 102 h 133"/>
              <a:gd name="T28" fmla="*/ 48 w 157"/>
              <a:gd name="T29" fmla="*/ 85 h 133"/>
              <a:gd name="T30" fmla="*/ 48 w 157"/>
              <a:gd name="T31" fmla="*/ 82 h 133"/>
              <a:gd name="T32" fmla="*/ 46 w 157"/>
              <a:gd name="T33" fmla="*/ 76 h 133"/>
              <a:gd name="T34" fmla="*/ 39 w 157"/>
              <a:gd name="T35" fmla="*/ 73 h 133"/>
              <a:gd name="T36" fmla="*/ 18 w 157"/>
              <a:gd name="T37" fmla="*/ 73 h 133"/>
              <a:gd name="T38" fmla="*/ 5 w 157"/>
              <a:gd name="T39" fmla="*/ 68 h 133"/>
              <a:gd name="T40" fmla="*/ 0 w 157"/>
              <a:gd name="T41" fmla="*/ 55 h 133"/>
              <a:gd name="T42" fmla="*/ 0 w 157"/>
              <a:gd name="T43" fmla="*/ 18 h 133"/>
              <a:gd name="T44" fmla="*/ 5 w 157"/>
              <a:gd name="T45" fmla="*/ 6 h 133"/>
              <a:gd name="T46" fmla="*/ 18 w 157"/>
              <a:gd name="T47" fmla="*/ 0 h 133"/>
              <a:gd name="T48" fmla="*/ 54 w 157"/>
              <a:gd name="T49" fmla="*/ 0 h 133"/>
              <a:gd name="T50" fmla="*/ 67 w 157"/>
              <a:gd name="T51" fmla="*/ 6 h 133"/>
              <a:gd name="T52" fmla="*/ 73 w 157"/>
              <a:gd name="T53" fmla="*/ 18 h 133"/>
              <a:gd name="T54" fmla="*/ 157 w 157"/>
              <a:gd name="T55" fmla="*/ 18 h 133"/>
              <a:gd name="T56" fmla="*/ 157 w 157"/>
              <a:gd name="T57" fmla="*/ 85 h 133"/>
              <a:gd name="T58" fmla="*/ 153 w 157"/>
              <a:gd name="T59" fmla="*/ 104 h 133"/>
              <a:gd name="T60" fmla="*/ 143 w 157"/>
              <a:gd name="T61" fmla="*/ 119 h 133"/>
              <a:gd name="T62" fmla="*/ 128 w 157"/>
              <a:gd name="T63" fmla="*/ 130 h 133"/>
              <a:gd name="T64" fmla="*/ 109 w 157"/>
              <a:gd name="T65" fmla="*/ 133 h 133"/>
              <a:gd name="T66" fmla="*/ 103 w 157"/>
              <a:gd name="T67" fmla="*/ 133 h 133"/>
              <a:gd name="T68" fmla="*/ 99 w 157"/>
              <a:gd name="T69" fmla="*/ 132 h 133"/>
              <a:gd name="T70" fmla="*/ 97 w 157"/>
              <a:gd name="T71" fmla="*/ 127 h 133"/>
              <a:gd name="T72" fmla="*/ 97 w 157"/>
              <a:gd name="T73" fmla="*/ 115 h 133"/>
              <a:gd name="T74" fmla="*/ 99 w 157"/>
              <a:gd name="T75" fmla="*/ 111 h 133"/>
              <a:gd name="T76" fmla="*/ 103 w 157"/>
              <a:gd name="T77" fmla="*/ 109 h 133"/>
              <a:gd name="T78" fmla="*/ 109 w 157"/>
              <a:gd name="T79" fmla="*/ 109 h 133"/>
              <a:gd name="T80" fmla="*/ 126 w 157"/>
              <a:gd name="T81" fmla="*/ 102 h 133"/>
              <a:gd name="T82" fmla="*/ 133 w 157"/>
              <a:gd name="T83" fmla="*/ 85 h 133"/>
              <a:gd name="T84" fmla="*/ 133 w 157"/>
              <a:gd name="T85" fmla="*/ 82 h 133"/>
              <a:gd name="T86" fmla="*/ 130 w 157"/>
              <a:gd name="T87" fmla="*/ 76 h 133"/>
              <a:gd name="T88" fmla="*/ 124 w 157"/>
              <a:gd name="T89" fmla="*/ 73 h 133"/>
              <a:gd name="T90" fmla="*/ 103 w 157"/>
              <a:gd name="T91" fmla="*/ 73 h 133"/>
              <a:gd name="T92" fmla="*/ 90 w 157"/>
              <a:gd name="T93" fmla="*/ 68 h 133"/>
              <a:gd name="T94" fmla="*/ 85 w 157"/>
              <a:gd name="T95" fmla="*/ 55 h 133"/>
              <a:gd name="T96" fmla="*/ 85 w 157"/>
              <a:gd name="T97" fmla="*/ 18 h 133"/>
              <a:gd name="T98" fmla="*/ 90 w 157"/>
              <a:gd name="T99" fmla="*/ 6 h 133"/>
              <a:gd name="T100" fmla="*/ 103 w 157"/>
              <a:gd name="T101" fmla="*/ 0 h 133"/>
              <a:gd name="T102" fmla="*/ 139 w 157"/>
              <a:gd name="T103" fmla="*/ 0 h 133"/>
              <a:gd name="T104" fmla="*/ 152 w 157"/>
              <a:gd name="T105" fmla="*/ 6 h 133"/>
              <a:gd name="T106" fmla="*/ 157 w 157"/>
              <a:gd name="T107" fmla="*/ 1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33">
                <a:moveTo>
                  <a:pt x="73" y="18"/>
                </a:moveTo>
                <a:cubicBezTo>
                  <a:pt x="73" y="85"/>
                  <a:pt x="73" y="85"/>
                  <a:pt x="73" y="85"/>
                </a:cubicBezTo>
                <a:cubicBezTo>
                  <a:pt x="73" y="92"/>
                  <a:pt x="71" y="98"/>
                  <a:pt x="69" y="104"/>
                </a:cubicBezTo>
                <a:cubicBezTo>
                  <a:pt x="66" y="110"/>
                  <a:pt x="63" y="115"/>
                  <a:pt x="58" y="119"/>
                </a:cubicBezTo>
                <a:cubicBezTo>
                  <a:pt x="54" y="124"/>
                  <a:pt x="49" y="127"/>
                  <a:pt x="43" y="130"/>
                </a:cubicBezTo>
                <a:cubicBezTo>
                  <a:pt x="37" y="132"/>
                  <a:pt x="31" y="133"/>
                  <a:pt x="24" y="133"/>
                </a:cubicBezTo>
                <a:cubicBezTo>
                  <a:pt x="18" y="133"/>
                  <a:pt x="18" y="133"/>
                  <a:pt x="18" y="133"/>
                </a:cubicBezTo>
                <a:cubicBezTo>
                  <a:pt x="16" y="133"/>
                  <a:pt x="15" y="133"/>
                  <a:pt x="14" y="132"/>
                </a:cubicBezTo>
                <a:cubicBezTo>
                  <a:pt x="13" y="130"/>
                  <a:pt x="12" y="129"/>
                  <a:pt x="12" y="127"/>
                </a:cubicBezTo>
                <a:cubicBezTo>
                  <a:pt x="12" y="115"/>
                  <a:pt x="12" y="115"/>
                  <a:pt x="12" y="115"/>
                </a:cubicBezTo>
                <a:cubicBezTo>
                  <a:pt x="12" y="114"/>
                  <a:pt x="13" y="112"/>
                  <a:pt x="14" y="111"/>
                </a:cubicBezTo>
                <a:cubicBezTo>
                  <a:pt x="15" y="110"/>
                  <a:pt x="16" y="109"/>
                  <a:pt x="18" y="109"/>
                </a:cubicBezTo>
                <a:cubicBezTo>
                  <a:pt x="24" y="109"/>
                  <a:pt x="24" y="109"/>
                  <a:pt x="24" y="109"/>
                </a:cubicBezTo>
                <a:cubicBezTo>
                  <a:pt x="31" y="109"/>
                  <a:pt x="37" y="107"/>
                  <a:pt x="41" y="102"/>
                </a:cubicBezTo>
                <a:cubicBezTo>
                  <a:pt x="46" y="97"/>
                  <a:pt x="48" y="92"/>
                  <a:pt x="48" y="85"/>
                </a:cubicBezTo>
                <a:cubicBezTo>
                  <a:pt x="48" y="82"/>
                  <a:pt x="48" y="82"/>
                  <a:pt x="48" y="82"/>
                </a:cubicBezTo>
                <a:cubicBezTo>
                  <a:pt x="48" y="79"/>
                  <a:pt x="47" y="77"/>
                  <a:pt x="46" y="76"/>
                </a:cubicBezTo>
                <a:cubicBezTo>
                  <a:pt x="44" y="74"/>
                  <a:pt x="42" y="73"/>
                  <a:pt x="39" y="73"/>
                </a:cubicBezTo>
                <a:cubicBezTo>
                  <a:pt x="18" y="73"/>
                  <a:pt x="18" y="73"/>
                  <a:pt x="18" y="73"/>
                </a:cubicBezTo>
                <a:cubicBezTo>
                  <a:pt x="13" y="73"/>
                  <a:pt x="9" y="71"/>
                  <a:pt x="5" y="68"/>
                </a:cubicBezTo>
                <a:cubicBezTo>
                  <a:pt x="2" y="64"/>
                  <a:pt x="0" y="60"/>
                  <a:pt x="0" y="55"/>
                </a:cubicBezTo>
                <a:cubicBezTo>
                  <a:pt x="0" y="18"/>
                  <a:pt x="0" y="18"/>
                  <a:pt x="0" y="18"/>
                </a:cubicBezTo>
                <a:cubicBezTo>
                  <a:pt x="0" y="13"/>
                  <a:pt x="2" y="9"/>
                  <a:pt x="5" y="6"/>
                </a:cubicBezTo>
                <a:cubicBezTo>
                  <a:pt x="9" y="2"/>
                  <a:pt x="13" y="0"/>
                  <a:pt x="18" y="0"/>
                </a:cubicBezTo>
                <a:cubicBezTo>
                  <a:pt x="54" y="0"/>
                  <a:pt x="54" y="0"/>
                  <a:pt x="54" y="0"/>
                </a:cubicBezTo>
                <a:cubicBezTo>
                  <a:pt x="59" y="0"/>
                  <a:pt x="64" y="2"/>
                  <a:pt x="67" y="6"/>
                </a:cubicBezTo>
                <a:cubicBezTo>
                  <a:pt x="71" y="9"/>
                  <a:pt x="73" y="13"/>
                  <a:pt x="73" y="18"/>
                </a:cubicBezTo>
                <a:close/>
                <a:moveTo>
                  <a:pt x="157" y="18"/>
                </a:moveTo>
                <a:cubicBezTo>
                  <a:pt x="157" y="85"/>
                  <a:pt x="157" y="85"/>
                  <a:pt x="157" y="85"/>
                </a:cubicBezTo>
                <a:cubicBezTo>
                  <a:pt x="157" y="92"/>
                  <a:pt x="156" y="98"/>
                  <a:pt x="153" y="104"/>
                </a:cubicBezTo>
                <a:cubicBezTo>
                  <a:pt x="151" y="110"/>
                  <a:pt x="147" y="115"/>
                  <a:pt x="143" y="119"/>
                </a:cubicBezTo>
                <a:cubicBezTo>
                  <a:pt x="139" y="124"/>
                  <a:pt x="134" y="127"/>
                  <a:pt x="128" y="130"/>
                </a:cubicBezTo>
                <a:cubicBezTo>
                  <a:pt x="122" y="132"/>
                  <a:pt x="115" y="133"/>
                  <a:pt x="109" y="133"/>
                </a:cubicBezTo>
                <a:cubicBezTo>
                  <a:pt x="103" y="133"/>
                  <a:pt x="103" y="133"/>
                  <a:pt x="103" y="133"/>
                </a:cubicBezTo>
                <a:cubicBezTo>
                  <a:pt x="101" y="133"/>
                  <a:pt x="100" y="133"/>
                  <a:pt x="99" y="132"/>
                </a:cubicBezTo>
                <a:cubicBezTo>
                  <a:pt x="97" y="130"/>
                  <a:pt x="97" y="129"/>
                  <a:pt x="97" y="127"/>
                </a:cubicBezTo>
                <a:cubicBezTo>
                  <a:pt x="97" y="115"/>
                  <a:pt x="97" y="115"/>
                  <a:pt x="97" y="115"/>
                </a:cubicBezTo>
                <a:cubicBezTo>
                  <a:pt x="97" y="114"/>
                  <a:pt x="97" y="112"/>
                  <a:pt x="99" y="111"/>
                </a:cubicBezTo>
                <a:cubicBezTo>
                  <a:pt x="100" y="110"/>
                  <a:pt x="101" y="109"/>
                  <a:pt x="103" y="109"/>
                </a:cubicBezTo>
                <a:cubicBezTo>
                  <a:pt x="109" y="109"/>
                  <a:pt x="109" y="109"/>
                  <a:pt x="109" y="109"/>
                </a:cubicBezTo>
                <a:cubicBezTo>
                  <a:pt x="116" y="109"/>
                  <a:pt x="121" y="107"/>
                  <a:pt x="126" y="102"/>
                </a:cubicBezTo>
                <a:cubicBezTo>
                  <a:pt x="131" y="97"/>
                  <a:pt x="133" y="92"/>
                  <a:pt x="133" y="85"/>
                </a:cubicBezTo>
                <a:cubicBezTo>
                  <a:pt x="133" y="82"/>
                  <a:pt x="133" y="82"/>
                  <a:pt x="133" y="82"/>
                </a:cubicBezTo>
                <a:cubicBezTo>
                  <a:pt x="133" y="79"/>
                  <a:pt x="132" y="77"/>
                  <a:pt x="130" y="76"/>
                </a:cubicBezTo>
                <a:cubicBezTo>
                  <a:pt x="129" y="74"/>
                  <a:pt x="126" y="73"/>
                  <a:pt x="124" y="73"/>
                </a:cubicBezTo>
                <a:cubicBezTo>
                  <a:pt x="103" y="73"/>
                  <a:pt x="103" y="73"/>
                  <a:pt x="103" y="73"/>
                </a:cubicBezTo>
                <a:cubicBezTo>
                  <a:pt x="98" y="73"/>
                  <a:pt x="93" y="71"/>
                  <a:pt x="90" y="68"/>
                </a:cubicBezTo>
                <a:cubicBezTo>
                  <a:pt x="86" y="64"/>
                  <a:pt x="85" y="60"/>
                  <a:pt x="85" y="55"/>
                </a:cubicBezTo>
                <a:cubicBezTo>
                  <a:pt x="85" y="18"/>
                  <a:pt x="85" y="18"/>
                  <a:pt x="85" y="18"/>
                </a:cubicBezTo>
                <a:cubicBezTo>
                  <a:pt x="85" y="13"/>
                  <a:pt x="86" y="9"/>
                  <a:pt x="90" y="6"/>
                </a:cubicBezTo>
                <a:cubicBezTo>
                  <a:pt x="93" y="2"/>
                  <a:pt x="98" y="0"/>
                  <a:pt x="103" y="0"/>
                </a:cubicBezTo>
                <a:cubicBezTo>
                  <a:pt x="139" y="0"/>
                  <a:pt x="139" y="0"/>
                  <a:pt x="139" y="0"/>
                </a:cubicBezTo>
                <a:cubicBezTo>
                  <a:pt x="144" y="0"/>
                  <a:pt x="148" y="2"/>
                  <a:pt x="152" y="6"/>
                </a:cubicBezTo>
                <a:cubicBezTo>
                  <a:pt x="155" y="9"/>
                  <a:pt x="157" y="13"/>
                  <a:pt x="157" y="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9" name="Freeform 247"/>
          <p:cNvSpPr>
            <a:spLocks noEditPoints="1"/>
          </p:cNvSpPr>
          <p:nvPr/>
        </p:nvSpPr>
        <p:spPr bwMode="auto">
          <a:xfrm>
            <a:off x="2685326" y="4397941"/>
            <a:ext cx="207427" cy="218232"/>
          </a:xfrm>
          <a:custGeom>
            <a:avLst/>
            <a:gdLst>
              <a:gd name="T0" fmla="*/ 30 w 145"/>
              <a:gd name="T1" fmla="*/ 79 h 152"/>
              <a:gd name="T2" fmla="*/ 15 w 145"/>
              <a:gd name="T3" fmla="*/ 94 h 152"/>
              <a:gd name="T4" fmla="*/ 0 w 145"/>
              <a:gd name="T5" fmla="*/ 79 h 152"/>
              <a:gd name="T6" fmla="*/ 15 w 145"/>
              <a:gd name="T7" fmla="*/ 64 h 152"/>
              <a:gd name="T8" fmla="*/ 45 w 145"/>
              <a:gd name="T9" fmla="*/ 25 h 152"/>
              <a:gd name="T10" fmla="*/ 45 w 145"/>
              <a:gd name="T11" fmla="*/ 48 h 152"/>
              <a:gd name="T12" fmla="*/ 22 w 145"/>
              <a:gd name="T13" fmla="*/ 48 h 152"/>
              <a:gd name="T14" fmla="*/ 22 w 145"/>
              <a:gd name="T15" fmla="*/ 25 h 152"/>
              <a:gd name="T16" fmla="*/ 45 w 145"/>
              <a:gd name="T17" fmla="*/ 25 h 152"/>
              <a:gd name="T18" fmla="*/ 47 w 145"/>
              <a:gd name="T19" fmla="*/ 121 h 152"/>
              <a:gd name="T20" fmla="*/ 33 w 145"/>
              <a:gd name="T21" fmla="*/ 135 h 152"/>
              <a:gd name="T22" fmla="*/ 20 w 145"/>
              <a:gd name="T23" fmla="*/ 121 h 152"/>
              <a:gd name="T24" fmla="*/ 33 w 145"/>
              <a:gd name="T25" fmla="*/ 108 h 152"/>
              <a:gd name="T26" fmla="*/ 89 w 145"/>
              <a:gd name="T27" fmla="*/ 6 h 152"/>
              <a:gd name="T28" fmla="*/ 89 w 145"/>
              <a:gd name="T29" fmla="*/ 31 h 152"/>
              <a:gd name="T30" fmla="*/ 63 w 145"/>
              <a:gd name="T31" fmla="*/ 31 h 152"/>
              <a:gd name="T32" fmla="*/ 63 w 145"/>
              <a:gd name="T33" fmla="*/ 6 h 152"/>
              <a:gd name="T34" fmla="*/ 89 w 145"/>
              <a:gd name="T35" fmla="*/ 6 h 152"/>
              <a:gd name="T36" fmla="*/ 88 w 145"/>
              <a:gd name="T37" fmla="*/ 139 h 152"/>
              <a:gd name="T38" fmla="*/ 76 w 145"/>
              <a:gd name="T39" fmla="*/ 152 h 152"/>
              <a:gd name="T40" fmla="*/ 64 w 145"/>
              <a:gd name="T41" fmla="*/ 139 h 152"/>
              <a:gd name="T42" fmla="*/ 76 w 145"/>
              <a:gd name="T43" fmla="*/ 127 h 152"/>
              <a:gd name="T44" fmla="*/ 126 w 145"/>
              <a:gd name="T45" fmla="*/ 114 h 152"/>
              <a:gd name="T46" fmla="*/ 126 w 145"/>
              <a:gd name="T47" fmla="*/ 129 h 152"/>
              <a:gd name="T48" fmla="*/ 111 w 145"/>
              <a:gd name="T49" fmla="*/ 129 h 152"/>
              <a:gd name="T50" fmla="*/ 111 w 145"/>
              <a:gd name="T51" fmla="*/ 114 h 152"/>
              <a:gd name="T52" fmla="*/ 126 w 145"/>
              <a:gd name="T53" fmla="*/ 114 h 152"/>
              <a:gd name="T54" fmla="*/ 126 w 145"/>
              <a:gd name="T55" fmla="*/ 37 h 152"/>
              <a:gd name="T56" fmla="*/ 118 w 145"/>
              <a:gd name="T57" fmla="*/ 44 h 152"/>
              <a:gd name="T58" fmla="*/ 111 w 145"/>
              <a:gd name="T59" fmla="*/ 37 h 152"/>
              <a:gd name="T60" fmla="*/ 118 w 145"/>
              <a:gd name="T61" fmla="*/ 29 h 152"/>
              <a:gd name="T62" fmla="*/ 143 w 145"/>
              <a:gd name="T63" fmla="*/ 73 h 152"/>
              <a:gd name="T64" fmla="*/ 143 w 145"/>
              <a:gd name="T65" fmla="*/ 85 h 152"/>
              <a:gd name="T66" fmla="*/ 130 w 145"/>
              <a:gd name="T67" fmla="*/ 85 h 152"/>
              <a:gd name="T68" fmla="*/ 130 w 145"/>
              <a:gd name="T69" fmla="*/ 73 h 152"/>
              <a:gd name="T70" fmla="*/ 143 w 145"/>
              <a:gd name="T71" fmla="*/ 7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52">
                <a:moveTo>
                  <a:pt x="26" y="68"/>
                </a:moveTo>
                <a:cubicBezTo>
                  <a:pt x="29" y="71"/>
                  <a:pt x="30" y="75"/>
                  <a:pt x="30" y="79"/>
                </a:cubicBezTo>
                <a:cubicBezTo>
                  <a:pt x="30" y="83"/>
                  <a:pt x="29" y="87"/>
                  <a:pt x="26" y="90"/>
                </a:cubicBezTo>
                <a:cubicBezTo>
                  <a:pt x="23" y="93"/>
                  <a:pt x="19" y="94"/>
                  <a:pt x="15" y="94"/>
                </a:cubicBezTo>
                <a:cubicBezTo>
                  <a:pt x="11" y="94"/>
                  <a:pt x="8" y="93"/>
                  <a:pt x="5" y="90"/>
                </a:cubicBezTo>
                <a:cubicBezTo>
                  <a:pt x="2" y="87"/>
                  <a:pt x="0" y="83"/>
                  <a:pt x="0" y="79"/>
                </a:cubicBezTo>
                <a:cubicBezTo>
                  <a:pt x="0" y="75"/>
                  <a:pt x="2" y="71"/>
                  <a:pt x="5" y="68"/>
                </a:cubicBezTo>
                <a:cubicBezTo>
                  <a:pt x="8" y="65"/>
                  <a:pt x="11" y="64"/>
                  <a:pt x="15" y="64"/>
                </a:cubicBezTo>
                <a:cubicBezTo>
                  <a:pt x="19" y="64"/>
                  <a:pt x="23" y="65"/>
                  <a:pt x="26" y="68"/>
                </a:cubicBezTo>
                <a:close/>
                <a:moveTo>
                  <a:pt x="45" y="25"/>
                </a:moveTo>
                <a:cubicBezTo>
                  <a:pt x="49" y="28"/>
                  <a:pt x="50" y="32"/>
                  <a:pt x="50" y="37"/>
                </a:cubicBezTo>
                <a:cubicBezTo>
                  <a:pt x="50" y="41"/>
                  <a:pt x="49" y="45"/>
                  <a:pt x="45" y="48"/>
                </a:cubicBezTo>
                <a:cubicBezTo>
                  <a:pt x="42" y="52"/>
                  <a:pt x="38" y="53"/>
                  <a:pt x="33" y="53"/>
                </a:cubicBezTo>
                <a:cubicBezTo>
                  <a:pt x="29" y="53"/>
                  <a:pt x="25" y="52"/>
                  <a:pt x="22" y="48"/>
                </a:cubicBezTo>
                <a:cubicBezTo>
                  <a:pt x="18" y="45"/>
                  <a:pt x="17" y="41"/>
                  <a:pt x="17" y="37"/>
                </a:cubicBezTo>
                <a:cubicBezTo>
                  <a:pt x="17" y="32"/>
                  <a:pt x="18" y="28"/>
                  <a:pt x="22" y="25"/>
                </a:cubicBezTo>
                <a:cubicBezTo>
                  <a:pt x="25" y="22"/>
                  <a:pt x="29" y="20"/>
                  <a:pt x="33" y="20"/>
                </a:cubicBezTo>
                <a:cubicBezTo>
                  <a:pt x="38" y="20"/>
                  <a:pt x="42" y="22"/>
                  <a:pt x="45" y="25"/>
                </a:cubicBezTo>
                <a:close/>
                <a:moveTo>
                  <a:pt x="43" y="112"/>
                </a:moveTo>
                <a:cubicBezTo>
                  <a:pt x="46" y="114"/>
                  <a:pt x="47" y="118"/>
                  <a:pt x="47" y="121"/>
                </a:cubicBezTo>
                <a:cubicBezTo>
                  <a:pt x="47" y="125"/>
                  <a:pt x="46" y="128"/>
                  <a:pt x="43" y="131"/>
                </a:cubicBezTo>
                <a:cubicBezTo>
                  <a:pt x="40" y="134"/>
                  <a:pt x="37" y="135"/>
                  <a:pt x="33" y="135"/>
                </a:cubicBezTo>
                <a:cubicBezTo>
                  <a:pt x="30" y="135"/>
                  <a:pt x="26" y="134"/>
                  <a:pt x="24" y="131"/>
                </a:cubicBezTo>
                <a:cubicBezTo>
                  <a:pt x="21" y="128"/>
                  <a:pt x="20" y="125"/>
                  <a:pt x="20" y="121"/>
                </a:cubicBezTo>
                <a:cubicBezTo>
                  <a:pt x="20" y="118"/>
                  <a:pt x="21" y="114"/>
                  <a:pt x="24" y="112"/>
                </a:cubicBezTo>
                <a:cubicBezTo>
                  <a:pt x="26" y="109"/>
                  <a:pt x="30" y="108"/>
                  <a:pt x="33" y="108"/>
                </a:cubicBezTo>
                <a:cubicBezTo>
                  <a:pt x="37" y="108"/>
                  <a:pt x="40" y="109"/>
                  <a:pt x="43" y="112"/>
                </a:cubicBezTo>
                <a:close/>
                <a:moveTo>
                  <a:pt x="89" y="6"/>
                </a:moveTo>
                <a:cubicBezTo>
                  <a:pt x="92" y="9"/>
                  <a:pt x="94" y="13"/>
                  <a:pt x="94" y="18"/>
                </a:cubicBezTo>
                <a:cubicBezTo>
                  <a:pt x="94" y="23"/>
                  <a:pt x="92" y="28"/>
                  <a:pt x="89" y="31"/>
                </a:cubicBezTo>
                <a:cubicBezTo>
                  <a:pt x="85" y="35"/>
                  <a:pt x="81" y="37"/>
                  <a:pt x="76" y="37"/>
                </a:cubicBezTo>
                <a:cubicBezTo>
                  <a:pt x="71" y="37"/>
                  <a:pt x="67" y="35"/>
                  <a:pt x="63" y="31"/>
                </a:cubicBezTo>
                <a:cubicBezTo>
                  <a:pt x="59" y="28"/>
                  <a:pt x="58" y="23"/>
                  <a:pt x="58" y="18"/>
                </a:cubicBezTo>
                <a:cubicBezTo>
                  <a:pt x="58" y="13"/>
                  <a:pt x="59" y="9"/>
                  <a:pt x="63" y="6"/>
                </a:cubicBezTo>
                <a:cubicBezTo>
                  <a:pt x="67" y="2"/>
                  <a:pt x="71" y="0"/>
                  <a:pt x="76" y="0"/>
                </a:cubicBezTo>
                <a:cubicBezTo>
                  <a:pt x="81" y="0"/>
                  <a:pt x="85" y="2"/>
                  <a:pt x="89" y="6"/>
                </a:cubicBezTo>
                <a:close/>
                <a:moveTo>
                  <a:pt x="84" y="131"/>
                </a:moveTo>
                <a:cubicBezTo>
                  <a:pt x="87" y="133"/>
                  <a:pt x="88" y="136"/>
                  <a:pt x="88" y="139"/>
                </a:cubicBezTo>
                <a:cubicBezTo>
                  <a:pt x="88" y="143"/>
                  <a:pt x="87" y="146"/>
                  <a:pt x="84" y="148"/>
                </a:cubicBezTo>
                <a:cubicBezTo>
                  <a:pt x="82" y="150"/>
                  <a:pt x="79" y="152"/>
                  <a:pt x="76" y="152"/>
                </a:cubicBezTo>
                <a:cubicBezTo>
                  <a:pt x="73" y="152"/>
                  <a:pt x="70" y="150"/>
                  <a:pt x="67" y="148"/>
                </a:cubicBezTo>
                <a:cubicBezTo>
                  <a:pt x="65" y="146"/>
                  <a:pt x="64" y="143"/>
                  <a:pt x="64" y="139"/>
                </a:cubicBezTo>
                <a:cubicBezTo>
                  <a:pt x="64" y="136"/>
                  <a:pt x="65" y="133"/>
                  <a:pt x="67" y="131"/>
                </a:cubicBezTo>
                <a:cubicBezTo>
                  <a:pt x="70" y="129"/>
                  <a:pt x="73" y="127"/>
                  <a:pt x="76" y="127"/>
                </a:cubicBezTo>
                <a:cubicBezTo>
                  <a:pt x="79" y="127"/>
                  <a:pt x="82" y="129"/>
                  <a:pt x="84" y="131"/>
                </a:cubicBezTo>
                <a:close/>
                <a:moveTo>
                  <a:pt x="126" y="114"/>
                </a:moveTo>
                <a:cubicBezTo>
                  <a:pt x="128" y="116"/>
                  <a:pt x="129" y="118"/>
                  <a:pt x="129" y="121"/>
                </a:cubicBezTo>
                <a:cubicBezTo>
                  <a:pt x="129" y="124"/>
                  <a:pt x="128" y="127"/>
                  <a:pt x="126" y="129"/>
                </a:cubicBezTo>
                <a:cubicBezTo>
                  <a:pt x="124" y="131"/>
                  <a:pt x="121" y="132"/>
                  <a:pt x="118" y="132"/>
                </a:cubicBezTo>
                <a:cubicBezTo>
                  <a:pt x="115" y="132"/>
                  <a:pt x="113" y="131"/>
                  <a:pt x="111" y="129"/>
                </a:cubicBezTo>
                <a:cubicBezTo>
                  <a:pt x="109" y="127"/>
                  <a:pt x="108" y="124"/>
                  <a:pt x="108" y="121"/>
                </a:cubicBezTo>
                <a:cubicBezTo>
                  <a:pt x="108" y="118"/>
                  <a:pt x="109" y="116"/>
                  <a:pt x="111" y="114"/>
                </a:cubicBezTo>
                <a:cubicBezTo>
                  <a:pt x="113" y="112"/>
                  <a:pt x="115" y="111"/>
                  <a:pt x="118" y="111"/>
                </a:cubicBezTo>
                <a:cubicBezTo>
                  <a:pt x="121" y="111"/>
                  <a:pt x="124" y="112"/>
                  <a:pt x="126" y="114"/>
                </a:cubicBezTo>
                <a:close/>
                <a:moveTo>
                  <a:pt x="124" y="31"/>
                </a:moveTo>
                <a:cubicBezTo>
                  <a:pt x="125" y="33"/>
                  <a:pt x="126" y="34"/>
                  <a:pt x="126" y="37"/>
                </a:cubicBezTo>
                <a:cubicBezTo>
                  <a:pt x="126" y="39"/>
                  <a:pt x="125" y="40"/>
                  <a:pt x="124" y="42"/>
                </a:cubicBezTo>
                <a:cubicBezTo>
                  <a:pt x="122" y="43"/>
                  <a:pt x="120" y="44"/>
                  <a:pt x="118" y="44"/>
                </a:cubicBezTo>
                <a:cubicBezTo>
                  <a:pt x="116" y="44"/>
                  <a:pt x="114" y="43"/>
                  <a:pt x="113" y="42"/>
                </a:cubicBezTo>
                <a:cubicBezTo>
                  <a:pt x="111" y="40"/>
                  <a:pt x="111" y="39"/>
                  <a:pt x="111" y="37"/>
                </a:cubicBezTo>
                <a:cubicBezTo>
                  <a:pt x="111" y="34"/>
                  <a:pt x="111" y="33"/>
                  <a:pt x="113" y="31"/>
                </a:cubicBezTo>
                <a:cubicBezTo>
                  <a:pt x="114" y="30"/>
                  <a:pt x="116" y="29"/>
                  <a:pt x="118" y="29"/>
                </a:cubicBezTo>
                <a:cubicBezTo>
                  <a:pt x="120" y="29"/>
                  <a:pt x="122" y="30"/>
                  <a:pt x="124" y="31"/>
                </a:cubicBezTo>
                <a:close/>
                <a:moveTo>
                  <a:pt x="143" y="73"/>
                </a:moveTo>
                <a:cubicBezTo>
                  <a:pt x="145" y="74"/>
                  <a:pt x="145" y="76"/>
                  <a:pt x="145" y="79"/>
                </a:cubicBezTo>
                <a:cubicBezTo>
                  <a:pt x="145" y="81"/>
                  <a:pt x="145" y="84"/>
                  <a:pt x="143" y="85"/>
                </a:cubicBezTo>
                <a:cubicBezTo>
                  <a:pt x="141" y="87"/>
                  <a:pt x="139" y="88"/>
                  <a:pt x="136" y="88"/>
                </a:cubicBezTo>
                <a:cubicBezTo>
                  <a:pt x="134" y="88"/>
                  <a:pt x="132" y="87"/>
                  <a:pt x="130" y="85"/>
                </a:cubicBezTo>
                <a:cubicBezTo>
                  <a:pt x="128" y="84"/>
                  <a:pt x="127" y="81"/>
                  <a:pt x="127" y="79"/>
                </a:cubicBezTo>
                <a:cubicBezTo>
                  <a:pt x="127" y="76"/>
                  <a:pt x="128" y="74"/>
                  <a:pt x="130" y="73"/>
                </a:cubicBezTo>
                <a:cubicBezTo>
                  <a:pt x="132" y="71"/>
                  <a:pt x="134" y="70"/>
                  <a:pt x="136" y="70"/>
                </a:cubicBezTo>
                <a:cubicBezTo>
                  <a:pt x="139" y="70"/>
                  <a:pt x="141" y="71"/>
                  <a:pt x="143"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0" name="Freeform 248"/>
          <p:cNvSpPr/>
          <p:nvPr/>
        </p:nvSpPr>
        <p:spPr bwMode="auto">
          <a:xfrm>
            <a:off x="2961895" y="4406585"/>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46">
                <a:moveTo>
                  <a:pt x="136" y="36"/>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1" name="Freeform 249"/>
          <p:cNvSpPr/>
          <p:nvPr/>
        </p:nvSpPr>
        <p:spPr bwMode="auto">
          <a:xfrm>
            <a:off x="3234145" y="4397941"/>
            <a:ext cx="241999" cy="218232"/>
          </a:xfrm>
          <a:custGeom>
            <a:avLst/>
            <a:gdLst>
              <a:gd name="T0" fmla="*/ 169 w 169"/>
              <a:gd name="T1" fmla="*/ 100 h 152"/>
              <a:gd name="T2" fmla="*/ 157 w 169"/>
              <a:gd name="T3" fmla="*/ 143 h 152"/>
              <a:gd name="T4" fmla="*/ 156 w 169"/>
              <a:gd name="T5" fmla="*/ 145 h 152"/>
              <a:gd name="T6" fmla="*/ 155 w 169"/>
              <a:gd name="T7" fmla="*/ 148 h 152"/>
              <a:gd name="T8" fmla="*/ 154 w 169"/>
              <a:gd name="T9" fmla="*/ 150 h 152"/>
              <a:gd name="T10" fmla="*/ 151 w 169"/>
              <a:gd name="T11" fmla="*/ 152 h 152"/>
              <a:gd name="T12" fmla="*/ 149 w 169"/>
              <a:gd name="T13" fmla="*/ 151 h 152"/>
              <a:gd name="T14" fmla="*/ 148 w 169"/>
              <a:gd name="T15" fmla="*/ 148 h 152"/>
              <a:gd name="T16" fmla="*/ 148 w 169"/>
              <a:gd name="T17" fmla="*/ 146 h 152"/>
              <a:gd name="T18" fmla="*/ 148 w 169"/>
              <a:gd name="T19" fmla="*/ 144 h 152"/>
              <a:gd name="T20" fmla="*/ 149 w 169"/>
              <a:gd name="T21" fmla="*/ 132 h 152"/>
              <a:gd name="T22" fmla="*/ 147 w 169"/>
              <a:gd name="T23" fmla="*/ 115 h 152"/>
              <a:gd name="T24" fmla="*/ 143 w 169"/>
              <a:gd name="T25" fmla="*/ 102 h 152"/>
              <a:gd name="T26" fmla="*/ 135 w 169"/>
              <a:gd name="T27" fmla="*/ 92 h 152"/>
              <a:gd name="T28" fmla="*/ 125 w 169"/>
              <a:gd name="T29" fmla="*/ 86 h 152"/>
              <a:gd name="T30" fmla="*/ 112 w 169"/>
              <a:gd name="T31" fmla="*/ 82 h 152"/>
              <a:gd name="T32" fmla="*/ 98 w 169"/>
              <a:gd name="T33" fmla="*/ 79 h 152"/>
              <a:gd name="T34" fmla="*/ 81 w 169"/>
              <a:gd name="T35" fmla="*/ 79 h 152"/>
              <a:gd name="T36" fmla="*/ 60 w 169"/>
              <a:gd name="T37" fmla="*/ 79 h 152"/>
              <a:gd name="T38" fmla="*/ 60 w 169"/>
              <a:gd name="T39" fmla="*/ 103 h 152"/>
              <a:gd name="T40" fmla="*/ 58 w 169"/>
              <a:gd name="T41" fmla="*/ 107 h 152"/>
              <a:gd name="T42" fmla="*/ 54 w 169"/>
              <a:gd name="T43" fmla="*/ 109 h 152"/>
              <a:gd name="T44" fmla="*/ 50 w 169"/>
              <a:gd name="T45" fmla="*/ 107 h 152"/>
              <a:gd name="T46" fmla="*/ 1 w 169"/>
              <a:gd name="T47" fmla="*/ 59 h 152"/>
              <a:gd name="T48" fmla="*/ 0 w 169"/>
              <a:gd name="T49" fmla="*/ 55 h 152"/>
              <a:gd name="T50" fmla="*/ 1 w 169"/>
              <a:gd name="T51" fmla="*/ 50 h 152"/>
              <a:gd name="T52" fmla="*/ 50 w 169"/>
              <a:gd name="T53" fmla="*/ 2 h 152"/>
              <a:gd name="T54" fmla="*/ 54 w 169"/>
              <a:gd name="T55" fmla="*/ 0 h 152"/>
              <a:gd name="T56" fmla="*/ 58 w 169"/>
              <a:gd name="T57" fmla="*/ 2 h 152"/>
              <a:gd name="T58" fmla="*/ 60 w 169"/>
              <a:gd name="T59" fmla="*/ 6 h 152"/>
              <a:gd name="T60" fmla="*/ 60 w 169"/>
              <a:gd name="T61" fmla="*/ 31 h 152"/>
              <a:gd name="T62" fmla="*/ 81 w 169"/>
              <a:gd name="T63" fmla="*/ 31 h 152"/>
              <a:gd name="T64" fmla="*/ 164 w 169"/>
              <a:gd name="T65" fmla="*/ 69 h 152"/>
              <a:gd name="T66" fmla="*/ 169 w 169"/>
              <a:gd name="T67" fmla="*/ 10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152">
                <a:moveTo>
                  <a:pt x="169" y="100"/>
                </a:moveTo>
                <a:cubicBezTo>
                  <a:pt x="169" y="111"/>
                  <a:pt x="165" y="125"/>
                  <a:pt x="157" y="143"/>
                </a:cubicBezTo>
                <a:cubicBezTo>
                  <a:pt x="157" y="143"/>
                  <a:pt x="157" y="144"/>
                  <a:pt x="156" y="145"/>
                </a:cubicBezTo>
                <a:cubicBezTo>
                  <a:pt x="156" y="146"/>
                  <a:pt x="155" y="147"/>
                  <a:pt x="155" y="148"/>
                </a:cubicBezTo>
                <a:cubicBezTo>
                  <a:pt x="154" y="149"/>
                  <a:pt x="154" y="149"/>
                  <a:pt x="154" y="150"/>
                </a:cubicBezTo>
                <a:cubicBezTo>
                  <a:pt x="153" y="151"/>
                  <a:pt x="152" y="152"/>
                  <a:pt x="151" y="152"/>
                </a:cubicBezTo>
                <a:cubicBezTo>
                  <a:pt x="150" y="152"/>
                  <a:pt x="149" y="151"/>
                  <a:pt x="149" y="151"/>
                </a:cubicBezTo>
                <a:cubicBezTo>
                  <a:pt x="148" y="150"/>
                  <a:pt x="148" y="149"/>
                  <a:pt x="148" y="148"/>
                </a:cubicBezTo>
                <a:cubicBezTo>
                  <a:pt x="148" y="148"/>
                  <a:pt x="148" y="147"/>
                  <a:pt x="148" y="146"/>
                </a:cubicBezTo>
                <a:cubicBezTo>
                  <a:pt x="148" y="145"/>
                  <a:pt x="148" y="144"/>
                  <a:pt x="148" y="144"/>
                </a:cubicBezTo>
                <a:cubicBezTo>
                  <a:pt x="149" y="139"/>
                  <a:pt x="149" y="135"/>
                  <a:pt x="149" y="132"/>
                </a:cubicBezTo>
                <a:cubicBezTo>
                  <a:pt x="149" y="126"/>
                  <a:pt x="148" y="120"/>
                  <a:pt x="147" y="115"/>
                </a:cubicBezTo>
                <a:cubicBezTo>
                  <a:pt x="146" y="110"/>
                  <a:pt x="145" y="105"/>
                  <a:pt x="143" y="102"/>
                </a:cubicBezTo>
                <a:cubicBezTo>
                  <a:pt x="141" y="98"/>
                  <a:pt x="138" y="95"/>
                  <a:pt x="135" y="92"/>
                </a:cubicBezTo>
                <a:cubicBezTo>
                  <a:pt x="132" y="89"/>
                  <a:pt x="129" y="87"/>
                  <a:pt x="125" y="86"/>
                </a:cubicBezTo>
                <a:cubicBezTo>
                  <a:pt x="121" y="84"/>
                  <a:pt x="117" y="83"/>
                  <a:pt x="112" y="82"/>
                </a:cubicBezTo>
                <a:cubicBezTo>
                  <a:pt x="108" y="81"/>
                  <a:pt x="103" y="80"/>
                  <a:pt x="98" y="79"/>
                </a:cubicBezTo>
                <a:cubicBezTo>
                  <a:pt x="93" y="79"/>
                  <a:pt x="87" y="79"/>
                  <a:pt x="81" y="79"/>
                </a:cubicBezTo>
                <a:cubicBezTo>
                  <a:pt x="60" y="79"/>
                  <a:pt x="60" y="79"/>
                  <a:pt x="60" y="79"/>
                </a:cubicBezTo>
                <a:cubicBezTo>
                  <a:pt x="60" y="103"/>
                  <a:pt x="60" y="103"/>
                  <a:pt x="60" y="103"/>
                </a:cubicBezTo>
                <a:cubicBezTo>
                  <a:pt x="60" y="105"/>
                  <a:pt x="60" y="106"/>
                  <a:pt x="58" y="107"/>
                </a:cubicBezTo>
                <a:cubicBezTo>
                  <a:pt x="57" y="109"/>
                  <a:pt x="56" y="109"/>
                  <a:pt x="54" y="109"/>
                </a:cubicBezTo>
                <a:cubicBezTo>
                  <a:pt x="52" y="109"/>
                  <a:pt x="51" y="109"/>
                  <a:pt x="50" y="107"/>
                </a:cubicBezTo>
                <a:cubicBezTo>
                  <a:pt x="1" y="59"/>
                  <a:pt x="1" y="59"/>
                  <a:pt x="1" y="59"/>
                </a:cubicBezTo>
                <a:cubicBezTo>
                  <a:pt x="0" y="58"/>
                  <a:pt x="0" y="56"/>
                  <a:pt x="0" y="55"/>
                </a:cubicBezTo>
                <a:cubicBezTo>
                  <a:pt x="0" y="53"/>
                  <a:pt x="0" y="52"/>
                  <a:pt x="1" y="50"/>
                </a:cubicBezTo>
                <a:cubicBezTo>
                  <a:pt x="50" y="2"/>
                  <a:pt x="50" y="2"/>
                  <a:pt x="50" y="2"/>
                </a:cubicBezTo>
                <a:cubicBezTo>
                  <a:pt x="51" y="1"/>
                  <a:pt x="52" y="0"/>
                  <a:pt x="54" y="0"/>
                </a:cubicBezTo>
                <a:cubicBezTo>
                  <a:pt x="56" y="0"/>
                  <a:pt x="57" y="1"/>
                  <a:pt x="58" y="2"/>
                </a:cubicBezTo>
                <a:cubicBezTo>
                  <a:pt x="60" y="3"/>
                  <a:pt x="60" y="5"/>
                  <a:pt x="60" y="6"/>
                </a:cubicBezTo>
                <a:cubicBezTo>
                  <a:pt x="60" y="31"/>
                  <a:pt x="60" y="31"/>
                  <a:pt x="60" y="31"/>
                </a:cubicBezTo>
                <a:cubicBezTo>
                  <a:pt x="81" y="31"/>
                  <a:pt x="81" y="31"/>
                  <a:pt x="81" y="31"/>
                </a:cubicBezTo>
                <a:cubicBezTo>
                  <a:pt x="126" y="31"/>
                  <a:pt x="154" y="43"/>
                  <a:pt x="164" y="69"/>
                </a:cubicBezTo>
                <a:cubicBezTo>
                  <a:pt x="167" y="77"/>
                  <a:pt x="169" y="88"/>
                  <a:pt x="169"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2" name="Freeform 250"/>
          <p:cNvSpPr>
            <a:spLocks noEditPoints="1"/>
          </p:cNvSpPr>
          <p:nvPr/>
        </p:nvSpPr>
        <p:spPr bwMode="auto">
          <a:xfrm>
            <a:off x="3540965" y="4423869"/>
            <a:ext cx="224714" cy="192304"/>
          </a:xfrm>
          <a:custGeom>
            <a:avLst/>
            <a:gdLst>
              <a:gd name="T0" fmla="*/ 152 w 157"/>
              <a:gd name="T1" fmla="*/ 106 h 134"/>
              <a:gd name="T2" fmla="*/ 128 w 157"/>
              <a:gd name="T3" fmla="*/ 127 h 134"/>
              <a:gd name="T4" fmla="*/ 96 w 157"/>
              <a:gd name="T5" fmla="*/ 133 h 134"/>
              <a:gd name="T6" fmla="*/ 67 w 157"/>
              <a:gd name="T7" fmla="*/ 133 h 134"/>
              <a:gd name="T8" fmla="*/ 38 w 157"/>
              <a:gd name="T9" fmla="*/ 129 h 134"/>
              <a:gd name="T10" fmla="*/ 14 w 157"/>
              <a:gd name="T11" fmla="*/ 117 h 134"/>
              <a:gd name="T12" fmla="*/ 0 w 157"/>
              <a:gd name="T13" fmla="*/ 75 h 134"/>
              <a:gd name="T14" fmla="*/ 10 w 157"/>
              <a:gd name="T15" fmla="*/ 21 h 134"/>
              <a:gd name="T16" fmla="*/ 33 w 157"/>
              <a:gd name="T17" fmla="*/ 4 h 134"/>
              <a:gd name="T18" fmla="*/ 80 w 157"/>
              <a:gd name="T19" fmla="*/ 13 h 134"/>
              <a:gd name="T20" fmla="*/ 124 w 157"/>
              <a:gd name="T21" fmla="*/ 4 h 134"/>
              <a:gd name="T22" fmla="*/ 147 w 157"/>
              <a:gd name="T23" fmla="*/ 21 h 134"/>
              <a:gd name="T24" fmla="*/ 157 w 157"/>
              <a:gd name="T25" fmla="*/ 75 h 134"/>
              <a:gd name="T26" fmla="*/ 130 w 157"/>
              <a:gd name="T27" fmla="*/ 72 h 134"/>
              <a:gd name="T28" fmla="*/ 94 w 157"/>
              <a:gd name="T29" fmla="*/ 66 h 134"/>
              <a:gd name="T30" fmla="*/ 64 w 157"/>
              <a:gd name="T31" fmla="*/ 66 h 134"/>
              <a:gd name="T32" fmla="*/ 28 w 157"/>
              <a:gd name="T33" fmla="*/ 72 h 134"/>
              <a:gd name="T34" fmla="*/ 24 w 157"/>
              <a:gd name="T35" fmla="*/ 106 h 134"/>
              <a:gd name="T36" fmla="*/ 43 w 157"/>
              <a:gd name="T37" fmla="*/ 121 h 134"/>
              <a:gd name="T38" fmla="*/ 71 w 157"/>
              <a:gd name="T39" fmla="*/ 125 h 134"/>
              <a:gd name="T40" fmla="*/ 101 w 157"/>
              <a:gd name="T41" fmla="*/ 124 h 134"/>
              <a:gd name="T42" fmla="*/ 125 w 157"/>
              <a:gd name="T43" fmla="*/ 115 h 134"/>
              <a:gd name="T44" fmla="*/ 136 w 157"/>
              <a:gd name="T45" fmla="*/ 91 h 134"/>
              <a:gd name="T46" fmla="*/ 61 w 157"/>
              <a:gd name="T47" fmla="*/ 91 h 134"/>
              <a:gd name="T48" fmla="*/ 55 w 157"/>
              <a:gd name="T49" fmla="*/ 106 h 134"/>
              <a:gd name="T50" fmla="*/ 42 w 157"/>
              <a:gd name="T51" fmla="*/ 106 h 134"/>
              <a:gd name="T52" fmla="*/ 36 w 157"/>
              <a:gd name="T53" fmla="*/ 91 h 134"/>
              <a:gd name="T54" fmla="*/ 42 w 157"/>
              <a:gd name="T55" fmla="*/ 76 h 134"/>
              <a:gd name="T56" fmla="*/ 55 w 157"/>
              <a:gd name="T57" fmla="*/ 76 h 134"/>
              <a:gd name="T58" fmla="*/ 120 w 157"/>
              <a:gd name="T59" fmla="*/ 83 h 134"/>
              <a:gd name="T60" fmla="*/ 120 w 157"/>
              <a:gd name="T61" fmla="*/ 99 h 134"/>
              <a:gd name="T62" fmla="*/ 109 w 157"/>
              <a:gd name="T63" fmla="*/ 109 h 134"/>
              <a:gd name="T64" fmla="*/ 98 w 157"/>
              <a:gd name="T65" fmla="*/ 99 h 134"/>
              <a:gd name="T66" fmla="*/ 98 w 157"/>
              <a:gd name="T67" fmla="*/ 83 h 134"/>
              <a:gd name="T68" fmla="*/ 109 w 157"/>
              <a:gd name="T69" fmla="*/ 73 h 134"/>
              <a:gd name="T70" fmla="*/ 120 w 157"/>
              <a:gd name="T71" fmla="*/ 8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7" h="134">
                <a:moveTo>
                  <a:pt x="157" y="75"/>
                </a:moveTo>
                <a:cubicBezTo>
                  <a:pt x="157" y="88"/>
                  <a:pt x="155" y="98"/>
                  <a:pt x="152" y="106"/>
                </a:cubicBezTo>
                <a:cubicBezTo>
                  <a:pt x="149" y="111"/>
                  <a:pt x="146" y="115"/>
                  <a:pt x="142" y="118"/>
                </a:cubicBezTo>
                <a:cubicBezTo>
                  <a:pt x="137" y="122"/>
                  <a:pt x="133" y="125"/>
                  <a:pt x="128" y="127"/>
                </a:cubicBezTo>
                <a:cubicBezTo>
                  <a:pt x="124" y="128"/>
                  <a:pt x="118" y="130"/>
                  <a:pt x="112" y="131"/>
                </a:cubicBezTo>
                <a:cubicBezTo>
                  <a:pt x="106" y="132"/>
                  <a:pt x="101" y="133"/>
                  <a:pt x="96" y="133"/>
                </a:cubicBezTo>
                <a:cubicBezTo>
                  <a:pt x="91" y="133"/>
                  <a:pt x="86" y="134"/>
                  <a:pt x="80" y="134"/>
                </a:cubicBezTo>
                <a:cubicBezTo>
                  <a:pt x="75" y="134"/>
                  <a:pt x="71" y="133"/>
                  <a:pt x="67" y="133"/>
                </a:cubicBezTo>
                <a:cubicBezTo>
                  <a:pt x="63" y="133"/>
                  <a:pt x="58" y="133"/>
                  <a:pt x="53" y="132"/>
                </a:cubicBezTo>
                <a:cubicBezTo>
                  <a:pt x="48" y="131"/>
                  <a:pt x="43" y="131"/>
                  <a:pt x="38" y="129"/>
                </a:cubicBezTo>
                <a:cubicBezTo>
                  <a:pt x="34" y="128"/>
                  <a:pt x="30" y="126"/>
                  <a:pt x="25" y="124"/>
                </a:cubicBezTo>
                <a:cubicBezTo>
                  <a:pt x="21" y="122"/>
                  <a:pt x="17" y="120"/>
                  <a:pt x="14" y="117"/>
                </a:cubicBezTo>
                <a:cubicBezTo>
                  <a:pt x="11" y="114"/>
                  <a:pt x="8" y="110"/>
                  <a:pt x="6" y="106"/>
                </a:cubicBezTo>
                <a:cubicBezTo>
                  <a:pt x="2" y="98"/>
                  <a:pt x="0" y="88"/>
                  <a:pt x="0" y="75"/>
                </a:cubicBezTo>
                <a:cubicBezTo>
                  <a:pt x="0" y="60"/>
                  <a:pt x="4" y="47"/>
                  <a:pt x="13" y="37"/>
                </a:cubicBezTo>
                <a:cubicBezTo>
                  <a:pt x="11" y="32"/>
                  <a:pt x="10" y="27"/>
                  <a:pt x="10" y="21"/>
                </a:cubicBezTo>
                <a:cubicBezTo>
                  <a:pt x="10" y="14"/>
                  <a:pt x="12" y="7"/>
                  <a:pt x="15" y="0"/>
                </a:cubicBezTo>
                <a:cubicBezTo>
                  <a:pt x="22" y="0"/>
                  <a:pt x="28" y="2"/>
                  <a:pt x="33" y="4"/>
                </a:cubicBezTo>
                <a:cubicBezTo>
                  <a:pt x="38" y="7"/>
                  <a:pt x="44" y="11"/>
                  <a:pt x="51" y="16"/>
                </a:cubicBezTo>
                <a:cubicBezTo>
                  <a:pt x="60" y="14"/>
                  <a:pt x="70" y="13"/>
                  <a:pt x="80" y="13"/>
                </a:cubicBezTo>
                <a:cubicBezTo>
                  <a:pt x="90" y="13"/>
                  <a:pt x="98" y="14"/>
                  <a:pt x="107" y="16"/>
                </a:cubicBezTo>
                <a:cubicBezTo>
                  <a:pt x="113" y="10"/>
                  <a:pt x="119" y="7"/>
                  <a:pt x="124" y="4"/>
                </a:cubicBezTo>
                <a:cubicBezTo>
                  <a:pt x="130" y="2"/>
                  <a:pt x="135" y="0"/>
                  <a:pt x="142" y="0"/>
                </a:cubicBezTo>
                <a:cubicBezTo>
                  <a:pt x="145" y="7"/>
                  <a:pt x="147" y="14"/>
                  <a:pt x="147" y="21"/>
                </a:cubicBezTo>
                <a:cubicBezTo>
                  <a:pt x="147" y="27"/>
                  <a:pt x="146" y="32"/>
                  <a:pt x="144" y="37"/>
                </a:cubicBezTo>
                <a:cubicBezTo>
                  <a:pt x="153" y="47"/>
                  <a:pt x="157" y="60"/>
                  <a:pt x="157" y="75"/>
                </a:cubicBezTo>
                <a:close/>
                <a:moveTo>
                  <a:pt x="136" y="91"/>
                </a:moveTo>
                <a:cubicBezTo>
                  <a:pt x="136" y="84"/>
                  <a:pt x="134" y="77"/>
                  <a:pt x="130" y="72"/>
                </a:cubicBezTo>
                <a:cubicBezTo>
                  <a:pt x="125" y="67"/>
                  <a:pt x="119" y="64"/>
                  <a:pt x="112" y="64"/>
                </a:cubicBezTo>
                <a:cubicBezTo>
                  <a:pt x="109" y="64"/>
                  <a:pt x="103" y="65"/>
                  <a:pt x="94" y="66"/>
                </a:cubicBezTo>
                <a:cubicBezTo>
                  <a:pt x="89" y="67"/>
                  <a:pt x="84" y="67"/>
                  <a:pt x="79" y="67"/>
                </a:cubicBezTo>
                <a:cubicBezTo>
                  <a:pt x="73" y="67"/>
                  <a:pt x="68" y="67"/>
                  <a:pt x="64" y="66"/>
                </a:cubicBezTo>
                <a:cubicBezTo>
                  <a:pt x="54" y="65"/>
                  <a:pt x="48" y="64"/>
                  <a:pt x="45" y="64"/>
                </a:cubicBezTo>
                <a:cubicBezTo>
                  <a:pt x="38" y="64"/>
                  <a:pt x="32" y="67"/>
                  <a:pt x="28" y="72"/>
                </a:cubicBezTo>
                <a:cubicBezTo>
                  <a:pt x="23" y="77"/>
                  <a:pt x="21" y="84"/>
                  <a:pt x="21" y="91"/>
                </a:cubicBezTo>
                <a:cubicBezTo>
                  <a:pt x="21" y="97"/>
                  <a:pt x="22" y="102"/>
                  <a:pt x="24" y="106"/>
                </a:cubicBezTo>
                <a:cubicBezTo>
                  <a:pt x="26" y="110"/>
                  <a:pt x="29" y="113"/>
                  <a:pt x="32" y="115"/>
                </a:cubicBezTo>
                <a:cubicBezTo>
                  <a:pt x="35" y="118"/>
                  <a:pt x="39" y="120"/>
                  <a:pt x="43" y="121"/>
                </a:cubicBezTo>
                <a:cubicBezTo>
                  <a:pt x="48" y="123"/>
                  <a:pt x="52" y="123"/>
                  <a:pt x="57" y="124"/>
                </a:cubicBezTo>
                <a:cubicBezTo>
                  <a:pt x="61" y="124"/>
                  <a:pt x="66" y="125"/>
                  <a:pt x="71" y="125"/>
                </a:cubicBezTo>
                <a:cubicBezTo>
                  <a:pt x="87" y="125"/>
                  <a:pt x="87" y="125"/>
                  <a:pt x="87" y="125"/>
                </a:cubicBezTo>
                <a:cubicBezTo>
                  <a:pt x="92" y="125"/>
                  <a:pt x="96" y="124"/>
                  <a:pt x="101" y="124"/>
                </a:cubicBezTo>
                <a:cubicBezTo>
                  <a:pt x="105" y="123"/>
                  <a:pt x="109" y="123"/>
                  <a:pt x="114" y="121"/>
                </a:cubicBezTo>
                <a:cubicBezTo>
                  <a:pt x="119" y="120"/>
                  <a:pt x="122" y="118"/>
                  <a:pt x="125" y="115"/>
                </a:cubicBezTo>
                <a:cubicBezTo>
                  <a:pt x="129" y="113"/>
                  <a:pt x="131" y="110"/>
                  <a:pt x="133" y="106"/>
                </a:cubicBezTo>
                <a:cubicBezTo>
                  <a:pt x="135" y="102"/>
                  <a:pt x="136" y="97"/>
                  <a:pt x="136" y="91"/>
                </a:cubicBezTo>
                <a:close/>
                <a:moveTo>
                  <a:pt x="59" y="83"/>
                </a:moveTo>
                <a:cubicBezTo>
                  <a:pt x="60" y="86"/>
                  <a:pt x="61" y="89"/>
                  <a:pt x="61" y="91"/>
                </a:cubicBezTo>
                <a:cubicBezTo>
                  <a:pt x="61" y="94"/>
                  <a:pt x="60" y="96"/>
                  <a:pt x="59" y="99"/>
                </a:cubicBezTo>
                <a:cubicBezTo>
                  <a:pt x="59" y="102"/>
                  <a:pt x="57" y="104"/>
                  <a:pt x="55" y="106"/>
                </a:cubicBezTo>
                <a:cubicBezTo>
                  <a:pt x="53" y="108"/>
                  <a:pt x="51" y="109"/>
                  <a:pt x="48" y="109"/>
                </a:cubicBezTo>
                <a:cubicBezTo>
                  <a:pt x="46" y="109"/>
                  <a:pt x="44" y="108"/>
                  <a:pt x="42" y="106"/>
                </a:cubicBezTo>
                <a:cubicBezTo>
                  <a:pt x="40" y="104"/>
                  <a:pt x="38" y="102"/>
                  <a:pt x="38" y="99"/>
                </a:cubicBezTo>
                <a:cubicBezTo>
                  <a:pt x="37" y="96"/>
                  <a:pt x="36" y="94"/>
                  <a:pt x="36" y="91"/>
                </a:cubicBezTo>
                <a:cubicBezTo>
                  <a:pt x="36" y="89"/>
                  <a:pt x="37" y="86"/>
                  <a:pt x="38" y="83"/>
                </a:cubicBezTo>
                <a:cubicBezTo>
                  <a:pt x="38" y="81"/>
                  <a:pt x="40" y="78"/>
                  <a:pt x="42" y="76"/>
                </a:cubicBezTo>
                <a:cubicBezTo>
                  <a:pt x="44" y="74"/>
                  <a:pt x="46" y="73"/>
                  <a:pt x="48" y="73"/>
                </a:cubicBezTo>
                <a:cubicBezTo>
                  <a:pt x="51" y="73"/>
                  <a:pt x="53" y="74"/>
                  <a:pt x="55" y="76"/>
                </a:cubicBezTo>
                <a:cubicBezTo>
                  <a:pt x="57" y="78"/>
                  <a:pt x="59" y="81"/>
                  <a:pt x="59" y="83"/>
                </a:cubicBezTo>
                <a:close/>
                <a:moveTo>
                  <a:pt x="120" y="83"/>
                </a:moveTo>
                <a:cubicBezTo>
                  <a:pt x="121" y="86"/>
                  <a:pt x="121" y="89"/>
                  <a:pt x="121" y="91"/>
                </a:cubicBezTo>
                <a:cubicBezTo>
                  <a:pt x="121" y="94"/>
                  <a:pt x="121" y="96"/>
                  <a:pt x="120" y="99"/>
                </a:cubicBezTo>
                <a:cubicBezTo>
                  <a:pt x="119" y="102"/>
                  <a:pt x="118" y="104"/>
                  <a:pt x="116" y="106"/>
                </a:cubicBezTo>
                <a:cubicBezTo>
                  <a:pt x="114" y="108"/>
                  <a:pt x="112" y="109"/>
                  <a:pt x="109" y="109"/>
                </a:cubicBezTo>
                <a:cubicBezTo>
                  <a:pt x="106" y="109"/>
                  <a:pt x="104" y="108"/>
                  <a:pt x="102" y="106"/>
                </a:cubicBezTo>
                <a:cubicBezTo>
                  <a:pt x="100" y="104"/>
                  <a:pt x="99" y="102"/>
                  <a:pt x="98" y="99"/>
                </a:cubicBezTo>
                <a:cubicBezTo>
                  <a:pt x="97" y="96"/>
                  <a:pt x="97" y="94"/>
                  <a:pt x="97" y="91"/>
                </a:cubicBezTo>
                <a:cubicBezTo>
                  <a:pt x="97" y="89"/>
                  <a:pt x="97" y="86"/>
                  <a:pt x="98" y="83"/>
                </a:cubicBezTo>
                <a:cubicBezTo>
                  <a:pt x="99" y="81"/>
                  <a:pt x="100" y="78"/>
                  <a:pt x="102" y="76"/>
                </a:cubicBezTo>
                <a:cubicBezTo>
                  <a:pt x="104" y="74"/>
                  <a:pt x="106" y="73"/>
                  <a:pt x="109" y="73"/>
                </a:cubicBezTo>
                <a:cubicBezTo>
                  <a:pt x="112" y="73"/>
                  <a:pt x="114" y="74"/>
                  <a:pt x="116" y="76"/>
                </a:cubicBezTo>
                <a:cubicBezTo>
                  <a:pt x="118" y="78"/>
                  <a:pt x="119" y="81"/>
                  <a:pt x="120" y="8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3" name="Freeform 251"/>
          <p:cNvSpPr>
            <a:spLocks noEditPoints="1"/>
          </p:cNvSpPr>
          <p:nvPr/>
        </p:nvSpPr>
        <p:spPr bwMode="auto">
          <a:xfrm>
            <a:off x="3830499" y="4406585"/>
            <a:ext cx="226876" cy="190143"/>
          </a:xfrm>
          <a:custGeom>
            <a:avLst/>
            <a:gdLst>
              <a:gd name="T0" fmla="*/ 158 w 158"/>
              <a:gd name="T1" fmla="*/ 46 h 133"/>
              <a:gd name="T2" fmla="*/ 158 w 158"/>
              <a:gd name="T3" fmla="*/ 112 h 133"/>
              <a:gd name="T4" fmla="*/ 151 w 158"/>
              <a:gd name="T5" fmla="*/ 127 h 133"/>
              <a:gd name="T6" fmla="*/ 136 w 158"/>
              <a:gd name="T7" fmla="*/ 133 h 133"/>
              <a:gd name="T8" fmla="*/ 22 w 158"/>
              <a:gd name="T9" fmla="*/ 133 h 133"/>
              <a:gd name="T10" fmla="*/ 7 w 158"/>
              <a:gd name="T11" fmla="*/ 127 h 133"/>
              <a:gd name="T12" fmla="*/ 0 w 158"/>
              <a:gd name="T13" fmla="*/ 112 h 133"/>
              <a:gd name="T14" fmla="*/ 0 w 158"/>
              <a:gd name="T15" fmla="*/ 21 h 133"/>
              <a:gd name="T16" fmla="*/ 7 w 158"/>
              <a:gd name="T17" fmla="*/ 7 h 133"/>
              <a:gd name="T18" fmla="*/ 22 w 158"/>
              <a:gd name="T19" fmla="*/ 0 h 133"/>
              <a:gd name="T20" fmla="*/ 52 w 158"/>
              <a:gd name="T21" fmla="*/ 0 h 133"/>
              <a:gd name="T22" fmla="*/ 67 w 158"/>
              <a:gd name="T23" fmla="*/ 7 h 133"/>
              <a:gd name="T24" fmla="*/ 73 w 158"/>
              <a:gd name="T25" fmla="*/ 21 h 133"/>
              <a:gd name="T26" fmla="*/ 73 w 158"/>
              <a:gd name="T27" fmla="*/ 25 h 133"/>
              <a:gd name="T28" fmla="*/ 136 w 158"/>
              <a:gd name="T29" fmla="*/ 25 h 133"/>
              <a:gd name="T30" fmla="*/ 151 w 158"/>
              <a:gd name="T31" fmla="*/ 31 h 133"/>
              <a:gd name="T32" fmla="*/ 158 w 158"/>
              <a:gd name="T33" fmla="*/ 46 h 133"/>
              <a:gd name="T34" fmla="*/ 146 w 158"/>
              <a:gd name="T35" fmla="*/ 112 h 133"/>
              <a:gd name="T36" fmla="*/ 146 w 158"/>
              <a:gd name="T37" fmla="*/ 46 h 133"/>
              <a:gd name="T38" fmla="*/ 143 w 158"/>
              <a:gd name="T39" fmla="*/ 39 h 133"/>
              <a:gd name="T40" fmla="*/ 136 w 158"/>
              <a:gd name="T41" fmla="*/ 37 h 133"/>
              <a:gd name="T42" fmla="*/ 70 w 158"/>
              <a:gd name="T43" fmla="*/ 37 h 133"/>
              <a:gd name="T44" fmla="*/ 63 w 158"/>
              <a:gd name="T45" fmla="*/ 34 h 133"/>
              <a:gd name="T46" fmla="*/ 61 w 158"/>
              <a:gd name="T47" fmla="*/ 28 h 133"/>
              <a:gd name="T48" fmla="*/ 61 w 158"/>
              <a:gd name="T49" fmla="*/ 21 h 133"/>
              <a:gd name="T50" fmla="*/ 58 w 158"/>
              <a:gd name="T51" fmla="*/ 15 h 133"/>
              <a:gd name="T52" fmla="*/ 52 w 158"/>
              <a:gd name="T53" fmla="*/ 12 h 133"/>
              <a:gd name="T54" fmla="*/ 22 w 158"/>
              <a:gd name="T55" fmla="*/ 12 h 133"/>
              <a:gd name="T56" fmla="*/ 15 w 158"/>
              <a:gd name="T57" fmla="*/ 15 h 133"/>
              <a:gd name="T58" fmla="*/ 12 w 158"/>
              <a:gd name="T59" fmla="*/ 21 h 133"/>
              <a:gd name="T60" fmla="*/ 12 w 158"/>
              <a:gd name="T61" fmla="*/ 112 h 133"/>
              <a:gd name="T62" fmla="*/ 15 w 158"/>
              <a:gd name="T63" fmla="*/ 119 h 133"/>
              <a:gd name="T64" fmla="*/ 22 w 158"/>
              <a:gd name="T65" fmla="*/ 121 h 133"/>
              <a:gd name="T66" fmla="*/ 136 w 158"/>
              <a:gd name="T67" fmla="*/ 121 h 133"/>
              <a:gd name="T68" fmla="*/ 143 w 158"/>
              <a:gd name="T69" fmla="*/ 119 h 133"/>
              <a:gd name="T70" fmla="*/ 146 w 158"/>
              <a:gd name="T71" fmla="*/ 1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133">
                <a:moveTo>
                  <a:pt x="158" y="46"/>
                </a:moveTo>
                <a:cubicBezTo>
                  <a:pt x="158" y="112"/>
                  <a:pt x="158" y="112"/>
                  <a:pt x="158" y="112"/>
                </a:cubicBezTo>
                <a:cubicBezTo>
                  <a:pt x="158" y="118"/>
                  <a:pt x="156" y="123"/>
                  <a:pt x="151" y="127"/>
                </a:cubicBezTo>
                <a:cubicBezTo>
                  <a:pt x="147" y="131"/>
                  <a:pt x="142" y="133"/>
                  <a:pt x="136" y="133"/>
                </a:cubicBezTo>
                <a:cubicBezTo>
                  <a:pt x="22" y="133"/>
                  <a:pt x="22" y="133"/>
                  <a:pt x="22" y="133"/>
                </a:cubicBezTo>
                <a:cubicBezTo>
                  <a:pt x="16" y="133"/>
                  <a:pt x="11" y="131"/>
                  <a:pt x="7" y="127"/>
                </a:cubicBezTo>
                <a:cubicBezTo>
                  <a:pt x="2" y="123"/>
                  <a:pt x="0" y="118"/>
                  <a:pt x="0" y="112"/>
                </a:cubicBezTo>
                <a:cubicBezTo>
                  <a:pt x="0" y="21"/>
                  <a:pt x="0" y="21"/>
                  <a:pt x="0" y="21"/>
                </a:cubicBezTo>
                <a:cubicBezTo>
                  <a:pt x="0" y="16"/>
                  <a:pt x="2" y="11"/>
                  <a:pt x="7" y="7"/>
                </a:cubicBezTo>
                <a:cubicBezTo>
                  <a:pt x="11" y="2"/>
                  <a:pt x="16" y="0"/>
                  <a:pt x="22" y="0"/>
                </a:cubicBezTo>
                <a:cubicBezTo>
                  <a:pt x="52" y="0"/>
                  <a:pt x="52" y="0"/>
                  <a:pt x="52" y="0"/>
                </a:cubicBezTo>
                <a:cubicBezTo>
                  <a:pt x="58" y="0"/>
                  <a:pt x="63" y="2"/>
                  <a:pt x="67" y="7"/>
                </a:cubicBezTo>
                <a:cubicBezTo>
                  <a:pt x="71" y="11"/>
                  <a:pt x="73" y="16"/>
                  <a:pt x="73" y="21"/>
                </a:cubicBezTo>
                <a:cubicBezTo>
                  <a:pt x="73" y="25"/>
                  <a:pt x="73" y="25"/>
                  <a:pt x="73" y="25"/>
                </a:cubicBezTo>
                <a:cubicBezTo>
                  <a:pt x="136" y="25"/>
                  <a:pt x="136" y="25"/>
                  <a:pt x="136" y="25"/>
                </a:cubicBezTo>
                <a:cubicBezTo>
                  <a:pt x="142" y="25"/>
                  <a:pt x="147" y="27"/>
                  <a:pt x="151" y="31"/>
                </a:cubicBezTo>
                <a:cubicBezTo>
                  <a:pt x="156" y="35"/>
                  <a:pt x="158" y="40"/>
                  <a:pt x="158" y="46"/>
                </a:cubicBezTo>
                <a:close/>
                <a:moveTo>
                  <a:pt x="146" y="112"/>
                </a:moveTo>
                <a:cubicBezTo>
                  <a:pt x="146" y="46"/>
                  <a:pt x="146" y="46"/>
                  <a:pt x="146" y="46"/>
                </a:cubicBezTo>
                <a:cubicBezTo>
                  <a:pt x="146" y="43"/>
                  <a:pt x="145" y="41"/>
                  <a:pt x="143" y="39"/>
                </a:cubicBezTo>
                <a:cubicBezTo>
                  <a:pt x="141" y="38"/>
                  <a:pt x="139" y="37"/>
                  <a:pt x="136" y="37"/>
                </a:cubicBezTo>
                <a:cubicBezTo>
                  <a:pt x="70" y="37"/>
                  <a:pt x="70" y="37"/>
                  <a:pt x="70" y="37"/>
                </a:cubicBezTo>
                <a:cubicBezTo>
                  <a:pt x="67" y="37"/>
                  <a:pt x="65" y="36"/>
                  <a:pt x="63" y="34"/>
                </a:cubicBezTo>
                <a:cubicBezTo>
                  <a:pt x="62" y="32"/>
                  <a:pt x="61" y="30"/>
                  <a:pt x="61" y="28"/>
                </a:cubicBezTo>
                <a:cubicBezTo>
                  <a:pt x="61" y="21"/>
                  <a:pt x="61" y="21"/>
                  <a:pt x="61" y="21"/>
                </a:cubicBezTo>
                <a:cubicBezTo>
                  <a:pt x="61" y="19"/>
                  <a:pt x="60" y="17"/>
                  <a:pt x="58" y="15"/>
                </a:cubicBezTo>
                <a:cubicBezTo>
                  <a:pt x="56" y="13"/>
                  <a:pt x="54" y="12"/>
                  <a:pt x="52" y="12"/>
                </a:cubicBezTo>
                <a:cubicBezTo>
                  <a:pt x="22" y="12"/>
                  <a:pt x="22" y="12"/>
                  <a:pt x="22" y="12"/>
                </a:cubicBezTo>
                <a:cubicBezTo>
                  <a:pt x="19" y="12"/>
                  <a:pt x="17" y="13"/>
                  <a:pt x="15" y="15"/>
                </a:cubicBezTo>
                <a:cubicBezTo>
                  <a:pt x="13" y="17"/>
                  <a:pt x="12" y="19"/>
                  <a:pt x="12" y="21"/>
                </a:cubicBezTo>
                <a:cubicBezTo>
                  <a:pt x="12" y="112"/>
                  <a:pt x="12" y="112"/>
                  <a:pt x="12" y="112"/>
                </a:cubicBezTo>
                <a:cubicBezTo>
                  <a:pt x="12" y="115"/>
                  <a:pt x="13" y="117"/>
                  <a:pt x="15" y="119"/>
                </a:cubicBezTo>
                <a:cubicBezTo>
                  <a:pt x="17" y="120"/>
                  <a:pt x="19" y="121"/>
                  <a:pt x="22" y="121"/>
                </a:cubicBezTo>
                <a:cubicBezTo>
                  <a:pt x="136" y="121"/>
                  <a:pt x="136" y="121"/>
                  <a:pt x="136" y="121"/>
                </a:cubicBezTo>
                <a:cubicBezTo>
                  <a:pt x="139" y="121"/>
                  <a:pt x="141" y="120"/>
                  <a:pt x="143" y="119"/>
                </a:cubicBezTo>
                <a:cubicBezTo>
                  <a:pt x="145" y="117"/>
                  <a:pt x="146" y="115"/>
                  <a:pt x="146" y="1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4" name="Freeform 252"/>
          <p:cNvSpPr>
            <a:spLocks noEditPoints="1"/>
          </p:cNvSpPr>
          <p:nvPr/>
        </p:nvSpPr>
        <p:spPr bwMode="auto">
          <a:xfrm>
            <a:off x="4122194" y="4406585"/>
            <a:ext cx="257125" cy="190143"/>
          </a:xfrm>
          <a:custGeom>
            <a:avLst/>
            <a:gdLst>
              <a:gd name="T0" fmla="*/ 180 w 180"/>
              <a:gd name="T1" fmla="*/ 76 h 133"/>
              <a:gd name="T2" fmla="*/ 176 w 180"/>
              <a:gd name="T3" fmla="*/ 88 h 133"/>
              <a:gd name="T4" fmla="*/ 148 w 180"/>
              <a:gd name="T5" fmla="*/ 122 h 133"/>
              <a:gd name="T6" fmla="*/ 137 w 180"/>
              <a:gd name="T7" fmla="*/ 130 h 133"/>
              <a:gd name="T8" fmla="*/ 124 w 180"/>
              <a:gd name="T9" fmla="*/ 133 h 133"/>
              <a:gd name="T10" fmla="*/ 21 w 180"/>
              <a:gd name="T11" fmla="*/ 133 h 133"/>
              <a:gd name="T12" fmla="*/ 6 w 180"/>
              <a:gd name="T13" fmla="*/ 127 h 133"/>
              <a:gd name="T14" fmla="*/ 0 w 180"/>
              <a:gd name="T15" fmla="*/ 112 h 133"/>
              <a:gd name="T16" fmla="*/ 0 w 180"/>
              <a:gd name="T17" fmla="*/ 21 h 133"/>
              <a:gd name="T18" fmla="*/ 6 w 180"/>
              <a:gd name="T19" fmla="*/ 7 h 133"/>
              <a:gd name="T20" fmla="*/ 21 w 180"/>
              <a:gd name="T21" fmla="*/ 0 h 133"/>
              <a:gd name="T22" fmla="*/ 51 w 180"/>
              <a:gd name="T23" fmla="*/ 0 h 133"/>
              <a:gd name="T24" fmla="*/ 66 w 180"/>
              <a:gd name="T25" fmla="*/ 7 h 133"/>
              <a:gd name="T26" fmla="*/ 72 w 180"/>
              <a:gd name="T27" fmla="*/ 21 h 133"/>
              <a:gd name="T28" fmla="*/ 72 w 180"/>
              <a:gd name="T29" fmla="*/ 25 h 133"/>
              <a:gd name="T30" fmla="*/ 124 w 180"/>
              <a:gd name="T31" fmla="*/ 25 h 133"/>
              <a:gd name="T32" fmla="*/ 139 w 180"/>
              <a:gd name="T33" fmla="*/ 31 h 133"/>
              <a:gd name="T34" fmla="*/ 145 w 180"/>
              <a:gd name="T35" fmla="*/ 46 h 133"/>
              <a:gd name="T36" fmla="*/ 145 w 180"/>
              <a:gd name="T37" fmla="*/ 61 h 133"/>
              <a:gd name="T38" fmla="*/ 163 w 180"/>
              <a:gd name="T39" fmla="*/ 61 h 133"/>
              <a:gd name="T40" fmla="*/ 172 w 180"/>
              <a:gd name="T41" fmla="*/ 63 h 133"/>
              <a:gd name="T42" fmla="*/ 179 w 180"/>
              <a:gd name="T43" fmla="*/ 70 h 133"/>
              <a:gd name="T44" fmla="*/ 180 w 180"/>
              <a:gd name="T45" fmla="*/ 76 h 133"/>
              <a:gd name="T46" fmla="*/ 60 w 180"/>
              <a:gd name="T47" fmla="*/ 61 h 133"/>
              <a:gd name="T48" fmla="*/ 133 w 180"/>
              <a:gd name="T49" fmla="*/ 61 h 133"/>
              <a:gd name="T50" fmla="*/ 133 w 180"/>
              <a:gd name="T51" fmla="*/ 46 h 133"/>
              <a:gd name="T52" fmla="*/ 130 w 180"/>
              <a:gd name="T53" fmla="*/ 39 h 133"/>
              <a:gd name="T54" fmla="*/ 124 w 180"/>
              <a:gd name="T55" fmla="*/ 37 h 133"/>
              <a:gd name="T56" fmla="*/ 69 w 180"/>
              <a:gd name="T57" fmla="*/ 37 h 133"/>
              <a:gd name="T58" fmla="*/ 63 w 180"/>
              <a:gd name="T59" fmla="*/ 34 h 133"/>
              <a:gd name="T60" fmla="*/ 60 w 180"/>
              <a:gd name="T61" fmla="*/ 28 h 133"/>
              <a:gd name="T62" fmla="*/ 60 w 180"/>
              <a:gd name="T63" fmla="*/ 21 h 133"/>
              <a:gd name="T64" fmla="*/ 57 w 180"/>
              <a:gd name="T65" fmla="*/ 15 h 133"/>
              <a:gd name="T66" fmla="*/ 51 w 180"/>
              <a:gd name="T67" fmla="*/ 12 h 133"/>
              <a:gd name="T68" fmla="*/ 21 w 180"/>
              <a:gd name="T69" fmla="*/ 12 h 133"/>
              <a:gd name="T70" fmla="*/ 14 w 180"/>
              <a:gd name="T71" fmla="*/ 15 h 133"/>
              <a:gd name="T72" fmla="*/ 12 w 180"/>
              <a:gd name="T73" fmla="*/ 21 h 133"/>
              <a:gd name="T74" fmla="*/ 12 w 180"/>
              <a:gd name="T75" fmla="*/ 102 h 133"/>
              <a:gd name="T76" fmla="*/ 36 w 180"/>
              <a:gd name="T77" fmla="*/ 72 h 133"/>
              <a:gd name="T78" fmla="*/ 47 w 180"/>
              <a:gd name="T79" fmla="*/ 64 h 133"/>
              <a:gd name="T80" fmla="*/ 60 w 180"/>
              <a:gd name="T81" fmla="*/ 61 h 133"/>
              <a:gd name="T82" fmla="*/ 168 w 180"/>
              <a:gd name="T83" fmla="*/ 76 h 133"/>
              <a:gd name="T84" fmla="*/ 163 w 180"/>
              <a:gd name="T85" fmla="*/ 73 h 133"/>
              <a:gd name="T86" fmla="*/ 60 w 180"/>
              <a:gd name="T87" fmla="*/ 73 h 133"/>
              <a:gd name="T88" fmla="*/ 52 w 180"/>
              <a:gd name="T89" fmla="*/ 75 h 133"/>
              <a:gd name="T90" fmla="*/ 45 w 180"/>
              <a:gd name="T91" fmla="*/ 80 h 133"/>
              <a:gd name="T92" fmla="*/ 17 w 180"/>
              <a:gd name="T93" fmla="*/ 114 h 133"/>
              <a:gd name="T94" fmla="*/ 16 w 180"/>
              <a:gd name="T95" fmla="*/ 118 h 133"/>
              <a:gd name="T96" fmla="*/ 21 w 180"/>
              <a:gd name="T97" fmla="*/ 121 h 133"/>
              <a:gd name="T98" fmla="*/ 124 w 180"/>
              <a:gd name="T99" fmla="*/ 121 h 133"/>
              <a:gd name="T100" fmla="*/ 132 w 180"/>
              <a:gd name="T101" fmla="*/ 119 h 133"/>
              <a:gd name="T102" fmla="*/ 139 w 180"/>
              <a:gd name="T103" fmla="*/ 114 h 133"/>
              <a:gd name="T104" fmla="*/ 166 w 180"/>
              <a:gd name="T105" fmla="*/ 80 h 133"/>
              <a:gd name="T106" fmla="*/ 168 w 180"/>
              <a:gd name="T107" fmla="*/ 7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0" h="133">
                <a:moveTo>
                  <a:pt x="180" y="76"/>
                </a:moveTo>
                <a:cubicBezTo>
                  <a:pt x="180" y="80"/>
                  <a:pt x="179" y="84"/>
                  <a:pt x="176" y="88"/>
                </a:cubicBezTo>
                <a:cubicBezTo>
                  <a:pt x="148" y="122"/>
                  <a:pt x="148" y="122"/>
                  <a:pt x="148" y="122"/>
                </a:cubicBezTo>
                <a:cubicBezTo>
                  <a:pt x="145" y="125"/>
                  <a:pt x="142" y="128"/>
                  <a:pt x="137" y="130"/>
                </a:cubicBezTo>
                <a:cubicBezTo>
                  <a:pt x="132" y="132"/>
                  <a:pt x="128" y="133"/>
                  <a:pt x="124" y="133"/>
                </a:cubicBezTo>
                <a:cubicBezTo>
                  <a:pt x="21" y="133"/>
                  <a:pt x="21" y="133"/>
                  <a:pt x="21" y="133"/>
                </a:cubicBezTo>
                <a:cubicBezTo>
                  <a:pt x="15" y="133"/>
                  <a:pt x="10" y="131"/>
                  <a:pt x="6" y="127"/>
                </a:cubicBezTo>
                <a:cubicBezTo>
                  <a:pt x="2" y="123"/>
                  <a:pt x="0" y="118"/>
                  <a:pt x="0" y="112"/>
                </a:cubicBezTo>
                <a:cubicBezTo>
                  <a:pt x="0" y="21"/>
                  <a:pt x="0" y="21"/>
                  <a:pt x="0" y="21"/>
                </a:cubicBezTo>
                <a:cubicBezTo>
                  <a:pt x="0" y="16"/>
                  <a:pt x="2" y="11"/>
                  <a:pt x="6" y="7"/>
                </a:cubicBezTo>
                <a:cubicBezTo>
                  <a:pt x="10" y="2"/>
                  <a:pt x="15" y="0"/>
                  <a:pt x="21" y="0"/>
                </a:cubicBezTo>
                <a:cubicBezTo>
                  <a:pt x="51" y="0"/>
                  <a:pt x="51" y="0"/>
                  <a:pt x="51" y="0"/>
                </a:cubicBezTo>
                <a:cubicBezTo>
                  <a:pt x="57" y="0"/>
                  <a:pt x="62" y="2"/>
                  <a:pt x="66" y="7"/>
                </a:cubicBezTo>
                <a:cubicBezTo>
                  <a:pt x="70" y="11"/>
                  <a:pt x="72" y="16"/>
                  <a:pt x="72" y="21"/>
                </a:cubicBezTo>
                <a:cubicBezTo>
                  <a:pt x="72" y="25"/>
                  <a:pt x="72" y="25"/>
                  <a:pt x="72" y="25"/>
                </a:cubicBezTo>
                <a:cubicBezTo>
                  <a:pt x="124" y="25"/>
                  <a:pt x="124" y="25"/>
                  <a:pt x="124" y="25"/>
                </a:cubicBezTo>
                <a:cubicBezTo>
                  <a:pt x="129" y="25"/>
                  <a:pt x="134" y="27"/>
                  <a:pt x="139" y="31"/>
                </a:cubicBezTo>
                <a:cubicBezTo>
                  <a:pt x="143" y="35"/>
                  <a:pt x="145" y="40"/>
                  <a:pt x="145" y="46"/>
                </a:cubicBezTo>
                <a:cubicBezTo>
                  <a:pt x="145" y="61"/>
                  <a:pt x="145" y="61"/>
                  <a:pt x="145" y="61"/>
                </a:cubicBezTo>
                <a:cubicBezTo>
                  <a:pt x="163" y="61"/>
                  <a:pt x="163" y="61"/>
                  <a:pt x="163" y="61"/>
                </a:cubicBezTo>
                <a:cubicBezTo>
                  <a:pt x="166" y="61"/>
                  <a:pt x="170" y="62"/>
                  <a:pt x="172" y="63"/>
                </a:cubicBezTo>
                <a:cubicBezTo>
                  <a:pt x="175" y="65"/>
                  <a:pt x="177" y="67"/>
                  <a:pt x="179" y="70"/>
                </a:cubicBezTo>
                <a:cubicBezTo>
                  <a:pt x="180" y="72"/>
                  <a:pt x="180" y="74"/>
                  <a:pt x="180" y="76"/>
                </a:cubicBezTo>
                <a:close/>
                <a:moveTo>
                  <a:pt x="60" y="61"/>
                </a:moveTo>
                <a:cubicBezTo>
                  <a:pt x="133" y="61"/>
                  <a:pt x="133" y="61"/>
                  <a:pt x="133" y="61"/>
                </a:cubicBezTo>
                <a:cubicBezTo>
                  <a:pt x="133" y="46"/>
                  <a:pt x="133" y="46"/>
                  <a:pt x="133" y="46"/>
                </a:cubicBezTo>
                <a:cubicBezTo>
                  <a:pt x="133" y="43"/>
                  <a:pt x="132" y="41"/>
                  <a:pt x="130" y="39"/>
                </a:cubicBezTo>
                <a:cubicBezTo>
                  <a:pt x="128" y="38"/>
                  <a:pt x="126" y="37"/>
                  <a:pt x="124" y="37"/>
                </a:cubicBezTo>
                <a:cubicBezTo>
                  <a:pt x="69" y="37"/>
                  <a:pt x="69" y="37"/>
                  <a:pt x="69" y="37"/>
                </a:cubicBezTo>
                <a:cubicBezTo>
                  <a:pt x="67" y="37"/>
                  <a:pt x="65" y="36"/>
                  <a:pt x="63" y="34"/>
                </a:cubicBezTo>
                <a:cubicBezTo>
                  <a:pt x="61" y="32"/>
                  <a:pt x="60" y="30"/>
                  <a:pt x="60" y="28"/>
                </a:cubicBezTo>
                <a:cubicBezTo>
                  <a:pt x="60" y="21"/>
                  <a:pt x="60" y="21"/>
                  <a:pt x="60" y="21"/>
                </a:cubicBezTo>
                <a:cubicBezTo>
                  <a:pt x="60" y="19"/>
                  <a:pt x="59" y="17"/>
                  <a:pt x="57" y="15"/>
                </a:cubicBezTo>
                <a:cubicBezTo>
                  <a:pt x="56" y="13"/>
                  <a:pt x="54" y="12"/>
                  <a:pt x="51" y="12"/>
                </a:cubicBezTo>
                <a:cubicBezTo>
                  <a:pt x="21" y="12"/>
                  <a:pt x="21" y="12"/>
                  <a:pt x="21" y="12"/>
                </a:cubicBezTo>
                <a:cubicBezTo>
                  <a:pt x="18" y="12"/>
                  <a:pt x="16" y="13"/>
                  <a:pt x="14" y="15"/>
                </a:cubicBezTo>
                <a:cubicBezTo>
                  <a:pt x="13" y="17"/>
                  <a:pt x="12" y="19"/>
                  <a:pt x="12" y="21"/>
                </a:cubicBezTo>
                <a:cubicBezTo>
                  <a:pt x="12" y="102"/>
                  <a:pt x="12" y="102"/>
                  <a:pt x="12" y="102"/>
                </a:cubicBezTo>
                <a:cubicBezTo>
                  <a:pt x="36" y="72"/>
                  <a:pt x="36" y="72"/>
                  <a:pt x="36" y="72"/>
                </a:cubicBezTo>
                <a:cubicBezTo>
                  <a:pt x="39" y="69"/>
                  <a:pt x="42" y="66"/>
                  <a:pt x="47" y="64"/>
                </a:cubicBezTo>
                <a:cubicBezTo>
                  <a:pt x="51" y="62"/>
                  <a:pt x="56" y="61"/>
                  <a:pt x="60" y="61"/>
                </a:cubicBezTo>
                <a:close/>
                <a:moveTo>
                  <a:pt x="168" y="76"/>
                </a:moveTo>
                <a:cubicBezTo>
                  <a:pt x="168" y="74"/>
                  <a:pt x="166" y="73"/>
                  <a:pt x="163" y="73"/>
                </a:cubicBezTo>
                <a:cubicBezTo>
                  <a:pt x="60" y="73"/>
                  <a:pt x="60" y="73"/>
                  <a:pt x="60" y="73"/>
                </a:cubicBezTo>
                <a:cubicBezTo>
                  <a:pt x="58" y="73"/>
                  <a:pt x="55" y="74"/>
                  <a:pt x="52" y="75"/>
                </a:cubicBezTo>
                <a:cubicBezTo>
                  <a:pt x="49" y="76"/>
                  <a:pt x="47" y="78"/>
                  <a:pt x="45" y="80"/>
                </a:cubicBezTo>
                <a:cubicBezTo>
                  <a:pt x="17" y="114"/>
                  <a:pt x="17" y="114"/>
                  <a:pt x="17" y="114"/>
                </a:cubicBezTo>
                <a:cubicBezTo>
                  <a:pt x="16" y="116"/>
                  <a:pt x="16" y="117"/>
                  <a:pt x="16" y="118"/>
                </a:cubicBezTo>
                <a:cubicBezTo>
                  <a:pt x="16" y="120"/>
                  <a:pt x="17" y="121"/>
                  <a:pt x="21" y="121"/>
                </a:cubicBezTo>
                <a:cubicBezTo>
                  <a:pt x="124" y="121"/>
                  <a:pt x="124" y="121"/>
                  <a:pt x="124" y="121"/>
                </a:cubicBezTo>
                <a:cubicBezTo>
                  <a:pt x="126" y="121"/>
                  <a:pt x="129" y="121"/>
                  <a:pt x="132" y="119"/>
                </a:cubicBezTo>
                <a:cubicBezTo>
                  <a:pt x="135" y="118"/>
                  <a:pt x="137" y="116"/>
                  <a:pt x="139" y="114"/>
                </a:cubicBezTo>
                <a:cubicBezTo>
                  <a:pt x="166" y="80"/>
                  <a:pt x="166" y="80"/>
                  <a:pt x="166" y="80"/>
                </a:cubicBezTo>
                <a:cubicBezTo>
                  <a:pt x="167" y="79"/>
                  <a:pt x="168" y="77"/>
                  <a:pt x="168"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5" name="Freeform 253"/>
          <p:cNvSpPr>
            <a:spLocks noEditPoints="1"/>
          </p:cNvSpPr>
          <p:nvPr/>
        </p:nvSpPr>
        <p:spPr bwMode="auto">
          <a:xfrm>
            <a:off x="4446300" y="4406585"/>
            <a:ext cx="207427" cy="209589"/>
          </a:xfrm>
          <a:custGeom>
            <a:avLst/>
            <a:gdLst>
              <a:gd name="T0" fmla="*/ 145 w 145"/>
              <a:gd name="T1" fmla="*/ 73 h 146"/>
              <a:gd name="T2" fmla="*/ 109 w 145"/>
              <a:gd name="T3" fmla="*/ 136 h 146"/>
              <a:gd name="T4" fmla="*/ 36 w 145"/>
              <a:gd name="T5" fmla="*/ 136 h 146"/>
              <a:gd name="T6" fmla="*/ 0 w 145"/>
              <a:gd name="T7" fmla="*/ 73 h 146"/>
              <a:gd name="T8" fmla="*/ 36 w 145"/>
              <a:gd name="T9" fmla="*/ 10 h 146"/>
              <a:gd name="T10" fmla="*/ 109 w 145"/>
              <a:gd name="T11" fmla="*/ 10 h 146"/>
              <a:gd name="T12" fmla="*/ 128 w 145"/>
              <a:gd name="T13" fmla="*/ 96 h 146"/>
              <a:gd name="T14" fmla="*/ 128 w 145"/>
              <a:gd name="T15" fmla="*/ 49 h 146"/>
              <a:gd name="T16" fmla="*/ 96 w 145"/>
              <a:gd name="T17" fmla="*/ 17 h 146"/>
              <a:gd name="T18" fmla="*/ 49 w 145"/>
              <a:gd name="T19" fmla="*/ 17 h 146"/>
              <a:gd name="T20" fmla="*/ 17 w 145"/>
              <a:gd name="T21" fmla="*/ 49 h 146"/>
              <a:gd name="T22" fmla="*/ 17 w 145"/>
              <a:gd name="T23" fmla="*/ 96 h 146"/>
              <a:gd name="T24" fmla="*/ 49 w 145"/>
              <a:gd name="T25" fmla="*/ 129 h 146"/>
              <a:gd name="T26" fmla="*/ 96 w 145"/>
              <a:gd name="T27" fmla="*/ 129 h 146"/>
              <a:gd name="T28" fmla="*/ 128 w 145"/>
              <a:gd name="T29" fmla="*/ 96 h 146"/>
              <a:gd name="T30" fmla="*/ 61 w 145"/>
              <a:gd name="T31" fmla="*/ 49 h 146"/>
              <a:gd name="T32" fmla="*/ 49 w 145"/>
              <a:gd name="T33" fmla="*/ 61 h 146"/>
              <a:gd name="T34" fmla="*/ 36 w 145"/>
              <a:gd name="T35" fmla="*/ 49 h 146"/>
              <a:gd name="T36" fmla="*/ 49 w 145"/>
              <a:gd name="T37" fmla="*/ 37 h 146"/>
              <a:gd name="T38" fmla="*/ 107 w 145"/>
              <a:gd name="T39" fmla="*/ 90 h 146"/>
              <a:gd name="T40" fmla="*/ 73 w 145"/>
              <a:gd name="T41" fmla="*/ 115 h 146"/>
              <a:gd name="T42" fmla="*/ 38 w 145"/>
              <a:gd name="T43" fmla="*/ 90 h 146"/>
              <a:gd name="T44" fmla="*/ 42 w 145"/>
              <a:gd name="T45" fmla="*/ 82 h 146"/>
              <a:gd name="T46" fmla="*/ 50 w 145"/>
              <a:gd name="T47" fmla="*/ 86 h 146"/>
              <a:gd name="T48" fmla="*/ 73 w 145"/>
              <a:gd name="T49" fmla="*/ 103 h 146"/>
              <a:gd name="T50" fmla="*/ 96 w 145"/>
              <a:gd name="T51" fmla="*/ 86 h 146"/>
              <a:gd name="T52" fmla="*/ 103 w 145"/>
              <a:gd name="T53" fmla="*/ 82 h 146"/>
              <a:gd name="T54" fmla="*/ 107 w 145"/>
              <a:gd name="T55" fmla="*/ 90 h 146"/>
              <a:gd name="T56" fmla="*/ 109 w 145"/>
              <a:gd name="T57" fmla="*/ 49 h 146"/>
              <a:gd name="T58" fmla="*/ 97 w 145"/>
              <a:gd name="T59" fmla="*/ 61 h 146"/>
              <a:gd name="T60" fmla="*/ 85 w 145"/>
              <a:gd name="T61" fmla="*/ 49 h 146"/>
              <a:gd name="T62" fmla="*/ 97 w 145"/>
              <a:gd name="T63" fmla="*/ 3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46">
                <a:moveTo>
                  <a:pt x="136" y="36"/>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7" y="142"/>
                  <a:pt x="36" y="136"/>
                </a:cubicBezTo>
                <a:cubicBezTo>
                  <a:pt x="25" y="129"/>
                  <a:pt x="16" y="121"/>
                  <a:pt x="10" y="109"/>
                </a:cubicBezTo>
                <a:cubicBezTo>
                  <a:pt x="3" y="98"/>
                  <a:pt x="0" y="86"/>
                  <a:pt x="0" y="73"/>
                </a:cubicBezTo>
                <a:cubicBezTo>
                  <a:pt x="0" y="60"/>
                  <a:pt x="3" y="48"/>
                  <a:pt x="10" y="36"/>
                </a:cubicBezTo>
                <a:cubicBezTo>
                  <a:pt x="16" y="25"/>
                  <a:pt x="25" y="17"/>
                  <a:pt x="36" y="10"/>
                </a:cubicBezTo>
                <a:cubicBezTo>
                  <a:pt x="47" y="4"/>
                  <a:pt x="60" y="0"/>
                  <a:pt x="73" y="0"/>
                </a:cubicBezTo>
                <a:cubicBezTo>
                  <a:pt x="86" y="0"/>
                  <a:pt x="98" y="4"/>
                  <a:pt x="109" y="10"/>
                </a:cubicBezTo>
                <a:cubicBezTo>
                  <a:pt x="120" y="17"/>
                  <a:pt x="129" y="25"/>
                  <a:pt x="136" y="36"/>
                </a:cubicBezTo>
                <a:close/>
                <a:moveTo>
                  <a:pt x="128" y="96"/>
                </a:moveTo>
                <a:cubicBezTo>
                  <a:pt x="132" y="89"/>
                  <a:pt x="133" y="81"/>
                  <a:pt x="133" y="73"/>
                </a:cubicBezTo>
                <a:cubicBezTo>
                  <a:pt x="133" y="65"/>
                  <a:pt x="132" y="57"/>
                  <a:pt x="128" y="49"/>
                </a:cubicBezTo>
                <a:cubicBezTo>
                  <a:pt x="125" y="42"/>
                  <a:pt x="121" y="36"/>
                  <a:pt x="116" y="30"/>
                </a:cubicBezTo>
                <a:cubicBezTo>
                  <a:pt x="110" y="25"/>
                  <a:pt x="104" y="20"/>
                  <a:pt x="96" y="17"/>
                </a:cubicBezTo>
                <a:cubicBezTo>
                  <a:pt x="89" y="14"/>
                  <a:pt x="81" y="12"/>
                  <a:pt x="73" y="12"/>
                </a:cubicBezTo>
                <a:cubicBezTo>
                  <a:pt x="65" y="12"/>
                  <a:pt x="57" y="14"/>
                  <a:pt x="49" y="17"/>
                </a:cubicBezTo>
                <a:cubicBezTo>
                  <a:pt x="42" y="20"/>
                  <a:pt x="35" y="25"/>
                  <a:pt x="30" y="30"/>
                </a:cubicBezTo>
                <a:cubicBezTo>
                  <a:pt x="25" y="36"/>
                  <a:pt x="20" y="42"/>
                  <a:pt x="17" y="49"/>
                </a:cubicBezTo>
                <a:cubicBezTo>
                  <a:pt x="14" y="57"/>
                  <a:pt x="12" y="65"/>
                  <a:pt x="12" y="73"/>
                </a:cubicBezTo>
                <a:cubicBezTo>
                  <a:pt x="12" y="81"/>
                  <a:pt x="14" y="89"/>
                  <a:pt x="17" y="96"/>
                </a:cubicBezTo>
                <a:cubicBezTo>
                  <a:pt x="20" y="104"/>
                  <a:pt x="25" y="110"/>
                  <a:pt x="30" y="116"/>
                </a:cubicBezTo>
                <a:cubicBezTo>
                  <a:pt x="35" y="121"/>
                  <a:pt x="42" y="125"/>
                  <a:pt x="49" y="129"/>
                </a:cubicBezTo>
                <a:cubicBezTo>
                  <a:pt x="57" y="132"/>
                  <a:pt x="65" y="133"/>
                  <a:pt x="73" y="133"/>
                </a:cubicBezTo>
                <a:cubicBezTo>
                  <a:pt x="81" y="133"/>
                  <a:pt x="89" y="132"/>
                  <a:pt x="96" y="129"/>
                </a:cubicBezTo>
                <a:cubicBezTo>
                  <a:pt x="104" y="125"/>
                  <a:pt x="110" y="121"/>
                  <a:pt x="116" y="116"/>
                </a:cubicBezTo>
                <a:cubicBezTo>
                  <a:pt x="121" y="110"/>
                  <a:pt x="125" y="104"/>
                  <a:pt x="128" y="96"/>
                </a:cubicBezTo>
                <a:close/>
                <a:moveTo>
                  <a:pt x="57" y="40"/>
                </a:moveTo>
                <a:cubicBezTo>
                  <a:pt x="59" y="43"/>
                  <a:pt x="61" y="45"/>
                  <a:pt x="61" y="49"/>
                </a:cubicBezTo>
                <a:cubicBezTo>
                  <a:pt x="61" y="52"/>
                  <a:pt x="59" y="55"/>
                  <a:pt x="57" y="57"/>
                </a:cubicBezTo>
                <a:cubicBezTo>
                  <a:pt x="55" y="60"/>
                  <a:pt x="52" y="61"/>
                  <a:pt x="49" y="61"/>
                </a:cubicBezTo>
                <a:cubicBezTo>
                  <a:pt x="45" y="61"/>
                  <a:pt x="42" y="60"/>
                  <a:pt x="40" y="57"/>
                </a:cubicBezTo>
                <a:cubicBezTo>
                  <a:pt x="38" y="55"/>
                  <a:pt x="36" y="52"/>
                  <a:pt x="36" y="49"/>
                </a:cubicBezTo>
                <a:cubicBezTo>
                  <a:pt x="36" y="45"/>
                  <a:pt x="38" y="43"/>
                  <a:pt x="40" y="40"/>
                </a:cubicBezTo>
                <a:cubicBezTo>
                  <a:pt x="42" y="38"/>
                  <a:pt x="45" y="37"/>
                  <a:pt x="49" y="37"/>
                </a:cubicBezTo>
                <a:cubicBezTo>
                  <a:pt x="52" y="37"/>
                  <a:pt x="55" y="38"/>
                  <a:pt x="57" y="40"/>
                </a:cubicBezTo>
                <a:close/>
                <a:moveTo>
                  <a:pt x="107" y="90"/>
                </a:moveTo>
                <a:cubicBezTo>
                  <a:pt x="105" y="97"/>
                  <a:pt x="101" y="104"/>
                  <a:pt x="94" y="108"/>
                </a:cubicBezTo>
                <a:cubicBezTo>
                  <a:pt x="88" y="113"/>
                  <a:pt x="81" y="115"/>
                  <a:pt x="73" y="115"/>
                </a:cubicBezTo>
                <a:cubicBezTo>
                  <a:pt x="65" y="115"/>
                  <a:pt x="58" y="113"/>
                  <a:pt x="51" y="108"/>
                </a:cubicBezTo>
                <a:cubicBezTo>
                  <a:pt x="45" y="104"/>
                  <a:pt x="40" y="97"/>
                  <a:pt x="38" y="90"/>
                </a:cubicBezTo>
                <a:cubicBezTo>
                  <a:pt x="38" y="88"/>
                  <a:pt x="38" y="87"/>
                  <a:pt x="39" y="85"/>
                </a:cubicBezTo>
                <a:cubicBezTo>
                  <a:pt x="39" y="84"/>
                  <a:pt x="40" y="83"/>
                  <a:pt x="42" y="82"/>
                </a:cubicBezTo>
                <a:cubicBezTo>
                  <a:pt x="44" y="82"/>
                  <a:pt x="45" y="82"/>
                  <a:pt x="47" y="83"/>
                </a:cubicBezTo>
                <a:cubicBezTo>
                  <a:pt x="48" y="83"/>
                  <a:pt x="49" y="85"/>
                  <a:pt x="50" y="86"/>
                </a:cubicBezTo>
                <a:cubicBezTo>
                  <a:pt x="51" y="91"/>
                  <a:pt x="54" y="95"/>
                  <a:pt x="58" y="99"/>
                </a:cubicBezTo>
                <a:cubicBezTo>
                  <a:pt x="63" y="102"/>
                  <a:pt x="67" y="103"/>
                  <a:pt x="73" y="103"/>
                </a:cubicBezTo>
                <a:cubicBezTo>
                  <a:pt x="78" y="103"/>
                  <a:pt x="83" y="102"/>
                  <a:pt x="87" y="99"/>
                </a:cubicBezTo>
                <a:cubicBezTo>
                  <a:pt x="91" y="95"/>
                  <a:pt x="94" y="91"/>
                  <a:pt x="96" y="86"/>
                </a:cubicBezTo>
                <a:cubicBezTo>
                  <a:pt x="96" y="85"/>
                  <a:pt x="97" y="83"/>
                  <a:pt x="99" y="83"/>
                </a:cubicBezTo>
                <a:cubicBezTo>
                  <a:pt x="100" y="82"/>
                  <a:pt x="102" y="82"/>
                  <a:pt x="103" y="82"/>
                </a:cubicBezTo>
                <a:cubicBezTo>
                  <a:pt x="105" y="83"/>
                  <a:pt x="106" y="84"/>
                  <a:pt x="107" y="85"/>
                </a:cubicBezTo>
                <a:cubicBezTo>
                  <a:pt x="108" y="87"/>
                  <a:pt x="108" y="88"/>
                  <a:pt x="107" y="90"/>
                </a:cubicBezTo>
                <a:close/>
                <a:moveTo>
                  <a:pt x="105" y="40"/>
                </a:moveTo>
                <a:cubicBezTo>
                  <a:pt x="108" y="43"/>
                  <a:pt x="109" y="45"/>
                  <a:pt x="109" y="49"/>
                </a:cubicBezTo>
                <a:cubicBezTo>
                  <a:pt x="109" y="52"/>
                  <a:pt x="108" y="55"/>
                  <a:pt x="105" y="57"/>
                </a:cubicBezTo>
                <a:cubicBezTo>
                  <a:pt x="103" y="60"/>
                  <a:pt x="100" y="61"/>
                  <a:pt x="97" y="61"/>
                </a:cubicBezTo>
                <a:cubicBezTo>
                  <a:pt x="94" y="61"/>
                  <a:pt x="91" y="60"/>
                  <a:pt x="88" y="57"/>
                </a:cubicBezTo>
                <a:cubicBezTo>
                  <a:pt x="86" y="55"/>
                  <a:pt x="85" y="52"/>
                  <a:pt x="85" y="49"/>
                </a:cubicBezTo>
                <a:cubicBezTo>
                  <a:pt x="85" y="45"/>
                  <a:pt x="86" y="43"/>
                  <a:pt x="88" y="40"/>
                </a:cubicBezTo>
                <a:cubicBezTo>
                  <a:pt x="91" y="38"/>
                  <a:pt x="94" y="37"/>
                  <a:pt x="97" y="37"/>
                </a:cubicBezTo>
                <a:cubicBezTo>
                  <a:pt x="100" y="37"/>
                  <a:pt x="103" y="38"/>
                  <a:pt x="105" y="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6" name="Freeform 254"/>
          <p:cNvSpPr>
            <a:spLocks noEditPoints="1"/>
          </p:cNvSpPr>
          <p:nvPr/>
        </p:nvSpPr>
        <p:spPr bwMode="auto">
          <a:xfrm>
            <a:off x="4718549" y="4406585"/>
            <a:ext cx="209589" cy="209589"/>
          </a:xfrm>
          <a:custGeom>
            <a:avLst/>
            <a:gdLst>
              <a:gd name="T0" fmla="*/ 146 w 146"/>
              <a:gd name="T1" fmla="*/ 73 h 146"/>
              <a:gd name="T2" fmla="*/ 109 w 146"/>
              <a:gd name="T3" fmla="*/ 136 h 146"/>
              <a:gd name="T4" fmla="*/ 36 w 146"/>
              <a:gd name="T5" fmla="*/ 136 h 146"/>
              <a:gd name="T6" fmla="*/ 0 w 146"/>
              <a:gd name="T7" fmla="*/ 73 h 146"/>
              <a:gd name="T8" fmla="*/ 36 w 146"/>
              <a:gd name="T9" fmla="*/ 10 h 146"/>
              <a:gd name="T10" fmla="*/ 109 w 146"/>
              <a:gd name="T11" fmla="*/ 10 h 146"/>
              <a:gd name="T12" fmla="*/ 129 w 146"/>
              <a:gd name="T13" fmla="*/ 96 h 146"/>
              <a:gd name="T14" fmla="*/ 129 w 146"/>
              <a:gd name="T15" fmla="*/ 49 h 146"/>
              <a:gd name="T16" fmla="*/ 96 w 146"/>
              <a:gd name="T17" fmla="*/ 17 h 146"/>
              <a:gd name="T18" fmla="*/ 49 w 146"/>
              <a:gd name="T19" fmla="*/ 17 h 146"/>
              <a:gd name="T20" fmla="*/ 17 w 146"/>
              <a:gd name="T21" fmla="*/ 49 h 146"/>
              <a:gd name="T22" fmla="*/ 17 w 146"/>
              <a:gd name="T23" fmla="*/ 96 h 146"/>
              <a:gd name="T24" fmla="*/ 49 w 146"/>
              <a:gd name="T25" fmla="*/ 129 h 146"/>
              <a:gd name="T26" fmla="*/ 96 w 146"/>
              <a:gd name="T27" fmla="*/ 129 h 146"/>
              <a:gd name="T28" fmla="*/ 129 w 146"/>
              <a:gd name="T29" fmla="*/ 96 h 146"/>
              <a:gd name="T30" fmla="*/ 61 w 146"/>
              <a:gd name="T31" fmla="*/ 49 h 146"/>
              <a:gd name="T32" fmla="*/ 49 w 146"/>
              <a:gd name="T33" fmla="*/ 61 h 146"/>
              <a:gd name="T34" fmla="*/ 37 w 146"/>
              <a:gd name="T35" fmla="*/ 49 h 146"/>
              <a:gd name="T36" fmla="*/ 49 w 146"/>
              <a:gd name="T37" fmla="*/ 37 h 146"/>
              <a:gd name="T38" fmla="*/ 108 w 146"/>
              <a:gd name="T39" fmla="*/ 104 h 146"/>
              <a:gd name="T40" fmla="*/ 104 w 146"/>
              <a:gd name="T41" fmla="*/ 112 h 146"/>
              <a:gd name="T42" fmla="*/ 96 w 146"/>
              <a:gd name="T43" fmla="*/ 108 h 146"/>
              <a:gd name="T44" fmla="*/ 73 w 146"/>
              <a:gd name="T45" fmla="*/ 91 h 146"/>
              <a:gd name="T46" fmla="*/ 50 w 146"/>
              <a:gd name="T47" fmla="*/ 108 h 146"/>
              <a:gd name="T48" fmla="*/ 42 w 146"/>
              <a:gd name="T49" fmla="*/ 112 h 146"/>
              <a:gd name="T50" fmla="*/ 38 w 146"/>
              <a:gd name="T51" fmla="*/ 104 h 146"/>
              <a:gd name="T52" fmla="*/ 73 w 146"/>
              <a:gd name="T53" fmla="*/ 79 h 146"/>
              <a:gd name="T54" fmla="*/ 108 w 146"/>
              <a:gd name="T55" fmla="*/ 104 h 146"/>
              <a:gd name="T56" fmla="*/ 109 w 146"/>
              <a:gd name="T57" fmla="*/ 49 h 146"/>
              <a:gd name="T58" fmla="*/ 97 w 146"/>
              <a:gd name="T59" fmla="*/ 61 h 146"/>
              <a:gd name="T60" fmla="*/ 85 w 146"/>
              <a:gd name="T61" fmla="*/ 49 h 146"/>
              <a:gd name="T62" fmla="*/ 97 w 146"/>
              <a:gd name="T63" fmla="*/ 3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46">
                <a:moveTo>
                  <a:pt x="136" y="36"/>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6" y="136"/>
                </a:cubicBezTo>
                <a:cubicBezTo>
                  <a:pt x="25" y="129"/>
                  <a:pt x="17" y="121"/>
                  <a:pt x="10" y="109"/>
                </a:cubicBezTo>
                <a:cubicBezTo>
                  <a:pt x="4" y="98"/>
                  <a:pt x="0" y="86"/>
                  <a:pt x="0" y="73"/>
                </a:cubicBezTo>
                <a:cubicBezTo>
                  <a:pt x="0" y="60"/>
                  <a:pt x="4" y="48"/>
                  <a:pt x="10" y="36"/>
                </a:cubicBezTo>
                <a:cubicBezTo>
                  <a:pt x="17" y="25"/>
                  <a:pt x="25" y="17"/>
                  <a:pt x="36" y="10"/>
                </a:cubicBezTo>
                <a:cubicBezTo>
                  <a:pt x="48" y="4"/>
                  <a:pt x="60" y="0"/>
                  <a:pt x="73" y="0"/>
                </a:cubicBezTo>
                <a:cubicBezTo>
                  <a:pt x="86" y="0"/>
                  <a:pt x="98" y="4"/>
                  <a:pt x="109" y="10"/>
                </a:cubicBezTo>
                <a:cubicBezTo>
                  <a:pt x="121" y="17"/>
                  <a:pt x="129" y="25"/>
                  <a:pt x="136" y="36"/>
                </a:cubicBezTo>
                <a:close/>
                <a:moveTo>
                  <a:pt x="129" y="96"/>
                </a:moveTo>
                <a:cubicBezTo>
                  <a:pt x="132" y="89"/>
                  <a:pt x="133" y="81"/>
                  <a:pt x="133" y="73"/>
                </a:cubicBezTo>
                <a:cubicBezTo>
                  <a:pt x="133" y="65"/>
                  <a:pt x="132" y="57"/>
                  <a:pt x="129" y="49"/>
                </a:cubicBezTo>
                <a:cubicBezTo>
                  <a:pt x="125" y="42"/>
                  <a:pt x="121" y="36"/>
                  <a:pt x="116" y="30"/>
                </a:cubicBezTo>
                <a:cubicBezTo>
                  <a:pt x="110" y="25"/>
                  <a:pt x="104" y="20"/>
                  <a:pt x="96" y="17"/>
                </a:cubicBezTo>
                <a:cubicBezTo>
                  <a:pt x="89" y="14"/>
                  <a:pt x="81" y="12"/>
                  <a:pt x="73" y="12"/>
                </a:cubicBezTo>
                <a:cubicBezTo>
                  <a:pt x="65" y="12"/>
                  <a:pt x="57" y="14"/>
                  <a:pt x="49" y="17"/>
                </a:cubicBezTo>
                <a:cubicBezTo>
                  <a:pt x="42" y="20"/>
                  <a:pt x="36" y="25"/>
                  <a:pt x="30" y="30"/>
                </a:cubicBezTo>
                <a:cubicBezTo>
                  <a:pt x="25" y="36"/>
                  <a:pt x="20" y="42"/>
                  <a:pt x="17" y="49"/>
                </a:cubicBezTo>
                <a:cubicBezTo>
                  <a:pt x="14" y="57"/>
                  <a:pt x="12" y="65"/>
                  <a:pt x="12" y="73"/>
                </a:cubicBezTo>
                <a:cubicBezTo>
                  <a:pt x="12" y="81"/>
                  <a:pt x="14" y="89"/>
                  <a:pt x="17" y="96"/>
                </a:cubicBezTo>
                <a:cubicBezTo>
                  <a:pt x="20" y="104"/>
                  <a:pt x="25" y="110"/>
                  <a:pt x="30" y="116"/>
                </a:cubicBezTo>
                <a:cubicBezTo>
                  <a:pt x="36" y="121"/>
                  <a:pt x="42" y="125"/>
                  <a:pt x="49" y="129"/>
                </a:cubicBezTo>
                <a:cubicBezTo>
                  <a:pt x="57" y="132"/>
                  <a:pt x="65" y="133"/>
                  <a:pt x="73" y="133"/>
                </a:cubicBezTo>
                <a:cubicBezTo>
                  <a:pt x="81" y="133"/>
                  <a:pt x="89" y="132"/>
                  <a:pt x="96" y="129"/>
                </a:cubicBezTo>
                <a:cubicBezTo>
                  <a:pt x="104" y="125"/>
                  <a:pt x="110" y="121"/>
                  <a:pt x="116" y="116"/>
                </a:cubicBezTo>
                <a:cubicBezTo>
                  <a:pt x="121" y="110"/>
                  <a:pt x="125" y="104"/>
                  <a:pt x="129" y="96"/>
                </a:cubicBezTo>
                <a:close/>
                <a:moveTo>
                  <a:pt x="57" y="40"/>
                </a:moveTo>
                <a:cubicBezTo>
                  <a:pt x="60" y="43"/>
                  <a:pt x="61" y="45"/>
                  <a:pt x="61" y="49"/>
                </a:cubicBezTo>
                <a:cubicBezTo>
                  <a:pt x="61" y="52"/>
                  <a:pt x="60" y="55"/>
                  <a:pt x="57" y="57"/>
                </a:cubicBezTo>
                <a:cubicBezTo>
                  <a:pt x="55" y="60"/>
                  <a:pt x="52" y="61"/>
                  <a:pt x="49" y="61"/>
                </a:cubicBezTo>
                <a:cubicBezTo>
                  <a:pt x="45" y="61"/>
                  <a:pt x="43" y="60"/>
                  <a:pt x="40" y="57"/>
                </a:cubicBezTo>
                <a:cubicBezTo>
                  <a:pt x="38" y="55"/>
                  <a:pt x="37" y="52"/>
                  <a:pt x="37" y="49"/>
                </a:cubicBezTo>
                <a:cubicBezTo>
                  <a:pt x="37" y="45"/>
                  <a:pt x="38" y="43"/>
                  <a:pt x="40" y="40"/>
                </a:cubicBezTo>
                <a:cubicBezTo>
                  <a:pt x="43" y="38"/>
                  <a:pt x="45" y="37"/>
                  <a:pt x="49" y="37"/>
                </a:cubicBezTo>
                <a:cubicBezTo>
                  <a:pt x="52" y="37"/>
                  <a:pt x="55" y="38"/>
                  <a:pt x="57" y="40"/>
                </a:cubicBezTo>
                <a:close/>
                <a:moveTo>
                  <a:pt x="108" y="104"/>
                </a:moveTo>
                <a:cubicBezTo>
                  <a:pt x="108" y="106"/>
                  <a:pt x="108" y="108"/>
                  <a:pt x="107" y="109"/>
                </a:cubicBezTo>
                <a:cubicBezTo>
                  <a:pt x="106" y="110"/>
                  <a:pt x="105" y="111"/>
                  <a:pt x="104" y="112"/>
                </a:cubicBezTo>
                <a:cubicBezTo>
                  <a:pt x="102" y="112"/>
                  <a:pt x="101" y="112"/>
                  <a:pt x="99" y="112"/>
                </a:cubicBezTo>
                <a:cubicBezTo>
                  <a:pt x="98" y="111"/>
                  <a:pt x="97" y="110"/>
                  <a:pt x="96" y="108"/>
                </a:cubicBezTo>
                <a:cubicBezTo>
                  <a:pt x="94" y="103"/>
                  <a:pt x="92" y="99"/>
                  <a:pt x="87" y="96"/>
                </a:cubicBezTo>
                <a:cubicBezTo>
                  <a:pt x="83" y="93"/>
                  <a:pt x="78" y="91"/>
                  <a:pt x="73" y="91"/>
                </a:cubicBezTo>
                <a:cubicBezTo>
                  <a:pt x="68" y="91"/>
                  <a:pt x="63" y="93"/>
                  <a:pt x="59" y="96"/>
                </a:cubicBezTo>
                <a:cubicBezTo>
                  <a:pt x="54" y="99"/>
                  <a:pt x="51" y="103"/>
                  <a:pt x="50" y="108"/>
                </a:cubicBezTo>
                <a:cubicBezTo>
                  <a:pt x="49" y="110"/>
                  <a:pt x="48" y="111"/>
                  <a:pt x="47" y="112"/>
                </a:cubicBezTo>
                <a:cubicBezTo>
                  <a:pt x="45" y="112"/>
                  <a:pt x="44" y="112"/>
                  <a:pt x="42" y="112"/>
                </a:cubicBezTo>
                <a:cubicBezTo>
                  <a:pt x="41" y="111"/>
                  <a:pt x="39" y="110"/>
                  <a:pt x="39" y="109"/>
                </a:cubicBezTo>
                <a:cubicBezTo>
                  <a:pt x="38" y="108"/>
                  <a:pt x="38" y="106"/>
                  <a:pt x="38" y="104"/>
                </a:cubicBezTo>
                <a:cubicBezTo>
                  <a:pt x="41" y="97"/>
                  <a:pt x="45" y="91"/>
                  <a:pt x="51" y="86"/>
                </a:cubicBezTo>
                <a:cubicBezTo>
                  <a:pt x="58" y="81"/>
                  <a:pt x="65" y="79"/>
                  <a:pt x="73" y="79"/>
                </a:cubicBezTo>
                <a:cubicBezTo>
                  <a:pt x="81" y="79"/>
                  <a:pt x="88" y="81"/>
                  <a:pt x="94" y="86"/>
                </a:cubicBezTo>
                <a:cubicBezTo>
                  <a:pt x="101" y="91"/>
                  <a:pt x="105" y="97"/>
                  <a:pt x="108" y="104"/>
                </a:cubicBezTo>
                <a:close/>
                <a:moveTo>
                  <a:pt x="106" y="40"/>
                </a:moveTo>
                <a:cubicBezTo>
                  <a:pt x="108" y="43"/>
                  <a:pt x="109" y="45"/>
                  <a:pt x="109" y="49"/>
                </a:cubicBezTo>
                <a:cubicBezTo>
                  <a:pt x="109" y="52"/>
                  <a:pt x="108" y="55"/>
                  <a:pt x="106" y="57"/>
                </a:cubicBezTo>
                <a:cubicBezTo>
                  <a:pt x="103" y="60"/>
                  <a:pt x="100" y="61"/>
                  <a:pt x="97" y="61"/>
                </a:cubicBezTo>
                <a:cubicBezTo>
                  <a:pt x="94" y="61"/>
                  <a:pt x="91" y="60"/>
                  <a:pt x="89" y="57"/>
                </a:cubicBezTo>
                <a:cubicBezTo>
                  <a:pt x="86" y="55"/>
                  <a:pt x="85" y="52"/>
                  <a:pt x="85" y="49"/>
                </a:cubicBezTo>
                <a:cubicBezTo>
                  <a:pt x="85" y="45"/>
                  <a:pt x="86" y="43"/>
                  <a:pt x="89" y="40"/>
                </a:cubicBezTo>
                <a:cubicBezTo>
                  <a:pt x="91" y="38"/>
                  <a:pt x="94" y="37"/>
                  <a:pt x="97" y="37"/>
                </a:cubicBezTo>
                <a:cubicBezTo>
                  <a:pt x="100" y="37"/>
                  <a:pt x="103" y="38"/>
                  <a:pt x="106" y="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7" name="Freeform 255"/>
          <p:cNvSpPr>
            <a:spLocks noEditPoints="1"/>
          </p:cNvSpPr>
          <p:nvPr/>
        </p:nvSpPr>
        <p:spPr bwMode="auto">
          <a:xfrm>
            <a:off x="4990798" y="4406585"/>
            <a:ext cx="209589"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128 w 145"/>
              <a:gd name="T27" fmla="*/ 96 h 146"/>
              <a:gd name="T28" fmla="*/ 133 w 145"/>
              <a:gd name="T29" fmla="*/ 73 h 146"/>
              <a:gd name="T30" fmla="*/ 128 w 145"/>
              <a:gd name="T31" fmla="*/ 49 h 146"/>
              <a:gd name="T32" fmla="*/ 115 w 145"/>
              <a:gd name="T33" fmla="*/ 30 h 146"/>
              <a:gd name="T34" fmla="*/ 96 w 145"/>
              <a:gd name="T35" fmla="*/ 17 h 146"/>
              <a:gd name="T36" fmla="*/ 72 w 145"/>
              <a:gd name="T37" fmla="*/ 12 h 146"/>
              <a:gd name="T38" fmla="*/ 49 w 145"/>
              <a:gd name="T39" fmla="*/ 17 h 146"/>
              <a:gd name="T40" fmla="*/ 29 w 145"/>
              <a:gd name="T41" fmla="*/ 30 h 146"/>
              <a:gd name="T42" fmla="*/ 16 w 145"/>
              <a:gd name="T43" fmla="*/ 49 h 146"/>
              <a:gd name="T44" fmla="*/ 12 w 145"/>
              <a:gd name="T45" fmla="*/ 73 h 146"/>
              <a:gd name="T46" fmla="*/ 16 w 145"/>
              <a:gd name="T47" fmla="*/ 96 h 146"/>
              <a:gd name="T48" fmla="*/ 29 w 145"/>
              <a:gd name="T49" fmla="*/ 116 h 146"/>
              <a:gd name="T50" fmla="*/ 49 w 145"/>
              <a:gd name="T51" fmla="*/ 129 h 146"/>
              <a:gd name="T52" fmla="*/ 72 w 145"/>
              <a:gd name="T53" fmla="*/ 133 h 146"/>
              <a:gd name="T54" fmla="*/ 96 w 145"/>
              <a:gd name="T55" fmla="*/ 129 h 146"/>
              <a:gd name="T56" fmla="*/ 115 w 145"/>
              <a:gd name="T57" fmla="*/ 116 h 146"/>
              <a:gd name="T58" fmla="*/ 128 w 145"/>
              <a:gd name="T59" fmla="*/ 96 h 146"/>
              <a:gd name="T60" fmla="*/ 56 w 145"/>
              <a:gd name="T61" fmla="*/ 40 h 146"/>
              <a:gd name="T62" fmla="*/ 60 w 145"/>
              <a:gd name="T63" fmla="*/ 49 h 146"/>
              <a:gd name="T64" fmla="*/ 56 w 145"/>
              <a:gd name="T65" fmla="*/ 57 h 146"/>
              <a:gd name="T66" fmla="*/ 48 w 145"/>
              <a:gd name="T67" fmla="*/ 61 h 146"/>
              <a:gd name="T68" fmla="*/ 39 w 145"/>
              <a:gd name="T69" fmla="*/ 57 h 146"/>
              <a:gd name="T70" fmla="*/ 36 w 145"/>
              <a:gd name="T71" fmla="*/ 49 h 146"/>
              <a:gd name="T72" fmla="*/ 39 w 145"/>
              <a:gd name="T73" fmla="*/ 40 h 146"/>
              <a:gd name="T74" fmla="*/ 48 w 145"/>
              <a:gd name="T75" fmla="*/ 37 h 146"/>
              <a:gd name="T76" fmla="*/ 56 w 145"/>
              <a:gd name="T77" fmla="*/ 40 h 146"/>
              <a:gd name="T78" fmla="*/ 107 w 145"/>
              <a:gd name="T79" fmla="*/ 87 h 146"/>
              <a:gd name="T80" fmla="*/ 108 w 145"/>
              <a:gd name="T81" fmla="*/ 91 h 146"/>
              <a:gd name="T82" fmla="*/ 107 w 145"/>
              <a:gd name="T83" fmla="*/ 95 h 146"/>
              <a:gd name="T84" fmla="*/ 102 w 145"/>
              <a:gd name="T85" fmla="*/ 97 h 146"/>
              <a:gd name="T86" fmla="*/ 42 w 145"/>
              <a:gd name="T87" fmla="*/ 97 h 146"/>
              <a:gd name="T88" fmla="*/ 38 w 145"/>
              <a:gd name="T89" fmla="*/ 95 h 146"/>
              <a:gd name="T90" fmla="*/ 36 w 145"/>
              <a:gd name="T91" fmla="*/ 91 h 146"/>
              <a:gd name="T92" fmla="*/ 38 w 145"/>
              <a:gd name="T93" fmla="*/ 87 h 146"/>
              <a:gd name="T94" fmla="*/ 42 w 145"/>
              <a:gd name="T95" fmla="*/ 85 h 146"/>
              <a:gd name="T96" fmla="*/ 102 w 145"/>
              <a:gd name="T97" fmla="*/ 85 h 146"/>
              <a:gd name="T98" fmla="*/ 107 w 145"/>
              <a:gd name="T99" fmla="*/ 87 h 146"/>
              <a:gd name="T100" fmla="*/ 105 w 145"/>
              <a:gd name="T101" fmla="*/ 40 h 146"/>
              <a:gd name="T102" fmla="*/ 108 w 145"/>
              <a:gd name="T103" fmla="*/ 49 h 146"/>
              <a:gd name="T104" fmla="*/ 105 w 145"/>
              <a:gd name="T105" fmla="*/ 57 h 146"/>
              <a:gd name="T106" fmla="*/ 96 w 145"/>
              <a:gd name="T107" fmla="*/ 61 h 146"/>
              <a:gd name="T108" fmla="*/ 88 w 145"/>
              <a:gd name="T109" fmla="*/ 57 h 146"/>
              <a:gd name="T110" fmla="*/ 84 w 145"/>
              <a:gd name="T111" fmla="*/ 49 h 146"/>
              <a:gd name="T112" fmla="*/ 88 w 145"/>
              <a:gd name="T113" fmla="*/ 40 h 146"/>
              <a:gd name="T114" fmla="*/ 96 w 145"/>
              <a:gd name="T115" fmla="*/ 37 h 146"/>
              <a:gd name="T116" fmla="*/ 105 w 145"/>
              <a:gd name="T117"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46">
                <a:moveTo>
                  <a:pt x="135" y="36"/>
                </a:moveTo>
                <a:cubicBezTo>
                  <a:pt x="141" y="48"/>
                  <a:pt x="145" y="60"/>
                  <a:pt x="145" y="73"/>
                </a:cubicBezTo>
                <a:cubicBezTo>
                  <a:pt x="145" y="86"/>
                  <a:pt x="141" y="98"/>
                  <a:pt x="135" y="109"/>
                </a:cubicBezTo>
                <a:cubicBezTo>
                  <a:pt x="129" y="121"/>
                  <a:pt x="120" y="129"/>
                  <a:pt x="109" y="136"/>
                </a:cubicBezTo>
                <a:cubicBezTo>
                  <a:pt x="97" y="142"/>
                  <a:pt x="85" y="146"/>
                  <a:pt x="72" y="146"/>
                </a:cubicBezTo>
                <a:cubicBezTo>
                  <a:pt x="59" y="146"/>
                  <a:pt x="47" y="142"/>
                  <a:pt x="36" y="136"/>
                </a:cubicBezTo>
                <a:cubicBezTo>
                  <a:pt x="25" y="129"/>
                  <a:pt x="16" y="121"/>
                  <a:pt x="9" y="109"/>
                </a:cubicBezTo>
                <a:cubicBezTo>
                  <a:pt x="3" y="98"/>
                  <a:pt x="0" y="86"/>
                  <a:pt x="0" y="73"/>
                </a:cubicBezTo>
                <a:cubicBezTo>
                  <a:pt x="0" y="60"/>
                  <a:pt x="3" y="48"/>
                  <a:pt x="9" y="36"/>
                </a:cubicBezTo>
                <a:cubicBezTo>
                  <a:pt x="16" y="25"/>
                  <a:pt x="25" y="17"/>
                  <a:pt x="36" y="10"/>
                </a:cubicBezTo>
                <a:cubicBezTo>
                  <a:pt x="47" y="4"/>
                  <a:pt x="59" y="0"/>
                  <a:pt x="72" y="0"/>
                </a:cubicBezTo>
                <a:cubicBezTo>
                  <a:pt x="85" y="0"/>
                  <a:pt x="97" y="4"/>
                  <a:pt x="109" y="10"/>
                </a:cubicBezTo>
                <a:cubicBezTo>
                  <a:pt x="120" y="17"/>
                  <a:pt x="129" y="25"/>
                  <a:pt x="135" y="36"/>
                </a:cubicBezTo>
                <a:close/>
                <a:moveTo>
                  <a:pt x="128" y="96"/>
                </a:moveTo>
                <a:cubicBezTo>
                  <a:pt x="131" y="89"/>
                  <a:pt x="133" y="81"/>
                  <a:pt x="133" y="73"/>
                </a:cubicBezTo>
                <a:cubicBezTo>
                  <a:pt x="133" y="65"/>
                  <a:pt x="131" y="57"/>
                  <a:pt x="128" y="49"/>
                </a:cubicBezTo>
                <a:cubicBezTo>
                  <a:pt x="125" y="42"/>
                  <a:pt x="120" y="36"/>
                  <a:pt x="115" y="30"/>
                </a:cubicBezTo>
                <a:cubicBezTo>
                  <a:pt x="110" y="25"/>
                  <a:pt x="103" y="20"/>
                  <a:pt x="96" y="17"/>
                </a:cubicBezTo>
                <a:cubicBezTo>
                  <a:pt x="88" y="14"/>
                  <a:pt x="80" y="12"/>
                  <a:pt x="72" y="12"/>
                </a:cubicBezTo>
                <a:cubicBezTo>
                  <a:pt x="64" y="12"/>
                  <a:pt x="56" y="14"/>
                  <a:pt x="49" y="17"/>
                </a:cubicBezTo>
                <a:cubicBezTo>
                  <a:pt x="41" y="20"/>
                  <a:pt x="35" y="25"/>
                  <a:pt x="29" y="30"/>
                </a:cubicBezTo>
                <a:cubicBezTo>
                  <a:pt x="24" y="36"/>
                  <a:pt x="20" y="42"/>
                  <a:pt x="16" y="49"/>
                </a:cubicBezTo>
                <a:cubicBezTo>
                  <a:pt x="13" y="57"/>
                  <a:pt x="12" y="65"/>
                  <a:pt x="12" y="73"/>
                </a:cubicBezTo>
                <a:cubicBezTo>
                  <a:pt x="12" y="81"/>
                  <a:pt x="13" y="89"/>
                  <a:pt x="16" y="96"/>
                </a:cubicBezTo>
                <a:cubicBezTo>
                  <a:pt x="20" y="104"/>
                  <a:pt x="24" y="110"/>
                  <a:pt x="29" y="116"/>
                </a:cubicBezTo>
                <a:cubicBezTo>
                  <a:pt x="35" y="121"/>
                  <a:pt x="41" y="125"/>
                  <a:pt x="49" y="129"/>
                </a:cubicBezTo>
                <a:cubicBezTo>
                  <a:pt x="56" y="132"/>
                  <a:pt x="64" y="133"/>
                  <a:pt x="72" y="133"/>
                </a:cubicBezTo>
                <a:cubicBezTo>
                  <a:pt x="80" y="133"/>
                  <a:pt x="88" y="132"/>
                  <a:pt x="96" y="129"/>
                </a:cubicBezTo>
                <a:cubicBezTo>
                  <a:pt x="103" y="125"/>
                  <a:pt x="110" y="121"/>
                  <a:pt x="115" y="116"/>
                </a:cubicBezTo>
                <a:cubicBezTo>
                  <a:pt x="120" y="110"/>
                  <a:pt x="125" y="104"/>
                  <a:pt x="128" y="96"/>
                </a:cubicBezTo>
                <a:close/>
                <a:moveTo>
                  <a:pt x="56" y="40"/>
                </a:moveTo>
                <a:cubicBezTo>
                  <a:pt x="59" y="43"/>
                  <a:pt x="60" y="45"/>
                  <a:pt x="60" y="49"/>
                </a:cubicBezTo>
                <a:cubicBezTo>
                  <a:pt x="60" y="52"/>
                  <a:pt x="59" y="55"/>
                  <a:pt x="56" y="57"/>
                </a:cubicBezTo>
                <a:cubicBezTo>
                  <a:pt x="54" y="60"/>
                  <a:pt x="51" y="61"/>
                  <a:pt x="48" y="61"/>
                </a:cubicBezTo>
                <a:cubicBezTo>
                  <a:pt x="45" y="61"/>
                  <a:pt x="42" y="60"/>
                  <a:pt x="39" y="57"/>
                </a:cubicBezTo>
                <a:cubicBezTo>
                  <a:pt x="37" y="55"/>
                  <a:pt x="36" y="52"/>
                  <a:pt x="36" y="49"/>
                </a:cubicBezTo>
                <a:cubicBezTo>
                  <a:pt x="36" y="45"/>
                  <a:pt x="37" y="43"/>
                  <a:pt x="39" y="40"/>
                </a:cubicBezTo>
                <a:cubicBezTo>
                  <a:pt x="42" y="38"/>
                  <a:pt x="45" y="37"/>
                  <a:pt x="48" y="37"/>
                </a:cubicBezTo>
                <a:cubicBezTo>
                  <a:pt x="51" y="37"/>
                  <a:pt x="54" y="38"/>
                  <a:pt x="56" y="40"/>
                </a:cubicBezTo>
                <a:close/>
                <a:moveTo>
                  <a:pt x="107" y="87"/>
                </a:moveTo>
                <a:cubicBezTo>
                  <a:pt x="108" y="88"/>
                  <a:pt x="108" y="89"/>
                  <a:pt x="108" y="91"/>
                </a:cubicBezTo>
                <a:cubicBezTo>
                  <a:pt x="108" y="93"/>
                  <a:pt x="108" y="94"/>
                  <a:pt x="107" y="95"/>
                </a:cubicBezTo>
                <a:cubicBezTo>
                  <a:pt x="105" y="97"/>
                  <a:pt x="104" y="97"/>
                  <a:pt x="102" y="97"/>
                </a:cubicBezTo>
                <a:cubicBezTo>
                  <a:pt x="42" y="97"/>
                  <a:pt x="42" y="97"/>
                  <a:pt x="42" y="97"/>
                </a:cubicBezTo>
                <a:cubicBezTo>
                  <a:pt x="40" y="97"/>
                  <a:pt x="39" y="97"/>
                  <a:pt x="38" y="95"/>
                </a:cubicBezTo>
                <a:cubicBezTo>
                  <a:pt x="36" y="94"/>
                  <a:pt x="36" y="93"/>
                  <a:pt x="36" y="91"/>
                </a:cubicBezTo>
                <a:cubicBezTo>
                  <a:pt x="36" y="89"/>
                  <a:pt x="36" y="88"/>
                  <a:pt x="38" y="87"/>
                </a:cubicBezTo>
                <a:cubicBezTo>
                  <a:pt x="39" y="86"/>
                  <a:pt x="40" y="85"/>
                  <a:pt x="42" y="85"/>
                </a:cubicBezTo>
                <a:cubicBezTo>
                  <a:pt x="102" y="85"/>
                  <a:pt x="102" y="85"/>
                  <a:pt x="102" y="85"/>
                </a:cubicBezTo>
                <a:cubicBezTo>
                  <a:pt x="104" y="85"/>
                  <a:pt x="105" y="86"/>
                  <a:pt x="107" y="87"/>
                </a:cubicBezTo>
                <a:close/>
                <a:moveTo>
                  <a:pt x="105" y="40"/>
                </a:moveTo>
                <a:cubicBezTo>
                  <a:pt x="107" y="43"/>
                  <a:pt x="108" y="45"/>
                  <a:pt x="108" y="49"/>
                </a:cubicBezTo>
                <a:cubicBezTo>
                  <a:pt x="108" y="52"/>
                  <a:pt x="107" y="55"/>
                  <a:pt x="105" y="57"/>
                </a:cubicBezTo>
                <a:cubicBezTo>
                  <a:pt x="103" y="60"/>
                  <a:pt x="100" y="61"/>
                  <a:pt x="96" y="61"/>
                </a:cubicBezTo>
                <a:cubicBezTo>
                  <a:pt x="93" y="61"/>
                  <a:pt x="90" y="60"/>
                  <a:pt x="88" y="57"/>
                </a:cubicBezTo>
                <a:cubicBezTo>
                  <a:pt x="85" y="55"/>
                  <a:pt x="84" y="52"/>
                  <a:pt x="84" y="49"/>
                </a:cubicBezTo>
                <a:cubicBezTo>
                  <a:pt x="84" y="45"/>
                  <a:pt x="85" y="43"/>
                  <a:pt x="88" y="40"/>
                </a:cubicBezTo>
                <a:cubicBezTo>
                  <a:pt x="90" y="38"/>
                  <a:pt x="93" y="37"/>
                  <a:pt x="96" y="37"/>
                </a:cubicBezTo>
                <a:cubicBezTo>
                  <a:pt x="100" y="37"/>
                  <a:pt x="103" y="38"/>
                  <a:pt x="105" y="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8" name="Freeform 256"/>
          <p:cNvSpPr>
            <a:spLocks noEditPoints="1"/>
          </p:cNvSpPr>
          <p:nvPr/>
        </p:nvSpPr>
        <p:spPr bwMode="auto">
          <a:xfrm>
            <a:off x="5263048" y="4458442"/>
            <a:ext cx="259285" cy="138286"/>
          </a:xfrm>
          <a:custGeom>
            <a:avLst/>
            <a:gdLst>
              <a:gd name="T0" fmla="*/ 167 w 181"/>
              <a:gd name="T1" fmla="*/ 14 h 96"/>
              <a:gd name="T2" fmla="*/ 181 w 181"/>
              <a:gd name="T3" fmla="*/ 48 h 96"/>
              <a:gd name="T4" fmla="*/ 167 w 181"/>
              <a:gd name="T5" fmla="*/ 82 h 96"/>
              <a:gd name="T6" fmla="*/ 133 w 181"/>
              <a:gd name="T7" fmla="*/ 96 h 96"/>
              <a:gd name="T8" fmla="*/ 101 w 181"/>
              <a:gd name="T9" fmla="*/ 84 h 96"/>
              <a:gd name="T10" fmla="*/ 80 w 181"/>
              <a:gd name="T11" fmla="*/ 84 h 96"/>
              <a:gd name="T12" fmla="*/ 48 w 181"/>
              <a:gd name="T13" fmla="*/ 96 h 96"/>
              <a:gd name="T14" fmla="*/ 14 w 181"/>
              <a:gd name="T15" fmla="*/ 82 h 96"/>
              <a:gd name="T16" fmla="*/ 0 w 181"/>
              <a:gd name="T17" fmla="*/ 48 h 96"/>
              <a:gd name="T18" fmla="*/ 14 w 181"/>
              <a:gd name="T19" fmla="*/ 14 h 96"/>
              <a:gd name="T20" fmla="*/ 48 w 181"/>
              <a:gd name="T21" fmla="*/ 0 h 96"/>
              <a:gd name="T22" fmla="*/ 133 w 181"/>
              <a:gd name="T23" fmla="*/ 0 h 96"/>
              <a:gd name="T24" fmla="*/ 167 w 181"/>
              <a:gd name="T25" fmla="*/ 14 h 96"/>
              <a:gd name="T26" fmla="*/ 78 w 181"/>
              <a:gd name="T27" fmla="*/ 54 h 96"/>
              <a:gd name="T28" fmla="*/ 78 w 181"/>
              <a:gd name="T29" fmla="*/ 42 h 96"/>
              <a:gd name="T30" fmla="*/ 78 w 181"/>
              <a:gd name="T31" fmla="*/ 40 h 96"/>
              <a:gd name="T32" fmla="*/ 75 w 181"/>
              <a:gd name="T33" fmla="*/ 39 h 96"/>
              <a:gd name="T34" fmla="*/ 57 w 181"/>
              <a:gd name="T35" fmla="*/ 39 h 96"/>
              <a:gd name="T36" fmla="*/ 57 w 181"/>
              <a:gd name="T37" fmla="*/ 21 h 96"/>
              <a:gd name="T38" fmla="*/ 56 w 181"/>
              <a:gd name="T39" fmla="*/ 19 h 96"/>
              <a:gd name="T40" fmla="*/ 54 w 181"/>
              <a:gd name="T41" fmla="*/ 18 h 96"/>
              <a:gd name="T42" fmla="*/ 42 w 181"/>
              <a:gd name="T43" fmla="*/ 18 h 96"/>
              <a:gd name="T44" fmla="*/ 40 w 181"/>
              <a:gd name="T45" fmla="*/ 19 h 96"/>
              <a:gd name="T46" fmla="*/ 39 w 181"/>
              <a:gd name="T47" fmla="*/ 21 h 96"/>
              <a:gd name="T48" fmla="*/ 39 w 181"/>
              <a:gd name="T49" fmla="*/ 39 h 96"/>
              <a:gd name="T50" fmla="*/ 21 w 181"/>
              <a:gd name="T51" fmla="*/ 39 h 96"/>
              <a:gd name="T52" fmla="*/ 19 w 181"/>
              <a:gd name="T53" fmla="*/ 40 h 96"/>
              <a:gd name="T54" fmla="*/ 18 w 181"/>
              <a:gd name="T55" fmla="*/ 42 h 96"/>
              <a:gd name="T56" fmla="*/ 18 w 181"/>
              <a:gd name="T57" fmla="*/ 54 h 96"/>
              <a:gd name="T58" fmla="*/ 19 w 181"/>
              <a:gd name="T59" fmla="*/ 56 h 96"/>
              <a:gd name="T60" fmla="*/ 21 w 181"/>
              <a:gd name="T61" fmla="*/ 57 h 96"/>
              <a:gd name="T62" fmla="*/ 39 w 181"/>
              <a:gd name="T63" fmla="*/ 57 h 96"/>
              <a:gd name="T64" fmla="*/ 39 w 181"/>
              <a:gd name="T65" fmla="*/ 75 h 96"/>
              <a:gd name="T66" fmla="*/ 40 w 181"/>
              <a:gd name="T67" fmla="*/ 77 h 96"/>
              <a:gd name="T68" fmla="*/ 42 w 181"/>
              <a:gd name="T69" fmla="*/ 78 h 96"/>
              <a:gd name="T70" fmla="*/ 54 w 181"/>
              <a:gd name="T71" fmla="*/ 78 h 96"/>
              <a:gd name="T72" fmla="*/ 56 w 181"/>
              <a:gd name="T73" fmla="*/ 77 h 96"/>
              <a:gd name="T74" fmla="*/ 57 w 181"/>
              <a:gd name="T75" fmla="*/ 75 h 96"/>
              <a:gd name="T76" fmla="*/ 57 w 181"/>
              <a:gd name="T77" fmla="*/ 57 h 96"/>
              <a:gd name="T78" fmla="*/ 75 w 181"/>
              <a:gd name="T79" fmla="*/ 57 h 96"/>
              <a:gd name="T80" fmla="*/ 78 w 181"/>
              <a:gd name="T81" fmla="*/ 56 h 96"/>
              <a:gd name="T82" fmla="*/ 78 w 181"/>
              <a:gd name="T83" fmla="*/ 54 h 96"/>
              <a:gd name="T84" fmla="*/ 129 w 181"/>
              <a:gd name="T85" fmla="*/ 69 h 96"/>
              <a:gd name="T86" fmla="*/ 133 w 181"/>
              <a:gd name="T87" fmla="*/ 60 h 96"/>
              <a:gd name="T88" fmla="*/ 129 w 181"/>
              <a:gd name="T89" fmla="*/ 52 h 96"/>
              <a:gd name="T90" fmla="*/ 121 w 181"/>
              <a:gd name="T91" fmla="*/ 48 h 96"/>
              <a:gd name="T92" fmla="*/ 112 w 181"/>
              <a:gd name="T93" fmla="*/ 52 h 96"/>
              <a:gd name="T94" fmla="*/ 109 w 181"/>
              <a:gd name="T95" fmla="*/ 60 h 96"/>
              <a:gd name="T96" fmla="*/ 112 w 181"/>
              <a:gd name="T97" fmla="*/ 69 h 96"/>
              <a:gd name="T98" fmla="*/ 121 w 181"/>
              <a:gd name="T99" fmla="*/ 72 h 96"/>
              <a:gd name="T100" fmla="*/ 129 w 181"/>
              <a:gd name="T101" fmla="*/ 69 h 96"/>
              <a:gd name="T102" fmla="*/ 153 w 181"/>
              <a:gd name="T103" fmla="*/ 44 h 96"/>
              <a:gd name="T104" fmla="*/ 157 w 181"/>
              <a:gd name="T105" fmla="*/ 36 h 96"/>
              <a:gd name="T106" fmla="*/ 153 w 181"/>
              <a:gd name="T107" fmla="*/ 27 h 96"/>
              <a:gd name="T108" fmla="*/ 145 w 181"/>
              <a:gd name="T109" fmla="*/ 24 h 96"/>
              <a:gd name="T110" fmla="*/ 136 w 181"/>
              <a:gd name="T111" fmla="*/ 27 h 96"/>
              <a:gd name="T112" fmla="*/ 133 w 181"/>
              <a:gd name="T113" fmla="*/ 36 h 96"/>
              <a:gd name="T114" fmla="*/ 136 w 181"/>
              <a:gd name="T115" fmla="*/ 44 h 96"/>
              <a:gd name="T116" fmla="*/ 145 w 181"/>
              <a:gd name="T117" fmla="*/ 48 h 96"/>
              <a:gd name="T118" fmla="*/ 153 w 181"/>
              <a:gd name="T119"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 h="96">
                <a:moveTo>
                  <a:pt x="167" y="14"/>
                </a:moveTo>
                <a:cubicBezTo>
                  <a:pt x="177" y="23"/>
                  <a:pt x="181" y="35"/>
                  <a:pt x="181" y="48"/>
                </a:cubicBezTo>
                <a:cubicBezTo>
                  <a:pt x="181" y="61"/>
                  <a:pt x="177" y="73"/>
                  <a:pt x="167" y="82"/>
                </a:cubicBezTo>
                <a:cubicBezTo>
                  <a:pt x="158" y="92"/>
                  <a:pt x="146" y="96"/>
                  <a:pt x="133" y="96"/>
                </a:cubicBezTo>
                <a:cubicBezTo>
                  <a:pt x="121" y="96"/>
                  <a:pt x="110" y="92"/>
                  <a:pt x="101" y="84"/>
                </a:cubicBezTo>
                <a:cubicBezTo>
                  <a:pt x="80" y="84"/>
                  <a:pt x="80" y="84"/>
                  <a:pt x="80" y="84"/>
                </a:cubicBezTo>
                <a:cubicBezTo>
                  <a:pt x="71" y="92"/>
                  <a:pt x="60" y="96"/>
                  <a:pt x="48" y="96"/>
                </a:cubicBezTo>
                <a:cubicBezTo>
                  <a:pt x="35" y="96"/>
                  <a:pt x="23" y="92"/>
                  <a:pt x="14" y="82"/>
                </a:cubicBezTo>
                <a:cubicBezTo>
                  <a:pt x="4" y="73"/>
                  <a:pt x="0" y="61"/>
                  <a:pt x="0" y="48"/>
                </a:cubicBezTo>
                <a:cubicBezTo>
                  <a:pt x="0" y="35"/>
                  <a:pt x="4" y="23"/>
                  <a:pt x="14" y="14"/>
                </a:cubicBezTo>
                <a:cubicBezTo>
                  <a:pt x="23" y="4"/>
                  <a:pt x="35" y="0"/>
                  <a:pt x="48" y="0"/>
                </a:cubicBezTo>
                <a:cubicBezTo>
                  <a:pt x="133" y="0"/>
                  <a:pt x="133" y="0"/>
                  <a:pt x="133" y="0"/>
                </a:cubicBezTo>
                <a:cubicBezTo>
                  <a:pt x="146" y="0"/>
                  <a:pt x="158" y="4"/>
                  <a:pt x="167" y="14"/>
                </a:cubicBezTo>
                <a:close/>
                <a:moveTo>
                  <a:pt x="78" y="54"/>
                </a:moveTo>
                <a:cubicBezTo>
                  <a:pt x="78" y="42"/>
                  <a:pt x="78" y="42"/>
                  <a:pt x="78" y="42"/>
                </a:cubicBezTo>
                <a:cubicBezTo>
                  <a:pt x="78" y="41"/>
                  <a:pt x="78" y="40"/>
                  <a:pt x="78" y="40"/>
                </a:cubicBezTo>
                <a:cubicBezTo>
                  <a:pt x="77" y="39"/>
                  <a:pt x="76" y="39"/>
                  <a:pt x="75" y="39"/>
                </a:cubicBezTo>
                <a:cubicBezTo>
                  <a:pt x="57" y="39"/>
                  <a:pt x="57" y="39"/>
                  <a:pt x="57" y="39"/>
                </a:cubicBezTo>
                <a:cubicBezTo>
                  <a:pt x="57" y="21"/>
                  <a:pt x="57" y="21"/>
                  <a:pt x="57" y="21"/>
                </a:cubicBezTo>
                <a:cubicBezTo>
                  <a:pt x="57" y="20"/>
                  <a:pt x="57" y="19"/>
                  <a:pt x="56" y="19"/>
                </a:cubicBezTo>
                <a:cubicBezTo>
                  <a:pt x="56" y="18"/>
                  <a:pt x="55" y="18"/>
                  <a:pt x="54" y="18"/>
                </a:cubicBezTo>
                <a:cubicBezTo>
                  <a:pt x="42" y="18"/>
                  <a:pt x="42" y="18"/>
                  <a:pt x="42" y="18"/>
                </a:cubicBezTo>
                <a:cubicBezTo>
                  <a:pt x="41" y="18"/>
                  <a:pt x="40" y="18"/>
                  <a:pt x="40" y="19"/>
                </a:cubicBezTo>
                <a:cubicBezTo>
                  <a:pt x="39" y="19"/>
                  <a:pt x="39" y="20"/>
                  <a:pt x="39" y="21"/>
                </a:cubicBezTo>
                <a:cubicBezTo>
                  <a:pt x="39" y="39"/>
                  <a:pt x="39" y="39"/>
                  <a:pt x="39" y="39"/>
                </a:cubicBezTo>
                <a:cubicBezTo>
                  <a:pt x="21" y="39"/>
                  <a:pt x="21" y="39"/>
                  <a:pt x="21" y="39"/>
                </a:cubicBezTo>
                <a:cubicBezTo>
                  <a:pt x="20" y="39"/>
                  <a:pt x="19" y="39"/>
                  <a:pt x="19" y="40"/>
                </a:cubicBezTo>
                <a:cubicBezTo>
                  <a:pt x="18" y="40"/>
                  <a:pt x="18" y="41"/>
                  <a:pt x="18" y="42"/>
                </a:cubicBezTo>
                <a:cubicBezTo>
                  <a:pt x="18" y="54"/>
                  <a:pt x="18" y="54"/>
                  <a:pt x="18" y="54"/>
                </a:cubicBezTo>
                <a:cubicBezTo>
                  <a:pt x="18" y="55"/>
                  <a:pt x="18" y="56"/>
                  <a:pt x="19" y="56"/>
                </a:cubicBezTo>
                <a:cubicBezTo>
                  <a:pt x="19" y="57"/>
                  <a:pt x="20" y="57"/>
                  <a:pt x="21" y="57"/>
                </a:cubicBezTo>
                <a:cubicBezTo>
                  <a:pt x="39" y="57"/>
                  <a:pt x="39" y="57"/>
                  <a:pt x="39" y="57"/>
                </a:cubicBezTo>
                <a:cubicBezTo>
                  <a:pt x="39" y="75"/>
                  <a:pt x="39" y="75"/>
                  <a:pt x="39" y="75"/>
                </a:cubicBezTo>
                <a:cubicBezTo>
                  <a:pt x="39" y="76"/>
                  <a:pt x="39" y="77"/>
                  <a:pt x="40" y="77"/>
                </a:cubicBezTo>
                <a:cubicBezTo>
                  <a:pt x="40" y="78"/>
                  <a:pt x="41" y="78"/>
                  <a:pt x="42" y="78"/>
                </a:cubicBezTo>
                <a:cubicBezTo>
                  <a:pt x="54" y="78"/>
                  <a:pt x="54" y="78"/>
                  <a:pt x="54" y="78"/>
                </a:cubicBezTo>
                <a:cubicBezTo>
                  <a:pt x="55" y="78"/>
                  <a:pt x="56" y="78"/>
                  <a:pt x="56" y="77"/>
                </a:cubicBezTo>
                <a:cubicBezTo>
                  <a:pt x="57" y="77"/>
                  <a:pt x="57" y="76"/>
                  <a:pt x="57" y="75"/>
                </a:cubicBezTo>
                <a:cubicBezTo>
                  <a:pt x="57" y="57"/>
                  <a:pt x="57" y="57"/>
                  <a:pt x="57" y="57"/>
                </a:cubicBezTo>
                <a:cubicBezTo>
                  <a:pt x="75" y="57"/>
                  <a:pt x="75" y="57"/>
                  <a:pt x="75" y="57"/>
                </a:cubicBezTo>
                <a:cubicBezTo>
                  <a:pt x="76" y="57"/>
                  <a:pt x="77" y="57"/>
                  <a:pt x="78" y="56"/>
                </a:cubicBezTo>
                <a:cubicBezTo>
                  <a:pt x="78" y="56"/>
                  <a:pt x="78" y="55"/>
                  <a:pt x="78" y="54"/>
                </a:cubicBezTo>
                <a:close/>
                <a:moveTo>
                  <a:pt x="129" y="69"/>
                </a:moveTo>
                <a:cubicBezTo>
                  <a:pt x="132" y="66"/>
                  <a:pt x="133" y="63"/>
                  <a:pt x="133" y="60"/>
                </a:cubicBezTo>
                <a:cubicBezTo>
                  <a:pt x="133" y="57"/>
                  <a:pt x="132" y="54"/>
                  <a:pt x="129" y="52"/>
                </a:cubicBezTo>
                <a:cubicBezTo>
                  <a:pt x="127" y="49"/>
                  <a:pt x="124" y="48"/>
                  <a:pt x="121" y="48"/>
                </a:cubicBezTo>
                <a:cubicBezTo>
                  <a:pt x="117" y="48"/>
                  <a:pt x="115" y="49"/>
                  <a:pt x="112" y="52"/>
                </a:cubicBezTo>
                <a:cubicBezTo>
                  <a:pt x="110" y="54"/>
                  <a:pt x="109" y="57"/>
                  <a:pt x="109" y="60"/>
                </a:cubicBezTo>
                <a:cubicBezTo>
                  <a:pt x="109" y="63"/>
                  <a:pt x="110" y="66"/>
                  <a:pt x="112" y="69"/>
                </a:cubicBezTo>
                <a:cubicBezTo>
                  <a:pt x="115" y="71"/>
                  <a:pt x="117" y="72"/>
                  <a:pt x="121" y="72"/>
                </a:cubicBezTo>
                <a:cubicBezTo>
                  <a:pt x="124" y="72"/>
                  <a:pt x="127" y="71"/>
                  <a:pt x="129" y="69"/>
                </a:cubicBezTo>
                <a:close/>
                <a:moveTo>
                  <a:pt x="153" y="44"/>
                </a:moveTo>
                <a:cubicBezTo>
                  <a:pt x="156" y="42"/>
                  <a:pt x="157" y="39"/>
                  <a:pt x="157" y="36"/>
                </a:cubicBezTo>
                <a:cubicBezTo>
                  <a:pt x="157" y="33"/>
                  <a:pt x="156" y="30"/>
                  <a:pt x="153" y="27"/>
                </a:cubicBezTo>
                <a:cubicBezTo>
                  <a:pt x="151" y="25"/>
                  <a:pt x="148" y="24"/>
                  <a:pt x="145" y="24"/>
                </a:cubicBezTo>
                <a:cubicBezTo>
                  <a:pt x="142" y="24"/>
                  <a:pt x="139" y="25"/>
                  <a:pt x="136" y="27"/>
                </a:cubicBezTo>
                <a:cubicBezTo>
                  <a:pt x="134" y="30"/>
                  <a:pt x="133" y="33"/>
                  <a:pt x="133" y="36"/>
                </a:cubicBezTo>
                <a:cubicBezTo>
                  <a:pt x="133" y="39"/>
                  <a:pt x="134" y="42"/>
                  <a:pt x="136" y="44"/>
                </a:cubicBezTo>
                <a:cubicBezTo>
                  <a:pt x="139" y="47"/>
                  <a:pt x="142" y="48"/>
                  <a:pt x="145" y="48"/>
                </a:cubicBezTo>
                <a:cubicBezTo>
                  <a:pt x="148" y="48"/>
                  <a:pt x="151" y="47"/>
                  <a:pt x="153" y="4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9" name="Freeform 257"/>
          <p:cNvSpPr>
            <a:spLocks noEditPoints="1"/>
          </p:cNvSpPr>
          <p:nvPr/>
        </p:nvSpPr>
        <p:spPr bwMode="auto">
          <a:xfrm>
            <a:off x="5587153" y="4441156"/>
            <a:ext cx="261447" cy="155571"/>
          </a:xfrm>
          <a:custGeom>
            <a:avLst/>
            <a:gdLst>
              <a:gd name="T0" fmla="*/ 178 w 182"/>
              <a:gd name="T1" fmla="*/ 105 h 108"/>
              <a:gd name="T2" fmla="*/ 4 w 182"/>
              <a:gd name="T3" fmla="*/ 105 h 108"/>
              <a:gd name="T4" fmla="*/ 4 w 182"/>
              <a:gd name="T5" fmla="*/ 3 h 108"/>
              <a:gd name="T6" fmla="*/ 178 w 182"/>
              <a:gd name="T7" fmla="*/ 3 h 108"/>
              <a:gd name="T8" fmla="*/ 170 w 182"/>
              <a:gd name="T9" fmla="*/ 12 h 108"/>
              <a:gd name="T10" fmla="*/ 170 w 182"/>
              <a:gd name="T11" fmla="*/ 96 h 108"/>
              <a:gd name="T12" fmla="*/ 35 w 182"/>
              <a:gd name="T13" fmla="*/ 36 h 108"/>
              <a:gd name="T14" fmla="*/ 24 w 182"/>
              <a:gd name="T15" fmla="*/ 25 h 108"/>
              <a:gd name="T16" fmla="*/ 37 w 182"/>
              <a:gd name="T17" fmla="*/ 25 h 108"/>
              <a:gd name="T18" fmla="*/ 47 w 182"/>
              <a:gd name="T19" fmla="*/ 60 h 108"/>
              <a:gd name="T20" fmla="*/ 24 w 182"/>
              <a:gd name="T21" fmla="*/ 49 h 108"/>
              <a:gd name="T22" fmla="*/ 49 w 182"/>
              <a:gd name="T23" fmla="*/ 49 h 108"/>
              <a:gd name="T24" fmla="*/ 35 w 182"/>
              <a:gd name="T25" fmla="*/ 84 h 108"/>
              <a:gd name="T26" fmla="*/ 24 w 182"/>
              <a:gd name="T27" fmla="*/ 74 h 108"/>
              <a:gd name="T28" fmla="*/ 37 w 182"/>
              <a:gd name="T29" fmla="*/ 74 h 108"/>
              <a:gd name="T30" fmla="*/ 59 w 182"/>
              <a:gd name="T31" fmla="*/ 36 h 108"/>
              <a:gd name="T32" fmla="*/ 49 w 182"/>
              <a:gd name="T33" fmla="*/ 25 h 108"/>
              <a:gd name="T34" fmla="*/ 61 w 182"/>
              <a:gd name="T35" fmla="*/ 25 h 108"/>
              <a:gd name="T36" fmla="*/ 132 w 182"/>
              <a:gd name="T37" fmla="*/ 84 h 108"/>
              <a:gd name="T38" fmla="*/ 49 w 182"/>
              <a:gd name="T39" fmla="*/ 74 h 108"/>
              <a:gd name="T40" fmla="*/ 133 w 182"/>
              <a:gd name="T41" fmla="*/ 74 h 108"/>
              <a:gd name="T42" fmla="*/ 71 w 182"/>
              <a:gd name="T43" fmla="*/ 60 h 108"/>
              <a:gd name="T44" fmla="*/ 61 w 182"/>
              <a:gd name="T45" fmla="*/ 49 h 108"/>
              <a:gd name="T46" fmla="*/ 73 w 182"/>
              <a:gd name="T47" fmla="*/ 49 h 108"/>
              <a:gd name="T48" fmla="*/ 83 w 182"/>
              <a:gd name="T49" fmla="*/ 36 h 108"/>
              <a:gd name="T50" fmla="*/ 73 w 182"/>
              <a:gd name="T51" fmla="*/ 25 h 108"/>
              <a:gd name="T52" fmla="*/ 85 w 182"/>
              <a:gd name="T53" fmla="*/ 25 h 108"/>
              <a:gd name="T54" fmla="*/ 96 w 182"/>
              <a:gd name="T55" fmla="*/ 60 h 108"/>
              <a:gd name="T56" fmla="*/ 85 w 182"/>
              <a:gd name="T57" fmla="*/ 49 h 108"/>
              <a:gd name="T58" fmla="*/ 97 w 182"/>
              <a:gd name="T59" fmla="*/ 49 h 108"/>
              <a:gd name="T60" fmla="*/ 108 w 182"/>
              <a:gd name="T61" fmla="*/ 36 h 108"/>
              <a:gd name="T62" fmla="*/ 97 w 182"/>
              <a:gd name="T63" fmla="*/ 25 h 108"/>
              <a:gd name="T64" fmla="*/ 109 w 182"/>
              <a:gd name="T65" fmla="*/ 25 h 108"/>
              <a:gd name="T66" fmla="*/ 120 w 182"/>
              <a:gd name="T67" fmla="*/ 60 h 108"/>
              <a:gd name="T68" fmla="*/ 109 w 182"/>
              <a:gd name="T69" fmla="*/ 49 h 108"/>
              <a:gd name="T70" fmla="*/ 121 w 182"/>
              <a:gd name="T71" fmla="*/ 49 h 108"/>
              <a:gd name="T72" fmla="*/ 132 w 182"/>
              <a:gd name="T73" fmla="*/ 36 h 108"/>
              <a:gd name="T74" fmla="*/ 121 w 182"/>
              <a:gd name="T75" fmla="*/ 25 h 108"/>
              <a:gd name="T76" fmla="*/ 133 w 182"/>
              <a:gd name="T77" fmla="*/ 25 h 108"/>
              <a:gd name="T78" fmla="*/ 156 w 182"/>
              <a:gd name="T79" fmla="*/ 60 h 108"/>
              <a:gd name="T80" fmla="*/ 133 w 182"/>
              <a:gd name="T81" fmla="*/ 49 h 108"/>
              <a:gd name="T82" fmla="*/ 145 w 182"/>
              <a:gd name="T83" fmla="*/ 25 h 108"/>
              <a:gd name="T84" fmla="*/ 158 w 182"/>
              <a:gd name="T85" fmla="*/ 25 h 108"/>
              <a:gd name="T86" fmla="*/ 156 w 182"/>
              <a:gd name="T87" fmla="*/ 84 h 108"/>
              <a:gd name="T88" fmla="*/ 145 w 182"/>
              <a:gd name="T89" fmla="*/ 74 h 108"/>
              <a:gd name="T90" fmla="*/ 158 w 182"/>
              <a:gd name="T91" fmla="*/ 7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08">
                <a:moveTo>
                  <a:pt x="182" y="12"/>
                </a:moveTo>
                <a:cubicBezTo>
                  <a:pt x="182" y="96"/>
                  <a:pt x="182" y="96"/>
                  <a:pt x="182" y="96"/>
                </a:cubicBezTo>
                <a:cubicBezTo>
                  <a:pt x="182" y="100"/>
                  <a:pt x="181" y="103"/>
                  <a:pt x="178" y="105"/>
                </a:cubicBezTo>
                <a:cubicBezTo>
                  <a:pt x="176" y="107"/>
                  <a:pt x="173" y="108"/>
                  <a:pt x="170" y="108"/>
                </a:cubicBezTo>
                <a:cubicBezTo>
                  <a:pt x="12" y="108"/>
                  <a:pt x="12" y="108"/>
                  <a:pt x="12" y="108"/>
                </a:cubicBezTo>
                <a:cubicBezTo>
                  <a:pt x="9" y="108"/>
                  <a:pt x="6" y="107"/>
                  <a:pt x="4" y="105"/>
                </a:cubicBezTo>
                <a:cubicBezTo>
                  <a:pt x="1" y="103"/>
                  <a:pt x="0" y="100"/>
                  <a:pt x="0" y="96"/>
                </a:cubicBezTo>
                <a:cubicBezTo>
                  <a:pt x="0" y="12"/>
                  <a:pt x="0" y="12"/>
                  <a:pt x="0" y="12"/>
                </a:cubicBezTo>
                <a:cubicBezTo>
                  <a:pt x="0" y="8"/>
                  <a:pt x="1" y="5"/>
                  <a:pt x="4" y="3"/>
                </a:cubicBezTo>
                <a:cubicBezTo>
                  <a:pt x="6" y="1"/>
                  <a:pt x="9" y="0"/>
                  <a:pt x="12" y="0"/>
                </a:cubicBezTo>
                <a:cubicBezTo>
                  <a:pt x="170" y="0"/>
                  <a:pt x="170" y="0"/>
                  <a:pt x="170" y="0"/>
                </a:cubicBezTo>
                <a:cubicBezTo>
                  <a:pt x="173" y="0"/>
                  <a:pt x="176" y="1"/>
                  <a:pt x="178" y="3"/>
                </a:cubicBezTo>
                <a:cubicBezTo>
                  <a:pt x="181" y="5"/>
                  <a:pt x="182" y="8"/>
                  <a:pt x="182" y="12"/>
                </a:cubicBezTo>
                <a:close/>
                <a:moveTo>
                  <a:pt x="170" y="96"/>
                </a:moveTo>
                <a:cubicBezTo>
                  <a:pt x="170" y="12"/>
                  <a:pt x="170" y="12"/>
                  <a:pt x="170" y="12"/>
                </a:cubicBezTo>
                <a:cubicBezTo>
                  <a:pt x="12" y="12"/>
                  <a:pt x="12" y="12"/>
                  <a:pt x="12" y="12"/>
                </a:cubicBezTo>
                <a:cubicBezTo>
                  <a:pt x="12" y="96"/>
                  <a:pt x="12" y="96"/>
                  <a:pt x="12" y="96"/>
                </a:cubicBezTo>
                <a:lnTo>
                  <a:pt x="170" y="96"/>
                </a:lnTo>
                <a:close/>
                <a:moveTo>
                  <a:pt x="37" y="25"/>
                </a:moveTo>
                <a:cubicBezTo>
                  <a:pt x="37" y="34"/>
                  <a:pt x="37" y="34"/>
                  <a:pt x="37" y="34"/>
                </a:cubicBezTo>
                <a:cubicBezTo>
                  <a:pt x="37" y="35"/>
                  <a:pt x="36" y="36"/>
                  <a:pt x="35" y="36"/>
                </a:cubicBezTo>
                <a:cubicBezTo>
                  <a:pt x="26" y="36"/>
                  <a:pt x="26" y="36"/>
                  <a:pt x="26" y="36"/>
                </a:cubicBezTo>
                <a:cubicBezTo>
                  <a:pt x="25" y="36"/>
                  <a:pt x="24" y="35"/>
                  <a:pt x="24" y="34"/>
                </a:cubicBezTo>
                <a:cubicBezTo>
                  <a:pt x="24" y="25"/>
                  <a:pt x="24" y="25"/>
                  <a:pt x="24" y="25"/>
                </a:cubicBezTo>
                <a:cubicBezTo>
                  <a:pt x="24" y="24"/>
                  <a:pt x="25" y="24"/>
                  <a:pt x="26" y="24"/>
                </a:cubicBezTo>
                <a:cubicBezTo>
                  <a:pt x="35" y="24"/>
                  <a:pt x="35" y="24"/>
                  <a:pt x="35" y="24"/>
                </a:cubicBezTo>
                <a:cubicBezTo>
                  <a:pt x="36" y="24"/>
                  <a:pt x="37" y="24"/>
                  <a:pt x="37" y="25"/>
                </a:cubicBezTo>
                <a:close/>
                <a:moveTo>
                  <a:pt x="49" y="49"/>
                </a:moveTo>
                <a:cubicBezTo>
                  <a:pt x="49" y="59"/>
                  <a:pt x="49" y="59"/>
                  <a:pt x="49" y="59"/>
                </a:cubicBezTo>
                <a:cubicBezTo>
                  <a:pt x="49" y="60"/>
                  <a:pt x="48" y="60"/>
                  <a:pt x="47" y="60"/>
                </a:cubicBezTo>
                <a:cubicBezTo>
                  <a:pt x="26" y="60"/>
                  <a:pt x="26" y="60"/>
                  <a:pt x="26" y="60"/>
                </a:cubicBezTo>
                <a:cubicBezTo>
                  <a:pt x="25" y="60"/>
                  <a:pt x="24" y="60"/>
                  <a:pt x="24" y="59"/>
                </a:cubicBezTo>
                <a:cubicBezTo>
                  <a:pt x="24" y="49"/>
                  <a:pt x="24" y="49"/>
                  <a:pt x="24" y="49"/>
                </a:cubicBezTo>
                <a:cubicBezTo>
                  <a:pt x="24" y="48"/>
                  <a:pt x="25" y="48"/>
                  <a:pt x="26" y="48"/>
                </a:cubicBezTo>
                <a:cubicBezTo>
                  <a:pt x="47" y="48"/>
                  <a:pt x="47" y="48"/>
                  <a:pt x="47" y="48"/>
                </a:cubicBezTo>
                <a:cubicBezTo>
                  <a:pt x="48" y="48"/>
                  <a:pt x="49" y="48"/>
                  <a:pt x="49" y="49"/>
                </a:cubicBezTo>
                <a:close/>
                <a:moveTo>
                  <a:pt x="37" y="74"/>
                </a:moveTo>
                <a:cubicBezTo>
                  <a:pt x="37" y="83"/>
                  <a:pt x="37" y="83"/>
                  <a:pt x="37" y="83"/>
                </a:cubicBezTo>
                <a:cubicBezTo>
                  <a:pt x="37" y="84"/>
                  <a:pt x="36" y="84"/>
                  <a:pt x="35" y="84"/>
                </a:cubicBezTo>
                <a:cubicBezTo>
                  <a:pt x="26" y="84"/>
                  <a:pt x="26" y="84"/>
                  <a:pt x="26" y="84"/>
                </a:cubicBezTo>
                <a:cubicBezTo>
                  <a:pt x="25" y="84"/>
                  <a:pt x="24" y="84"/>
                  <a:pt x="24" y="83"/>
                </a:cubicBezTo>
                <a:cubicBezTo>
                  <a:pt x="24" y="74"/>
                  <a:pt x="24" y="74"/>
                  <a:pt x="24" y="74"/>
                </a:cubicBezTo>
                <a:cubicBezTo>
                  <a:pt x="24" y="73"/>
                  <a:pt x="25" y="72"/>
                  <a:pt x="26" y="72"/>
                </a:cubicBezTo>
                <a:cubicBezTo>
                  <a:pt x="35" y="72"/>
                  <a:pt x="35" y="72"/>
                  <a:pt x="35" y="72"/>
                </a:cubicBezTo>
                <a:cubicBezTo>
                  <a:pt x="36" y="72"/>
                  <a:pt x="37" y="73"/>
                  <a:pt x="37" y="74"/>
                </a:cubicBezTo>
                <a:close/>
                <a:moveTo>
                  <a:pt x="61" y="25"/>
                </a:moveTo>
                <a:cubicBezTo>
                  <a:pt x="61" y="34"/>
                  <a:pt x="61" y="34"/>
                  <a:pt x="61" y="34"/>
                </a:cubicBezTo>
                <a:cubicBezTo>
                  <a:pt x="61" y="35"/>
                  <a:pt x="60" y="36"/>
                  <a:pt x="59" y="36"/>
                </a:cubicBezTo>
                <a:cubicBezTo>
                  <a:pt x="50" y="36"/>
                  <a:pt x="50" y="36"/>
                  <a:pt x="50" y="36"/>
                </a:cubicBezTo>
                <a:cubicBezTo>
                  <a:pt x="49" y="36"/>
                  <a:pt x="49" y="35"/>
                  <a:pt x="49" y="34"/>
                </a:cubicBezTo>
                <a:cubicBezTo>
                  <a:pt x="49" y="25"/>
                  <a:pt x="49" y="25"/>
                  <a:pt x="49" y="25"/>
                </a:cubicBezTo>
                <a:cubicBezTo>
                  <a:pt x="49" y="24"/>
                  <a:pt x="49" y="24"/>
                  <a:pt x="50" y="24"/>
                </a:cubicBezTo>
                <a:cubicBezTo>
                  <a:pt x="59" y="24"/>
                  <a:pt x="59" y="24"/>
                  <a:pt x="59" y="24"/>
                </a:cubicBezTo>
                <a:cubicBezTo>
                  <a:pt x="60" y="24"/>
                  <a:pt x="61" y="24"/>
                  <a:pt x="61" y="25"/>
                </a:cubicBezTo>
                <a:close/>
                <a:moveTo>
                  <a:pt x="133" y="74"/>
                </a:moveTo>
                <a:cubicBezTo>
                  <a:pt x="133" y="83"/>
                  <a:pt x="133" y="83"/>
                  <a:pt x="133" y="83"/>
                </a:cubicBezTo>
                <a:cubicBezTo>
                  <a:pt x="133" y="84"/>
                  <a:pt x="133" y="84"/>
                  <a:pt x="132" y="84"/>
                </a:cubicBezTo>
                <a:cubicBezTo>
                  <a:pt x="50" y="84"/>
                  <a:pt x="50" y="84"/>
                  <a:pt x="50" y="84"/>
                </a:cubicBezTo>
                <a:cubicBezTo>
                  <a:pt x="49" y="84"/>
                  <a:pt x="49" y="84"/>
                  <a:pt x="49" y="83"/>
                </a:cubicBezTo>
                <a:cubicBezTo>
                  <a:pt x="49" y="74"/>
                  <a:pt x="49" y="74"/>
                  <a:pt x="49" y="74"/>
                </a:cubicBezTo>
                <a:cubicBezTo>
                  <a:pt x="49" y="73"/>
                  <a:pt x="49" y="72"/>
                  <a:pt x="50" y="72"/>
                </a:cubicBezTo>
                <a:cubicBezTo>
                  <a:pt x="132" y="72"/>
                  <a:pt x="132" y="72"/>
                  <a:pt x="132" y="72"/>
                </a:cubicBezTo>
                <a:cubicBezTo>
                  <a:pt x="133" y="72"/>
                  <a:pt x="133" y="73"/>
                  <a:pt x="133" y="74"/>
                </a:cubicBezTo>
                <a:close/>
                <a:moveTo>
                  <a:pt x="73" y="49"/>
                </a:moveTo>
                <a:cubicBezTo>
                  <a:pt x="73" y="59"/>
                  <a:pt x="73" y="59"/>
                  <a:pt x="73" y="59"/>
                </a:cubicBezTo>
                <a:cubicBezTo>
                  <a:pt x="73" y="60"/>
                  <a:pt x="72" y="60"/>
                  <a:pt x="71" y="60"/>
                </a:cubicBezTo>
                <a:cubicBezTo>
                  <a:pt x="62" y="60"/>
                  <a:pt x="62" y="60"/>
                  <a:pt x="62" y="60"/>
                </a:cubicBezTo>
                <a:cubicBezTo>
                  <a:pt x="61" y="60"/>
                  <a:pt x="61" y="60"/>
                  <a:pt x="61" y="59"/>
                </a:cubicBezTo>
                <a:cubicBezTo>
                  <a:pt x="61" y="49"/>
                  <a:pt x="61" y="49"/>
                  <a:pt x="61" y="49"/>
                </a:cubicBezTo>
                <a:cubicBezTo>
                  <a:pt x="61" y="48"/>
                  <a:pt x="61" y="48"/>
                  <a:pt x="62" y="48"/>
                </a:cubicBezTo>
                <a:cubicBezTo>
                  <a:pt x="71" y="48"/>
                  <a:pt x="71" y="48"/>
                  <a:pt x="71" y="48"/>
                </a:cubicBezTo>
                <a:cubicBezTo>
                  <a:pt x="72" y="48"/>
                  <a:pt x="73" y="48"/>
                  <a:pt x="73" y="49"/>
                </a:cubicBezTo>
                <a:close/>
                <a:moveTo>
                  <a:pt x="85" y="25"/>
                </a:moveTo>
                <a:cubicBezTo>
                  <a:pt x="85" y="34"/>
                  <a:pt x="85" y="34"/>
                  <a:pt x="85" y="34"/>
                </a:cubicBezTo>
                <a:cubicBezTo>
                  <a:pt x="85" y="35"/>
                  <a:pt x="84" y="36"/>
                  <a:pt x="83" y="36"/>
                </a:cubicBezTo>
                <a:cubicBezTo>
                  <a:pt x="74" y="36"/>
                  <a:pt x="74" y="36"/>
                  <a:pt x="74" y="36"/>
                </a:cubicBezTo>
                <a:cubicBezTo>
                  <a:pt x="73" y="36"/>
                  <a:pt x="73" y="35"/>
                  <a:pt x="73" y="34"/>
                </a:cubicBezTo>
                <a:cubicBezTo>
                  <a:pt x="73" y="25"/>
                  <a:pt x="73" y="25"/>
                  <a:pt x="73" y="25"/>
                </a:cubicBezTo>
                <a:cubicBezTo>
                  <a:pt x="73" y="24"/>
                  <a:pt x="73" y="24"/>
                  <a:pt x="74" y="24"/>
                </a:cubicBezTo>
                <a:cubicBezTo>
                  <a:pt x="83" y="24"/>
                  <a:pt x="83" y="24"/>
                  <a:pt x="83" y="24"/>
                </a:cubicBezTo>
                <a:cubicBezTo>
                  <a:pt x="84" y="24"/>
                  <a:pt x="85" y="24"/>
                  <a:pt x="85" y="25"/>
                </a:cubicBezTo>
                <a:close/>
                <a:moveTo>
                  <a:pt x="97" y="49"/>
                </a:moveTo>
                <a:cubicBezTo>
                  <a:pt x="97" y="59"/>
                  <a:pt x="97" y="59"/>
                  <a:pt x="97" y="59"/>
                </a:cubicBezTo>
                <a:cubicBezTo>
                  <a:pt x="97" y="60"/>
                  <a:pt x="97" y="60"/>
                  <a:pt x="96" y="60"/>
                </a:cubicBezTo>
                <a:cubicBezTo>
                  <a:pt x="86" y="60"/>
                  <a:pt x="86" y="60"/>
                  <a:pt x="86" y="60"/>
                </a:cubicBezTo>
                <a:cubicBezTo>
                  <a:pt x="85" y="60"/>
                  <a:pt x="85" y="60"/>
                  <a:pt x="85" y="59"/>
                </a:cubicBezTo>
                <a:cubicBezTo>
                  <a:pt x="85" y="49"/>
                  <a:pt x="85" y="49"/>
                  <a:pt x="85" y="49"/>
                </a:cubicBezTo>
                <a:cubicBezTo>
                  <a:pt x="85" y="48"/>
                  <a:pt x="85" y="48"/>
                  <a:pt x="86" y="48"/>
                </a:cubicBezTo>
                <a:cubicBezTo>
                  <a:pt x="96" y="48"/>
                  <a:pt x="96" y="48"/>
                  <a:pt x="96" y="48"/>
                </a:cubicBezTo>
                <a:cubicBezTo>
                  <a:pt x="97" y="48"/>
                  <a:pt x="97" y="48"/>
                  <a:pt x="97" y="49"/>
                </a:cubicBezTo>
                <a:close/>
                <a:moveTo>
                  <a:pt x="109" y="25"/>
                </a:moveTo>
                <a:cubicBezTo>
                  <a:pt x="109" y="34"/>
                  <a:pt x="109" y="34"/>
                  <a:pt x="109" y="34"/>
                </a:cubicBezTo>
                <a:cubicBezTo>
                  <a:pt x="109" y="35"/>
                  <a:pt x="109" y="36"/>
                  <a:pt x="108" y="36"/>
                </a:cubicBezTo>
                <a:cubicBezTo>
                  <a:pt x="99" y="36"/>
                  <a:pt x="99" y="36"/>
                  <a:pt x="99" y="36"/>
                </a:cubicBezTo>
                <a:cubicBezTo>
                  <a:pt x="98" y="36"/>
                  <a:pt x="97" y="35"/>
                  <a:pt x="97" y="34"/>
                </a:cubicBezTo>
                <a:cubicBezTo>
                  <a:pt x="97" y="25"/>
                  <a:pt x="97" y="25"/>
                  <a:pt x="97" y="25"/>
                </a:cubicBezTo>
                <a:cubicBezTo>
                  <a:pt x="97" y="24"/>
                  <a:pt x="98" y="24"/>
                  <a:pt x="99" y="24"/>
                </a:cubicBezTo>
                <a:cubicBezTo>
                  <a:pt x="108" y="24"/>
                  <a:pt x="108" y="24"/>
                  <a:pt x="108" y="24"/>
                </a:cubicBezTo>
                <a:cubicBezTo>
                  <a:pt x="109" y="24"/>
                  <a:pt x="109" y="24"/>
                  <a:pt x="109" y="25"/>
                </a:cubicBezTo>
                <a:close/>
                <a:moveTo>
                  <a:pt x="121" y="49"/>
                </a:moveTo>
                <a:cubicBezTo>
                  <a:pt x="121" y="59"/>
                  <a:pt x="121" y="59"/>
                  <a:pt x="121" y="59"/>
                </a:cubicBezTo>
                <a:cubicBezTo>
                  <a:pt x="121" y="60"/>
                  <a:pt x="121" y="60"/>
                  <a:pt x="120" y="60"/>
                </a:cubicBezTo>
                <a:cubicBezTo>
                  <a:pt x="111" y="60"/>
                  <a:pt x="111" y="60"/>
                  <a:pt x="111" y="60"/>
                </a:cubicBezTo>
                <a:cubicBezTo>
                  <a:pt x="110" y="60"/>
                  <a:pt x="109" y="60"/>
                  <a:pt x="109" y="59"/>
                </a:cubicBezTo>
                <a:cubicBezTo>
                  <a:pt x="109" y="49"/>
                  <a:pt x="109" y="49"/>
                  <a:pt x="109" y="49"/>
                </a:cubicBezTo>
                <a:cubicBezTo>
                  <a:pt x="109" y="48"/>
                  <a:pt x="110" y="48"/>
                  <a:pt x="111" y="48"/>
                </a:cubicBezTo>
                <a:cubicBezTo>
                  <a:pt x="120" y="48"/>
                  <a:pt x="120" y="48"/>
                  <a:pt x="120" y="48"/>
                </a:cubicBezTo>
                <a:cubicBezTo>
                  <a:pt x="121" y="48"/>
                  <a:pt x="121" y="48"/>
                  <a:pt x="121" y="49"/>
                </a:cubicBezTo>
                <a:close/>
                <a:moveTo>
                  <a:pt x="133" y="25"/>
                </a:moveTo>
                <a:cubicBezTo>
                  <a:pt x="133" y="34"/>
                  <a:pt x="133" y="34"/>
                  <a:pt x="133" y="34"/>
                </a:cubicBezTo>
                <a:cubicBezTo>
                  <a:pt x="133" y="35"/>
                  <a:pt x="133" y="36"/>
                  <a:pt x="132" y="36"/>
                </a:cubicBezTo>
                <a:cubicBezTo>
                  <a:pt x="123" y="36"/>
                  <a:pt x="123" y="36"/>
                  <a:pt x="123" y="36"/>
                </a:cubicBezTo>
                <a:cubicBezTo>
                  <a:pt x="122" y="36"/>
                  <a:pt x="121" y="35"/>
                  <a:pt x="121" y="34"/>
                </a:cubicBezTo>
                <a:cubicBezTo>
                  <a:pt x="121" y="25"/>
                  <a:pt x="121" y="25"/>
                  <a:pt x="121" y="25"/>
                </a:cubicBezTo>
                <a:cubicBezTo>
                  <a:pt x="121" y="24"/>
                  <a:pt x="122" y="24"/>
                  <a:pt x="123" y="24"/>
                </a:cubicBezTo>
                <a:cubicBezTo>
                  <a:pt x="132" y="24"/>
                  <a:pt x="132" y="24"/>
                  <a:pt x="132" y="24"/>
                </a:cubicBezTo>
                <a:cubicBezTo>
                  <a:pt x="133" y="24"/>
                  <a:pt x="133" y="24"/>
                  <a:pt x="133" y="25"/>
                </a:cubicBezTo>
                <a:close/>
                <a:moveTo>
                  <a:pt x="158" y="25"/>
                </a:moveTo>
                <a:cubicBezTo>
                  <a:pt x="158" y="59"/>
                  <a:pt x="158" y="59"/>
                  <a:pt x="158" y="59"/>
                </a:cubicBezTo>
                <a:cubicBezTo>
                  <a:pt x="158" y="60"/>
                  <a:pt x="157" y="60"/>
                  <a:pt x="156" y="60"/>
                </a:cubicBezTo>
                <a:cubicBezTo>
                  <a:pt x="135" y="60"/>
                  <a:pt x="135" y="60"/>
                  <a:pt x="135" y="60"/>
                </a:cubicBezTo>
                <a:cubicBezTo>
                  <a:pt x="134" y="60"/>
                  <a:pt x="133" y="60"/>
                  <a:pt x="133" y="59"/>
                </a:cubicBezTo>
                <a:cubicBezTo>
                  <a:pt x="133" y="49"/>
                  <a:pt x="133" y="49"/>
                  <a:pt x="133" y="49"/>
                </a:cubicBezTo>
                <a:cubicBezTo>
                  <a:pt x="133" y="48"/>
                  <a:pt x="134" y="48"/>
                  <a:pt x="135" y="48"/>
                </a:cubicBezTo>
                <a:cubicBezTo>
                  <a:pt x="145" y="48"/>
                  <a:pt x="145" y="48"/>
                  <a:pt x="145" y="48"/>
                </a:cubicBezTo>
                <a:cubicBezTo>
                  <a:pt x="145" y="25"/>
                  <a:pt x="145" y="25"/>
                  <a:pt x="145" y="25"/>
                </a:cubicBezTo>
                <a:cubicBezTo>
                  <a:pt x="145" y="24"/>
                  <a:pt x="146" y="24"/>
                  <a:pt x="147" y="24"/>
                </a:cubicBezTo>
                <a:cubicBezTo>
                  <a:pt x="156" y="24"/>
                  <a:pt x="156" y="24"/>
                  <a:pt x="156" y="24"/>
                </a:cubicBezTo>
                <a:cubicBezTo>
                  <a:pt x="157" y="24"/>
                  <a:pt x="158" y="24"/>
                  <a:pt x="158" y="25"/>
                </a:cubicBezTo>
                <a:close/>
                <a:moveTo>
                  <a:pt x="158" y="74"/>
                </a:moveTo>
                <a:cubicBezTo>
                  <a:pt x="158" y="83"/>
                  <a:pt x="158" y="83"/>
                  <a:pt x="158" y="83"/>
                </a:cubicBezTo>
                <a:cubicBezTo>
                  <a:pt x="158" y="84"/>
                  <a:pt x="157" y="84"/>
                  <a:pt x="156" y="84"/>
                </a:cubicBezTo>
                <a:cubicBezTo>
                  <a:pt x="147" y="84"/>
                  <a:pt x="147" y="84"/>
                  <a:pt x="147" y="84"/>
                </a:cubicBezTo>
                <a:cubicBezTo>
                  <a:pt x="146" y="84"/>
                  <a:pt x="145" y="84"/>
                  <a:pt x="145" y="83"/>
                </a:cubicBezTo>
                <a:cubicBezTo>
                  <a:pt x="145" y="74"/>
                  <a:pt x="145" y="74"/>
                  <a:pt x="145" y="74"/>
                </a:cubicBezTo>
                <a:cubicBezTo>
                  <a:pt x="145" y="73"/>
                  <a:pt x="146" y="72"/>
                  <a:pt x="147" y="72"/>
                </a:cubicBezTo>
                <a:cubicBezTo>
                  <a:pt x="156" y="72"/>
                  <a:pt x="156" y="72"/>
                  <a:pt x="156" y="72"/>
                </a:cubicBezTo>
                <a:cubicBezTo>
                  <a:pt x="157" y="72"/>
                  <a:pt x="158" y="73"/>
                  <a:pt x="158"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0" name="Freeform 258"/>
          <p:cNvSpPr>
            <a:spLocks noEditPoints="1"/>
          </p:cNvSpPr>
          <p:nvPr/>
        </p:nvSpPr>
        <p:spPr bwMode="auto">
          <a:xfrm>
            <a:off x="5922064" y="4406585"/>
            <a:ext cx="233356" cy="209589"/>
          </a:xfrm>
          <a:custGeom>
            <a:avLst/>
            <a:gdLst>
              <a:gd name="T0" fmla="*/ 24 w 163"/>
              <a:gd name="T1" fmla="*/ 12 h 146"/>
              <a:gd name="T2" fmla="*/ 22 w 163"/>
              <a:gd name="T3" fmla="*/ 18 h 146"/>
              <a:gd name="T4" fmla="*/ 18 w 163"/>
              <a:gd name="T5" fmla="*/ 23 h 146"/>
              <a:gd name="T6" fmla="*/ 18 w 163"/>
              <a:gd name="T7" fmla="*/ 143 h 146"/>
              <a:gd name="T8" fmla="*/ 17 w 163"/>
              <a:gd name="T9" fmla="*/ 145 h 146"/>
              <a:gd name="T10" fmla="*/ 15 w 163"/>
              <a:gd name="T11" fmla="*/ 146 h 146"/>
              <a:gd name="T12" fmla="*/ 9 w 163"/>
              <a:gd name="T13" fmla="*/ 146 h 146"/>
              <a:gd name="T14" fmla="*/ 7 w 163"/>
              <a:gd name="T15" fmla="*/ 145 h 146"/>
              <a:gd name="T16" fmla="*/ 6 w 163"/>
              <a:gd name="T17" fmla="*/ 143 h 146"/>
              <a:gd name="T18" fmla="*/ 6 w 163"/>
              <a:gd name="T19" fmla="*/ 23 h 146"/>
              <a:gd name="T20" fmla="*/ 1 w 163"/>
              <a:gd name="T21" fmla="*/ 18 h 146"/>
              <a:gd name="T22" fmla="*/ 0 w 163"/>
              <a:gd name="T23" fmla="*/ 12 h 146"/>
              <a:gd name="T24" fmla="*/ 3 w 163"/>
              <a:gd name="T25" fmla="*/ 4 h 146"/>
              <a:gd name="T26" fmla="*/ 12 w 163"/>
              <a:gd name="T27" fmla="*/ 0 h 146"/>
              <a:gd name="T28" fmla="*/ 20 w 163"/>
              <a:gd name="T29" fmla="*/ 4 h 146"/>
              <a:gd name="T30" fmla="*/ 24 w 163"/>
              <a:gd name="T31" fmla="*/ 12 h 146"/>
              <a:gd name="T32" fmla="*/ 163 w 163"/>
              <a:gd name="T33" fmla="*/ 18 h 146"/>
              <a:gd name="T34" fmla="*/ 163 w 163"/>
              <a:gd name="T35" fmla="*/ 91 h 146"/>
              <a:gd name="T36" fmla="*/ 160 w 163"/>
              <a:gd name="T37" fmla="*/ 96 h 146"/>
              <a:gd name="T38" fmla="*/ 158 w 163"/>
              <a:gd name="T39" fmla="*/ 97 h 146"/>
              <a:gd name="T40" fmla="*/ 123 w 163"/>
              <a:gd name="T41" fmla="*/ 108 h 146"/>
              <a:gd name="T42" fmla="*/ 108 w 163"/>
              <a:gd name="T43" fmla="*/ 105 h 146"/>
              <a:gd name="T44" fmla="*/ 106 w 163"/>
              <a:gd name="T45" fmla="*/ 103 h 146"/>
              <a:gd name="T46" fmla="*/ 96 w 163"/>
              <a:gd name="T47" fmla="*/ 99 h 146"/>
              <a:gd name="T48" fmla="*/ 88 w 163"/>
              <a:gd name="T49" fmla="*/ 96 h 146"/>
              <a:gd name="T50" fmla="*/ 77 w 163"/>
              <a:gd name="T51" fmla="*/ 95 h 146"/>
              <a:gd name="T52" fmla="*/ 55 w 163"/>
              <a:gd name="T53" fmla="*/ 99 h 146"/>
              <a:gd name="T54" fmla="*/ 33 w 163"/>
              <a:gd name="T55" fmla="*/ 108 h 146"/>
              <a:gd name="T56" fmla="*/ 30 w 163"/>
              <a:gd name="T57" fmla="*/ 109 h 146"/>
              <a:gd name="T58" fmla="*/ 27 w 163"/>
              <a:gd name="T59" fmla="*/ 108 h 146"/>
              <a:gd name="T60" fmla="*/ 24 w 163"/>
              <a:gd name="T61" fmla="*/ 103 h 146"/>
              <a:gd name="T62" fmla="*/ 24 w 163"/>
              <a:gd name="T63" fmla="*/ 33 h 146"/>
              <a:gd name="T64" fmla="*/ 27 w 163"/>
              <a:gd name="T65" fmla="*/ 28 h 146"/>
              <a:gd name="T66" fmla="*/ 34 w 163"/>
              <a:gd name="T67" fmla="*/ 24 h 146"/>
              <a:gd name="T68" fmla="*/ 45 w 163"/>
              <a:gd name="T69" fmla="*/ 19 h 146"/>
              <a:gd name="T70" fmla="*/ 60 w 163"/>
              <a:gd name="T71" fmla="*/ 14 h 146"/>
              <a:gd name="T72" fmla="*/ 74 w 163"/>
              <a:gd name="T73" fmla="*/ 12 h 146"/>
              <a:gd name="T74" fmla="*/ 94 w 163"/>
              <a:gd name="T75" fmla="*/ 15 h 146"/>
              <a:gd name="T76" fmla="*/ 114 w 163"/>
              <a:gd name="T77" fmla="*/ 23 h 146"/>
              <a:gd name="T78" fmla="*/ 122 w 163"/>
              <a:gd name="T79" fmla="*/ 25 h 146"/>
              <a:gd name="T80" fmla="*/ 151 w 163"/>
              <a:gd name="T81" fmla="*/ 15 h 146"/>
              <a:gd name="T82" fmla="*/ 154 w 163"/>
              <a:gd name="T83" fmla="*/ 13 h 146"/>
              <a:gd name="T84" fmla="*/ 160 w 163"/>
              <a:gd name="T85" fmla="*/ 13 h 146"/>
              <a:gd name="T86" fmla="*/ 163 w 163"/>
              <a:gd name="T87" fmla="*/ 18 h 146"/>
              <a:gd name="T88" fmla="*/ 151 w 163"/>
              <a:gd name="T89" fmla="*/ 87 h 146"/>
              <a:gd name="T90" fmla="*/ 151 w 163"/>
              <a:gd name="T91" fmla="*/ 29 h 146"/>
              <a:gd name="T92" fmla="*/ 122 w 163"/>
              <a:gd name="T93" fmla="*/ 37 h 146"/>
              <a:gd name="T94" fmla="*/ 108 w 163"/>
              <a:gd name="T95" fmla="*/ 34 h 146"/>
              <a:gd name="T96" fmla="*/ 91 w 163"/>
              <a:gd name="T97" fmla="*/ 27 h 146"/>
              <a:gd name="T98" fmla="*/ 74 w 163"/>
              <a:gd name="T99" fmla="*/ 25 h 146"/>
              <a:gd name="T100" fmla="*/ 36 w 163"/>
              <a:gd name="T101" fmla="*/ 37 h 146"/>
              <a:gd name="T102" fmla="*/ 36 w 163"/>
              <a:gd name="T103" fmla="*/ 93 h 146"/>
              <a:gd name="T104" fmla="*/ 77 w 163"/>
              <a:gd name="T105" fmla="*/ 82 h 146"/>
              <a:gd name="T106" fmla="*/ 87 w 163"/>
              <a:gd name="T107" fmla="*/ 83 h 146"/>
              <a:gd name="T108" fmla="*/ 96 w 163"/>
              <a:gd name="T109" fmla="*/ 86 h 146"/>
              <a:gd name="T110" fmla="*/ 103 w 163"/>
              <a:gd name="T111" fmla="*/ 89 h 146"/>
              <a:gd name="T112" fmla="*/ 111 w 163"/>
              <a:gd name="T113" fmla="*/ 92 h 146"/>
              <a:gd name="T114" fmla="*/ 114 w 163"/>
              <a:gd name="T115" fmla="*/ 94 h 146"/>
              <a:gd name="T116" fmla="*/ 123 w 163"/>
              <a:gd name="T117" fmla="*/ 96 h 146"/>
              <a:gd name="T118" fmla="*/ 151 w 163"/>
              <a:gd name="T119" fmla="*/ 8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146">
                <a:moveTo>
                  <a:pt x="24" y="12"/>
                </a:moveTo>
                <a:cubicBezTo>
                  <a:pt x="24" y="15"/>
                  <a:pt x="23" y="17"/>
                  <a:pt x="22" y="18"/>
                </a:cubicBezTo>
                <a:cubicBezTo>
                  <a:pt x="21" y="20"/>
                  <a:pt x="20" y="22"/>
                  <a:pt x="18" y="23"/>
                </a:cubicBezTo>
                <a:cubicBezTo>
                  <a:pt x="18" y="143"/>
                  <a:pt x="18" y="143"/>
                  <a:pt x="18" y="143"/>
                </a:cubicBezTo>
                <a:cubicBezTo>
                  <a:pt x="18" y="143"/>
                  <a:pt x="18" y="144"/>
                  <a:pt x="17" y="145"/>
                </a:cubicBezTo>
                <a:cubicBezTo>
                  <a:pt x="16" y="145"/>
                  <a:pt x="16" y="146"/>
                  <a:pt x="15" y="146"/>
                </a:cubicBezTo>
                <a:cubicBezTo>
                  <a:pt x="9" y="146"/>
                  <a:pt x="9" y="146"/>
                  <a:pt x="9" y="146"/>
                </a:cubicBezTo>
                <a:cubicBezTo>
                  <a:pt x="8" y="146"/>
                  <a:pt x="7" y="145"/>
                  <a:pt x="7" y="145"/>
                </a:cubicBezTo>
                <a:cubicBezTo>
                  <a:pt x="6" y="144"/>
                  <a:pt x="6" y="143"/>
                  <a:pt x="6" y="143"/>
                </a:cubicBezTo>
                <a:cubicBezTo>
                  <a:pt x="6" y="23"/>
                  <a:pt x="6" y="23"/>
                  <a:pt x="6" y="23"/>
                </a:cubicBezTo>
                <a:cubicBezTo>
                  <a:pt x="4" y="22"/>
                  <a:pt x="3" y="20"/>
                  <a:pt x="1" y="18"/>
                </a:cubicBezTo>
                <a:cubicBezTo>
                  <a:pt x="0" y="17"/>
                  <a:pt x="0" y="15"/>
                  <a:pt x="0" y="12"/>
                </a:cubicBezTo>
                <a:cubicBezTo>
                  <a:pt x="0" y="9"/>
                  <a:pt x="1" y="6"/>
                  <a:pt x="3" y="4"/>
                </a:cubicBezTo>
                <a:cubicBezTo>
                  <a:pt x="6" y="1"/>
                  <a:pt x="9" y="0"/>
                  <a:pt x="12" y="0"/>
                </a:cubicBezTo>
                <a:cubicBezTo>
                  <a:pt x="15" y="0"/>
                  <a:pt x="18" y="1"/>
                  <a:pt x="20" y="4"/>
                </a:cubicBezTo>
                <a:cubicBezTo>
                  <a:pt x="23" y="6"/>
                  <a:pt x="24" y="9"/>
                  <a:pt x="24" y="12"/>
                </a:cubicBezTo>
                <a:close/>
                <a:moveTo>
                  <a:pt x="163" y="18"/>
                </a:moveTo>
                <a:cubicBezTo>
                  <a:pt x="163" y="91"/>
                  <a:pt x="163" y="91"/>
                  <a:pt x="163" y="91"/>
                </a:cubicBezTo>
                <a:cubicBezTo>
                  <a:pt x="163" y="93"/>
                  <a:pt x="162" y="95"/>
                  <a:pt x="160" y="96"/>
                </a:cubicBezTo>
                <a:cubicBezTo>
                  <a:pt x="159" y="96"/>
                  <a:pt x="159" y="97"/>
                  <a:pt x="158" y="97"/>
                </a:cubicBezTo>
                <a:cubicBezTo>
                  <a:pt x="144" y="104"/>
                  <a:pt x="133" y="108"/>
                  <a:pt x="123" y="108"/>
                </a:cubicBezTo>
                <a:cubicBezTo>
                  <a:pt x="118" y="108"/>
                  <a:pt x="113" y="107"/>
                  <a:pt x="108" y="105"/>
                </a:cubicBezTo>
                <a:cubicBezTo>
                  <a:pt x="106" y="103"/>
                  <a:pt x="106" y="103"/>
                  <a:pt x="106" y="103"/>
                </a:cubicBezTo>
                <a:cubicBezTo>
                  <a:pt x="102" y="101"/>
                  <a:pt x="99" y="100"/>
                  <a:pt x="96" y="99"/>
                </a:cubicBezTo>
                <a:cubicBezTo>
                  <a:pt x="94" y="98"/>
                  <a:pt x="91" y="97"/>
                  <a:pt x="88" y="96"/>
                </a:cubicBezTo>
                <a:cubicBezTo>
                  <a:pt x="84" y="95"/>
                  <a:pt x="81" y="95"/>
                  <a:pt x="77" y="95"/>
                </a:cubicBezTo>
                <a:cubicBezTo>
                  <a:pt x="71" y="95"/>
                  <a:pt x="63" y="96"/>
                  <a:pt x="55" y="99"/>
                </a:cubicBezTo>
                <a:cubicBezTo>
                  <a:pt x="46" y="102"/>
                  <a:pt x="39" y="105"/>
                  <a:pt x="33" y="108"/>
                </a:cubicBezTo>
                <a:cubicBezTo>
                  <a:pt x="32" y="109"/>
                  <a:pt x="31" y="109"/>
                  <a:pt x="30" y="109"/>
                </a:cubicBezTo>
                <a:cubicBezTo>
                  <a:pt x="29" y="109"/>
                  <a:pt x="28" y="109"/>
                  <a:pt x="27" y="108"/>
                </a:cubicBezTo>
                <a:cubicBezTo>
                  <a:pt x="25" y="107"/>
                  <a:pt x="24" y="106"/>
                  <a:pt x="24" y="103"/>
                </a:cubicBezTo>
                <a:cubicBezTo>
                  <a:pt x="24" y="33"/>
                  <a:pt x="24" y="33"/>
                  <a:pt x="24" y="33"/>
                </a:cubicBezTo>
                <a:cubicBezTo>
                  <a:pt x="24" y="31"/>
                  <a:pt x="25" y="29"/>
                  <a:pt x="27" y="28"/>
                </a:cubicBezTo>
                <a:cubicBezTo>
                  <a:pt x="29" y="27"/>
                  <a:pt x="32" y="25"/>
                  <a:pt x="34" y="24"/>
                </a:cubicBezTo>
                <a:cubicBezTo>
                  <a:pt x="37" y="22"/>
                  <a:pt x="41" y="21"/>
                  <a:pt x="45" y="19"/>
                </a:cubicBezTo>
                <a:cubicBezTo>
                  <a:pt x="50" y="17"/>
                  <a:pt x="54" y="15"/>
                  <a:pt x="60" y="14"/>
                </a:cubicBezTo>
                <a:cubicBezTo>
                  <a:pt x="65" y="13"/>
                  <a:pt x="70" y="12"/>
                  <a:pt x="74" y="12"/>
                </a:cubicBezTo>
                <a:cubicBezTo>
                  <a:pt x="81" y="12"/>
                  <a:pt x="88" y="13"/>
                  <a:pt x="94" y="15"/>
                </a:cubicBezTo>
                <a:cubicBezTo>
                  <a:pt x="100" y="17"/>
                  <a:pt x="107" y="20"/>
                  <a:pt x="114" y="23"/>
                </a:cubicBezTo>
                <a:cubicBezTo>
                  <a:pt x="116" y="25"/>
                  <a:pt x="119" y="25"/>
                  <a:pt x="122" y="25"/>
                </a:cubicBezTo>
                <a:cubicBezTo>
                  <a:pt x="130" y="25"/>
                  <a:pt x="140" y="22"/>
                  <a:pt x="151" y="15"/>
                </a:cubicBezTo>
                <a:cubicBezTo>
                  <a:pt x="153" y="14"/>
                  <a:pt x="154" y="13"/>
                  <a:pt x="154" y="13"/>
                </a:cubicBezTo>
                <a:cubicBezTo>
                  <a:pt x="156" y="12"/>
                  <a:pt x="158" y="12"/>
                  <a:pt x="160" y="13"/>
                </a:cubicBezTo>
                <a:cubicBezTo>
                  <a:pt x="162" y="15"/>
                  <a:pt x="163" y="16"/>
                  <a:pt x="163" y="18"/>
                </a:cubicBezTo>
                <a:close/>
                <a:moveTo>
                  <a:pt x="151" y="87"/>
                </a:moveTo>
                <a:cubicBezTo>
                  <a:pt x="151" y="29"/>
                  <a:pt x="151" y="29"/>
                  <a:pt x="151" y="29"/>
                </a:cubicBezTo>
                <a:cubicBezTo>
                  <a:pt x="140" y="35"/>
                  <a:pt x="131" y="37"/>
                  <a:pt x="122" y="37"/>
                </a:cubicBezTo>
                <a:cubicBezTo>
                  <a:pt x="117" y="37"/>
                  <a:pt x="112" y="36"/>
                  <a:pt x="108" y="34"/>
                </a:cubicBezTo>
                <a:cubicBezTo>
                  <a:pt x="102" y="31"/>
                  <a:pt x="96" y="29"/>
                  <a:pt x="91" y="27"/>
                </a:cubicBezTo>
                <a:cubicBezTo>
                  <a:pt x="86" y="25"/>
                  <a:pt x="80" y="25"/>
                  <a:pt x="74" y="25"/>
                </a:cubicBezTo>
                <a:cubicBezTo>
                  <a:pt x="63" y="25"/>
                  <a:pt x="51" y="29"/>
                  <a:pt x="36" y="37"/>
                </a:cubicBezTo>
                <a:cubicBezTo>
                  <a:pt x="36" y="93"/>
                  <a:pt x="36" y="93"/>
                  <a:pt x="36" y="93"/>
                </a:cubicBezTo>
                <a:cubicBezTo>
                  <a:pt x="52" y="86"/>
                  <a:pt x="65" y="82"/>
                  <a:pt x="77" y="82"/>
                </a:cubicBezTo>
                <a:cubicBezTo>
                  <a:pt x="80" y="82"/>
                  <a:pt x="84" y="83"/>
                  <a:pt x="87" y="83"/>
                </a:cubicBezTo>
                <a:cubicBezTo>
                  <a:pt x="90" y="84"/>
                  <a:pt x="93" y="84"/>
                  <a:pt x="96" y="86"/>
                </a:cubicBezTo>
                <a:cubicBezTo>
                  <a:pt x="99" y="87"/>
                  <a:pt x="102" y="88"/>
                  <a:pt x="103" y="89"/>
                </a:cubicBezTo>
                <a:cubicBezTo>
                  <a:pt x="105" y="89"/>
                  <a:pt x="108" y="91"/>
                  <a:pt x="111" y="92"/>
                </a:cubicBezTo>
                <a:cubicBezTo>
                  <a:pt x="114" y="94"/>
                  <a:pt x="114" y="94"/>
                  <a:pt x="114" y="94"/>
                </a:cubicBezTo>
                <a:cubicBezTo>
                  <a:pt x="117" y="95"/>
                  <a:pt x="120" y="96"/>
                  <a:pt x="123" y="96"/>
                </a:cubicBezTo>
                <a:cubicBezTo>
                  <a:pt x="131" y="96"/>
                  <a:pt x="140" y="93"/>
                  <a:pt x="151" y="8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1" name="Freeform 259"/>
          <p:cNvSpPr>
            <a:spLocks noEditPoints="1"/>
          </p:cNvSpPr>
          <p:nvPr/>
        </p:nvSpPr>
        <p:spPr bwMode="auto">
          <a:xfrm>
            <a:off x="6228884" y="4406585"/>
            <a:ext cx="233356" cy="209589"/>
          </a:xfrm>
          <a:custGeom>
            <a:avLst/>
            <a:gdLst>
              <a:gd name="T0" fmla="*/ 23 w 164"/>
              <a:gd name="T1" fmla="*/ 18 h 146"/>
              <a:gd name="T2" fmla="*/ 18 w 164"/>
              <a:gd name="T3" fmla="*/ 143 h 146"/>
              <a:gd name="T4" fmla="*/ 15 w 164"/>
              <a:gd name="T5" fmla="*/ 146 h 146"/>
              <a:gd name="T6" fmla="*/ 7 w 164"/>
              <a:gd name="T7" fmla="*/ 145 h 146"/>
              <a:gd name="T8" fmla="*/ 6 w 164"/>
              <a:gd name="T9" fmla="*/ 23 h 146"/>
              <a:gd name="T10" fmla="*/ 0 w 164"/>
              <a:gd name="T11" fmla="*/ 12 h 146"/>
              <a:gd name="T12" fmla="*/ 12 w 164"/>
              <a:gd name="T13" fmla="*/ 0 h 146"/>
              <a:gd name="T14" fmla="*/ 24 w 164"/>
              <a:gd name="T15" fmla="*/ 12 h 146"/>
              <a:gd name="T16" fmla="*/ 164 w 164"/>
              <a:gd name="T17" fmla="*/ 91 h 146"/>
              <a:gd name="T18" fmla="*/ 159 w 164"/>
              <a:gd name="T19" fmla="*/ 97 h 146"/>
              <a:gd name="T20" fmla="*/ 109 w 164"/>
              <a:gd name="T21" fmla="*/ 105 h 146"/>
              <a:gd name="T22" fmla="*/ 97 w 164"/>
              <a:gd name="T23" fmla="*/ 99 h 146"/>
              <a:gd name="T24" fmla="*/ 77 w 164"/>
              <a:gd name="T25" fmla="*/ 95 h 146"/>
              <a:gd name="T26" fmla="*/ 34 w 164"/>
              <a:gd name="T27" fmla="*/ 108 h 146"/>
              <a:gd name="T28" fmla="*/ 27 w 164"/>
              <a:gd name="T29" fmla="*/ 108 h 146"/>
              <a:gd name="T30" fmla="*/ 24 w 164"/>
              <a:gd name="T31" fmla="*/ 33 h 146"/>
              <a:gd name="T32" fmla="*/ 35 w 164"/>
              <a:gd name="T33" fmla="*/ 24 h 146"/>
              <a:gd name="T34" fmla="*/ 60 w 164"/>
              <a:gd name="T35" fmla="*/ 14 h 146"/>
              <a:gd name="T36" fmla="*/ 94 w 164"/>
              <a:gd name="T37" fmla="*/ 15 h 146"/>
              <a:gd name="T38" fmla="*/ 123 w 164"/>
              <a:gd name="T39" fmla="*/ 25 h 146"/>
              <a:gd name="T40" fmla="*/ 155 w 164"/>
              <a:gd name="T41" fmla="*/ 13 h 146"/>
              <a:gd name="T42" fmla="*/ 164 w 164"/>
              <a:gd name="T43" fmla="*/ 18 h 146"/>
              <a:gd name="T44" fmla="*/ 73 w 164"/>
              <a:gd name="T45" fmla="*/ 25 h 146"/>
              <a:gd name="T46" fmla="*/ 36 w 164"/>
              <a:gd name="T47" fmla="*/ 54 h 146"/>
              <a:gd name="T48" fmla="*/ 73 w 164"/>
              <a:gd name="T49" fmla="*/ 83 h 146"/>
              <a:gd name="T50" fmla="*/ 36 w 164"/>
              <a:gd name="T51" fmla="*/ 76 h 146"/>
              <a:gd name="T52" fmla="*/ 73 w 164"/>
              <a:gd name="T53" fmla="*/ 83 h 146"/>
              <a:gd name="T54" fmla="*/ 151 w 164"/>
              <a:gd name="T55" fmla="*/ 70 h 146"/>
              <a:gd name="T56" fmla="*/ 115 w 164"/>
              <a:gd name="T57" fmla="*/ 55 h 146"/>
              <a:gd name="T58" fmla="*/ 108 w 164"/>
              <a:gd name="T59" fmla="*/ 52 h 146"/>
              <a:gd name="T60" fmla="*/ 102 w 164"/>
              <a:gd name="T61" fmla="*/ 49 h 146"/>
              <a:gd name="T62" fmla="*/ 96 w 164"/>
              <a:gd name="T63" fmla="*/ 46 h 146"/>
              <a:gd name="T64" fmla="*/ 89 w 164"/>
              <a:gd name="T65" fmla="*/ 44 h 146"/>
              <a:gd name="T66" fmla="*/ 82 w 164"/>
              <a:gd name="T67" fmla="*/ 43 h 146"/>
              <a:gd name="T68" fmla="*/ 73 w 164"/>
              <a:gd name="T69" fmla="*/ 43 h 146"/>
              <a:gd name="T70" fmla="*/ 75 w 164"/>
              <a:gd name="T71" fmla="*/ 64 h 146"/>
              <a:gd name="T72" fmla="*/ 111 w 164"/>
              <a:gd name="T73" fmla="*/ 75 h 146"/>
              <a:gd name="T74" fmla="*/ 115 w 164"/>
              <a:gd name="T75" fmla="*/ 94 h 146"/>
              <a:gd name="T76" fmla="*/ 151 w 164"/>
              <a:gd name="T77" fmla="*/ 87 h 146"/>
              <a:gd name="T78" fmla="*/ 151 w 164"/>
              <a:gd name="T79" fmla="*/ 29 h 146"/>
              <a:gd name="T80" fmla="*/ 115 w 164"/>
              <a:gd name="T81" fmla="*/ 37 h 146"/>
              <a:gd name="T82" fmla="*/ 151 w 164"/>
              <a:gd name="T83" fmla="*/ 4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4" h="146">
                <a:moveTo>
                  <a:pt x="24" y="12"/>
                </a:moveTo>
                <a:cubicBezTo>
                  <a:pt x="24" y="15"/>
                  <a:pt x="24" y="17"/>
                  <a:pt x="23" y="18"/>
                </a:cubicBezTo>
                <a:cubicBezTo>
                  <a:pt x="22" y="20"/>
                  <a:pt x="20" y="22"/>
                  <a:pt x="18" y="23"/>
                </a:cubicBezTo>
                <a:cubicBezTo>
                  <a:pt x="18" y="143"/>
                  <a:pt x="18" y="143"/>
                  <a:pt x="18" y="143"/>
                </a:cubicBezTo>
                <a:cubicBezTo>
                  <a:pt x="18" y="143"/>
                  <a:pt x="18" y="144"/>
                  <a:pt x="17" y="145"/>
                </a:cubicBezTo>
                <a:cubicBezTo>
                  <a:pt x="17" y="145"/>
                  <a:pt x="16" y="146"/>
                  <a:pt x="15" y="146"/>
                </a:cubicBezTo>
                <a:cubicBezTo>
                  <a:pt x="9" y="146"/>
                  <a:pt x="9" y="146"/>
                  <a:pt x="9" y="146"/>
                </a:cubicBezTo>
                <a:cubicBezTo>
                  <a:pt x="8" y="146"/>
                  <a:pt x="8" y="145"/>
                  <a:pt x="7" y="145"/>
                </a:cubicBezTo>
                <a:cubicBezTo>
                  <a:pt x="6" y="144"/>
                  <a:pt x="6" y="143"/>
                  <a:pt x="6" y="143"/>
                </a:cubicBezTo>
                <a:cubicBezTo>
                  <a:pt x="6" y="23"/>
                  <a:pt x="6" y="23"/>
                  <a:pt x="6" y="23"/>
                </a:cubicBezTo>
                <a:cubicBezTo>
                  <a:pt x="4" y="22"/>
                  <a:pt x="3" y="20"/>
                  <a:pt x="2" y="18"/>
                </a:cubicBezTo>
                <a:cubicBezTo>
                  <a:pt x="1" y="17"/>
                  <a:pt x="0" y="15"/>
                  <a:pt x="0" y="12"/>
                </a:cubicBezTo>
                <a:cubicBezTo>
                  <a:pt x="0" y="9"/>
                  <a:pt x="1" y="6"/>
                  <a:pt x="4" y="4"/>
                </a:cubicBezTo>
                <a:cubicBezTo>
                  <a:pt x="6" y="1"/>
                  <a:pt x="9" y="0"/>
                  <a:pt x="12" y="0"/>
                </a:cubicBezTo>
                <a:cubicBezTo>
                  <a:pt x="16" y="0"/>
                  <a:pt x="18" y="1"/>
                  <a:pt x="21" y="4"/>
                </a:cubicBezTo>
                <a:cubicBezTo>
                  <a:pt x="23" y="6"/>
                  <a:pt x="24" y="9"/>
                  <a:pt x="24" y="12"/>
                </a:cubicBezTo>
                <a:close/>
                <a:moveTo>
                  <a:pt x="164" y="18"/>
                </a:moveTo>
                <a:cubicBezTo>
                  <a:pt x="164" y="91"/>
                  <a:pt x="164" y="91"/>
                  <a:pt x="164" y="91"/>
                </a:cubicBezTo>
                <a:cubicBezTo>
                  <a:pt x="164" y="93"/>
                  <a:pt x="162" y="95"/>
                  <a:pt x="160" y="96"/>
                </a:cubicBezTo>
                <a:cubicBezTo>
                  <a:pt x="160" y="96"/>
                  <a:pt x="159" y="97"/>
                  <a:pt x="159" y="97"/>
                </a:cubicBezTo>
                <a:cubicBezTo>
                  <a:pt x="145" y="104"/>
                  <a:pt x="133" y="108"/>
                  <a:pt x="124" y="108"/>
                </a:cubicBezTo>
                <a:cubicBezTo>
                  <a:pt x="118" y="108"/>
                  <a:pt x="113" y="107"/>
                  <a:pt x="109" y="105"/>
                </a:cubicBezTo>
                <a:cubicBezTo>
                  <a:pt x="106" y="103"/>
                  <a:pt x="106" y="103"/>
                  <a:pt x="106" y="103"/>
                </a:cubicBezTo>
                <a:cubicBezTo>
                  <a:pt x="102" y="101"/>
                  <a:pt x="99" y="100"/>
                  <a:pt x="97" y="99"/>
                </a:cubicBezTo>
                <a:cubicBezTo>
                  <a:pt x="95" y="98"/>
                  <a:pt x="92" y="97"/>
                  <a:pt x="88" y="96"/>
                </a:cubicBezTo>
                <a:cubicBezTo>
                  <a:pt x="85" y="95"/>
                  <a:pt x="81" y="95"/>
                  <a:pt x="77" y="95"/>
                </a:cubicBezTo>
                <a:cubicBezTo>
                  <a:pt x="71" y="95"/>
                  <a:pt x="64" y="96"/>
                  <a:pt x="55" y="99"/>
                </a:cubicBezTo>
                <a:cubicBezTo>
                  <a:pt x="47" y="102"/>
                  <a:pt x="40" y="105"/>
                  <a:pt x="34" y="108"/>
                </a:cubicBezTo>
                <a:cubicBezTo>
                  <a:pt x="33" y="109"/>
                  <a:pt x="32" y="109"/>
                  <a:pt x="30" y="109"/>
                </a:cubicBezTo>
                <a:cubicBezTo>
                  <a:pt x="29" y="109"/>
                  <a:pt x="28" y="109"/>
                  <a:pt x="27" y="108"/>
                </a:cubicBezTo>
                <a:cubicBezTo>
                  <a:pt x="25" y="107"/>
                  <a:pt x="24" y="106"/>
                  <a:pt x="24" y="103"/>
                </a:cubicBezTo>
                <a:cubicBezTo>
                  <a:pt x="24" y="33"/>
                  <a:pt x="24" y="33"/>
                  <a:pt x="24" y="33"/>
                </a:cubicBezTo>
                <a:cubicBezTo>
                  <a:pt x="24" y="31"/>
                  <a:pt x="25" y="29"/>
                  <a:pt x="27" y="28"/>
                </a:cubicBezTo>
                <a:cubicBezTo>
                  <a:pt x="29" y="27"/>
                  <a:pt x="32" y="25"/>
                  <a:pt x="35" y="24"/>
                </a:cubicBezTo>
                <a:cubicBezTo>
                  <a:pt x="37" y="22"/>
                  <a:pt x="41" y="21"/>
                  <a:pt x="45" y="19"/>
                </a:cubicBezTo>
                <a:cubicBezTo>
                  <a:pt x="50" y="17"/>
                  <a:pt x="55" y="15"/>
                  <a:pt x="60" y="14"/>
                </a:cubicBezTo>
                <a:cubicBezTo>
                  <a:pt x="65" y="13"/>
                  <a:pt x="70" y="12"/>
                  <a:pt x="75" y="12"/>
                </a:cubicBezTo>
                <a:cubicBezTo>
                  <a:pt x="82" y="12"/>
                  <a:pt x="88" y="13"/>
                  <a:pt x="94" y="15"/>
                </a:cubicBezTo>
                <a:cubicBezTo>
                  <a:pt x="100" y="17"/>
                  <a:pt x="107" y="20"/>
                  <a:pt x="114" y="23"/>
                </a:cubicBezTo>
                <a:cubicBezTo>
                  <a:pt x="116" y="25"/>
                  <a:pt x="119" y="25"/>
                  <a:pt x="123" y="25"/>
                </a:cubicBezTo>
                <a:cubicBezTo>
                  <a:pt x="130" y="25"/>
                  <a:pt x="140" y="22"/>
                  <a:pt x="152" y="15"/>
                </a:cubicBezTo>
                <a:cubicBezTo>
                  <a:pt x="153" y="14"/>
                  <a:pt x="154" y="13"/>
                  <a:pt x="155" y="13"/>
                </a:cubicBezTo>
                <a:cubicBezTo>
                  <a:pt x="157" y="12"/>
                  <a:pt x="159" y="12"/>
                  <a:pt x="161" y="13"/>
                </a:cubicBezTo>
                <a:cubicBezTo>
                  <a:pt x="163" y="15"/>
                  <a:pt x="164" y="16"/>
                  <a:pt x="164" y="18"/>
                </a:cubicBezTo>
                <a:close/>
                <a:moveTo>
                  <a:pt x="73" y="43"/>
                </a:moveTo>
                <a:cubicBezTo>
                  <a:pt x="73" y="25"/>
                  <a:pt x="73" y="25"/>
                  <a:pt x="73" y="25"/>
                </a:cubicBezTo>
                <a:cubicBezTo>
                  <a:pt x="62" y="25"/>
                  <a:pt x="50" y="29"/>
                  <a:pt x="36" y="37"/>
                </a:cubicBezTo>
                <a:cubicBezTo>
                  <a:pt x="36" y="54"/>
                  <a:pt x="36" y="54"/>
                  <a:pt x="36" y="54"/>
                </a:cubicBezTo>
                <a:cubicBezTo>
                  <a:pt x="50" y="47"/>
                  <a:pt x="62" y="44"/>
                  <a:pt x="73" y="43"/>
                </a:cubicBezTo>
                <a:close/>
                <a:moveTo>
                  <a:pt x="73" y="83"/>
                </a:moveTo>
                <a:cubicBezTo>
                  <a:pt x="73" y="65"/>
                  <a:pt x="73" y="65"/>
                  <a:pt x="73" y="65"/>
                </a:cubicBezTo>
                <a:cubicBezTo>
                  <a:pt x="61" y="66"/>
                  <a:pt x="49" y="69"/>
                  <a:pt x="36" y="76"/>
                </a:cubicBezTo>
                <a:cubicBezTo>
                  <a:pt x="36" y="93"/>
                  <a:pt x="36" y="93"/>
                  <a:pt x="36" y="93"/>
                </a:cubicBezTo>
                <a:cubicBezTo>
                  <a:pt x="49" y="87"/>
                  <a:pt x="61" y="84"/>
                  <a:pt x="73" y="83"/>
                </a:cubicBezTo>
                <a:close/>
                <a:moveTo>
                  <a:pt x="151" y="87"/>
                </a:moveTo>
                <a:cubicBezTo>
                  <a:pt x="151" y="70"/>
                  <a:pt x="151" y="70"/>
                  <a:pt x="151" y="70"/>
                </a:cubicBezTo>
                <a:cubicBezTo>
                  <a:pt x="137" y="77"/>
                  <a:pt x="125" y="79"/>
                  <a:pt x="115" y="76"/>
                </a:cubicBezTo>
                <a:cubicBezTo>
                  <a:pt x="115" y="55"/>
                  <a:pt x="115" y="55"/>
                  <a:pt x="115" y="55"/>
                </a:cubicBezTo>
                <a:cubicBezTo>
                  <a:pt x="114" y="55"/>
                  <a:pt x="113" y="54"/>
                  <a:pt x="111" y="54"/>
                </a:cubicBezTo>
                <a:cubicBezTo>
                  <a:pt x="111" y="54"/>
                  <a:pt x="110" y="53"/>
                  <a:pt x="108" y="52"/>
                </a:cubicBezTo>
                <a:cubicBezTo>
                  <a:pt x="107" y="51"/>
                  <a:pt x="105" y="51"/>
                  <a:pt x="105" y="51"/>
                </a:cubicBezTo>
                <a:cubicBezTo>
                  <a:pt x="105" y="50"/>
                  <a:pt x="104" y="50"/>
                  <a:pt x="102" y="49"/>
                </a:cubicBezTo>
                <a:cubicBezTo>
                  <a:pt x="101" y="48"/>
                  <a:pt x="99" y="48"/>
                  <a:pt x="99" y="48"/>
                </a:cubicBezTo>
                <a:cubicBezTo>
                  <a:pt x="98" y="47"/>
                  <a:pt x="97" y="47"/>
                  <a:pt x="96" y="46"/>
                </a:cubicBezTo>
                <a:cubicBezTo>
                  <a:pt x="94" y="46"/>
                  <a:pt x="93" y="45"/>
                  <a:pt x="92" y="45"/>
                </a:cubicBezTo>
                <a:cubicBezTo>
                  <a:pt x="92" y="45"/>
                  <a:pt x="90" y="45"/>
                  <a:pt x="89" y="44"/>
                </a:cubicBezTo>
                <a:cubicBezTo>
                  <a:pt x="88" y="44"/>
                  <a:pt x="86" y="44"/>
                  <a:pt x="85" y="44"/>
                </a:cubicBezTo>
                <a:cubicBezTo>
                  <a:pt x="84" y="44"/>
                  <a:pt x="83" y="43"/>
                  <a:pt x="82" y="43"/>
                </a:cubicBezTo>
                <a:cubicBezTo>
                  <a:pt x="80" y="43"/>
                  <a:pt x="79" y="43"/>
                  <a:pt x="77" y="43"/>
                </a:cubicBezTo>
                <a:cubicBezTo>
                  <a:pt x="76" y="43"/>
                  <a:pt x="74" y="43"/>
                  <a:pt x="73" y="43"/>
                </a:cubicBezTo>
                <a:cubicBezTo>
                  <a:pt x="73" y="64"/>
                  <a:pt x="73" y="64"/>
                  <a:pt x="73" y="64"/>
                </a:cubicBezTo>
                <a:cubicBezTo>
                  <a:pt x="75" y="64"/>
                  <a:pt x="75" y="64"/>
                  <a:pt x="75" y="64"/>
                </a:cubicBezTo>
                <a:cubicBezTo>
                  <a:pt x="81" y="64"/>
                  <a:pt x="87" y="65"/>
                  <a:pt x="93" y="67"/>
                </a:cubicBezTo>
                <a:cubicBezTo>
                  <a:pt x="98" y="69"/>
                  <a:pt x="105" y="72"/>
                  <a:pt x="111" y="75"/>
                </a:cubicBezTo>
                <a:cubicBezTo>
                  <a:pt x="113" y="75"/>
                  <a:pt x="114" y="76"/>
                  <a:pt x="115" y="76"/>
                </a:cubicBezTo>
                <a:cubicBezTo>
                  <a:pt x="115" y="94"/>
                  <a:pt x="115" y="94"/>
                  <a:pt x="115" y="94"/>
                </a:cubicBezTo>
                <a:cubicBezTo>
                  <a:pt x="118" y="95"/>
                  <a:pt x="121" y="96"/>
                  <a:pt x="124" y="96"/>
                </a:cubicBezTo>
                <a:cubicBezTo>
                  <a:pt x="131" y="96"/>
                  <a:pt x="141" y="93"/>
                  <a:pt x="151" y="87"/>
                </a:cubicBezTo>
                <a:close/>
                <a:moveTo>
                  <a:pt x="151" y="47"/>
                </a:moveTo>
                <a:cubicBezTo>
                  <a:pt x="151" y="29"/>
                  <a:pt x="151" y="29"/>
                  <a:pt x="151" y="29"/>
                </a:cubicBezTo>
                <a:cubicBezTo>
                  <a:pt x="141" y="35"/>
                  <a:pt x="131" y="37"/>
                  <a:pt x="123" y="37"/>
                </a:cubicBezTo>
                <a:cubicBezTo>
                  <a:pt x="120" y="37"/>
                  <a:pt x="117" y="37"/>
                  <a:pt x="115" y="37"/>
                </a:cubicBezTo>
                <a:cubicBezTo>
                  <a:pt x="115" y="55"/>
                  <a:pt x="115" y="55"/>
                  <a:pt x="115" y="55"/>
                </a:cubicBezTo>
                <a:cubicBezTo>
                  <a:pt x="124" y="58"/>
                  <a:pt x="137" y="55"/>
                  <a:pt x="151"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2" name="Freeform 260"/>
          <p:cNvSpPr>
            <a:spLocks noEditPoints="1"/>
          </p:cNvSpPr>
          <p:nvPr/>
        </p:nvSpPr>
        <p:spPr bwMode="auto">
          <a:xfrm>
            <a:off x="6529221" y="4451961"/>
            <a:ext cx="222554" cy="144768"/>
          </a:xfrm>
          <a:custGeom>
            <a:avLst/>
            <a:gdLst>
              <a:gd name="T0" fmla="*/ 54 w 156"/>
              <a:gd name="T1" fmla="*/ 49 h 101"/>
              <a:gd name="T2" fmla="*/ 10 w 156"/>
              <a:gd name="T3" fmla="*/ 93 h 101"/>
              <a:gd name="T4" fmla="*/ 8 w 156"/>
              <a:gd name="T5" fmla="*/ 94 h 101"/>
              <a:gd name="T6" fmla="*/ 5 w 156"/>
              <a:gd name="T7" fmla="*/ 93 h 101"/>
              <a:gd name="T8" fmla="*/ 1 w 156"/>
              <a:gd name="T9" fmla="*/ 88 h 101"/>
              <a:gd name="T10" fmla="*/ 0 w 156"/>
              <a:gd name="T11" fmla="*/ 86 h 101"/>
              <a:gd name="T12" fmla="*/ 1 w 156"/>
              <a:gd name="T13" fmla="*/ 84 h 101"/>
              <a:gd name="T14" fmla="*/ 38 w 156"/>
              <a:gd name="T15" fmla="*/ 47 h 101"/>
              <a:gd name="T16" fmla="*/ 1 w 156"/>
              <a:gd name="T17" fmla="*/ 10 h 101"/>
              <a:gd name="T18" fmla="*/ 0 w 156"/>
              <a:gd name="T19" fmla="*/ 8 h 101"/>
              <a:gd name="T20" fmla="*/ 1 w 156"/>
              <a:gd name="T21" fmla="*/ 5 h 101"/>
              <a:gd name="T22" fmla="*/ 5 w 156"/>
              <a:gd name="T23" fmla="*/ 1 h 101"/>
              <a:gd name="T24" fmla="*/ 8 w 156"/>
              <a:gd name="T25" fmla="*/ 0 h 101"/>
              <a:gd name="T26" fmla="*/ 10 w 156"/>
              <a:gd name="T27" fmla="*/ 1 h 101"/>
              <a:gd name="T28" fmla="*/ 54 w 156"/>
              <a:gd name="T29" fmla="*/ 45 h 101"/>
              <a:gd name="T30" fmla="*/ 55 w 156"/>
              <a:gd name="T31" fmla="*/ 47 h 101"/>
              <a:gd name="T32" fmla="*/ 54 w 156"/>
              <a:gd name="T33" fmla="*/ 49 h 101"/>
              <a:gd name="T34" fmla="*/ 156 w 156"/>
              <a:gd name="T35" fmla="*/ 92 h 101"/>
              <a:gd name="T36" fmla="*/ 156 w 156"/>
              <a:gd name="T37" fmla="*/ 98 h 101"/>
              <a:gd name="T38" fmla="*/ 155 w 156"/>
              <a:gd name="T39" fmla="*/ 101 h 101"/>
              <a:gd name="T40" fmla="*/ 153 w 156"/>
              <a:gd name="T41" fmla="*/ 101 h 101"/>
              <a:gd name="T42" fmla="*/ 62 w 156"/>
              <a:gd name="T43" fmla="*/ 101 h 101"/>
              <a:gd name="T44" fmla="*/ 60 w 156"/>
              <a:gd name="T45" fmla="*/ 101 h 101"/>
              <a:gd name="T46" fmla="*/ 59 w 156"/>
              <a:gd name="T47" fmla="*/ 98 h 101"/>
              <a:gd name="T48" fmla="*/ 59 w 156"/>
              <a:gd name="T49" fmla="*/ 92 h 101"/>
              <a:gd name="T50" fmla="*/ 60 w 156"/>
              <a:gd name="T51" fmla="*/ 90 h 101"/>
              <a:gd name="T52" fmla="*/ 62 w 156"/>
              <a:gd name="T53" fmla="*/ 89 h 101"/>
              <a:gd name="T54" fmla="*/ 153 w 156"/>
              <a:gd name="T55" fmla="*/ 89 h 101"/>
              <a:gd name="T56" fmla="*/ 155 w 156"/>
              <a:gd name="T57" fmla="*/ 90 h 101"/>
              <a:gd name="T58" fmla="*/ 156 w 156"/>
              <a:gd name="T59" fmla="*/ 9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6" h="101">
                <a:moveTo>
                  <a:pt x="54" y="49"/>
                </a:moveTo>
                <a:cubicBezTo>
                  <a:pt x="10" y="93"/>
                  <a:pt x="10" y="93"/>
                  <a:pt x="10" y="93"/>
                </a:cubicBezTo>
                <a:cubicBezTo>
                  <a:pt x="9" y="94"/>
                  <a:pt x="8" y="94"/>
                  <a:pt x="8" y="94"/>
                </a:cubicBezTo>
                <a:cubicBezTo>
                  <a:pt x="7" y="94"/>
                  <a:pt x="6" y="94"/>
                  <a:pt x="5" y="93"/>
                </a:cubicBezTo>
                <a:cubicBezTo>
                  <a:pt x="1" y="88"/>
                  <a:pt x="1" y="88"/>
                  <a:pt x="1" y="88"/>
                </a:cubicBezTo>
                <a:cubicBezTo>
                  <a:pt x="0" y="88"/>
                  <a:pt x="0" y="87"/>
                  <a:pt x="0" y="86"/>
                </a:cubicBezTo>
                <a:cubicBezTo>
                  <a:pt x="0" y="85"/>
                  <a:pt x="0" y="85"/>
                  <a:pt x="1" y="84"/>
                </a:cubicBezTo>
                <a:cubicBezTo>
                  <a:pt x="38" y="47"/>
                  <a:pt x="38" y="47"/>
                  <a:pt x="38" y="47"/>
                </a:cubicBezTo>
                <a:cubicBezTo>
                  <a:pt x="1" y="10"/>
                  <a:pt x="1" y="10"/>
                  <a:pt x="1" y="10"/>
                </a:cubicBezTo>
                <a:cubicBezTo>
                  <a:pt x="0" y="9"/>
                  <a:pt x="0" y="8"/>
                  <a:pt x="0" y="8"/>
                </a:cubicBezTo>
                <a:cubicBezTo>
                  <a:pt x="0" y="7"/>
                  <a:pt x="0" y="6"/>
                  <a:pt x="1" y="5"/>
                </a:cubicBezTo>
                <a:cubicBezTo>
                  <a:pt x="5" y="1"/>
                  <a:pt x="5" y="1"/>
                  <a:pt x="5" y="1"/>
                </a:cubicBezTo>
                <a:cubicBezTo>
                  <a:pt x="6" y="0"/>
                  <a:pt x="7" y="0"/>
                  <a:pt x="8" y="0"/>
                </a:cubicBezTo>
                <a:cubicBezTo>
                  <a:pt x="8" y="0"/>
                  <a:pt x="9" y="0"/>
                  <a:pt x="10" y="1"/>
                </a:cubicBezTo>
                <a:cubicBezTo>
                  <a:pt x="54" y="45"/>
                  <a:pt x="54" y="45"/>
                  <a:pt x="54" y="45"/>
                </a:cubicBezTo>
                <a:cubicBezTo>
                  <a:pt x="54" y="45"/>
                  <a:pt x="55" y="46"/>
                  <a:pt x="55" y="47"/>
                </a:cubicBezTo>
                <a:cubicBezTo>
                  <a:pt x="55" y="48"/>
                  <a:pt x="54" y="49"/>
                  <a:pt x="54" y="49"/>
                </a:cubicBezTo>
                <a:close/>
                <a:moveTo>
                  <a:pt x="156" y="92"/>
                </a:moveTo>
                <a:cubicBezTo>
                  <a:pt x="156" y="98"/>
                  <a:pt x="156" y="98"/>
                  <a:pt x="156" y="98"/>
                </a:cubicBezTo>
                <a:cubicBezTo>
                  <a:pt x="156" y="99"/>
                  <a:pt x="156" y="100"/>
                  <a:pt x="155" y="101"/>
                </a:cubicBezTo>
                <a:cubicBezTo>
                  <a:pt x="154" y="101"/>
                  <a:pt x="154" y="101"/>
                  <a:pt x="153" y="101"/>
                </a:cubicBezTo>
                <a:cubicBezTo>
                  <a:pt x="62" y="101"/>
                  <a:pt x="62" y="101"/>
                  <a:pt x="62" y="101"/>
                </a:cubicBezTo>
                <a:cubicBezTo>
                  <a:pt x="61" y="101"/>
                  <a:pt x="60" y="101"/>
                  <a:pt x="60" y="101"/>
                </a:cubicBezTo>
                <a:cubicBezTo>
                  <a:pt x="59" y="100"/>
                  <a:pt x="59" y="99"/>
                  <a:pt x="59" y="98"/>
                </a:cubicBezTo>
                <a:cubicBezTo>
                  <a:pt x="59" y="92"/>
                  <a:pt x="59" y="92"/>
                  <a:pt x="59" y="92"/>
                </a:cubicBezTo>
                <a:cubicBezTo>
                  <a:pt x="59" y="91"/>
                  <a:pt x="59" y="91"/>
                  <a:pt x="60" y="90"/>
                </a:cubicBezTo>
                <a:cubicBezTo>
                  <a:pt x="60" y="90"/>
                  <a:pt x="61" y="89"/>
                  <a:pt x="62" y="89"/>
                </a:cubicBezTo>
                <a:cubicBezTo>
                  <a:pt x="153" y="89"/>
                  <a:pt x="153" y="89"/>
                  <a:pt x="153" y="89"/>
                </a:cubicBezTo>
                <a:cubicBezTo>
                  <a:pt x="154" y="89"/>
                  <a:pt x="154" y="90"/>
                  <a:pt x="155" y="90"/>
                </a:cubicBezTo>
                <a:cubicBezTo>
                  <a:pt x="156" y="91"/>
                  <a:pt x="156" y="91"/>
                  <a:pt x="156" y="9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3" name="Freeform 261"/>
          <p:cNvSpPr>
            <a:spLocks noEditPoints="1"/>
          </p:cNvSpPr>
          <p:nvPr/>
        </p:nvSpPr>
        <p:spPr bwMode="auto">
          <a:xfrm>
            <a:off x="6823077" y="4426032"/>
            <a:ext cx="248483" cy="185820"/>
          </a:xfrm>
          <a:custGeom>
            <a:avLst/>
            <a:gdLst>
              <a:gd name="T0" fmla="*/ 54 w 173"/>
              <a:gd name="T1" fmla="*/ 106 h 130"/>
              <a:gd name="T2" fmla="*/ 49 w 173"/>
              <a:gd name="T3" fmla="*/ 111 h 130"/>
              <a:gd name="T4" fmla="*/ 47 w 173"/>
              <a:gd name="T5" fmla="*/ 112 h 130"/>
              <a:gd name="T6" fmla="*/ 45 w 173"/>
              <a:gd name="T7" fmla="*/ 111 h 130"/>
              <a:gd name="T8" fmla="*/ 1 w 173"/>
              <a:gd name="T9" fmla="*/ 67 h 130"/>
              <a:gd name="T10" fmla="*/ 0 w 173"/>
              <a:gd name="T11" fmla="*/ 65 h 130"/>
              <a:gd name="T12" fmla="*/ 1 w 173"/>
              <a:gd name="T13" fmla="*/ 63 h 130"/>
              <a:gd name="T14" fmla="*/ 45 w 173"/>
              <a:gd name="T15" fmla="*/ 19 h 130"/>
              <a:gd name="T16" fmla="*/ 47 w 173"/>
              <a:gd name="T17" fmla="*/ 18 h 130"/>
              <a:gd name="T18" fmla="*/ 49 w 173"/>
              <a:gd name="T19" fmla="*/ 19 h 130"/>
              <a:gd name="T20" fmla="*/ 54 w 173"/>
              <a:gd name="T21" fmla="*/ 23 h 130"/>
              <a:gd name="T22" fmla="*/ 55 w 173"/>
              <a:gd name="T23" fmla="*/ 26 h 130"/>
              <a:gd name="T24" fmla="*/ 54 w 173"/>
              <a:gd name="T25" fmla="*/ 28 h 130"/>
              <a:gd name="T26" fmla="*/ 17 w 173"/>
              <a:gd name="T27" fmla="*/ 65 h 130"/>
              <a:gd name="T28" fmla="*/ 54 w 173"/>
              <a:gd name="T29" fmla="*/ 102 h 130"/>
              <a:gd name="T30" fmla="*/ 55 w 173"/>
              <a:gd name="T31" fmla="*/ 104 h 130"/>
              <a:gd name="T32" fmla="*/ 54 w 173"/>
              <a:gd name="T33" fmla="*/ 106 h 130"/>
              <a:gd name="T34" fmla="*/ 110 w 173"/>
              <a:gd name="T35" fmla="*/ 6 h 130"/>
              <a:gd name="T36" fmla="*/ 75 w 173"/>
              <a:gd name="T37" fmla="*/ 128 h 130"/>
              <a:gd name="T38" fmla="*/ 73 w 173"/>
              <a:gd name="T39" fmla="*/ 130 h 130"/>
              <a:gd name="T40" fmla="*/ 71 w 173"/>
              <a:gd name="T41" fmla="*/ 130 h 130"/>
              <a:gd name="T42" fmla="*/ 65 w 173"/>
              <a:gd name="T43" fmla="*/ 128 h 130"/>
              <a:gd name="T44" fmla="*/ 63 w 173"/>
              <a:gd name="T45" fmla="*/ 127 h 130"/>
              <a:gd name="T46" fmla="*/ 63 w 173"/>
              <a:gd name="T47" fmla="*/ 124 h 130"/>
              <a:gd name="T48" fmla="*/ 98 w 173"/>
              <a:gd name="T49" fmla="*/ 2 h 130"/>
              <a:gd name="T50" fmla="*/ 100 w 173"/>
              <a:gd name="T51" fmla="*/ 0 h 130"/>
              <a:gd name="T52" fmla="*/ 102 w 173"/>
              <a:gd name="T53" fmla="*/ 0 h 130"/>
              <a:gd name="T54" fmla="*/ 108 w 173"/>
              <a:gd name="T55" fmla="*/ 2 h 130"/>
              <a:gd name="T56" fmla="*/ 110 w 173"/>
              <a:gd name="T57" fmla="*/ 3 h 130"/>
              <a:gd name="T58" fmla="*/ 110 w 173"/>
              <a:gd name="T59" fmla="*/ 6 h 130"/>
              <a:gd name="T60" fmla="*/ 172 w 173"/>
              <a:gd name="T61" fmla="*/ 67 h 130"/>
              <a:gd name="T62" fmla="*/ 128 w 173"/>
              <a:gd name="T63" fmla="*/ 111 h 130"/>
              <a:gd name="T64" fmla="*/ 126 w 173"/>
              <a:gd name="T65" fmla="*/ 112 h 130"/>
              <a:gd name="T66" fmla="*/ 124 w 173"/>
              <a:gd name="T67" fmla="*/ 111 h 130"/>
              <a:gd name="T68" fmla="*/ 119 w 173"/>
              <a:gd name="T69" fmla="*/ 106 h 130"/>
              <a:gd name="T70" fmla="*/ 118 w 173"/>
              <a:gd name="T71" fmla="*/ 104 h 130"/>
              <a:gd name="T72" fmla="*/ 119 w 173"/>
              <a:gd name="T73" fmla="*/ 102 h 130"/>
              <a:gd name="T74" fmla="*/ 156 w 173"/>
              <a:gd name="T75" fmla="*/ 65 h 130"/>
              <a:gd name="T76" fmla="*/ 119 w 173"/>
              <a:gd name="T77" fmla="*/ 28 h 130"/>
              <a:gd name="T78" fmla="*/ 118 w 173"/>
              <a:gd name="T79" fmla="*/ 26 h 130"/>
              <a:gd name="T80" fmla="*/ 119 w 173"/>
              <a:gd name="T81" fmla="*/ 23 h 130"/>
              <a:gd name="T82" fmla="*/ 124 w 173"/>
              <a:gd name="T83" fmla="*/ 19 h 130"/>
              <a:gd name="T84" fmla="*/ 126 w 173"/>
              <a:gd name="T85" fmla="*/ 18 h 130"/>
              <a:gd name="T86" fmla="*/ 128 w 173"/>
              <a:gd name="T87" fmla="*/ 19 h 130"/>
              <a:gd name="T88" fmla="*/ 172 w 173"/>
              <a:gd name="T89" fmla="*/ 63 h 130"/>
              <a:gd name="T90" fmla="*/ 173 w 173"/>
              <a:gd name="T91" fmla="*/ 65 h 130"/>
              <a:gd name="T92" fmla="*/ 172 w 173"/>
              <a:gd name="T93" fmla="*/ 6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3" h="130">
                <a:moveTo>
                  <a:pt x="54" y="106"/>
                </a:moveTo>
                <a:cubicBezTo>
                  <a:pt x="49" y="111"/>
                  <a:pt x="49" y="111"/>
                  <a:pt x="49" y="111"/>
                </a:cubicBezTo>
                <a:cubicBezTo>
                  <a:pt x="49" y="112"/>
                  <a:pt x="48" y="112"/>
                  <a:pt x="47" y="112"/>
                </a:cubicBezTo>
                <a:cubicBezTo>
                  <a:pt x="46" y="112"/>
                  <a:pt x="46" y="112"/>
                  <a:pt x="45" y="111"/>
                </a:cubicBezTo>
                <a:cubicBezTo>
                  <a:pt x="1" y="67"/>
                  <a:pt x="1" y="67"/>
                  <a:pt x="1" y="67"/>
                </a:cubicBezTo>
                <a:cubicBezTo>
                  <a:pt x="0" y="67"/>
                  <a:pt x="0" y="66"/>
                  <a:pt x="0" y="65"/>
                </a:cubicBezTo>
                <a:cubicBezTo>
                  <a:pt x="0" y="64"/>
                  <a:pt x="0" y="63"/>
                  <a:pt x="1" y="63"/>
                </a:cubicBezTo>
                <a:cubicBezTo>
                  <a:pt x="45" y="19"/>
                  <a:pt x="45" y="19"/>
                  <a:pt x="45" y="19"/>
                </a:cubicBezTo>
                <a:cubicBezTo>
                  <a:pt x="46" y="18"/>
                  <a:pt x="46" y="18"/>
                  <a:pt x="47" y="18"/>
                </a:cubicBezTo>
                <a:cubicBezTo>
                  <a:pt x="48" y="18"/>
                  <a:pt x="49" y="18"/>
                  <a:pt x="49" y="19"/>
                </a:cubicBezTo>
                <a:cubicBezTo>
                  <a:pt x="54" y="23"/>
                  <a:pt x="54" y="23"/>
                  <a:pt x="54" y="23"/>
                </a:cubicBezTo>
                <a:cubicBezTo>
                  <a:pt x="55" y="24"/>
                  <a:pt x="55" y="25"/>
                  <a:pt x="55" y="26"/>
                </a:cubicBezTo>
                <a:cubicBezTo>
                  <a:pt x="55" y="26"/>
                  <a:pt x="55" y="27"/>
                  <a:pt x="54" y="28"/>
                </a:cubicBezTo>
                <a:cubicBezTo>
                  <a:pt x="17" y="65"/>
                  <a:pt x="17" y="65"/>
                  <a:pt x="17" y="65"/>
                </a:cubicBezTo>
                <a:cubicBezTo>
                  <a:pt x="54" y="102"/>
                  <a:pt x="54" y="102"/>
                  <a:pt x="54" y="102"/>
                </a:cubicBezTo>
                <a:cubicBezTo>
                  <a:pt x="55" y="103"/>
                  <a:pt x="55" y="103"/>
                  <a:pt x="55" y="104"/>
                </a:cubicBezTo>
                <a:cubicBezTo>
                  <a:pt x="55" y="105"/>
                  <a:pt x="55" y="106"/>
                  <a:pt x="54" y="106"/>
                </a:cubicBezTo>
                <a:close/>
                <a:moveTo>
                  <a:pt x="110" y="6"/>
                </a:moveTo>
                <a:cubicBezTo>
                  <a:pt x="75" y="128"/>
                  <a:pt x="75" y="128"/>
                  <a:pt x="75" y="128"/>
                </a:cubicBezTo>
                <a:cubicBezTo>
                  <a:pt x="74" y="128"/>
                  <a:pt x="74" y="129"/>
                  <a:pt x="73" y="130"/>
                </a:cubicBezTo>
                <a:cubicBezTo>
                  <a:pt x="73" y="130"/>
                  <a:pt x="72" y="130"/>
                  <a:pt x="71" y="130"/>
                </a:cubicBezTo>
                <a:cubicBezTo>
                  <a:pt x="65" y="128"/>
                  <a:pt x="65" y="128"/>
                  <a:pt x="65" y="128"/>
                </a:cubicBezTo>
                <a:cubicBezTo>
                  <a:pt x="64" y="128"/>
                  <a:pt x="64" y="127"/>
                  <a:pt x="63" y="127"/>
                </a:cubicBezTo>
                <a:cubicBezTo>
                  <a:pt x="63" y="126"/>
                  <a:pt x="63" y="125"/>
                  <a:pt x="63" y="124"/>
                </a:cubicBezTo>
                <a:cubicBezTo>
                  <a:pt x="98" y="2"/>
                  <a:pt x="98" y="2"/>
                  <a:pt x="98" y="2"/>
                </a:cubicBezTo>
                <a:cubicBezTo>
                  <a:pt x="99" y="1"/>
                  <a:pt x="99" y="1"/>
                  <a:pt x="100" y="0"/>
                </a:cubicBezTo>
                <a:cubicBezTo>
                  <a:pt x="101" y="0"/>
                  <a:pt x="101" y="0"/>
                  <a:pt x="102" y="0"/>
                </a:cubicBezTo>
                <a:cubicBezTo>
                  <a:pt x="108" y="2"/>
                  <a:pt x="108" y="2"/>
                  <a:pt x="108" y="2"/>
                </a:cubicBezTo>
                <a:cubicBezTo>
                  <a:pt x="109" y="2"/>
                  <a:pt x="109" y="3"/>
                  <a:pt x="110" y="3"/>
                </a:cubicBezTo>
                <a:cubicBezTo>
                  <a:pt x="110" y="4"/>
                  <a:pt x="110" y="5"/>
                  <a:pt x="110" y="6"/>
                </a:cubicBezTo>
                <a:close/>
                <a:moveTo>
                  <a:pt x="172" y="67"/>
                </a:moveTo>
                <a:cubicBezTo>
                  <a:pt x="128" y="111"/>
                  <a:pt x="128" y="111"/>
                  <a:pt x="128" y="111"/>
                </a:cubicBezTo>
                <a:cubicBezTo>
                  <a:pt x="127" y="112"/>
                  <a:pt x="127" y="112"/>
                  <a:pt x="126" y="112"/>
                </a:cubicBezTo>
                <a:cubicBezTo>
                  <a:pt x="125" y="112"/>
                  <a:pt x="124" y="112"/>
                  <a:pt x="124" y="111"/>
                </a:cubicBezTo>
                <a:cubicBezTo>
                  <a:pt x="119" y="106"/>
                  <a:pt x="119" y="106"/>
                  <a:pt x="119" y="106"/>
                </a:cubicBezTo>
                <a:cubicBezTo>
                  <a:pt x="118" y="106"/>
                  <a:pt x="118" y="105"/>
                  <a:pt x="118" y="104"/>
                </a:cubicBezTo>
                <a:cubicBezTo>
                  <a:pt x="118" y="103"/>
                  <a:pt x="118" y="103"/>
                  <a:pt x="119" y="102"/>
                </a:cubicBezTo>
                <a:cubicBezTo>
                  <a:pt x="156" y="65"/>
                  <a:pt x="156" y="65"/>
                  <a:pt x="156" y="65"/>
                </a:cubicBezTo>
                <a:cubicBezTo>
                  <a:pt x="119" y="28"/>
                  <a:pt x="119" y="28"/>
                  <a:pt x="119" y="28"/>
                </a:cubicBezTo>
                <a:cubicBezTo>
                  <a:pt x="118" y="27"/>
                  <a:pt x="118" y="26"/>
                  <a:pt x="118" y="26"/>
                </a:cubicBezTo>
                <a:cubicBezTo>
                  <a:pt x="118" y="25"/>
                  <a:pt x="118" y="24"/>
                  <a:pt x="119" y="23"/>
                </a:cubicBezTo>
                <a:cubicBezTo>
                  <a:pt x="124" y="19"/>
                  <a:pt x="124" y="19"/>
                  <a:pt x="124" y="19"/>
                </a:cubicBezTo>
                <a:cubicBezTo>
                  <a:pt x="124" y="18"/>
                  <a:pt x="125" y="18"/>
                  <a:pt x="126" y="18"/>
                </a:cubicBezTo>
                <a:cubicBezTo>
                  <a:pt x="127" y="18"/>
                  <a:pt x="127" y="18"/>
                  <a:pt x="128" y="19"/>
                </a:cubicBezTo>
                <a:cubicBezTo>
                  <a:pt x="172" y="63"/>
                  <a:pt x="172" y="63"/>
                  <a:pt x="172" y="63"/>
                </a:cubicBezTo>
                <a:cubicBezTo>
                  <a:pt x="173" y="63"/>
                  <a:pt x="173" y="64"/>
                  <a:pt x="173" y="65"/>
                </a:cubicBezTo>
                <a:cubicBezTo>
                  <a:pt x="173" y="66"/>
                  <a:pt x="173" y="67"/>
                  <a:pt x="172" y="6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4" name="Freeform 262"/>
          <p:cNvSpPr>
            <a:spLocks noEditPoints="1"/>
          </p:cNvSpPr>
          <p:nvPr/>
        </p:nvSpPr>
        <p:spPr bwMode="auto">
          <a:xfrm>
            <a:off x="7140702" y="4397941"/>
            <a:ext cx="244161" cy="218232"/>
          </a:xfrm>
          <a:custGeom>
            <a:avLst/>
            <a:gdLst>
              <a:gd name="T0" fmla="*/ 61 w 170"/>
              <a:gd name="T1" fmla="*/ 97 h 152"/>
              <a:gd name="T2" fmla="*/ 61 w 170"/>
              <a:gd name="T3" fmla="*/ 103 h 152"/>
              <a:gd name="T4" fmla="*/ 57 w 170"/>
              <a:gd name="T5" fmla="*/ 109 h 152"/>
              <a:gd name="T6" fmla="*/ 55 w 170"/>
              <a:gd name="T7" fmla="*/ 109 h 152"/>
              <a:gd name="T8" fmla="*/ 50 w 170"/>
              <a:gd name="T9" fmla="*/ 107 h 152"/>
              <a:gd name="T10" fmla="*/ 2 w 170"/>
              <a:gd name="T11" fmla="*/ 59 h 152"/>
              <a:gd name="T12" fmla="*/ 0 w 170"/>
              <a:gd name="T13" fmla="*/ 55 h 152"/>
              <a:gd name="T14" fmla="*/ 2 w 170"/>
              <a:gd name="T15" fmla="*/ 50 h 152"/>
              <a:gd name="T16" fmla="*/ 50 w 170"/>
              <a:gd name="T17" fmla="*/ 2 h 152"/>
              <a:gd name="T18" fmla="*/ 57 w 170"/>
              <a:gd name="T19" fmla="*/ 1 h 152"/>
              <a:gd name="T20" fmla="*/ 61 w 170"/>
              <a:gd name="T21" fmla="*/ 6 h 152"/>
              <a:gd name="T22" fmla="*/ 61 w 170"/>
              <a:gd name="T23" fmla="*/ 13 h 152"/>
              <a:gd name="T24" fmla="*/ 23 w 170"/>
              <a:gd name="T25" fmla="*/ 50 h 152"/>
              <a:gd name="T26" fmla="*/ 21 w 170"/>
              <a:gd name="T27" fmla="*/ 55 h 152"/>
              <a:gd name="T28" fmla="*/ 23 w 170"/>
              <a:gd name="T29" fmla="*/ 59 h 152"/>
              <a:gd name="T30" fmla="*/ 61 w 170"/>
              <a:gd name="T31" fmla="*/ 97 h 152"/>
              <a:gd name="T32" fmla="*/ 170 w 170"/>
              <a:gd name="T33" fmla="*/ 100 h 152"/>
              <a:gd name="T34" fmla="*/ 168 w 170"/>
              <a:gd name="T35" fmla="*/ 113 h 152"/>
              <a:gd name="T36" fmla="*/ 164 w 170"/>
              <a:gd name="T37" fmla="*/ 126 h 152"/>
              <a:gd name="T38" fmla="*/ 160 w 170"/>
              <a:gd name="T39" fmla="*/ 138 h 152"/>
              <a:gd name="T40" fmla="*/ 156 w 170"/>
              <a:gd name="T41" fmla="*/ 146 h 152"/>
              <a:gd name="T42" fmla="*/ 154 w 170"/>
              <a:gd name="T43" fmla="*/ 150 h 152"/>
              <a:gd name="T44" fmla="*/ 152 w 170"/>
              <a:gd name="T45" fmla="*/ 152 h 152"/>
              <a:gd name="T46" fmla="*/ 151 w 170"/>
              <a:gd name="T47" fmla="*/ 151 h 152"/>
              <a:gd name="T48" fmla="*/ 149 w 170"/>
              <a:gd name="T49" fmla="*/ 148 h 152"/>
              <a:gd name="T50" fmla="*/ 139 w 170"/>
              <a:gd name="T51" fmla="*/ 95 h 152"/>
              <a:gd name="T52" fmla="*/ 122 w 170"/>
              <a:gd name="T53" fmla="*/ 84 h 152"/>
              <a:gd name="T54" fmla="*/ 97 w 170"/>
              <a:gd name="T55" fmla="*/ 79 h 152"/>
              <a:gd name="T56" fmla="*/ 97 w 170"/>
              <a:gd name="T57" fmla="*/ 103 h 152"/>
              <a:gd name="T58" fmla="*/ 93 w 170"/>
              <a:gd name="T59" fmla="*/ 109 h 152"/>
              <a:gd name="T60" fmla="*/ 91 w 170"/>
              <a:gd name="T61" fmla="*/ 109 h 152"/>
              <a:gd name="T62" fmla="*/ 87 w 170"/>
              <a:gd name="T63" fmla="*/ 107 h 152"/>
              <a:gd name="T64" fmla="*/ 38 w 170"/>
              <a:gd name="T65" fmla="*/ 59 h 152"/>
              <a:gd name="T66" fmla="*/ 37 w 170"/>
              <a:gd name="T67" fmla="*/ 55 h 152"/>
              <a:gd name="T68" fmla="*/ 38 w 170"/>
              <a:gd name="T69" fmla="*/ 50 h 152"/>
              <a:gd name="T70" fmla="*/ 87 w 170"/>
              <a:gd name="T71" fmla="*/ 2 h 152"/>
              <a:gd name="T72" fmla="*/ 93 w 170"/>
              <a:gd name="T73" fmla="*/ 1 h 152"/>
              <a:gd name="T74" fmla="*/ 97 w 170"/>
              <a:gd name="T75" fmla="*/ 6 h 152"/>
              <a:gd name="T76" fmla="*/ 97 w 170"/>
              <a:gd name="T77" fmla="*/ 31 h 152"/>
              <a:gd name="T78" fmla="*/ 154 w 170"/>
              <a:gd name="T79" fmla="*/ 52 h 152"/>
              <a:gd name="T80" fmla="*/ 170 w 170"/>
              <a:gd name="T81" fmla="*/ 10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0" h="152">
                <a:moveTo>
                  <a:pt x="61" y="97"/>
                </a:moveTo>
                <a:cubicBezTo>
                  <a:pt x="61" y="103"/>
                  <a:pt x="61" y="103"/>
                  <a:pt x="61" y="103"/>
                </a:cubicBezTo>
                <a:cubicBezTo>
                  <a:pt x="61" y="106"/>
                  <a:pt x="60" y="108"/>
                  <a:pt x="57" y="109"/>
                </a:cubicBezTo>
                <a:cubicBezTo>
                  <a:pt x="56" y="109"/>
                  <a:pt x="56" y="109"/>
                  <a:pt x="55" y="109"/>
                </a:cubicBezTo>
                <a:cubicBezTo>
                  <a:pt x="53" y="109"/>
                  <a:pt x="52" y="109"/>
                  <a:pt x="50" y="107"/>
                </a:cubicBezTo>
                <a:cubicBezTo>
                  <a:pt x="2" y="59"/>
                  <a:pt x="2" y="59"/>
                  <a:pt x="2" y="59"/>
                </a:cubicBezTo>
                <a:cubicBezTo>
                  <a:pt x="1" y="58"/>
                  <a:pt x="0" y="56"/>
                  <a:pt x="0" y="55"/>
                </a:cubicBezTo>
                <a:cubicBezTo>
                  <a:pt x="0" y="53"/>
                  <a:pt x="1" y="52"/>
                  <a:pt x="2" y="50"/>
                </a:cubicBezTo>
                <a:cubicBezTo>
                  <a:pt x="50" y="2"/>
                  <a:pt x="50" y="2"/>
                  <a:pt x="50" y="2"/>
                </a:cubicBezTo>
                <a:cubicBezTo>
                  <a:pt x="52" y="0"/>
                  <a:pt x="55" y="0"/>
                  <a:pt x="57" y="1"/>
                </a:cubicBezTo>
                <a:cubicBezTo>
                  <a:pt x="60" y="2"/>
                  <a:pt x="61" y="4"/>
                  <a:pt x="61" y="6"/>
                </a:cubicBezTo>
                <a:cubicBezTo>
                  <a:pt x="61" y="13"/>
                  <a:pt x="61" y="13"/>
                  <a:pt x="61" y="13"/>
                </a:cubicBezTo>
                <a:cubicBezTo>
                  <a:pt x="23" y="50"/>
                  <a:pt x="23" y="50"/>
                  <a:pt x="23" y="50"/>
                </a:cubicBezTo>
                <a:cubicBezTo>
                  <a:pt x="22" y="52"/>
                  <a:pt x="21" y="53"/>
                  <a:pt x="21" y="55"/>
                </a:cubicBezTo>
                <a:cubicBezTo>
                  <a:pt x="21" y="56"/>
                  <a:pt x="22" y="58"/>
                  <a:pt x="23" y="59"/>
                </a:cubicBezTo>
                <a:lnTo>
                  <a:pt x="61" y="97"/>
                </a:lnTo>
                <a:close/>
                <a:moveTo>
                  <a:pt x="170" y="100"/>
                </a:moveTo>
                <a:cubicBezTo>
                  <a:pt x="170" y="104"/>
                  <a:pt x="169" y="108"/>
                  <a:pt x="168" y="113"/>
                </a:cubicBezTo>
                <a:cubicBezTo>
                  <a:pt x="167" y="117"/>
                  <a:pt x="166" y="122"/>
                  <a:pt x="164" y="126"/>
                </a:cubicBezTo>
                <a:cubicBezTo>
                  <a:pt x="163" y="130"/>
                  <a:pt x="162" y="134"/>
                  <a:pt x="160" y="138"/>
                </a:cubicBezTo>
                <a:cubicBezTo>
                  <a:pt x="158" y="142"/>
                  <a:pt x="157" y="144"/>
                  <a:pt x="156" y="146"/>
                </a:cubicBezTo>
                <a:cubicBezTo>
                  <a:pt x="155" y="148"/>
                  <a:pt x="155" y="149"/>
                  <a:pt x="154" y="150"/>
                </a:cubicBezTo>
                <a:cubicBezTo>
                  <a:pt x="154" y="151"/>
                  <a:pt x="153" y="152"/>
                  <a:pt x="152" y="152"/>
                </a:cubicBezTo>
                <a:cubicBezTo>
                  <a:pt x="151" y="152"/>
                  <a:pt x="151" y="152"/>
                  <a:pt x="151" y="151"/>
                </a:cubicBezTo>
                <a:cubicBezTo>
                  <a:pt x="149" y="151"/>
                  <a:pt x="148" y="150"/>
                  <a:pt x="149" y="148"/>
                </a:cubicBezTo>
                <a:cubicBezTo>
                  <a:pt x="151" y="123"/>
                  <a:pt x="148" y="105"/>
                  <a:pt x="139" y="95"/>
                </a:cubicBezTo>
                <a:cubicBezTo>
                  <a:pt x="134" y="90"/>
                  <a:pt x="129" y="87"/>
                  <a:pt x="122" y="84"/>
                </a:cubicBezTo>
                <a:cubicBezTo>
                  <a:pt x="116" y="82"/>
                  <a:pt x="107" y="80"/>
                  <a:pt x="97" y="79"/>
                </a:cubicBezTo>
                <a:cubicBezTo>
                  <a:pt x="97" y="103"/>
                  <a:pt x="97" y="103"/>
                  <a:pt x="97" y="103"/>
                </a:cubicBezTo>
                <a:cubicBezTo>
                  <a:pt x="97" y="106"/>
                  <a:pt x="96" y="108"/>
                  <a:pt x="93" y="109"/>
                </a:cubicBezTo>
                <a:cubicBezTo>
                  <a:pt x="93" y="109"/>
                  <a:pt x="92" y="109"/>
                  <a:pt x="91" y="109"/>
                </a:cubicBezTo>
                <a:cubicBezTo>
                  <a:pt x="89" y="109"/>
                  <a:pt x="88" y="109"/>
                  <a:pt x="87" y="107"/>
                </a:cubicBezTo>
                <a:cubicBezTo>
                  <a:pt x="38" y="59"/>
                  <a:pt x="38" y="59"/>
                  <a:pt x="38" y="59"/>
                </a:cubicBezTo>
                <a:cubicBezTo>
                  <a:pt x="37" y="58"/>
                  <a:pt x="37" y="56"/>
                  <a:pt x="37" y="55"/>
                </a:cubicBezTo>
                <a:cubicBezTo>
                  <a:pt x="37" y="53"/>
                  <a:pt x="37" y="52"/>
                  <a:pt x="38" y="50"/>
                </a:cubicBezTo>
                <a:cubicBezTo>
                  <a:pt x="87" y="2"/>
                  <a:pt x="87" y="2"/>
                  <a:pt x="87" y="2"/>
                </a:cubicBezTo>
                <a:cubicBezTo>
                  <a:pt x="89" y="0"/>
                  <a:pt x="91" y="0"/>
                  <a:pt x="93" y="1"/>
                </a:cubicBezTo>
                <a:cubicBezTo>
                  <a:pt x="96" y="2"/>
                  <a:pt x="97" y="4"/>
                  <a:pt x="97" y="6"/>
                </a:cubicBezTo>
                <a:cubicBezTo>
                  <a:pt x="97" y="31"/>
                  <a:pt x="97" y="31"/>
                  <a:pt x="97" y="31"/>
                </a:cubicBezTo>
                <a:cubicBezTo>
                  <a:pt x="123" y="33"/>
                  <a:pt x="142" y="40"/>
                  <a:pt x="154" y="52"/>
                </a:cubicBezTo>
                <a:cubicBezTo>
                  <a:pt x="164" y="63"/>
                  <a:pt x="170" y="79"/>
                  <a:pt x="170"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5" name="Freeform 263"/>
          <p:cNvSpPr>
            <a:spLocks noEditPoints="1"/>
          </p:cNvSpPr>
          <p:nvPr/>
        </p:nvSpPr>
        <p:spPr bwMode="auto">
          <a:xfrm>
            <a:off x="7449683" y="4397941"/>
            <a:ext cx="241999" cy="218232"/>
          </a:xfrm>
          <a:custGeom>
            <a:avLst/>
            <a:gdLst>
              <a:gd name="T0" fmla="*/ 60 w 169"/>
              <a:gd name="T1" fmla="*/ 97 h 152"/>
              <a:gd name="T2" fmla="*/ 60 w 169"/>
              <a:gd name="T3" fmla="*/ 103 h 152"/>
              <a:gd name="T4" fmla="*/ 57 w 169"/>
              <a:gd name="T5" fmla="*/ 109 h 152"/>
              <a:gd name="T6" fmla="*/ 54 w 169"/>
              <a:gd name="T7" fmla="*/ 109 h 152"/>
              <a:gd name="T8" fmla="*/ 50 w 169"/>
              <a:gd name="T9" fmla="*/ 107 h 152"/>
              <a:gd name="T10" fmla="*/ 1 w 169"/>
              <a:gd name="T11" fmla="*/ 59 h 152"/>
              <a:gd name="T12" fmla="*/ 0 w 169"/>
              <a:gd name="T13" fmla="*/ 55 h 152"/>
              <a:gd name="T14" fmla="*/ 1 w 169"/>
              <a:gd name="T15" fmla="*/ 50 h 152"/>
              <a:gd name="T16" fmla="*/ 50 w 169"/>
              <a:gd name="T17" fmla="*/ 2 h 152"/>
              <a:gd name="T18" fmla="*/ 57 w 169"/>
              <a:gd name="T19" fmla="*/ 1 h 152"/>
              <a:gd name="T20" fmla="*/ 60 w 169"/>
              <a:gd name="T21" fmla="*/ 6 h 152"/>
              <a:gd name="T22" fmla="*/ 60 w 169"/>
              <a:gd name="T23" fmla="*/ 13 h 152"/>
              <a:gd name="T24" fmla="*/ 23 w 169"/>
              <a:gd name="T25" fmla="*/ 50 h 152"/>
              <a:gd name="T26" fmla="*/ 21 w 169"/>
              <a:gd name="T27" fmla="*/ 55 h 152"/>
              <a:gd name="T28" fmla="*/ 23 w 169"/>
              <a:gd name="T29" fmla="*/ 59 h 152"/>
              <a:gd name="T30" fmla="*/ 60 w 169"/>
              <a:gd name="T31" fmla="*/ 97 h 152"/>
              <a:gd name="T32" fmla="*/ 169 w 169"/>
              <a:gd name="T33" fmla="*/ 100 h 152"/>
              <a:gd name="T34" fmla="*/ 168 w 169"/>
              <a:gd name="T35" fmla="*/ 113 h 152"/>
              <a:gd name="T36" fmla="*/ 164 w 169"/>
              <a:gd name="T37" fmla="*/ 126 h 152"/>
              <a:gd name="T38" fmla="*/ 159 w 169"/>
              <a:gd name="T39" fmla="*/ 138 h 152"/>
              <a:gd name="T40" fmla="*/ 156 w 169"/>
              <a:gd name="T41" fmla="*/ 146 h 152"/>
              <a:gd name="T42" fmla="*/ 154 w 169"/>
              <a:gd name="T43" fmla="*/ 150 h 152"/>
              <a:gd name="T44" fmla="*/ 151 w 169"/>
              <a:gd name="T45" fmla="*/ 152 h 152"/>
              <a:gd name="T46" fmla="*/ 150 w 169"/>
              <a:gd name="T47" fmla="*/ 151 h 152"/>
              <a:gd name="T48" fmla="*/ 148 w 169"/>
              <a:gd name="T49" fmla="*/ 148 h 152"/>
              <a:gd name="T50" fmla="*/ 138 w 169"/>
              <a:gd name="T51" fmla="*/ 95 h 152"/>
              <a:gd name="T52" fmla="*/ 122 w 169"/>
              <a:gd name="T53" fmla="*/ 84 h 152"/>
              <a:gd name="T54" fmla="*/ 97 w 169"/>
              <a:gd name="T55" fmla="*/ 79 h 152"/>
              <a:gd name="T56" fmla="*/ 97 w 169"/>
              <a:gd name="T57" fmla="*/ 103 h 152"/>
              <a:gd name="T58" fmla="*/ 93 w 169"/>
              <a:gd name="T59" fmla="*/ 109 h 152"/>
              <a:gd name="T60" fmla="*/ 90 w 169"/>
              <a:gd name="T61" fmla="*/ 109 h 152"/>
              <a:gd name="T62" fmla="*/ 86 w 169"/>
              <a:gd name="T63" fmla="*/ 107 h 152"/>
              <a:gd name="T64" fmla="*/ 38 w 169"/>
              <a:gd name="T65" fmla="*/ 59 h 152"/>
              <a:gd name="T66" fmla="*/ 36 w 169"/>
              <a:gd name="T67" fmla="*/ 55 h 152"/>
              <a:gd name="T68" fmla="*/ 38 w 169"/>
              <a:gd name="T69" fmla="*/ 50 h 152"/>
              <a:gd name="T70" fmla="*/ 86 w 169"/>
              <a:gd name="T71" fmla="*/ 2 h 152"/>
              <a:gd name="T72" fmla="*/ 93 w 169"/>
              <a:gd name="T73" fmla="*/ 1 h 152"/>
              <a:gd name="T74" fmla="*/ 97 w 169"/>
              <a:gd name="T75" fmla="*/ 6 h 152"/>
              <a:gd name="T76" fmla="*/ 97 w 169"/>
              <a:gd name="T77" fmla="*/ 31 h 152"/>
              <a:gd name="T78" fmla="*/ 153 w 169"/>
              <a:gd name="T79" fmla="*/ 52 h 152"/>
              <a:gd name="T80" fmla="*/ 169 w 169"/>
              <a:gd name="T81" fmla="*/ 10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9" h="152">
                <a:moveTo>
                  <a:pt x="60" y="97"/>
                </a:moveTo>
                <a:cubicBezTo>
                  <a:pt x="60" y="103"/>
                  <a:pt x="60" y="103"/>
                  <a:pt x="60" y="103"/>
                </a:cubicBezTo>
                <a:cubicBezTo>
                  <a:pt x="60" y="106"/>
                  <a:pt x="59" y="108"/>
                  <a:pt x="57" y="109"/>
                </a:cubicBezTo>
                <a:cubicBezTo>
                  <a:pt x="56" y="109"/>
                  <a:pt x="55" y="109"/>
                  <a:pt x="54" y="109"/>
                </a:cubicBezTo>
                <a:cubicBezTo>
                  <a:pt x="52" y="109"/>
                  <a:pt x="51" y="109"/>
                  <a:pt x="50" y="107"/>
                </a:cubicBezTo>
                <a:cubicBezTo>
                  <a:pt x="1" y="59"/>
                  <a:pt x="1" y="59"/>
                  <a:pt x="1" y="59"/>
                </a:cubicBezTo>
                <a:cubicBezTo>
                  <a:pt x="0" y="58"/>
                  <a:pt x="0" y="56"/>
                  <a:pt x="0" y="55"/>
                </a:cubicBezTo>
                <a:cubicBezTo>
                  <a:pt x="0" y="53"/>
                  <a:pt x="0" y="52"/>
                  <a:pt x="1" y="50"/>
                </a:cubicBezTo>
                <a:cubicBezTo>
                  <a:pt x="50" y="2"/>
                  <a:pt x="50" y="2"/>
                  <a:pt x="50" y="2"/>
                </a:cubicBezTo>
                <a:cubicBezTo>
                  <a:pt x="52" y="0"/>
                  <a:pt x="54" y="0"/>
                  <a:pt x="57" y="1"/>
                </a:cubicBezTo>
                <a:cubicBezTo>
                  <a:pt x="59" y="2"/>
                  <a:pt x="60" y="4"/>
                  <a:pt x="60" y="6"/>
                </a:cubicBezTo>
                <a:cubicBezTo>
                  <a:pt x="60" y="13"/>
                  <a:pt x="60" y="13"/>
                  <a:pt x="60" y="13"/>
                </a:cubicBezTo>
                <a:cubicBezTo>
                  <a:pt x="23" y="50"/>
                  <a:pt x="23" y="50"/>
                  <a:pt x="23" y="50"/>
                </a:cubicBezTo>
                <a:cubicBezTo>
                  <a:pt x="21" y="52"/>
                  <a:pt x="21" y="53"/>
                  <a:pt x="21" y="55"/>
                </a:cubicBezTo>
                <a:cubicBezTo>
                  <a:pt x="21" y="56"/>
                  <a:pt x="21" y="58"/>
                  <a:pt x="23" y="59"/>
                </a:cubicBezTo>
                <a:lnTo>
                  <a:pt x="60" y="97"/>
                </a:lnTo>
                <a:close/>
                <a:moveTo>
                  <a:pt x="169" y="100"/>
                </a:moveTo>
                <a:cubicBezTo>
                  <a:pt x="169" y="104"/>
                  <a:pt x="169" y="108"/>
                  <a:pt x="168" y="113"/>
                </a:cubicBezTo>
                <a:cubicBezTo>
                  <a:pt x="166" y="117"/>
                  <a:pt x="165" y="122"/>
                  <a:pt x="164" y="126"/>
                </a:cubicBezTo>
                <a:cubicBezTo>
                  <a:pt x="163" y="130"/>
                  <a:pt x="161" y="134"/>
                  <a:pt x="159" y="138"/>
                </a:cubicBezTo>
                <a:cubicBezTo>
                  <a:pt x="158" y="142"/>
                  <a:pt x="156" y="144"/>
                  <a:pt x="156" y="146"/>
                </a:cubicBezTo>
                <a:cubicBezTo>
                  <a:pt x="155" y="148"/>
                  <a:pt x="154" y="149"/>
                  <a:pt x="154" y="150"/>
                </a:cubicBezTo>
                <a:cubicBezTo>
                  <a:pt x="153" y="151"/>
                  <a:pt x="152" y="152"/>
                  <a:pt x="151" y="152"/>
                </a:cubicBezTo>
                <a:cubicBezTo>
                  <a:pt x="151" y="152"/>
                  <a:pt x="150" y="152"/>
                  <a:pt x="150" y="151"/>
                </a:cubicBezTo>
                <a:cubicBezTo>
                  <a:pt x="149" y="151"/>
                  <a:pt x="148" y="150"/>
                  <a:pt x="148" y="148"/>
                </a:cubicBezTo>
                <a:cubicBezTo>
                  <a:pt x="151" y="123"/>
                  <a:pt x="147" y="105"/>
                  <a:pt x="138" y="95"/>
                </a:cubicBezTo>
                <a:cubicBezTo>
                  <a:pt x="134" y="90"/>
                  <a:pt x="129" y="87"/>
                  <a:pt x="122" y="84"/>
                </a:cubicBezTo>
                <a:cubicBezTo>
                  <a:pt x="115" y="82"/>
                  <a:pt x="107" y="80"/>
                  <a:pt x="97" y="79"/>
                </a:cubicBezTo>
                <a:cubicBezTo>
                  <a:pt x="97" y="103"/>
                  <a:pt x="97" y="103"/>
                  <a:pt x="97" y="103"/>
                </a:cubicBezTo>
                <a:cubicBezTo>
                  <a:pt x="97" y="106"/>
                  <a:pt x="95" y="108"/>
                  <a:pt x="93" y="109"/>
                </a:cubicBezTo>
                <a:cubicBezTo>
                  <a:pt x="92" y="109"/>
                  <a:pt x="91" y="109"/>
                  <a:pt x="90" y="109"/>
                </a:cubicBezTo>
                <a:cubicBezTo>
                  <a:pt x="89" y="109"/>
                  <a:pt x="87" y="109"/>
                  <a:pt x="86" y="107"/>
                </a:cubicBezTo>
                <a:cubicBezTo>
                  <a:pt x="38" y="59"/>
                  <a:pt x="38" y="59"/>
                  <a:pt x="38" y="59"/>
                </a:cubicBezTo>
                <a:cubicBezTo>
                  <a:pt x="37" y="58"/>
                  <a:pt x="36" y="56"/>
                  <a:pt x="36" y="55"/>
                </a:cubicBezTo>
                <a:cubicBezTo>
                  <a:pt x="36" y="53"/>
                  <a:pt x="37" y="52"/>
                  <a:pt x="38" y="50"/>
                </a:cubicBezTo>
                <a:cubicBezTo>
                  <a:pt x="86" y="2"/>
                  <a:pt x="86" y="2"/>
                  <a:pt x="86" y="2"/>
                </a:cubicBezTo>
                <a:cubicBezTo>
                  <a:pt x="88" y="0"/>
                  <a:pt x="90" y="0"/>
                  <a:pt x="93" y="1"/>
                </a:cubicBezTo>
                <a:cubicBezTo>
                  <a:pt x="95" y="2"/>
                  <a:pt x="97" y="4"/>
                  <a:pt x="97" y="6"/>
                </a:cubicBezTo>
                <a:cubicBezTo>
                  <a:pt x="97" y="31"/>
                  <a:pt x="97" y="31"/>
                  <a:pt x="97" y="31"/>
                </a:cubicBezTo>
                <a:cubicBezTo>
                  <a:pt x="122" y="33"/>
                  <a:pt x="141" y="40"/>
                  <a:pt x="153" y="52"/>
                </a:cubicBezTo>
                <a:cubicBezTo>
                  <a:pt x="164" y="63"/>
                  <a:pt x="169" y="79"/>
                  <a:pt x="169"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6" name="Freeform 264"/>
          <p:cNvSpPr>
            <a:spLocks noEditPoints="1"/>
          </p:cNvSpPr>
          <p:nvPr/>
        </p:nvSpPr>
        <p:spPr bwMode="auto">
          <a:xfrm>
            <a:off x="7756503" y="4393620"/>
            <a:ext cx="224714" cy="213911"/>
          </a:xfrm>
          <a:custGeom>
            <a:avLst/>
            <a:gdLst>
              <a:gd name="T0" fmla="*/ 155 w 158"/>
              <a:gd name="T1" fmla="*/ 63 h 150"/>
              <a:gd name="T2" fmla="*/ 121 w 158"/>
              <a:gd name="T3" fmla="*/ 96 h 150"/>
              <a:gd name="T4" fmla="*/ 129 w 158"/>
              <a:gd name="T5" fmla="*/ 144 h 150"/>
              <a:gd name="T6" fmla="*/ 128 w 158"/>
              <a:gd name="T7" fmla="*/ 149 h 150"/>
              <a:gd name="T8" fmla="*/ 125 w 158"/>
              <a:gd name="T9" fmla="*/ 150 h 150"/>
              <a:gd name="T10" fmla="*/ 121 w 158"/>
              <a:gd name="T11" fmla="*/ 149 h 150"/>
              <a:gd name="T12" fmla="*/ 79 w 158"/>
              <a:gd name="T13" fmla="*/ 127 h 150"/>
              <a:gd name="T14" fmla="*/ 36 w 158"/>
              <a:gd name="T15" fmla="*/ 149 h 150"/>
              <a:gd name="T16" fmla="*/ 33 w 158"/>
              <a:gd name="T17" fmla="*/ 150 h 150"/>
              <a:gd name="T18" fmla="*/ 29 w 158"/>
              <a:gd name="T19" fmla="*/ 149 h 150"/>
              <a:gd name="T20" fmla="*/ 29 w 158"/>
              <a:gd name="T21" fmla="*/ 144 h 150"/>
              <a:gd name="T22" fmla="*/ 37 w 158"/>
              <a:gd name="T23" fmla="*/ 96 h 150"/>
              <a:gd name="T24" fmla="*/ 2 w 158"/>
              <a:gd name="T25" fmla="*/ 63 h 150"/>
              <a:gd name="T26" fmla="*/ 0 w 158"/>
              <a:gd name="T27" fmla="*/ 57 h 150"/>
              <a:gd name="T28" fmla="*/ 5 w 158"/>
              <a:gd name="T29" fmla="*/ 54 h 150"/>
              <a:gd name="T30" fmla="*/ 53 w 158"/>
              <a:gd name="T31" fmla="*/ 47 h 150"/>
              <a:gd name="T32" fmla="*/ 74 w 158"/>
              <a:gd name="T33" fmla="*/ 4 h 150"/>
              <a:gd name="T34" fmla="*/ 79 w 158"/>
              <a:gd name="T35" fmla="*/ 0 h 150"/>
              <a:gd name="T36" fmla="*/ 83 w 158"/>
              <a:gd name="T37" fmla="*/ 4 h 150"/>
              <a:gd name="T38" fmla="*/ 105 w 158"/>
              <a:gd name="T39" fmla="*/ 47 h 150"/>
              <a:gd name="T40" fmla="*/ 152 w 158"/>
              <a:gd name="T41" fmla="*/ 54 h 150"/>
              <a:gd name="T42" fmla="*/ 157 w 158"/>
              <a:gd name="T43" fmla="*/ 57 h 150"/>
              <a:gd name="T44" fmla="*/ 155 w 158"/>
              <a:gd name="T45" fmla="*/ 63 h 150"/>
              <a:gd name="T46" fmla="*/ 112 w 158"/>
              <a:gd name="T47" fmla="*/ 88 h 150"/>
              <a:gd name="T48" fmla="*/ 137 w 158"/>
              <a:gd name="T49" fmla="*/ 64 h 150"/>
              <a:gd name="T50" fmla="*/ 103 w 158"/>
              <a:gd name="T51" fmla="*/ 59 h 150"/>
              <a:gd name="T52" fmla="*/ 97 w 158"/>
              <a:gd name="T53" fmla="*/ 58 h 150"/>
              <a:gd name="T54" fmla="*/ 94 w 158"/>
              <a:gd name="T55" fmla="*/ 53 h 150"/>
              <a:gd name="T56" fmla="*/ 79 w 158"/>
              <a:gd name="T57" fmla="*/ 22 h 150"/>
              <a:gd name="T58" fmla="*/ 79 w 158"/>
              <a:gd name="T59" fmla="*/ 113 h 150"/>
              <a:gd name="T60" fmla="*/ 84 w 158"/>
              <a:gd name="T61" fmla="*/ 116 h 150"/>
              <a:gd name="T62" fmla="*/ 114 w 158"/>
              <a:gd name="T63" fmla="*/ 132 h 150"/>
              <a:gd name="T64" fmla="*/ 109 w 158"/>
              <a:gd name="T65" fmla="*/ 98 h 150"/>
              <a:gd name="T66" fmla="*/ 108 w 158"/>
              <a:gd name="T67" fmla="*/ 92 h 150"/>
              <a:gd name="T68" fmla="*/ 112 w 158"/>
              <a:gd name="T69" fmla="*/ 8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8" h="150">
                <a:moveTo>
                  <a:pt x="155" y="63"/>
                </a:moveTo>
                <a:cubicBezTo>
                  <a:pt x="121" y="96"/>
                  <a:pt x="121" y="96"/>
                  <a:pt x="121" y="96"/>
                </a:cubicBezTo>
                <a:cubicBezTo>
                  <a:pt x="129" y="144"/>
                  <a:pt x="129" y="144"/>
                  <a:pt x="129" y="144"/>
                </a:cubicBezTo>
                <a:cubicBezTo>
                  <a:pt x="129" y="146"/>
                  <a:pt x="129" y="147"/>
                  <a:pt x="128" y="149"/>
                </a:cubicBezTo>
                <a:cubicBezTo>
                  <a:pt x="128" y="150"/>
                  <a:pt x="126" y="150"/>
                  <a:pt x="125" y="150"/>
                </a:cubicBezTo>
                <a:cubicBezTo>
                  <a:pt x="124" y="150"/>
                  <a:pt x="123" y="150"/>
                  <a:pt x="121" y="149"/>
                </a:cubicBezTo>
                <a:cubicBezTo>
                  <a:pt x="79" y="127"/>
                  <a:pt x="79" y="127"/>
                  <a:pt x="79" y="127"/>
                </a:cubicBezTo>
                <a:cubicBezTo>
                  <a:pt x="36" y="149"/>
                  <a:pt x="36" y="149"/>
                  <a:pt x="36" y="149"/>
                </a:cubicBezTo>
                <a:cubicBezTo>
                  <a:pt x="35" y="150"/>
                  <a:pt x="34" y="150"/>
                  <a:pt x="33" y="150"/>
                </a:cubicBezTo>
                <a:cubicBezTo>
                  <a:pt x="31" y="150"/>
                  <a:pt x="30" y="150"/>
                  <a:pt x="29" y="149"/>
                </a:cubicBezTo>
                <a:cubicBezTo>
                  <a:pt x="29" y="147"/>
                  <a:pt x="28" y="146"/>
                  <a:pt x="29" y="144"/>
                </a:cubicBezTo>
                <a:cubicBezTo>
                  <a:pt x="37" y="96"/>
                  <a:pt x="37" y="96"/>
                  <a:pt x="37" y="96"/>
                </a:cubicBezTo>
                <a:cubicBezTo>
                  <a:pt x="2" y="63"/>
                  <a:pt x="2" y="63"/>
                  <a:pt x="2" y="63"/>
                </a:cubicBezTo>
                <a:cubicBezTo>
                  <a:pt x="0" y="61"/>
                  <a:pt x="0" y="59"/>
                  <a:pt x="0" y="57"/>
                </a:cubicBezTo>
                <a:cubicBezTo>
                  <a:pt x="1" y="56"/>
                  <a:pt x="3" y="54"/>
                  <a:pt x="5" y="54"/>
                </a:cubicBezTo>
                <a:cubicBezTo>
                  <a:pt x="53" y="47"/>
                  <a:pt x="53" y="47"/>
                  <a:pt x="53" y="47"/>
                </a:cubicBezTo>
                <a:cubicBezTo>
                  <a:pt x="74" y="4"/>
                  <a:pt x="74" y="4"/>
                  <a:pt x="74" y="4"/>
                </a:cubicBezTo>
                <a:cubicBezTo>
                  <a:pt x="75" y="2"/>
                  <a:pt x="77" y="0"/>
                  <a:pt x="79" y="0"/>
                </a:cubicBezTo>
                <a:cubicBezTo>
                  <a:pt x="81" y="0"/>
                  <a:pt x="82" y="2"/>
                  <a:pt x="83" y="4"/>
                </a:cubicBezTo>
                <a:cubicBezTo>
                  <a:pt x="105" y="47"/>
                  <a:pt x="105" y="47"/>
                  <a:pt x="105" y="47"/>
                </a:cubicBezTo>
                <a:cubicBezTo>
                  <a:pt x="152" y="54"/>
                  <a:pt x="152" y="54"/>
                  <a:pt x="152" y="54"/>
                </a:cubicBezTo>
                <a:cubicBezTo>
                  <a:pt x="155" y="54"/>
                  <a:pt x="157" y="56"/>
                  <a:pt x="157" y="57"/>
                </a:cubicBezTo>
                <a:cubicBezTo>
                  <a:pt x="158" y="59"/>
                  <a:pt x="157" y="61"/>
                  <a:pt x="155" y="63"/>
                </a:cubicBezTo>
                <a:close/>
                <a:moveTo>
                  <a:pt x="112" y="88"/>
                </a:moveTo>
                <a:cubicBezTo>
                  <a:pt x="137" y="64"/>
                  <a:pt x="137" y="64"/>
                  <a:pt x="137" y="64"/>
                </a:cubicBezTo>
                <a:cubicBezTo>
                  <a:pt x="103" y="59"/>
                  <a:pt x="103" y="59"/>
                  <a:pt x="103" y="59"/>
                </a:cubicBezTo>
                <a:cubicBezTo>
                  <a:pt x="97" y="58"/>
                  <a:pt x="97" y="58"/>
                  <a:pt x="97" y="58"/>
                </a:cubicBezTo>
                <a:cubicBezTo>
                  <a:pt x="94" y="53"/>
                  <a:pt x="94" y="53"/>
                  <a:pt x="94" y="53"/>
                </a:cubicBezTo>
                <a:cubicBezTo>
                  <a:pt x="79" y="22"/>
                  <a:pt x="79" y="22"/>
                  <a:pt x="79" y="22"/>
                </a:cubicBezTo>
                <a:cubicBezTo>
                  <a:pt x="79" y="113"/>
                  <a:pt x="79" y="113"/>
                  <a:pt x="79" y="113"/>
                </a:cubicBezTo>
                <a:cubicBezTo>
                  <a:pt x="84" y="116"/>
                  <a:pt x="84" y="116"/>
                  <a:pt x="84" y="116"/>
                </a:cubicBezTo>
                <a:cubicBezTo>
                  <a:pt x="114" y="132"/>
                  <a:pt x="114" y="132"/>
                  <a:pt x="114" y="132"/>
                </a:cubicBezTo>
                <a:cubicBezTo>
                  <a:pt x="109" y="98"/>
                  <a:pt x="109" y="98"/>
                  <a:pt x="109" y="98"/>
                </a:cubicBezTo>
                <a:cubicBezTo>
                  <a:pt x="108" y="92"/>
                  <a:pt x="108" y="92"/>
                  <a:pt x="108" y="92"/>
                </a:cubicBezTo>
                <a:lnTo>
                  <a:pt x="112" y="8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7" name="Freeform 265"/>
          <p:cNvSpPr/>
          <p:nvPr/>
        </p:nvSpPr>
        <p:spPr bwMode="auto">
          <a:xfrm>
            <a:off x="8046037" y="4423869"/>
            <a:ext cx="190143" cy="192304"/>
          </a:xfrm>
          <a:custGeom>
            <a:avLst/>
            <a:gdLst>
              <a:gd name="T0" fmla="*/ 133 w 134"/>
              <a:gd name="T1" fmla="*/ 9 h 134"/>
              <a:gd name="T2" fmla="*/ 72 w 134"/>
              <a:gd name="T3" fmla="*/ 130 h 134"/>
              <a:gd name="T4" fmla="*/ 67 w 134"/>
              <a:gd name="T5" fmla="*/ 134 h 134"/>
              <a:gd name="T6" fmla="*/ 66 w 134"/>
              <a:gd name="T7" fmla="*/ 133 h 134"/>
              <a:gd name="T8" fmla="*/ 62 w 134"/>
              <a:gd name="T9" fmla="*/ 131 h 134"/>
              <a:gd name="T10" fmla="*/ 61 w 134"/>
              <a:gd name="T11" fmla="*/ 127 h 134"/>
              <a:gd name="T12" fmla="*/ 61 w 134"/>
              <a:gd name="T13" fmla="*/ 73 h 134"/>
              <a:gd name="T14" fmla="*/ 6 w 134"/>
              <a:gd name="T15" fmla="*/ 73 h 134"/>
              <a:gd name="T16" fmla="*/ 3 w 134"/>
              <a:gd name="T17" fmla="*/ 72 h 134"/>
              <a:gd name="T18" fmla="*/ 1 w 134"/>
              <a:gd name="T19" fmla="*/ 68 h 134"/>
              <a:gd name="T20" fmla="*/ 1 w 134"/>
              <a:gd name="T21" fmla="*/ 64 h 134"/>
              <a:gd name="T22" fmla="*/ 4 w 134"/>
              <a:gd name="T23" fmla="*/ 62 h 134"/>
              <a:gd name="T24" fmla="*/ 125 w 134"/>
              <a:gd name="T25" fmla="*/ 1 h 134"/>
              <a:gd name="T26" fmla="*/ 127 w 134"/>
              <a:gd name="T27" fmla="*/ 0 h 134"/>
              <a:gd name="T28" fmla="*/ 132 w 134"/>
              <a:gd name="T29" fmla="*/ 2 h 134"/>
              <a:gd name="T30" fmla="*/ 133 w 134"/>
              <a:gd name="T31" fmla="*/ 5 h 134"/>
              <a:gd name="T32" fmla="*/ 133 w 134"/>
              <a:gd name="T33" fmla="*/ 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34">
                <a:moveTo>
                  <a:pt x="133" y="9"/>
                </a:moveTo>
                <a:cubicBezTo>
                  <a:pt x="72" y="130"/>
                  <a:pt x="72" y="130"/>
                  <a:pt x="72" y="130"/>
                </a:cubicBezTo>
                <a:cubicBezTo>
                  <a:pt x="71" y="132"/>
                  <a:pt x="69" y="134"/>
                  <a:pt x="67" y="134"/>
                </a:cubicBezTo>
                <a:cubicBezTo>
                  <a:pt x="67" y="134"/>
                  <a:pt x="66" y="133"/>
                  <a:pt x="66" y="133"/>
                </a:cubicBezTo>
                <a:cubicBezTo>
                  <a:pt x="64" y="133"/>
                  <a:pt x="63" y="132"/>
                  <a:pt x="62" y="131"/>
                </a:cubicBezTo>
                <a:cubicBezTo>
                  <a:pt x="61" y="130"/>
                  <a:pt x="61" y="129"/>
                  <a:pt x="61" y="127"/>
                </a:cubicBezTo>
                <a:cubicBezTo>
                  <a:pt x="61" y="73"/>
                  <a:pt x="61" y="73"/>
                  <a:pt x="61" y="73"/>
                </a:cubicBezTo>
                <a:cubicBezTo>
                  <a:pt x="6" y="73"/>
                  <a:pt x="6" y="73"/>
                  <a:pt x="6" y="73"/>
                </a:cubicBezTo>
                <a:cubicBezTo>
                  <a:pt x="5" y="73"/>
                  <a:pt x="4" y="73"/>
                  <a:pt x="3" y="72"/>
                </a:cubicBezTo>
                <a:cubicBezTo>
                  <a:pt x="2" y="71"/>
                  <a:pt x="1" y="70"/>
                  <a:pt x="1" y="68"/>
                </a:cubicBezTo>
                <a:cubicBezTo>
                  <a:pt x="0" y="67"/>
                  <a:pt x="0" y="66"/>
                  <a:pt x="1" y="64"/>
                </a:cubicBezTo>
                <a:cubicBezTo>
                  <a:pt x="2" y="63"/>
                  <a:pt x="2" y="62"/>
                  <a:pt x="4" y="62"/>
                </a:cubicBezTo>
                <a:cubicBezTo>
                  <a:pt x="125" y="1"/>
                  <a:pt x="125" y="1"/>
                  <a:pt x="125" y="1"/>
                </a:cubicBezTo>
                <a:cubicBezTo>
                  <a:pt x="126" y="1"/>
                  <a:pt x="126" y="0"/>
                  <a:pt x="127" y="0"/>
                </a:cubicBezTo>
                <a:cubicBezTo>
                  <a:pt x="129" y="0"/>
                  <a:pt x="131" y="1"/>
                  <a:pt x="132" y="2"/>
                </a:cubicBezTo>
                <a:cubicBezTo>
                  <a:pt x="133" y="3"/>
                  <a:pt x="133" y="4"/>
                  <a:pt x="133" y="5"/>
                </a:cubicBezTo>
                <a:cubicBezTo>
                  <a:pt x="134" y="7"/>
                  <a:pt x="133" y="8"/>
                  <a:pt x="133" y="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8" name="Freeform 266"/>
          <p:cNvSpPr>
            <a:spLocks noEditPoints="1"/>
          </p:cNvSpPr>
          <p:nvPr/>
        </p:nvSpPr>
        <p:spPr bwMode="auto">
          <a:xfrm>
            <a:off x="8301001" y="4406585"/>
            <a:ext cx="224714" cy="224714"/>
          </a:xfrm>
          <a:custGeom>
            <a:avLst/>
            <a:gdLst>
              <a:gd name="T0" fmla="*/ 158 w 158"/>
              <a:gd name="T1" fmla="*/ 112 h 158"/>
              <a:gd name="T2" fmla="*/ 158 w 158"/>
              <a:gd name="T3" fmla="*/ 130 h 158"/>
              <a:gd name="T4" fmla="*/ 157 w 158"/>
              <a:gd name="T5" fmla="*/ 133 h 158"/>
              <a:gd name="T6" fmla="*/ 155 w 158"/>
              <a:gd name="T7" fmla="*/ 133 h 158"/>
              <a:gd name="T8" fmla="*/ 134 w 158"/>
              <a:gd name="T9" fmla="*/ 133 h 158"/>
              <a:gd name="T10" fmla="*/ 134 w 158"/>
              <a:gd name="T11" fmla="*/ 155 h 158"/>
              <a:gd name="T12" fmla="*/ 133 w 158"/>
              <a:gd name="T13" fmla="*/ 157 h 158"/>
              <a:gd name="T14" fmla="*/ 131 w 158"/>
              <a:gd name="T15" fmla="*/ 158 h 158"/>
              <a:gd name="T16" fmla="*/ 112 w 158"/>
              <a:gd name="T17" fmla="*/ 158 h 158"/>
              <a:gd name="T18" fmla="*/ 110 w 158"/>
              <a:gd name="T19" fmla="*/ 157 h 158"/>
              <a:gd name="T20" fmla="*/ 109 w 158"/>
              <a:gd name="T21" fmla="*/ 155 h 158"/>
              <a:gd name="T22" fmla="*/ 109 w 158"/>
              <a:gd name="T23" fmla="*/ 133 h 158"/>
              <a:gd name="T24" fmla="*/ 28 w 158"/>
              <a:gd name="T25" fmla="*/ 133 h 158"/>
              <a:gd name="T26" fmla="*/ 26 w 158"/>
              <a:gd name="T27" fmla="*/ 133 h 158"/>
              <a:gd name="T28" fmla="*/ 25 w 158"/>
              <a:gd name="T29" fmla="*/ 130 h 158"/>
              <a:gd name="T30" fmla="*/ 25 w 158"/>
              <a:gd name="T31" fmla="*/ 49 h 158"/>
              <a:gd name="T32" fmla="*/ 4 w 158"/>
              <a:gd name="T33" fmla="*/ 49 h 158"/>
              <a:gd name="T34" fmla="*/ 1 w 158"/>
              <a:gd name="T35" fmla="*/ 48 h 158"/>
              <a:gd name="T36" fmla="*/ 0 w 158"/>
              <a:gd name="T37" fmla="*/ 46 h 158"/>
              <a:gd name="T38" fmla="*/ 0 w 158"/>
              <a:gd name="T39" fmla="*/ 28 h 158"/>
              <a:gd name="T40" fmla="*/ 1 w 158"/>
              <a:gd name="T41" fmla="*/ 25 h 158"/>
              <a:gd name="T42" fmla="*/ 4 w 158"/>
              <a:gd name="T43" fmla="*/ 25 h 158"/>
              <a:gd name="T44" fmla="*/ 25 w 158"/>
              <a:gd name="T45" fmla="*/ 25 h 158"/>
              <a:gd name="T46" fmla="*/ 25 w 158"/>
              <a:gd name="T47" fmla="*/ 3 h 158"/>
              <a:gd name="T48" fmla="*/ 26 w 158"/>
              <a:gd name="T49" fmla="*/ 1 h 158"/>
              <a:gd name="T50" fmla="*/ 28 w 158"/>
              <a:gd name="T51" fmla="*/ 0 h 158"/>
              <a:gd name="T52" fmla="*/ 46 w 158"/>
              <a:gd name="T53" fmla="*/ 0 h 158"/>
              <a:gd name="T54" fmla="*/ 48 w 158"/>
              <a:gd name="T55" fmla="*/ 1 h 158"/>
              <a:gd name="T56" fmla="*/ 49 w 158"/>
              <a:gd name="T57" fmla="*/ 3 h 158"/>
              <a:gd name="T58" fmla="*/ 49 w 158"/>
              <a:gd name="T59" fmla="*/ 25 h 158"/>
              <a:gd name="T60" fmla="*/ 129 w 158"/>
              <a:gd name="T61" fmla="*/ 25 h 158"/>
              <a:gd name="T62" fmla="*/ 153 w 158"/>
              <a:gd name="T63" fmla="*/ 1 h 158"/>
              <a:gd name="T64" fmla="*/ 155 w 158"/>
              <a:gd name="T65" fmla="*/ 0 h 158"/>
              <a:gd name="T66" fmla="*/ 157 w 158"/>
              <a:gd name="T67" fmla="*/ 1 h 158"/>
              <a:gd name="T68" fmla="*/ 158 w 158"/>
              <a:gd name="T69" fmla="*/ 3 h 158"/>
              <a:gd name="T70" fmla="*/ 157 w 158"/>
              <a:gd name="T71" fmla="*/ 6 h 158"/>
              <a:gd name="T72" fmla="*/ 134 w 158"/>
              <a:gd name="T73" fmla="*/ 29 h 158"/>
              <a:gd name="T74" fmla="*/ 134 w 158"/>
              <a:gd name="T75" fmla="*/ 109 h 158"/>
              <a:gd name="T76" fmla="*/ 155 w 158"/>
              <a:gd name="T77" fmla="*/ 109 h 158"/>
              <a:gd name="T78" fmla="*/ 157 w 158"/>
              <a:gd name="T79" fmla="*/ 110 h 158"/>
              <a:gd name="T80" fmla="*/ 158 w 158"/>
              <a:gd name="T81" fmla="*/ 112 h 158"/>
              <a:gd name="T82" fmla="*/ 49 w 158"/>
              <a:gd name="T83" fmla="*/ 105 h 158"/>
              <a:gd name="T84" fmla="*/ 105 w 158"/>
              <a:gd name="T85" fmla="*/ 49 h 158"/>
              <a:gd name="T86" fmla="*/ 49 w 158"/>
              <a:gd name="T87" fmla="*/ 49 h 158"/>
              <a:gd name="T88" fmla="*/ 49 w 158"/>
              <a:gd name="T89" fmla="*/ 105 h 158"/>
              <a:gd name="T90" fmla="*/ 53 w 158"/>
              <a:gd name="T91" fmla="*/ 109 h 158"/>
              <a:gd name="T92" fmla="*/ 109 w 158"/>
              <a:gd name="T93" fmla="*/ 109 h 158"/>
              <a:gd name="T94" fmla="*/ 109 w 158"/>
              <a:gd name="T95" fmla="*/ 53 h 158"/>
              <a:gd name="T96" fmla="*/ 53 w 158"/>
              <a:gd name="T97" fmla="*/ 10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8" h="158">
                <a:moveTo>
                  <a:pt x="158" y="112"/>
                </a:moveTo>
                <a:cubicBezTo>
                  <a:pt x="158" y="130"/>
                  <a:pt x="158" y="130"/>
                  <a:pt x="158" y="130"/>
                </a:cubicBezTo>
                <a:cubicBezTo>
                  <a:pt x="158" y="131"/>
                  <a:pt x="158" y="132"/>
                  <a:pt x="157" y="133"/>
                </a:cubicBezTo>
                <a:cubicBezTo>
                  <a:pt x="156" y="133"/>
                  <a:pt x="156" y="133"/>
                  <a:pt x="155" y="133"/>
                </a:cubicBezTo>
                <a:cubicBezTo>
                  <a:pt x="134" y="133"/>
                  <a:pt x="134" y="133"/>
                  <a:pt x="134" y="133"/>
                </a:cubicBezTo>
                <a:cubicBezTo>
                  <a:pt x="134" y="155"/>
                  <a:pt x="134" y="155"/>
                  <a:pt x="134" y="155"/>
                </a:cubicBezTo>
                <a:cubicBezTo>
                  <a:pt x="134" y="155"/>
                  <a:pt x="133" y="156"/>
                  <a:pt x="133" y="157"/>
                </a:cubicBezTo>
                <a:cubicBezTo>
                  <a:pt x="132" y="157"/>
                  <a:pt x="131" y="158"/>
                  <a:pt x="131" y="158"/>
                </a:cubicBezTo>
                <a:cubicBezTo>
                  <a:pt x="112" y="158"/>
                  <a:pt x="112" y="158"/>
                  <a:pt x="112" y="158"/>
                </a:cubicBezTo>
                <a:cubicBezTo>
                  <a:pt x="112" y="158"/>
                  <a:pt x="111" y="157"/>
                  <a:pt x="110" y="157"/>
                </a:cubicBezTo>
                <a:cubicBezTo>
                  <a:pt x="110" y="156"/>
                  <a:pt x="109" y="155"/>
                  <a:pt x="109" y="155"/>
                </a:cubicBezTo>
                <a:cubicBezTo>
                  <a:pt x="109" y="133"/>
                  <a:pt x="109" y="133"/>
                  <a:pt x="109" y="133"/>
                </a:cubicBezTo>
                <a:cubicBezTo>
                  <a:pt x="28" y="133"/>
                  <a:pt x="28" y="133"/>
                  <a:pt x="28" y="133"/>
                </a:cubicBezTo>
                <a:cubicBezTo>
                  <a:pt x="27" y="133"/>
                  <a:pt x="26" y="133"/>
                  <a:pt x="26" y="133"/>
                </a:cubicBezTo>
                <a:cubicBezTo>
                  <a:pt x="25" y="132"/>
                  <a:pt x="25" y="131"/>
                  <a:pt x="25" y="130"/>
                </a:cubicBezTo>
                <a:cubicBezTo>
                  <a:pt x="25" y="49"/>
                  <a:pt x="25" y="49"/>
                  <a:pt x="25" y="49"/>
                </a:cubicBezTo>
                <a:cubicBezTo>
                  <a:pt x="4" y="49"/>
                  <a:pt x="4" y="49"/>
                  <a:pt x="4" y="49"/>
                </a:cubicBezTo>
                <a:cubicBezTo>
                  <a:pt x="3" y="49"/>
                  <a:pt x="2" y="48"/>
                  <a:pt x="1" y="48"/>
                </a:cubicBezTo>
                <a:cubicBezTo>
                  <a:pt x="1" y="47"/>
                  <a:pt x="0" y="47"/>
                  <a:pt x="0" y="46"/>
                </a:cubicBezTo>
                <a:cubicBezTo>
                  <a:pt x="0" y="28"/>
                  <a:pt x="0" y="28"/>
                  <a:pt x="0" y="28"/>
                </a:cubicBezTo>
                <a:cubicBezTo>
                  <a:pt x="0" y="27"/>
                  <a:pt x="1" y="26"/>
                  <a:pt x="1" y="25"/>
                </a:cubicBezTo>
                <a:cubicBezTo>
                  <a:pt x="2" y="25"/>
                  <a:pt x="3" y="25"/>
                  <a:pt x="4" y="25"/>
                </a:cubicBezTo>
                <a:cubicBezTo>
                  <a:pt x="25" y="25"/>
                  <a:pt x="25" y="25"/>
                  <a:pt x="25" y="25"/>
                </a:cubicBezTo>
                <a:cubicBezTo>
                  <a:pt x="25" y="3"/>
                  <a:pt x="25" y="3"/>
                  <a:pt x="25" y="3"/>
                </a:cubicBezTo>
                <a:cubicBezTo>
                  <a:pt x="25" y="2"/>
                  <a:pt x="25" y="2"/>
                  <a:pt x="26" y="1"/>
                </a:cubicBezTo>
                <a:cubicBezTo>
                  <a:pt x="26" y="1"/>
                  <a:pt x="27" y="0"/>
                  <a:pt x="28" y="0"/>
                </a:cubicBezTo>
                <a:cubicBezTo>
                  <a:pt x="46" y="0"/>
                  <a:pt x="46" y="0"/>
                  <a:pt x="46" y="0"/>
                </a:cubicBezTo>
                <a:cubicBezTo>
                  <a:pt x="47" y="0"/>
                  <a:pt x="47" y="1"/>
                  <a:pt x="48" y="1"/>
                </a:cubicBezTo>
                <a:cubicBezTo>
                  <a:pt x="49" y="2"/>
                  <a:pt x="49" y="2"/>
                  <a:pt x="49" y="3"/>
                </a:cubicBezTo>
                <a:cubicBezTo>
                  <a:pt x="49" y="25"/>
                  <a:pt x="49" y="25"/>
                  <a:pt x="49" y="25"/>
                </a:cubicBezTo>
                <a:cubicBezTo>
                  <a:pt x="129" y="25"/>
                  <a:pt x="129" y="25"/>
                  <a:pt x="129" y="25"/>
                </a:cubicBezTo>
                <a:cubicBezTo>
                  <a:pt x="153" y="1"/>
                  <a:pt x="153" y="1"/>
                  <a:pt x="153" y="1"/>
                </a:cubicBezTo>
                <a:cubicBezTo>
                  <a:pt x="153" y="1"/>
                  <a:pt x="154" y="0"/>
                  <a:pt x="155" y="0"/>
                </a:cubicBezTo>
                <a:cubicBezTo>
                  <a:pt x="156" y="0"/>
                  <a:pt x="156" y="1"/>
                  <a:pt x="157" y="1"/>
                </a:cubicBezTo>
                <a:cubicBezTo>
                  <a:pt x="158" y="2"/>
                  <a:pt x="158" y="3"/>
                  <a:pt x="158" y="3"/>
                </a:cubicBezTo>
                <a:cubicBezTo>
                  <a:pt x="158" y="4"/>
                  <a:pt x="158" y="5"/>
                  <a:pt x="157" y="6"/>
                </a:cubicBezTo>
                <a:cubicBezTo>
                  <a:pt x="134" y="29"/>
                  <a:pt x="134" y="29"/>
                  <a:pt x="134" y="29"/>
                </a:cubicBezTo>
                <a:cubicBezTo>
                  <a:pt x="134" y="109"/>
                  <a:pt x="134" y="109"/>
                  <a:pt x="134" y="109"/>
                </a:cubicBezTo>
                <a:cubicBezTo>
                  <a:pt x="155" y="109"/>
                  <a:pt x="155" y="109"/>
                  <a:pt x="155" y="109"/>
                </a:cubicBezTo>
                <a:cubicBezTo>
                  <a:pt x="156" y="109"/>
                  <a:pt x="156" y="110"/>
                  <a:pt x="157" y="110"/>
                </a:cubicBezTo>
                <a:cubicBezTo>
                  <a:pt x="158" y="111"/>
                  <a:pt x="158" y="111"/>
                  <a:pt x="158" y="112"/>
                </a:cubicBezTo>
                <a:close/>
                <a:moveTo>
                  <a:pt x="49" y="105"/>
                </a:moveTo>
                <a:cubicBezTo>
                  <a:pt x="105" y="49"/>
                  <a:pt x="105" y="49"/>
                  <a:pt x="105" y="49"/>
                </a:cubicBezTo>
                <a:cubicBezTo>
                  <a:pt x="49" y="49"/>
                  <a:pt x="49" y="49"/>
                  <a:pt x="49" y="49"/>
                </a:cubicBezTo>
                <a:lnTo>
                  <a:pt x="49" y="105"/>
                </a:lnTo>
                <a:close/>
                <a:moveTo>
                  <a:pt x="53" y="109"/>
                </a:moveTo>
                <a:cubicBezTo>
                  <a:pt x="109" y="109"/>
                  <a:pt x="109" y="109"/>
                  <a:pt x="109" y="109"/>
                </a:cubicBezTo>
                <a:cubicBezTo>
                  <a:pt x="109" y="53"/>
                  <a:pt x="109" y="53"/>
                  <a:pt x="109" y="53"/>
                </a:cubicBezTo>
                <a:lnTo>
                  <a:pt x="53" y="10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9" name="Freeform 267"/>
          <p:cNvSpPr>
            <a:spLocks noEditPoints="1"/>
          </p:cNvSpPr>
          <p:nvPr/>
        </p:nvSpPr>
        <p:spPr bwMode="auto">
          <a:xfrm>
            <a:off x="8590535" y="4406585"/>
            <a:ext cx="140446" cy="209589"/>
          </a:xfrm>
          <a:custGeom>
            <a:avLst/>
            <a:gdLst>
              <a:gd name="T0" fmla="*/ 94 w 97"/>
              <a:gd name="T1" fmla="*/ 40 h 146"/>
              <a:gd name="T2" fmla="*/ 66 w 97"/>
              <a:gd name="T3" fmla="*/ 85 h 146"/>
              <a:gd name="T4" fmla="*/ 31 w 97"/>
              <a:gd name="T5" fmla="*/ 100 h 146"/>
              <a:gd name="T6" fmla="*/ 27 w 97"/>
              <a:gd name="T7" fmla="*/ 112 h 146"/>
              <a:gd name="T8" fmla="*/ 36 w 97"/>
              <a:gd name="T9" fmla="*/ 127 h 146"/>
              <a:gd name="T10" fmla="*/ 18 w 97"/>
              <a:gd name="T11" fmla="*/ 146 h 146"/>
              <a:gd name="T12" fmla="*/ 0 w 97"/>
              <a:gd name="T13" fmla="*/ 127 h 146"/>
              <a:gd name="T14" fmla="*/ 9 w 97"/>
              <a:gd name="T15" fmla="*/ 112 h 146"/>
              <a:gd name="T16" fmla="*/ 2 w 97"/>
              <a:gd name="T17" fmla="*/ 28 h 146"/>
              <a:gd name="T18" fmla="*/ 5 w 97"/>
              <a:gd name="T19" fmla="*/ 6 h 146"/>
              <a:gd name="T20" fmla="*/ 31 w 97"/>
              <a:gd name="T21" fmla="*/ 6 h 146"/>
              <a:gd name="T22" fmla="*/ 34 w 97"/>
              <a:gd name="T23" fmla="*/ 28 h 146"/>
              <a:gd name="T24" fmla="*/ 27 w 97"/>
              <a:gd name="T25" fmla="*/ 81 h 146"/>
              <a:gd name="T26" fmla="*/ 50 w 97"/>
              <a:gd name="T27" fmla="*/ 73 h 146"/>
              <a:gd name="T28" fmla="*/ 62 w 97"/>
              <a:gd name="T29" fmla="*/ 66 h 146"/>
              <a:gd name="T30" fmla="*/ 69 w 97"/>
              <a:gd name="T31" fmla="*/ 55 h 146"/>
              <a:gd name="T32" fmla="*/ 63 w 97"/>
              <a:gd name="T33" fmla="*/ 40 h 146"/>
              <a:gd name="T34" fmla="*/ 66 w 97"/>
              <a:gd name="T35" fmla="*/ 18 h 146"/>
              <a:gd name="T36" fmla="*/ 91 w 97"/>
              <a:gd name="T37" fmla="*/ 18 h 146"/>
              <a:gd name="T38" fmla="*/ 24 w 97"/>
              <a:gd name="T39" fmla="*/ 25 h 146"/>
              <a:gd name="T40" fmla="*/ 24 w 97"/>
              <a:gd name="T41" fmla="*/ 12 h 146"/>
              <a:gd name="T42" fmla="*/ 12 w 97"/>
              <a:gd name="T43" fmla="*/ 12 h 146"/>
              <a:gd name="T44" fmla="*/ 12 w 97"/>
              <a:gd name="T45" fmla="*/ 25 h 146"/>
              <a:gd name="T46" fmla="*/ 24 w 97"/>
              <a:gd name="T47" fmla="*/ 25 h 146"/>
              <a:gd name="T48" fmla="*/ 27 w 97"/>
              <a:gd name="T49" fmla="*/ 127 h 146"/>
              <a:gd name="T50" fmla="*/ 18 w 97"/>
              <a:gd name="T51" fmla="*/ 118 h 146"/>
              <a:gd name="T52" fmla="*/ 9 w 97"/>
              <a:gd name="T53" fmla="*/ 127 h 146"/>
              <a:gd name="T54" fmla="*/ 18 w 97"/>
              <a:gd name="T55" fmla="*/ 136 h 146"/>
              <a:gd name="T56" fmla="*/ 85 w 97"/>
              <a:gd name="T57" fmla="*/ 37 h 146"/>
              <a:gd name="T58" fmla="*/ 85 w 97"/>
              <a:gd name="T59" fmla="*/ 24 h 146"/>
              <a:gd name="T60" fmla="*/ 72 w 97"/>
              <a:gd name="T61" fmla="*/ 24 h 146"/>
              <a:gd name="T62" fmla="*/ 72 w 97"/>
              <a:gd name="T63" fmla="*/ 37 h 146"/>
              <a:gd name="T64" fmla="*/ 85 w 97"/>
              <a:gd name="T65" fmla="*/ 3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6">
                <a:moveTo>
                  <a:pt x="97" y="31"/>
                </a:moveTo>
                <a:cubicBezTo>
                  <a:pt x="97" y="34"/>
                  <a:pt x="96" y="37"/>
                  <a:pt x="94" y="40"/>
                </a:cubicBezTo>
                <a:cubicBezTo>
                  <a:pt x="92" y="42"/>
                  <a:pt x="90" y="45"/>
                  <a:pt x="88" y="46"/>
                </a:cubicBezTo>
                <a:cubicBezTo>
                  <a:pt x="87" y="64"/>
                  <a:pt x="80" y="77"/>
                  <a:pt x="66" y="85"/>
                </a:cubicBezTo>
                <a:cubicBezTo>
                  <a:pt x="62" y="88"/>
                  <a:pt x="55" y="90"/>
                  <a:pt x="47" y="93"/>
                </a:cubicBezTo>
                <a:cubicBezTo>
                  <a:pt x="39" y="96"/>
                  <a:pt x="34" y="98"/>
                  <a:pt x="31" y="100"/>
                </a:cubicBezTo>
                <a:cubicBezTo>
                  <a:pt x="28" y="102"/>
                  <a:pt x="27" y="105"/>
                  <a:pt x="27" y="109"/>
                </a:cubicBezTo>
                <a:cubicBezTo>
                  <a:pt x="27" y="112"/>
                  <a:pt x="27" y="112"/>
                  <a:pt x="27" y="112"/>
                </a:cubicBezTo>
                <a:cubicBezTo>
                  <a:pt x="30" y="113"/>
                  <a:pt x="32" y="115"/>
                  <a:pt x="34" y="118"/>
                </a:cubicBezTo>
                <a:cubicBezTo>
                  <a:pt x="35" y="121"/>
                  <a:pt x="36" y="124"/>
                  <a:pt x="36" y="127"/>
                </a:cubicBezTo>
                <a:cubicBezTo>
                  <a:pt x="36" y="132"/>
                  <a:pt x="34" y="137"/>
                  <a:pt x="31" y="140"/>
                </a:cubicBezTo>
                <a:cubicBezTo>
                  <a:pt x="27" y="144"/>
                  <a:pt x="23" y="146"/>
                  <a:pt x="18" y="146"/>
                </a:cubicBezTo>
                <a:cubicBezTo>
                  <a:pt x="13" y="146"/>
                  <a:pt x="9" y="144"/>
                  <a:pt x="5" y="140"/>
                </a:cubicBezTo>
                <a:cubicBezTo>
                  <a:pt x="2" y="137"/>
                  <a:pt x="0" y="132"/>
                  <a:pt x="0" y="127"/>
                </a:cubicBezTo>
                <a:cubicBezTo>
                  <a:pt x="0" y="124"/>
                  <a:pt x="1" y="121"/>
                  <a:pt x="2" y="118"/>
                </a:cubicBezTo>
                <a:cubicBezTo>
                  <a:pt x="4" y="115"/>
                  <a:pt x="6" y="113"/>
                  <a:pt x="9" y="112"/>
                </a:cubicBezTo>
                <a:cubicBezTo>
                  <a:pt x="9" y="34"/>
                  <a:pt x="9" y="34"/>
                  <a:pt x="9" y="34"/>
                </a:cubicBezTo>
                <a:cubicBezTo>
                  <a:pt x="6" y="33"/>
                  <a:pt x="4" y="30"/>
                  <a:pt x="2" y="28"/>
                </a:cubicBezTo>
                <a:cubicBezTo>
                  <a:pt x="1" y="25"/>
                  <a:pt x="0" y="22"/>
                  <a:pt x="0" y="18"/>
                </a:cubicBezTo>
                <a:cubicBezTo>
                  <a:pt x="0" y="13"/>
                  <a:pt x="2" y="9"/>
                  <a:pt x="5" y="6"/>
                </a:cubicBezTo>
                <a:cubicBezTo>
                  <a:pt x="9" y="2"/>
                  <a:pt x="13" y="0"/>
                  <a:pt x="18" y="0"/>
                </a:cubicBezTo>
                <a:cubicBezTo>
                  <a:pt x="23" y="0"/>
                  <a:pt x="27" y="2"/>
                  <a:pt x="31" y="6"/>
                </a:cubicBezTo>
                <a:cubicBezTo>
                  <a:pt x="34" y="9"/>
                  <a:pt x="36" y="13"/>
                  <a:pt x="36" y="18"/>
                </a:cubicBezTo>
                <a:cubicBezTo>
                  <a:pt x="36" y="22"/>
                  <a:pt x="35" y="25"/>
                  <a:pt x="34" y="28"/>
                </a:cubicBezTo>
                <a:cubicBezTo>
                  <a:pt x="32" y="30"/>
                  <a:pt x="30" y="33"/>
                  <a:pt x="27" y="34"/>
                </a:cubicBezTo>
                <a:cubicBezTo>
                  <a:pt x="27" y="81"/>
                  <a:pt x="27" y="81"/>
                  <a:pt x="27" y="81"/>
                </a:cubicBezTo>
                <a:cubicBezTo>
                  <a:pt x="30" y="80"/>
                  <a:pt x="35" y="78"/>
                  <a:pt x="42" y="76"/>
                </a:cubicBezTo>
                <a:cubicBezTo>
                  <a:pt x="45" y="75"/>
                  <a:pt x="48" y="74"/>
                  <a:pt x="50" y="73"/>
                </a:cubicBezTo>
                <a:cubicBezTo>
                  <a:pt x="52" y="72"/>
                  <a:pt x="54" y="71"/>
                  <a:pt x="57" y="70"/>
                </a:cubicBezTo>
                <a:cubicBezTo>
                  <a:pt x="59" y="69"/>
                  <a:pt x="61" y="68"/>
                  <a:pt x="62" y="66"/>
                </a:cubicBezTo>
                <a:cubicBezTo>
                  <a:pt x="63" y="65"/>
                  <a:pt x="65" y="63"/>
                  <a:pt x="66" y="61"/>
                </a:cubicBezTo>
                <a:cubicBezTo>
                  <a:pt x="67" y="60"/>
                  <a:pt x="68" y="57"/>
                  <a:pt x="69" y="55"/>
                </a:cubicBezTo>
                <a:cubicBezTo>
                  <a:pt x="69" y="52"/>
                  <a:pt x="69" y="50"/>
                  <a:pt x="69" y="46"/>
                </a:cubicBezTo>
                <a:cubicBezTo>
                  <a:pt x="67" y="45"/>
                  <a:pt x="64" y="42"/>
                  <a:pt x="63" y="40"/>
                </a:cubicBezTo>
                <a:cubicBezTo>
                  <a:pt x="61" y="37"/>
                  <a:pt x="60" y="34"/>
                  <a:pt x="60" y="31"/>
                </a:cubicBezTo>
                <a:cubicBezTo>
                  <a:pt x="60" y="26"/>
                  <a:pt x="62" y="21"/>
                  <a:pt x="66" y="18"/>
                </a:cubicBezTo>
                <a:cubicBezTo>
                  <a:pt x="69" y="14"/>
                  <a:pt x="73" y="12"/>
                  <a:pt x="78" y="12"/>
                </a:cubicBezTo>
                <a:cubicBezTo>
                  <a:pt x="83" y="12"/>
                  <a:pt x="88" y="14"/>
                  <a:pt x="91" y="18"/>
                </a:cubicBezTo>
                <a:cubicBezTo>
                  <a:pt x="95" y="21"/>
                  <a:pt x="97" y="26"/>
                  <a:pt x="97" y="31"/>
                </a:cubicBezTo>
                <a:close/>
                <a:moveTo>
                  <a:pt x="24" y="25"/>
                </a:moveTo>
                <a:cubicBezTo>
                  <a:pt x="26" y="23"/>
                  <a:pt x="27" y="21"/>
                  <a:pt x="27" y="18"/>
                </a:cubicBezTo>
                <a:cubicBezTo>
                  <a:pt x="27" y="16"/>
                  <a:pt x="26" y="14"/>
                  <a:pt x="24" y="12"/>
                </a:cubicBezTo>
                <a:cubicBezTo>
                  <a:pt x="23" y="10"/>
                  <a:pt x="20" y="9"/>
                  <a:pt x="18" y="9"/>
                </a:cubicBezTo>
                <a:cubicBezTo>
                  <a:pt x="15" y="9"/>
                  <a:pt x="13" y="10"/>
                  <a:pt x="12" y="12"/>
                </a:cubicBezTo>
                <a:cubicBezTo>
                  <a:pt x="10" y="14"/>
                  <a:pt x="9" y="16"/>
                  <a:pt x="9" y="18"/>
                </a:cubicBezTo>
                <a:cubicBezTo>
                  <a:pt x="9" y="21"/>
                  <a:pt x="10" y="23"/>
                  <a:pt x="12" y="25"/>
                </a:cubicBezTo>
                <a:cubicBezTo>
                  <a:pt x="13" y="27"/>
                  <a:pt x="15" y="28"/>
                  <a:pt x="18" y="28"/>
                </a:cubicBezTo>
                <a:cubicBezTo>
                  <a:pt x="20" y="28"/>
                  <a:pt x="23" y="27"/>
                  <a:pt x="24" y="25"/>
                </a:cubicBezTo>
                <a:close/>
                <a:moveTo>
                  <a:pt x="24" y="134"/>
                </a:moveTo>
                <a:cubicBezTo>
                  <a:pt x="26" y="132"/>
                  <a:pt x="27" y="130"/>
                  <a:pt x="27" y="127"/>
                </a:cubicBezTo>
                <a:cubicBezTo>
                  <a:pt x="27" y="125"/>
                  <a:pt x="26" y="123"/>
                  <a:pt x="24" y="121"/>
                </a:cubicBezTo>
                <a:cubicBezTo>
                  <a:pt x="23" y="119"/>
                  <a:pt x="20" y="118"/>
                  <a:pt x="18" y="118"/>
                </a:cubicBezTo>
                <a:cubicBezTo>
                  <a:pt x="15" y="118"/>
                  <a:pt x="13" y="119"/>
                  <a:pt x="12" y="121"/>
                </a:cubicBezTo>
                <a:cubicBezTo>
                  <a:pt x="10" y="123"/>
                  <a:pt x="9" y="125"/>
                  <a:pt x="9" y="127"/>
                </a:cubicBezTo>
                <a:cubicBezTo>
                  <a:pt x="9" y="130"/>
                  <a:pt x="10" y="132"/>
                  <a:pt x="12" y="134"/>
                </a:cubicBezTo>
                <a:cubicBezTo>
                  <a:pt x="13" y="136"/>
                  <a:pt x="15" y="136"/>
                  <a:pt x="18" y="136"/>
                </a:cubicBezTo>
                <a:cubicBezTo>
                  <a:pt x="20" y="136"/>
                  <a:pt x="23" y="136"/>
                  <a:pt x="24" y="134"/>
                </a:cubicBezTo>
                <a:close/>
                <a:moveTo>
                  <a:pt x="85" y="37"/>
                </a:moveTo>
                <a:cubicBezTo>
                  <a:pt x="87" y="35"/>
                  <a:pt x="88" y="33"/>
                  <a:pt x="88" y="31"/>
                </a:cubicBezTo>
                <a:cubicBezTo>
                  <a:pt x="88" y="28"/>
                  <a:pt x="87" y="26"/>
                  <a:pt x="85" y="24"/>
                </a:cubicBezTo>
                <a:cubicBezTo>
                  <a:pt x="83" y="22"/>
                  <a:pt x="81" y="21"/>
                  <a:pt x="78" y="21"/>
                </a:cubicBezTo>
                <a:cubicBezTo>
                  <a:pt x="76" y="21"/>
                  <a:pt x="74" y="22"/>
                  <a:pt x="72" y="24"/>
                </a:cubicBezTo>
                <a:cubicBezTo>
                  <a:pt x="70" y="26"/>
                  <a:pt x="69" y="28"/>
                  <a:pt x="69" y="31"/>
                </a:cubicBezTo>
                <a:cubicBezTo>
                  <a:pt x="69" y="33"/>
                  <a:pt x="70" y="35"/>
                  <a:pt x="72" y="37"/>
                </a:cubicBezTo>
                <a:cubicBezTo>
                  <a:pt x="74" y="39"/>
                  <a:pt x="76" y="40"/>
                  <a:pt x="78" y="40"/>
                </a:cubicBezTo>
                <a:cubicBezTo>
                  <a:pt x="81" y="40"/>
                  <a:pt x="83" y="39"/>
                  <a:pt x="85" y="3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0" name="Freeform 268"/>
          <p:cNvSpPr>
            <a:spLocks noEditPoints="1"/>
          </p:cNvSpPr>
          <p:nvPr/>
        </p:nvSpPr>
        <p:spPr bwMode="auto">
          <a:xfrm>
            <a:off x="8793641" y="4389298"/>
            <a:ext cx="226876" cy="226876"/>
          </a:xfrm>
          <a:custGeom>
            <a:avLst/>
            <a:gdLst>
              <a:gd name="T0" fmla="*/ 36 w 157"/>
              <a:gd name="T1" fmla="*/ 103 h 158"/>
              <a:gd name="T2" fmla="*/ 33 w 157"/>
              <a:gd name="T3" fmla="*/ 106 h 158"/>
              <a:gd name="T4" fmla="*/ 0 w 157"/>
              <a:gd name="T5" fmla="*/ 105 h 158"/>
              <a:gd name="T6" fmla="*/ 0 w 157"/>
              <a:gd name="T7" fmla="*/ 101 h 158"/>
              <a:gd name="T8" fmla="*/ 33 w 157"/>
              <a:gd name="T9" fmla="*/ 100 h 158"/>
              <a:gd name="T10" fmla="*/ 97 w 157"/>
              <a:gd name="T11" fmla="*/ 47 h 158"/>
              <a:gd name="T12" fmla="*/ 49 w 157"/>
              <a:gd name="T13" fmla="*/ 23 h 158"/>
              <a:gd name="T14" fmla="*/ 36 w 157"/>
              <a:gd name="T15" fmla="*/ 22 h 158"/>
              <a:gd name="T16" fmla="*/ 19 w 157"/>
              <a:gd name="T17" fmla="*/ 43 h 158"/>
              <a:gd name="T18" fmla="*/ 48 w 157"/>
              <a:gd name="T19" fmla="*/ 75 h 158"/>
              <a:gd name="T20" fmla="*/ 41 w 157"/>
              <a:gd name="T21" fmla="*/ 94 h 158"/>
              <a:gd name="T22" fmla="*/ 1 w 157"/>
              <a:gd name="T23" fmla="*/ 43 h 158"/>
              <a:gd name="T24" fmla="*/ 23 w 157"/>
              <a:gd name="T25" fmla="*/ 10 h 158"/>
              <a:gd name="T26" fmla="*/ 61 w 157"/>
              <a:gd name="T27" fmla="*/ 10 h 158"/>
              <a:gd name="T28" fmla="*/ 97 w 157"/>
              <a:gd name="T29" fmla="*/ 47 h 158"/>
              <a:gd name="T30" fmla="*/ 17 w 157"/>
              <a:gd name="T31" fmla="*/ 145 h 158"/>
              <a:gd name="T32" fmla="*/ 13 w 157"/>
              <a:gd name="T33" fmla="*/ 145 h 158"/>
              <a:gd name="T34" fmla="*/ 13 w 157"/>
              <a:gd name="T35" fmla="*/ 140 h 158"/>
              <a:gd name="T36" fmla="*/ 39 w 157"/>
              <a:gd name="T37" fmla="*/ 115 h 158"/>
              <a:gd name="T38" fmla="*/ 42 w 157"/>
              <a:gd name="T39" fmla="*/ 118 h 158"/>
              <a:gd name="T40" fmla="*/ 57 w 157"/>
              <a:gd name="T41" fmla="*/ 124 h 158"/>
              <a:gd name="T42" fmla="*/ 56 w 157"/>
              <a:gd name="T43" fmla="*/ 157 h 158"/>
              <a:gd name="T44" fmla="*/ 52 w 157"/>
              <a:gd name="T45" fmla="*/ 157 h 158"/>
              <a:gd name="T46" fmla="*/ 51 w 157"/>
              <a:gd name="T47" fmla="*/ 124 h 158"/>
              <a:gd name="T48" fmla="*/ 54 w 157"/>
              <a:gd name="T49" fmla="*/ 121 h 158"/>
              <a:gd name="T50" fmla="*/ 57 w 157"/>
              <a:gd name="T51" fmla="*/ 124 h 158"/>
              <a:gd name="T52" fmla="*/ 147 w 157"/>
              <a:gd name="T53" fmla="*/ 134 h 158"/>
              <a:gd name="T54" fmla="*/ 114 w 157"/>
              <a:gd name="T55" fmla="*/ 156 h 158"/>
              <a:gd name="T56" fmla="*/ 63 w 157"/>
              <a:gd name="T57" fmla="*/ 116 h 158"/>
              <a:gd name="T58" fmla="*/ 82 w 157"/>
              <a:gd name="T59" fmla="*/ 109 h 158"/>
              <a:gd name="T60" fmla="*/ 114 w 157"/>
              <a:gd name="T61" fmla="*/ 138 h 158"/>
              <a:gd name="T62" fmla="*/ 135 w 157"/>
              <a:gd name="T63" fmla="*/ 122 h 158"/>
              <a:gd name="T64" fmla="*/ 135 w 157"/>
              <a:gd name="T65" fmla="*/ 109 h 158"/>
              <a:gd name="T66" fmla="*/ 110 w 157"/>
              <a:gd name="T67" fmla="*/ 60 h 158"/>
              <a:gd name="T68" fmla="*/ 147 w 157"/>
              <a:gd name="T69" fmla="*/ 96 h 158"/>
              <a:gd name="T70" fmla="*/ 105 w 157"/>
              <a:gd name="T71" fmla="*/ 3 h 158"/>
              <a:gd name="T72" fmla="*/ 105 w 157"/>
              <a:gd name="T73" fmla="*/ 36 h 158"/>
              <a:gd name="T74" fmla="*/ 100 w 157"/>
              <a:gd name="T75" fmla="*/ 36 h 158"/>
              <a:gd name="T76" fmla="*/ 99 w 157"/>
              <a:gd name="T77" fmla="*/ 3 h 158"/>
              <a:gd name="T78" fmla="*/ 102 w 157"/>
              <a:gd name="T79" fmla="*/ 0 h 158"/>
              <a:gd name="T80" fmla="*/ 105 w 157"/>
              <a:gd name="T81" fmla="*/ 3 h 158"/>
              <a:gd name="T82" fmla="*/ 120 w 157"/>
              <a:gd name="T83" fmla="*/ 42 h 158"/>
              <a:gd name="T84" fmla="*/ 115 w 157"/>
              <a:gd name="T85" fmla="*/ 42 h 158"/>
              <a:gd name="T86" fmla="*/ 115 w 157"/>
              <a:gd name="T87" fmla="*/ 37 h 158"/>
              <a:gd name="T88" fmla="*/ 142 w 157"/>
              <a:gd name="T89" fmla="*/ 12 h 158"/>
              <a:gd name="T90" fmla="*/ 145 w 157"/>
              <a:gd name="T91" fmla="*/ 15 h 158"/>
              <a:gd name="T92" fmla="*/ 156 w 157"/>
              <a:gd name="T93" fmla="*/ 52 h 158"/>
              <a:gd name="T94" fmla="*/ 156 w 157"/>
              <a:gd name="T95" fmla="*/ 57 h 158"/>
              <a:gd name="T96" fmla="*/ 124 w 157"/>
              <a:gd name="T97" fmla="*/ 58 h 158"/>
              <a:gd name="T98" fmla="*/ 121 w 157"/>
              <a:gd name="T99" fmla="*/ 55 h 158"/>
              <a:gd name="T100" fmla="*/ 124 w 157"/>
              <a:gd name="T101" fmla="*/ 52 h 158"/>
              <a:gd name="T102" fmla="*/ 156 w 157"/>
              <a:gd name="T103" fmla="*/ 5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158">
                <a:moveTo>
                  <a:pt x="35" y="101"/>
                </a:moveTo>
                <a:cubicBezTo>
                  <a:pt x="36" y="101"/>
                  <a:pt x="36" y="102"/>
                  <a:pt x="36" y="103"/>
                </a:cubicBezTo>
                <a:cubicBezTo>
                  <a:pt x="36" y="104"/>
                  <a:pt x="36" y="105"/>
                  <a:pt x="35" y="105"/>
                </a:cubicBezTo>
                <a:cubicBezTo>
                  <a:pt x="34" y="106"/>
                  <a:pt x="34" y="106"/>
                  <a:pt x="33" y="106"/>
                </a:cubicBezTo>
                <a:cubicBezTo>
                  <a:pt x="3" y="106"/>
                  <a:pt x="3" y="106"/>
                  <a:pt x="3" y="106"/>
                </a:cubicBezTo>
                <a:cubicBezTo>
                  <a:pt x="2" y="106"/>
                  <a:pt x="1" y="106"/>
                  <a:pt x="0" y="105"/>
                </a:cubicBezTo>
                <a:cubicBezTo>
                  <a:pt x="0" y="105"/>
                  <a:pt x="0" y="104"/>
                  <a:pt x="0" y="103"/>
                </a:cubicBezTo>
                <a:cubicBezTo>
                  <a:pt x="0" y="102"/>
                  <a:pt x="0" y="101"/>
                  <a:pt x="0" y="101"/>
                </a:cubicBezTo>
                <a:cubicBezTo>
                  <a:pt x="1" y="100"/>
                  <a:pt x="2" y="100"/>
                  <a:pt x="3" y="100"/>
                </a:cubicBezTo>
                <a:cubicBezTo>
                  <a:pt x="33" y="100"/>
                  <a:pt x="33" y="100"/>
                  <a:pt x="33" y="100"/>
                </a:cubicBezTo>
                <a:cubicBezTo>
                  <a:pt x="34" y="100"/>
                  <a:pt x="34" y="100"/>
                  <a:pt x="35" y="101"/>
                </a:cubicBezTo>
                <a:close/>
                <a:moveTo>
                  <a:pt x="97" y="47"/>
                </a:moveTo>
                <a:cubicBezTo>
                  <a:pt x="74" y="48"/>
                  <a:pt x="74" y="48"/>
                  <a:pt x="74" y="48"/>
                </a:cubicBezTo>
                <a:cubicBezTo>
                  <a:pt x="49" y="23"/>
                  <a:pt x="49" y="23"/>
                  <a:pt x="49" y="23"/>
                </a:cubicBezTo>
                <a:cubicBezTo>
                  <a:pt x="47" y="21"/>
                  <a:pt x="45" y="20"/>
                  <a:pt x="42" y="20"/>
                </a:cubicBezTo>
                <a:cubicBezTo>
                  <a:pt x="40" y="20"/>
                  <a:pt x="38" y="21"/>
                  <a:pt x="36" y="22"/>
                </a:cubicBezTo>
                <a:cubicBezTo>
                  <a:pt x="22" y="36"/>
                  <a:pt x="22" y="36"/>
                  <a:pt x="22" y="36"/>
                </a:cubicBezTo>
                <a:cubicBezTo>
                  <a:pt x="20" y="38"/>
                  <a:pt x="19" y="40"/>
                  <a:pt x="19" y="43"/>
                </a:cubicBezTo>
                <a:cubicBezTo>
                  <a:pt x="19" y="45"/>
                  <a:pt x="20" y="47"/>
                  <a:pt x="22" y="49"/>
                </a:cubicBezTo>
                <a:cubicBezTo>
                  <a:pt x="48" y="75"/>
                  <a:pt x="48" y="75"/>
                  <a:pt x="48" y="75"/>
                </a:cubicBezTo>
                <a:cubicBezTo>
                  <a:pt x="46" y="98"/>
                  <a:pt x="46" y="98"/>
                  <a:pt x="46" y="98"/>
                </a:cubicBezTo>
                <a:cubicBezTo>
                  <a:pt x="44" y="96"/>
                  <a:pt x="42" y="95"/>
                  <a:pt x="41" y="94"/>
                </a:cubicBezTo>
                <a:cubicBezTo>
                  <a:pt x="9" y="62"/>
                  <a:pt x="9" y="62"/>
                  <a:pt x="9" y="62"/>
                </a:cubicBezTo>
                <a:cubicBezTo>
                  <a:pt x="4" y="56"/>
                  <a:pt x="1" y="50"/>
                  <a:pt x="1" y="43"/>
                </a:cubicBezTo>
                <a:cubicBezTo>
                  <a:pt x="1" y="35"/>
                  <a:pt x="4" y="29"/>
                  <a:pt x="9" y="23"/>
                </a:cubicBezTo>
                <a:cubicBezTo>
                  <a:pt x="23" y="10"/>
                  <a:pt x="23" y="10"/>
                  <a:pt x="23" y="10"/>
                </a:cubicBezTo>
                <a:cubicBezTo>
                  <a:pt x="28" y="4"/>
                  <a:pt x="35" y="2"/>
                  <a:pt x="42" y="2"/>
                </a:cubicBezTo>
                <a:cubicBezTo>
                  <a:pt x="50" y="2"/>
                  <a:pt x="56" y="4"/>
                  <a:pt x="61" y="10"/>
                </a:cubicBezTo>
                <a:cubicBezTo>
                  <a:pt x="93" y="41"/>
                  <a:pt x="93" y="41"/>
                  <a:pt x="93" y="41"/>
                </a:cubicBezTo>
                <a:cubicBezTo>
                  <a:pt x="94" y="43"/>
                  <a:pt x="96" y="45"/>
                  <a:pt x="97" y="47"/>
                </a:cubicBezTo>
                <a:close/>
                <a:moveTo>
                  <a:pt x="41" y="120"/>
                </a:moveTo>
                <a:cubicBezTo>
                  <a:pt x="17" y="145"/>
                  <a:pt x="17" y="145"/>
                  <a:pt x="17" y="145"/>
                </a:cubicBezTo>
                <a:cubicBezTo>
                  <a:pt x="16" y="145"/>
                  <a:pt x="16" y="145"/>
                  <a:pt x="15" y="145"/>
                </a:cubicBezTo>
                <a:cubicBezTo>
                  <a:pt x="14" y="145"/>
                  <a:pt x="13" y="145"/>
                  <a:pt x="13" y="145"/>
                </a:cubicBezTo>
                <a:cubicBezTo>
                  <a:pt x="12" y="144"/>
                  <a:pt x="12" y="143"/>
                  <a:pt x="12" y="142"/>
                </a:cubicBezTo>
                <a:cubicBezTo>
                  <a:pt x="12" y="142"/>
                  <a:pt x="12" y="141"/>
                  <a:pt x="13" y="140"/>
                </a:cubicBezTo>
                <a:cubicBezTo>
                  <a:pt x="37" y="116"/>
                  <a:pt x="37" y="116"/>
                  <a:pt x="37" y="116"/>
                </a:cubicBezTo>
                <a:cubicBezTo>
                  <a:pt x="37" y="115"/>
                  <a:pt x="38" y="115"/>
                  <a:pt x="39" y="115"/>
                </a:cubicBezTo>
                <a:cubicBezTo>
                  <a:pt x="40" y="115"/>
                  <a:pt x="40" y="115"/>
                  <a:pt x="41" y="116"/>
                </a:cubicBezTo>
                <a:cubicBezTo>
                  <a:pt x="42" y="117"/>
                  <a:pt x="42" y="117"/>
                  <a:pt x="42" y="118"/>
                </a:cubicBezTo>
                <a:cubicBezTo>
                  <a:pt x="42" y="119"/>
                  <a:pt x="42" y="120"/>
                  <a:pt x="41" y="120"/>
                </a:cubicBezTo>
                <a:close/>
                <a:moveTo>
                  <a:pt x="57" y="124"/>
                </a:moveTo>
                <a:cubicBezTo>
                  <a:pt x="57" y="155"/>
                  <a:pt x="57" y="155"/>
                  <a:pt x="57" y="155"/>
                </a:cubicBezTo>
                <a:cubicBezTo>
                  <a:pt x="57" y="155"/>
                  <a:pt x="57" y="156"/>
                  <a:pt x="56" y="157"/>
                </a:cubicBezTo>
                <a:cubicBezTo>
                  <a:pt x="56" y="157"/>
                  <a:pt x="55" y="158"/>
                  <a:pt x="54" y="158"/>
                </a:cubicBezTo>
                <a:cubicBezTo>
                  <a:pt x="53" y="158"/>
                  <a:pt x="52" y="157"/>
                  <a:pt x="52" y="157"/>
                </a:cubicBezTo>
                <a:cubicBezTo>
                  <a:pt x="51" y="156"/>
                  <a:pt x="51" y="155"/>
                  <a:pt x="51" y="155"/>
                </a:cubicBezTo>
                <a:cubicBezTo>
                  <a:pt x="51" y="124"/>
                  <a:pt x="51" y="124"/>
                  <a:pt x="51" y="124"/>
                </a:cubicBezTo>
                <a:cubicBezTo>
                  <a:pt x="51" y="123"/>
                  <a:pt x="51" y="123"/>
                  <a:pt x="52" y="122"/>
                </a:cubicBezTo>
                <a:cubicBezTo>
                  <a:pt x="52" y="122"/>
                  <a:pt x="53" y="121"/>
                  <a:pt x="54" y="121"/>
                </a:cubicBezTo>
                <a:cubicBezTo>
                  <a:pt x="55" y="121"/>
                  <a:pt x="56" y="122"/>
                  <a:pt x="56" y="122"/>
                </a:cubicBezTo>
                <a:cubicBezTo>
                  <a:pt x="57" y="123"/>
                  <a:pt x="57" y="123"/>
                  <a:pt x="57" y="124"/>
                </a:cubicBezTo>
                <a:close/>
                <a:moveTo>
                  <a:pt x="155" y="115"/>
                </a:moveTo>
                <a:cubicBezTo>
                  <a:pt x="155" y="123"/>
                  <a:pt x="153" y="129"/>
                  <a:pt x="147" y="134"/>
                </a:cubicBezTo>
                <a:cubicBezTo>
                  <a:pt x="133" y="148"/>
                  <a:pt x="133" y="148"/>
                  <a:pt x="133" y="148"/>
                </a:cubicBezTo>
                <a:cubicBezTo>
                  <a:pt x="128" y="153"/>
                  <a:pt x="122" y="156"/>
                  <a:pt x="114" y="156"/>
                </a:cubicBezTo>
                <a:cubicBezTo>
                  <a:pt x="107" y="156"/>
                  <a:pt x="100" y="153"/>
                  <a:pt x="95" y="148"/>
                </a:cubicBezTo>
                <a:cubicBezTo>
                  <a:pt x="63" y="116"/>
                  <a:pt x="63" y="116"/>
                  <a:pt x="63" y="116"/>
                </a:cubicBezTo>
                <a:cubicBezTo>
                  <a:pt x="62" y="115"/>
                  <a:pt x="61" y="113"/>
                  <a:pt x="59" y="111"/>
                </a:cubicBezTo>
                <a:cubicBezTo>
                  <a:pt x="82" y="109"/>
                  <a:pt x="82" y="109"/>
                  <a:pt x="82" y="109"/>
                </a:cubicBezTo>
                <a:cubicBezTo>
                  <a:pt x="108" y="135"/>
                  <a:pt x="108" y="135"/>
                  <a:pt x="108" y="135"/>
                </a:cubicBezTo>
                <a:cubicBezTo>
                  <a:pt x="110" y="137"/>
                  <a:pt x="112" y="138"/>
                  <a:pt x="114" y="138"/>
                </a:cubicBezTo>
                <a:cubicBezTo>
                  <a:pt x="117" y="138"/>
                  <a:pt x="119" y="137"/>
                  <a:pt x="121" y="135"/>
                </a:cubicBezTo>
                <a:cubicBezTo>
                  <a:pt x="135" y="122"/>
                  <a:pt x="135" y="122"/>
                  <a:pt x="135" y="122"/>
                </a:cubicBezTo>
                <a:cubicBezTo>
                  <a:pt x="136" y="120"/>
                  <a:pt x="137" y="118"/>
                  <a:pt x="137" y="115"/>
                </a:cubicBezTo>
                <a:cubicBezTo>
                  <a:pt x="137" y="113"/>
                  <a:pt x="136" y="111"/>
                  <a:pt x="135" y="109"/>
                </a:cubicBezTo>
                <a:cubicBezTo>
                  <a:pt x="109" y="83"/>
                  <a:pt x="109" y="83"/>
                  <a:pt x="109" y="83"/>
                </a:cubicBezTo>
                <a:cubicBezTo>
                  <a:pt x="110" y="60"/>
                  <a:pt x="110" y="60"/>
                  <a:pt x="110" y="60"/>
                </a:cubicBezTo>
                <a:cubicBezTo>
                  <a:pt x="113" y="61"/>
                  <a:pt x="114" y="63"/>
                  <a:pt x="116" y="64"/>
                </a:cubicBezTo>
                <a:cubicBezTo>
                  <a:pt x="147" y="96"/>
                  <a:pt x="147" y="96"/>
                  <a:pt x="147" y="96"/>
                </a:cubicBezTo>
                <a:cubicBezTo>
                  <a:pt x="153" y="101"/>
                  <a:pt x="155" y="108"/>
                  <a:pt x="155" y="115"/>
                </a:cubicBezTo>
                <a:close/>
                <a:moveTo>
                  <a:pt x="105" y="3"/>
                </a:moveTo>
                <a:cubicBezTo>
                  <a:pt x="105" y="33"/>
                  <a:pt x="105" y="33"/>
                  <a:pt x="105" y="33"/>
                </a:cubicBezTo>
                <a:cubicBezTo>
                  <a:pt x="105" y="34"/>
                  <a:pt x="105" y="35"/>
                  <a:pt x="105" y="36"/>
                </a:cubicBezTo>
                <a:cubicBezTo>
                  <a:pt x="104" y="36"/>
                  <a:pt x="103" y="37"/>
                  <a:pt x="102" y="37"/>
                </a:cubicBezTo>
                <a:cubicBezTo>
                  <a:pt x="102" y="37"/>
                  <a:pt x="101" y="36"/>
                  <a:pt x="100" y="36"/>
                </a:cubicBezTo>
                <a:cubicBezTo>
                  <a:pt x="100" y="35"/>
                  <a:pt x="99" y="34"/>
                  <a:pt x="99" y="33"/>
                </a:cubicBezTo>
                <a:cubicBezTo>
                  <a:pt x="99" y="3"/>
                  <a:pt x="99" y="3"/>
                  <a:pt x="99" y="3"/>
                </a:cubicBezTo>
                <a:cubicBezTo>
                  <a:pt x="99" y="2"/>
                  <a:pt x="100" y="2"/>
                  <a:pt x="100" y="1"/>
                </a:cubicBezTo>
                <a:cubicBezTo>
                  <a:pt x="101" y="0"/>
                  <a:pt x="102" y="0"/>
                  <a:pt x="102" y="0"/>
                </a:cubicBezTo>
                <a:cubicBezTo>
                  <a:pt x="103" y="0"/>
                  <a:pt x="104" y="0"/>
                  <a:pt x="105" y="1"/>
                </a:cubicBezTo>
                <a:cubicBezTo>
                  <a:pt x="105" y="2"/>
                  <a:pt x="105" y="2"/>
                  <a:pt x="105" y="3"/>
                </a:cubicBezTo>
                <a:close/>
                <a:moveTo>
                  <a:pt x="144" y="18"/>
                </a:moveTo>
                <a:cubicBezTo>
                  <a:pt x="120" y="42"/>
                  <a:pt x="120" y="42"/>
                  <a:pt x="120" y="42"/>
                </a:cubicBezTo>
                <a:cubicBezTo>
                  <a:pt x="119" y="42"/>
                  <a:pt x="118" y="43"/>
                  <a:pt x="118" y="43"/>
                </a:cubicBezTo>
                <a:cubicBezTo>
                  <a:pt x="117" y="43"/>
                  <a:pt x="116" y="42"/>
                  <a:pt x="115" y="42"/>
                </a:cubicBezTo>
                <a:cubicBezTo>
                  <a:pt x="115" y="41"/>
                  <a:pt x="115" y="40"/>
                  <a:pt x="115" y="40"/>
                </a:cubicBezTo>
                <a:cubicBezTo>
                  <a:pt x="115" y="39"/>
                  <a:pt x="115" y="38"/>
                  <a:pt x="115" y="37"/>
                </a:cubicBezTo>
                <a:cubicBezTo>
                  <a:pt x="140" y="13"/>
                  <a:pt x="140" y="13"/>
                  <a:pt x="140" y="13"/>
                </a:cubicBezTo>
                <a:cubicBezTo>
                  <a:pt x="140" y="13"/>
                  <a:pt x="141" y="12"/>
                  <a:pt x="142" y="12"/>
                </a:cubicBezTo>
                <a:cubicBezTo>
                  <a:pt x="143" y="12"/>
                  <a:pt x="143" y="13"/>
                  <a:pt x="144" y="13"/>
                </a:cubicBezTo>
                <a:cubicBezTo>
                  <a:pt x="145" y="14"/>
                  <a:pt x="145" y="15"/>
                  <a:pt x="145" y="15"/>
                </a:cubicBezTo>
                <a:cubicBezTo>
                  <a:pt x="145" y="16"/>
                  <a:pt x="145" y="17"/>
                  <a:pt x="144" y="18"/>
                </a:cubicBezTo>
                <a:close/>
                <a:moveTo>
                  <a:pt x="156" y="52"/>
                </a:moveTo>
                <a:cubicBezTo>
                  <a:pt x="157" y="53"/>
                  <a:pt x="157" y="54"/>
                  <a:pt x="157" y="55"/>
                </a:cubicBezTo>
                <a:cubicBezTo>
                  <a:pt x="157" y="56"/>
                  <a:pt x="157" y="56"/>
                  <a:pt x="156" y="57"/>
                </a:cubicBezTo>
                <a:cubicBezTo>
                  <a:pt x="155" y="57"/>
                  <a:pt x="155" y="58"/>
                  <a:pt x="154" y="58"/>
                </a:cubicBezTo>
                <a:cubicBezTo>
                  <a:pt x="124" y="58"/>
                  <a:pt x="124" y="58"/>
                  <a:pt x="124" y="58"/>
                </a:cubicBezTo>
                <a:cubicBezTo>
                  <a:pt x="123" y="58"/>
                  <a:pt x="122" y="57"/>
                  <a:pt x="121" y="57"/>
                </a:cubicBezTo>
                <a:cubicBezTo>
                  <a:pt x="121" y="56"/>
                  <a:pt x="121" y="56"/>
                  <a:pt x="121" y="55"/>
                </a:cubicBezTo>
                <a:cubicBezTo>
                  <a:pt x="121" y="54"/>
                  <a:pt x="121" y="53"/>
                  <a:pt x="121" y="52"/>
                </a:cubicBezTo>
                <a:cubicBezTo>
                  <a:pt x="122" y="52"/>
                  <a:pt x="123" y="52"/>
                  <a:pt x="124" y="52"/>
                </a:cubicBezTo>
                <a:cubicBezTo>
                  <a:pt x="154" y="52"/>
                  <a:pt x="154" y="52"/>
                  <a:pt x="154" y="52"/>
                </a:cubicBezTo>
                <a:cubicBezTo>
                  <a:pt x="155" y="52"/>
                  <a:pt x="155" y="52"/>
                  <a:pt x="156" y="5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1" name="Freeform 269"/>
          <p:cNvSpPr>
            <a:spLocks noEditPoints="1"/>
          </p:cNvSpPr>
          <p:nvPr/>
        </p:nvSpPr>
        <p:spPr bwMode="auto">
          <a:xfrm>
            <a:off x="9096141" y="4423869"/>
            <a:ext cx="125321" cy="172856"/>
          </a:xfrm>
          <a:custGeom>
            <a:avLst/>
            <a:gdLst>
              <a:gd name="T0" fmla="*/ 87 w 87"/>
              <a:gd name="T1" fmla="*/ 38 h 121"/>
              <a:gd name="T2" fmla="*/ 86 w 87"/>
              <a:gd name="T3" fmla="*/ 48 h 121"/>
              <a:gd name="T4" fmla="*/ 83 w 87"/>
              <a:gd name="T5" fmla="*/ 55 h 121"/>
              <a:gd name="T6" fmla="*/ 77 w 87"/>
              <a:gd name="T7" fmla="*/ 61 h 121"/>
              <a:gd name="T8" fmla="*/ 72 w 87"/>
              <a:gd name="T9" fmla="*/ 65 h 121"/>
              <a:gd name="T10" fmla="*/ 66 w 87"/>
              <a:gd name="T11" fmla="*/ 68 h 121"/>
              <a:gd name="T12" fmla="*/ 60 w 87"/>
              <a:gd name="T13" fmla="*/ 74 h 121"/>
              <a:gd name="T14" fmla="*/ 57 w 87"/>
              <a:gd name="T15" fmla="*/ 81 h 121"/>
              <a:gd name="T16" fmla="*/ 56 w 87"/>
              <a:gd name="T17" fmla="*/ 84 h 121"/>
              <a:gd name="T18" fmla="*/ 53 w 87"/>
              <a:gd name="T19" fmla="*/ 85 h 121"/>
              <a:gd name="T20" fmla="*/ 31 w 87"/>
              <a:gd name="T21" fmla="*/ 85 h 121"/>
              <a:gd name="T22" fmla="*/ 28 w 87"/>
              <a:gd name="T23" fmla="*/ 83 h 121"/>
              <a:gd name="T24" fmla="*/ 27 w 87"/>
              <a:gd name="T25" fmla="*/ 80 h 121"/>
              <a:gd name="T26" fmla="*/ 27 w 87"/>
              <a:gd name="T27" fmla="*/ 76 h 121"/>
              <a:gd name="T28" fmla="*/ 33 w 87"/>
              <a:gd name="T29" fmla="*/ 61 h 121"/>
              <a:gd name="T30" fmla="*/ 47 w 87"/>
              <a:gd name="T31" fmla="*/ 51 h 121"/>
              <a:gd name="T32" fmla="*/ 55 w 87"/>
              <a:gd name="T33" fmla="*/ 45 h 121"/>
              <a:gd name="T34" fmla="*/ 57 w 87"/>
              <a:gd name="T35" fmla="*/ 38 h 121"/>
              <a:gd name="T36" fmla="*/ 53 w 87"/>
              <a:gd name="T37" fmla="*/ 31 h 121"/>
              <a:gd name="T38" fmla="*/ 43 w 87"/>
              <a:gd name="T39" fmla="*/ 28 h 121"/>
              <a:gd name="T40" fmla="*/ 32 w 87"/>
              <a:gd name="T41" fmla="*/ 31 h 121"/>
              <a:gd name="T42" fmla="*/ 22 w 87"/>
              <a:gd name="T43" fmla="*/ 42 h 121"/>
              <a:gd name="T44" fmla="*/ 19 w 87"/>
              <a:gd name="T45" fmla="*/ 43 h 121"/>
              <a:gd name="T46" fmla="*/ 17 w 87"/>
              <a:gd name="T47" fmla="*/ 42 h 121"/>
              <a:gd name="T48" fmla="*/ 1 w 87"/>
              <a:gd name="T49" fmla="*/ 31 h 121"/>
              <a:gd name="T50" fmla="*/ 0 w 87"/>
              <a:gd name="T51" fmla="*/ 28 h 121"/>
              <a:gd name="T52" fmla="*/ 1 w 87"/>
              <a:gd name="T53" fmla="*/ 26 h 121"/>
              <a:gd name="T54" fmla="*/ 44 w 87"/>
              <a:gd name="T55" fmla="*/ 0 h 121"/>
              <a:gd name="T56" fmla="*/ 60 w 87"/>
              <a:gd name="T57" fmla="*/ 3 h 121"/>
              <a:gd name="T58" fmla="*/ 73 w 87"/>
              <a:gd name="T59" fmla="*/ 11 h 121"/>
              <a:gd name="T60" fmla="*/ 83 w 87"/>
              <a:gd name="T61" fmla="*/ 23 h 121"/>
              <a:gd name="T62" fmla="*/ 87 w 87"/>
              <a:gd name="T63" fmla="*/ 38 h 121"/>
              <a:gd name="T64" fmla="*/ 57 w 87"/>
              <a:gd name="T65" fmla="*/ 95 h 121"/>
              <a:gd name="T66" fmla="*/ 57 w 87"/>
              <a:gd name="T67" fmla="*/ 118 h 121"/>
              <a:gd name="T68" fmla="*/ 56 w 87"/>
              <a:gd name="T69" fmla="*/ 120 h 121"/>
              <a:gd name="T70" fmla="*/ 54 w 87"/>
              <a:gd name="T71" fmla="*/ 121 h 121"/>
              <a:gd name="T72" fmla="*/ 31 w 87"/>
              <a:gd name="T73" fmla="*/ 121 h 121"/>
              <a:gd name="T74" fmla="*/ 28 w 87"/>
              <a:gd name="T75" fmla="*/ 120 h 121"/>
              <a:gd name="T76" fmla="*/ 27 w 87"/>
              <a:gd name="T77" fmla="*/ 118 h 121"/>
              <a:gd name="T78" fmla="*/ 27 w 87"/>
              <a:gd name="T79" fmla="*/ 95 h 121"/>
              <a:gd name="T80" fmla="*/ 28 w 87"/>
              <a:gd name="T81" fmla="*/ 92 h 121"/>
              <a:gd name="T82" fmla="*/ 31 w 87"/>
              <a:gd name="T83" fmla="*/ 91 h 121"/>
              <a:gd name="T84" fmla="*/ 54 w 87"/>
              <a:gd name="T85" fmla="*/ 91 h 121"/>
              <a:gd name="T86" fmla="*/ 56 w 87"/>
              <a:gd name="T87" fmla="*/ 92 h 121"/>
              <a:gd name="T88" fmla="*/ 57 w 87"/>
              <a:gd name="T89" fmla="*/ 9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 h="121">
                <a:moveTo>
                  <a:pt x="87" y="38"/>
                </a:moveTo>
                <a:cubicBezTo>
                  <a:pt x="87" y="42"/>
                  <a:pt x="87" y="45"/>
                  <a:pt x="86" y="48"/>
                </a:cubicBezTo>
                <a:cubicBezTo>
                  <a:pt x="85" y="51"/>
                  <a:pt x="84" y="53"/>
                  <a:pt x="83" y="55"/>
                </a:cubicBezTo>
                <a:cubicBezTo>
                  <a:pt x="81" y="57"/>
                  <a:pt x="80" y="59"/>
                  <a:pt x="77" y="61"/>
                </a:cubicBezTo>
                <a:cubicBezTo>
                  <a:pt x="75" y="63"/>
                  <a:pt x="73" y="64"/>
                  <a:pt x="72" y="65"/>
                </a:cubicBezTo>
                <a:cubicBezTo>
                  <a:pt x="71" y="66"/>
                  <a:pt x="69" y="67"/>
                  <a:pt x="66" y="68"/>
                </a:cubicBezTo>
                <a:cubicBezTo>
                  <a:pt x="64" y="70"/>
                  <a:pt x="61" y="72"/>
                  <a:pt x="60" y="74"/>
                </a:cubicBezTo>
                <a:cubicBezTo>
                  <a:pt x="58" y="77"/>
                  <a:pt x="57" y="79"/>
                  <a:pt x="57" y="81"/>
                </a:cubicBezTo>
                <a:cubicBezTo>
                  <a:pt x="57" y="82"/>
                  <a:pt x="57" y="83"/>
                  <a:pt x="56" y="84"/>
                </a:cubicBezTo>
                <a:cubicBezTo>
                  <a:pt x="55" y="85"/>
                  <a:pt x="54" y="85"/>
                  <a:pt x="53" y="85"/>
                </a:cubicBezTo>
                <a:cubicBezTo>
                  <a:pt x="31" y="85"/>
                  <a:pt x="31" y="85"/>
                  <a:pt x="31" y="85"/>
                </a:cubicBezTo>
                <a:cubicBezTo>
                  <a:pt x="30" y="85"/>
                  <a:pt x="29" y="85"/>
                  <a:pt x="28" y="83"/>
                </a:cubicBezTo>
                <a:cubicBezTo>
                  <a:pt x="27" y="82"/>
                  <a:pt x="27" y="81"/>
                  <a:pt x="27" y="80"/>
                </a:cubicBezTo>
                <a:cubicBezTo>
                  <a:pt x="27" y="76"/>
                  <a:pt x="27" y="76"/>
                  <a:pt x="27" y="76"/>
                </a:cubicBezTo>
                <a:cubicBezTo>
                  <a:pt x="27" y="70"/>
                  <a:pt x="29" y="65"/>
                  <a:pt x="33" y="61"/>
                </a:cubicBezTo>
                <a:cubicBezTo>
                  <a:pt x="37" y="56"/>
                  <a:pt x="42" y="53"/>
                  <a:pt x="47" y="51"/>
                </a:cubicBezTo>
                <a:cubicBezTo>
                  <a:pt x="51" y="49"/>
                  <a:pt x="53" y="47"/>
                  <a:pt x="55" y="45"/>
                </a:cubicBezTo>
                <a:cubicBezTo>
                  <a:pt x="56" y="43"/>
                  <a:pt x="57" y="41"/>
                  <a:pt x="57" y="38"/>
                </a:cubicBezTo>
                <a:cubicBezTo>
                  <a:pt x="57" y="35"/>
                  <a:pt x="56" y="33"/>
                  <a:pt x="53" y="31"/>
                </a:cubicBezTo>
                <a:cubicBezTo>
                  <a:pt x="50" y="29"/>
                  <a:pt x="46" y="28"/>
                  <a:pt x="43" y="28"/>
                </a:cubicBezTo>
                <a:cubicBezTo>
                  <a:pt x="38" y="28"/>
                  <a:pt x="35" y="29"/>
                  <a:pt x="32" y="31"/>
                </a:cubicBezTo>
                <a:cubicBezTo>
                  <a:pt x="30" y="32"/>
                  <a:pt x="27" y="36"/>
                  <a:pt x="22" y="42"/>
                </a:cubicBezTo>
                <a:cubicBezTo>
                  <a:pt x="21" y="43"/>
                  <a:pt x="20" y="43"/>
                  <a:pt x="19" y="43"/>
                </a:cubicBezTo>
                <a:cubicBezTo>
                  <a:pt x="19" y="43"/>
                  <a:pt x="18" y="43"/>
                  <a:pt x="17" y="42"/>
                </a:cubicBezTo>
                <a:cubicBezTo>
                  <a:pt x="1" y="31"/>
                  <a:pt x="1" y="31"/>
                  <a:pt x="1" y="31"/>
                </a:cubicBezTo>
                <a:cubicBezTo>
                  <a:pt x="1" y="30"/>
                  <a:pt x="0" y="29"/>
                  <a:pt x="0" y="28"/>
                </a:cubicBezTo>
                <a:cubicBezTo>
                  <a:pt x="0" y="27"/>
                  <a:pt x="0" y="26"/>
                  <a:pt x="1" y="26"/>
                </a:cubicBezTo>
                <a:cubicBezTo>
                  <a:pt x="11" y="9"/>
                  <a:pt x="25" y="0"/>
                  <a:pt x="44" y="0"/>
                </a:cubicBezTo>
                <a:cubicBezTo>
                  <a:pt x="49" y="0"/>
                  <a:pt x="54" y="1"/>
                  <a:pt x="60" y="3"/>
                </a:cubicBezTo>
                <a:cubicBezTo>
                  <a:pt x="65" y="5"/>
                  <a:pt x="69" y="8"/>
                  <a:pt x="73" y="11"/>
                </a:cubicBezTo>
                <a:cubicBezTo>
                  <a:pt x="77" y="14"/>
                  <a:pt x="81" y="18"/>
                  <a:pt x="83" y="23"/>
                </a:cubicBezTo>
                <a:cubicBezTo>
                  <a:pt x="86" y="28"/>
                  <a:pt x="87" y="33"/>
                  <a:pt x="87" y="38"/>
                </a:cubicBezTo>
                <a:close/>
                <a:moveTo>
                  <a:pt x="57" y="95"/>
                </a:moveTo>
                <a:cubicBezTo>
                  <a:pt x="57" y="118"/>
                  <a:pt x="57" y="118"/>
                  <a:pt x="57" y="118"/>
                </a:cubicBezTo>
                <a:cubicBezTo>
                  <a:pt x="57" y="119"/>
                  <a:pt x="57" y="120"/>
                  <a:pt x="56" y="120"/>
                </a:cubicBezTo>
                <a:cubicBezTo>
                  <a:pt x="56" y="121"/>
                  <a:pt x="55" y="121"/>
                  <a:pt x="54" y="121"/>
                </a:cubicBezTo>
                <a:cubicBezTo>
                  <a:pt x="31" y="121"/>
                  <a:pt x="31" y="121"/>
                  <a:pt x="31" y="121"/>
                </a:cubicBezTo>
                <a:cubicBezTo>
                  <a:pt x="30" y="121"/>
                  <a:pt x="29" y="121"/>
                  <a:pt x="28" y="120"/>
                </a:cubicBezTo>
                <a:cubicBezTo>
                  <a:pt x="28" y="120"/>
                  <a:pt x="27" y="119"/>
                  <a:pt x="27" y="118"/>
                </a:cubicBezTo>
                <a:cubicBezTo>
                  <a:pt x="27" y="95"/>
                  <a:pt x="27" y="95"/>
                  <a:pt x="27" y="95"/>
                </a:cubicBezTo>
                <a:cubicBezTo>
                  <a:pt x="27" y="94"/>
                  <a:pt x="28" y="93"/>
                  <a:pt x="28" y="92"/>
                </a:cubicBezTo>
                <a:cubicBezTo>
                  <a:pt x="29" y="92"/>
                  <a:pt x="30" y="91"/>
                  <a:pt x="31" y="91"/>
                </a:cubicBezTo>
                <a:cubicBezTo>
                  <a:pt x="54" y="91"/>
                  <a:pt x="54" y="91"/>
                  <a:pt x="54" y="91"/>
                </a:cubicBezTo>
                <a:cubicBezTo>
                  <a:pt x="55" y="91"/>
                  <a:pt x="56" y="92"/>
                  <a:pt x="56" y="92"/>
                </a:cubicBezTo>
                <a:cubicBezTo>
                  <a:pt x="57" y="93"/>
                  <a:pt x="57" y="94"/>
                  <a:pt x="57" y="9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2" name="Freeform 270"/>
          <p:cNvSpPr>
            <a:spLocks noEditPoints="1"/>
          </p:cNvSpPr>
          <p:nvPr/>
        </p:nvSpPr>
        <p:spPr bwMode="auto">
          <a:xfrm>
            <a:off x="9288444" y="4406585"/>
            <a:ext cx="84268" cy="190143"/>
          </a:xfrm>
          <a:custGeom>
            <a:avLst/>
            <a:gdLst>
              <a:gd name="T0" fmla="*/ 60 w 60"/>
              <a:gd name="T1" fmla="*/ 115 h 133"/>
              <a:gd name="T2" fmla="*/ 60 w 60"/>
              <a:gd name="T3" fmla="*/ 127 h 133"/>
              <a:gd name="T4" fmla="*/ 58 w 60"/>
              <a:gd name="T5" fmla="*/ 132 h 133"/>
              <a:gd name="T6" fmla="*/ 54 w 60"/>
              <a:gd name="T7" fmla="*/ 133 h 133"/>
              <a:gd name="T8" fmla="*/ 6 w 60"/>
              <a:gd name="T9" fmla="*/ 133 h 133"/>
              <a:gd name="T10" fmla="*/ 1 w 60"/>
              <a:gd name="T11" fmla="*/ 132 h 133"/>
              <a:gd name="T12" fmla="*/ 0 w 60"/>
              <a:gd name="T13" fmla="*/ 127 h 133"/>
              <a:gd name="T14" fmla="*/ 0 w 60"/>
              <a:gd name="T15" fmla="*/ 115 h 133"/>
              <a:gd name="T16" fmla="*/ 1 w 60"/>
              <a:gd name="T17" fmla="*/ 111 h 133"/>
              <a:gd name="T18" fmla="*/ 6 w 60"/>
              <a:gd name="T19" fmla="*/ 109 h 133"/>
              <a:gd name="T20" fmla="*/ 12 w 60"/>
              <a:gd name="T21" fmla="*/ 109 h 133"/>
              <a:gd name="T22" fmla="*/ 12 w 60"/>
              <a:gd name="T23" fmla="*/ 73 h 133"/>
              <a:gd name="T24" fmla="*/ 6 w 60"/>
              <a:gd name="T25" fmla="*/ 73 h 133"/>
              <a:gd name="T26" fmla="*/ 1 w 60"/>
              <a:gd name="T27" fmla="*/ 71 h 133"/>
              <a:gd name="T28" fmla="*/ 0 w 60"/>
              <a:gd name="T29" fmla="*/ 67 h 133"/>
              <a:gd name="T30" fmla="*/ 0 w 60"/>
              <a:gd name="T31" fmla="*/ 55 h 133"/>
              <a:gd name="T32" fmla="*/ 1 w 60"/>
              <a:gd name="T33" fmla="*/ 51 h 133"/>
              <a:gd name="T34" fmla="*/ 6 w 60"/>
              <a:gd name="T35" fmla="*/ 49 h 133"/>
              <a:gd name="T36" fmla="*/ 42 w 60"/>
              <a:gd name="T37" fmla="*/ 49 h 133"/>
              <a:gd name="T38" fmla="*/ 46 w 60"/>
              <a:gd name="T39" fmla="*/ 51 h 133"/>
              <a:gd name="T40" fmla="*/ 48 w 60"/>
              <a:gd name="T41" fmla="*/ 55 h 133"/>
              <a:gd name="T42" fmla="*/ 48 w 60"/>
              <a:gd name="T43" fmla="*/ 109 h 133"/>
              <a:gd name="T44" fmla="*/ 54 w 60"/>
              <a:gd name="T45" fmla="*/ 109 h 133"/>
              <a:gd name="T46" fmla="*/ 58 w 60"/>
              <a:gd name="T47" fmla="*/ 111 h 133"/>
              <a:gd name="T48" fmla="*/ 60 w 60"/>
              <a:gd name="T49" fmla="*/ 115 h 133"/>
              <a:gd name="T50" fmla="*/ 48 w 60"/>
              <a:gd name="T51" fmla="*/ 6 h 133"/>
              <a:gd name="T52" fmla="*/ 48 w 60"/>
              <a:gd name="T53" fmla="*/ 25 h 133"/>
              <a:gd name="T54" fmla="*/ 46 w 60"/>
              <a:gd name="T55" fmla="*/ 29 h 133"/>
              <a:gd name="T56" fmla="*/ 42 w 60"/>
              <a:gd name="T57" fmla="*/ 31 h 133"/>
              <a:gd name="T58" fmla="*/ 18 w 60"/>
              <a:gd name="T59" fmla="*/ 31 h 133"/>
              <a:gd name="T60" fmla="*/ 14 w 60"/>
              <a:gd name="T61" fmla="*/ 29 h 133"/>
              <a:gd name="T62" fmla="*/ 12 w 60"/>
              <a:gd name="T63" fmla="*/ 25 h 133"/>
              <a:gd name="T64" fmla="*/ 12 w 60"/>
              <a:gd name="T65" fmla="*/ 6 h 133"/>
              <a:gd name="T66" fmla="*/ 14 w 60"/>
              <a:gd name="T67" fmla="*/ 2 h 133"/>
              <a:gd name="T68" fmla="*/ 18 w 60"/>
              <a:gd name="T69" fmla="*/ 0 h 133"/>
              <a:gd name="T70" fmla="*/ 42 w 60"/>
              <a:gd name="T71" fmla="*/ 0 h 133"/>
              <a:gd name="T72" fmla="*/ 46 w 60"/>
              <a:gd name="T73" fmla="*/ 2 h 133"/>
              <a:gd name="T74" fmla="*/ 48 w 60"/>
              <a:gd name="T75"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133">
                <a:moveTo>
                  <a:pt x="60" y="115"/>
                </a:moveTo>
                <a:cubicBezTo>
                  <a:pt x="60" y="127"/>
                  <a:pt x="60" y="127"/>
                  <a:pt x="60" y="127"/>
                </a:cubicBezTo>
                <a:cubicBezTo>
                  <a:pt x="60" y="129"/>
                  <a:pt x="60" y="130"/>
                  <a:pt x="58" y="132"/>
                </a:cubicBezTo>
                <a:cubicBezTo>
                  <a:pt x="57" y="133"/>
                  <a:pt x="56" y="133"/>
                  <a:pt x="54" y="133"/>
                </a:cubicBezTo>
                <a:cubicBezTo>
                  <a:pt x="6" y="133"/>
                  <a:pt x="6" y="133"/>
                  <a:pt x="6" y="133"/>
                </a:cubicBezTo>
                <a:cubicBezTo>
                  <a:pt x="4" y="133"/>
                  <a:pt x="3" y="133"/>
                  <a:pt x="1" y="132"/>
                </a:cubicBezTo>
                <a:cubicBezTo>
                  <a:pt x="0" y="130"/>
                  <a:pt x="0" y="129"/>
                  <a:pt x="0" y="127"/>
                </a:cubicBezTo>
                <a:cubicBezTo>
                  <a:pt x="0" y="115"/>
                  <a:pt x="0" y="115"/>
                  <a:pt x="0" y="115"/>
                </a:cubicBezTo>
                <a:cubicBezTo>
                  <a:pt x="0" y="114"/>
                  <a:pt x="0" y="112"/>
                  <a:pt x="1" y="111"/>
                </a:cubicBezTo>
                <a:cubicBezTo>
                  <a:pt x="3" y="110"/>
                  <a:pt x="4" y="109"/>
                  <a:pt x="6" y="109"/>
                </a:cubicBezTo>
                <a:cubicBezTo>
                  <a:pt x="12" y="109"/>
                  <a:pt x="12" y="109"/>
                  <a:pt x="12" y="109"/>
                </a:cubicBezTo>
                <a:cubicBezTo>
                  <a:pt x="12" y="73"/>
                  <a:pt x="12" y="73"/>
                  <a:pt x="12" y="73"/>
                </a:cubicBezTo>
                <a:cubicBezTo>
                  <a:pt x="6" y="73"/>
                  <a:pt x="6" y="73"/>
                  <a:pt x="6" y="73"/>
                </a:cubicBezTo>
                <a:cubicBezTo>
                  <a:pt x="4" y="73"/>
                  <a:pt x="3" y="72"/>
                  <a:pt x="1" y="71"/>
                </a:cubicBezTo>
                <a:cubicBezTo>
                  <a:pt x="0" y="70"/>
                  <a:pt x="0" y="69"/>
                  <a:pt x="0" y="67"/>
                </a:cubicBezTo>
                <a:cubicBezTo>
                  <a:pt x="0" y="55"/>
                  <a:pt x="0" y="55"/>
                  <a:pt x="0" y="55"/>
                </a:cubicBezTo>
                <a:cubicBezTo>
                  <a:pt x="0" y="53"/>
                  <a:pt x="0" y="52"/>
                  <a:pt x="1" y="51"/>
                </a:cubicBezTo>
                <a:cubicBezTo>
                  <a:pt x="3" y="49"/>
                  <a:pt x="4" y="49"/>
                  <a:pt x="6" y="49"/>
                </a:cubicBezTo>
                <a:cubicBezTo>
                  <a:pt x="42" y="49"/>
                  <a:pt x="42" y="49"/>
                  <a:pt x="42" y="49"/>
                </a:cubicBezTo>
                <a:cubicBezTo>
                  <a:pt x="44" y="49"/>
                  <a:pt x="45" y="49"/>
                  <a:pt x="46" y="51"/>
                </a:cubicBezTo>
                <a:cubicBezTo>
                  <a:pt x="47" y="52"/>
                  <a:pt x="48" y="53"/>
                  <a:pt x="48" y="55"/>
                </a:cubicBezTo>
                <a:cubicBezTo>
                  <a:pt x="48" y="109"/>
                  <a:pt x="48" y="109"/>
                  <a:pt x="48" y="109"/>
                </a:cubicBezTo>
                <a:cubicBezTo>
                  <a:pt x="54" y="109"/>
                  <a:pt x="54" y="109"/>
                  <a:pt x="54" y="109"/>
                </a:cubicBezTo>
                <a:cubicBezTo>
                  <a:pt x="56" y="109"/>
                  <a:pt x="57" y="110"/>
                  <a:pt x="58" y="111"/>
                </a:cubicBezTo>
                <a:cubicBezTo>
                  <a:pt x="60" y="112"/>
                  <a:pt x="60" y="114"/>
                  <a:pt x="60" y="115"/>
                </a:cubicBezTo>
                <a:close/>
                <a:moveTo>
                  <a:pt x="48" y="6"/>
                </a:moveTo>
                <a:cubicBezTo>
                  <a:pt x="48" y="25"/>
                  <a:pt x="48" y="25"/>
                  <a:pt x="48" y="25"/>
                </a:cubicBezTo>
                <a:cubicBezTo>
                  <a:pt x="48" y="26"/>
                  <a:pt x="47" y="28"/>
                  <a:pt x="46" y="29"/>
                </a:cubicBezTo>
                <a:cubicBezTo>
                  <a:pt x="45" y="30"/>
                  <a:pt x="44" y="31"/>
                  <a:pt x="42" y="31"/>
                </a:cubicBezTo>
                <a:cubicBezTo>
                  <a:pt x="18" y="31"/>
                  <a:pt x="18" y="31"/>
                  <a:pt x="18" y="31"/>
                </a:cubicBezTo>
                <a:cubicBezTo>
                  <a:pt x="16" y="31"/>
                  <a:pt x="15" y="30"/>
                  <a:pt x="14" y="29"/>
                </a:cubicBezTo>
                <a:cubicBezTo>
                  <a:pt x="12" y="28"/>
                  <a:pt x="12" y="26"/>
                  <a:pt x="12" y="25"/>
                </a:cubicBezTo>
                <a:cubicBezTo>
                  <a:pt x="12" y="6"/>
                  <a:pt x="12" y="6"/>
                  <a:pt x="12" y="6"/>
                </a:cubicBezTo>
                <a:cubicBezTo>
                  <a:pt x="12" y="5"/>
                  <a:pt x="12" y="3"/>
                  <a:pt x="14" y="2"/>
                </a:cubicBezTo>
                <a:cubicBezTo>
                  <a:pt x="15" y="1"/>
                  <a:pt x="16" y="0"/>
                  <a:pt x="18" y="0"/>
                </a:cubicBezTo>
                <a:cubicBezTo>
                  <a:pt x="42" y="0"/>
                  <a:pt x="42" y="0"/>
                  <a:pt x="42" y="0"/>
                </a:cubicBezTo>
                <a:cubicBezTo>
                  <a:pt x="44" y="0"/>
                  <a:pt x="45" y="1"/>
                  <a:pt x="46" y="2"/>
                </a:cubicBezTo>
                <a:cubicBezTo>
                  <a:pt x="47" y="3"/>
                  <a:pt x="48" y="5"/>
                  <a:pt x="48"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3" name="Freeform 271"/>
          <p:cNvSpPr>
            <a:spLocks noEditPoints="1"/>
          </p:cNvSpPr>
          <p:nvPr/>
        </p:nvSpPr>
        <p:spPr bwMode="auto">
          <a:xfrm>
            <a:off x="9450496" y="4406585"/>
            <a:ext cx="60500" cy="190143"/>
          </a:xfrm>
          <a:custGeom>
            <a:avLst/>
            <a:gdLst>
              <a:gd name="T0" fmla="*/ 42 w 42"/>
              <a:gd name="T1" fmla="*/ 6 h 133"/>
              <a:gd name="T2" fmla="*/ 40 w 42"/>
              <a:gd name="T3" fmla="*/ 79 h 133"/>
              <a:gd name="T4" fmla="*/ 38 w 42"/>
              <a:gd name="T5" fmla="*/ 83 h 133"/>
              <a:gd name="T6" fmla="*/ 33 w 42"/>
              <a:gd name="T7" fmla="*/ 85 h 133"/>
              <a:gd name="T8" fmla="*/ 9 w 42"/>
              <a:gd name="T9" fmla="*/ 85 h 133"/>
              <a:gd name="T10" fmla="*/ 5 w 42"/>
              <a:gd name="T11" fmla="*/ 83 h 133"/>
              <a:gd name="T12" fmla="*/ 3 w 42"/>
              <a:gd name="T13" fmla="*/ 79 h 133"/>
              <a:gd name="T14" fmla="*/ 0 w 42"/>
              <a:gd name="T15" fmla="*/ 6 h 133"/>
              <a:gd name="T16" fmla="*/ 2 w 42"/>
              <a:gd name="T17" fmla="*/ 2 h 133"/>
              <a:gd name="T18" fmla="*/ 6 w 42"/>
              <a:gd name="T19" fmla="*/ 0 h 133"/>
              <a:gd name="T20" fmla="*/ 36 w 42"/>
              <a:gd name="T21" fmla="*/ 0 h 133"/>
              <a:gd name="T22" fmla="*/ 41 w 42"/>
              <a:gd name="T23" fmla="*/ 2 h 133"/>
              <a:gd name="T24" fmla="*/ 42 w 42"/>
              <a:gd name="T25" fmla="*/ 6 h 133"/>
              <a:gd name="T26" fmla="*/ 40 w 42"/>
              <a:gd name="T27" fmla="*/ 106 h 133"/>
              <a:gd name="T28" fmla="*/ 40 w 42"/>
              <a:gd name="T29" fmla="*/ 127 h 133"/>
              <a:gd name="T30" fmla="*/ 38 w 42"/>
              <a:gd name="T31" fmla="*/ 132 h 133"/>
              <a:gd name="T32" fmla="*/ 33 w 42"/>
              <a:gd name="T33" fmla="*/ 133 h 133"/>
              <a:gd name="T34" fmla="*/ 9 w 42"/>
              <a:gd name="T35" fmla="*/ 133 h 133"/>
              <a:gd name="T36" fmla="*/ 5 w 42"/>
              <a:gd name="T37" fmla="*/ 132 h 133"/>
              <a:gd name="T38" fmla="*/ 3 w 42"/>
              <a:gd name="T39" fmla="*/ 127 h 133"/>
              <a:gd name="T40" fmla="*/ 3 w 42"/>
              <a:gd name="T41" fmla="*/ 106 h 133"/>
              <a:gd name="T42" fmla="*/ 5 w 42"/>
              <a:gd name="T43" fmla="*/ 102 h 133"/>
              <a:gd name="T44" fmla="*/ 9 w 42"/>
              <a:gd name="T45" fmla="*/ 100 h 133"/>
              <a:gd name="T46" fmla="*/ 33 w 42"/>
              <a:gd name="T47" fmla="*/ 100 h 133"/>
              <a:gd name="T48" fmla="*/ 38 w 42"/>
              <a:gd name="T49" fmla="*/ 102 h 133"/>
              <a:gd name="T50" fmla="*/ 40 w 42"/>
              <a:gd name="T51" fmla="*/ 10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133">
                <a:moveTo>
                  <a:pt x="42" y="6"/>
                </a:moveTo>
                <a:cubicBezTo>
                  <a:pt x="40" y="79"/>
                  <a:pt x="40" y="79"/>
                  <a:pt x="40" y="79"/>
                </a:cubicBezTo>
                <a:cubicBezTo>
                  <a:pt x="40" y="81"/>
                  <a:pt x="39" y="82"/>
                  <a:pt x="38" y="83"/>
                </a:cubicBezTo>
                <a:cubicBezTo>
                  <a:pt x="37" y="84"/>
                  <a:pt x="35" y="85"/>
                  <a:pt x="33" y="85"/>
                </a:cubicBezTo>
                <a:cubicBezTo>
                  <a:pt x="9" y="85"/>
                  <a:pt x="9" y="85"/>
                  <a:pt x="9" y="85"/>
                </a:cubicBezTo>
                <a:cubicBezTo>
                  <a:pt x="8" y="85"/>
                  <a:pt x="6" y="84"/>
                  <a:pt x="5" y="83"/>
                </a:cubicBezTo>
                <a:cubicBezTo>
                  <a:pt x="4" y="82"/>
                  <a:pt x="3" y="81"/>
                  <a:pt x="3" y="79"/>
                </a:cubicBezTo>
                <a:cubicBezTo>
                  <a:pt x="0" y="6"/>
                  <a:pt x="0" y="6"/>
                  <a:pt x="0" y="6"/>
                </a:cubicBezTo>
                <a:cubicBezTo>
                  <a:pt x="0" y="5"/>
                  <a:pt x="1" y="3"/>
                  <a:pt x="2" y="2"/>
                </a:cubicBezTo>
                <a:cubicBezTo>
                  <a:pt x="3" y="1"/>
                  <a:pt x="5" y="0"/>
                  <a:pt x="6" y="0"/>
                </a:cubicBezTo>
                <a:cubicBezTo>
                  <a:pt x="36" y="0"/>
                  <a:pt x="36" y="0"/>
                  <a:pt x="36" y="0"/>
                </a:cubicBezTo>
                <a:cubicBezTo>
                  <a:pt x="38" y="0"/>
                  <a:pt x="40" y="1"/>
                  <a:pt x="41" y="2"/>
                </a:cubicBezTo>
                <a:cubicBezTo>
                  <a:pt x="42" y="3"/>
                  <a:pt x="42" y="5"/>
                  <a:pt x="42" y="6"/>
                </a:cubicBezTo>
                <a:close/>
                <a:moveTo>
                  <a:pt x="40" y="106"/>
                </a:moveTo>
                <a:cubicBezTo>
                  <a:pt x="40" y="127"/>
                  <a:pt x="40" y="127"/>
                  <a:pt x="40" y="127"/>
                </a:cubicBezTo>
                <a:cubicBezTo>
                  <a:pt x="40" y="129"/>
                  <a:pt x="39" y="130"/>
                  <a:pt x="38" y="132"/>
                </a:cubicBezTo>
                <a:cubicBezTo>
                  <a:pt x="37" y="133"/>
                  <a:pt x="35" y="133"/>
                  <a:pt x="33" y="133"/>
                </a:cubicBezTo>
                <a:cubicBezTo>
                  <a:pt x="9" y="133"/>
                  <a:pt x="9" y="133"/>
                  <a:pt x="9" y="133"/>
                </a:cubicBezTo>
                <a:cubicBezTo>
                  <a:pt x="8" y="133"/>
                  <a:pt x="6" y="133"/>
                  <a:pt x="5" y="132"/>
                </a:cubicBezTo>
                <a:cubicBezTo>
                  <a:pt x="4" y="130"/>
                  <a:pt x="3" y="129"/>
                  <a:pt x="3" y="127"/>
                </a:cubicBezTo>
                <a:cubicBezTo>
                  <a:pt x="3" y="106"/>
                  <a:pt x="3" y="106"/>
                  <a:pt x="3" y="106"/>
                </a:cubicBezTo>
                <a:cubicBezTo>
                  <a:pt x="3" y="105"/>
                  <a:pt x="4" y="103"/>
                  <a:pt x="5" y="102"/>
                </a:cubicBezTo>
                <a:cubicBezTo>
                  <a:pt x="6" y="101"/>
                  <a:pt x="8" y="100"/>
                  <a:pt x="9" y="100"/>
                </a:cubicBezTo>
                <a:cubicBezTo>
                  <a:pt x="33" y="100"/>
                  <a:pt x="33" y="100"/>
                  <a:pt x="33" y="100"/>
                </a:cubicBezTo>
                <a:cubicBezTo>
                  <a:pt x="35" y="100"/>
                  <a:pt x="37" y="101"/>
                  <a:pt x="38" y="102"/>
                </a:cubicBezTo>
                <a:cubicBezTo>
                  <a:pt x="39" y="103"/>
                  <a:pt x="40" y="105"/>
                  <a:pt x="40"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4" name="Freeform 272"/>
          <p:cNvSpPr>
            <a:spLocks noEditPoints="1"/>
          </p:cNvSpPr>
          <p:nvPr/>
        </p:nvSpPr>
        <p:spPr bwMode="auto">
          <a:xfrm>
            <a:off x="9588782" y="4408744"/>
            <a:ext cx="209589" cy="187983"/>
          </a:xfrm>
          <a:custGeom>
            <a:avLst/>
            <a:gdLst>
              <a:gd name="T0" fmla="*/ 84 w 145"/>
              <a:gd name="T1" fmla="*/ 116 h 131"/>
              <a:gd name="T2" fmla="*/ 84 w 145"/>
              <a:gd name="T3" fmla="*/ 131 h 131"/>
              <a:gd name="T4" fmla="*/ 61 w 145"/>
              <a:gd name="T5" fmla="*/ 131 h 131"/>
              <a:gd name="T6" fmla="*/ 46 w 145"/>
              <a:gd name="T7" fmla="*/ 108 h 131"/>
              <a:gd name="T8" fmla="*/ 44 w 145"/>
              <a:gd name="T9" fmla="*/ 104 h 131"/>
              <a:gd name="T10" fmla="*/ 43 w 145"/>
              <a:gd name="T11" fmla="*/ 102 h 131"/>
              <a:gd name="T12" fmla="*/ 42 w 145"/>
              <a:gd name="T13" fmla="*/ 102 h 131"/>
              <a:gd name="T14" fmla="*/ 41 w 145"/>
              <a:gd name="T15" fmla="*/ 104 h 131"/>
              <a:gd name="T16" fmla="*/ 39 w 145"/>
              <a:gd name="T17" fmla="*/ 108 h 131"/>
              <a:gd name="T18" fmla="*/ 24 w 145"/>
              <a:gd name="T19" fmla="*/ 131 h 131"/>
              <a:gd name="T20" fmla="*/ 0 w 145"/>
              <a:gd name="T21" fmla="*/ 131 h 131"/>
              <a:gd name="T22" fmla="*/ 0 w 145"/>
              <a:gd name="T23" fmla="*/ 116 h 131"/>
              <a:gd name="T24" fmla="*/ 12 w 145"/>
              <a:gd name="T25" fmla="*/ 116 h 131"/>
              <a:gd name="T26" fmla="*/ 31 w 145"/>
              <a:gd name="T27" fmla="*/ 88 h 131"/>
              <a:gd name="T28" fmla="*/ 13 w 145"/>
              <a:gd name="T29" fmla="*/ 62 h 131"/>
              <a:gd name="T30" fmla="*/ 0 w 145"/>
              <a:gd name="T31" fmla="*/ 62 h 131"/>
              <a:gd name="T32" fmla="*/ 0 w 145"/>
              <a:gd name="T33" fmla="*/ 47 h 131"/>
              <a:gd name="T34" fmla="*/ 26 w 145"/>
              <a:gd name="T35" fmla="*/ 47 h 131"/>
              <a:gd name="T36" fmla="*/ 40 w 145"/>
              <a:gd name="T37" fmla="*/ 68 h 131"/>
              <a:gd name="T38" fmla="*/ 42 w 145"/>
              <a:gd name="T39" fmla="*/ 72 h 131"/>
              <a:gd name="T40" fmla="*/ 43 w 145"/>
              <a:gd name="T41" fmla="*/ 74 h 131"/>
              <a:gd name="T42" fmla="*/ 43 w 145"/>
              <a:gd name="T43" fmla="*/ 74 h 131"/>
              <a:gd name="T44" fmla="*/ 44 w 145"/>
              <a:gd name="T45" fmla="*/ 72 h 131"/>
              <a:gd name="T46" fmla="*/ 46 w 145"/>
              <a:gd name="T47" fmla="*/ 68 h 131"/>
              <a:gd name="T48" fmla="*/ 60 w 145"/>
              <a:gd name="T49" fmla="*/ 47 h 131"/>
              <a:gd name="T50" fmla="*/ 84 w 145"/>
              <a:gd name="T51" fmla="*/ 47 h 131"/>
              <a:gd name="T52" fmla="*/ 84 w 145"/>
              <a:gd name="T53" fmla="*/ 62 h 131"/>
              <a:gd name="T54" fmla="*/ 72 w 145"/>
              <a:gd name="T55" fmla="*/ 62 h 131"/>
              <a:gd name="T56" fmla="*/ 55 w 145"/>
              <a:gd name="T57" fmla="*/ 88 h 131"/>
              <a:gd name="T58" fmla="*/ 74 w 145"/>
              <a:gd name="T59" fmla="*/ 116 h 131"/>
              <a:gd name="T60" fmla="*/ 84 w 145"/>
              <a:gd name="T61" fmla="*/ 116 h 131"/>
              <a:gd name="T62" fmla="*/ 145 w 145"/>
              <a:gd name="T63" fmla="*/ 51 h 131"/>
              <a:gd name="T64" fmla="*/ 145 w 145"/>
              <a:gd name="T65" fmla="*/ 71 h 131"/>
              <a:gd name="T66" fmla="*/ 96 w 145"/>
              <a:gd name="T67" fmla="*/ 71 h 131"/>
              <a:gd name="T68" fmla="*/ 96 w 145"/>
              <a:gd name="T69" fmla="*/ 68 h 131"/>
              <a:gd name="T70" fmla="*/ 95 w 145"/>
              <a:gd name="T71" fmla="*/ 64 h 131"/>
              <a:gd name="T72" fmla="*/ 98 w 145"/>
              <a:gd name="T73" fmla="*/ 53 h 131"/>
              <a:gd name="T74" fmla="*/ 104 w 145"/>
              <a:gd name="T75" fmla="*/ 45 h 131"/>
              <a:gd name="T76" fmla="*/ 112 w 145"/>
              <a:gd name="T77" fmla="*/ 39 h 131"/>
              <a:gd name="T78" fmla="*/ 120 w 145"/>
              <a:gd name="T79" fmla="*/ 33 h 131"/>
              <a:gd name="T80" fmla="*/ 126 w 145"/>
              <a:gd name="T81" fmla="*/ 28 h 131"/>
              <a:gd name="T82" fmla="*/ 128 w 145"/>
              <a:gd name="T83" fmla="*/ 22 h 131"/>
              <a:gd name="T84" fmla="*/ 126 w 145"/>
              <a:gd name="T85" fmla="*/ 16 h 131"/>
              <a:gd name="T86" fmla="*/ 119 w 145"/>
              <a:gd name="T87" fmla="*/ 14 h 131"/>
              <a:gd name="T88" fmla="*/ 110 w 145"/>
              <a:gd name="T89" fmla="*/ 18 h 131"/>
              <a:gd name="T90" fmla="*/ 106 w 145"/>
              <a:gd name="T91" fmla="*/ 21 h 131"/>
              <a:gd name="T92" fmla="*/ 97 w 145"/>
              <a:gd name="T93" fmla="*/ 13 h 131"/>
              <a:gd name="T94" fmla="*/ 102 w 145"/>
              <a:gd name="T95" fmla="*/ 6 h 131"/>
              <a:gd name="T96" fmla="*/ 120 w 145"/>
              <a:gd name="T97" fmla="*/ 0 h 131"/>
              <a:gd name="T98" fmla="*/ 137 w 145"/>
              <a:gd name="T99" fmla="*/ 6 h 131"/>
              <a:gd name="T100" fmla="*/ 143 w 145"/>
              <a:gd name="T101" fmla="*/ 21 h 131"/>
              <a:gd name="T102" fmla="*/ 141 w 145"/>
              <a:gd name="T103" fmla="*/ 31 h 131"/>
              <a:gd name="T104" fmla="*/ 135 w 145"/>
              <a:gd name="T105" fmla="*/ 38 h 131"/>
              <a:gd name="T106" fmla="*/ 128 w 145"/>
              <a:gd name="T107" fmla="*/ 43 h 131"/>
              <a:gd name="T108" fmla="*/ 120 w 145"/>
              <a:gd name="T109" fmla="*/ 48 h 131"/>
              <a:gd name="T110" fmla="*/ 114 w 145"/>
              <a:gd name="T111" fmla="*/ 53 h 131"/>
              <a:gd name="T112" fmla="*/ 111 w 145"/>
              <a:gd name="T113" fmla="*/ 59 h 131"/>
              <a:gd name="T114" fmla="*/ 133 w 145"/>
              <a:gd name="T115" fmla="*/ 59 h 131"/>
              <a:gd name="T116" fmla="*/ 133 w 145"/>
              <a:gd name="T117" fmla="*/ 51 h 131"/>
              <a:gd name="T118" fmla="*/ 145 w 145"/>
              <a:gd name="T119" fmla="*/ 5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5" h="131">
                <a:moveTo>
                  <a:pt x="84" y="116"/>
                </a:moveTo>
                <a:cubicBezTo>
                  <a:pt x="84" y="131"/>
                  <a:pt x="84" y="131"/>
                  <a:pt x="84" y="131"/>
                </a:cubicBezTo>
                <a:cubicBezTo>
                  <a:pt x="61" y="131"/>
                  <a:pt x="61" y="131"/>
                  <a:pt x="61" y="131"/>
                </a:cubicBezTo>
                <a:cubicBezTo>
                  <a:pt x="46" y="108"/>
                  <a:pt x="46" y="108"/>
                  <a:pt x="46" y="108"/>
                </a:cubicBezTo>
                <a:cubicBezTo>
                  <a:pt x="44" y="104"/>
                  <a:pt x="44" y="104"/>
                  <a:pt x="44" y="104"/>
                </a:cubicBezTo>
                <a:cubicBezTo>
                  <a:pt x="43" y="103"/>
                  <a:pt x="43" y="102"/>
                  <a:pt x="43" y="102"/>
                </a:cubicBezTo>
                <a:cubicBezTo>
                  <a:pt x="42" y="102"/>
                  <a:pt x="42" y="102"/>
                  <a:pt x="42" y="102"/>
                </a:cubicBezTo>
                <a:cubicBezTo>
                  <a:pt x="41" y="104"/>
                  <a:pt x="41" y="104"/>
                  <a:pt x="41" y="104"/>
                </a:cubicBezTo>
                <a:cubicBezTo>
                  <a:pt x="41" y="105"/>
                  <a:pt x="40" y="106"/>
                  <a:pt x="39" y="108"/>
                </a:cubicBezTo>
                <a:cubicBezTo>
                  <a:pt x="24" y="131"/>
                  <a:pt x="24" y="131"/>
                  <a:pt x="24" y="131"/>
                </a:cubicBezTo>
                <a:cubicBezTo>
                  <a:pt x="0" y="131"/>
                  <a:pt x="0" y="131"/>
                  <a:pt x="0" y="131"/>
                </a:cubicBezTo>
                <a:cubicBezTo>
                  <a:pt x="0" y="116"/>
                  <a:pt x="0" y="116"/>
                  <a:pt x="0" y="116"/>
                </a:cubicBezTo>
                <a:cubicBezTo>
                  <a:pt x="12" y="116"/>
                  <a:pt x="12" y="116"/>
                  <a:pt x="12" y="116"/>
                </a:cubicBezTo>
                <a:cubicBezTo>
                  <a:pt x="31" y="88"/>
                  <a:pt x="31" y="88"/>
                  <a:pt x="31" y="88"/>
                </a:cubicBezTo>
                <a:cubicBezTo>
                  <a:pt x="13" y="62"/>
                  <a:pt x="13" y="62"/>
                  <a:pt x="13" y="62"/>
                </a:cubicBezTo>
                <a:cubicBezTo>
                  <a:pt x="0" y="62"/>
                  <a:pt x="0" y="62"/>
                  <a:pt x="0" y="62"/>
                </a:cubicBezTo>
                <a:cubicBezTo>
                  <a:pt x="0" y="47"/>
                  <a:pt x="0" y="47"/>
                  <a:pt x="0" y="47"/>
                </a:cubicBezTo>
                <a:cubicBezTo>
                  <a:pt x="26" y="47"/>
                  <a:pt x="26" y="47"/>
                  <a:pt x="26" y="47"/>
                </a:cubicBezTo>
                <a:cubicBezTo>
                  <a:pt x="40" y="68"/>
                  <a:pt x="40" y="68"/>
                  <a:pt x="40" y="68"/>
                </a:cubicBezTo>
                <a:cubicBezTo>
                  <a:pt x="40" y="68"/>
                  <a:pt x="40" y="70"/>
                  <a:pt x="42" y="72"/>
                </a:cubicBezTo>
                <a:cubicBezTo>
                  <a:pt x="42" y="73"/>
                  <a:pt x="43" y="73"/>
                  <a:pt x="43" y="74"/>
                </a:cubicBezTo>
                <a:cubicBezTo>
                  <a:pt x="43" y="74"/>
                  <a:pt x="43" y="74"/>
                  <a:pt x="43" y="74"/>
                </a:cubicBezTo>
                <a:cubicBezTo>
                  <a:pt x="43" y="73"/>
                  <a:pt x="44" y="73"/>
                  <a:pt x="44" y="72"/>
                </a:cubicBezTo>
                <a:cubicBezTo>
                  <a:pt x="46" y="68"/>
                  <a:pt x="46" y="68"/>
                  <a:pt x="46" y="68"/>
                </a:cubicBezTo>
                <a:cubicBezTo>
                  <a:pt x="60" y="47"/>
                  <a:pt x="60" y="47"/>
                  <a:pt x="60" y="47"/>
                </a:cubicBezTo>
                <a:cubicBezTo>
                  <a:pt x="84" y="47"/>
                  <a:pt x="84" y="47"/>
                  <a:pt x="84" y="47"/>
                </a:cubicBezTo>
                <a:cubicBezTo>
                  <a:pt x="84" y="62"/>
                  <a:pt x="84" y="62"/>
                  <a:pt x="84" y="62"/>
                </a:cubicBezTo>
                <a:cubicBezTo>
                  <a:pt x="72" y="62"/>
                  <a:pt x="72" y="62"/>
                  <a:pt x="72" y="62"/>
                </a:cubicBezTo>
                <a:cubicBezTo>
                  <a:pt x="55" y="88"/>
                  <a:pt x="55" y="88"/>
                  <a:pt x="55" y="88"/>
                </a:cubicBezTo>
                <a:cubicBezTo>
                  <a:pt x="74" y="116"/>
                  <a:pt x="74" y="116"/>
                  <a:pt x="74" y="116"/>
                </a:cubicBezTo>
                <a:lnTo>
                  <a:pt x="84" y="116"/>
                </a:lnTo>
                <a:close/>
                <a:moveTo>
                  <a:pt x="145" y="51"/>
                </a:moveTo>
                <a:cubicBezTo>
                  <a:pt x="145" y="71"/>
                  <a:pt x="145" y="71"/>
                  <a:pt x="145" y="71"/>
                </a:cubicBezTo>
                <a:cubicBezTo>
                  <a:pt x="96" y="71"/>
                  <a:pt x="96" y="71"/>
                  <a:pt x="96" y="71"/>
                </a:cubicBezTo>
                <a:cubicBezTo>
                  <a:pt x="96" y="68"/>
                  <a:pt x="96" y="68"/>
                  <a:pt x="96" y="68"/>
                </a:cubicBezTo>
                <a:cubicBezTo>
                  <a:pt x="95" y="67"/>
                  <a:pt x="95" y="65"/>
                  <a:pt x="95" y="64"/>
                </a:cubicBezTo>
                <a:cubicBezTo>
                  <a:pt x="95" y="60"/>
                  <a:pt x="96" y="56"/>
                  <a:pt x="98" y="53"/>
                </a:cubicBezTo>
                <a:cubicBezTo>
                  <a:pt x="99" y="50"/>
                  <a:pt x="102" y="47"/>
                  <a:pt x="104" y="45"/>
                </a:cubicBezTo>
                <a:cubicBezTo>
                  <a:pt x="106" y="43"/>
                  <a:pt x="109" y="41"/>
                  <a:pt x="112" y="39"/>
                </a:cubicBezTo>
                <a:cubicBezTo>
                  <a:pt x="115" y="37"/>
                  <a:pt x="117" y="35"/>
                  <a:pt x="120" y="33"/>
                </a:cubicBezTo>
                <a:cubicBezTo>
                  <a:pt x="122" y="32"/>
                  <a:pt x="124" y="30"/>
                  <a:pt x="126" y="28"/>
                </a:cubicBezTo>
                <a:cubicBezTo>
                  <a:pt x="128" y="26"/>
                  <a:pt x="128" y="24"/>
                  <a:pt x="128" y="22"/>
                </a:cubicBezTo>
                <a:cubicBezTo>
                  <a:pt x="128" y="20"/>
                  <a:pt x="128" y="18"/>
                  <a:pt x="126" y="16"/>
                </a:cubicBezTo>
                <a:cubicBezTo>
                  <a:pt x="124" y="15"/>
                  <a:pt x="122" y="14"/>
                  <a:pt x="119" y="14"/>
                </a:cubicBezTo>
                <a:cubicBezTo>
                  <a:pt x="116" y="14"/>
                  <a:pt x="113" y="15"/>
                  <a:pt x="110" y="18"/>
                </a:cubicBezTo>
                <a:cubicBezTo>
                  <a:pt x="109" y="18"/>
                  <a:pt x="108" y="20"/>
                  <a:pt x="106" y="21"/>
                </a:cubicBezTo>
                <a:cubicBezTo>
                  <a:pt x="97" y="13"/>
                  <a:pt x="97" y="13"/>
                  <a:pt x="97" y="13"/>
                </a:cubicBezTo>
                <a:cubicBezTo>
                  <a:pt x="98" y="10"/>
                  <a:pt x="100" y="8"/>
                  <a:pt x="102" y="6"/>
                </a:cubicBezTo>
                <a:cubicBezTo>
                  <a:pt x="108" y="2"/>
                  <a:pt x="114" y="0"/>
                  <a:pt x="120" y="0"/>
                </a:cubicBezTo>
                <a:cubicBezTo>
                  <a:pt x="127" y="0"/>
                  <a:pt x="133" y="2"/>
                  <a:pt x="137" y="6"/>
                </a:cubicBezTo>
                <a:cubicBezTo>
                  <a:pt x="141" y="10"/>
                  <a:pt x="143" y="15"/>
                  <a:pt x="143" y="21"/>
                </a:cubicBezTo>
                <a:cubicBezTo>
                  <a:pt x="143" y="24"/>
                  <a:pt x="143" y="28"/>
                  <a:pt x="141" y="31"/>
                </a:cubicBezTo>
                <a:cubicBezTo>
                  <a:pt x="140" y="34"/>
                  <a:pt x="138" y="36"/>
                  <a:pt x="135" y="38"/>
                </a:cubicBezTo>
                <a:cubicBezTo>
                  <a:pt x="133" y="40"/>
                  <a:pt x="130" y="42"/>
                  <a:pt x="128" y="43"/>
                </a:cubicBezTo>
                <a:cubicBezTo>
                  <a:pt x="125" y="45"/>
                  <a:pt x="122" y="47"/>
                  <a:pt x="120" y="48"/>
                </a:cubicBezTo>
                <a:cubicBezTo>
                  <a:pt x="117" y="50"/>
                  <a:pt x="115" y="51"/>
                  <a:pt x="114" y="53"/>
                </a:cubicBezTo>
                <a:cubicBezTo>
                  <a:pt x="112" y="55"/>
                  <a:pt x="111" y="57"/>
                  <a:pt x="111" y="59"/>
                </a:cubicBezTo>
                <a:cubicBezTo>
                  <a:pt x="133" y="59"/>
                  <a:pt x="133" y="59"/>
                  <a:pt x="133" y="59"/>
                </a:cubicBezTo>
                <a:cubicBezTo>
                  <a:pt x="133" y="51"/>
                  <a:pt x="133" y="51"/>
                  <a:pt x="133" y="51"/>
                </a:cubicBezTo>
                <a:lnTo>
                  <a:pt x="145" y="5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5" name="Freeform 273"/>
          <p:cNvSpPr>
            <a:spLocks noEditPoints="1"/>
          </p:cNvSpPr>
          <p:nvPr/>
        </p:nvSpPr>
        <p:spPr bwMode="auto">
          <a:xfrm>
            <a:off x="9861032" y="4475726"/>
            <a:ext cx="209589" cy="155571"/>
          </a:xfrm>
          <a:custGeom>
            <a:avLst/>
            <a:gdLst>
              <a:gd name="T0" fmla="*/ 85 w 145"/>
              <a:gd name="T1" fmla="*/ 69 h 109"/>
              <a:gd name="T2" fmla="*/ 85 w 145"/>
              <a:gd name="T3" fmla="*/ 84 h 109"/>
              <a:gd name="T4" fmla="*/ 61 w 145"/>
              <a:gd name="T5" fmla="*/ 84 h 109"/>
              <a:gd name="T6" fmla="*/ 46 w 145"/>
              <a:gd name="T7" fmla="*/ 61 h 109"/>
              <a:gd name="T8" fmla="*/ 44 w 145"/>
              <a:gd name="T9" fmla="*/ 57 h 109"/>
              <a:gd name="T10" fmla="*/ 43 w 145"/>
              <a:gd name="T11" fmla="*/ 55 h 109"/>
              <a:gd name="T12" fmla="*/ 43 w 145"/>
              <a:gd name="T13" fmla="*/ 55 h 109"/>
              <a:gd name="T14" fmla="*/ 42 w 145"/>
              <a:gd name="T15" fmla="*/ 57 h 109"/>
              <a:gd name="T16" fmla="*/ 39 w 145"/>
              <a:gd name="T17" fmla="*/ 61 h 109"/>
              <a:gd name="T18" fmla="*/ 25 w 145"/>
              <a:gd name="T19" fmla="*/ 84 h 109"/>
              <a:gd name="T20" fmla="*/ 0 w 145"/>
              <a:gd name="T21" fmla="*/ 84 h 109"/>
              <a:gd name="T22" fmla="*/ 0 w 145"/>
              <a:gd name="T23" fmla="*/ 69 h 109"/>
              <a:gd name="T24" fmla="*/ 12 w 145"/>
              <a:gd name="T25" fmla="*/ 69 h 109"/>
              <a:gd name="T26" fmla="*/ 31 w 145"/>
              <a:gd name="T27" fmla="*/ 41 h 109"/>
              <a:gd name="T28" fmla="*/ 13 w 145"/>
              <a:gd name="T29" fmla="*/ 15 h 109"/>
              <a:gd name="T30" fmla="*/ 1 w 145"/>
              <a:gd name="T31" fmla="*/ 15 h 109"/>
              <a:gd name="T32" fmla="*/ 1 w 145"/>
              <a:gd name="T33" fmla="*/ 0 h 109"/>
              <a:gd name="T34" fmla="*/ 27 w 145"/>
              <a:gd name="T35" fmla="*/ 0 h 109"/>
              <a:gd name="T36" fmla="*/ 40 w 145"/>
              <a:gd name="T37" fmla="*/ 21 h 109"/>
              <a:gd name="T38" fmla="*/ 42 w 145"/>
              <a:gd name="T39" fmla="*/ 25 h 109"/>
              <a:gd name="T40" fmla="*/ 43 w 145"/>
              <a:gd name="T41" fmla="*/ 27 h 109"/>
              <a:gd name="T42" fmla="*/ 43 w 145"/>
              <a:gd name="T43" fmla="*/ 27 h 109"/>
              <a:gd name="T44" fmla="*/ 44 w 145"/>
              <a:gd name="T45" fmla="*/ 25 h 109"/>
              <a:gd name="T46" fmla="*/ 47 w 145"/>
              <a:gd name="T47" fmla="*/ 21 h 109"/>
              <a:gd name="T48" fmla="*/ 60 w 145"/>
              <a:gd name="T49" fmla="*/ 0 h 109"/>
              <a:gd name="T50" fmla="*/ 84 w 145"/>
              <a:gd name="T51" fmla="*/ 0 h 109"/>
              <a:gd name="T52" fmla="*/ 84 w 145"/>
              <a:gd name="T53" fmla="*/ 15 h 109"/>
              <a:gd name="T54" fmla="*/ 72 w 145"/>
              <a:gd name="T55" fmla="*/ 15 h 109"/>
              <a:gd name="T56" fmla="*/ 55 w 145"/>
              <a:gd name="T57" fmla="*/ 41 h 109"/>
              <a:gd name="T58" fmla="*/ 74 w 145"/>
              <a:gd name="T59" fmla="*/ 69 h 109"/>
              <a:gd name="T60" fmla="*/ 85 w 145"/>
              <a:gd name="T61" fmla="*/ 69 h 109"/>
              <a:gd name="T62" fmla="*/ 145 w 145"/>
              <a:gd name="T63" fmla="*/ 89 h 109"/>
              <a:gd name="T64" fmla="*/ 145 w 145"/>
              <a:gd name="T65" fmla="*/ 109 h 109"/>
              <a:gd name="T66" fmla="*/ 96 w 145"/>
              <a:gd name="T67" fmla="*/ 109 h 109"/>
              <a:gd name="T68" fmla="*/ 96 w 145"/>
              <a:gd name="T69" fmla="*/ 106 h 109"/>
              <a:gd name="T70" fmla="*/ 96 w 145"/>
              <a:gd name="T71" fmla="*/ 102 h 109"/>
              <a:gd name="T72" fmla="*/ 98 w 145"/>
              <a:gd name="T73" fmla="*/ 91 h 109"/>
              <a:gd name="T74" fmla="*/ 104 w 145"/>
              <a:gd name="T75" fmla="*/ 83 h 109"/>
              <a:gd name="T76" fmla="*/ 112 w 145"/>
              <a:gd name="T77" fmla="*/ 76 h 109"/>
              <a:gd name="T78" fmla="*/ 120 w 145"/>
              <a:gd name="T79" fmla="*/ 71 h 109"/>
              <a:gd name="T80" fmla="*/ 126 w 145"/>
              <a:gd name="T81" fmla="*/ 66 h 109"/>
              <a:gd name="T82" fmla="*/ 129 w 145"/>
              <a:gd name="T83" fmla="*/ 60 h 109"/>
              <a:gd name="T84" fmla="*/ 126 w 145"/>
              <a:gd name="T85" fmla="*/ 54 h 109"/>
              <a:gd name="T86" fmla="*/ 119 w 145"/>
              <a:gd name="T87" fmla="*/ 52 h 109"/>
              <a:gd name="T88" fmla="*/ 110 w 145"/>
              <a:gd name="T89" fmla="*/ 56 h 109"/>
              <a:gd name="T90" fmla="*/ 107 w 145"/>
              <a:gd name="T91" fmla="*/ 59 h 109"/>
              <a:gd name="T92" fmla="*/ 97 w 145"/>
              <a:gd name="T93" fmla="*/ 50 h 109"/>
              <a:gd name="T94" fmla="*/ 103 w 145"/>
              <a:gd name="T95" fmla="*/ 44 h 109"/>
              <a:gd name="T96" fmla="*/ 121 w 145"/>
              <a:gd name="T97" fmla="*/ 38 h 109"/>
              <a:gd name="T98" fmla="*/ 137 w 145"/>
              <a:gd name="T99" fmla="*/ 44 h 109"/>
              <a:gd name="T100" fmla="*/ 144 w 145"/>
              <a:gd name="T101" fmla="*/ 59 h 109"/>
              <a:gd name="T102" fmla="*/ 141 w 145"/>
              <a:gd name="T103" fmla="*/ 70 h 109"/>
              <a:gd name="T104" fmla="*/ 133 w 145"/>
              <a:gd name="T105" fmla="*/ 78 h 109"/>
              <a:gd name="T106" fmla="*/ 123 w 145"/>
              <a:gd name="T107" fmla="*/ 84 h 109"/>
              <a:gd name="T108" fmla="*/ 115 w 145"/>
              <a:gd name="T109" fmla="*/ 90 h 109"/>
              <a:gd name="T110" fmla="*/ 111 w 145"/>
              <a:gd name="T111" fmla="*/ 97 h 109"/>
              <a:gd name="T112" fmla="*/ 133 w 145"/>
              <a:gd name="T113" fmla="*/ 97 h 109"/>
              <a:gd name="T114" fmla="*/ 133 w 145"/>
              <a:gd name="T115" fmla="*/ 89 h 109"/>
              <a:gd name="T116" fmla="*/ 145 w 145"/>
              <a:gd name="T117" fmla="*/ 8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09">
                <a:moveTo>
                  <a:pt x="85" y="69"/>
                </a:moveTo>
                <a:cubicBezTo>
                  <a:pt x="85" y="84"/>
                  <a:pt x="85" y="84"/>
                  <a:pt x="85" y="84"/>
                </a:cubicBezTo>
                <a:cubicBezTo>
                  <a:pt x="61" y="84"/>
                  <a:pt x="61" y="84"/>
                  <a:pt x="61" y="84"/>
                </a:cubicBezTo>
                <a:cubicBezTo>
                  <a:pt x="46" y="61"/>
                  <a:pt x="46" y="61"/>
                  <a:pt x="46" y="61"/>
                </a:cubicBezTo>
                <a:cubicBezTo>
                  <a:pt x="44" y="57"/>
                  <a:pt x="44" y="57"/>
                  <a:pt x="44" y="57"/>
                </a:cubicBezTo>
                <a:cubicBezTo>
                  <a:pt x="43" y="56"/>
                  <a:pt x="43" y="55"/>
                  <a:pt x="43" y="55"/>
                </a:cubicBezTo>
                <a:cubicBezTo>
                  <a:pt x="43" y="55"/>
                  <a:pt x="43" y="55"/>
                  <a:pt x="43" y="55"/>
                </a:cubicBezTo>
                <a:cubicBezTo>
                  <a:pt x="42" y="57"/>
                  <a:pt x="42" y="57"/>
                  <a:pt x="42" y="57"/>
                </a:cubicBezTo>
                <a:cubicBezTo>
                  <a:pt x="41" y="58"/>
                  <a:pt x="40" y="59"/>
                  <a:pt x="39" y="61"/>
                </a:cubicBezTo>
                <a:cubicBezTo>
                  <a:pt x="25" y="84"/>
                  <a:pt x="25" y="84"/>
                  <a:pt x="25" y="84"/>
                </a:cubicBezTo>
                <a:cubicBezTo>
                  <a:pt x="0" y="84"/>
                  <a:pt x="0" y="84"/>
                  <a:pt x="0" y="84"/>
                </a:cubicBezTo>
                <a:cubicBezTo>
                  <a:pt x="0" y="69"/>
                  <a:pt x="0" y="69"/>
                  <a:pt x="0" y="69"/>
                </a:cubicBezTo>
                <a:cubicBezTo>
                  <a:pt x="12" y="69"/>
                  <a:pt x="12" y="69"/>
                  <a:pt x="12" y="69"/>
                </a:cubicBezTo>
                <a:cubicBezTo>
                  <a:pt x="31" y="41"/>
                  <a:pt x="31" y="41"/>
                  <a:pt x="31" y="41"/>
                </a:cubicBezTo>
                <a:cubicBezTo>
                  <a:pt x="13" y="15"/>
                  <a:pt x="13" y="15"/>
                  <a:pt x="13" y="15"/>
                </a:cubicBezTo>
                <a:cubicBezTo>
                  <a:pt x="1" y="15"/>
                  <a:pt x="1" y="15"/>
                  <a:pt x="1" y="15"/>
                </a:cubicBezTo>
                <a:cubicBezTo>
                  <a:pt x="1" y="0"/>
                  <a:pt x="1" y="0"/>
                  <a:pt x="1" y="0"/>
                </a:cubicBezTo>
                <a:cubicBezTo>
                  <a:pt x="27" y="0"/>
                  <a:pt x="27" y="0"/>
                  <a:pt x="27" y="0"/>
                </a:cubicBezTo>
                <a:cubicBezTo>
                  <a:pt x="40" y="21"/>
                  <a:pt x="40" y="21"/>
                  <a:pt x="40" y="21"/>
                </a:cubicBezTo>
                <a:cubicBezTo>
                  <a:pt x="40" y="21"/>
                  <a:pt x="41" y="23"/>
                  <a:pt x="42" y="25"/>
                </a:cubicBezTo>
                <a:cubicBezTo>
                  <a:pt x="42" y="26"/>
                  <a:pt x="43" y="26"/>
                  <a:pt x="43" y="27"/>
                </a:cubicBezTo>
                <a:cubicBezTo>
                  <a:pt x="43" y="27"/>
                  <a:pt x="43" y="27"/>
                  <a:pt x="43" y="27"/>
                </a:cubicBezTo>
                <a:cubicBezTo>
                  <a:pt x="43" y="26"/>
                  <a:pt x="44" y="26"/>
                  <a:pt x="44" y="25"/>
                </a:cubicBezTo>
                <a:cubicBezTo>
                  <a:pt x="47" y="21"/>
                  <a:pt x="47" y="21"/>
                  <a:pt x="47" y="21"/>
                </a:cubicBezTo>
                <a:cubicBezTo>
                  <a:pt x="60" y="0"/>
                  <a:pt x="60" y="0"/>
                  <a:pt x="60" y="0"/>
                </a:cubicBezTo>
                <a:cubicBezTo>
                  <a:pt x="84" y="0"/>
                  <a:pt x="84" y="0"/>
                  <a:pt x="84" y="0"/>
                </a:cubicBezTo>
                <a:cubicBezTo>
                  <a:pt x="84" y="15"/>
                  <a:pt x="84" y="15"/>
                  <a:pt x="84" y="15"/>
                </a:cubicBezTo>
                <a:cubicBezTo>
                  <a:pt x="72" y="15"/>
                  <a:pt x="72" y="15"/>
                  <a:pt x="72" y="15"/>
                </a:cubicBezTo>
                <a:cubicBezTo>
                  <a:pt x="55" y="41"/>
                  <a:pt x="55" y="41"/>
                  <a:pt x="55" y="41"/>
                </a:cubicBezTo>
                <a:cubicBezTo>
                  <a:pt x="74" y="69"/>
                  <a:pt x="74" y="69"/>
                  <a:pt x="74" y="69"/>
                </a:cubicBezTo>
                <a:lnTo>
                  <a:pt x="85" y="69"/>
                </a:lnTo>
                <a:close/>
                <a:moveTo>
                  <a:pt x="145" y="89"/>
                </a:moveTo>
                <a:cubicBezTo>
                  <a:pt x="145" y="109"/>
                  <a:pt x="145" y="109"/>
                  <a:pt x="145" y="109"/>
                </a:cubicBezTo>
                <a:cubicBezTo>
                  <a:pt x="96" y="109"/>
                  <a:pt x="96" y="109"/>
                  <a:pt x="96" y="109"/>
                </a:cubicBezTo>
                <a:cubicBezTo>
                  <a:pt x="96" y="106"/>
                  <a:pt x="96" y="106"/>
                  <a:pt x="96" y="106"/>
                </a:cubicBezTo>
                <a:cubicBezTo>
                  <a:pt x="96" y="103"/>
                  <a:pt x="96" y="102"/>
                  <a:pt x="96" y="102"/>
                </a:cubicBezTo>
                <a:cubicBezTo>
                  <a:pt x="96" y="98"/>
                  <a:pt x="97" y="94"/>
                  <a:pt x="98" y="91"/>
                </a:cubicBezTo>
                <a:cubicBezTo>
                  <a:pt x="100" y="87"/>
                  <a:pt x="102" y="85"/>
                  <a:pt x="104" y="83"/>
                </a:cubicBezTo>
                <a:cubicBezTo>
                  <a:pt x="107" y="80"/>
                  <a:pt x="109" y="78"/>
                  <a:pt x="112" y="76"/>
                </a:cubicBezTo>
                <a:cubicBezTo>
                  <a:pt x="115" y="74"/>
                  <a:pt x="118" y="73"/>
                  <a:pt x="120" y="71"/>
                </a:cubicBezTo>
                <a:cubicBezTo>
                  <a:pt x="123" y="70"/>
                  <a:pt x="125" y="68"/>
                  <a:pt x="126" y="66"/>
                </a:cubicBezTo>
                <a:cubicBezTo>
                  <a:pt x="128" y="64"/>
                  <a:pt x="129" y="62"/>
                  <a:pt x="129" y="60"/>
                </a:cubicBezTo>
                <a:cubicBezTo>
                  <a:pt x="129" y="58"/>
                  <a:pt x="128" y="56"/>
                  <a:pt x="126" y="54"/>
                </a:cubicBezTo>
                <a:cubicBezTo>
                  <a:pt x="124" y="53"/>
                  <a:pt x="122" y="52"/>
                  <a:pt x="119" y="52"/>
                </a:cubicBezTo>
                <a:cubicBezTo>
                  <a:pt x="116" y="52"/>
                  <a:pt x="113" y="53"/>
                  <a:pt x="110" y="56"/>
                </a:cubicBezTo>
                <a:cubicBezTo>
                  <a:pt x="109" y="56"/>
                  <a:pt x="108" y="57"/>
                  <a:pt x="107" y="59"/>
                </a:cubicBezTo>
                <a:cubicBezTo>
                  <a:pt x="97" y="50"/>
                  <a:pt x="97" y="50"/>
                  <a:pt x="97" y="50"/>
                </a:cubicBezTo>
                <a:cubicBezTo>
                  <a:pt x="99" y="48"/>
                  <a:pt x="101" y="46"/>
                  <a:pt x="103" y="44"/>
                </a:cubicBezTo>
                <a:cubicBezTo>
                  <a:pt x="108" y="40"/>
                  <a:pt x="114" y="38"/>
                  <a:pt x="121" y="38"/>
                </a:cubicBezTo>
                <a:cubicBezTo>
                  <a:pt x="128" y="38"/>
                  <a:pt x="133" y="40"/>
                  <a:pt x="137" y="44"/>
                </a:cubicBezTo>
                <a:cubicBezTo>
                  <a:pt x="142" y="47"/>
                  <a:pt x="144" y="52"/>
                  <a:pt x="144" y="59"/>
                </a:cubicBezTo>
                <a:cubicBezTo>
                  <a:pt x="144" y="63"/>
                  <a:pt x="143" y="67"/>
                  <a:pt x="141" y="70"/>
                </a:cubicBezTo>
                <a:cubicBezTo>
                  <a:pt x="138" y="73"/>
                  <a:pt x="136" y="76"/>
                  <a:pt x="133" y="78"/>
                </a:cubicBezTo>
                <a:cubicBezTo>
                  <a:pt x="130" y="80"/>
                  <a:pt x="126" y="82"/>
                  <a:pt x="123" y="84"/>
                </a:cubicBezTo>
                <a:cubicBezTo>
                  <a:pt x="120" y="86"/>
                  <a:pt x="117" y="88"/>
                  <a:pt x="115" y="90"/>
                </a:cubicBezTo>
                <a:cubicBezTo>
                  <a:pt x="113" y="92"/>
                  <a:pt x="111" y="94"/>
                  <a:pt x="111" y="97"/>
                </a:cubicBezTo>
                <a:cubicBezTo>
                  <a:pt x="133" y="97"/>
                  <a:pt x="133" y="97"/>
                  <a:pt x="133" y="97"/>
                </a:cubicBezTo>
                <a:cubicBezTo>
                  <a:pt x="133" y="89"/>
                  <a:pt x="133" y="89"/>
                  <a:pt x="133" y="89"/>
                </a:cubicBezTo>
                <a:lnTo>
                  <a:pt x="145" y="8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6" name="Freeform 274"/>
          <p:cNvSpPr>
            <a:spLocks noEditPoints="1"/>
          </p:cNvSpPr>
          <p:nvPr/>
        </p:nvSpPr>
        <p:spPr bwMode="auto">
          <a:xfrm>
            <a:off x="10133279" y="4423869"/>
            <a:ext cx="261447" cy="172856"/>
          </a:xfrm>
          <a:custGeom>
            <a:avLst/>
            <a:gdLst>
              <a:gd name="T0" fmla="*/ 180 w 182"/>
              <a:gd name="T1" fmla="*/ 8 h 121"/>
              <a:gd name="T2" fmla="*/ 181 w 182"/>
              <a:gd name="T3" fmla="*/ 14 h 121"/>
              <a:gd name="T4" fmla="*/ 178 w 182"/>
              <a:gd name="T5" fmla="*/ 20 h 121"/>
              <a:gd name="T6" fmla="*/ 94 w 182"/>
              <a:gd name="T7" fmla="*/ 117 h 121"/>
              <a:gd name="T8" fmla="*/ 85 w 182"/>
              <a:gd name="T9" fmla="*/ 121 h 121"/>
              <a:gd name="T10" fmla="*/ 12 w 182"/>
              <a:gd name="T11" fmla="*/ 121 h 121"/>
              <a:gd name="T12" fmla="*/ 6 w 182"/>
              <a:gd name="T13" fmla="*/ 120 h 121"/>
              <a:gd name="T14" fmla="*/ 1 w 182"/>
              <a:gd name="T15" fmla="*/ 114 h 121"/>
              <a:gd name="T16" fmla="*/ 0 w 182"/>
              <a:gd name="T17" fmla="*/ 108 h 121"/>
              <a:gd name="T18" fmla="*/ 3 w 182"/>
              <a:gd name="T19" fmla="*/ 101 h 121"/>
              <a:gd name="T20" fmla="*/ 88 w 182"/>
              <a:gd name="T21" fmla="*/ 5 h 121"/>
              <a:gd name="T22" fmla="*/ 97 w 182"/>
              <a:gd name="T23" fmla="*/ 0 h 121"/>
              <a:gd name="T24" fmla="*/ 169 w 182"/>
              <a:gd name="T25" fmla="*/ 0 h 121"/>
              <a:gd name="T26" fmla="*/ 176 w 182"/>
              <a:gd name="T27" fmla="*/ 2 h 121"/>
              <a:gd name="T28" fmla="*/ 180 w 182"/>
              <a:gd name="T29" fmla="*/ 8 h 121"/>
              <a:gd name="T30" fmla="*/ 85 w 182"/>
              <a:gd name="T31" fmla="*/ 109 h 121"/>
              <a:gd name="T32" fmla="*/ 116 w 182"/>
              <a:gd name="T33" fmla="*/ 73 h 121"/>
              <a:gd name="T34" fmla="*/ 44 w 182"/>
              <a:gd name="T35" fmla="*/ 73 h 121"/>
              <a:gd name="T36" fmla="*/ 12 w 182"/>
              <a:gd name="T37" fmla="*/ 109 h 121"/>
              <a:gd name="T38" fmla="*/ 85 w 182"/>
              <a:gd name="T39" fmla="*/ 10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2" h="121">
                <a:moveTo>
                  <a:pt x="180" y="8"/>
                </a:moveTo>
                <a:cubicBezTo>
                  <a:pt x="181" y="10"/>
                  <a:pt x="182" y="12"/>
                  <a:pt x="181" y="14"/>
                </a:cubicBezTo>
                <a:cubicBezTo>
                  <a:pt x="181" y="17"/>
                  <a:pt x="180" y="19"/>
                  <a:pt x="178" y="20"/>
                </a:cubicBezTo>
                <a:cubicBezTo>
                  <a:pt x="94" y="117"/>
                  <a:pt x="94" y="117"/>
                  <a:pt x="94" y="117"/>
                </a:cubicBezTo>
                <a:cubicBezTo>
                  <a:pt x="91" y="120"/>
                  <a:pt x="88" y="121"/>
                  <a:pt x="85" y="121"/>
                </a:cubicBezTo>
                <a:cubicBezTo>
                  <a:pt x="12" y="121"/>
                  <a:pt x="12" y="121"/>
                  <a:pt x="12" y="121"/>
                </a:cubicBezTo>
                <a:cubicBezTo>
                  <a:pt x="10" y="121"/>
                  <a:pt x="7" y="121"/>
                  <a:pt x="6" y="120"/>
                </a:cubicBezTo>
                <a:cubicBezTo>
                  <a:pt x="4" y="118"/>
                  <a:pt x="2" y="116"/>
                  <a:pt x="1" y="114"/>
                </a:cubicBezTo>
                <a:cubicBezTo>
                  <a:pt x="0" y="112"/>
                  <a:pt x="0" y="110"/>
                  <a:pt x="0" y="108"/>
                </a:cubicBezTo>
                <a:cubicBezTo>
                  <a:pt x="0" y="105"/>
                  <a:pt x="1" y="103"/>
                  <a:pt x="3" y="101"/>
                </a:cubicBezTo>
                <a:cubicBezTo>
                  <a:pt x="88" y="5"/>
                  <a:pt x="88" y="5"/>
                  <a:pt x="88" y="5"/>
                </a:cubicBezTo>
                <a:cubicBezTo>
                  <a:pt x="90" y="2"/>
                  <a:pt x="93" y="0"/>
                  <a:pt x="97" y="0"/>
                </a:cubicBezTo>
                <a:cubicBezTo>
                  <a:pt x="169" y="0"/>
                  <a:pt x="169" y="0"/>
                  <a:pt x="169" y="0"/>
                </a:cubicBezTo>
                <a:cubicBezTo>
                  <a:pt x="172" y="0"/>
                  <a:pt x="174" y="1"/>
                  <a:pt x="176" y="2"/>
                </a:cubicBezTo>
                <a:cubicBezTo>
                  <a:pt x="178" y="4"/>
                  <a:pt x="179" y="5"/>
                  <a:pt x="180" y="8"/>
                </a:cubicBezTo>
                <a:close/>
                <a:moveTo>
                  <a:pt x="85" y="109"/>
                </a:moveTo>
                <a:cubicBezTo>
                  <a:pt x="116" y="73"/>
                  <a:pt x="116" y="73"/>
                  <a:pt x="116" y="73"/>
                </a:cubicBezTo>
                <a:cubicBezTo>
                  <a:pt x="44" y="73"/>
                  <a:pt x="44" y="73"/>
                  <a:pt x="44" y="73"/>
                </a:cubicBezTo>
                <a:cubicBezTo>
                  <a:pt x="12" y="109"/>
                  <a:pt x="12" y="109"/>
                  <a:pt x="12" y="109"/>
                </a:cubicBezTo>
                <a:lnTo>
                  <a:pt x="85" y="10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7" name="Freeform 275"/>
          <p:cNvSpPr/>
          <p:nvPr/>
        </p:nvSpPr>
        <p:spPr bwMode="auto">
          <a:xfrm>
            <a:off x="10457386" y="4389298"/>
            <a:ext cx="226876" cy="213911"/>
          </a:xfrm>
          <a:custGeom>
            <a:avLst/>
            <a:gdLst>
              <a:gd name="T0" fmla="*/ 154 w 158"/>
              <a:gd name="T1" fmla="*/ 117 h 149"/>
              <a:gd name="T2" fmla="*/ 135 w 158"/>
              <a:gd name="T3" fmla="*/ 120 h 149"/>
              <a:gd name="T4" fmla="*/ 124 w 158"/>
              <a:gd name="T5" fmla="*/ 113 h 149"/>
              <a:gd name="T6" fmla="*/ 107 w 158"/>
              <a:gd name="T7" fmla="*/ 123 h 149"/>
              <a:gd name="T8" fmla="*/ 109 w 158"/>
              <a:gd name="T9" fmla="*/ 145 h 149"/>
              <a:gd name="T10" fmla="*/ 106 w 158"/>
              <a:gd name="T11" fmla="*/ 145 h 149"/>
              <a:gd name="T12" fmla="*/ 86 w 158"/>
              <a:gd name="T13" fmla="*/ 148 h 149"/>
              <a:gd name="T14" fmla="*/ 67 w 158"/>
              <a:gd name="T15" fmla="*/ 146 h 149"/>
              <a:gd name="T16" fmla="*/ 65 w 158"/>
              <a:gd name="T17" fmla="*/ 131 h 149"/>
              <a:gd name="T18" fmla="*/ 72 w 158"/>
              <a:gd name="T19" fmla="*/ 120 h 149"/>
              <a:gd name="T20" fmla="*/ 69 w 158"/>
              <a:gd name="T21" fmla="*/ 101 h 149"/>
              <a:gd name="T22" fmla="*/ 42 w 158"/>
              <a:gd name="T23" fmla="*/ 101 h 149"/>
              <a:gd name="T24" fmla="*/ 38 w 158"/>
              <a:gd name="T25" fmla="*/ 121 h 149"/>
              <a:gd name="T26" fmla="*/ 45 w 158"/>
              <a:gd name="T27" fmla="*/ 132 h 149"/>
              <a:gd name="T28" fmla="*/ 42 w 158"/>
              <a:gd name="T29" fmla="*/ 146 h 149"/>
              <a:gd name="T30" fmla="*/ 7 w 158"/>
              <a:gd name="T31" fmla="*/ 147 h 149"/>
              <a:gd name="T32" fmla="*/ 2 w 158"/>
              <a:gd name="T33" fmla="*/ 146 h 149"/>
              <a:gd name="T34" fmla="*/ 1 w 158"/>
              <a:gd name="T35" fmla="*/ 146 h 149"/>
              <a:gd name="T36" fmla="*/ 0 w 158"/>
              <a:gd name="T37" fmla="*/ 49 h 149"/>
              <a:gd name="T38" fmla="*/ 5 w 158"/>
              <a:gd name="T39" fmla="*/ 49 h 149"/>
              <a:gd name="T40" fmla="*/ 31 w 158"/>
              <a:gd name="T41" fmla="*/ 52 h 149"/>
              <a:gd name="T42" fmla="*/ 46 w 158"/>
              <a:gd name="T43" fmla="*/ 40 h 149"/>
              <a:gd name="T44" fmla="*/ 41 w 158"/>
              <a:gd name="T45" fmla="*/ 31 h 149"/>
              <a:gd name="T46" fmla="*/ 37 w 158"/>
              <a:gd name="T47" fmla="*/ 17 h 149"/>
              <a:gd name="T48" fmla="*/ 56 w 158"/>
              <a:gd name="T49" fmla="*/ 0 h 149"/>
              <a:gd name="T50" fmla="*/ 74 w 158"/>
              <a:gd name="T51" fmla="*/ 16 h 149"/>
              <a:gd name="T52" fmla="*/ 68 w 158"/>
              <a:gd name="T53" fmla="*/ 29 h 149"/>
              <a:gd name="T54" fmla="*/ 63 w 158"/>
              <a:gd name="T55" fmla="*/ 41 h 149"/>
              <a:gd name="T56" fmla="*/ 77 w 158"/>
              <a:gd name="T57" fmla="*/ 51 h 149"/>
              <a:gd name="T58" fmla="*/ 109 w 158"/>
              <a:gd name="T59" fmla="*/ 48 h 149"/>
              <a:gd name="T60" fmla="*/ 109 w 158"/>
              <a:gd name="T61" fmla="*/ 50 h 149"/>
              <a:gd name="T62" fmla="*/ 108 w 158"/>
              <a:gd name="T63" fmla="*/ 56 h 149"/>
              <a:gd name="T64" fmla="*/ 109 w 158"/>
              <a:gd name="T65" fmla="*/ 90 h 149"/>
              <a:gd name="T66" fmla="*/ 122 w 158"/>
              <a:gd name="T67" fmla="*/ 93 h 149"/>
              <a:gd name="T68" fmla="*/ 134 w 158"/>
              <a:gd name="T69" fmla="*/ 86 h 149"/>
              <a:gd name="T70" fmla="*/ 154 w 158"/>
              <a:gd name="T71" fmla="*/ 9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149">
                <a:moveTo>
                  <a:pt x="158" y="104"/>
                </a:moveTo>
                <a:cubicBezTo>
                  <a:pt x="158" y="109"/>
                  <a:pt x="156" y="113"/>
                  <a:pt x="154" y="117"/>
                </a:cubicBezTo>
                <a:cubicBezTo>
                  <a:pt x="151" y="120"/>
                  <a:pt x="147" y="122"/>
                  <a:pt x="142" y="122"/>
                </a:cubicBezTo>
                <a:cubicBezTo>
                  <a:pt x="139" y="122"/>
                  <a:pt x="137" y="121"/>
                  <a:pt x="135" y="120"/>
                </a:cubicBezTo>
                <a:cubicBezTo>
                  <a:pt x="132" y="119"/>
                  <a:pt x="130" y="118"/>
                  <a:pt x="129" y="117"/>
                </a:cubicBezTo>
                <a:cubicBezTo>
                  <a:pt x="128" y="115"/>
                  <a:pt x="126" y="114"/>
                  <a:pt x="124" y="113"/>
                </a:cubicBezTo>
                <a:cubicBezTo>
                  <a:pt x="122" y="112"/>
                  <a:pt x="119" y="111"/>
                  <a:pt x="117" y="111"/>
                </a:cubicBezTo>
                <a:cubicBezTo>
                  <a:pt x="110" y="111"/>
                  <a:pt x="107" y="115"/>
                  <a:pt x="107" y="123"/>
                </a:cubicBezTo>
                <a:cubicBezTo>
                  <a:pt x="107" y="126"/>
                  <a:pt x="107" y="129"/>
                  <a:pt x="108" y="134"/>
                </a:cubicBezTo>
                <a:cubicBezTo>
                  <a:pt x="109" y="139"/>
                  <a:pt x="110" y="142"/>
                  <a:pt x="109" y="145"/>
                </a:cubicBezTo>
                <a:cubicBezTo>
                  <a:pt x="109" y="145"/>
                  <a:pt x="109" y="145"/>
                  <a:pt x="109" y="145"/>
                </a:cubicBezTo>
                <a:cubicBezTo>
                  <a:pt x="108" y="145"/>
                  <a:pt x="107" y="145"/>
                  <a:pt x="106" y="145"/>
                </a:cubicBezTo>
                <a:cubicBezTo>
                  <a:pt x="104" y="146"/>
                  <a:pt x="101" y="146"/>
                  <a:pt x="97" y="147"/>
                </a:cubicBezTo>
                <a:cubicBezTo>
                  <a:pt x="93" y="147"/>
                  <a:pt x="90" y="147"/>
                  <a:pt x="86" y="148"/>
                </a:cubicBezTo>
                <a:cubicBezTo>
                  <a:pt x="83" y="148"/>
                  <a:pt x="80" y="148"/>
                  <a:pt x="77" y="148"/>
                </a:cubicBezTo>
                <a:cubicBezTo>
                  <a:pt x="73" y="148"/>
                  <a:pt x="70" y="147"/>
                  <a:pt x="67" y="146"/>
                </a:cubicBezTo>
                <a:cubicBezTo>
                  <a:pt x="65" y="144"/>
                  <a:pt x="63" y="141"/>
                  <a:pt x="63" y="138"/>
                </a:cubicBezTo>
                <a:cubicBezTo>
                  <a:pt x="63" y="136"/>
                  <a:pt x="64" y="133"/>
                  <a:pt x="65" y="131"/>
                </a:cubicBezTo>
                <a:cubicBezTo>
                  <a:pt x="66" y="129"/>
                  <a:pt x="67" y="127"/>
                  <a:pt x="68" y="126"/>
                </a:cubicBezTo>
                <a:cubicBezTo>
                  <a:pt x="70" y="124"/>
                  <a:pt x="71" y="123"/>
                  <a:pt x="72" y="120"/>
                </a:cubicBezTo>
                <a:cubicBezTo>
                  <a:pt x="73" y="118"/>
                  <a:pt x="74" y="116"/>
                  <a:pt x="74" y="113"/>
                </a:cubicBezTo>
                <a:cubicBezTo>
                  <a:pt x="74" y="108"/>
                  <a:pt x="72" y="104"/>
                  <a:pt x="69" y="101"/>
                </a:cubicBezTo>
                <a:cubicBezTo>
                  <a:pt x="65" y="98"/>
                  <a:pt x="61" y="97"/>
                  <a:pt x="56" y="97"/>
                </a:cubicBezTo>
                <a:cubicBezTo>
                  <a:pt x="51" y="97"/>
                  <a:pt x="46" y="98"/>
                  <a:pt x="42" y="101"/>
                </a:cubicBezTo>
                <a:cubicBezTo>
                  <a:pt x="39" y="104"/>
                  <a:pt x="37" y="108"/>
                  <a:pt x="37" y="113"/>
                </a:cubicBezTo>
                <a:cubicBezTo>
                  <a:pt x="37" y="116"/>
                  <a:pt x="37" y="119"/>
                  <a:pt x="38" y="121"/>
                </a:cubicBezTo>
                <a:cubicBezTo>
                  <a:pt x="39" y="124"/>
                  <a:pt x="40" y="126"/>
                  <a:pt x="41" y="127"/>
                </a:cubicBezTo>
                <a:cubicBezTo>
                  <a:pt x="43" y="129"/>
                  <a:pt x="44" y="131"/>
                  <a:pt x="45" y="132"/>
                </a:cubicBezTo>
                <a:cubicBezTo>
                  <a:pt x="45" y="134"/>
                  <a:pt x="46" y="136"/>
                  <a:pt x="46" y="137"/>
                </a:cubicBezTo>
                <a:cubicBezTo>
                  <a:pt x="46" y="140"/>
                  <a:pt x="45" y="143"/>
                  <a:pt x="42" y="146"/>
                </a:cubicBezTo>
                <a:cubicBezTo>
                  <a:pt x="39" y="148"/>
                  <a:pt x="36" y="149"/>
                  <a:pt x="31" y="149"/>
                </a:cubicBezTo>
                <a:cubicBezTo>
                  <a:pt x="25" y="149"/>
                  <a:pt x="17" y="148"/>
                  <a:pt x="7" y="147"/>
                </a:cubicBezTo>
                <a:cubicBezTo>
                  <a:pt x="7" y="146"/>
                  <a:pt x="6" y="146"/>
                  <a:pt x="5" y="146"/>
                </a:cubicBezTo>
                <a:cubicBezTo>
                  <a:pt x="4" y="146"/>
                  <a:pt x="3" y="146"/>
                  <a:pt x="2" y="146"/>
                </a:cubicBezTo>
                <a:cubicBezTo>
                  <a:pt x="1" y="146"/>
                  <a:pt x="1" y="146"/>
                  <a:pt x="1" y="146"/>
                </a:cubicBezTo>
                <a:cubicBezTo>
                  <a:pt x="1" y="146"/>
                  <a:pt x="1" y="146"/>
                  <a:pt x="1" y="146"/>
                </a:cubicBezTo>
                <a:cubicBezTo>
                  <a:pt x="1" y="146"/>
                  <a:pt x="0" y="146"/>
                  <a:pt x="0" y="145"/>
                </a:cubicBezTo>
                <a:cubicBezTo>
                  <a:pt x="0" y="49"/>
                  <a:pt x="0" y="49"/>
                  <a:pt x="0" y="49"/>
                </a:cubicBezTo>
                <a:cubicBezTo>
                  <a:pt x="1" y="49"/>
                  <a:pt x="1" y="49"/>
                  <a:pt x="2" y="49"/>
                </a:cubicBezTo>
                <a:cubicBezTo>
                  <a:pt x="3" y="49"/>
                  <a:pt x="4" y="49"/>
                  <a:pt x="5" y="49"/>
                </a:cubicBezTo>
                <a:cubicBezTo>
                  <a:pt x="7" y="50"/>
                  <a:pt x="7" y="50"/>
                  <a:pt x="7" y="50"/>
                </a:cubicBezTo>
                <a:cubicBezTo>
                  <a:pt x="17" y="51"/>
                  <a:pt x="25" y="52"/>
                  <a:pt x="31" y="52"/>
                </a:cubicBezTo>
                <a:cubicBezTo>
                  <a:pt x="36" y="52"/>
                  <a:pt x="39" y="51"/>
                  <a:pt x="42" y="49"/>
                </a:cubicBezTo>
                <a:cubicBezTo>
                  <a:pt x="45" y="46"/>
                  <a:pt x="46" y="43"/>
                  <a:pt x="46" y="40"/>
                </a:cubicBezTo>
                <a:cubicBezTo>
                  <a:pt x="46" y="39"/>
                  <a:pt x="45" y="37"/>
                  <a:pt x="45" y="36"/>
                </a:cubicBezTo>
                <a:cubicBezTo>
                  <a:pt x="44" y="34"/>
                  <a:pt x="43" y="32"/>
                  <a:pt x="41" y="31"/>
                </a:cubicBezTo>
                <a:cubicBezTo>
                  <a:pt x="40" y="29"/>
                  <a:pt x="39" y="27"/>
                  <a:pt x="38" y="24"/>
                </a:cubicBezTo>
                <a:cubicBezTo>
                  <a:pt x="37" y="22"/>
                  <a:pt x="37" y="19"/>
                  <a:pt x="37" y="17"/>
                </a:cubicBezTo>
                <a:cubicBezTo>
                  <a:pt x="37" y="11"/>
                  <a:pt x="39" y="7"/>
                  <a:pt x="42" y="5"/>
                </a:cubicBezTo>
                <a:cubicBezTo>
                  <a:pt x="46" y="2"/>
                  <a:pt x="51" y="0"/>
                  <a:pt x="56" y="0"/>
                </a:cubicBezTo>
                <a:cubicBezTo>
                  <a:pt x="61" y="0"/>
                  <a:pt x="65" y="2"/>
                  <a:pt x="69" y="4"/>
                </a:cubicBezTo>
                <a:cubicBezTo>
                  <a:pt x="72" y="7"/>
                  <a:pt x="74" y="11"/>
                  <a:pt x="74" y="16"/>
                </a:cubicBezTo>
                <a:cubicBezTo>
                  <a:pt x="74" y="19"/>
                  <a:pt x="73" y="21"/>
                  <a:pt x="72" y="23"/>
                </a:cubicBezTo>
                <a:cubicBezTo>
                  <a:pt x="71" y="26"/>
                  <a:pt x="70" y="28"/>
                  <a:pt x="68" y="29"/>
                </a:cubicBezTo>
                <a:cubicBezTo>
                  <a:pt x="67" y="30"/>
                  <a:pt x="66" y="32"/>
                  <a:pt x="65" y="34"/>
                </a:cubicBezTo>
                <a:cubicBezTo>
                  <a:pt x="64" y="36"/>
                  <a:pt x="63" y="39"/>
                  <a:pt x="63" y="41"/>
                </a:cubicBezTo>
                <a:cubicBezTo>
                  <a:pt x="63" y="45"/>
                  <a:pt x="65" y="47"/>
                  <a:pt x="67" y="49"/>
                </a:cubicBezTo>
                <a:cubicBezTo>
                  <a:pt x="70" y="51"/>
                  <a:pt x="73" y="51"/>
                  <a:pt x="77" y="51"/>
                </a:cubicBezTo>
                <a:cubicBezTo>
                  <a:pt x="81" y="51"/>
                  <a:pt x="87" y="51"/>
                  <a:pt x="94" y="50"/>
                </a:cubicBezTo>
                <a:cubicBezTo>
                  <a:pt x="101" y="49"/>
                  <a:pt x="106" y="49"/>
                  <a:pt x="109" y="48"/>
                </a:cubicBezTo>
                <a:cubicBezTo>
                  <a:pt x="109" y="49"/>
                  <a:pt x="109" y="49"/>
                  <a:pt x="109" y="49"/>
                </a:cubicBezTo>
                <a:cubicBezTo>
                  <a:pt x="109" y="49"/>
                  <a:pt x="109" y="49"/>
                  <a:pt x="109" y="50"/>
                </a:cubicBezTo>
                <a:cubicBezTo>
                  <a:pt x="109" y="51"/>
                  <a:pt x="109" y="52"/>
                  <a:pt x="109" y="53"/>
                </a:cubicBezTo>
                <a:cubicBezTo>
                  <a:pt x="108" y="55"/>
                  <a:pt x="108" y="55"/>
                  <a:pt x="108" y="56"/>
                </a:cubicBezTo>
                <a:cubicBezTo>
                  <a:pt x="107" y="65"/>
                  <a:pt x="106" y="73"/>
                  <a:pt x="106" y="79"/>
                </a:cubicBezTo>
                <a:cubicBezTo>
                  <a:pt x="106" y="84"/>
                  <a:pt x="107" y="87"/>
                  <a:pt x="109" y="90"/>
                </a:cubicBezTo>
                <a:cubicBezTo>
                  <a:pt x="112" y="93"/>
                  <a:pt x="115" y="94"/>
                  <a:pt x="118" y="94"/>
                </a:cubicBezTo>
                <a:cubicBezTo>
                  <a:pt x="119" y="94"/>
                  <a:pt x="121" y="94"/>
                  <a:pt x="122" y="93"/>
                </a:cubicBezTo>
                <a:cubicBezTo>
                  <a:pt x="124" y="92"/>
                  <a:pt x="126" y="91"/>
                  <a:pt x="128" y="90"/>
                </a:cubicBezTo>
                <a:cubicBezTo>
                  <a:pt x="129" y="88"/>
                  <a:pt x="131" y="87"/>
                  <a:pt x="134" y="86"/>
                </a:cubicBezTo>
                <a:cubicBezTo>
                  <a:pt x="136" y="85"/>
                  <a:pt x="139" y="85"/>
                  <a:pt x="141" y="85"/>
                </a:cubicBezTo>
                <a:cubicBezTo>
                  <a:pt x="147" y="85"/>
                  <a:pt x="151" y="87"/>
                  <a:pt x="154" y="91"/>
                </a:cubicBezTo>
                <a:cubicBezTo>
                  <a:pt x="156" y="94"/>
                  <a:pt x="158" y="99"/>
                  <a:pt x="158" y="10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8" name="Freeform 276"/>
          <p:cNvSpPr>
            <a:spLocks noEditPoints="1"/>
          </p:cNvSpPr>
          <p:nvPr/>
        </p:nvSpPr>
        <p:spPr bwMode="auto">
          <a:xfrm>
            <a:off x="10749082" y="4389298"/>
            <a:ext cx="155571" cy="226876"/>
          </a:xfrm>
          <a:custGeom>
            <a:avLst/>
            <a:gdLst>
              <a:gd name="T0" fmla="*/ 109 w 109"/>
              <a:gd name="T1" fmla="*/ 67 h 158"/>
              <a:gd name="T2" fmla="*/ 109 w 109"/>
              <a:gd name="T3" fmla="*/ 79 h 158"/>
              <a:gd name="T4" fmla="*/ 95 w 109"/>
              <a:gd name="T5" fmla="*/ 115 h 158"/>
              <a:gd name="T6" fmla="*/ 60 w 109"/>
              <a:gd name="T7" fmla="*/ 133 h 158"/>
              <a:gd name="T8" fmla="*/ 60 w 109"/>
              <a:gd name="T9" fmla="*/ 145 h 158"/>
              <a:gd name="T10" fmla="*/ 84 w 109"/>
              <a:gd name="T11" fmla="*/ 145 h 158"/>
              <a:gd name="T12" fmla="*/ 89 w 109"/>
              <a:gd name="T13" fmla="*/ 147 h 158"/>
              <a:gd name="T14" fmla="*/ 91 w 109"/>
              <a:gd name="T15" fmla="*/ 151 h 158"/>
              <a:gd name="T16" fmla="*/ 89 w 109"/>
              <a:gd name="T17" fmla="*/ 156 h 158"/>
              <a:gd name="T18" fmla="*/ 84 w 109"/>
              <a:gd name="T19" fmla="*/ 158 h 158"/>
              <a:gd name="T20" fmla="*/ 24 w 109"/>
              <a:gd name="T21" fmla="*/ 158 h 158"/>
              <a:gd name="T22" fmla="*/ 20 w 109"/>
              <a:gd name="T23" fmla="*/ 156 h 158"/>
              <a:gd name="T24" fmla="*/ 18 w 109"/>
              <a:gd name="T25" fmla="*/ 151 h 158"/>
              <a:gd name="T26" fmla="*/ 20 w 109"/>
              <a:gd name="T27" fmla="*/ 147 h 158"/>
              <a:gd name="T28" fmla="*/ 24 w 109"/>
              <a:gd name="T29" fmla="*/ 145 h 158"/>
              <a:gd name="T30" fmla="*/ 48 w 109"/>
              <a:gd name="T31" fmla="*/ 145 h 158"/>
              <a:gd name="T32" fmla="*/ 48 w 109"/>
              <a:gd name="T33" fmla="*/ 133 h 158"/>
              <a:gd name="T34" fmla="*/ 14 w 109"/>
              <a:gd name="T35" fmla="*/ 115 h 158"/>
              <a:gd name="T36" fmla="*/ 0 w 109"/>
              <a:gd name="T37" fmla="*/ 79 h 158"/>
              <a:gd name="T38" fmla="*/ 0 w 109"/>
              <a:gd name="T39" fmla="*/ 67 h 158"/>
              <a:gd name="T40" fmla="*/ 2 w 109"/>
              <a:gd name="T41" fmla="*/ 63 h 158"/>
              <a:gd name="T42" fmla="*/ 6 w 109"/>
              <a:gd name="T43" fmla="*/ 61 h 158"/>
              <a:gd name="T44" fmla="*/ 10 w 109"/>
              <a:gd name="T45" fmla="*/ 63 h 158"/>
              <a:gd name="T46" fmla="*/ 12 w 109"/>
              <a:gd name="T47" fmla="*/ 67 h 158"/>
              <a:gd name="T48" fmla="*/ 12 w 109"/>
              <a:gd name="T49" fmla="*/ 79 h 158"/>
              <a:gd name="T50" fmla="*/ 24 w 109"/>
              <a:gd name="T51" fmla="*/ 109 h 158"/>
              <a:gd name="T52" fmla="*/ 54 w 109"/>
              <a:gd name="T53" fmla="*/ 121 h 158"/>
              <a:gd name="T54" fmla="*/ 84 w 109"/>
              <a:gd name="T55" fmla="*/ 109 h 158"/>
              <a:gd name="T56" fmla="*/ 97 w 109"/>
              <a:gd name="T57" fmla="*/ 79 h 158"/>
              <a:gd name="T58" fmla="*/ 97 w 109"/>
              <a:gd name="T59" fmla="*/ 67 h 158"/>
              <a:gd name="T60" fmla="*/ 98 w 109"/>
              <a:gd name="T61" fmla="*/ 63 h 158"/>
              <a:gd name="T62" fmla="*/ 103 w 109"/>
              <a:gd name="T63" fmla="*/ 61 h 158"/>
              <a:gd name="T64" fmla="*/ 107 w 109"/>
              <a:gd name="T65" fmla="*/ 63 h 158"/>
              <a:gd name="T66" fmla="*/ 109 w 109"/>
              <a:gd name="T67" fmla="*/ 67 h 158"/>
              <a:gd name="T68" fmla="*/ 84 w 109"/>
              <a:gd name="T69" fmla="*/ 30 h 158"/>
              <a:gd name="T70" fmla="*/ 84 w 109"/>
              <a:gd name="T71" fmla="*/ 79 h 158"/>
              <a:gd name="T72" fmla="*/ 76 w 109"/>
              <a:gd name="T73" fmla="*/ 100 h 158"/>
              <a:gd name="T74" fmla="*/ 54 w 109"/>
              <a:gd name="T75" fmla="*/ 109 h 158"/>
              <a:gd name="T76" fmla="*/ 33 w 109"/>
              <a:gd name="T77" fmla="*/ 100 h 158"/>
              <a:gd name="T78" fmla="*/ 24 w 109"/>
              <a:gd name="T79" fmla="*/ 79 h 158"/>
              <a:gd name="T80" fmla="*/ 24 w 109"/>
              <a:gd name="T81" fmla="*/ 30 h 158"/>
              <a:gd name="T82" fmla="*/ 33 w 109"/>
              <a:gd name="T83" fmla="*/ 9 h 158"/>
              <a:gd name="T84" fmla="*/ 54 w 109"/>
              <a:gd name="T85" fmla="*/ 0 h 158"/>
              <a:gd name="T86" fmla="*/ 76 w 109"/>
              <a:gd name="T87" fmla="*/ 9 h 158"/>
              <a:gd name="T88" fmla="*/ 84 w 109"/>
              <a:gd name="T89" fmla="*/ 3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9" h="158">
                <a:moveTo>
                  <a:pt x="109" y="67"/>
                </a:moveTo>
                <a:cubicBezTo>
                  <a:pt x="109" y="79"/>
                  <a:pt x="109" y="79"/>
                  <a:pt x="109" y="79"/>
                </a:cubicBezTo>
                <a:cubicBezTo>
                  <a:pt x="109" y="93"/>
                  <a:pt x="104" y="105"/>
                  <a:pt x="95" y="115"/>
                </a:cubicBezTo>
                <a:cubicBezTo>
                  <a:pt x="85" y="126"/>
                  <a:pt x="74" y="131"/>
                  <a:pt x="60" y="133"/>
                </a:cubicBezTo>
                <a:cubicBezTo>
                  <a:pt x="60" y="145"/>
                  <a:pt x="60" y="145"/>
                  <a:pt x="60" y="145"/>
                </a:cubicBezTo>
                <a:cubicBezTo>
                  <a:pt x="84" y="145"/>
                  <a:pt x="84" y="145"/>
                  <a:pt x="84" y="145"/>
                </a:cubicBezTo>
                <a:cubicBezTo>
                  <a:pt x="86" y="145"/>
                  <a:pt x="88" y="146"/>
                  <a:pt x="89" y="147"/>
                </a:cubicBezTo>
                <a:cubicBezTo>
                  <a:pt x="90" y="148"/>
                  <a:pt x="91" y="150"/>
                  <a:pt x="91" y="151"/>
                </a:cubicBezTo>
                <a:cubicBezTo>
                  <a:pt x="91" y="153"/>
                  <a:pt x="90" y="155"/>
                  <a:pt x="89" y="156"/>
                </a:cubicBezTo>
                <a:cubicBezTo>
                  <a:pt x="88" y="157"/>
                  <a:pt x="86" y="158"/>
                  <a:pt x="84" y="158"/>
                </a:cubicBezTo>
                <a:cubicBezTo>
                  <a:pt x="24" y="158"/>
                  <a:pt x="24" y="158"/>
                  <a:pt x="24" y="158"/>
                </a:cubicBezTo>
                <a:cubicBezTo>
                  <a:pt x="22" y="158"/>
                  <a:pt x="21" y="157"/>
                  <a:pt x="20" y="156"/>
                </a:cubicBezTo>
                <a:cubicBezTo>
                  <a:pt x="19" y="155"/>
                  <a:pt x="18" y="153"/>
                  <a:pt x="18" y="151"/>
                </a:cubicBezTo>
                <a:cubicBezTo>
                  <a:pt x="18" y="150"/>
                  <a:pt x="19" y="148"/>
                  <a:pt x="20" y="147"/>
                </a:cubicBezTo>
                <a:cubicBezTo>
                  <a:pt x="21" y="146"/>
                  <a:pt x="22" y="145"/>
                  <a:pt x="24" y="145"/>
                </a:cubicBezTo>
                <a:cubicBezTo>
                  <a:pt x="48" y="145"/>
                  <a:pt x="48" y="145"/>
                  <a:pt x="48" y="145"/>
                </a:cubicBezTo>
                <a:cubicBezTo>
                  <a:pt x="48" y="133"/>
                  <a:pt x="48" y="133"/>
                  <a:pt x="48" y="133"/>
                </a:cubicBezTo>
                <a:cubicBezTo>
                  <a:pt x="35" y="131"/>
                  <a:pt x="23" y="126"/>
                  <a:pt x="14" y="115"/>
                </a:cubicBezTo>
                <a:cubicBezTo>
                  <a:pt x="4" y="105"/>
                  <a:pt x="0" y="93"/>
                  <a:pt x="0" y="79"/>
                </a:cubicBezTo>
                <a:cubicBezTo>
                  <a:pt x="0" y="67"/>
                  <a:pt x="0" y="67"/>
                  <a:pt x="0" y="67"/>
                </a:cubicBezTo>
                <a:cubicBezTo>
                  <a:pt x="0" y="65"/>
                  <a:pt x="0" y="64"/>
                  <a:pt x="2" y="63"/>
                </a:cubicBezTo>
                <a:cubicBezTo>
                  <a:pt x="3" y="61"/>
                  <a:pt x="4" y="61"/>
                  <a:pt x="6" y="61"/>
                </a:cubicBezTo>
                <a:cubicBezTo>
                  <a:pt x="7" y="61"/>
                  <a:pt x="9" y="61"/>
                  <a:pt x="10" y="63"/>
                </a:cubicBezTo>
                <a:cubicBezTo>
                  <a:pt x="11" y="64"/>
                  <a:pt x="12" y="65"/>
                  <a:pt x="12" y="67"/>
                </a:cubicBezTo>
                <a:cubicBezTo>
                  <a:pt x="12" y="79"/>
                  <a:pt x="12" y="79"/>
                  <a:pt x="12" y="79"/>
                </a:cubicBezTo>
                <a:cubicBezTo>
                  <a:pt x="12" y="91"/>
                  <a:pt x="16" y="101"/>
                  <a:pt x="24" y="109"/>
                </a:cubicBezTo>
                <a:cubicBezTo>
                  <a:pt x="33" y="117"/>
                  <a:pt x="43" y="121"/>
                  <a:pt x="54" y="121"/>
                </a:cubicBezTo>
                <a:cubicBezTo>
                  <a:pt x="66" y="121"/>
                  <a:pt x="76" y="117"/>
                  <a:pt x="84" y="109"/>
                </a:cubicBezTo>
                <a:cubicBezTo>
                  <a:pt x="92" y="101"/>
                  <a:pt x="97" y="91"/>
                  <a:pt x="97" y="79"/>
                </a:cubicBezTo>
                <a:cubicBezTo>
                  <a:pt x="97" y="67"/>
                  <a:pt x="97" y="67"/>
                  <a:pt x="97" y="67"/>
                </a:cubicBezTo>
                <a:cubicBezTo>
                  <a:pt x="97" y="65"/>
                  <a:pt x="97" y="64"/>
                  <a:pt x="98" y="63"/>
                </a:cubicBezTo>
                <a:cubicBezTo>
                  <a:pt x="100" y="61"/>
                  <a:pt x="101" y="61"/>
                  <a:pt x="103" y="61"/>
                </a:cubicBezTo>
                <a:cubicBezTo>
                  <a:pt x="104" y="61"/>
                  <a:pt x="106" y="61"/>
                  <a:pt x="107" y="63"/>
                </a:cubicBezTo>
                <a:cubicBezTo>
                  <a:pt x="108" y="64"/>
                  <a:pt x="109" y="65"/>
                  <a:pt x="109" y="67"/>
                </a:cubicBezTo>
                <a:close/>
                <a:moveTo>
                  <a:pt x="84" y="30"/>
                </a:moveTo>
                <a:cubicBezTo>
                  <a:pt x="84" y="79"/>
                  <a:pt x="84" y="79"/>
                  <a:pt x="84" y="79"/>
                </a:cubicBezTo>
                <a:cubicBezTo>
                  <a:pt x="84" y="87"/>
                  <a:pt x="82" y="94"/>
                  <a:pt x="76" y="100"/>
                </a:cubicBezTo>
                <a:cubicBezTo>
                  <a:pt x="70" y="106"/>
                  <a:pt x="63" y="109"/>
                  <a:pt x="54" y="109"/>
                </a:cubicBezTo>
                <a:cubicBezTo>
                  <a:pt x="46" y="109"/>
                  <a:pt x="39" y="106"/>
                  <a:pt x="33" y="100"/>
                </a:cubicBezTo>
                <a:cubicBezTo>
                  <a:pt x="27" y="94"/>
                  <a:pt x="24" y="87"/>
                  <a:pt x="24" y="79"/>
                </a:cubicBezTo>
                <a:cubicBezTo>
                  <a:pt x="24" y="30"/>
                  <a:pt x="24" y="30"/>
                  <a:pt x="24" y="30"/>
                </a:cubicBezTo>
                <a:cubicBezTo>
                  <a:pt x="24" y="22"/>
                  <a:pt x="27" y="15"/>
                  <a:pt x="33" y="9"/>
                </a:cubicBezTo>
                <a:cubicBezTo>
                  <a:pt x="39" y="3"/>
                  <a:pt x="46" y="0"/>
                  <a:pt x="54" y="0"/>
                </a:cubicBezTo>
                <a:cubicBezTo>
                  <a:pt x="63" y="0"/>
                  <a:pt x="70" y="3"/>
                  <a:pt x="76" y="9"/>
                </a:cubicBezTo>
                <a:cubicBezTo>
                  <a:pt x="82" y="15"/>
                  <a:pt x="84" y="22"/>
                  <a:pt x="84"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9" name="Freeform 277"/>
          <p:cNvSpPr>
            <a:spLocks noEditPoints="1"/>
          </p:cNvSpPr>
          <p:nvPr/>
        </p:nvSpPr>
        <p:spPr bwMode="auto">
          <a:xfrm>
            <a:off x="10971634" y="4389298"/>
            <a:ext cx="187983" cy="226876"/>
          </a:xfrm>
          <a:custGeom>
            <a:avLst/>
            <a:gdLst>
              <a:gd name="T0" fmla="*/ 130 w 131"/>
              <a:gd name="T1" fmla="*/ 33 h 158"/>
              <a:gd name="T2" fmla="*/ 95 w 131"/>
              <a:gd name="T3" fmla="*/ 67 h 158"/>
              <a:gd name="T4" fmla="*/ 95 w 131"/>
              <a:gd name="T5" fmla="*/ 79 h 158"/>
              <a:gd name="T6" fmla="*/ 87 w 131"/>
              <a:gd name="T7" fmla="*/ 100 h 158"/>
              <a:gd name="T8" fmla="*/ 65 w 131"/>
              <a:gd name="T9" fmla="*/ 109 h 158"/>
              <a:gd name="T10" fmla="*/ 55 w 131"/>
              <a:gd name="T11" fmla="*/ 107 h 158"/>
              <a:gd name="T12" fmla="*/ 46 w 131"/>
              <a:gd name="T13" fmla="*/ 116 h 158"/>
              <a:gd name="T14" fmla="*/ 65 w 131"/>
              <a:gd name="T15" fmla="*/ 121 h 158"/>
              <a:gd name="T16" fmla="*/ 95 w 131"/>
              <a:gd name="T17" fmla="*/ 109 h 158"/>
              <a:gd name="T18" fmla="*/ 108 w 131"/>
              <a:gd name="T19" fmla="*/ 79 h 158"/>
              <a:gd name="T20" fmla="*/ 108 w 131"/>
              <a:gd name="T21" fmla="*/ 67 h 158"/>
              <a:gd name="T22" fmla="*/ 109 w 131"/>
              <a:gd name="T23" fmla="*/ 63 h 158"/>
              <a:gd name="T24" fmla="*/ 114 w 131"/>
              <a:gd name="T25" fmla="*/ 61 h 158"/>
              <a:gd name="T26" fmla="*/ 118 w 131"/>
              <a:gd name="T27" fmla="*/ 63 h 158"/>
              <a:gd name="T28" fmla="*/ 120 w 131"/>
              <a:gd name="T29" fmla="*/ 67 h 158"/>
              <a:gd name="T30" fmla="*/ 120 w 131"/>
              <a:gd name="T31" fmla="*/ 79 h 158"/>
              <a:gd name="T32" fmla="*/ 106 w 131"/>
              <a:gd name="T33" fmla="*/ 115 h 158"/>
              <a:gd name="T34" fmla="*/ 71 w 131"/>
              <a:gd name="T35" fmla="*/ 133 h 158"/>
              <a:gd name="T36" fmla="*/ 71 w 131"/>
              <a:gd name="T37" fmla="*/ 145 h 158"/>
              <a:gd name="T38" fmla="*/ 95 w 131"/>
              <a:gd name="T39" fmla="*/ 145 h 158"/>
              <a:gd name="T40" fmla="*/ 100 w 131"/>
              <a:gd name="T41" fmla="*/ 147 h 158"/>
              <a:gd name="T42" fmla="*/ 102 w 131"/>
              <a:gd name="T43" fmla="*/ 151 h 158"/>
              <a:gd name="T44" fmla="*/ 100 w 131"/>
              <a:gd name="T45" fmla="*/ 156 h 158"/>
              <a:gd name="T46" fmla="*/ 95 w 131"/>
              <a:gd name="T47" fmla="*/ 158 h 158"/>
              <a:gd name="T48" fmla="*/ 35 w 131"/>
              <a:gd name="T49" fmla="*/ 158 h 158"/>
              <a:gd name="T50" fmla="*/ 31 w 131"/>
              <a:gd name="T51" fmla="*/ 156 h 158"/>
              <a:gd name="T52" fmla="*/ 29 w 131"/>
              <a:gd name="T53" fmla="*/ 151 h 158"/>
              <a:gd name="T54" fmla="*/ 31 w 131"/>
              <a:gd name="T55" fmla="*/ 147 h 158"/>
              <a:gd name="T56" fmla="*/ 35 w 131"/>
              <a:gd name="T57" fmla="*/ 145 h 158"/>
              <a:gd name="T58" fmla="*/ 59 w 131"/>
              <a:gd name="T59" fmla="*/ 145 h 158"/>
              <a:gd name="T60" fmla="*/ 59 w 131"/>
              <a:gd name="T61" fmla="*/ 133 h 158"/>
              <a:gd name="T62" fmla="*/ 37 w 131"/>
              <a:gd name="T63" fmla="*/ 125 h 158"/>
              <a:gd name="T64" fmla="*/ 13 w 131"/>
              <a:gd name="T65" fmla="*/ 149 h 158"/>
              <a:gd name="T66" fmla="*/ 11 w 131"/>
              <a:gd name="T67" fmla="*/ 150 h 158"/>
              <a:gd name="T68" fmla="*/ 9 w 131"/>
              <a:gd name="T69" fmla="*/ 149 h 158"/>
              <a:gd name="T70" fmla="*/ 1 w 131"/>
              <a:gd name="T71" fmla="*/ 142 h 158"/>
              <a:gd name="T72" fmla="*/ 0 w 131"/>
              <a:gd name="T73" fmla="*/ 139 h 158"/>
              <a:gd name="T74" fmla="*/ 1 w 131"/>
              <a:gd name="T75" fmla="*/ 137 h 158"/>
              <a:gd name="T76" fmla="*/ 118 w 131"/>
              <a:gd name="T77" fmla="*/ 21 h 158"/>
              <a:gd name="T78" fmla="*/ 120 w 131"/>
              <a:gd name="T79" fmla="*/ 20 h 158"/>
              <a:gd name="T80" fmla="*/ 122 w 131"/>
              <a:gd name="T81" fmla="*/ 21 h 158"/>
              <a:gd name="T82" fmla="*/ 130 w 131"/>
              <a:gd name="T83" fmla="*/ 28 h 158"/>
              <a:gd name="T84" fmla="*/ 131 w 131"/>
              <a:gd name="T85" fmla="*/ 30 h 158"/>
              <a:gd name="T86" fmla="*/ 130 w 131"/>
              <a:gd name="T87" fmla="*/ 33 h 158"/>
              <a:gd name="T88" fmla="*/ 24 w 131"/>
              <a:gd name="T89" fmla="*/ 90 h 158"/>
              <a:gd name="T90" fmla="*/ 15 w 131"/>
              <a:gd name="T91" fmla="*/ 99 h 158"/>
              <a:gd name="T92" fmla="*/ 11 w 131"/>
              <a:gd name="T93" fmla="*/ 79 h 158"/>
              <a:gd name="T94" fmla="*/ 11 w 131"/>
              <a:gd name="T95" fmla="*/ 67 h 158"/>
              <a:gd name="T96" fmla="*/ 13 w 131"/>
              <a:gd name="T97" fmla="*/ 63 h 158"/>
              <a:gd name="T98" fmla="*/ 17 w 131"/>
              <a:gd name="T99" fmla="*/ 61 h 158"/>
              <a:gd name="T100" fmla="*/ 21 w 131"/>
              <a:gd name="T101" fmla="*/ 63 h 158"/>
              <a:gd name="T102" fmla="*/ 23 w 131"/>
              <a:gd name="T103" fmla="*/ 67 h 158"/>
              <a:gd name="T104" fmla="*/ 23 w 131"/>
              <a:gd name="T105" fmla="*/ 79 h 158"/>
              <a:gd name="T106" fmla="*/ 24 w 131"/>
              <a:gd name="T107" fmla="*/ 90 h 158"/>
              <a:gd name="T108" fmla="*/ 94 w 131"/>
              <a:gd name="T109" fmla="*/ 20 h 158"/>
              <a:gd name="T110" fmla="*/ 35 w 131"/>
              <a:gd name="T111" fmla="*/ 79 h 158"/>
              <a:gd name="T112" fmla="*/ 35 w 131"/>
              <a:gd name="T113" fmla="*/ 30 h 158"/>
              <a:gd name="T114" fmla="*/ 44 w 131"/>
              <a:gd name="T115" fmla="*/ 9 h 158"/>
              <a:gd name="T116" fmla="*/ 65 w 131"/>
              <a:gd name="T117" fmla="*/ 0 h 158"/>
              <a:gd name="T118" fmla="*/ 83 w 131"/>
              <a:gd name="T119" fmla="*/ 6 h 158"/>
              <a:gd name="T120" fmla="*/ 94 w 131"/>
              <a:gd name="T121" fmla="*/ 2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 h="158">
                <a:moveTo>
                  <a:pt x="130" y="33"/>
                </a:moveTo>
                <a:cubicBezTo>
                  <a:pt x="95" y="67"/>
                  <a:pt x="95" y="67"/>
                  <a:pt x="95" y="67"/>
                </a:cubicBezTo>
                <a:cubicBezTo>
                  <a:pt x="95" y="79"/>
                  <a:pt x="95" y="79"/>
                  <a:pt x="95" y="79"/>
                </a:cubicBezTo>
                <a:cubicBezTo>
                  <a:pt x="95" y="87"/>
                  <a:pt x="93" y="94"/>
                  <a:pt x="87" y="100"/>
                </a:cubicBezTo>
                <a:cubicBezTo>
                  <a:pt x="81" y="106"/>
                  <a:pt x="74" y="109"/>
                  <a:pt x="65" y="109"/>
                </a:cubicBezTo>
                <a:cubicBezTo>
                  <a:pt x="62" y="109"/>
                  <a:pt x="58" y="109"/>
                  <a:pt x="55" y="107"/>
                </a:cubicBezTo>
                <a:cubicBezTo>
                  <a:pt x="46" y="116"/>
                  <a:pt x="46" y="116"/>
                  <a:pt x="46" y="116"/>
                </a:cubicBezTo>
                <a:cubicBezTo>
                  <a:pt x="52" y="120"/>
                  <a:pt x="58" y="121"/>
                  <a:pt x="65" y="121"/>
                </a:cubicBezTo>
                <a:cubicBezTo>
                  <a:pt x="77" y="121"/>
                  <a:pt x="87" y="117"/>
                  <a:pt x="95" y="109"/>
                </a:cubicBezTo>
                <a:cubicBezTo>
                  <a:pt x="103" y="101"/>
                  <a:pt x="108" y="91"/>
                  <a:pt x="108" y="79"/>
                </a:cubicBezTo>
                <a:cubicBezTo>
                  <a:pt x="108" y="67"/>
                  <a:pt x="108" y="67"/>
                  <a:pt x="108" y="67"/>
                </a:cubicBezTo>
                <a:cubicBezTo>
                  <a:pt x="108" y="65"/>
                  <a:pt x="108" y="64"/>
                  <a:pt x="109" y="63"/>
                </a:cubicBezTo>
                <a:cubicBezTo>
                  <a:pt x="111" y="61"/>
                  <a:pt x="112" y="61"/>
                  <a:pt x="114" y="61"/>
                </a:cubicBezTo>
                <a:cubicBezTo>
                  <a:pt x="115" y="61"/>
                  <a:pt x="117" y="61"/>
                  <a:pt x="118" y="63"/>
                </a:cubicBezTo>
                <a:cubicBezTo>
                  <a:pt x="119" y="64"/>
                  <a:pt x="120" y="65"/>
                  <a:pt x="120" y="67"/>
                </a:cubicBezTo>
                <a:cubicBezTo>
                  <a:pt x="120" y="79"/>
                  <a:pt x="120" y="79"/>
                  <a:pt x="120" y="79"/>
                </a:cubicBezTo>
                <a:cubicBezTo>
                  <a:pt x="120" y="93"/>
                  <a:pt x="115" y="105"/>
                  <a:pt x="106" y="115"/>
                </a:cubicBezTo>
                <a:cubicBezTo>
                  <a:pt x="96" y="126"/>
                  <a:pt x="85" y="131"/>
                  <a:pt x="71" y="133"/>
                </a:cubicBezTo>
                <a:cubicBezTo>
                  <a:pt x="71" y="145"/>
                  <a:pt x="71" y="145"/>
                  <a:pt x="71" y="145"/>
                </a:cubicBezTo>
                <a:cubicBezTo>
                  <a:pt x="95" y="145"/>
                  <a:pt x="95" y="145"/>
                  <a:pt x="95" y="145"/>
                </a:cubicBezTo>
                <a:cubicBezTo>
                  <a:pt x="97" y="145"/>
                  <a:pt x="99" y="146"/>
                  <a:pt x="100" y="147"/>
                </a:cubicBezTo>
                <a:cubicBezTo>
                  <a:pt x="101" y="148"/>
                  <a:pt x="102" y="150"/>
                  <a:pt x="102" y="151"/>
                </a:cubicBezTo>
                <a:cubicBezTo>
                  <a:pt x="102" y="153"/>
                  <a:pt x="101" y="155"/>
                  <a:pt x="100" y="156"/>
                </a:cubicBezTo>
                <a:cubicBezTo>
                  <a:pt x="99" y="157"/>
                  <a:pt x="97" y="158"/>
                  <a:pt x="95" y="158"/>
                </a:cubicBezTo>
                <a:cubicBezTo>
                  <a:pt x="35" y="158"/>
                  <a:pt x="35" y="158"/>
                  <a:pt x="35" y="158"/>
                </a:cubicBezTo>
                <a:cubicBezTo>
                  <a:pt x="33" y="158"/>
                  <a:pt x="32" y="157"/>
                  <a:pt x="31" y="156"/>
                </a:cubicBezTo>
                <a:cubicBezTo>
                  <a:pt x="30" y="155"/>
                  <a:pt x="29" y="153"/>
                  <a:pt x="29" y="151"/>
                </a:cubicBezTo>
                <a:cubicBezTo>
                  <a:pt x="29" y="150"/>
                  <a:pt x="30" y="148"/>
                  <a:pt x="31" y="147"/>
                </a:cubicBezTo>
                <a:cubicBezTo>
                  <a:pt x="32" y="146"/>
                  <a:pt x="33" y="145"/>
                  <a:pt x="35" y="145"/>
                </a:cubicBezTo>
                <a:cubicBezTo>
                  <a:pt x="59" y="145"/>
                  <a:pt x="59" y="145"/>
                  <a:pt x="59" y="145"/>
                </a:cubicBezTo>
                <a:cubicBezTo>
                  <a:pt x="59" y="133"/>
                  <a:pt x="59" y="133"/>
                  <a:pt x="59" y="133"/>
                </a:cubicBezTo>
                <a:cubicBezTo>
                  <a:pt x="51" y="132"/>
                  <a:pt x="44" y="130"/>
                  <a:pt x="37" y="125"/>
                </a:cubicBezTo>
                <a:cubicBezTo>
                  <a:pt x="13" y="149"/>
                  <a:pt x="13" y="149"/>
                  <a:pt x="13" y="149"/>
                </a:cubicBezTo>
                <a:cubicBezTo>
                  <a:pt x="12" y="150"/>
                  <a:pt x="12" y="150"/>
                  <a:pt x="11" y="150"/>
                </a:cubicBezTo>
                <a:cubicBezTo>
                  <a:pt x="10" y="150"/>
                  <a:pt x="9" y="150"/>
                  <a:pt x="9" y="149"/>
                </a:cubicBezTo>
                <a:cubicBezTo>
                  <a:pt x="1" y="142"/>
                  <a:pt x="1" y="142"/>
                  <a:pt x="1" y="142"/>
                </a:cubicBezTo>
                <a:cubicBezTo>
                  <a:pt x="0" y="141"/>
                  <a:pt x="0" y="140"/>
                  <a:pt x="0" y="139"/>
                </a:cubicBezTo>
                <a:cubicBezTo>
                  <a:pt x="0" y="139"/>
                  <a:pt x="0" y="138"/>
                  <a:pt x="1" y="137"/>
                </a:cubicBezTo>
                <a:cubicBezTo>
                  <a:pt x="118" y="21"/>
                  <a:pt x="118" y="21"/>
                  <a:pt x="118" y="21"/>
                </a:cubicBezTo>
                <a:cubicBezTo>
                  <a:pt x="118" y="20"/>
                  <a:pt x="119" y="20"/>
                  <a:pt x="120" y="20"/>
                </a:cubicBezTo>
                <a:cubicBezTo>
                  <a:pt x="120" y="20"/>
                  <a:pt x="121" y="20"/>
                  <a:pt x="122" y="21"/>
                </a:cubicBezTo>
                <a:cubicBezTo>
                  <a:pt x="130" y="28"/>
                  <a:pt x="130" y="28"/>
                  <a:pt x="130" y="28"/>
                </a:cubicBezTo>
                <a:cubicBezTo>
                  <a:pt x="130" y="29"/>
                  <a:pt x="131" y="30"/>
                  <a:pt x="131" y="30"/>
                </a:cubicBezTo>
                <a:cubicBezTo>
                  <a:pt x="131" y="31"/>
                  <a:pt x="130" y="32"/>
                  <a:pt x="130" y="33"/>
                </a:cubicBezTo>
                <a:close/>
                <a:moveTo>
                  <a:pt x="24" y="90"/>
                </a:moveTo>
                <a:cubicBezTo>
                  <a:pt x="15" y="99"/>
                  <a:pt x="15" y="99"/>
                  <a:pt x="15" y="99"/>
                </a:cubicBezTo>
                <a:cubicBezTo>
                  <a:pt x="12" y="93"/>
                  <a:pt x="11" y="86"/>
                  <a:pt x="11" y="79"/>
                </a:cubicBezTo>
                <a:cubicBezTo>
                  <a:pt x="11" y="67"/>
                  <a:pt x="11" y="67"/>
                  <a:pt x="11" y="67"/>
                </a:cubicBezTo>
                <a:cubicBezTo>
                  <a:pt x="11" y="65"/>
                  <a:pt x="11" y="64"/>
                  <a:pt x="13" y="63"/>
                </a:cubicBezTo>
                <a:cubicBezTo>
                  <a:pt x="14" y="61"/>
                  <a:pt x="15" y="61"/>
                  <a:pt x="17" y="61"/>
                </a:cubicBezTo>
                <a:cubicBezTo>
                  <a:pt x="18" y="61"/>
                  <a:pt x="20" y="61"/>
                  <a:pt x="21" y="63"/>
                </a:cubicBezTo>
                <a:cubicBezTo>
                  <a:pt x="22" y="64"/>
                  <a:pt x="23" y="65"/>
                  <a:pt x="23" y="67"/>
                </a:cubicBezTo>
                <a:cubicBezTo>
                  <a:pt x="23" y="79"/>
                  <a:pt x="23" y="79"/>
                  <a:pt x="23" y="79"/>
                </a:cubicBezTo>
                <a:cubicBezTo>
                  <a:pt x="23" y="82"/>
                  <a:pt x="23" y="86"/>
                  <a:pt x="24" y="90"/>
                </a:cubicBezTo>
                <a:close/>
                <a:moveTo>
                  <a:pt x="94" y="20"/>
                </a:moveTo>
                <a:cubicBezTo>
                  <a:pt x="35" y="79"/>
                  <a:pt x="35" y="79"/>
                  <a:pt x="35" y="79"/>
                </a:cubicBezTo>
                <a:cubicBezTo>
                  <a:pt x="35" y="30"/>
                  <a:pt x="35" y="30"/>
                  <a:pt x="35" y="30"/>
                </a:cubicBezTo>
                <a:cubicBezTo>
                  <a:pt x="35" y="22"/>
                  <a:pt x="38" y="15"/>
                  <a:pt x="44" y="9"/>
                </a:cubicBezTo>
                <a:cubicBezTo>
                  <a:pt x="50" y="3"/>
                  <a:pt x="57" y="0"/>
                  <a:pt x="65" y="0"/>
                </a:cubicBezTo>
                <a:cubicBezTo>
                  <a:pt x="72" y="0"/>
                  <a:pt x="77" y="2"/>
                  <a:pt x="83" y="6"/>
                </a:cubicBezTo>
                <a:cubicBezTo>
                  <a:pt x="88" y="10"/>
                  <a:pt x="92" y="14"/>
                  <a:pt x="94" y="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0" name="Freeform 278"/>
          <p:cNvSpPr>
            <a:spLocks noEditPoints="1"/>
          </p:cNvSpPr>
          <p:nvPr/>
        </p:nvSpPr>
        <p:spPr bwMode="auto">
          <a:xfrm>
            <a:off x="11224436" y="4406585"/>
            <a:ext cx="172858" cy="209589"/>
          </a:xfrm>
          <a:custGeom>
            <a:avLst/>
            <a:gdLst>
              <a:gd name="T0" fmla="*/ 121 w 121"/>
              <a:gd name="T1" fmla="*/ 6 h 146"/>
              <a:gd name="T2" fmla="*/ 121 w 121"/>
              <a:gd name="T3" fmla="*/ 79 h 146"/>
              <a:gd name="T4" fmla="*/ 118 w 121"/>
              <a:gd name="T5" fmla="*/ 95 h 146"/>
              <a:gd name="T6" fmla="*/ 110 w 121"/>
              <a:gd name="T7" fmla="*/ 109 h 146"/>
              <a:gd name="T8" fmla="*/ 99 w 121"/>
              <a:gd name="T9" fmla="*/ 121 h 146"/>
              <a:gd name="T10" fmla="*/ 87 w 121"/>
              <a:gd name="T11" fmla="*/ 131 h 146"/>
              <a:gd name="T12" fmla="*/ 75 w 121"/>
              <a:gd name="T13" fmla="*/ 138 h 146"/>
              <a:gd name="T14" fmla="*/ 67 w 121"/>
              <a:gd name="T15" fmla="*/ 143 h 146"/>
              <a:gd name="T16" fmla="*/ 63 w 121"/>
              <a:gd name="T17" fmla="*/ 145 h 146"/>
              <a:gd name="T18" fmla="*/ 60 w 121"/>
              <a:gd name="T19" fmla="*/ 146 h 146"/>
              <a:gd name="T20" fmla="*/ 58 w 121"/>
              <a:gd name="T21" fmla="*/ 145 h 146"/>
              <a:gd name="T22" fmla="*/ 54 w 121"/>
              <a:gd name="T23" fmla="*/ 143 h 146"/>
              <a:gd name="T24" fmla="*/ 45 w 121"/>
              <a:gd name="T25" fmla="*/ 138 h 146"/>
              <a:gd name="T26" fmla="*/ 34 w 121"/>
              <a:gd name="T27" fmla="*/ 131 h 146"/>
              <a:gd name="T28" fmla="*/ 22 w 121"/>
              <a:gd name="T29" fmla="*/ 121 h 146"/>
              <a:gd name="T30" fmla="*/ 11 w 121"/>
              <a:gd name="T31" fmla="*/ 109 h 146"/>
              <a:gd name="T32" fmla="*/ 3 w 121"/>
              <a:gd name="T33" fmla="*/ 95 h 146"/>
              <a:gd name="T34" fmla="*/ 0 w 121"/>
              <a:gd name="T35" fmla="*/ 79 h 146"/>
              <a:gd name="T36" fmla="*/ 0 w 121"/>
              <a:gd name="T37" fmla="*/ 6 h 146"/>
              <a:gd name="T38" fmla="*/ 2 w 121"/>
              <a:gd name="T39" fmla="*/ 2 h 146"/>
              <a:gd name="T40" fmla="*/ 6 w 121"/>
              <a:gd name="T41" fmla="*/ 0 h 146"/>
              <a:gd name="T42" fmla="*/ 115 w 121"/>
              <a:gd name="T43" fmla="*/ 0 h 146"/>
              <a:gd name="T44" fmla="*/ 119 w 121"/>
              <a:gd name="T45" fmla="*/ 2 h 146"/>
              <a:gd name="T46" fmla="*/ 121 w 121"/>
              <a:gd name="T47" fmla="*/ 6 h 146"/>
              <a:gd name="T48" fmla="*/ 103 w 121"/>
              <a:gd name="T49" fmla="*/ 79 h 146"/>
              <a:gd name="T50" fmla="*/ 103 w 121"/>
              <a:gd name="T51" fmla="*/ 18 h 146"/>
              <a:gd name="T52" fmla="*/ 60 w 121"/>
              <a:gd name="T53" fmla="*/ 18 h 146"/>
              <a:gd name="T54" fmla="*/ 60 w 121"/>
              <a:gd name="T55" fmla="*/ 126 h 146"/>
              <a:gd name="T56" fmla="*/ 80 w 121"/>
              <a:gd name="T57" fmla="*/ 113 h 146"/>
              <a:gd name="T58" fmla="*/ 103 w 121"/>
              <a:gd name="T59"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1" h="146">
                <a:moveTo>
                  <a:pt x="121" y="6"/>
                </a:moveTo>
                <a:cubicBezTo>
                  <a:pt x="121" y="79"/>
                  <a:pt x="121" y="79"/>
                  <a:pt x="121" y="79"/>
                </a:cubicBezTo>
                <a:cubicBezTo>
                  <a:pt x="121" y="84"/>
                  <a:pt x="120" y="90"/>
                  <a:pt x="118" y="95"/>
                </a:cubicBezTo>
                <a:cubicBezTo>
                  <a:pt x="115" y="100"/>
                  <a:pt x="113" y="105"/>
                  <a:pt x="110" y="109"/>
                </a:cubicBezTo>
                <a:cubicBezTo>
                  <a:pt x="107" y="113"/>
                  <a:pt x="103" y="117"/>
                  <a:pt x="99" y="121"/>
                </a:cubicBezTo>
                <a:cubicBezTo>
                  <a:pt x="94" y="125"/>
                  <a:pt x="90" y="128"/>
                  <a:pt x="87" y="131"/>
                </a:cubicBezTo>
                <a:cubicBezTo>
                  <a:pt x="83" y="134"/>
                  <a:pt x="79" y="136"/>
                  <a:pt x="75" y="138"/>
                </a:cubicBezTo>
                <a:cubicBezTo>
                  <a:pt x="71" y="141"/>
                  <a:pt x="68" y="142"/>
                  <a:pt x="67" y="143"/>
                </a:cubicBezTo>
                <a:cubicBezTo>
                  <a:pt x="65" y="144"/>
                  <a:pt x="64" y="145"/>
                  <a:pt x="63" y="145"/>
                </a:cubicBezTo>
                <a:cubicBezTo>
                  <a:pt x="62" y="145"/>
                  <a:pt x="61" y="146"/>
                  <a:pt x="60" y="146"/>
                </a:cubicBezTo>
                <a:cubicBezTo>
                  <a:pt x="59" y="146"/>
                  <a:pt x="59" y="145"/>
                  <a:pt x="58" y="145"/>
                </a:cubicBezTo>
                <a:cubicBezTo>
                  <a:pt x="57" y="145"/>
                  <a:pt x="55" y="144"/>
                  <a:pt x="54" y="143"/>
                </a:cubicBezTo>
                <a:cubicBezTo>
                  <a:pt x="52" y="142"/>
                  <a:pt x="49" y="141"/>
                  <a:pt x="45" y="138"/>
                </a:cubicBezTo>
                <a:cubicBezTo>
                  <a:pt x="41" y="136"/>
                  <a:pt x="38" y="134"/>
                  <a:pt x="34" y="131"/>
                </a:cubicBezTo>
                <a:cubicBezTo>
                  <a:pt x="30" y="128"/>
                  <a:pt x="26" y="125"/>
                  <a:pt x="22" y="121"/>
                </a:cubicBezTo>
                <a:cubicBezTo>
                  <a:pt x="18" y="117"/>
                  <a:pt x="14" y="113"/>
                  <a:pt x="11" y="109"/>
                </a:cubicBezTo>
                <a:cubicBezTo>
                  <a:pt x="8" y="105"/>
                  <a:pt x="5" y="100"/>
                  <a:pt x="3" y="95"/>
                </a:cubicBezTo>
                <a:cubicBezTo>
                  <a:pt x="1" y="90"/>
                  <a:pt x="0" y="84"/>
                  <a:pt x="0" y="79"/>
                </a:cubicBezTo>
                <a:cubicBezTo>
                  <a:pt x="0" y="6"/>
                  <a:pt x="0" y="6"/>
                  <a:pt x="0" y="6"/>
                </a:cubicBezTo>
                <a:cubicBezTo>
                  <a:pt x="0" y="5"/>
                  <a:pt x="0" y="3"/>
                  <a:pt x="2" y="2"/>
                </a:cubicBezTo>
                <a:cubicBezTo>
                  <a:pt x="3" y="1"/>
                  <a:pt x="4" y="0"/>
                  <a:pt x="6" y="0"/>
                </a:cubicBezTo>
                <a:cubicBezTo>
                  <a:pt x="115" y="0"/>
                  <a:pt x="115" y="0"/>
                  <a:pt x="115" y="0"/>
                </a:cubicBezTo>
                <a:cubicBezTo>
                  <a:pt x="116" y="0"/>
                  <a:pt x="118" y="1"/>
                  <a:pt x="119" y="2"/>
                </a:cubicBezTo>
                <a:cubicBezTo>
                  <a:pt x="120" y="3"/>
                  <a:pt x="121" y="5"/>
                  <a:pt x="121" y="6"/>
                </a:cubicBezTo>
                <a:close/>
                <a:moveTo>
                  <a:pt x="103" y="79"/>
                </a:moveTo>
                <a:cubicBezTo>
                  <a:pt x="103" y="18"/>
                  <a:pt x="103" y="18"/>
                  <a:pt x="103" y="18"/>
                </a:cubicBezTo>
                <a:cubicBezTo>
                  <a:pt x="60" y="18"/>
                  <a:pt x="60" y="18"/>
                  <a:pt x="60" y="18"/>
                </a:cubicBezTo>
                <a:cubicBezTo>
                  <a:pt x="60" y="126"/>
                  <a:pt x="60" y="126"/>
                  <a:pt x="60" y="126"/>
                </a:cubicBezTo>
                <a:cubicBezTo>
                  <a:pt x="68" y="122"/>
                  <a:pt x="74" y="118"/>
                  <a:pt x="80" y="113"/>
                </a:cubicBezTo>
                <a:cubicBezTo>
                  <a:pt x="95" y="101"/>
                  <a:pt x="103" y="90"/>
                  <a:pt x="103"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1" name="Freeform 279"/>
          <p:cNvSpPr>
            <a:spLocks noEditPoints="1"/>
          </p:cNvSpPr>
          <p:nvPr/>
        </p:nvSpPr>
        <p:spPr bwMode="auto">
          <a:xfrm>
            <a:off x="794706" y="4817119"/>
            <a:ext cx="224714" cy="244161"/>
          </a:xfrm>
          <a:custGeom>
            <a:avLst/>
            <a:gdLst>
              <a:gd name="T0" fmla="*/ 157 w 157"/>
              <a:gd name="T1" fmla="*/ 37 h 170"/>
              <a:gd name="T2" fmla="*/ 157 w 157"/>
              <a:gd name="T3" fmla="*/ 158 h 170"/>
              <a:gd name="T4" fmla="*/ 154 w 157"/>
              <a:gd name="T5" fmla="*/ 166 h 170"/>
              <a:gd name="T6" fmla="*/ 145 w 157"/>
              <a:gd name="T7" fmla="*/ 170 h 170"/>
              <a:gd name="T8" fmla="*/ 12 w 157"/>
              <a:gd name="T9" fmla="*/ 170 h 170"/>
              <a:gd name="T10" fmla="*/ 4 w 157"/>
              <a:gd name="T11" fmla="*/ 166 h 170"/>
              <a:gd name="T12" fmla="*/ 0 w 157"/>
              <a:gd name="T13" fmla="*/ 158 h 170"/>
              <a:gd name="T14" fmla="*/ 0 w 157"/>
              <a:gd name="T15" fmla="*/ 37 h 170"/>
              <a:gd name="T16" fmla="*/ 4 w 157"/>
              <a:gd name="T17" fmla="*/ 28 h 170"/>
              <a:gd name="T18" fmla="*/ 12 w 157"/>
              <a:gd name="T19" fmla="*/ 24 h 170"/>
              <a:gd name="T20" fmla="*/ 24 w 157"/>
              <a:gd name="T21" fmla="*/ 24 h 170"/>
              <a:gd name="T22" fmla="*/ 24 w 157"/>
              <a:gd name="T23" fmla="*/ 15 h 170"/>
              <a:gd name="T24" fmla="*/ 29 w 157"/>
              <a:gd name="T25" fmla="*/ 5 h 170"/>
              <a:gd name="T26" fmla="*/ 39 w 157"/>
              <a:gd name="T27" fmla="*/ 0 h 170"/>
              <a:gd name="T28" fmla="*/ 45 w 157"/>
              <a:gd name="T29" fmla="*/ 0 h 170"/>
              <a:gd name="T30" fmla="*/ 56 w 157"/>
              <a:gd name="T31" fmla="*/ 5 h 170"/>
              <a:gd name="T32" fmla="*/ 60 w 157"/>
              <a:gd name="T33" fmla="*/ 15 h 170"/>
              <a:gd name="T34" fmla="*/ 60 w 157"/>
              <a:gd name="T35" fmla="*/ 24 h 170"/>
              <a:gd name="T36" fmla="*/ 97 w 157"/>
              <a:gd name="T37" fmla="*/ 24 h 170"/>
              <a:gd name="T38" fmla="*/ 97 w 157"/>
              <a:gd name="T39" fmla="*/ 15 h 170"/>
              <a:gd name="T40" fmla="*/ 101 w 157"/>
              <a:gd name="T41" fmla="*/ 5 h 170"/>
              <a:gd name="T42" fmla="*/ 112 w 157"/>
              <a:gd name="T43" fmla="*/ 0 h 170"/>
              <a:gd name="T44" fmla="*/ 118 w 157"/>
              <a:gd name="T45" fmla="*/ 0 h 170"/>
              <a:gd name="T46" fmla="*/ 129 w 157"/>
              <a:gd name="T47" fmla="*/ 5 h 170"/>
              <a:gd name="T48" fmla="*/ 133 w 157"/>
              <a:gd name="T49" fmla="*/ 15 h 170"/>
              <a:gd name="T50" fmla="*/ 133 w 157"/>
              <a:gd name="T51" fmla="*/ 24 h 170"/>
              <a:gd name="T52" fmla="*/ 145 w 157"/>
              <a:gd name="T53" fmla="*/ 24 h 170"/>
              <a:gd name="T54" fmla="*/ 154 w 157"/>
              <a:gd name="T55" fmla="*/ 28 h 170"/>
              <a:gd name="T56" fmla="*/ 157 w 157"/>
              <a:gd name="T57" fmla="*/ 37 h 170"/>
              <a:gd name="T58" fmla="*/ 12 w 157"/>
              <a:gd name="T59" fmla="*/ 158 h 170"/>
              <a:gd name="T60" fmla="*/ 145 w 157"/>
              <a:gd name="T61" fmla="*/ 158 h 170"/>
              <a:gd name="T62" fmla="*/ 145 w 157"/>
              <a:gd name="T63" fmla="*/ 61 h 170"/>
              <a:gd name="T64" fmla="*/ 12 w 157"/>
              <a:gd name="T65" fmla="*/ 61 h 170"/>
              <a:gd name="T66" fmla="*/ 12 w 157"/>
              <a:gd name="T67" fmla="*/ 158 h 170"/>
              <a:gd name="T68" fmla="*/ 48 w 157"/>
              <a:gd name="T69" fmla="*/ 43 h 170"/>
              <a:gd name="T70" fmla="*/ 48 w 157"/>
              <a:gd name="T71" fmla="*/ 15 h 170"/>
              <a:gd name="T72" fmla="*/ 48 w 157"/>
              <a:gd name="T73" fmla="*/ 13 h 170"/>
              <a:gd name="T74" fmla="*/ 45 w 157"/>
              <a:gd name="T75" fmla="*/ 12 h 170"/>
              <a:gd name="T76" fmla="*/ 39 w 157"/>
              <a:gd name="T77" fmla="*/ 12 h 170"/>
              <a:gd name="T78" fmla="*/ 37 w 157"/>
              <a:gd name="T79" fmla="*/ 13 h 170"/>
              <a:gd name="T80" fmla="*/ 36 w 157"/>
              <a:gd name="T81" fmla="*/ 15 h 170"/>
              <a:gd name="T82" fmla="*/ 36 w 157"/>
              <a:gd name="T83" fmla="*/ 43 h 170"/>
              <a:gd name="T84" fmla="*/ 37 w 157"/>
              <a:gd name="T85" fmla="*/ 45 h 170"/>
              <a:gd name="T86" fmla="*/ 39 w 157"/>
              <a:gd name="T87" fmla="*/ 46 h 170"/>
              <a:gd name="T88" fmla="*/ 45 w 157"/>
              <a:gd name="T89" fmla="*/ 46 h 170"/>
              <a:gd name="T90" fmla="*/ 48 w 157"/>
              <a:gd name="T91" fmla="*/ 45 h 170"/>
              <a:gd name="T92" fmla="*/ 48 w 157"/>
              <a:gd name="T93" fmla="*/ 43 h 170"/>
              <a:gd name="T94" fmla="*/ 121 w 157"/>
              <a:gd name="T95" fmla="*/ 43 h 170"/>
              <a:gd name="T96" fmla="*/ 121 w 157"/>
              <a:gd name="T97" fmla="*/ 15 h 170"/>
              <a:gd name="T98" fmla="*/ 120 w 157"/>
              <a:gd name="T99" fmla="*/ 13 h 170"/>
              <a:gd name="T100" fmla="*/ 118 w 157"/>
              <a:gd name="T101" fmla="*/ 12 h 170"/>
              <a:gd name="T102" fmla="*/ 112 w 157"/>
              <a:gd name="T103" fmla="*/ 12 h 170"/>
              <a:gd name="T104" fmla="*/ 110 w 157"/>
              <a:gd name="T105" fmla="*/ 13 h 170"/>
              <a:gd name="T106" fmla="*/ 109 w 157"/>
              <a:gd name="T107" fmla="*/ 15 h 170"/>
              <a:gd name="T108" fmla="*/ 109 w 157"/>
              <a:gd name="T109" fmla="*/ 43 h 170"/>
              <a:gd name="T110" fmla="*/ 110 w 157"/>
              <a:gd name="T111" fmla="*/ 45 h 170"/>
              <a:gd name="T112" fmla="*/ 112 w 157"/>
              <a:gd name="T113" fmla="*/ 46 h 170"/>
              <a:gd name="T114" fmla="*/ 118 w 157"/>
              <a:gd name="T115" fmla="*/ 46 h 170"/>
              <a:gd name="T116" fmla="*/ 120 w 157"/>
              <a:gd name="T117" fmla="*/ 45 h 170"/>
              <a:gd name="T118" fmla="*/ 121 w 157"/>
              <a:gd name="T119" fmla="*/ 4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7" h="170">
                <a:moveTo>
                  <a:pt x="157" y="37"/>
                </a:moveTo>
                <a:cubicBezTo>
                  <a:pt x="157" y="158"/>
                  <a:pt x="157" y="158"/>
                  <a:pt x="157" y="158"/>
                </a:cubicBezTo>
                <a:cubicBezTo>
                  <a:pt x="157" y="161"/>
                  <a:pt x="156" y="164"/>
                  <a:pt x="154" y="166"/>
                </a:cubicBezTo>
                <a:cubicBezTo>
                  <a:pt x="151" y="168"/>
                  <a:pt x="148" y="170"/>
                  <a:pt x="145" y="170"/>
                </a:cubicBezTo>
                <a:cubicBezTo>
                  <a:pt x="12" y="170"/>
                  <a:pt x="12" y="170"/>
                  <a:pt x="12" y="170"/>
                </a:cubicBezTo>
                <a:cubicBezTo>
                  <a:pt x="9" y="170"/>
                  <a:pt x="6" y="168"/>
                  <a:pt x="4" y="166"/>
                </a:cubicBezTo>
                <a:cubicBezTo>
                  <a:pt x="1" y="164"/>
                  <a:pt x="0" y="161"/>
                  <a:pt x="0" y="158"/>
                </a:cubicBezTo>
                <a:cubicBezTo>
                  <a:pt x="0" y="37"/>
                  <a:pt x="0" y="37"/>
                  <a:pt x="0" y="37"/>
                </a:cubicBezTo>
                <a:cubicBezTo>
                  <a:pt x="0" y="33"/>
                  <a:pt x="1" y="30"/>
                  <a:pt x="4" y="28"/>
                </a:cubicBezTo>
                <a:cubicBezTo>
                  <a:pt x="6" y="26"/>
                  <a:pt x="9" y="24"/>
                  <a:pt x="12" y="24"/>
                </a:cubicBezTo>
                <a:cubicBezTo>
                  <a:pt x="24" y="24"/>
                  <a:pt x="24" y="24"/>
                  <a:pt x="24" y="24"/>
                </a:cubicBezTo>
                <a:cubicBezTo>
                  <a:pt x="24" y="15"/>
                  <a:pt x="24" y="15"/>
                  <a:pt x="24" y="15"/>
                </a:cubicBezTo>
                <a:cubicBezTo>
                  <a:pt x="24" y="11"/>
                  <a:pt x="26" y="8"/>
                  <a:pt x="29" y="5"/>
                </a:cubicBezTo>
                <a:cubicBezTo>
                  <a:pt x="32" y="2"/>
                  <a:pt x="35" y="0"/>
                  <a:pt x="39" y="0"/>
                </a:cubicBezTo>
                <a:cubicBezTo>
                  <a:pt x="45" y="0"/>
                  <a:pt x="45" y="0"/>
                  <a:pt x="45" y="0"/>
                </a:cubicBezTo>
                <a:cubicBezTo>
                  <a:pt x="49" y="0"/>
                  <a:pt x="53" y="2"/>
                  <a:pt x="56" y="5"/>
                </a:cubicBezTo>
                <a:cubicBezTo>
                  <a:pt x="59" y="8"/>
                  <a:pt x="60" y="11"/>
                  <a:pt x="60" y="15"/>
                </a:cubicBezTo>
                <a:cubicBezTo>
                  <a:pt x="60" y="24"/>
                  <a:pt x="60" y="24"/>
                  <a:pt x="60" y="24"/>
                </a:cubicBezTo>
                <a:cubicBezTo>
                  <a:pt x="97" y="24"/>
                  <a:pt x="97" y="24"/>
                  <a:pt x="97" y="24"/>
                </a:cubicBezTo>
                <a:cubicBezTo>
                  <a:pt x="97" y="15"/>
                  <a:pt x="97" y="15"/>
                  <a:pt x="97" y="15"/>
                </a:cubicBezTo>
                <a:cubicBezTo>
                  <a:pt x="97" y="11"/>
                  <a:pt x="98" y="8"/>
                  <a:pt x="101" y="5"/>
                </a:cubicBezTo>
                <a:cubicBezTo>
                  <a:pt x="104" y="2"/>
                  <a:pt x="108" y="0"/>
                  <a:pt x="112" y="0"/>
                </a:cubicBezTo>
                <a:cubicBezTo>
                  <a:pt x="118" y="0"/>
                  <a:pt x="118" y="0"/>
                  <a:pt x="118" y="0"/>
                </a:cubicBezTo>
                <a:cubicBezTo>
                  <a:pt x="122" y="0"/>
                  <a:pt x="126" y="2"/>
                  <a:pt x="129" y="5"/>
                </a:cubicBezTo>
                <a:cubicBezTo>
                  <a:pt x="132" y="8"/>
                  <a:pt x="133" y="11"/>
                  <a:pt x="133" y="15"/>
                </a:cubicBezTo>
                <a:cubicBezTo>
                  <a:pt x="133" y="24"/>
                  <a:pt x="133" y="24"/>
                  <a:pt x="133" y="24"/>
                </a:cubicBezTo>
                <a:cubicBezTo>
                  <a:pt x="145" y="24"/>
                  <a:pt x="145" y="24"/>
                  <a:pt x="145" y="24"/>
                </a:cubicBezTo>
                <a:cubicBezTo>
                  <a:pt x="148" y="24"/>
                  <a:pt x="151" y="26"/>
                  <a:pt x="154" y="28"/>
                </a:cubicBezTo>
                <a:cubicBezTo>
                  <a:pt x="156" y="30"/>
                  <a:pt x="157" y="33"/>
                  <a:pt x="157" y="37"/>
                </a:cubicBezTo>
                <a:close/>
                <a:moveTo>
                  <a:pt x="12" y="158"/>
                </a:moveTo>
                <a:cubicBezTo>
                  <a:pt x="145" y="158"/>
                  <a:pt x="145" y="158"/>
                  <a:pt x="145" y="158"/>
                </a:cubicBezTo>
                <a:cubicBezTo>
                  <a:pt x="145" y="61"/>
                  <a:pt x="145" y="61"/>
                  <a:pt x="145" y="61"/>
                </a:cubicBezTo>
                <a:cubicBezTo>
                  <a:pt x="12" y="61"/>
                  <a:pt x="12" y="61"/>
                  <a:pt x="12" y="61"/>
                </a:cubicBezTo>
                <a:lnTo>
                  <a:pt x="12" y="158"/>
                </a:lnTo>
                <a:close/>
                <a:moveTo>
                  <a:pt x="48" y="43"/>
                </a:moveTo>
                <a:cubicBezTo>
                  <a:pt x="48" y="15"/>
                  <a:pt x="48" y="15"/>
                  <a:pt x="48" y="15"/>
                </a:cubicBezTo>
                <a:cubicBezTo>
                  <a:pt x="48" y="14"/>
                  <a:pt x="48" y="14"/>
                  <a:pt x="48" y="13"/>
                </a:cubicBezTo>
                <a:cubicBezTo>
                  <a:pt x="47" y="13"/>
                  <a:pt x="46" y="12"/>
                  <a:pt x="45" y="12"/>
                </a:cubicBezTo>
                <a:cubicBezTo>
                  <a:pt x="39" y="12"/>
                  <a:pt x="39" y="12"/>
                  <a:pt x="39" y="12"/>
                </a:cubicBezTo>
                <a:cubicBezTo>
                  <a:pt x="38" y="12"/>
                  <a:pt x="38" y="13"/>
                  <a:pt x="37" y="13"/>
                </a:cubicBezTo>
                <a:cubicBezTo>
                  <a:pt x="37" y="14"/>
                  <a:pt x="36" y="14"/>
                  <a:pt x="36" y="15"/>
                </a:cubicBezTo>
                <a:cubicBezTo>
                  <a:pt x="36" y="43"/>
                  <a:pt x="36" y="43"/>
                  <a:pt x="36" y="43"/>
                </a:cubicBezTo>
                <a:cubicBezTo>
                  <a:pt x="36" y="43"/>
                  <a:pt x="37" y="44"/>
                  <a:pt x="37" y="45"/>
                </a:cubicBezTo>
                <a:cubicBezTo>
                  <a:pt x="38" y="45"/>
                  <a:pt x="38" y="46"/>
                  <a:pt x="39" y="46"/>
                </a:cubicBezTo>
                <a:cubicBezTo>
                  <a:pt x="45" y="46"/>
                  <a:pt x="45" y="46"/>
                  <a:pt x="45" y="46"/>
                </a:cubicBezTo>
                <a:cubicBezTo>
                  <a:pt x="46" y="46"/>
                  <a:pt x="47" y="45"/>
                  <a:pt x="48" y="45"/>
                </a:cubicBezTo>
                <a:cubicBezTo>
                  <a:pt x="48" y="44"/>
                  <a:pt x="48" y="43"/>
                  <a:pt x="48" y="43"/>
                </a:cubicBezTo>
                <a:close/>
                <a:moveTo>
                  <a:pt x="121" y="43"/>
                </a:moveTo>
                <a:cubicBezTo>
                  <a:pt x="121" y="15"/>
                  <a:pt x="121" y="15"/>
                  <a:pt x="121" y="15"/>
                </a:cubicBezTo>
                <a:cubicBezTo>
                  <a:pt x="121" y="14"/>
                  <a:pt x="121" y="14"/>
                  <a:pt x="120" y="13"/>
                </a:cubicBezTo>
                <a:cubicBezTo>
                  <a:pt x="120" y="13"/>
                  <a:pt x="119" y="12"/>
                  <a:pt x="118" y="12"/>
                </a:cubicBezTo>
                <a:cubicBezTo>
                  <a:pt x="112" y="12"/>
                  <a:pt x="112" y="12"/>
                  <a:pt x="112" y="12"/>
                </a:cubicBezTo>
                <a:cubicBezTo>
                  <a:pt x="111" y="12"/>
                  <a:pt x="110" y="13"/>
                  <a:pt x="110" y="13"/>
                </a:cubicBezTo>
                <a:cubicBezTo>
                  <a:pt x="109" y="14"/>
                  <a:pt x="109" y="14"/>
                  <a:pt x="109" y="15"/>
                </a:cubicBezTo>
                <a:cubicBezTo>
                  <a:pt x="109" y="43"/>
                  <a:pt x="109" y="43"/>
                  <a:pt x="109" y="43"/>
                </a:cubicBezTo>
                <a:cubicBezTo>
                  <a:pt x="109" y="43"/>
                  <a:pt x="109" y="44"/>
                  <a:pt x="110" y="45"/>
                </a:cubicBezTo>
                <a:cubicBezTo>
                  <a:pt x="110" y="45"/>
                  <a:pt x="111" y="46"/>
                  <a:pt x="112" y="46"/>
                </a:cubicBezTo>
                <a:cubicBezTo>
                  <a:pt x="118" y="46"/>
                  <a:pt x="118" y="46"/>
                  <a:pt x="118" y="46"/>
                </a:cubicBezTo>
                <a:cubicBezTo>
                  <a:pt x="119" y="46"/>
                  <a:pt x="120" y="45"/>
                  <a:pt x="120" y="45"/>
                </a:cubicBezTo>
                <a:cubicBezTo>
                  <a:pt x="121" y="44"/>
                  <a:pt x="121" y="43"/>
                  <a:pt x="121" y="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2" name="Freeform 280"/>
          <p:cNvSpPr>
            <a:spLocks noEditPoints="1"/>
          </p:cNvSpPr>
          <p:nvPr/>
        </p:nvSpPr>
        <p:spPr bwMode="auto">
          <a:xfrm>
            <a:off x="1082081" y="4821439"/>
            <a:ext cx="190143" cy="222554"/>
          </a:xfrm>
          <a:custGeom>
            <a:avLst/>
            <a:gdLst>
              <a:gd name="T0" fmla="*/ 133 w 133"/>
              <a:gd name="T1" fmla="*/ 12 h 155"/>
              <a:gd name="T2" fmla="*/ 133 w 133"/>
              <a:gd name="T3" fmla="*/ 43 h 155"/>
              <a:gd name="T4" fmla="*/ 132 w 133"/>
              <a:gd name="T5" fmla="*/ 45 h 155"/>
              <a:gd name="T6" fmla="*/ 130 w 133"/>
              <a:gd name="T7" fmla="*/ 46 h 155"/>
              <a:gd name="T8" fmla="*/ 130 w 133"/>
              <a:gd name="T9" fmla="*/ 46 h 155"/>
              <a:gd name="T10" fmla="*/ 87 w 133"/>
              <a:gd name="T11" fmla="*/ 36 h 155"/>
              <a:gd name="T12" fmla="*/ 86 w 133"/>
              <a:gd name="T13" fmla="*/ 35 h 155"/>
              <a:gd name="T14" fmla="*/ 85 w 133"/>
              <a:gd name="T15" fmla="*/ 34 h 155"/>
              <a:gd name="T16" fmla="*/ 61 w 133"/>
              <a:gd name="T17" fmla="*/ 34 h 155"/>
              <a:gd name="T18" fmla="*/ 61 w 133"/>
              <a:gd name="T19" fmla="*/ 43 h 155"/>
              <a:gd name="T20" fmla="*/ 78 w 133"/>
              <a:gd name="T21" fmla="*/ 54 h 155"/>
              <a:gd name="T22" fmla="*/ 85 w 133"/>
              <a:gd name="T23" fmla="*/ 73 h 155"/>
              <a:gd name="T24" fmla="*/ 85 w 133"/>
              <a:gd name="T25" fmla="*/ 148 h 155"/>
              <a:gd name="T26" fmla="*/ 83 w 133"/>
              <a:gd name="T27" fmla="*/ 153 h 155"/>
              <a:gd name="T28" fmla="*/ 79 w 133"/>
              <a:gd name="T29" fmla="*/ 155 h 155"/>
              <a:gd name="T30" fmla="*/ 31 w 133"/>
              <a:gd name="T31" fmla="*/ 155 h 155"/>
              <a:gd name="T32" fmla="*/ 26 w 133"/>
              <a:gd name="T33" fmla="*/ 153 h 155"/>
              <a:gd name="T34" fmla="*/ 25 w 133"/>
              <a:gd name="T35" fmla="*/ 148 h 155"/>
              <a:gd name="T36" fmla="*/ 25 w 133"/>
              <a:gd name="T37" fmla="*/ 73 h 155"/>
              <a:gd name="T38" fmla="*/ 30 w 133"/>
              <a:gd name="T39" fmla="*/ 55 h 155"/>
              <a:gd name="T40" fmla="*/ 46 w 133"/>
              <a:gd name="T41" fmla="*/ 44 h 155"/>
              <a:gd name="T42" fmla="*/ 46 w 133"/>
              <a:gd name="T43" fmla="*/ 34 h 155"/>
              <a:gd name="T44" fmla="*/ 43 w 133"/>
              <a:gd name="T45" fmla="*/ 34 h 155"/>
              <a:gd name="T46" fmla="*/ 32 w 133"/>
              <a:gd name="T47" fmla="*/ 36 h 155"/>
              <a:gd name="T48" fmla="*/ 23 w 133"/>
              <a:gd name="T49" fmla="*/ 41 h 155"/>
              <a:gd name="T50" fmla="*/ 17 w 133"/>
              <a:gd name="T51" fmla="*/ 47 h 155"/>
              <a:gd name="T52" fmla="*/ 13 w 133"/>
              <a:gd name="T53" fmla="*/ 52 h 155"/>
              <a:gd name="T54" fmla="*/ 12 w 133"/>
              <a:gd name="T55" fmla="*/ 54 h 155"/>
              <a:gd name="T56" fmla="*/ 6 w 133"/>
              <a:gd name="T57" fmla="*/ 58 h 155"/>
              <a:gd name="T58" fmla="*/ 4 w 133"/>
              <a:gd name="T59" fmla="*/ 57 h 155"/>
              <a:gd name="T60" fmla="*/ 1 w 133"/>
              <a:gd name="T61" fmla="*/ 54 h 155"/>
              <a:gd name="T62" fmla="*/ 1 w 133"/>
              <a:gd name="T63" fmla="*/ 49 h 155"/>
              <a:gd name="T64" fmla="*/ 2 w 133"/>
              <a:gd name="T65" fmla="*/ 46 h 155"/>
              <a:gd name="T66" fmla="*/ 6 w 133"/>
              <a:gd name="T67" fmla="*/ 41 h 155"/>
              <a:gd name="T68" fmla="*/ 12 w 133"/>
              <a:gd name="T69" fmla="*/ 35 h 155"/>
              <a:gd name="T70" fmla="*/ 20 w 133"/>
              <a:gd name="T71" fmla="*/ 28 h 155"/>
              <a:gd name="T72" fmla="*/ 30 w 133"/>
              <a:gd name="T73" fmla="*/ 23 h 155"/>
              <a:gd name="T74" fmla="*/ 28 w 133"/>
              <a:gd name="T75" fmla="*/ 15 h 155"/>
              <a:gd name="T76" fmla="*/ 32 w 133"/>
              <a:gd name="T77" fmla="*/ 5 h 155"/>
              <a:gd name="T78" fmla="*/ 43 w 133"/>
              <a:gd name="T79" fmla="*/ 0 h 155"/>
              <a:gd name="T80" fmla="*/ 53 w 133"/>
              <a:gd name="T81" fmla="*/ 5 h 155"/>
              <a:gd name="T82" fmla="*/ 58 w 133"/>
              <a:gd name="T83" fmla="*/ 15 h 155"/>
              <a:gd name="T84" fmla="*/ 57 w 133"/>
              <a:gd name="T85" fmla="*/ 21 h 155"/>
              <a:gd name="T86" fmla="*/ 85 w 133"/>
              <a:gd name="T87" fmla="*/ 21 h 155"/>
              <a:gd name="T88" fmla="*/ 86 w 133"/>
              <a:gd name="T89" fmla="*/ 20 h 155"/>
              <a:gd name="T90" fmla="*/ 87 w 133"/>
              <a:gd name="T91" fmla="*/ 18 h 155"/>
              <a:gd name="T92" fmla="*/ 130 w 133"/>
              <a:gd name="T93" fmla="*/ 9 h 155"/>
              <a:gd name="T94" fmla="*/ 130 w 133"/>
              <a:gd name="T95" fmla="*/ 9 h 155"/>
              <a:gd name="T96" fmla="*/ 132 w 133"/>
              <a:gd name="T97" fmla="*/ 10 h 155"/>
              <a:gd name="T98" fmla="*/ 133 w 133"/>
              <a:gd name="T99" fmla="*/ 12 h 155"/>
              <a:gd name="T100" fmla="*/ 47 w 133"/>
              <a:gd name="T101" fmla="*/ 20 h 155"/>
              <a:gd name="T102" fmla="*/ 49 w 133"/>
              <a:gd name="T103" fmla="*/ 15 h 155"/>
              <a:gd name="T104" fmla="*/ 47 w 133"/>
              <a:gd name="T105" fmla="*/ 11 h 155"/>
              <a:gd name="T106" fmla="*/ 43 w 133"/>
              <a:gd name="T107" fmla="*/ 9 h 155"/>
              <a:gd name="T108" fmla="*/ 38 w 133"/>
              <a:gd name="T109" fmla="*/ 11 h 155"/>
              <a:gd name="T110" fmla="*/ 37 w 133"/>
              <a:gd name="T111" fmla="*/ 15 h 155"/>
              <a:gd name="T112" fmla="*/ 38 w 133"/>
              <a:gd name="T113" fmla="*/ 20 h 155"/>
              <a:gd name="T114" fmla="*/ 43 w 133"/>
              <a:gd name="T115" fmla="*/ 21 h 155"/>
              <a:gd name="T116" fmla="*/ 47 w 133"/>
              <a:gd name="T117" fmla="*/ 2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3" h="155">
                <a:moveTo>
                  <a:pt x="133" y="12"/>
                </a:moveTo>
                <a:cubicBezTo>
                  <a:pt x="133" y="43"/>
                  <a:pt x="133" y="43"/>
                  <a:pt x="133" y="43"/>
                </a:cubicBezTo>
                <a:cubicBezTo>
                  <a:pt x="133" y="44"/>
                  <a:pt x="133" y="44"/>
                  <a:pt x="132" y="45"/>
                </a:cubicBezTo>
                <a:cubicBezTo>
                  <a:pt x="132" y="45"/>
                  <a:pt x="131" y="46"/>
                  <a:pt x="130" y="46"/>
                </a:cubicBezTo>
                <a:cubicBezTo>
                  <a:pt x="130" y="46"/>
                  <a:pt x="130" y="46"/>
                  <a:pt x="130" y="46"/>
                </a:cubicBezTo>
                <a:cubicBezTo>
                  <a:pt x="87" y="36"/>
                  <a:pt x="87" y="36"/>
                  <a:pt x="87" y="36"/>
                </a:cubicBezTo>
                <a:cubicBezTo>
                  <a:pt x="87" y="36"/>
                  <a:pt x="86" y="36"/>
                  <a:pt x="86" y="35"/>
                </a:cubicBezTo>
                <a:cubicBezTo>
                  <a:pt x="85" y="35"/>
                  <a:pt x="85" y="34"/>
                  <a:pt x="85" y="34"/>
                </a:cubicBezTo>
                <a:cubicBezTo>
                  <a:pt x="61" y="34"/>
                  <a:pt x="61" y="34"/>
                  <a:pt x="61" y="34"/>
                </a:cubicBezTo>
                <a:cubicBezTo>
                  <a:pt x="61" y="43"/>
                  <a:pt x="61" y="43"/>
                  <a:pt x="61" y="43"/>
                </a:cubicBezTo>
                <a:cubicBezTo>
                  <a:pt x="68" y="45"/>
                  <a:pt x="74" y="48"/>
                  <a:pt x="78" y="54"/>
                </a:cubicBezTo>
                <a:cubicBezTo>
                  <a:pt x="83" y="59"/>
                  <a:pt x="85" y="66"/>
                  <a:pt x="85" y="73"/>
                </a:cubicBezTo>
                <a:cubicBezTo>
                  <a:pt x="85" y="148"/>
                  <a:pt x="85" y="148"/>
                  <a:pt x="85" y="148"/>
                </a:cubicBezTo>
                <a:cubicBezTo>
                  <a:pt x="85" y="150"/>
                  <a:pt x="84" y="152"/>
                  <a:pt x="83" y="153"/>
                </a:cubicBezTo>
                <a:cubicBezTo>
                  <a:pt x="82" y="154"/>
                  <a:pt x="81" y="155"/>
                  <a:pt x="79" y="155"/>
                </a:cubicBezTo>
                <a:cubicBezTo>
                  <a:pt x="31" y="155"/>
                  <a:pt x="31" y="155"/>
                  <a:pt x="31" y="155"/>
                </a:cubicBezTo>
                <a:cubicBezTo>
                  <a:pt x="29" y="155"/>
                  <a:pt x="28" y="154"/>
                  <a:pt x="26" y="153"/>
                </a:cubicBezTo>
                <a:cubicBezTo>
                  <a:pt x="25" y="152"/>
                  <a:pt x="25" y="150"/>
                  <a:pt x="25" y="148"/>
                </a:cubicBezTo>
                <a:cubicBezTo>
                  <a:pt x="25" y="73"/>
                  <a:pt x="25" y="73"/>
                  <a:pt x="25" y="73"/>
                </a:cubicBezTo>
                <a:cubicBezTo>
                  <a:pt x="25" y="66"/>
                  <a:pt x="27" y="60"/>
                  <a:pt x="30" y="55"/>
                </a:cubicBezTo>
                <a:cubicBezTo>
                  <a:pt x="34" y="50"/>
                  <a:pt x="40" y="46"/>
                  <a:pt x="46" y="44"/>
                </a:cubicBezTo>
                <a:cubicBezTo>
                  <a:pt x="46" y="34"/>
                  <a:pt x="46" y="34"/>
                  <a:pt x="46" y="34"/>
                </a:cubicBezTo>
                <a:cubicBezTo>
                  <a:pt x="43" y="34"/>
                  <a:pt x="43" y="34"/>
                  <a:pt x="43" y="34"/>
                </a:cubicBezTo>
                <a:cubicBezTo>
                  <a:pt x="39" y="34"/>
                  <a:pt x="35" y="34"/>
                  <a:pt x="32" y="36"/>
                </a:cubicBezTo>
                <a:cubicBezTo>
                  <a:pt x="28" y="37"/>
                  <a:pt x="25" y="39"/>
                  <a:pt x="23" y="41"/>
                </a:cubicBezTo>
                <a:cubicBezTo>
                  <a:pt x="21" y="43"/>
                  <a:pt x="19" y="45"/>
                  <a:pt x="17" y="47"/>
                </a:cubicBezTo>
                <a:cubicBezTo>
                  <a:pt x="15" y="49"/>
                  <a:pt x="14" y="51"/>
                  <a:pt x="13" y="52"/>
                </a:cubicBezTo>
                <a:cubicBezTo>
                  <a:pt x="12" y="53"/>
                  <a:pt x="12" y="54"/>
                  <a:pt x="12" y="54"/>
                </a:cubicBezTo>
                <a:cubicBezTo>
                  <a:pt x="11" y="57"/>
                  <a:pt x="9" y="58"/>
                  <a:pt x="6" y="58"/>
                </a:cubicBezTo>
                <a:cubicBezTo>
                  <a:pt x="5" y="58"/>
                  <a:pt x="4" y="57"/>
                  <a:pt x="4" y="57"/>
                </a:cubicBezTo>
                <a:cubicBezTo>
                  <a:pt x="2" y="56"/>
                  <a:pt x="1" y="55"/>
                  <a:pt x="1" y="54"/>
                </a:cubicBezTo>
                <a:cubicBezTo>
                  <a:pt x="0" y="52"/>
                  <a:pt x="0" y="50"/>
                  <a:pt x="1" y="49"/>
                </a:cubicBezTo>
                <a:cubicBezTo>
                  <a:pt x="1" y="48"/>
                  <a:pt x="2" y="47"/>
                  <a:pt x="2" y="46"/>
                </a:cubicBezTo>
                <a:cubicBezTo>
                  <a:pt x="3" y="45"/>
                  <a:pt x="4" y="44"/>
                  <a:pt x="6" y="41"/>
                </a:cubicBezTo>
                <a:cubicBezTo>
                  <a:pt x="8" y="39"/>
                  <a:pt x="10" y="37"/>
                  <a:pt x="12" y="35"/>
                </a:cubicBezTo>
                <a:cubicBezTo>
                  <a:pt x="14" y="33"/>
                  <a:pt x="16" y="31"/>
                  <a:pt x="20" y="28"/>
                </a:cubicBezTo>
                <a:cubicBezTo>
                  <a:pt x="23" y="26"/>
                  <a:pt x="26" y="25"/>
                  <a:pt x="30" y="23"/>
                </a:cubicBezTo>
                <a:cubicBezTo>
                  <a:pt x="28" y="21"/>
                  <a:pt x="28" y="18"/>
                  <a:pt x="28" y="15"/>
                </a:cubicBezTo>
                <a:cubicBezTo>
                  <a:pt x="28" y="11"/>
                  <a:pt x="29" y="8"/>
                  <a:pt x="32" y="5"/>
                </a:cubicBezTo>
                <a:cubicBezTo>
                  <a:pt x="35" y="2"/>
                  <a:pt x="39" y="0"/>
                  <a:pt x="43" y="0"/>
                </a:cubicBezTo>
                <a:cubicBezTo>
                  <a:pt x="47" y="0"/>
                  <a:pt x="50" y="2"/>
                  <a:pt x="53" y="5"/>
                </a:cubicBezTo>
                <a:cubicBezTo>
                  <a:pt x="56" y="8"/>
                  <a:pt x="58" y="11"/>
                  <a:pt x="58" y="15"/>
                </a:cubicBezTo>
                <a:cubicBezTo>
                  <a:pt x="58" y="17"/>
                  <a:pt x="57" y="19"/>
                  <a:pt x="57" y="21"/>
                </a:cubicBezTo>
                <a:cubicBezTo>
                  <a:pt x="85" y="21"/>
                  <a:pt x="85" y="21"/>
                  <a:pt x="85" y="21"/>
                </a:cubicBezTo>
                <a:cubicBezTo>
                  <a:pt x="85" y="21"/>
                  <a:pt x="85" y="20"/>
                  <a:pt x="86" y="20"/>
                </a:cubicBezTo>
                <a:cubicBezTo>
                  <a:pt x="86" y="19"/>
                  <a:pt x="87" y="19"/>
                  <a:pt x="87" y="18"/>
                </a:cubicBezTo>
                <a:cubicBezTo>
                  <a:pt x="130" y="9"/>
                  <a:pt x="130" y="9"/>
                  <a:pt x="130" y="9"/>
                </a:cubicBezTo>
                <a:cubicBezTo>
                  <a:pt x="130" y="9"/>
                  <a:pt x="130" y="9"/>
                  <a:pt x="130" y="9"/>
                </a:cubicBezTo>
                <a:cubicBezTo>
                  <a:pt x="131" y="9"/>
                  <a:pt x="132" y="10"/>
                  <a:pt x="132" y="10"/>
                </a:cubicBezTo>
                <a:cubicBezTo>
                  <a:pt x="133" y="11"/>
                  <a:pt x="133" y="11"/>
                  <a:pt x="133" y="12"/>
                </a:cubicBezTo>
                <a:close/>
                <a:moveTo>
                  <a:pt x="47" y="20"/>
                </a:moveTo>
                <a:cubicBezTo>
                  <a:pt x="48" y="18"/>
                  <a:pt x="49" y="17"/>
                  <a:pt x="49" y="15"/>
                </a:cubicBezTo>
                <a:cubicBezTo>
                  <a:pt x="49" y="14"/>
                  <a:pt x="48" y="12"/>
                  <a:pt x="47" y="11"/>
                </a:cubicBezTo>
                <a:cubicBezTo>
                  <a:pt x="46" y="10"/>
                  <a:pt x="44" y="9"/>
                  <a:pt x="43" y="9"/>
                </a:cubicBezTo>
                <a:cubicBezTo>
                  <a:pt x="41" y="9"/>
                  <a:pt x="40" y="10"/>
                  <a:pt x="38" y="11"/>
                </a:cubicBezTo>
                <a:cubicBezTo>
                  <a:pt x="37" y="12"/>
                  <a:pt x="37" y="14"/>
                  <a:pt x="37" y="15"/>
                </a:cubicBezTo>
                <a:cubicBezTo>
                  <a:pt x="37" y="17"/>
                  <a:pt x="37" y="18"/>
                  <a:pt x="38" y="20"/>
                </a:cubicBezTo>
                <a:cubicBezTo>
                  <a:pt x="40" y="21"/>
                  <a:pt x="41" y="21"/>
                  <a:pt x="43" y="21"/>
                </a:cubicBezTo>
                <a:cubicBezTo>
                  <a:pt x="44" y="21"/>
                  <a:pt x="46" y="21"/>
                  <a:pt x="47" y="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3" name="Freeform 281"/>
          <p:cNvSpPr>
            <a:spLocks noEditPoints="1"/>
          </p:cNvSpPr>
          <p:nvPr/>
        </p:nvSpPr>
        <p:spPr bwMode="auto">
          <a:xfrm>
            <a:off x="1276545" y="4834403"/>
            <a:ext cx="222554" cy="222554"/>
          </a:xfrm>
          <a:custGeom>
            <a:avLst/>
            <a:gdLst>
              <a:gd name="T0" fmla="*/ 155 w 155"/>
              <a:gd name="T1" fmla="*/ 3 h 155"/>
              <a:gd name="T2" fmla="*/ 148 w 155"/>
              <a:gd name="T3" fmla="*/ 44 h 155"/>
              <a:gd name="T4" fmla="*/ 124 w 155"/>
              <a:gd name="T5" fmla="*/ 78 h 155"/>
              <a:gd name="T6" fmla="*/ 105 w 155"/>
              <a:gd name="T7" fmla="*/ 95 h 155"/>
              <a:gd name="T8" fmla="*/ 103 w 155"/>
              <a:gd name="T9" fmla="*/ 131 h 155"/>
              <a:gd name="T10" fmla="*/ 102 w 155"/>
              <a:gd name="T11" fmla="*/ 133 h 155"/>
              <a:gd name="T12" fmla="*/ 66 w 155"/>
              <a:gd name="T13" fmla="*/ 154 h 155"/>
              <a:gd name="T14" fmla="*/ 64 w 155"/>
              <a:gd name="T15" fmla="*/ 155 h 155"/>
              <a:gd name="T16" fmla="*/ 62 w 155"/>
              <a:gd name="T17" fmla="*/ 154 h 155"/>
              <a:gd name="T18" fmla="*/ 56 w 155"/>
              <a:gd name="T19" fmla="*/ 148 h 155"/>
              <a:gd name="T20" fmla="*/ 55 w 155"/>
              <a:gd name="T21" fmla="*/ 145 h 155"/>
              <a:gd name="T22" fmla="*/ 63 w 155"/>
              <a:gd name="T23" fmla="*/ 119 h 155"/>
              <a:gd name="T24" fmla="*/ 37 w 155"/>
              <a:gd name="T25" fmla="*/ 92 h 155"/>
              <a:gd name="T26" fmla="*/ 10 w 155"/>
              <a:gd name="T27" fmla="*/ 100 h 155"/>
              <a:gd name="T28" fmla="*/ 10 w 155"/>
              <a:gd name="T29" fmla="*/ 100 h 155"/>
              <a:gd name="T30" fmla="*/ 7 w 155"/>
              <a:gd name="T31" fmla="*/ 99 h 155"/>
              <a:gd name="T32" fmla="*/ 1 w 155"/>
              <a:gd name="T33" fmla="*/ 93 h 155"/>
              <a:gd name="T34" fmla="*/ 1 w 155"/>
              <a:gd name="T35" fmla="*/ 90 h 155"/>
              <a:gd name="T36" fmla="*/ 22 w 155"/>
              <a:gd name="T37" fmla="*/ 53 h 155"/>
              <a:gd name="T38" fmla="*/ 25 w 155"/>
              <a:gd name="T39" fmla="*/ 52 h 155"/>
              <a:gd name="T40" fmla="*/ 60 w 155"/>
              <a:gd name="T41" fmla="*/ 50 h 155"/>
              <a:gd name="T42" fmla="*/ 77 w 155"/>
              <a:gd name="T43" fmla="*/ 31 h 155"/>
              <a:gd name="T44" fmla="*/ 111 w 155"/>
              <a:gd name="T45" fmla="*/ 7 h 155"/>
              <a:gd name="T46" fmla="*/ 152 w 155"/>
              <a:gd name="T47" fmla="*/ 0 h 155"/>
              <a:gd name="T48" fmla="*/ 154 w 155"/>
              <a:gd name="T49" fmla="*/ 1 h 155"/>
              <a:gd name="T50" fmla="*/ 155 w 155"/>
              <a:gd name="T51" fmla="*/ 3 h 155"/>
              <a:gd name="T52" fmla="*/ 131 w 155"/>
              <a:gd name="T53" fmla="*/ 37 h 155"/>
              <a:gd name="T54" fmla="*/ 134 w 155"/>
              <a:gd name="T55" fmla="*/ 31 h 155"/>
              <a:gd name="T56" fmla="*/ 131 w 155"/>
              <a:gd name="T57" fmla="*/ 24 h 155"/>
              <a:gd name="T58" fmla="*/ 125 w 155"/>
              <a:gd name="T59" fmla="*/ 21 h 155"/>
              <a:gd name="T60" fmla="*/ 118 w 155"/>
              <a:gd name="T61" fmla="*/ 24 h 155"/>
              <a:gd name="T62" fmla="*/ 115 w 155"/>
              <a:gd name="T63" fmla="*/ 31 h 155"/>
              <a:gd name="T64" fmla="*/ 118 w 155"/>
              <a:gd name="T65" fmla="*/ 37 h 155"/>
              <a:gd name="T66" fmla="*/ 125 w 155"/>
              <a:gd name="T67" fmla="*/ 40 h 155"/>
              <a:gd name="T68" fmla="*/ 131 w 155"/>
              <a:gd name="T69" fmla="*/ 3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5" h="155">
                <a:moveTo>
                  <a:pt x="155" y="3"/>
                </a:moveTo>
                <a:cubicBezTo>
                  <a:pt x="155" y="19"/>
                  <a:pt x="152" y="33"/>
                  <a:pt x="148" y="44"/>
                </a:cubicBezTo>
                <a:cubicBezTo>
                  <a:pt x="143" y="55"/>
                  <a:pt x="135" y="67"/>
                  <a:pt x="124" y="78"/>
                </a:cubicBezTo>
                <a:cubicBezTo>
                  <a:pt x="119" y="83"/>
                  <a:pt x="112" y="89"/>
                  <a:pt x="105" y="95"/>
                </a:cubicBezTo>
                <a:cubicBezTo>
                  <a:pt x="103" y="131"/>
                  <a:pt x="103" y="131"/>
                  <a:pt x="103" y="131"/>
                </a:cubicBezTo>
                <a:cubicBezTo>
                  <a:pt x="103" y="132"/>
                  <a:pt x="103" y="132"/>
                  <a:pt x="102" y="133"/>
                </a:cubicBezTo>
                <a:cubicBezTo>
                  <a:pt x="66" y="154"/>
                  <a:pt x="66" y="154"/>
                  <a:pt x="66" y="154"/>
                </a:cubicBezTo>
                <a:cubicBezTo>
                  <a:pt x="65" y="154"/>
                  <a:pt x="65" y="155"/>
                  <a:pt x="64" y="155"/>
                </a:cubicBezTo>
                <a:cubicBezTo>
                  <a:pt x="63" y="155"/>
                  <a:pt x="63" y="154"/>
                  <a:pt x="62" y="154"/>
                </a:cubicBezTo>
                <a:cubicBezTo>
                  <a:pt x="56" y="148"/>
                  <a:pt x="56" y="148"/>
                  <a:pt x="56" y="148"/>
                </a:cubicBezTo>
                <a:cubicBezTo>
                  <a:pt x="55" y="147"/>
                  <a:pt x="55" y="146"/>
                  <a:pt x="55" y="145"/>
                </a:cubicBezTo>
                <a:cubicBezTo>
                  <a:pt x="63" y="119"/>
                  <a:pt x="63" y="119"/>
                  <a:pt x="63" y="119"/>
                </a:cubicBezTo>
                <a:cubicBezTo>
                  <a:pt x="37" y="92"/>
                  <a:pt x="37" y="92"/>
                  <a:pt x="37" y="92"/>
                </a:cubicBezTo>
                <a:cubicBezTo>
                  <a:pt x="10" y="100"/>
                  <a:pt x="10" y="100"/>
                  <a:pt x="10" y="100"/>
                </a:cubicBezTo>
                <a:cubicBezTo>
                  <a:pt x="10" y="100"/>
                  <a:pt x="10" y="100"/>
                  <a:pt x="10" y="100"/>
                </a:cubicBezTo>
                <a:cubicBezTo>
                  <a:pt x="9" y="100"/>
                  <a:pt x="8" y="100"/>
                  <a:pt x="7" y="99"/>
                </a:cubicBezTo>
                <a:cubicBezTo>
                  <a:pt x="1" y="93"/>
                  <a:pt x="1" y="93"/>
                  <a:pt x="1" y="93"/>
                </a:cubicBezTo>
                <a:cubicBezTo>
                  <a:pt x="0" y="92"/>
                  <a:pt x="0" y="91"/>
                  <a:pt x="1" y="90"/>
                </a:cubicBezTo>
                <a:cubicBezTo>
                  <a:pt x="22" y="53"/>
                  <a:pt x="22" y="53"/>
                  <a:pt x="22" y="53"/>
                </a:cubicBezTo>
                <a:cubicBezTo>
                  <a:pt x="23" y="52"/>
                  <a:pt x="24" y="52"/>
                  <a:pt x="25" y="52"/>
                </a:cubicBezTo>
                <a:cubicBezTo>
                  <a:pt x="60" y="50"/>
                  <a:pt x="60" y="50"/>
                  <a:pt x="60" y="50"/>
                </a:cubicBezTo>
                <a:cubicBezTo>
                  <a:pt x="66" y="43"/>
                  <a:pt x="72" y="37"/>
                  <a:pt x="77" y="31"/>
                </a:cubicBezTo>
                <a:cubicBezTo>
                  <a:pt x="89" y="20"/>
                  <a:pt x="100" y="11"/>
                  <a:pt x="111" y="7"/>
                </a:cubicBezTo>
                <a:cubicBezTo>
                  <a:pt x="122" y="3"/>
                  <a:pt x="135" y="0"/>
                  <a:pt x="152" y="0"/>
                </a:cubicBezTo>
                <a:cubicBezTo>
                  <a:pt x="152" y="0"/>
                  <a:pt x="153" y="1"/>
                  <a:pt x="154" y="1"/>
                </a:cubicBezTo>
                <a:cubicBezTo>
                  <a:pt x="154" y="2"/>
                  <a:pt x="155" y="3"/>
                  <a:pt x="155" y="3"/>
                </a:cubicBezTo>
                <a:close/>
                <a:moveTo>
                  <a:pt x="131" y="37"/>
                </a:moveTo>
                <a:cubicBezTo>
                  <a:pt x="133" y="35"/>
                  <a:pt x="134" y="33"/>
                  <a:pt x="134" y="31"/>
                </a:cubicBezTo>
                <a:cubicBezTo>
                  <a:pt x="134" y="28"/>
                  <a:pt x="133" y="26"/>
                  <a:pt x="131" y="24"/>
                </a:cubicBezTo>
                <a:cubicBezTo>
                  <a:pt x="129" y="22"/>
                  <a:pt x="127" y="21"/>
                  <a:pt x="125" y="21"/>
                </a:cubicBezTo>
                <a:cubicBezTo>
                  <a:pt x="122" y="21"/>
                  <a:pt x="120" y="22"/>
                  <a:pt x="118" y="24"/>
                </a:cubicBezTo>
                <a:cubicBezTo>
                  <a:pt x="116" y="26"/>
                  <a:pt x="115" y="28"/>
                  <a:pt x="115" y="31"/>
                </a:cubicBezTo>
                <a:cubicBezTo>
                  <a:pt x="115" y="33"/>
                  <a:pt x="116" y="35"/>
                  <a:pt x="118" y="37"/>
                </a:cubicBezTo>
                <a:cubicBezTo>
                  <a:pt x="120" y="39"/>
                  <a:pt x="122" y="40"/>
                  <a:pt x="125" y="40"/>
                </a:cubicBezTo>
                <a:cubicBezTo>
                  <a:pt x="127" y="40"/>
                  <a:pt x="129" y="39"/>
                  <a:pt x="131" y="3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4" name="Freeform 282"/>
          <p:cNvSpPr/>
          <p:nvPr/>
        </p:nvSpPr>
        <p:spPr bwMode="auto">
          <a:xfrm>
            <a:off x="1559597" y="4851691"/>
            <a:ext cx="237678" cy="172856"/>
          </a:xfrm>
          <a:custGeom>
            <a:avLst/>
            <a:gdLst>
              <a:gd name="T0" fmla="*/ 165 w 166"/>
              <a:gd name="T1" fmla="*/ 49 h 121"/>
              <a:gd name="T2" fmla="*/ 149 w 166"/>
              <a:gd name="T3" fmla="*/ 121 h 121"/>
              <a:gd name="T4" fmla="*/ 118 w 166"/>
              <a:gd name="T5" fmla="*/ 121 h 121"/>
              <a:gd name="T6" fmla="*/ 135 w 166"/>
              <a:gd name="T7" fmla="*/ 43 h 121"/>
              <a:gd name="T8" fmla="*/ 133 w 166"/>
              <a:gd name="T9" fmla="*/ 34 h 121"/>
              <a:gd name="T10" fmla="*/ 125 w 166"/>
              <a:gd name="T11" fmla="*/ 31 h 121"/>
              <a:gd name="T12" fmla="*/ 109 w 166"/>
              <a:gd name="T13" fmla="*/ 31 h 121"/>
              <a:gd name="T14" fmla="*/ 90 w 166"/>
              <a:gd name="T15" fmla="*/ 121 h 121"/>
              <a:gd name="T16" fmla="*/ 59 w 166"/>
              <a:gd name="T17" fmla="*/ 121 h 121"/>
              <a:gd name="T18" fmla="*/ 78 w 166"/>
              <a:gd name="T19" fmla="*/ 31 h 121"/>
              <a:gd name="T20" fmla="*/ 51 w 166"/>
              <a:gd name="T21" fmla="*/ 31 h 121"/>
              <a:gd name="T22" fmla="*/ 31 w 166"/>
              <a:gd name="T23" fmla="*/ 121 h 121"/>
              <a:gd name="T24" fmla="*/ 0 w 166"/>
              <a:gd name="T25" fmla="*/ 121 h 121"/>
              <a:gd name="T26" fmla="*/ 19 w 166"/>
              <a:gd name="T27" fmla="*/ 31 h 121"/>
              <a:gd name="T28" fmla="*/ 5 w 166"/>
              <a:gd name="T29" fmla="*/ 0 h 121"/>
              <a:gd name="T30" fmla="*/ 125 w 166"/>
              <a:gd name="T31" fmla="*/ 0 h 121"/>
              <a:gd name="T32" fmla="*/ 143 w 166"/>
              <a:gd name="T33" fmla="*/ 4 h 121"/>
              <a:gd name="T34" fmla="*/ 157 w 166"/>
              <a:gd name="T35" fmla="*/ 15 h 121"/>
              <a:gd name="T36" fmla="*/ 165 w 166"/>
              <a:gd name="T37" fmla="*/ 31 h 121"/>
              <a:gd name="T38" fmla="*/ 165 w 166"/>
              <a:gd name="T39" fmla="*/ 4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6" h="121">
                <a:moveTo>
                  <a:pt x="165" y="49"/>
                </a:moveTo>
                <a:cubicBezTo>
                  <a:pt x="149" y="121"/>
                  <a:pt x="149" y="121"/>
                  <a:pt x="149" y="121"/>
                </a:cubicBezTo>
                <a:cubicBezTo>
                  <a:pt x="118" y="121"/>
                  <a:pt x="118" y="121"/>
                  <a:pt x="118" y="121"/>
                </a:cubicBezTo>
                <a:cubicBezTo>
                  <a:pt x="135" y="43"/>
                  <a:pt x="135" y="43"/>
                  <a:pt x="135" y="43"/>
                </a:cubicBezTo>
                <a:cubicBezTo>
                  <a:pt x="135" y="39"/>
                  <a:pt x="135" y="36"/>
                  <a:pt x="133" y="34"/>
                </a:cubicBezTo>
                <a:cubicBezTo>
                  <a:pt x="132" y="32"/>
                  <a:pt x="129" y="31"/>
                  <a:pt x="125" y="31"/>
                </a:cubicBezTo>
                <a:cubicBezTo>
                  <a:pt x="109" y="31"/>
                  <a:pt x="109" y="31"/>
                  <a:pt x="109" y="31"/>
                </a:cubicBezTo>
                <a:cubicBezTo>
                  <a:pt x="90" y="121"/>
                  <a:pt x="90" y="121"/>
                  <a:pt x="90" y="121"/>
                </a:cubicBezTo>
                <a:cubicBezTo>
                  <a:pt x="59" y="121"/>
                  <a:pt x="59" y="121"/>
                  <a:pt x="59" y="121"/>
                </a:cubicBezTo>
                <a:cubicBezTo>
                  <a:pt x="78" y="31"/>
                  <a:pt x="78" y="31"/>
                  <a:pt x="78" y="31"/>
                </a:cubicBezTo>
                <a:cubicBezTo>
                  <a:pt x="51" y="31"/>
                  <a:pt x="51" y="31"/>
                  <a:pt x="51" y="31"/>
                </a:cubicBezTo>
                <a:cubicBezTo>
                  <a:pt x="31" y="121"/>
                  <a:pt x="31" y="121"/>
                  <a:pt x="31" y="121"/>
                </a:cubicBezTo>
                <a:cubicBezTo>
                  <a:pt x="0" y="121"/>
                  <a:pt x="0" y="121"/>
                  <a:pt x="0" y="121"/>
                </a:cubicBezTo>
                <a:cubicBezTo>
                  <a:pt x="19" y="31"/>
                  <a:pt x="19" y="31"/>
                  <a:pt x="19" y="31"/>
                </a:cubicBezTo>
                <a:cubicBezTo>
                  <a:pt x="5" y="0"/>
                  <a:pt x="5" y="0"/>
                  <a:pt x="5" y="0"/>
                </a:cubicBezTo>
                <a:cubicBezTo>
                  <a:pt x="125" y="0"/>
                  <a:pt x="125" y="0"/>
                  <a:pt x="125" y="0"/>
                </a:cubicBezTo>
                <a:cubicBezTo>
                  <a:pt x="132" y="0"/>
                  <a:pt x="138" y="2"/>
                  <a:pt x="143" y="4"/>
                </a:cubicBezTo>
                <a:cubicBezTo>
                  <a:pt x="149" y="7"/>
                  <a:pt x="154" y="10"/>
                  <a:pt x="157" y="15"/>
                </a:cubicBezTo>
                <a:cubicBezTo>
                  <a:pt x="161" y="20"/>
                  <a:pt x="164" y="25"/>
                  <a:pt x="165" y="31"/>
                </a:cubicBezTo>
                <a:cubicBezTo>
                  <a:pt x="166" y="37"/>
                  <a:pt x="166" y="43"/>
                  <a:pt x="165" y="4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5" name="Freeform 283"/>
          <p:cNvSpPr>
            <a:spLocks noEditPoints="1"/>
          </p:cNvSpPr>
          <p:nvPr/>
        </p:nvSpPr>
        <p:spPr bwMode="auto">
          <a:xfrm>
            <a:off x="1864256" y="4834403"/>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 name="T26" fmla="*/ 86 w 146"/>
              <a:gd name="T27" fmla="*/ 120 h 146"/>
              <a:gd name="T28" fmla="*/ 96 w 146"/>
              <a:gd name="T29" fmla="*/ 110 h 146"/>
              <a:gd name="T30" fmla="*/ 98 w 146"/>
              <a:gd name="T31" fmla="*/ 106 h 146"/>
              <a:gd name="T32" fmla="*/ 96 w 146"/>
              <a:gd name="T33" fmla="*/ 102 h 146"/>
              <a:gd name="T34" fmla="*/ 67 w 146"/>
              <a:gd name="T35" fmla="*/ 73 h 146"/>
              <a:gd name="T36" fmla="*/ 96 w 146"/>
              <a:gd name="T37" fmla="*/ 44 h 146"/>
              <a:gd name="T38" fmla="*/ 98 w 146"/>
              <a:gd name="T39" fmla="*/ 40 h 146"/>
              <a:gd name="T40" fmla="*/ 96 w 146"/>
              <a:gd name="T41" fmla="*/ 35 h 146"/>
              <a:gd name="T42" fmla="*/ 86 w 146"/>
              <a:gd name="T43" fmla="*/ 26 h 146"/>
              <a:gd name="T44" fmla="*/ 82 w 146"/>
              <a:gd name="T45" fmla="*/ 24 h 146"/>
              <a:gd name="T46" fmla="*/ 78 w 146"/>
              <a:gd name="T47" fmla="*/ 26 h 146"/>
              <a:gd name="T48" fmla="*/ 35 w 146"/>
              <a:gd name="T49" fmla="*/ 69 h 146"/>
              <a:gd name="T50" fmla="*/ 33 w 146"/>
              <a:gd name="T51" fmla="*/ 73 h 146"/>
              <a:gd name="T52" fmla="*/ 35 w 146"/>
              <a:gd name="T53" fmla="*/ 77 h 146"/>
              <a:gd name="T54" fmla="*/ 78 w 146"/>
              <a:gd name="T55" fmla="*/ 120 h 146"/>
              <a:gd name="T56" fmla="*/ 82 w 146"/>
              <a:gd name="T57" fmla="*/ 122 h 146"/>
              <a:gd name="T58" fmla="*/ 86 w 146"/>
              <a:gd name="T59" fmla="*/ 12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36" y="36"/>
                </a:moveTo>
                <a:cubicBezTo>
                  <a:pt x="142" y="48"/>
                  <a:pt x="146" y="60"/>
                  <a:pt x="146" y="73"/>
                </a:cubicBezTo>
                <a:cubicBezTo>
                  <a:pt x="146" y="86"/>
                  <a:pt x="142" y="98"/>
                  <a:pt x="136" y="109"/>
                </a:cubicBezTo>
                <a:cubicBezTo>
                  <a:pt x="129" y="120"/>
                  <a:pt x="121" y="129"/>
                  <a:pt x="109" y="136"/>
                </a:cubicBezTo>
                <a:cubicBezTo>
                  <a:pt x="98" y="142"/>
                  <a:pt x="86" y="146"/>
                  <a:pt x="73" y="146"/>
                </a:cubicBezTo>
                <a:cubicBezTo>
                  <a:pt x="60" y="146"/>
                  <a:pt x="48" y="142"/>
                  <a:pt x="37" y="136"/>
                </a:cubicBezTo>
                <a:cubicBezTo>
                  <a:pt x="25" y="129"/>
                  <a:pt x="17" y="120"/>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moveTo>
                  <a:pt x="86" y="120"/>
                </a:moveTo>
                <a:cubicBezTo>
                  <a:pt x="96" y="110"/>
                  <a:pt x="96" y="110"/>
                  <a:pt x="96" y="110"/>
                </a:cubicBezTo>
                <a:cubicBezTo>
                  <a:pt x="97" y="109"/>
                  <a:pt x="98" y="108"/>
                  <a:pt x="98" y="106"/>
                </a:cubicBezTo>
                <a:cubicBezTo>
                  <a:pt x="98" y="105"/>
                  <a:pt x="97" y="103"/>
                  <a:pt x="96" y="102"/>
                </a:cubicBezTo>
                <a:cubicBezTo>
                  <a:pt x="67" y="73"/>
                  <a:pt x="67" y="73"/>
                  <a:pt x="67" y="73"/>
                </a:cubicBezTo>
                <a:cubicBezTo>
                  <a:pt x="96" y="44"/>
                  <a:pt x="96" y="44"/>
                  <a:pt x="96" y="44"/>
                </a:cubicBezTo>
                <a:cubicBezTo>
                  <a:pt x="97" y="43"/>
                  <a:pt x="98" y="41"/>
                  <a:pt x="98" y="40"/>
                </a:cubicBezTo>
                <a:cubicBezTo>
                  <a:pt x="98" y="38"/>
                  <a:pt x="97" y="37"/>
                  <a:pt x="96" y="35"/>
                </a:cubicBezTo>
                <a:cubicBezTo>
                  <a:pt x="86" y="26"/>
                  <a:pt x="86" y="26"/>
                  <a:pt x="86" y="26"/>
                </a:cubicBezTo>
                <a:cubicBezTo>
                  <a:pt x="85" y="25"/>
                  <a:pt x="84" y="24"/>
                  <a:pt x="82" y="24"/>
                </a:cubicBezTo>
                <a:cubicBezTo>
                  <a:pt x="80" y="24"/>
                  <a:pt x="79" y="25"/>
                  <a:pt x="78" y="26"/>
                </a:cubicBezTo>
                <a:cubicBezTo>
                  <a:pt x="35" y="69"/>
                  <a:pt x="35" y="69"/>
                  <a:pt x="35" y="69"/>
                </a:cubicBezTo>
                <a:cubicBezTo>
                  <a:pt x="34" y="70"/>
                  <a:pt x="33" y="71"/>
                  <a:pt x="33" y="73"/>
                </a:cubicBezTo>
                <a:cubicBezTo>
                  <a:pt x="33" y="75"/>
                  <a:pt x="34" y="76"/>
                  <a:pt x="35" y="77"/>
                </a:cubicBezTo>
                <a:cubicBezTo>
                  <a:pt x="78" y="120"/>
                  <a:pt x="78" y="120"/>
                  <a:pt x="78" y="120"/>
                </a:cubicBezTo>
                <a:cubicBezTo>
                  <a:pt x="79" y="121"/>
                  <a:pt x="80" y="122"/>
                  <a:pt x="82" y="122"/>
                </a:cubicBezTo>
                <a:cubicBezTo>
                  <a:pt x="84" y="122"/>
                  <a:pt x="85" y="121"/>
                  <a:pt x="86" y="1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6" name="Freeform 284"/>
          <p:cNvSpPr>
            <a:spLocks noEditPoints="1"/>
          </p:cNvSpPr>
          <p:nvPr/>
        </p:nvSpPr>
        <p:spPr bwMode="auto">
          <a:xfrm>
            <a:off x="2134344" y="4834403"/>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68 w 145"/>
              <a:gd name="T27" fmla="*/ 120 h 146"/>
              <a:gd name="T28" fmla="*/ 110 w 145"/>
              <a:gd name="T29" fmla="*/ 77 h 146"/>
              <a:gd name="T30" fmla="*/ 112 w 145"/>
              <a:gd name="T31" fmla="*/ 73 h 146"/>
              <a:gd name="T32" fmla="*/ 110 w 145"/>
              <a:gd name="T33" fmla="*/ 69 h 146"/>
              <a:gd name="T34" fmla="*/ 68 w 145"/>
              <a:gd name="T35" fmla="*/ 26 h 146"/>
              <a:gd name="T36" fmla="*/ 63 w 145"/>
              <a:gd name="T37" fmla="*/ 24 h 146"/>
              <a:gd name="T38" fmla="*/ 59 w 145"/>
              <a:gd name="T39" fmla="*/ 26 h 146"/>
              <a:gd name="T40" fmla="*/ 49 w 145"/>
              <a:gd name="T41" fmla="*/ 35 h 146"/>
              <a:gd name="T42" fmla="*/ 48 w 145"/>
              <a:gd name="T43" fmla="*/ 40 h 146"/>
              <a:gd name="T44" fmla="*/ 49 w 145"/>
              <a:gd name="T45" fmla="*/ 44 h 146"/>
              <a:gd name="T46" fmla="*/ 78 w 145"/>
              <a:gd name="T47" fmla="*/ 73 h 146"/>
              <a:gd name="T48" fmla="*/ 49 w 145"/>
              <a:gd name="T49" fmla="*/ 102 h 146"/>
              <a:gd name="T50" fmla="*/ 48 w 145"/>
              <a:gd name="T51" fmla="*/ 106 h 146"/>
              <a:gd name="T52" fmla="*/ 49 w 145"/>
              <a:gd name="T53" fmla="*/ 110 h 146"/>
              <a:gd name="T54" fmla="*/ 59 w 145"/>
              <a:gd name="T55" fmla="*/ 120 h 146"/>
              <a:gd name="T56" fmla="*/ 63 w 145"/>
              <a:gd name="T57" fmla="*/ 122 h 146"/>
              <a:gd name="T58" fmla="*/ 68 w 145"/>
              <a:gd name="T59" fmla="*/ 12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8" y="142"/>
                  <a:pt x="86" y="146"/>
                  <a:pt x="72" y="146"/>
                </a:cubicBezTo>
                <a:cubicBezTo>
                  <a:pt x="59" y="146"/>
                  <a:pt x="47" y="142"/>
                  <a:pt x="36" y="136"/>
                </a:cubicBezTo>
                <a:cubicBezTo>
                  <a:pt x="25" y="129"/>
                  <a:pt x="16" y="120"/>
                  <a:pt x="9" y="109"/>
                </a:cubicBezTo>
                <a:cubicBezTo>
                  <a:pt x="3" y="98"/>
                  <a:pt x="0" y="86"/>
                  <a:pt x="0" y="73"/>
                </a:cubicBezTo>
                <a:cubicBezTo>
                  <a:pt x="0" y="60"/>
                  <a:pt x="3" y="48"/>
                  <a:pt x="9" y="36"/>
                </a:cubicBezTo>
                <a:cubicBezTo>
                  <a:pt x="16" y="25"/>
                  <a:pt x="25" y="17"/>
                  <a:pt x="36" y="10"/>
                </a:cubicBezTo>
                <a:cubicBezTo>
                  <a:pt x="47" y="4"/>
                  <a:pt x="59" y="0"/>
                  <a:pt x="72" y="0"/>
                </a:cubicBezTo>
                <a:cubicBezTo>
                  <a:pt x="86" y="0"/>
                  <a:pt x="98" y="4"/>
                  <a:pt x="109" y="10"/>
                </a:cubicBezTo>
                <a:cubicBezTo>
                  <a:pt x="120" y="17"/>
                  <a:pt x="129" y="25"/>
                  <a:pt x="135" y="36"/>
                </a:cubicBezTo>
                <a:close/>
                <a:moveTo>
                  <a:pt x="68" y="120"/>
                </a:moveTo>
                <a:cubicBezTo>
                  <a:pt x="110" y="77"/>
                  <a:pt x="110" y="77"/>
                  <a:pt x="110" y="77"/>
                </a:cubicBezTo>
                <a:cubicBezTo>
                  <a:pt x="112" y="76"/>
                  <a:pt x="112" y="75"/>
                  <a:pt x="112" y="73"/>
                </a:cubicBezTo>
                <a:cubicBezTo>
                  <a:pt x="112" y="71"/>
                  <a:pt x="112" y="70"/>
                  <a:pt x="110" y="69"/>
                </a:cubicBezTo>
                <a:cubicBezTo>
                  <a:pt x="68" y="26"/>
                  <a:pt x="68" y="26"/>
                  <a:pt x="68" y="26"/>
                </a:cubicBezTo>
                <a:cubicBezTo>
                  <a:pt x="66" y="25"/>
                  <a:pt x="65" y="24"/>
                  <a:pt x="63" y="24"/>
                </a:cubicBezTo>
                <a:cubicBezTo>
                  <a:pt x="62" y="24"/>
                  <a:pt x="60" y="25"/>
                  <a:pt x="59" y="26"/>
                </a:cubicBezTo>
                <a:cubicBezTo>
                  <a:pt x="49" y="35"/>
                  <a:pt x="49" y="35"/>
                  <a:pt x="49" y="35"/>
                </a:cubicBezTo>
                <a:cubicBezTo>
                  <a:pt x="48" y="37"/>
                  <a:pt x="48" y="38"/>
                  <a:pt x="48" y="40"/>
                </a:cubicBezTo>
                <a:cubicBezTo>
                  <a:pt x="48" y="41"/>
                  <a:pt x="48" y="43"/>
                  <a:pt x="49" y="44"/>
                </a:cubicBezTo>
                <a:cubicBezTo>
                  <a:pt x="78" y="73"/>
                  <a:pt x="78" y="73"/>
                  <a:pt x="78" y="73"/>
                </a:cubicBezTo>
                <a:cubicBezTo>
                  <a:pt x="49" y="102"/>
                  <a:pt x="49" y="102"/>
                  <a:pt x="49" y="102"/>
                </a:cubicBezTo>
                <a:cubicBezTo>
                  <a:pt x="48" y="103"/>
                  <a:pt x="48" y="105"/>
                  <a:pt x="48" y="106"/>
                </a:cubicBezTo>
                <a:cubicBezTo>
                  <a:pt x="48" y="108"/>
                  <a:pt x="48" y="109"/>
                  <a:pt x="49" y="110"/>
                </a:cubicBezTo>
                <a:cubicBezTo>
                  <a:pt x="59" y="120"/>
                  <a:pt x="59" y="120"/>
                  <a:pt x="59" y="120"/>
                </a:cubicBezTo>
                <a:cubicBezTo>
                  <a:pt x="60" y="121"/>
                  <a:pt x="62" y="122"/>
                  <a:pt x="63" y="122"/>
                </a:cubicBezTo>
                <a:cubicBezTo>
                  <a:pt x="65" y="122"/>
                  <a:pt x="66" y="121"/>
                  <a:pt x="68" y="1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7" name="Freeform 285"/>
          <p:cNvSpPr>
            <a:spLocks noEditPoints="1"/>
          </p:cNvSpPr>
          <p:nvPr/>
        </p:nvSpPr>
        <p:spPr bwMode="auto">
          <a:xfrm>
            <a:off x="2404434" y="4834403"/>
            <a:ext cx="207427" cy="209589"/>
          </a:xfrm>
          <a:custGeom>
            <a:avLst/>
            <a:gdLst>
              <a:gd name="T0" fmla="*/ 136 w 145"/>
              <a:gd name="T1" fmla="*/ 36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6 h 146"/>
              <a:gd name="T18" fmla="*/ 36 w 145"/>
              <a:gd name="T19" fmla="*/ 10 h 146"/>
              <a:gd name="T20" fmla="*/ 73 w 145"/>
              <a:gd name="T21" fmla="*/ 0 h 146"/>
              <a:gd name="T22" fmla="*/ 109 w 145"/>
              <a:gd name="T23" fmla="*/ 10 h 146"/>
              <a:gd name="T24" fmla="*/ 136 w 145"/>
              <a:gd name="T25" fmla="*/ 36 h 146"/>
              <a:gd name="T26" fmla="*/ 110 w 145"/>
              <a:gd name="T27" fmla="*/ 96 h 146"/>
              <a:gd name="T28" fmla="*/ 120 w 145"/>
              <a:gd name="T29" fmla="*/ 86 h 146"/>
              <a:gd name="T30" fmla="*/ 122 w 145"/>
              <a:gd name="T31" fmla="*/ 82 h 146"/>
              <a:gd name="T32" fmla="*/ 120 w 145"/>
              <a:gd name="T33" fmla="*/ 78 h 146"/>
              <a:gd name="T34" fmla="*/ 77 w 145"/>
              <a:gd name="T35" fmla="*/ 35 h 146"/>
              <a:gd name="T36" fmla="*/ 73 w 145"/>
              <a:gd name="T37" fmla="*/ 33 h 146"/>
              <a:gd name="T38" fmla="*/ 68 w 145"/>
              <a:gd name="T39" fmla="*/ 35 h 146"/>
              <a:gd name="T40" fmla="*/ 25 w 145"/>
              <a:gd name="T41" fmla="*/ 78 h 146"/>
              <a:gd name="T42" fmla="*/ 24 w 145"/>
              <a:gd name="T43" fmla="*/ 82 h 146"/>
              <a:gd name="T44" fmla="*/ 25 w 145"/>
              <a:gd name="T45" fmla="*/ 86 h 146"/>
              <a:gd name="T46" fmla="*/ 35 w 145"/>
              <a:gd name="T47" fmla="*/ 96 h 146"/>
              <a:gd name="T48" fmla="*/ 39 w 145"/>
              <a:gd name="T49" fmla="*/ 98 h 146"/>
              <a:gd name="T50" fmla="*/ 44 w 145"/>
              <a:gd name="T51" fmla="*/ 96 h 146"/>
              <a:gd name="T52" fmla="*/ 73 w 145"/>
              <a:gd name="T53" fmla="*/ 67 h 146"/>
              <a:gd name="T54" fmla="*/ 102 w 145"/>
              <a:gd name="T55" fmla="*/ 96 h 146"/>
              <a:gd name="T56" fmla="*/ 106 w 145"/>
              <a:gd name="T57" fmla="*/ 98 h 146"/>
              <a:gd name="T58" fmla="*/ 110 w 145"/>
              <a:gd name="T59" fmla="*/ 9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46">
                <a:moveTo>
                  <a:pt x="136" y="36"/>
                </a:moveTo>
                <a:cubicBezTo>
                  <a:pt x="142" y="48"/>
                  <a:pt x="145" y="60"/>
                  <a:pt x="145" y="73"/>
                </a:cubicBezTo>
                <a:cubicBezTo>
                  <a:pt x="145" y="86"/>
                  <a:pt x="142" y="98"/>
                  <a:pt x="136" y="109"/>
                </a:cubicBezTo>
                <a:cubicBezTo>
                  <a:pt x="129" y="120"/>
                  <a:pt x="120" y="129"/>
                  <a:pt x="109" y="136"/>
                </a:cubicBezTo>
                <a:cubicBezTo>
                  <a:pt x="98" y="142"/>
                  <a:pt x="86" y="146"/>
                  <a:pt x="73" y="146"/>
                </a:cubicBezTo>
                <a:cubicBezTo>
                  <a:pt x="59" y="146"/>
                  <a:pt x="47" y="142"/>
                  <a:pt x="36" y="136"/>
                </a:cubicBezTo>
                <a:cubicBezTo>
                  <a:pt x="25" y="129"/>
                  <a:pt x="16" y="120"/>
                  <a:pt x="10" y="109"/>
                </a:cubicBezTo>
                <a:cubicBezTo>
                  <a:pt x="3" y="98"/>
                  <a:pt x="0" y="86"/>
                  <a:pt x="0" y="73"/>
                </a:cubicBezTo>
                <a:cubicBezTo>
                  <a:pt x="0" y="60"/>
                  <a:pt x="3" y="48"/>
                  <a:pt x="10" y="36"/>
                </a:cubicBezTo>
                <a:cubicBezTo>
                  <a:pt x="16" y="25"/>
                  <a:pt x="25" y="17"/>
                  <a:pt x="36" y="10"/>
                </a:cubicBezTo>
                <a:cubicBezTo>
                  <a:pt x="47" y="4"/>
                  <a:pt x="59" y="0"/>
                  <a:pt x="73" y="0"/>
                </a:cubicBezTo>
                <a:cubicBezTo>
                  <a:pt x="86" y="0"/>
                  <a:pt x="98" y="4"/>
                  <a:pt x="109" y="10"/>
                </a:cubicBezTo>
                <a:cubicBezTo>
                  <a:pt x="120" y="17"/>
                  <a:pt x="129" y="25"/>
                  <a:pt x="136" y="36"/>
                </a:cubicBezTo>
                <a:close/>
                <a:moveTo>
                  <a:pt x="110" y="96"/>
                </a:moveTo>
                <a:cubicBezTo>
                  <a:pt x="120" y="86"/>
                  <a:pt x="120" y="86"/>
                  <a:pt x="120" y="86"/>
                </a:cubicBezTo>
                <a:cubicBezTo>
                  <a:pt x="121" y="85"/>
                  <a:pt x="122" y="84"/>
                  <a:pt x="122" y="82"/>
                </a:cubicBezTo>
                <a:cubicBezTo>
                  <a:pt x="122" y="80"/>
                  <a:pt x="121" y="79"/>
                  <a:pt x="120" y="78"/>
                </a:cubicBezTo>
                <a:cubicBezTo>
                  <a:pt x="77" y="35"/>
                  <a:pt x="77" y="35"/>
                  <a:pt x="77" y="35"/>
                </a:cubicBezTo>
                <a:cubicBezTo>
                  <a:pt x="76" y="34"/>
                  <a:pt x="74" y="33"/>
                  <a:pt x="73" y="33"/>
                </a:cubicBezTo>
                <a:cubicBezTo>
                  <a:pt x="71" y="33"/>
                  <a:pt x="70" y="34"/>
                  <a:pt x="68" y="35"/>
                </a:cubicBezTo>
                <a:cubicBezTo>
                  <a:pt x="25" y="78"/>
                  <a:pt x="25" y="78"/>
                  <a:pt x="25" y="78"/>
                </a:cubicBezTo>
                <a:cubicBezTo>
                  <a:pt x="24" y="79"/>
                  <a:pt x="24" y="80"/>
                  <a:pt x="24" y="82"/>
                </a:cubicBezTo>
                <a:cubicBezTo>
                  <a:pt x="24" y="84"/>
                  <a:pt x="24" y="85"/>
                  <a:pt x="25" y="86"/>
                </a:cubicBezTo>
                <a:cubicBezTo>
                  <a:pt x="35" y="96"/>
                  <a:pt x="35" y="96"/>
                  <a:pt x="35" y="96"/>
                </a:cubicBezTo>
                <a:cubicBezTo>
                  <a:pt x="36" y="97"/>
                  <a:pt x="38" y="98"/>
                  <a:pt x="39" y="98"/>
                </a:cubicBezTo>
                <a:cubicBezTo>
                  <a:pt x="41" y="98"/>
                  <a:pt x="42" y="97"/>
                  <a:pt x="44" y="96"/>
                </a:cubicBezTo>
                <a:cubicBezTo>
                  <a:pt x="73" y="67"/>
                  <a:pt x="73" y="67"/>
                  <a:pt x="73" y="67"/>
                </a:cubicBezTo>
                <a:cubicBezTo>
                  <a:pt x="102" y="96"/>
                  <a:pt x="102" y="96"/>
                  <a:pt x="102" y="96"/>
                </a:cubicBezTo>
                <a:cubicBezTo>
                  <a:pt x="103" y="97"/>
                  <a:pt x="104" y="98"/>
                  <a:pt x="106" y="98"/>
                </a:cubicBezTo>
                <a:cubicBezTo>
                  <a:pt x="108" y="98"/>
                  <a:pt x="109" y="97"/>
                  <a:pt x="110" y="9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8" name="Freeform 286"/>
          <p:cNvSpPr>
            <a:spLocks noEditPoints="1"/>
          </p:cNvSpPr>
          <p:nvPr/>
        </p:nvSpPr>
        <p:spPr bwMode="auto">
          <a:xfrm>
            <a:off x="2672361" y="4834403"/>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 name="T26" fmla="*/ 77 w 146"/>
              <a:gd name="T27" fmla="*/ 111 h 146"/>
              <a:gd name="T28" fmla="*/ 120 w 146"/>
              <a:gd name="T29" fmla="*/ 68 h 146"/>
              <a:gd name="T30" fmla="*/ 122 w 146"/>
              <a:gd name="T31" fmla="*/ 64 h 146"/>
              <a:gd name="T32" fmla="*/ 120 w 146"/>
              <a:gd name="T33" fmla="*/ 60 h 146"/>
              <a:gd name="T34" fmla="*/ 110 w 146"/>
              <a:gd name="T35" fmla="*/ 50 h 146"/>
              <a:gd name="T36" fmla="*/ 106 w 146"/>
              <a:gd name="T37" fmla="*/ 48 h 146"/>
              <a:gd name="T38" fmla="*/ 102 w 146"/>
              <a:gd name="T39" fmla="*/ 50 h 146"/>
              <a:gd name="T40" fmla="*/ 73 w 146"/>
              <a:gd name="T41" fmla="*/ 79 h 146"/>
              <a:gd name="T42" fmla="*/ 44 w 146"/>
              <a:gd name="T43" fmla="*/ 50 h 146"/>
              <a:gd name="T44" fmla="*/ 40 w 146"/>
              <a:gd name="T45" fmla="*/ 48 h 146"/>
              <a:gd name="T46" fmla="*/ 35 w 146"/>
              <a:gd name="T47" fmla="*/ 50 h 146"/>
              <a:gd name="T48" fmla="*/ 26 w 146"/>
              <a:gd name="T49" fmla="*/ 60 h 146"/>
              <a:gd name="T50" fmla="*/ 24 w 146"/>
              <a:gd name="T51" fmla="*/ 64 h 146"/>
              <a:gd name="T52" fmla="*/ 26 w 146"/>
              <a:gd name="T53" fmla="*/ 68 h 146"/>
              <a:gd name="T54" fmla="*/ 69 w 146"/>
              <a:gd name="T55" fmla="*/ 111 h 146"/>
              <a:gd name="T56" fmla="*/ 73 w 146"/>
              <a:gd name="T57" fmla="*/ 113 h 146"/>
              <a:gd name="T58" fmla="*/ 77 w 146"/>
              <a:gd name="T59"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36" y="36"/>
                </a:moveTo>
                <a:cubicBezTo>
                  <a:pt x="142" y="48"/>
                  <a:pt x="146" y="60"/>
                  <a:pt x="146" y="73"/>
                </a:cubicBezTo>
                <a:cubicBezTo>
                  <a:pt x="146" y="86"/>
                  <a:pt x="142" y="98"/>
                  <a:pt x="136" y="109"/>
                </a:cubicBezTo>
                <a:cubicBezTo>
                  <a:pt x="129" y="120"/>
                  <a:pt x="121" y="129"/>
                  <a:pt x="109" y="136"/>
                </a:cubicBezTo>
                <a:cubicBezTo>
                  <a:pt x="98" y="142"/>
                  <a:pt x="86" y="146"/>
                  <a:pt x="73" y="146"/>
                </a:cubicBezTo>
                <a:cubicBezTo>
                  <a:pt x="60" y="146"/>
                  <a:pt x="48" y="142"/>
                  <a:pt x="37" y="136"/>
                </a:cubicBezTo>
                <a:cubicBezTo>
                  <a:pt x="25" y="129"/>
                  <a:pt x="17" y="120"/>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moveTo>
                  <a:pt x="77" y="111"/>
                </a:moveTo>
                <a:cubicBezTo>
                  <a:pt x="120" y="68"/>
                  <a:pt x="120" y="68"/>
                  <a:pt x="120" y="68"/>
                </a:cubicBezTo>
                <a:cubicBezTo>
                  <a:pt x="121" y="67"/>
                  <a:pt x="122" y="65"/>
                  <a:pt x="122" y="64"/>
                </a:cubicBezTo>
                <a:cubicBezTo>
                  <a:pt x="122" y="62"/>
                  <a:pt x="121" y="61"/>
                  <a:pt x="120" y="60"/>
                </a:cubicBezTo>
                <a:cubicBezTo>
                  <a:pt x="110" y="50"/>
                  <a:pt x="110" y="50"/>
                  <a:pt x="110" y="50"/>
                </a:cubicBezTo>
                <a:cubicBezTo>
                  <a:pt x="109" y="49"/>
                  <a:pt x="108" y="48"/>
                  <a:pt x="106" y="48"/>
                </a:cubicBezTo>
                <a:cubicBezTo>
                  <a:pt x="105" y="48"/>
                  <a:pt x="103" y="49"/>
                  <a:pt x="102" y="50"/>
                </a:cubicBezTo>
                <a:cubicBezTo>
                  <a:pt x="73" y="79"/>
                  <a:pt x="73" y="79"/>
                  <a:pt x="73" y="79"/>
                </a:cubicBezTo>
                <a:cubicBezTo>
                  <a:pt x="44" y="50"/>
                  <a:pt x="44" y="50"/>
                  <a:pt x="44" y="50"/>
                </a:cubicBezTo>
                <a:cubicBezTo>
                  <a:pt x="43" y="49"/>
                  <a:pt x="41" y="48"/>
                  <a:pt x="40" y="48"/>
                </a:cubicBezTo>
                <a:cubicBezTo>
                  <a:pt x="38" y="48"/>
                  <a:pt x="37" y="49"/>
                  <a:pt x="35" y="50"/>
                </a:cubicBezTo>
                <a:cubicBezTo>
                  <a:pt x="26" y="60"/>
                  <a:pt x="26" y="60"/>
                  <a:pt x="26" y="60"/>
                </a:cubicBezTo>
                <a:cubicBezTo>
                  <a:pt x="25" y="61"/>
                  <a:pt x="24" y="62"/>
                  <a:pt x="24" y="64"/>
                </a:cubicBezTo>
                <a:cubicBezTo>
                  <a:pt x="24" y="65"/>
                  <a:pt x="25" y="67"/>
                  <a:pt x="26" y="68"/>
                </a:cubicBezTo>
                <a:cubicBezTo>
                  <a:pt x="69" y="111"/>
                  <a:pt x="69" y="111"/>
                  <a:pt x="69" y="111"/>
                </a:cubicBezTo>
                <a:cubicBezTo>
                  <a:pt x="70" y="112"/>
                  <a:pt x="71" y="113"/>
                  <a:pt x="73" y="113"/>
                </a:cubicBezTo>
                <a:cubicBezTo>
                  <a:pt x="75" y="113"/>
                  <a:pt x="76" y="112"/>
                  <a:pt x="77" y="1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9" name="Freeform 287"/>
          <p:cNvSpPr>
            <a:spLocks noEditPoints="1"/>
          </p:cNvSpPr>
          <p:nvPr/>
        </p:nvSpPr>
        <p:spPr bwMode="auto">
          <a:xfrm>
            <a:off x="2944610" y="4834403"/>
            <a:ext cx="190143" cy="218232"/>
          </a:xfrm>
          <a:custGeom>
            <a:avLst/>
            <a:gdLst>
              <a:gd name="T0" fmla="*/ 0 w 88"/>
              <a:gd name="T1" fmla="*/ 0 h 101"/>
              <a:gd name="T2" fmla="*/ 88 w 88"/>
              <a:gd name="T3" fmla="*/ 0 h 101"/>
              <a:gd name="T4" fmla="*/ 80 w 88"/>
              <a:gd name="T5" fmla="*/ 90 h 101"/>
              <a:gd name="T6" fmla="*/ 44 w 88"/>
              <a:gd name="T7" fmla="*/ 101 h 101"/>
              <a:gd name="T8" fmla="*/ 8 w 88"/>
              <a:gd name="T9" fmla="*/ 90 h 101"/>
              <a:gd name="T10" fmla="*/ 0 w 88"/>
              <a:gd name="T11" fmla="*/ 0 h 101"/>
              <a:gd name="T12" fmla="*/ 71 w 88"/>
              <a:gd name="T13" fmla="*/ 30 h 101"/>
              <a:gd name="T14" fmla="*/ 71 w 88"/>
              <a:gd name="T15" fmla="*/ 19 h 101"/>
              <a:gd name="T16" fmla="*/ 16 w 88"/>
              <a:gd name="T17" fmla="*/ 19 h 101"/>
              <a:gd name="T18" fmla="*/ 19 w 88"/>
              <a:gd name="T19" fmla="*/ 52 h 101"/>
              <a:gd name="T20" fmla="*/ 57 w 88"/>
              <a:gd name="T21" fmla="*/ 52 h 101"/>
              <a:gd name="T22" fmla="*/ 56 w 88"/>
              <a:gd name="T23" fmla="*/ 66 h 101"/>
              <a:gd name="T24" fmla="*/ 44 w 88"/>
              <a:gd name="T25" fmla="*/ 70 h 101"/>
              <a:gd name="T26" fmla="*/ 32 w 88"/>
              <a:gd name="T27" fmla="*/ 66 h 101"/>
              <a:gd name="T28" fmla="*/ 30 w 88"/>
              <a:gd name="T29" fmla="*/ 58 h 101"/>
              <a:gd name="T30" fmla="*/ 20 w 88"/>
              <a:gd name="T31" fmla="*/ 58 h 101"/>
              <a:gd name="T32" fmla="*/ 21 w 88"/>
              <a:gd name="T33" fmla="*/ 75 h 101"/>
              <a:gd name="T34" fmla="*/ 44 w 88"/>
              <a:gd name="T35" fmla="*/ 82 h 101"/>
              <a:gd name="T36" fmla="*/ 44 w 88"/>
              <a:gd name="T37" fmla="*/ 82 h 101"/>
              <a:gd name="T38" fmla="*/ 44 w 88"/>
              <a:gd name="T39" fmla="*/ 82 h 101"/>
              <a:gd name="T40" fmla="*/ 66 w 88"/>
              <a:gd name="T41" fmla="*/ 75 h 101"/>
              <a:gd name="T42" fmla="*/ 69 w 88"/>
              <a:gd name="T43" fmla="*/ 41 h 101"/>
              <a:gd name="T44" fmla="*/ 29 w 88"/>
              <a:gd name="T45" fmla="*/ 41 h 101"/>
              <a:gd name="T46" fmla="*/ 28 w 88"/>
              <a:gd name="T47" fmla="*/ 30 h 101"/>
              <a:gd name="T48" fmla="*/ 71 w 88"/>
              <a:gd name="T49" fmla="*/ 3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101">
                <a:moveTo>
                  <a:pt x="0" y="0"/>
                </a:moveTo>
                <a:lnTo>
                  <a:pt x="88" y="0"/>
                </a:lnTo>
                <a:lnTo>
                  <a:pt x="80" y="90"/>
                </a:lnTo>
                <a:lnTo>
                  <a:pt x="44" y="101"/>
                </a:lnTo>
                <a:lnTo>
                  <a:pt x="8" y="90"/>
                </a:lnTo>
                <a:lnTo>
                  <a:pt x="0" y="0"/>
                </a:lnTo>
                <a:close/>
                <a:moveTo>
                  <a:pt x="71" y="30"/>
                </a:moveTo>
                <a:lnTo>
                  <a:pt x="71" y="19"/>
                </a:lnTo>
                <a:lnTo>
                  <a:pt x="16" y="19"/>
                </a:lnTo>
                <a:lnTo>
                  <a:pt x="19" y="52"/>
                </a:lnTo>
                <a:lnTo>
                  <a:pt x="57" y="52"/>
                </a:lnTo>
                <a:lnTo>
                  <a:pt x="56" y="66"/>
                </a:lnTo>
                <a:lnTo>
                  <a:pt x="44" y="70"/>
                </a:lnTo>
                <a:lnTo>
                  <a:pt x="32" y="66"/>
                </a:lnTo>
                <a:lnTo>
                  <a:pt x="30" y="58"/>
                </a:lnTo>
                <a:lnTo>
                  <a:pt x="20" y="58"/>
                </a:lnTo>
                <a:lnTo>
                  <a:pt x="21" y="75"/>
                </a:lnTo>
                <a:lnTo>
                  <a:pt x="44" y="82"/>
                </a:lnTo>
                <a:lnTo>
                  <a:pt x="44" y="82"/>
                </a:lnTo>
                <a:lnTo>
                  <a:pt x="44" y="82"/>
                </a:lnTo>
                <a:lnTo>
                  <a:pt x="66" y="75"/>
                </a:lnTo>
                <a:lnTo>
                  <a:pt x="69" y="41"/>
                </a:lnTo>
                <a:lnTo>
                  <a:pt x="29" y="41"/>
                </a:lnTo>
                <a:lnTo>
                  <a:pt x="28" y="30"/>
                </a:lnTo>
                <a:lnTo>
                  <a:pt x="71" y="3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0" name="Freeform 288"/>
          <p:cNvSpPr/>
          <p:nvPr/>
        </p:nvSpPr>
        <p:spPr bwMode="auto">
          <a:xfrm>
            <a:off x="3197412" y="4834403"/>
            <a:ext cx="239839" cy="218232"/>
          </a:xfrm>
          <a:custGeom>
            <a:avLst/>
            <a:gdLst>
              <a:gd name="T0" fmla="*/ 17 w 111"/>
              <a:gd name="T1" fmla="*/ 0 h 101"/>
              <a:gd name="T2" fmla="*/ 111 w 111"/>
              <a:gd name="T3" fmla="*/ 0 h 101"/>
              <a:gd name="T4" fmla="*/ 94 w 111"/>
              <a:gd name="T5" fmla="*/ 84 h 101"/>
              <a:gd name="T6" fmla="*/ 44 w 111"/>
              <a:gd name="T7" fmla="*/ 101 h 101"/>
              <a:gd name="T8" fmla="*/ 0 w 111"/>
              <a:gd name="T9" fmla="*/ 84 h 101"/>
              <a:gd name="T10" fmla="*/ 5 w 111"/>
              <a:gd name="T11" fmla="*/ 62 h 101"/>
              <a:gd name="T12" fmla="*/ 23 w 111"/>
              <a:gd name="T13" fmla="*/ 62 h 101"/>
              <a:gd name="T14" fmla="*/ 21 w 111"/>
              <a:gd name="T15" fmla="*/ 71 h 101"/>
              <a:gd name="T16" fmla="*/ 48 w 111"/>
              <a:gd name="T17" fmla="*/ 81 h 101"/>
              <a:gd name="T18" fmla="*/ 78 w 111"/>
              <a:gd name="T19" fmla="*/ 71 h 101"/>
              <a:gd name="T20" fmla="*/ 82 w 111"/>
              <a:gd name="T21" fmla="*/ 50 h 101"/>
              <a:gd name="T22" fmla="*/ 7 w 111"/>
              <a:gd name="T23" fmla="*/ 50 h 101"/>
              <a:gd name="T24" fmla="*/ 11 w 111"/>
              <a:gd name="T25" fmla="*/ 31 h 101"/>
              <a:gd name="T26" fmla="*/ 86 w 111"/>
              <a:gd name="T27" fmla="*/ 31 h 101"/>
              <a:gd name="T28" fmla="*/ 89 w 111"/>
              <a:gd name="T29" fmla="*/ 19 h 101"/>
              <a:gd name="T30" fmla="*/ 13 w 111"/>
              <a:gd name="T31" fmla="*/ 19 h 101"/>
              <a:gd name="T32" fmla="*/ 17 w 111"/>
              <a:gd name="T3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01">
                <a:moveTo>
                  <a:pt x="17" y="0"/>
                </a:moveTo>
                <a:lnTo>
                  <a:pt x="111" y="0"/>
                </a:lnTo>
                <a:lnTo>
                  <a:pt x="94" y="84"/>
                </a:lnTo>
                <a:lnTo>
                  <a:pt x="44" y="101"/>
                </a:lnTo>
                <a:lnTo>
                  <a:pt x="0" y="84"/>
                </a:lnTo>
                <a:lnTo>
                  <a:pt x="5" y="62"/>
                </a:lnTo>
                <a:lnTo>
                  <a:pt x="23" y="62"/>
                </a:lnTo>
                <a:lnTo>
                  <a:pt x="21" y="71"/>
                </a:lnTo>
                <a:lnTo>
                  <a:pt x="48" y="81"/>
                </a:lnTo>
                <a:lnTo>
                  <a:pt x="78" y="71"/>
                </a:lnTo>
                <a:lnTo>
                  <a:pt x="82" y="50"/>
                </a:lnTo>
                <a:lnTo>
                  <a:pt x="7" y="50"/>
                </a:lnTo>
                <a:lnTo>
                  <a:pt x="11" y="31"/>
                </a:lnTo>
                <a:lnTo>
                  <a:pt x="86" y="31"/>
                </a:lnTo>
                <a:lnTo>
                  <a:pt x="89" y="19"/>
                </a:lnTo>
                <a:lnTo>
                  <a:pt x="13" y="19"/>
                </a:lnTo>
                <a:lnTo>
                  <a:pt x="17"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1" name="Freeform 289"/>
          <p:cNvSpPr>
            <a:spLocks noEditPoints="1"/>
          </p:cNvSpPr>
          <p:nvPr/>
        </p:nvSpPr>
        <p:spPr bwMode="auto">
          <a:xfrm>
            <a:off x="3499911" y="4817119"/>
            <a:ext cx="244161" cy="241999"/>
          </a:xfrm>
          <a:custGeom>
            <a:avLst/>
            <a:gdLst>
              <a:gd name="T0" fmla="*/ 170 w 170"/>
              <a:gd name="T1" fmla="*/ 145 h 168"/>
              <a:gd name="T2" fmla="*/ 167 w 170"/>
              <a:gd name="T3" fmla="*/ 148 h 168"/>
              <a:gd name="T4" fmla="*/ 156 w 170"/>
              <a:gd name="T5" fmla="*/ 139 h 168"/>
              <a:gd name="T6" fmla="*/ 85 w 170"/>
              <a:gd name="T7" fmla="*/ 168 h 168"/>
              <a:gd name="T8" fmla="*/ 14 w 170"/>
              <a:gd name="T9" fmla="*/ 139 h 168"/>
              <a:gd name="T10" fmla="*/ 3 w 170"/>
              <a:gd name="T11" fmla="*/ 148 h 168"/>
              <a:gd name="T12" fmla="*/ 0 w 170"/>
              <a:gd name="T13" fmla="*/ 145 h 168"/>
              <a:gd name="T14" fmla="*/ 1 w 170"/>
              <a:gd name="T15" fmla="*/ 110 h 168"/>
              <a:gd name="T16" fmla="*/ 37 w 170"/>
              <a:gd name="T17" fmla="*/ 109 h 168"/>
              <a:gd name="T18" fmla="*/ 39 w 170"/>
              <a:gd name="T19" fmla="*/ 114 h 168"/>
              <a:gd name="T20" fmla="*/ 47 w 170"/>
              <a:gd name="T21" fmla="*/ 138 h 168"/>
              <a:gd name="T22" fmla="*/ 73 w 170"/>
              <a:gd name="T23" fmla="*/ 85 h 168"/>
              <a:gd name="T24" fmla="*/ 51 w 170"/>
              <a:gd name="T25" fmla="*/ 83 h 168"/>
              <a:gd name="T26" fmla="*/ 49 w 170"/>
              <a:gd name="T27" fmla="*/ 67 h 168"/>
              <a:gd name="T28" fmla="*/ 55 w 170"/>
              <a:gd name="T29" fmla="*/ 61 h 168"/>
              <a:gd name="T30" fmla="*/ 73 w 170"/>
              <a:gd name="T31" fmla="*/ 45 h 168"/>
              <a:gd name="T32" fmla="*/ 61 w 170"/>
              <a:gd name="T33" fmla="*/ 24 h 168"/>
              <a:gd name="T34" fmla="*/ 85 w 170"/>
              <a:gd name="T35" fmla="*/ 0 h 168"/>
              <a:gd name="T36" fmla="*/ 109 w 170"/>
              <a:gd name="T37" fmla="*/ 24 h 168"/>
              <a:gd name="T38" fmla="*/ 97 w 170"/>
              <a:gd name="T39" fmla="*/ 45 h 168"/>
              <a:gd name="T40" fmla="*/ 115 w 170"/>
              <a:gd name="T41" fmla="*/ 61 h 168"/>
              <a:gd name="T42" fmla="*/ 121 w 170"/>
              <a:gd name="T43" fmla="*/ 67 h 168"/>
              <a:gd name="T44" fmla="*/ 120 w 170"/>
              <a:gd name="T45" fmla="*/ 83 h 168"/>
              <a:gd name="T46" fmla="*/ 97 w 170"/>
              <a:gd name="T47" fmla="*/ 85 h 168"/>
              <a:gd name="T48" fmla="*/ 123 w 170"/>
              <a:gd name="T49" fmla="*/ 138 h 168"/>
              <a:gd name="T50" fmla="*/ 131 w 170"/>
              <a:gd name="T51" fmla="*/ 114 h 168"/>
              <a:gd name="T52" fmla="*/ 134 w 170"/>
              <a:gd name="T53" fmla="*/ 109 h 168"/>
              <a:gd name="T54" fmla="*/ 169 w 170"/>
              <a:gd name="T55" fmla="*/ 110 h 168"/>
              <a:gd name="T56" fmla="*/ 89 w 170"/>
              <a:gd name="T57" fmla="*/ 29 h 168"/>
              <a:gd name="T58" fmla="*/ 89 w 170"/>
              <a:gd name="T59" fmla="*/ 20 h 168"/>
              <a:gd name="T60" fmla="*/ 81 w 170"/>
              <a:gd name="T61" fmla="*/ 20 h 168"/>
              <a:gd name="T62" fmla="*/ 81 w 170"/>
              <a:gd name="T63" fmla="*/ 29 h 168"/>
              <a:gd name="T64" fmla="*/ 89 w 170"/>
              <a:gd name="T65" fmla="*/ 2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168">
                <a:moveTo>
                  <a:pt x="170" y="112"/>
                </a:moveTo>
                <a:cubicBezTo>
                  <a:pt x="170" y="145"/>
                  <a:pt x="170" y="145"/>
                  <a:pt x="170" y="145"/>
                </a:cubicBezTo>
                <a:cubicBezTo>
                  <a:pt x="170" y="147"/>
                  <a:pt x="169" y="148"/>
                  <a:pt x="168" y="148"/>
                </a:cubicBezTo>
                <a:cubicBezTo>
                  <a:pt x="167" y="148"/>
                  <a:pt x="167" y="148"/>
                  <a:pt x="167" y="148"/>
                </a:cubicBezTo>
                <a:cubicBezTo>
                  <a:pt x="166" y="148"/>
                  <a:pt x="165" y="148"/>
                  <a:pt x="165" y="148"/>
                </a:cubicBezTo>
                <a:cubicBezTo>
                  <a:pt x="156" y="139"/>
                  <a:pt x="156" y="139"/>
                  <a:pt x="156" y="139"/>
                </a:cubicBezTo>
                <a:cubicBezTo>
                  <a:pt x="148" y="148"/>
                  <a:pt x="138" y="155"/>
                  <a:pt x="126" y="160"/>
                </a:cubicBezTo>
                <a:cubicBezTo>
                  <a:pt x="113" y="165"/>
                  <a:pt x="100" y="168"/>
                  <a:pt x="85" y="168"/>
                </a:cubicBezTo>
                <a:cubicBezTo>
                  <a:pt x="71" y="168"/>
                  <a:pt x="57" y="165"/>
                  <a:pt x="44" y="160"/>
                </a:cubicBezTo>
                <a:cubicBezTo>
                  <a:pt x="32" y="155"/>
                  <a:pt x="22" y="148"/>
                  <a:pt x="14" y="139"/>
                </a:cubicBezTo>
                <a:cubicBezTo>
                  <a:pt x="6" y="148"/>
                  <a:pt x="6" y="148"/>
                  <a:pt x="6" y="148"/>
                </a:cubicBezTo>
                <a:cubicBezTo>
                  <a:pt x="5" y="148"/>
                  <a:pt x="4" y="148"/>
                  <a:pt x="3" y="148"/>
                </a:cubicBezTo>
                <a:cubicBezTo>
                  <a:pt x="3" y="148"/>
                  <a:pt x="3" y="148"/>
                  <a:pt x="2" y="148"/>
                </a:cubicBezTo>
                <a:cubicBezTo>
                  <a:pt x="1" y="148"/>
                  <a:pt x="0" y="147"/>
                  <a:pt x="0" y="145"/>
                </a:cubicBezTo>
                <a:cubicBezTo>
                  <a:pt x="0" y="112"/>
                  <a:pt x="0" y="112"/>
                  <a:pt x="0" y="112"/>
                </a:cubicBezTo>
                <a:cubicBezTo>
                  <a:pt x="0" y="111"/>
                  <a:pt x="1" y="111"/>
                  <a:pt x="1" y="110"/>
                </a:cubicBezTo>
                <a:cubicBezTo>
                  <a:pt x="2" y="109"/>
                  <a:pt x="3" y="109"/>
                  <a:pt x="3" y="109"/>
                </a:cubicBezTo>
                <a:cubicBezTo>
                  <a:pt x="37" y="109"/>
                  <a:pt x="37" y="109"/>
                  <a:pt x="37" y="109"/>
                </a:cubicBezTo>
                <a:cubicBezTo>
                  <a:pt x="38" y="109"/>
                  <a:pt x="39" y="110"/>
                  <a:pt x="40" y="111"/>
                </a:cubicBezTo>
                <a:cubicBezTo>
                  <a:pt x="40" y="112"/>
                  <a:pt x="40" y="113"/>
                  <a:pt x="39" y="114"/>
                </a:cubicBezTo>
                <a:cubicBezTo>
                  <a:pt x="29" y="124"/>
                  <a:pt x="29" y="124"/>
                  <a:pt x="29" y="124"/>
                </a:cubicBezTo>
                <a:cubicBezTo>
                  <a:pt x="34" y="130"/>
                  <a:pt x="40" y="134"/>
                  <a:pt x="47" y="138"/>
                </a:cubicBezTo>
                <a:cubicBezTo>
                  <a:pt x="55" y="142"/>
                  <a:pt x="64" y="145"/>
                  <a:pt x="73" y="146"/>
                </a:cubicBezTo>
                <a:cubicBezTo>
                  <a:pt x="73" y="85"/>
                  <a:pt x="73" y="85"/>
                  <a:pt x="73" y="85"/>
                </a:cubicBezTo>
                <a:cubicBezTo>
                  <a:pt x="55" y="85"/>
                  <a:pt x="55" y="85"/>
                  <a:pt x="55" y="85"/>
                </a:cubicBezTo>
                <a:cubicBezTo>
                  <a:pt x="53" y="85"/>
                  <a:pt x="52" y="84"/>
                  <a:pt x="51" y="83"/>
                </a:cubicBezTo>
                <a:cubicBezTo>
                  <a:pt x="49" y="82"/>
                  <a:pt x="49" y="81"/>
                  <a:pt x="49" y="79"/>
                </a:cubicBezTo>
                <a:cubicBezTo>
                  <a:pt x="49" y="67"/>
                  <a:pt x="49" y="67"/>
                  <a:pt x="49" y="67"/>
                </a:cubicBezTo>
                <a:cubicBezTo>
                  <a:pt x="49" y="65"/>
                  <a:pt x="49" y="64"/>
                  <a:pt x="51" y="63"/>
                </a:cubicBezTo>
                <a:cubicBezTo>
                  <a:pt x="52" y="61"/>
                  <a:pt x="53" y="61"/>
                  <a:pt x="55" y="61"/>
                </a:cubicBezTo>
                <a:cubicBezTo>
                  <a:pt x="73" y="61"/>
                  <a:pt x="73" y="61"/>
                  <a:pt x="73" y="61"/>
                </a:cubicBezTo>
                <a:cubicBezTo>
                  <a:pt x="73" y="45"/>
                  <a:pt x="73" y="45"/>
                  <a:pt x="73" y="45"/>
                </a:cubicBezTo>
                <a:cubicBezTo>
                  <a:pt x="69" y="43"/>
                  <a:pt x="66" y="40"/>
                  <a:pt x="64" y="37"/>
                </a:cubicBezTo>
                <a:cubicBezTo>
                  <a:pt x="62" y="33"/>
                  <a:pt x="61" y="29"/>
                  <a:pt x="61" y="24"/>
                </a:cubicBezTo>
                <a:cubicBezTo>
                  <a:pt x="61" y="18"/>
                  <a:pt x="63" y="12"/>
                  <a:pt x="68" y="7"/>
                </a:cubicBezTo>
                <a:cubicBezTo>
                  <a:pt x="73" y="3"/>
                  <a:pt x="78" y="0"/>
                  <a:pt x="85" y="0"/>
                </a:cubicBezTo>
                <a:cubicBezTo>
                  <a:pt x="92" y="0"/>
                  <a:pt x="97" y="3"/>
                  <a:pt x="102" y="7"/>
                </a:cubicBezTo>
                <a:cubicBezTo>
                  <a:pt x="107" y="12"/>
                  <a:pt x="109" y="18"/>
                  <a:pt x="109" y="24"/>
                </a:cubicBezTo>
                <a:cubicBezTo>
                  <a:pt x="109" y="29"/>
                  <a:pt x="108" y="33"/>
                  <a:pt x="106" y="37"/>
                </a:cubicBezTo>
                <a:cubicBezTo>
                  <a:pt x="104" y="40"/>
                  <a:pt x="101" y="43"/>
                  <a:pt x="97" y="45"/>
                </a:cubicBezTo>
                <a:cubicBezTo>
                  <a:pt x="97" y="61"/>
                  <a:pt x="97" y="61"/>
                  <a:pt x="97" y="61"/>
                </a:cubicBezTo>
                <a:cubicBezTo>
                  <a:pt x="115" y="61"/>
                  <a:pt x="115" y="61"/>
                  <a:pt x="115" y="61"/>
                </a:cubicBezTo>
                <a:cubicBezTo>
                  <a:pt x="117" y="61"/>
                  <a:pt x="118" y="61"/>
                  <a:pt x="120" y="63"/>
                </a:cubicBezTo>
                <a:cubicBezTo>
                  <a:pt x="121" y="64"/>
                  <a:pt x="121" y="65"/>
                  <a:pt x="121" y="67"/>
                </a:cubicBezTo>
                <a:cubicBezTo>
                  <a:pt x="121" y="79"/>
                  <a:pt x="121" y="79"/>
                  <a:pt x="121" y="79"/>
                </a:cubicBezTo>
                <a:cubicBezTo>
                  <a:pt x="121" y="81"/>
                  <a:pt x="121" y="82"/>
                  <a:pt x="120" y="83"/>
                </a:cubicBezTo>
                <a:cubicBezTo>
                  <a:pt x="118" y="84"/>
                  <a:pt x="117" y="85"/>
                  <a:pt x="115" y="85"/>
                </a:cubicBezTo>
                <a:cubicBezTo>
                  <a:pt x="97" y="85"/>
                  <a:pt x="97" y="85"/>
                  <a:pt x="97" y="85"/>
                </a:cubicBezTo>
                <a:cubicBezTo>
                  <a:pt x="97" y="146"/>
                  <a:pt x="97" y="146"/>
                  <a:pt x="97" y="146"/>
                </a:cubicBezTo>
                <a:cubicBezTo>
                  <a:pt x="107" y="145"/>
                  <a:pt x="115" y="142"/>
                  <a:pt x="123" y="138"/>
                </a:cubicBezTo>
                <a:cubicBezTo>
                  <a:pt x="131" y="134"/>
                  <a:pt x="137" y="130"/>
                  <a:pt x="141" y="124"/>
                </a:cubicBezTo>
                <a:cubicBezTo>
                  <a:pt x="131" y="114"/>
                  <a:pt x="131" y="114"/>
                  <a:pt x="131" y="114"/>
                </a:cubicBezTo>
                <a:cubicBezTo>
                  <a:pt x="130" y="113"/>
                  <a:pt x="130" y="112"/>
                  <a:pt x="131" y="111"/>
                </a:cubicBezTo>
                <a:cubicBezTo>
                  <a:pt x="131" y="110"/>
                  <a:pt x="132" y="109"/>
                  <a:pt x="134" y="109"/>
                </a:cubicBezTo>
                <a:cubicBezTo>
                  <a:pt x="167" y="109"/>
                  <a:pt x="167" y="109"/>
                  <a:pt x="167" y="109"/>
                </a:cubicBezTo>
                <a:cubicBezTo>
                  <a:pt x="168" y="109"/>
                  <a:pt x="168" y="109"/>
                  <a:pt x="169" y="110"/>
                </a:cubicBezTo>
                <a:cubicBezTo>
                  <a:pt x="170" y="111"/>
                  <a:pt x="170" y="111"/>
                  <a:pt x="170" y="112"/>
                </a:cubicBezTo>
                <a:close/>
                <a:moveTo>
                  <a:pt x="89" y="29"/>
                </a:moveTo>
                <a:cubicBezTo>
                  <a:pt x="91" y="27"/>
                  <a:pt x="91" y="26"/>
                  <a:pt x="91" y="24"/>
                </a:cubicBezTo>
                <a:cubicBezTo>
                  <a:pt x="91" y="23"/>
                  <a:pt x="91" y="21"/>
                  <a:pt x="89" y="20"/>
                </a:cubicBezTo>
                <a:cubicBezTo>
                  <a:pt x="88" y="19"/>
                  <a:pt x="87" y="18"/>
                  <a:pt x="85" y="18"/>
                </a:cubicBezTo>
                <a:cubicBezTo>
                  <a:pt x="83" y="18"/>
                  <a:pt x="82" y="19"/>
                  <a:pt x="81" y="20"/>
                </a:cubicBezTo>
                <a:cubicBezTo>
                  <a:pt x="80" y="21"/>
                  <a:pt x="79" y="23"/>
                  <a:pt x="79" y="24"/>
                </a:cubicBezTo>
                <a:cubicBezTo>
                  <a:pt x="79" y="26"/>
                  <a:pt x="80" y="27"/>
                  <a:pt x="81" y="29"/>
                </a:cubicBezTo>
                <a:cubicBezTo>
                  <a:pt x="82" y="30"/>
                  <a:pt x="83" y="30"/>
                  <a:pt x="85" y="30"/>
                </a:cubicBezTo>
                <a:cubicBezTo>
                  <a:pt x="87" y="30"/>
                  <a:pt x="88" y="30"/>
                  <a:pt x="89" y="2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2" name="Freeform 290"/>
          <p:cNvSpPr/>
          <p:nvPr/>
        </p:nvSpPr>
        <p:spPr bwMode="auto">
          <a:xfrm>
            <a:off x="3804572" y="4817119"/>
            <a:ext cx="157733" cy="207427"/>
          </a:xfrm>
          <a:custGeom>
            <a:avLst/>
            <a:gdLst>
              <a:gd name="T0" fmla="*/ 100 w 109"/>
              <a:gd name="T1" fmla="*/ 73 h 145"/>
              <a:gd name="T2" fmla="*/ 106 w 109"/>
              <a:gd name="T3" fmla="*/ 75 h 145"/>
              <a:gd name="T4" fmla="*/ 109 w 109"/>
              <a:gd name="T5" fmla="*/ 82 h 145"/>
              <a:gd name="T6" fmla="*/ 109 w 109"/>
              <a:gd name="T7" fmla="*/ 136 h 145"/>
              <a:gd name="T8" fmla="*/ 106 w 109"/>
              <a:gd name="T9" fmla="*/ 143 h 145"/>
              <a:gd name="T10" fmla="*/ 100 w 109"/>
              <a:gd name="T11" fmla="*/ 145 h 145"/>
              <a:gd name="T12" fmla="*/ 9 w 109"/>
              <a:gd name="T13" fmla="*/ 145 h 145"/>
              <a:gd name="T14" fmla="*/ 3 w 109"/>
              <a:gd name="T15" fmla="*/ 143 h 145"/>
              <a:gd name="T16" fmla="*/ 0 w 109"/>
              <a:gd name="T17" fmla="*/ 136 h 145"/>
              <a:gd name="T18" fmla="*/ 0 w 109"/>
              <a:gd name="T19" fmla="*/ 82 h 145"/>
              <a:gd name="T20" fmla="*/ 3 w 109"/>
              <a:gd name="T21" fmla="*/ 75 h 145"/>
              <a:gd name="T22" fmla="*/ 9 w 109"/>
              <a:gd name="T23" fmla="*/ 73 h 145"/>
              <a:gd name="T24" fmla="*/ 12 w 109"/>
              <a:gd name="T25" fmla="*/ 73 h 145"/>
              <a:gd name="T26" fmla="*/ 12 w 109"/>
              <a:gd name="T27" fmla="*/ 43 h 145"/>
              <a:gd name="T28" fmla="*/ 24 w 109"/>
              <a:gd name="T29" fmla="*/ 13 h 145"/>
              <a:gd name="T30" fmla="*/ 54 w 109"/>
              <a:gd name="T31" fmla="*/ 0 h 145"/>
              <a:gd name="T32" fmla="*/ 84 w 109"/>
              <a:gd name="T33" fmla="*/ 13 h 145"/>
              <a:gd name="T34" fmla="*/ 97 w 109"/>
              <a:gd name="T35" fmla="*/ 43 h 145"/>
              <a:gd name="T36" fmla="*/ 95 w 109"/>
              <a:gd name="T37" fmla="*/ 47 h 145"/>
              <a:gd name="T38" fmla="*/ 91 w 109"/>
              <a:gd name="T39" fmla="*/ 49 h 145"/>
              <a:gd name="T40" fmla="*/ 85 w 109"/>
              <a:gd name="T41" fmla="*/ 49 h 145"/>
              <a:gd name="T42" fmla="*/ 80 w 109"/>
              <a:gd name="T43" fmla="*/ 47 h 145"/>
              <a:gd name="T44" fmla="*/ 79 w 109"/>
              <a:gd name="T45" fmla="*/ 43 h 145"/>
              <a:gd name="T46" fmla="*/ 71 w 109"/>
              <a:gd name="T47" fmla="*/ 25 h 145"/>
              <a:gd name="T48" fmla="*/ 54 w 109"/>
              <a:gd name="T49" fmla="*/ 18 h 145"/>
              <a:gd name="T50" fmla="*/ 37 w 109"/>
              <a:gd name="T51" fmla="*/ 25 h 145"/>
              <a:gd name="T52" fmla="*/ 30 w 109"/>
              <a:gd name="T53" fmla="*/ 43 h 145"/>
              <a:gd name="T54" fmla="*/ 30 w 109"/>
              <a:gd name="T55" fmla="*/ 73 h 145"/>
              <a:gd name="T56" fmla="*/ 100 w 109"/>
              <a:gd name="T57" fmla="*/ 7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145">
                <a:moveTo>
                  <a:pt x="100" y="73"/>
                </a:moveTo>
                <a:cubicBezTo>
                  <a:pt x="102" y="73"/>
                  <a:pt x="104" y="74"/>
                  <a:pt x="106" y="75"/>
                </a:cubicBezTo>
                <a:cubicBezTo>
                  <a:pt x="108" y="77"/>
                  <a:pt x="109" y="79"/>
                  <a:pt x="109" y="82"/>
                </a:cubicBezTo>
                <a:cubicBezTo>
                  <a:pt x="109" y="136"/>
                  <a:pt x="109" y="136"/>
                  <a:pt x="109" y="136"/>
                </a:cubicBezTo>
                <a:cubicBezTo>
                  <a:pt x="109" y="139"/>
                  <a:pt x="108" y="141"/>
                  <a:pt x="106" y="143"/>
                </a:cubicBezTo>
                <a:cubicBezTo>
                  <a:pt x="104" y="145"/>
                  <a:pt x="102" y="145"/>
                  <a:pt x="100" y="145"/>
                </a:cubicBezTo>
                <a:cubicBezTo>
                  <a:pt x="9" y="145"/>
                  <a:pt x="9" y="145"/>
                  <a:pt x="9" y="145"/>
                </a:cubicBezTo>
                <a:cubicBezTo>
                  <a:pt x="6" y="145"/>
                  <a:pt x="4" y="145"/>
                  <a:pt x="3" y="143"/>
                </a:cubicBezTo>
                <a:cubicBezTo>
                  <a:pt x="1" y="141"/>
                  <a:pt x="0" y="139"/>
                  <a:pt x="0" y="136"/>
                </a:cubicBezTo>
                <a:cubicBezTo>
                  <a:pt x="0" y="82"/>
                  <a:pt x="0" y="82"/>
                  <a:pt x="0" y="82"/>
                </a:cubicBezTo>
                <a:cubicBezTo>
                  <a:pt x="0" y="79"/>
                  <a:pt x="1" y="77"/>
                  <a:pt x="3" y="75"/>
                </a:cubicBezTo>
                <a:cubicBezTo>
                  <a:pt x="4" y="74"/>
                  <a:pt x="6" y="73"/>
                  <a:pt x="9" y="73"/>
                </a:cubicBezTo>
                <a:cubicBezTo>
                  <a:pt x="12" y="73"/>
                  <a:pt x="12" y="73"/>
                  <a:pt x="12" y="73"/>
                </a:cubicBezTo>
                <a:cubicBezTo>
                  <a:pt x="12" y="43"/>
                  <a:pt x="12" y="43"/>
                  <a:pt x="12" y="43"/>
                </a:cubicBezTo>
                <a:cubicBezTo>
                  <a:pt x="12" y="31"/>
                  <a:pt x="16" y="21"/>
                  <a:pt x="24" y="13"/>
                </a:cubicBezTo>
                <a:cubicBezTo>
                  <a:pt x="33" y="4"/>
                  <a:pt x="43" y="0"/>
                  <a:pt x="54" y="0"/>
                </a:cubicBezTo>
                <a:cubicBezTo>
                  <a:pt x="66" y="0"/>
                  <a:pt x="76" y="4"/>
                  <a:pt x="84" y="13"/>
                </a:cubicBezTo>
                <a:cubicBezTo>
                  <a:pt x="93" y="21"/>
                  <a:pt x="97" y="31"/>
                  <a:pt x="97" y="43"/>
                </a:cubicBezTo>
                <a:cubicBezTo>
                  <a:pt x="97" y="44"/>
                  <a:pt x="96" y="46"/>
                  <a:pt x="95" y="47"/>
                </a:cubicBezTo>
                <a:cubicBezTo>
                  <a:pt x="94" y="48"/>
                  <a:pt x="92" y="49"/>
                  <a:pt x="91" y="49"/>
                </a:cubicBezTo>
                <a:cubicBezTo>
                  <a:pt x="85" y="49"/>
                  <a:pt x="85" y="49"/>
                  <a:pt x="85" y="49"/>
                </a:cubicBezTo>
                <a:cubicBezTo>
                  <a:pt x="83" y="49"/>
                  <a:pt x="82" y="48"/>
                  <a:pt x="80" y="47"/>
                </a:cubicBezTo>
                <a:cubicBezTo>
                  <a:pt x="79" y="46"/>
                  <a:pt x="79" y="44"/>
                  <a:pt x="79" y="43"/>
                </a:cubicBezTo>
                <a:cubicBezTo>
                  <a:pt x="79" y="36"/>
                  <a:pt x="76" y="30"/>
                  <a:pt x="71" y="25"/>
                </a:cubicBezTo>
                <a:cubicBezTo>
                  <a:pt x="67" y="21"/>
                  <a:pt x="61" y="18"/>
                  <a:pt x="54" y="18"/>
                </a:cubicBezTo>
                <a:cubicBezTo>
                  <a:pt x="48" y="18"/>
                  <a:pt x="42" y="21"/>
                  <a:pt x="37" y="25"/>
                </a:cubicBezTo>
                <a:cubicBezTo>
                  <a:pt x="33" y="30"/>
                  <a:pt x="30" y="36"/>
                  <a:pt x="30" y="43"/>
                </a:cubicBezTo>
                <a:cubicBezTo>
                  <a:pt x="30" y="73"/>
                  <a:pt x="30" y="73"/>
                  <a:pt x="30" y="73"/>
                </a:cubicBezTo>
                <a:lnTo>
                  <a:pt x="100" y="73"/>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3" name="Freeform 291"/>
          <p:cNvSpPr>
            <a:spLocks noEditPoints="1"/>
          </p:cNvSpPr>
          <p:nvPr/>
        </p:nvSpPr>
        <p:spPr bwMode="auto">
          <a:xfrm>
            <a:off x="4022802" y="4834403"/>
            <a:ext cx="207427" cy="209589"/>
          </a:xfrm>
          <a:custGeom>
            <a:avLst/>
            <a:gdLst>
              <a:gd name="T0" fmla="*/ 135 w 145"/>
              <a:gd name="T1" fmla="*/ 36 h 146"/>
              <a:gd name="T2" fmla="*/ 145 w 145"/>
              <a:gd name="T3" fmla="*/ 73 h 146"/>
              <a:gd name="T4" fmla="*/ 135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6 h 146"/>
              <a:gd name="T18" fmla="*/ 36 w 145"/>
              <a:gd name="T19" fmla="*/ 10 h 146"/>
              <a:gd name="T20" fmla="*/ 73 w 145"/>
              <a:gd name="T21" fmla="*/ 0 h 146"/>
              <a:gd name="T22" fmla="*/ 109 w 145"/>
              <a:gd name="T23" fmla="*/ 10 h 146"/>
              <a:gd name="T24" fmla="*/ 135 w 145"/>
              <a:gd name="T25" fmla="*/ 36 h 146"/>
              <a:gd name="T26" fmla="*/ 128 w 145"/>
              <a:gd name="T27" fmla="*/ 96 h 146"/>
              <a:gd name="T28" fmla="*/ 133 w 145"/>
              <a:gd name="T29" fmla="*/ 73 h 146"/>
              <a:gd name="T30" fmla="*/ 128 w 145"/>
              <a:gd name="T31" fmla="*/ 49 h 146"/>
              <a:gd name="T32" fmla="*/ 115 w 145"/>
              <a:gd name="T33" fmla="*/ 30 h 146"/>
              <a:gd name="T34" fmla="*/ 96 w 145"/>
              <a:gd name="T35" fmla="*/ 17 h 146"/>
              <a:gd name="T36" fmla="*/ 73 w 145"/>
              <a:gd name="T37" fmla="*/ 12 h 146"/>
              <a:gd name="T38" fmla="*/ 49 w 145"/>
              <a:gd name="T39" fmla="*/ 17 h 146"/>
              <a:gd name="T40" fmla="*/ 30 w 145"/>
              <a:gd name="T41" fmla="*/ 30 h 146"/>
              <a:gd name="T42" fmla="*/ 17 w 145"/>
              <a:gd name="T43" fmla="*/ 49 h 146"/>
              <a:gd name="T44" fmla="*/ 12 w 145"/>
              <a:gd name="T45" fmla="*/ 73 h 146"/>
              <a:gd name="T46" fmla="*/ 17 w 145"/>
              <a:gd name="T47" fmla="*/ 96 h 146"/>
              <a:gd name="T48" fmla="*/ 30 w 145"/>
              <a:gd name="T49" fmla="*/ 116 h 146"/>
              <a:gd name="T50" fmla="*/ 49 w 145"/>
              <a:gd name="T51" fmla="*/ 129 h 146"/>
              <a:gd name="T52" fmla="*/ 73 w 145"/>
              <a:gd name="T53" fmla="*/ 133 h 146"/>
              <a:gd name="T54" fmla="*/ 96 w 145"/>
              <a:gd name="T55" fmla="*/ 129 h 146"/>
              <a:gd name="T56" fmla="*/ 115 w 145"/>
              <a:gd name="T57" fmla="*/ 116 h 146"/>
              <a:gd name="T58" fmla="*/ 128 w 145"/>
              <a:gd name="T59" fmla="*/ 96 h 146"/>
              <a:gd name="T60" fmla="*/ 107 w 145"/>
              <a:gd name="T61" fmla="*/ 39 h 146"/>
              <a:gd name="T62" fmla="*/ 121 w 145"/>
              <a:gd name="T63" fmla="*/ 73 h 146"/>
              <a:gd name="T64" fmla="*/ 107 w 145"/>
              <a:gd name="T65" fmla="*/ 107 h 146"/>
              <a:gd name="T66" fmla="*/ 73 w 145"/>
              <a:gd name="T67" fmla="*/ 121 h 146"/>
              <a:gd name="T68" fmla="*/ 38 w 145"/>
              <a:gd name="T69" fmla="*/ 107 h 146"/>
              <a:gd name="T70" fmla="*/ 24 w 145"/>
              <a:gd name="T71" fmla="*/ 73 h 146"/>
              <a:gd name="T72" fmla="*/ 38 w 145"/>
              <a:gd name="T73" fmla="*/ 39 h 146"/>
              <a:gd name="T74" fmla="*/ 73 w 145"/>
              <a:gd name="T75" fmla="*/ 25 h 146"/>
              <a:gd name="T76" fmla="*/ 107 w 145"/>
              <a:gd name="T77" fmla="*/ 39 h 146"/>
              <a:gd name="T78" fmla="*/ 98 w 145"/>
              <a:gd name="T79" fmla="*/ 99 h 146"/>
              <a:gd name="T80" fmla="*/ 109 w 145"/>
              <a:gd name="T81" fmla="*/ 73 h 146"/>
              <a:gd name="T82" fmla="*/ 98 w 145"/>
              <a:gd name="T83" fmla="*/ 47 h 146"/>
              <a:gd name="T84" fmla="*/ 73 w 145"/>
              <a:gd name="T85" fmla="*/ 37 h 146"/>
              <a:gd name="T86" fmla="*/ 47 w 145"/>
              <a:gd name="T87" fmla="*/ 47 h 146"/>
              <a:gd name="T88" fmla="*/ 36 w 145"/>
              <a:gd name="T89" fmla="*/ 73 h 146"/>
              <a:gd name="T90" fmla="*/ 47 w 145"/>
              <a:gd name="T91" fmla="*/ 99 h 146"/>
              <a:gd name="T92" fmla="*/ 73 w 145"/>
              <a:gd name="T93" fmla="*/ 109 h 146"/>
              <a:gd name="T94" fmla="*/ 98 w 145"/>
              <a:gd name="T95" fmla="*/ 99 h 146"/>
              <a:gd name="T96" fmla="*/ 90 w 145"/>
              <a:gd name="T97" fmla="*/ 56 h 146"/>
              <a:gd name="T98" fmla="*/ 97 w 145"/>
              <a:gd name="T99" fmla="*/ 73 h 146"/>
              <a:gd name="T100" fmla="*/ 90 w 145"/>
              <a:gd name="T101" fmla="*/ 90 h 146"/>
              <a:gd name="T102" fmla="*/ 73 w 145"/>
              <a:gd name="T103" fmla="*/ 97 h 146"/>
              <a:gd name="T104" fmla="*/ 55 w 145"/>
              <a:gd name="T105" fmla="*/ 90 h 146"/>
              <a:gd name="T106" fmla="*/ 48 w 145"/>
              <a:gd name="T107" fmla="*/ 73 h 146"/>
              <a:gd name="T108" fmla="*/ 55 w 145"/>
              <a:gd name="T109" fmla="*/ 56 h 146"/>
              <a:gd name="T110" fmla="*/ 73 w 145"/>
              <a:gd name="T111" fmla="*/ 49 h 146"/>
              <a:gd name="T112" fmla="*/ 90 w 145"/>
              <a:gd name="T113" fmla="*/ 5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8" y="142"/>
                  <a:pt x="86" y="146"/>
                  <a:pt x="73" y="146"/>
                </a:cubicBezTo>
                <a:cubicBezTo>
                  <a:pt x="59" y="146"/>
                  <a:pt x="47" y="142"/>
                  <a:pt x="36" y="136"/>
                </a:cubicBezTo>
                <a:cubicBezTo>
                  <a:pt x="25" y="129"/>
                  <a:pt x="16" y="120"/>
                  <a:pt x="10" y="109"/>
                </a:cubicBezTo>
                <a:cubicBezTo>
                  <a:pt x="3" y="98"/>
                  <a:pt x="0" y="86"/>
                  <a:pt x="0" y="73"/>
                </a:cubicBezTo>
                <a:cubicBezTo>
                  <a:pt x="0" y="60"/>
                  <a:pt x="3" y="48"/>
                  <a:pt x="10" y="36"/>
                </a:cubicBezTo>
                <a:cubicBezTo>
                  <a:pt x="16" y="25"/>
                  <a:pt x="25" y="17"/>
                  <a:pt x="36" y="10"/>
                </a:cubicBezTo>
                <a:cubicBezTo>
                  <a:pt x="47" y="4"/>
                  <a:pt x="59" y="0"/>
                  <a:pt x="73" y="0"/>
                </a:cubicBezTo>
                <a:cubicBezTo>
                  <a:pt x="86" y="0"/>
                  <a:pt x="98" y="4"/>
                  <a:pt x="109" y="10"/>
                </a:cubicBezTo>
                <a:cubicBezTo>
                  <a:pt x="120" y="17"/>
                  <a:pt x="129" y="25"/>
                  <a:pt x="135" y="36"/>
                </a:cubicBezTo>
                <a:close/>
                <a:moveTo>
                  <a:pt x="128" y="96"/>
                </a:moveTo>
                <a:cubicBezTo>
                  <a:pt x="131" y="89"/>
                  <a:pt x="133" y="81"/>
                  <a:pt x="133" y="73"/>
                </a:cubicBezTo>
                <a:cubicBezTo>
                  <a:pt x="133" y="65"/>
                  <a:pt x="131" y="57"/>
                  <a:pt x="128" y="49"/>
                </a:cubicBezTo>
                <a:cubicBezTo>
                  <a:pt x="125" y="42"/>
                  <a:pt x="121" y="36"/>
                  <a:pt x="115" y="30"/>
                </a:cubicBezTo>
                <a:cubicBezTo>
                  <a:pt x="110" y="25"/>
                  <a:pt x="104" y="20"/>
                  <a:pt x="96" y="17"/>
                </a:cubicBezTo>
                <a:cubicBezTo>
                  <a:pt x="89" y="14"/>
                  <a:pt x="81" y="12"/>
                  <a:pt x="73" y="12"/>
                </a:cubicBezTo>
                <a:cubicBezTo>
                  <a:pt x="64" y="12"/>
                  <a:pt x="57" y="14"/>
                  <a:pt x="49" y="17"/>
                </a:cubicBezTo>
                <a:cubicBezTo>
                  <a:pt x="42" y="20"/>
                  <a:pt x="35" y="25"/>
                  <a:pt x="30" y="30"/>
                </a:cubicBezTo>
                <a:cubicBezTo>
                  <a:pt x="24" y="36"/>
                  <a:pt x="20" y="42"/>
                  <a:pt x="17" y="49"/>
                </a:cubicBezTo>
                <a:cubicBezTo>
                  <a:pt x="14" y="57"/>
                  <a:pt x="12" y="65"/>
                  <a:pt x="12" y="73"/>
                </a:cubicBezTo>
                <a:cubicBezTo>
                  <a:pt x="12" y="81"/>
                  <a:pt x="14" y="89"/>
                  <a:pt x="17" y="96"/>
                </a:cubicBezTo>
                <a:cubicBezTo>
                  <a:pt x="20" y="104"/>
                  <a:pt x="24" y="110"/>
                  <a:pt x="30" y="116"/>
                </a:cubicBezTo>
                <a:cubicBezTo>
                  <a:pt x="35" y="121"/>
                  <a:pt x="42" y="125"/>
                  <a:pt x="49" y="129"/>
                </a:cubicBezTo>
                <a:cubicBezTo>
                  <a:pt x="57" y="132"/>
                  <a:pt x="64" y="133"/>
                  <a:pt x="73" y="133"/>
                </a:cubicBezTo>
                <a:cubicBezTo>
                  <a:pt x="81" y="133"/>
                  <a:pt x="89" y="132"/>
                  <a:pt x="96" y="129"/>
                </a:cubicBezTo>
                <a:cubicBezTo>
                  <a:pt x="104" y="125"/>
                  <a:pt x="110" y="121"/>
                  <a:pt x="115" y="116"/>
                </a:cubicBezTo>
                <a:cubicBezTo>
                  <a:pt x="121" y="110"/>
                  <a:pt x="125" y="104"/>
                  <a:pt x="128" y="96"/>
                </a:cubicBezTo>
                <a:close/>
                <a:moveTo>
                  <a:pt x="107" y="39"/>
                </a:moveTo>
                <a:cubicBezTo>
                  <a:pt x="116" y="48"/>
                  <a:pt x="121" y="60"/>
                  <a:pt x="121" y="73"/>
                </a:cubicBezTo>
                <a:cubicBezTo>
                  <a:pt x="121" y="86"/>
                  <a:pt x="116" y="98"/>
                  <a:pt x="107" y="107"/>
                </a:cubicBezTo>
                <a:cubicBezTo>
                  <a:pt x="97" y="117"/>
                  <a:pt x="86" y="121"/>
                  <a:pt x="73" y="121"/>
                </a:cubicBezTo>
                <a:cubicBezTo>
                  <a:pt x="59" y="121"/>
                  <a:pt x="48" y="117"/>
                  <a:pt x="38" y="107"/>
                </a:cubicBezTo>
                <a:cubicBezTo>
                  <a:pt x="29" y="98"/>
                  <a:pt x="24" y="86"/>
                  <a:pt x="24" y="73"/>
                </a:cubicBezTo>
                <a:cubicBezTo>
                  <a:pt x="24" y="60"/>
                  <a:pt x="29" y="48"/>
                  <a:pt x="38" y="39"/>
                </a:cubicBezTo>
                <a:cubicBezTo>
                  <a:pt x="48" y="29"/>
                  <a:pt x="59" y="25"/>
                  <a:pt x="73" y="25"/>
                </a:cubicBezTo>
                <a:cubicBezTo>
                  <a:pt x="86" y="25"/>
                  <a:pt x="97" y="29"/>
                  <a:pt x="107" y="39"/>
                </a:cubicBezTo>
                <a:close/>
                <a:moveTo>
                  <a:pt x="98" y="99"/>
                </a:moveTo>
                <a:cubicBezTo>
                  <a:pt x="105" y="91"/>
                  <a:pt x="109" y="83"/>
                  <a:pt x="109" y="73"/>
                </a:cubicBezTo>
                <a:cubicBezTo>
                  <a:pt x="109" y="63"/>
                  <a:pt x="105" y="54"/>
                  <a:pt x="98" y="47"/>
                </a:cubicBezTo>
                <a:cubicBezTo>
                  <a:pt x="91" y="40"/>
                  <a:pt x="83" y="37"/>
                  <a:pt x="73" y="37"/>
                </a:cubicBezTo>
                <a:cubicBezTo>
                  <a:pt x="63" y="37"/>
                  <a:pt x="54" y="40"/>
                  <a:pt x="47" y="47"/>
                </a:cubicBezTo>
                <a:cubicBezTo>
                  <a:pt x="40" y="54"/>
                  <a:pt x="36" y="63"/>
                  <a:pt x="36" y="73"/>
                </a:cubicBezTo>
                <a:cubicBezTo>
                  <a:pt x="36" y="83"/>
                  <a:pt x="40" y="91"/>
                  <a:pt x="47" y="99"/>
                </a:cubicBezTo>
                <a:cubicBezTo>
                  <a:pt x="54" y="106"/>
                  <a:pt x="63" y="109"/>
                  <a:pt x="73" y="109"/>
                </a:cubicBezTo>
                <a:cubicBezTo>
                  <a:pt x="83" y="109"/>
                  <a:pt x="91" y="106"/>
                  <a:pt x="98" y="99"/>
                </a:cubicBezTo>
                <a:close/>
                <a:moveTo>
                  <a:pt x="90" y="56"/>
                </a:moveTo>
                <a:cubicBezTo>
                  <a:pt x="94" y="61"/>
                  <a:pt x="97" y="66"/>
                  <a:pt x="97" y="73"/>
                </a:cubicBezTo>
                <a:cubicBezTo>
                  <a:pt x="97" y="80"/>
                  <a:pt x="94" y="85"/>
                  <a:pt x="90" y="90"/>
                </a:cubicBezTo>
                <a:cubicBezTo>
                  <a:pt x="85" y="95"/>
                  <a:pt x="79" y="97"/>
                  <a:pt x="73" y="97"/>
                </a:cubicBezTo>
                <a:cubicBezTo>
                  <a:pt x="66" y="97"/>
                  <a:pt x="60" y="95"/>
                  <a:pt x="55" y="90"/>
                </a:cubicBezTo>
                <a:cubicBezTo>
                  <a:pt x="51" y="85"/>
                  <a:pt x="48" y="80"/>
                  <a:pt x="48" y="73"/>
                </a:cubicBezTo>
                <a:cubicBezTo>
                  <a:pt x="48" y="66"/>
                  <a:pt x="51" y="61"/>
                  <a:pt x="55" y="56"/>
                </a:cubicBezTo>
                <a:cubicBezTo>
                  <a:pt x="60" y="51"/>
                  <a:pt x="66" y="49"/>
                  <a:pt x="73" y="49"/>
                </a:cubicBezTo>
                <a:cubicBezTo>
                  <a:pt x="79" y="49"/>
                  <a:pt x="85" y="51"/>
                  <a:pt x="90" y="5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4" name="Freeform 292"/>
          <p:cNvSpPr>
            <a:spLocks noEditPoints="1"/>
          </p:cNvSpPr>
          <p:nvPr/>
        </p:nvSpPr>
        <p:spPr bwMode="auto">
          <a:xfrm>
            <a:off x="4292891" y="4905708"/>
            <a:ext cx="190143" cy="49698"/>
          </a:xfrm>
          <a:custGeom>
            <a:avLst/>
            <a:gdLst>
              <a:gd name="T0" fmla="*/ 37 w 133"/>
              <a:gd name="T1" fmla="*/ 9 h 36"/>
              <a:gd name="T2" fmla="*/ 37 w 133"/>
              <a:gd name="T3" fmla="*/ 27 h 36"/>
              <a:gd name="T4" fmla="*/ 34 w 133"/>
              <a:gd name="T5" fmla="*/ 33 h 36"/>
              <a:gd name="T6" fmla="*/ 27 w 133"/>
              <a:gd name="T7" fmla="*/ 36 h 36"/>
              <a:gd name="T8" fmla="*/ 9 w 133"/>
              <a:gd name="T9" fmla="*/ 36 h 36"/>
              <a:gd name="T10" fmla="*/ 3 w 133"/>
              <a:gd name="T11" fmla="*/ 33 h 36"/>
              <a:gd name="T12" fmla="*/ 0 w 133"/>
              <a:gd name="T13" fmla="*/ 27 h 36"/>
              <a:gd name="T14" fmla="*/ 0 w 133"/>
              <a:gd name="T15" fmla="*/ 9 h 36"/>
              <a:gd name="T16" fmla="*/ 3 w 133"/>
              <a:gd name="T17" fmla="*/ 2 h 36"/>
              <a:gd name="T18" fmla="*/ 9 w 133"/>
              <a:gd name="T19" fmla="*/ 0 h 36"/>
              <a:gd name="T20" fmla="*/ 27 w 133"/>
              <a:gd name="T21" fmla="*/ 0 h 36"/>
              <a:gd name="T22" fmla="*/ 34 w 133"/>
              <a:gd name="T23" fmla="*/ 2 h 36"/>
              <a:gd name="T24" fmla="*/ 37 w 133"/>
              <a:gd name="T25" fmla="*/ 9 h 36"/>
              <a:gd name="T26" fmla="*/ 85 w 133"/>
              <a:gd name="T27" fmla="*/ 9 h 36"/>
              <a:gd name="T28" fmla="*/ 85 w 133"/>
              <a:gd name="T29" fmla="*/ 27 h 36"/>
              <a:gd name="T30" fmla="*/ 82 w 133"/>
              <a:gd name="T31" fmla="*/ 33 h 36"/>
              <a:gd name="T32" fmla="*/ 76 w 133"/>
              <a:gd name="T33" fmla="*/ 36 h 36"/>
              <a:gd name="T34" fmla="*/ 58 w 133"/>
              <a:gd name="T35" fmla="*/ 36 h 36"/>
              <a:gd name="T36" fmla="*/ 51 w 133"/>
              <a:gd name="T37" fmla="*/ 33 h 36"/>
              <a:gd name="T38" fmla="*/ 49 w 133"/>
              <a:gd name="T39" fmla="*/ 27 h 36"/>
              <a:gd name="T40" fmla="*/ 49 w 133"/>
              <a:gd name="T41" fmla="*/ 9 h 36"/>
              <a:gd name="T42" fmla="*/ 51 w 133"/>
              <a:gd name="T43" fmla="*/ 2 h 36"/>
              <a:gd name="T44" fmla="*/ 58 w 133"/>
              <a:gd name="T45" fmla="*/ 0 h 36"/>
              <a:gd name="T46" fmla="*/ 76 w 133"/>
              <a:gd name="T47" fmla="*/ 0 h 36"/>
              <a:gd name="T48" fmla="*/ 82 w 133"/>
              <a:gd name="T49" fmla="*/ 2 h 36"/>
              <a:gd name="T50" fmla="*/ 85 w 133"/>
              <a:gd name="T51" fmla="*/ 9 h 36"/>
              <a:gd name="T52" fmla="*/ 133 w 133"/>
              <a:gd name="T53" fmla="*/ 9 h 36"/>
              <a:gd name="T54" fmla="*/ 133 w 133"/>
              <a:gd name="T55" fmla="*/ 27 h 36"/>
              <a:gd name="T56" fmla="*/ 131 w 133"/>
              <a:gd name="T57" fmla="*/ 33 h 36"/>
              <a:gd name="T58" fmla="*/ 124 w 133"/>
              <a:gd name="T59" fmla="*/ 36 h 36"/>
              <a:gd name="T60" fmla="*/ 106 w 133"/>
              <a:gd name="T61" fmla="*/ 36 h 36"/>
              <a:gd name="T62" fmla="*/ 100 w 133"/>
              <a:gd name="T63" fmla="*/ 33 h 36"/>
              <a:gd name="T64" fmla="*/ 97 w 133"/>
              <a:gd name="T65" fmla="*/ 27 h 36"/>
              <a:gd name="T66" fmla="*/ 97 w 133"/>
              <a:gd name="T67" fmla="*/ 9 h 36"/>
              <a:gd name="T68" fmla="*/ 100 w 133"/>
              <a:gd name="T69" fmla="*/ 2 h 36"/>
              <a:gd name="T70" fmla="*/ 106 w 133"/>
              <a:gd name="T71" fmla="*/ 0 h 36"/>
              <a:gd name="T72" fmla="*/ 124 w 133"/>
              <a:gd name="T73" fmla="*/ 0 h 36"/>
              <a:gd name="T74" fmla="*/ 131 w 133"/>
              <a:gd name="T75" fmla="*/ 2 h 36"/>
              <a:gd name="T76" fmla="*/ 133 w 133"/>
              <a:gd name="T77"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36">
                <a:moveTo>
                  <a:pt x="37" y="9"/>
                </a:moveTo>
                <a:cubicBezTo>
                  <a:pt x="37" y="27"/>
                  <a:pt x="37" y="27"/>
                  <a:pt x="37" y="27"/>
                </a:cubicBezTo>
                <a:cubicBezTo>
                  <a:pt x="37" y="29"/>
                  <a:pt x="36" y="32"/>
                  <a:pt x="34" y="33"/>
                </a:cubicBezTo>
                <a:cubicBezTo>
                  <a:pt x="32" y="35"/>
                  <a:pt x="30" y="36"/>
                  <a:pt x="27" y="36"/>
                </a:cubicBezTo>
                <a:cubicBezTo>
                  <a:pt x="9" y="36"/>
                  <a:pt x="9" y="36"/>
                  <a:pt x="9" y="36"/>
                </a:cubicBezTo>
                <a:cubicBezTo>
                  <a:pt x="7" y="36"/>
                  <a:pt x="5" y="35"/>
                  <a:pt x="3" y="33"/>
                </a:cubicBezTo>
                <a:cubicBezTo>
                  <a:pt x="1" y="32"/>
                  <a:pt x="0" y="29"/>
                  <a:pt x="0" y="27"/>
                </a:cubicBezTo>
                <a:cubicBezTo>
                  <a:pt x="0" y="9"/>
                  <a:pt x="0" y="9"/>
                  <a:pt x="0" y="9"/>
                </a:cubicBezTo>
                <a:cubicBezTo>
                  <a:pt x="0" y="6"/>
                  <a:pt x="1" y="4"/>
                  <a:pt x="3" y="2"/>
                </a:cubicBezTo>
                <a:cubicBezTo>
                  <a:pt x="5" y="1"/>
                  <a:pt x="7" y="0"/>
                  <a:pt x="9" y="0"/>
                </a:cubicBezTo>
                <a:cubicBezTo>
                  <a:pt x="27" y="0"/>
                  <a:pt x="27" y="0"/>
                  <a:pt x="27" y="0"/>
                </a:cubicBezTo>
                <a:cubicBezTo>
                  <a:pt x="30" y="0"/>
                  <a:pt x="32" y="1"/>
                  <a:pt x="34" y="2"/>
                </a:cubicBezTo>
                <a:cubicBezTo>
                  <a:pt x="36" y="4"/>
                  <a:pt x="37" y="6"/>
                  <a:pt x="37" y="9"/>
                </a:cubicBezTo>
                <a:close/>
                <a:moveTo>
                  <a:pt x="85" y="9"/>
                </a:moveTo>
                <a:cubicBezTo>
                  <a:pt x="85" y="27"/>
                  <a:pt x="85" y="27"/>
                  <a:pt x="85" y="27"/>
                </a:cubicBezTo>
                <a:cubicBezTo>
                  <a:pt x="85" y="29"/>
                  <a:pt x="84" y="32"/>
                  <a:pt x="82" y="33"/>
                </a:cubicBezTo>
                <a:cubicBezTo>
                  <a:pt x="81" y="35"/>
                  <a:pt x="78" y="36"/>
                  <a:pt x="76" y="36"/>
                </a:cubicBezTo>
                <a:cubicBezTo>
                  <a:pt x="58" y="36"/>
                  <a:pt x="58" y="36"/>
                  <a:pt x="58" y="36"/>
                </a:cubicBezTo>
                <a:cubicBezTo>
                  <a:pt x="55" y="36"/>
                  <a:pt x="53" y="35"/>
                  <a:pt x="51" y="33"/>
                </a:cubicBezTo>
                <a:cubicBezTo>
                  <a:pt x="50" y="32"/>
                  <a:pt x="49" y="29"/>
                  <a:pt x="49" y="27"/>
                </a:cubicBezTo>
                <a:cubicBezTo>
                  <a:pt x="49" y="9"/>
                  <a:pt x="49" y="9"/>
                  <a:pt x="49" y="9"/>
                </a:cubicBezTo>
                <a:cubicBezTo>
                  <a:pt x="49" y="6"/>
                  <a:pt x="50" y="4"/>
                  <a:pt x="51" y="2"/>
                </a:cubicBezTo>
                <a:cubicBezTo>
                  <a:pt x="53" y="1"/>
                  <a:pt x="55" y="0"/>
                  <a:pt x="58" y="0"/>
                </a:cubicBezTo>
                <a:cubicBezTo>
                  <a:pt x="76" y="0"/>
                  <a:pt x="76" y="0"/>
                  <a:pt x="76" y="0"/>
                </a:cubicBezTo>
                <a:cubicBezTo>
                  <a:pt x="78" y="0"/>
                  <a:pt x="81" y="1"/>
                  <a:pt x="82" y="2"/>
                </a:cubicBezTo>
                <a:cubicBezTo>
                  <a:pt x="84" y="4"/>
                  <a:pt x="85" y="6"/>
                  <a:pt x="85" y="9"/>
                </a:cubicBezTo>
                <a:close/>
                <a:moveTo>
                  <a:pt x="133" y="9"/>
                </a:moveTo>
                <a:cubicBezTo>
                  <a:pt x="133" y="27"/>
                  <a:pt x="133" y="27"/>
                  <a:pt x="133" y="27"/>
                </a:cubicBezTo>
                <a:cubicBezTo>
                  <a:pt x="133" y="29"/>
                  <a:pt x="132" y="32"/>
                  <a:pt x="131" y="33"/>
                </a:cubicBezTo>
                <a:cubicBezTo>
                  <a:pt x="129" y="35"/>
                  <a:pt x="127" y="36"/>
                  <a:pt x="124" y="36"/>
                </a:cubicBezTo>
                <a:cubicBezTo>
                  <a:pt x="106" y="36"/>
                  <a:pt x="106" y="36"/>
                  <a:pt x="106" y="36"/>
                </a:cubicBezTo>
                <a:cubicBezTo>
                  <a:pt x="104" y="36"/>
                  <a:pt x="101" y="35"/>
                  <a:pt x="100" y="33"/>
                </a:cubicBezTo>
                <a:cubicBezTo>
                  <a:pt x="98" y="32"/>
                  <a:pt x="97" y="29"/>
                  <a:pt x="97" y="27"/>
                </a:cubicBezTo>
                <a:cubicBezTo>
                  <a:pt x="97" y="9"/>
                  <a:pt x="97" y="9"/>
                  <a:pt x="97" y="9"/>
                </a:cubicBezTo>
                <a:cubicBezTo>
                  <a:pt x="97" y="6"/>
                  <a:pt x="98" y="4"/>
                  <a:pt x="100" y="2"/>
                </a:cubicBezTo>
                <a:cubicBezTo>
                  <a:pt x="101" y="1"/>
                  <a:pt x="104" y="0"/>
                  <a:pt x="106" y="0"/>
                </a:cubicBezTo>
                <a:cubicBezTo>
                  <a:pt x="124" y="0"/>
                  <a:pt x="124" y="0"/>
                  <a:pt x="124" y="0"/>
                </a:cubicBezTo>
                <a:cubicBezTo>
                  <a:pt x="127" y="0"/>
                  <a:pt x="129" y="1"/>
                  <a:pt x="131" y="2"/>
                </a:cubicBezTo>
                <a:cubicBezTo>
                  <a:pt x="132" y="4"/>
                  <a:pt x="133" y="6"/>
                  <a:pt x="133" y="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5" name="Freeform 293"/>
          <p:cNvSpPr>
            <a:spLocks noEditPoints="1"/>
          </p:cNvSpPr>
          <p:nvPr/>
        </p:nvSpPr>
        <p:spPr bwMode="auto">
          <a:xfrm>
            <a:off x="4543533" y="4834403"/>
            <a:ext cx="54018" cy="190143"/>
          </a:xfrm>
          <a:custGeom>
            <a:avLst/>
            <a:gdLst>
              <a:gd name="T0" fmla="*/ 37 w 37"/>
              <a:gd name="T1" fmla="*/ 9 h 133"/>
              <a:gd name="T2" fmla="*/ 37 w 37"/>
              <a:gd name="T3" fmla="*/ 28 h 133"/>
              <a:gd name="T4" fmla="*/ 34 w 37"/>
              <a:gd name="T5" fmla="*/ 34 h 133"/>
              <a:gd name="T6" fmla="*/ 28 w 37"/>
              <a:gd name="T7" fmla="*/ 37 h 133"/>
              <a:gd name="T8" fmla="*/ 10 w 37"/>
              <a:gd name="T9" fmla="*/ 37 h 133"/>
              <a:gd name="T10" fmla="*/ 3 w 37"/>
              <a:gd name="T11" fmla="*/ 34 h 133"/>
              <a:gd name="T12" fmla="*/ 0 w 37"/>
              <a:gd name="T13" fmla="*/ 28 h 133"/>
              <a:gd name="T14" fmla="*/ 0 w 37"/>
              <a:gd name="T15" fmla="*/ 9 h 133"/>
              <a:gd name="T16" fmla="*/ 3 w 37"/>
              <a:gd name="T17" fmla="*/ 3 h 133"/>
              <a:gd name="T18" fmla="*/ 10 w 37"/>
              <a:gd name="T19" fmla="*/ 0 h 133"/>
              <a:gd name="T20" fmla="*/ 28 w 37"/>
              <a:gd name="T21" fmla="*/ 0 h 133"/>
              <a:gd name="T22" fmla="*/ 34 w 37"/>
              <a:gd name="T23" fmla="*/ 3 h 133"/>
              <a:gd name="T24" fmla="*/ 37 w 37"/>
              <a:gd name="T25" fmla="*/ 9 h 133"/>
              <a:gd name="T26" fmla="*/ 37 w 37"/>
              <a:gd name="T27" fmla="*/ 58 h 133"/>
              <a:gd name="T28" fmla="*/ 37 w 37"/>
              <a:gd name="T29" fmla="*/ 76 h 133"/>
              <a:gd name="T30" fmla="*/ 34 w 37"/>
              <a:gd name="T31" fmla="*/ 82 h 133"/>
              <a:gd name="T32" fmla="*/ 28 w 37"/>
              <a:gd name="T33" fmla="*/ 85 h 133"/>
              <a:gd name="T34" fmla="*/ 10 w 37"/>
              <a:gd name="T35" fmla="*/ 85 h 133"/>
              <a:gd name="T36" fmla="*/ 3 w 37"/>
              <a:gd name="T37" fmla="*/ 82 h 133"/>
              <a:gd name="T38" fmla="*/ 0 w 37"/>
              <a:gd name="T39" fmla="*/ 76 h 133"/>
              <a:gd name="T40" fmla="*/ 0 w 37"/>
              <a:gd name="T41" fmla="*/ 58 h 133"/>
              <a:gd name="T42" fmla="*/ 3 w 37"/>
              <a:gd name="T43" fmla="*/ 51 h 133"/>
              <a:gd name="T44" fmla="*/ 10 w 37"/>
              <a:gd name="T45" fmla="*/ 49 h 133"/>
              <a:gd name="T46" fmla="*/ 28 w 37"/>
              <a:gd name="T47" fmla="*/ 49 h 133"/>
              <a:gd name="T48" fmla="*/ 34 w 37"/>
              <a:gd name="T49" fmla="*/ 51 h 133"/>
              <a:gd name="T50" fmla="*/ 37 w 37"/>
              <a:gd name="T51" fmla="*/ 58 h 133"/>
              <a:gd name="T52" fmla="*/ 37 w 37"/>
              <a:gd name="T53" fmla="*/ 106 h 133"/>
              <a:gd name="T54" fmla="*/ 37 w 37"/>
              <a:gd name="T55" fmla="*/ 124 h 133"/>
              <a:gd name="T56" fmla="*/ 34 w 37"/>
              <a:gd name="T57" fmla="*/ 131 h 133"/>
              <a:gd name="T58" fmla="*/ 28 w 37"/>
              <a:gd name="T59" fmla="*/ 133 h 133"/>
              <a:gd name="T60" fmla="*/ 10 w 37"/>
              <a:gd name="T61" fmla="*/ 133 h 133"/>
              <a:gd name="T62" fmla="*/ 3 w 37"/>
              <a:gd name="T63" fmla="*/ 131 h 133"/>
              <a:gd name="T64" fmla="*/ 0 w 37"/>
              <a:gd name="T65" fmla="*/ 124 h 133"/>
              <a:gd name="T66" fmla="*/ 0 w 37"/>
              <a:gd name="T67" fmla="*/ 106 h 133"/>
              <a:gd name="T68" fmla="*/ 3 w 37"/>
              <a:gd name="T69" fmla="*/ 100 h 133"/>
              <a:gd name="T70" fmla="*/ 10 w 37"/>
              <a:gd name="T71" fmla="*/ 97 h 133"/>
              <a:gd name="T72" fmla="*/ 28 w 37"/>
              <a:gd name="T73" fmla="*/ 97 h 133"/>
              <a:gd name="T74" fmla="*/ 34 w 37"/>
              <a:gd name="T75" fmla="*/ 100 h 133"/>
              <a:gd name="T76" fmla="*/ 37 w 37"/>
              <a:gd name="T77" fmla="*/ 10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133">
                <a:moveTo>
                  <a:pt x="37" y="9"/>
                </a:moveTo>
                <a:cubicBezTo>
                  <a:pt x="37" y="28"/>
                  <a:pt x="37" y="28"/>
                  <a:pt x="37" y="28"/>
                </a:cubicBezTo>
                <a:cubicBezTo>
                  <a:pt x="37" y="30"/>
                  <a:pt x="36" y="32"/>
                  <a:pt x="34" y="34"/>
                </a:cubicBezTo>
                <a:cubicBezTo>
                  <a:pt x="32" y="36"/>
                  <a:pt x="30" y="37"/>
                  <a:pt x="28" y="37"/>
                </a:cubicBezTo>
                <a:cubicBezTo>
                  <a:pt x="10" y="37"/>
                  <a:pt x="10" y="37"/>
                  <a:pt x="10" y="37"/>
                </a:cubicBezTo>
                <a:cubicBezTo>
                  <a:pt x="7" y="37"/>
                  <a:pt x="5" y="36"/>
                  <a:pt x="3" y="34"/>
                </a:cubicBezTo>
                <a:cubicBezTo>
                  <a:pt x="1" y="32"/>
                  <a:pt x="0" y="30"/>
                  <a:pt x="0" y="28"/>
                </a:cubicBezTo>
                <a:cubicBezTo>
                  <a:pt x="0" y="9"/>
                  <a:pt x="0" y="9"/>
                  <a:pt x="0" y="9"/>
                </a:cubicBezTo>
                <a:cubicBezTo>
                  <a:pt x="0" y="7"/>
                  <a:pt x="1" y="5"/>
                  <a:pt x="3" y="3"/>
                </a:cubicBezTo>
                <a:cubicBezTo>
                  <a:pt x="5" y="1"/>
                  <a:pt x="7" y="0"/>
                  <a:pt x="10" y="0"/>
                </a:cubicBezTo>
                <a:cubicBezTo>
                  <a:pt x="28" y="0"/>
                  <a:pt x="28" y="0"/>
                  <a:pt x="28" y="0"/>
                </a:cubicBezTo>
                <a:cubicBezTo>
                  <a:pt x="30" y="0"/>
                  <a:pt x="32" y="1"/>
                  <a:pt x="34" y="3"/>
                </a:cubicBezTo>
                <a:cubicBezTo>
                  <a:pt x="36" y="5"/>
                  <a:pt x="37" y="7"/>
                  <a:pt x="37" y="9"/>
                </a:cubicBezTo>
                <a:close/>
                <a:moveTo>
                  <a:pt x="37" y="58"/>
                </a:moveTo>
                <a:cubicBezTo>
                  <a:pt x="37" y="76"/>
                  <a:pt x="37" y="76"/>
                  <a:pt x="37" y="76"/>
                </a:cubicBezTo>
                <a:cubicBezTo>
                  <a:pt x="37" y="78"/>
                  <a:pt x="36" y="81"/>
                  <a:pt x="34" y="82"/>
                </a:cubicBezTo>
                <a:cubicBezTo>
                  <a:pt x="32" y="84"/>
                  <a:pt x="30" y="85"/>
                  <a:pt x="28" y="85"/>
                </a:cubicBezTo>
                <a:cubicBezTo>
                  <a:pt x="10" y="85"/>
                  <a:pt x="10" y="85"/>
                  <a:pt x="10" y="85"/>
                </a:cubicBezTo>
                <a:cubicBezTo>
                  <a:pt x="7" y="85"/>
                  <a:pt x="5" y="84"/>
                  <a:pt x="3" y="82"/>
                </a:cubicBezTo>
                <a:cubicBezTo>
                  <a:pt x="1" y="81"/>
                  <a:pt x="0" y="78"/>
                  <a:pt x="0" y="76"/>
                </a:cubicBezTo>
                <a:cubicBezTo>
                  <a:pt x="0" y="58"/>
                  <a:pt x="0" y="58"/>
                  <a:pt x="0" y="58"/>
                </a:cubicBezTo>
                <a:cubicBezTo>
                  <a:pt x="0" y="55"/>
                  <a:pt x="1" y="53"/>
                  <a:pt x="3" y="51"/>
                </a:cubicBezTo>
                <a:cubicBezTo>
                  <a:pt x="5" y="50"/>
                  <a:pt x="7" y="49"/>
                  <a:pt x="10" y="49"/>
                </a:cubicBezTo>
                <a:cubicBezTo>
                  <a:pt x="28" y="49"/>
                  <a:pt x="28" y="49"/>
                  <a:pt x="28" y="49"/>
                </a:cubicBezTo>
                <a:cubicBezTo>
                  <a:pt x="30" y="49"/>
                  <a:pt x="32" y="50"/>
                  <a:pt x="34" y="51"/>
                </a:cubicBezTo>
                <a:cubicBezTo>
                  <a:pt x="36" y="53"/>
                  <a:pt x="37" y="55"/>
                  <a:pt x="37" y="58"/>
                </a:cubicBezTo>
                <a:close/>
                <a:moveTo>
                  <a:pt x="37" y="106"/>
                </a:moveTo>
                <a:cubicBezTo>
                  <a:pt x="37" y="124"/>
                  <a:pt x="37" y="124"/>
                  <a:pt x="37" y="124"/>
                </a:cubicBezTo>
                <a:cubicBezTo>
                  <a:pt x="37" y="127"/>
                  <a:pt x="36" y="129"/>
                  <a:pt x="34" y="131"/>
                </a:cubicBezTo>
                <a:cubicBezTo>
                  <a:pt x="32" y="133"/>
                  <a:pt x="30" y="133"/>
                  <a:pt x="28" y="133"/>
                </a:cubicBezTo>
                <a:cubicBezTo>
                  <a:pt x="10" y="133"/>
                  <a:pt x="10" y="133"/>
                  <a:pt x="10" y="133"/>
                </a:cubicBezTo>
                <a:cubicBezTo>
                  <a:pt x="7" y="133"/>
                  <a:pt x="5" y="133"/>
                  <a:pt x="3" y="131"/>
                </a:cubicBezTo>
                <a:cubicBezTo>
                  <a:pt x="1" y="129"/>
                  <a:pt x="0" y="127"/>
                  <a:pt x="0" y="124"/>
                </a:cubicBezTo>
                <a:cubicBezTo>
                  <a:pt x="0" y="106"/>
                  <a:pt x="0" y="106"/>
                  <a:pt x="0" y="106"/>
                </a:cubicBezTo>
                <a:cubicBezTo>
                  <a:pt x="0" y="104"/>
                  <a:pt x="1" y="102"/>
                  <a:pt x="3" y="100"/>
                </a:cubicBezTo>
                <a:cubicBezTo>
                  <a:pt x="5" y="98"/>
                  <a:pt x="7" y="97"/>
                  <a:pt x="10" y="97"/>
                </a:cubicBezTo>
                <a:cubicBezTo>
                  <a:pt x="28" y="97"/>
                  <a:pt x="28" y="97"/>
                  <a:pt x="28" y="97"/>
                </a:cubicBezTo>
                <a:cubicBezTo>
                  <a:pt x="30" y="97"/>
                  <a:pt x="32" y="98"/>
                  <a:pt x="34" y="100"/>
                </a:cubicBezTo>
                <a:cubicBezTo>
                  <a:pt x="36" y="102"/>
                  <a:pt x="37" y="104"/>
                  <a:pt x="37"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6" name="Freeform 294"/>
          <p:cNvSpPr>
            <a:spLocks noEditPoints="1"/>
          </p:cNvSpPr>
          <p:nvPr/>
        </p:nvSpPr>
        <p:spPr bwMode="auto">
          <a:xfrm>
            <a:off x="4660211"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18 w 145"/>
              <a:gd name="T27" fmla="*/ 118 h 146"/>
              <a:gd name="T28" fmla="*/ 112 w 145"/>
              <a:gd name="T29" fmla="*/ 90 h 146"/>
              <a:gd name="T30" fmla="*/ 99 w 145"/>
              <a:gd name="T31" fmla="*/ 66 h 146"/>
              <a:gd name="T32" fmla="*/ 80 w 145"/>
              <a:gd name="T33" fmla="*/ 46 h 146"/>
              <a:gd name="T34" fmla="*/ 55 w 145"/>
              <a:gd name="T35" fmla="*/ 33 h 146"/>
              <a:gd name="T36" fmla="*/ 27 w 145"/>
              <a:gd name="T37" fmla="*/ 28 h 146"/>
              <a:gd name="T38" fmla="*/ 25 w 145"/>
              <a:gd name="T39" fmla="*/ 28 h 146"/>
              <a:gd name="T40" fmla="*/ 24 w 145"/>
              <a:gd name="T41" fmla="*/ 31 h 146"/>
              <a:gd name="T42" fmla="*/ 24 w 145"/>
              <a:gd name="T43" fmla="*/ 43 h 146"/>
              <a:gd name="T44" fmla="*/ 25 w 145"/>
              <a:gd name="T45" fmla="*/ 45 h 146"/>
              <a:gd name="T46" fmla="*/ 27 w 145"/>
              <a:gd name="T47" fmla="*/ 46 h 146"/>
              <a:gd name="T48" fmla="*/ 63 w 145"/>
              <a:gd name="T49" fmla="*/ 56 h 146"/>
              <a:gd name="T50" fmla="*/ 89 w 145"/>
              <a:gd name="T51" fmla="*/ 83 h 146"/>
              <a:gd name="T52" fmla="*/ 100 w 145"/>
              <a:gd name="T53" fmla="*/ 118 h 146"/>
              <a:gd name="T54" fmla="*/ 101 w 145"/>
              <a:gd name="T55" fmla="*/ 120 h 146"/>
              <a:gd name="T56" fmla="*/ 103 w 145"/>
              <a:gd name="T57" fmla="*/ 121 h 146"/>
              <a:gd name="T58" fmla="*/ 115 w 145"/>
              <a:gd name="T59" fmla="*/ 121 h 146"/>
              <a:gd name="T60" fmla="*/ 117 w 145"/>
              <a:gd name="T61" fmla="*/ 120 h 146"/>
              <a:gd name="T62" fmla="*/ 118 w 145"/>
              <a:gd name="T63" fmla="*/ 118 h 146"/>
              <a:gd name="T64" fmla="*/ 81 w 145"/>
              <a:gd name="T65" fmla="*/ 118 h 146"/>
              <a:gd name="T66" fmla="*/ 65 w 145"/>
              <a:gd name="T67" fmla="*/ 81 h 146"/>
              <a:gd name="T68" fmla="*/ 27 w 145"/>
              <a:gd name="T69" fmla="*/ 64 h 146"/>
              <a:gd name="T70" fmla="*/ 25 w 145"/>
              <a:gd name="T71" fmla="*/ 65 h 146"/>
              <a:gd name="T72" fmla="*/ 24 w 145"/>
              <a:gd name="T73" fmla="*/ 67 h 146"/>
              <a:gd name="T74" fmla="*/ 24 w 145"/>
              <a:gd name="T75" fmla="*/ 79 h 146"/>
              <a:gd name="T76" fmla="*/ 25 w 145"/>
              <a:gd name="T77" fmla="*/ 81 h 146"/>
              <a:gd name="T78" fmla="*/ 27 w 145"/>
              <a:gd name="T79" fmla="*/ 82 h 146"/>
              <a:gd name="T80" fmla="*/ 52 w 145"/>
              <a:gd name="T81" fmla="*/ 94 h 146"/>
              <a:gd name="T82" fmla="*/ 63 w 145"/>
              <a:gd name="T83" fmla="*/ 118 h 146"/>
              <a:gd name="T84" fmla="*/ 64 w 145"/>
              <a:gd name="T85" fmla="*/ 121 h 146"/>
              <a:gd name="T86" fmla="*/ 66 w 145"/>
              <a:gd name="T87" fmla="*/ 121 h 146"/>
              <a:gd name="T88" fmla="*/ 78 w 145"/>
              <a:gd name="T89" fmla="*/ 121 h 146"/>
              <a:gd name="T90" fmla="*/ 81 w 145"/>
              <a:gd name="T91" fmla="*/ 120 h 146"/>
              <a:gd name="T92" fmla="*/ 81 w 145"/>
              <a:gd name="T93" fmla="*/ 118 h 146"/>
              <a:gd name="T94" fmla="*/ 45 w 145"/>
              <a:gd name="T95" fmla="*/ 118 h 146"/>
              <a:gd name="T96" fmla="*/ 48 w 145"/>
              <a:gd name="T97" fmla="*/ 109 h 146"/>
              <a:gd name="T98" fmla="*/ 45 w 145"/>
              <a:gd name="T99" fmla="*/ 101 h 146"/>
              <a:gd name="T100" fmla="*/ 36 w 145"/>
              <a:gd name="T101" fmla="*/ 97 h 146"/>
              <a:gd name="T102" fmla="*/ 28 w 145"/>
              <a:gd name="T103" fmla="*/ 101 h 146"/>
              <a:gd name="T104" fmla="*/ 24 w 145"/>
              <a:gd name="T105" fmla="*/ 109 h 146"/>
              <a:gd name="T106" fmla="*/ 28 w 145"/>
              <a:gd name="T107" fmla="*/ 118 h 146"/>
              <a:gd name="T108" fmla="*/ 36 w 145"/>
              <a:gd name="T109" fmla="*/ 121 h 146"/>
              <a:gd name="T110" fmla="*/ 45 w 145"/>
              <a:gd name="T111"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20" y="146"/>
                  <a:pt x="13" y="143"/>
                  <a:pt x="8" y="138"/>
                </a:cubicBezTo>
                <a:cubicBezTo>
                  <a:pt x="2" y="132"/>
                  <a:pt x="0" y="126"/>
                  <a:pt x="0" y="118"/>
                </a:cubicBezTo>
                <a:cubicBezTo>
                  <a:pt x="0" y="28"/>
                  <a:pt x="0" y="28"/>
                  <a:pt x="0" y="28"/>
                </a:cubicBezTo>
                <a:cubicBezTo>
                  <a:pt x="0" y="20"/>
                  <a:pt x="2" y="14"/>
                  <a:pt x="8" y="8"/>
                </a:cubicBezTo>
                <a:cubicBezTo>
                  <a:pt x="13" y="3"/>
                  <a:pt x="20" y="0"/>
                  <a:pt x="27" y="0"/>
                </a:cubicBezTo>
                <a:cubicBezTo>
                  <a:pt x="118" y="0"/>
                  <a:pt x="118" y="0"/>
                  <a:pt x="118" y="0"/>
                </a:cubicBezTo>
                <a:cubicBezTo>
                  <a:pt x="125" y="0"/>
                  <a:pt x="132" y="3"/>
                  <a:pt x="137" y="8"/>
                </a:cubicBezTo>
                <a:cubicBezTo>
                  <a:pt x="142" y="14"/>
                  <a:pt x="145" y="20"/>
                  <a:pt x="145" y="28"/>
                </a:cubicBezTo>
                <a:close/>
                <a:moveTo>
                  <a:pt x="118" y="118"/>
                </a:moveTo>
                <a:cubicBezTo>
                  <a:pt x="117" y="109"/>
                  <a:pt x="116" y="99"/>
                  <a:pt x="112" y="90"/>
                </a:cubicBezTo>
                <a:cubicBezTo>
                  <a:pt x="109" y="81"/>
                  <a:pt x="105" y="73"/>
                  <a:pt x="99" y="66"/>
                </a:cubicBezTo>
                <a:cubicBezTo>
                  <a:pt x="94" y="58"/>
                  <a:pt x="87" y="52"/>
                  <a:pt x="80" y="46"/>
                </a:cubicBezTo>
                <a:cubicBezTo>
                  <a:pt x="73" y="41"/>
                  <a:pt x="64" y="36"/>
                  <a:pt x="55" y="33"/>
                </a:cubicBezTo>
                <a:cubicBezTo>
                  <a:pt x="46" y="30"/>
                  <a:pt x="37" y="28"/>
                  <a:pt x="27" y="28"/>
                </a:cubicBezTo>
                <a:cubicBezTo>
                  <a:pt x="26" y="28"/>
                  <a:pt x="26" y="28"/>
                  <a:pt x="25" y="28"/>
                </a:cubicBezTo>
                <a:cubicBezTo>
                  <a:pt x="24" y="29"/>
                  <a:pt x="24" y="30"/>
                  <a:pt x="24" y="31"/>
                </a:cubicBezTo>
                <a:cubicBezTo>
                  <a:pt x="24" y="43"/>
                  <a:pt x="24" y="43"/>
                  <a:pt x="24" y="43"/>
                </a:cubicBezTo>
                <a:cubicBezTo>
                  <a:pt x="24" y="44"/>
                  <a:pt x="24" y="44"/>
                  <a:pt x="25" y="45"/>
                </a:cubicBezTo>
                <a:cubicBezTo>
                  <a:pt x="25" y="45"/>
                  <a:pt x="26" y="46"/>
                  <a:pt x="27" y="46"/>
                </a:cubicBezTo>
                <a:cubicBezTo>
                  <a:pt x="40" y="46"/>
                  <a:pt x="52" y="50"/>
                  <a:pt x="63" y="56"/>
                </a:cubicBezTo>
                <a:cubicBezTo>
                  <a:pt x="74" y="63"/>
                  <a:pt x="82" y="72"/>
                  <a:pt x="89" y="83"/>
                </a:cubicBezTo>
                <a:cubicBezTo>
                  <a:pt x="96" y="94"/>
                  <a:pt x="99" y="106"/>
                  <a:pt x="100" y="118"/>
                </a:cubicBezTo>
                <a:cubicBezTo>
                  <a:pt x="100" y="119"/>
                  <a:pt x="100" y="120"/>
                  <a:pt x="101" y="120"/>
                </a:cubicBezTo>
                <a:cubicBezTo>
                  <a:pt x="101" y="121"/>
                  <a:pt x="102" y="121"/>
                  <a:pt x="103" y="121"/>
                </a:cubicBezTo>
                <a:cubicBezTo>
                  <a:pt x="115" y="121"/>
                  <a:pt x="115" y="121"/>
                  <a:pt x="115" y="121"/>
                </a:cubicBezTo>
                <a:cubicBezTo>
                  <a:pt x="116" y="121"/>
                  <a:pt x="116" y="121"/>
                  <a:pt x="117" y="120"/>
                </a:cubicBezTo>
                <a:cubicBezTo>
                  <a:pt x="118" y="120"/>
                  <a:pt x="118" y="119"/>
                  <a:pt x="118" y="118"/>
                </a:cubicBezTo>
                <a:close/>
                <a:moveTo>
                  <a:pt x="81" y="118"/>
                </a:moveTo>
                <a:cubicBezTo>
                  <a:pt x="81" y="103"/>
                  <a:pt x="75" y="91"/>
                  <a:pt x="65" y="81"/>
                </a:cubicBezTo>
                <a:cubicBezTo>
                  <a:pt x="54" y="70"/>
                  <a:pt x="42" y="65"/>
                  <a:pt x="27" y="64"/>
                </a:cubicBezTo>
                <a:cubicBezTo>
                  <a:pt x="26" y="64"/>
                  <a:pt x="26" y="64"/>
                  <a:pt x="25" y="65"/>
                </a:cubicBezTo>
                <a:cubicBezTo>
                  <a:pt x="24" y="65"/>
                  <a:pt x="24" y="66"/>
                  <a:pt x="24" y="67"/>
                </a:cubicBezTo>
                <a:cubicBezTo>
                  <a:pt x="24" y="79"/>
                  <a:pt x="24" y="79"/>
                  <a:pt x="24" y="79"/>
                </a:cubicBezTo>
                <a:cubicBezTo>
                  <a:pt x="24" y="80"/>
                  <a:pt x="24" y="81"/>
                  <a:pt x="25" y="81"/>
                </a:cubicBezTo>
                <a:cubicBezTo>
                  <a:pt x="25" y="82"/>
                  <a:pt x="26" y="82"/>
                  <a:pt x="27" y="82"/>
                </a:cubicBezTo>
                <a:cubicBezTo>
                  <a:pt x="37" y="83"/>
                  <a:pt x="45" y="87"/>
                  <a:pt x="52" y="94"/>
                </a:cubicBezTo>
                <a:cubicBezTo>
                  <a:pt x="59" y="100"/>
                  <a:pt x="63" y="109"/>
                  <a:pt x="63" y="118"/>
                </a:cubicBezTo>
                <a:cubicBezTo>
                  <a:pt x="63" y="119"/>
                  <a:pt x="64" y="120"/>
                  <a:pt x="64" y="121"/>
                </a:cubicBezTo>
                <a:cubicBezTo>
                  <a:pt x="65" y="121"/>
                  <a:pt x="65" y="121"/>
                  <a:pt x="66" y="121"/>
                </a:cubicBezTo>
                <a:cubicBezTo>
                  <a:pt x="78" y="121"/>
                  <a:pt x="78" y="121"/>
                  <a:pt x="78" y="121"/>
                </a:cubicBezTo>
                <a:cubicBezTo>
                  <a:pt x="79" y="121"/>
                  <a:pt x="80" y="121"/>
                  <a:pt x="81" y="120"/>
                </a:cubicBezTo>
                <a:cubicBezTo>
                  <a:pt x="81" y="120"/>
                  <a:pt x="81" y="119"/>
                  <a:pt x="81" y="118"/>
                </a:cubicBezTo>
                <a:close/>
                <a:moveTo>
                  <a:pt x="45" y="118"/>
                </a:moveTo>
                <a:cubicBezTo>
                  <a:pt x="47" y="115"/>
                  <a:pt x="48" y="113"/>
                  <a:pt x="48" y="109"/>
                </a:cubicBezTo>
                <a:cubicBezTo>
                  <a:pt x="48" y="106"/>
                  <a:pt x="47" y="103"/>
                  <a:pt x="45" y="101"/>
                </a:cubicBezTo>
                <a:cubicBezTo>
                  <a:pt x="42" y="98"/>
                  <a:pt x="39" y="97"/>
                  <a:pt x="36" y="97"/>
                </a:cubicBezTo>
                <a:cubicBezTo>
                  <a:pt x="33" y="97"/>
                  <a:pt x="30" y="98"/>
                  <a:pt x="28" y="101"/>
                </a:cubicBezTo>
                <a:cubicBezTo>
                  <a:pt x="25" y="103"/>
                  <a:pt x="24" y="106"/>
                  <a:pt x="24" y="109"/>
                </a:cubicBezTo>
                <a:cubicBezTo>
                  <a:pt x="24" y="113"/>
                  <a:pt x="25" y="115"/>
                  <a:pt x="28" y="118"/>
                </a:cubicBezTo>
                <a:cubicBezTo>
                  <a:pt x="30" y="120"/>
                  <a:pt x="33" y="121"/>
                  <a:pt x="36" y="121"/>
                </a:cubicBezTo>
                <a:cubicBezTo>
                  <a:pt x="39" y="121"/>
                  <a:pt x="42" y="120"/>
                  <a:pt x="45"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7" name="Freeform 295"/>
          <p:cNvSpPr>
            <a:spLocks noEditPoints="1"/>
          </p:cNvSpPr>
          <p:nvPr/>
        </p:nvSpPr>
        <p:spPr bwMode="auto">
          <a:xfrm>
            <a:off x="4928139" y="4834403"/>
            <a:ext cx="207427" cy="209589"/>
          </a:xfrm>
          <a:custGeom>
            <a:avLst/>
            <a:gdLst>
              <a:gd name="T0" fmla="*/ 36 w 145"/>
              <a:gd name="T1" fmla="*/ 10 h 146"/>
              <a:gd name="T2" fmla="*/ 73 w 145"/>
              <a:gd name="T3" fmla="*/ 0 h 146"/>
              <a:gd name="T4" fmla="*/ 109 w 145"/>
              <a:gd name="T5" fmla="*/ 10 h 146"/>
              <a:gd name="T6" fmla="*/ 136 w 145"/>
              <a:gd name="T7" fmla="*/ 36 h 146"/>
              <a:gd name="T8" fmla="*/ 145 w 145"/>
              <a:gd name="T9" fmla="*/ 73 h 146"/>
              <a:gd name="T10" fmla="*/ 136 w 145"/>
              <a:gd name="T11" fmla="*/ 109 h 146"/>
              <a:gd name="T12" fmla="*/ 109 w 145"/>
              <a:gd name="T13" fmla="*/ 136 h 146"/>
              <a:gd name="T14" fmla="*/ 73 w 145"/>
              <a:gd name="T15" fmla="*/ 146 h 146"/>
              <a:gd name="T16" fmla="*/ 36 w 145"/>
              <a:gd name="T17" fmla="*/ 136 h 146"/>
              <a:gd name="T18" fmla="*/ 10 w 145"/>
              <a:gd name="T19" fmla="*/ 109 h 146"/>
              <a:gd name="T20" fmla="*/ 0 w 145"/>
              <a:gd name="T21" fmla="*/ 73 h 146"/>
              <a:gd name="T22" fmla="*/ 10 w 145"/>
              <a:gd name="T23" fmla="*/ 36 h 146"/>
              <a:gd name="T24" fmla="*/ 36 w 145"/>
              <a:gd name="T25" fmla="*/ 10 h 146"/>
              <a:gd name="T26" fmla="*/ 109 w 145"/>
              <a:gd name="T27" fmla="*/ 78 h 146"/>
              <a:gd name="T28" fmla="*/ 112 w 145"/>
              <a:gd name="T29" fmla="*/ 73 h 146"/>
              <a:gd name="T30" fmla="*/ 109 w 145"/>
              <a:gd name="T31" fmla="*/ 68 h 146"/>
              <a:gd name="T32" fmla="*/ 58 w 145"/>
              <a:gd name="T33" fmla="*/ 37 h 146"/>
              <a:gd name="T34" fmla="*/ 52 w 145"/>
              <a:gd name="T35" fmla="*/ 37 h 146"/>
              <a:gd name="T36" fmla="*/ 49 w 145"/>
              <a:gd name="T37" fmla="*/ 43 h 146"/>
              <a:gd name="T38" fmla="*/ 49 w 145"/>
              <a:gd name="T39" fmla="*/ 103 h 146"/>
              <a:gd name="T40" fmla="*/ 52 w 145"/>
              <a:gd name="T41" fmla="*/ 108 h 146"/>
              <a:gd name="T42" fmla="*/ 55 w 145"/>
              <a:gd name="T43" fmla="*/ 109 h 146"/>
              <a:gd name="T44" fmla="*/ 58 w 145"/>
              <a:gd name="T45" fmla="*/ 108 h 146"/>
              <a:gd name="T46" fmla="*/ 109 w 145"/>
              <a:gd name="T47" fmla="*/ 7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146">
                <a:moveTo>
                  <a:pt x="36" y="10"/>
                </a:moveTo>
                <a:cubicBezTo>
                  <a:pt x="47" y="4"/>
                  <a:pt x="60" y="0"/>
                  <a:pt x="73" y="0"/>
                </a:cubicBezTo>
                <a:cubicBezTo>
                  <a:pt x="86" y="0"/>
                  <a:pt x="98" y="4"/>
                  <a:pt x="109" y="10"/>
                </a:cubicBezTo>
                <a:cubicBezTo>
                  <a:pt x="120" y="17"/>
                  <a:pt x="129" y="25"/>
                  <a:pt x="136" y="36"/>
                </a:cubicBezTo>
                <a:cubicBezTo>
                  <a:pt x="142" y="48"/>
                  <a:pt x="145" y="60"/>
                  <a:pt x="145" y="73"/>
                </a:cubicBezTo>
                <a:cubicBezTo>
                  <a:pt x="145" y="86"/>
                  <a:pt x="142" y="98"/>
                  <a:pt x="136" y="109"/>
                </a:cubicBezTo>
                <a:cubicBezTo>
                  <a:pt x="129" y="120"/>
                  <a:pt x="120" y="129"/>
                  <a:pt x="109" y="136"/>
                </a:cubicBezTo>
                <a:cubicBezTo>
                  <a:pt x="98" y="142"/>
                  <a:pt x="86" y="146"/>
                  <a:pt x="73" y="146"/>
                </a:cubicBezTo>
                <a:cubicBezTo>
                  <a:pt x="60" y="146"/>
                  <a:pt x="47" y="142"/>
                  <a:pt x="36" y="136"/>
                </a:cubicBezTo>
                <a:cubicBezTo>
                  <a:pt x="25" y="129"/>
                  <a:pt x="16" y="120"/>
                  <a:pt x="10" y="109"/>
                </a:cubicBezTo>
                <a:cubicBezTo>
                  <a:pt x="3" y="98"/>
                  <a:pt x="0" y="86"/>
                  <a:pt x="0" y="73"/>
                </a:cubicBezTo>
                <a:cubicBezTo>
                  <a:pt x="0" y="60"/>
                  <a:pt x="3" y="48"/>
                  <a:pt x="10" y="36"/>
                </a:cubicBezTo>
                <a:cubicBezTo>
                  <a:pt x="16" y="25"/>
                  <a:pt x="25" y="17"/>
                  <a:pt x="36" y="10"/>
                </a:cubicBezTo>
                <a:close/>
                <a:moveTo>
                  <a:pt x="109" y="78"/>
                </a:moveTo>
                <a:cubicBezTo>
                  <a:pt x="111" y="77"/>
                  <a:pt x="112" y="75"/>
                  <a:pt x="112" y="73"/>
                </a:cubicBezTo>
                <a:cubicBezTo>
                  <a:pt x="112" y="71"/>
                  <a:pt x="111" y="69"/>
                  <a:pt x="109" y="68"/>
                </a:cubicBezTo>
                <a:cubicBezTo>
                  <a:pt x="58" y="37"/>
                  <a:pt x="58" y="37"/>
                  <a:pt x="58" y="37"/>
                </a:cubicBezTo>
                <a:cubicBezTo>
                  <a:pt x="56" y="36"/>
                  <a:pt x="54" y="36"/>
                  <a:pt x="52" y="37"/>
                </a:cubicBezTo>
                <a:cubicBezTo>
                  <a:pt x="50" y="39"/>
                  <a:pt x="49" y="40"/>
                  <a:pt x="49" y="43"/>
                </a:cubicBezTo>
                <a:cubicBezTo>
                  <a:pt x="49" y="103"/>
                  <a:pt x="49" y="103"/>
                  <a:pt x="49" y="103"/>
                </a:cubicBezTo>
                <a:cubicBezTo>
                  <a:pt x="49" y="106"/>
                  <a:pt x="50" y="107"/>
                  <a:pt x="52" y="108"/>
                </a:cubicBezTo>
                <a:cubicBezTo>
                  <a:pt x="53" y="109"/>
                  <a:pt x="54" y="109"/>
                  <a:pt x="55" y="109"/>
                </a:cubicBezTo>
                <a:cubicBezTo>
                  <a:pt x="56" y="109"/>
                  <a:pt x="57" y="109"/>
                  <a:pt x="58" y="108"/>
                </a:cubicBezTo>
                <a:lnTo>
                  <a:pt x="109" y="7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8" name="Freeform 296"/>
          <p:cNvSpPr>
            <a:spLocks noEditPoints="1"/>
          </p:cNvSpPr>
          <p:nvPr/>
        </p:nvSpPr>
        <p:spPr bwMode="auto">
          <a:xfrm>
            <a:off x="5206869" y="4823601"/>
            <a:ext cx="226876" cy="231196"/>
          </a:xfrm>
          <a:custGeom>
            <a:avLst/>
            <a:gdLst>
              <a:gd name="T0" fmla="*/ 155 w 159"/>
              <a:gd name="T1" fmla="*/ 70 h 160"/>
              <a:gd name="T2" fmla="*/ 70 w 159"/>
              <a:gd name="T3" fmla="*/ 156 h 160"/>
              <a:gd name="T4" fmla="*/ 61 w 159"/>
              <a:gd name="T5" fmla="*/ 160 h 160"/>
              <a:gd name="T6" fmla="*/ 53 w 159"/>
              <a:gd name="T7" fmla="*/ 156 h 160"/>
              <a:gd name="T8" fmla="*/ 41 w 159"/>
              <a:gd name="T9" fmla="*/ 144 h 160"/>
              <a:gd name="T10" fmla="*/ 46 w 159"/>
              <a:gd name="T11" fmla="*/ 131 h 160"/>
              <a:gd name="T12" fmla="*/ 41 w 159"/>
              <a:gd name="T13" fmla="*/ 118 h 160"/>
              <a:gd name="T14" fmla="*/ 28 w 159"/>
              <a:gd name="T15" fmla="*/ 113 h 160"/>
              <a:gd name="T16" fmla="*/ 15 w 159"/>
              <a:gd name="T17" fmla="*/ 118 h 160"/>
              <a:gd name="T18" fmla="*/ 3 w 159"/>
              <a:gd name="T19" fmla="*/ 107 h 160"/>
              <a:gd name="T20" fmla="*/ 0 w 159"/>
              <a:gd name="T21" fmla="*/ 98 h 160"/>
              <a:gd name="T22" fmla="*/ 3 w 159"/>
              <a:gd name="T23" fmla="*/ 89 h 160"/>
              <a:gd name="T24" fmla="*/ 89 w 159"/>
              <a:gd name="T25" fmla="*/ 4 h 160"/>
              <a:gd name="T26" fmla="*/ 97 w 159"/>
              <a:gd name="T27" fmla="*/ 0 h 160"/>
              <a:gd name="T28" fmla="*/ 106 w 159"/>
              <a:gd name="T29" fmla="*/ 4 h 160"/>
              <a:gd name="T30" fmla="*/ 118 w 159"/>
              <a:gd name="T31" fmla="*/ 16 h 160"/>
              <a:gd name="T32" fmla="*/ 112 w 159"/>
              <a:gd name="T33" fmla="*/ 28 h 160"/>
              <a:gd name="T34" fmla="*/ 118 w 159"/>
              <a:gd name="T35" fmla="*/ 41 h 160"/>
              <a:gd name="T36" fmla="*/ 131 w 159"/>
              <a:gd name="T37" fmla="*/ 47 h 160"/>
              <a:gd name="T38" fmla="*/ 143 w 159"/>
              <a:gd name="T39" fmla="*/ 41 h 160"/>
              <a:gd name="T40" fmla="*/ 155 w 159"/>
              <a:gd name="T41" fmla="*/ 53 h 160"/>
              <a:gd name="T42" fmla="*/ 159 w 159"/>
              <a:gd name="T43" fmla="*/ 62 h 160"/>
              <a:gd name="T44" fmla="*/ 155 w 159"/>
              <a:gd name="T45" fmla="*/ 70 h 160"/>
              <a:gd name="T46" fmla="*/ 71 w 159"/>
              <a:gd name="T47" fmla="*/ 131 h 160"/>
              <a:gd name="T48" fmla="*/ 130 w 159"/>
              <a:gd name="T49" fmla="*/ 72 h 160"/>
              <a:gd name="T50" fmla="*/ 132 w 159"/>
              <a:gd name="T51" fmla="*/ 68 h 160"/>
              <a:gd name="T52" fmla="*/ 130 w 159"/>
              <a:gd name="T53" fmla="*/ 64 h 160"/>
              <a:gd name="T54" fmla="*/ 96 w 159"/>
              <a:gd name="T55" fmla="*/ 29 h 160"/>
              <a:gd name="T56" fmla="*/ 91 w 159"/>
              <a:gd name="T57" fmla="*/ 28 h 160"/>
              <a:gd name="T58" fmla="*/ 87 w 159"/>
              <a:gd name="T59" fmla="*/ 29 h 160"/>
              <a:gd name="T60" fmla="*/ 29 w 159"/>
              <a:gd name="T61" fmla="*/ 88 h 160"/>
              <a:gd name="T62" fmla="*/ 27 w 159"/>
              <a:gd name="T63" fmla="*/ 92 h 160"/>
              <a:gd name="T64" fmla="*/ 29 w 159"/>
              <a:gd name="T65" fmla="*/ 96 h 160"/>
              <a:gd name="T66" fmla="*/ 63 w 159"/>
              <a:gd name="T67" fmla="*/ 131 h 160"/>
              <a:gd name="T68" fmla="*/ 67 w 159"/>
              <a:gd name="T69" fmla="*/ 132 h 160"/>
              <a:gd name="T70" fmla="*/ 71 w 159"/>
              <a:gd name="T71" fmla="*/ 131 h 160"/>
              <a:gd name="T72" fmla="*/ 91 w 159"/>
              <a:gd name="T73" fmla="*/ 38 h 160"/>
              <a:gd name="T74" fmla="*/ 121 w 159"/>
              <a:gd name="T75" fmla="*/ 68 h 160"/>
              <a:gd name="T76" fmla="*/ 67 w 159"/>
              <a:gd name="T77" fmla="*/ 122 h 160"/>
              <a:gd name="T78" fmla="*/ 37 w 159"/>
              <a:gd name="T79" fmla="*/ 92 h 160"/>
              <a:gd name="T80" fmla="*/ 91 w 159"/>
              <a:gd name="T81" fmla="*/ 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9" h="160">
                <a:moveTo>
                  <a:pt x="155" y="70"/>
                </a:moveTo>
                <a:cubicBezTo>
                  <a:pt x="70" y="156"/>
                  <a:pt x="70" y="156"/>
                  <a:pt x="70" y="156"/>
                </a:cubicBezTo>
                <a:cubicBezTo>
                  <a:pt x="67" y="158"/>
                  <a:pt x="64" y="160"/>
                  <a:pt x="61" y="160"/>
                </a:cubicBezTo>
                <a:cubicBezTo>
                  <a:pt x="58" y="160"/>
                  <a:pt x="55" y="158"/>
                  <a:pt x="53" y="156"/>
                </a:cubicBezTo>
                <a:cubicBezTo>
                  <a:pt x="41" y="144"/>
                  <a:pt x="41" y="144"/>
                  <a:pt x="41" y="144"/>
                </a:cubicBezTo>
                <a:cubicBezTo>
                  <a:pt x="44" y="141"/>
                  <a:pt x="46" y="136"/>
                  <a:pt x="46" y="131"/>
                </a:cubicBezTo>
                <a:cubicBezTo>
                  <a:pt x="46" y="126"/>
                  <a:pt x="44" y="122"/>
                  <a:pt x="41" y="118"/>
                </a:cubicBezTo>
                <a:cubicBezTo>
                  <a:pt x="37" y="115"/>
                  <a:pt x="33" y="113"/>
                  <a:pt x="28" y="113"/>
                </a:cubicBezTo>
                <a:cubicBezTo>
                  <a:pt x="23" y="113"/>
                  <a:pt x="18" y="115"/>
                  <a:pt x="15" y="118"/>
                </a:cubicBezTo>
                <a:cubicBezTo>
                  <a:pt x="3" y="107"/>
                  <a:pt x="3" y="107"/>
                  <a:pt x="3" y="107"/>
                </a:cubicBezTo>
                <a:cubicBezTo>
                  <a:pt x="1" y="104"/>
                  <a:pt x="0" y="101"/>
                  <a:pt x="0" y="98"/>
                </a:cubicBezTo>
                <a:cubicBezTo>
                  <a:pt x="0" y="95"/>
                  <a:pt x="1" y="92"/>
                  <a:pt x="3" y="89"/>
                </a:cubicBezTo>
                <a:cubicBezTo>
                  <a:pt x="89" y="4"/>
                  <a:pt x="89" y="4"/>
                  <a:pt x="89" y="4"/>
                </a:cubicBezTo>
                <a:cubicBezTo>
                  <a:pt x="91" y="1"/>
                  <a:pt x="94" y="0"/>
                  <a:pt x="97" y="0"/>
                </a:cubicBezTo>
                <a:cubicBezTo>
                  <a:pt x="101" y="0"/>
                  <a:pt x="104" y="1"/>
                  <a:pt x="106" y="4"/>
                </a:cubicBezTo>
                <a:cubicBezTo>
                  <a:pt x="118" y="16"/>
                  <a:pt x="118" y="16"/>
                  <a:pt x="118" y="16"/>
                </a:cubicBezTo>
                <a:cubicBezTo>
                  <a:pt x="114" y="19"/>
                  <a:pt x="112" y="23"/>
                  <a:pt x="112" y="28"/>
                </a:cubicBezTo>
                <a:cubicBezTo>
                  <a:pt x="112" y="34"/>
                  <a:pt x="114" y="38"/>
                  <a:pt x="118" y="41"/>
                </a:cubicBezTo>
                <a:cubicBezTo>
                  <a:pt x="121" y="45"/>
                  <a:pt x="126" y="47"/>
                  <a:pt x="131" y="47"/>
                </a:cubicBezTo>
                <a:cubicBezTo>
                  <a:pt x="136" y="47"/>
                  <a:pt x="140" y="45"/>
                  <a:pt x="143" y="41"/>
                </a:cubicBezTo>
                <a:cubicBezTo>
                  <a:pt x="155" y="53"/>
                  <a:pt x="155" y="53"/>
                  <a:pt x="155" y="53"/>
                </a:cubicBezTo>
                <a:cubicBezTo>
                  <a:pt x="158" y="55"/>
                  <a:pt x="159" y="58"/>
                  <a:pt x="159" y="62"/>
                </a:cubicBezTo>
                <a:cubicBezTo>
                  <a:pt x="159" y="65"/>
                  <a:pt x="158" y="68"/>
                  <a:pt x="155" y="70"/>
                </a:cubicBezTo>
                <a:close/>
                <a:moveTo>
                  <a:pt x="71" y="131"/>
                </a:moveTo>
                <a:cubicBezTo>
                  <a:pt x="130" y="72"/>
                  <a:pt x="130" y="72"/>
                  <a:pt x="130" y="72"/>
                </a:cubicBezTo>
                <a:cubicBezTo>
                  <a:pt x="131" y="71"/>
                  <a:pt x="132" y="69"/>
                  <a:pt x="132" y="68"/>
                </a:cubicBezTo>
                <a:cubicBezTo>
                  <a:pt x="132" y="66"/>
                  <a:pt x="131" y="65"/>
                  <a:pt x="130" y="64"/>
                </a:cubicBezTo>
                <a:cubicBezTo>
                  <a:pt x="96" y="29"/>
                  <a:pt x="96" y="29"/>
                  <a:pt x="96" y="29"/>
                </a:cubicBezTo>
                <a:cubicBezTo>
                  <a:pt x="94" y="28"/>
                  <a:pt x="93" y="28"/>
                  <a:pt x="91" y="28"/>
                </a:cubicBezTo>
                <a:cubicBezTo>
                  <a:pt x="90" y="28"/>
                  <a:pt x="88" y="28"/>
                  <a:pt x="87" y="29"/>
                </a:cubicBezTo>
                <a:cubicBezTo>
                  <a:pt x="29" y="88"/>
                  <a:pt x="29" y="88"/>
                  <a:pt x="29" y="88"/>
                </a:cubicBezTo>
                <a:cubicBezTo>
                  <a:pt x="27" y="89"/>
                  <a:pt x="27" y="90"/>
                  <a:pt x="27" y="92"/>
                </a:cubicBezTo>
                <a:cubicBezTo>
                  <a:pt x="27" y="94"/>
                  <a:pt x="27" y="95"/>
                  <a:pt x="29" y="96"/>
                </a:cubicBezTo>
                <a:cubicBezTo>
                  <a:pt x="63" y="131"/>
                  <a:pt x="63" y="131"/>
                  <a:pt x="63" y="131"/>
                </a:cubicBezTo>
                <a:cubicBezTo>
                  <a:pt x="64" y="132"/>
                  <a:pt x="65" y="132"/>
                  <a:pt x="67" y="132"/>
                </a:cubicBezTo>
                <a:cubicBezTo>
                  <a:pt x="69" y="132"/>
                  <a:pt x="70" y="132"/>
                  <a:pt x="71" y="131"/>
                </a:cubicBezTo>
                <a:close/>
                <a:moveTo>
                  <a:pt x="91" y="38"/>
                </a:moveTo>
                <a:cubicBezTo>
                  <a:pt x="121" y="68"/>
                  <a:pt x="121" y="68"/>
                  <a:pt x="121" y="68"/>
                </a:cubicBezTo>
                <a:cubicBezTo>
                  <a:pt x="67" y="122"/>
                  <a:pt x="67" y="122"/>
                  <a:pt x="67" y="122"/>
                </a:cubicBezTo>
                <a:cubicBezTo>
                  <a:pt x="37" y="92"/>
                  <a:pt x="37" y="92"/>
                  <a:pt x="37" y="92"/>
                </a:cubicBezTo>
                <a:lnTo>
                  <a:pt x="91" y="3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9" name="Freeform 297"/>
          <p:cNvSpPr>
            <a:spLocks noEditPoints="1"/>
          </p:cNvSpPr>
          <p:nvPr/>
        </p:nvSpPr>
        <p:spPr bwMode="auto">
          <a:xfrm>
            <a:off x="5502888"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79 h 146"/>
              <a:gd name="T28" fmla="*/ 121 w 145"/>
              <a:gd name="T29" fmla="*/ 67 h 146"/>
              <a:gd name="T30" fmla="*/ 119 w 145"/>
              <a:gd name="T31" fmla="*/ 63 h 146"/>
              <a:gd name="T32" fmla="*/ 115 w 145"/>
              <a:gd name="T33" fmla="*/ 61 h 146"/>
              <a:gd name="T34" fmla="*/ 30 w 145"/>
              <a:gd name="T35" fmla="*/ 61 h 146"/>
              <a:gd name="T36" fmla="*/ 26 w 145"/>
              <a:gd name="T37" fmla="*/ 63 h 146"/>
              <a:gd name="T38" fmla="*/ 24 w 145"/>
              <a:gd name="T39" fmla="*/ 67 h 146"/>
              <a:gd name="T40" fmla="*/ 24 w 145"/>
              <a:gd name="T41" fmla="*/ 79 h 146"/>
              <a:gd name="T42" fmla="*/ 26 w 145"/>
              <a:gd name="T43" fmla="*/ 83 h 146"/>
              <a:gd name="T44" fmla="*/ 30 w 145"/>
              <a:gd name="T45" fmla="*/ 85 h 146"/>
              <a:gd name="T46" fmla="*/ 115 w 145"/>
              <a:gd name="T47" fmla="*/ 85 h 146"/>
              <a:gd name="T48" fmla="*/ 119 w 145"/>
              <a:gd name="T49" fmla="*/ 83 h 146"/>
              <a:gd name="T50" fmla="*/ 121 w 145"/>
              <a:gd name="T51"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6">
                <a:moveTo>
                  <a:pt x="145" y="28"/>
                </a:moveTo>
                <a:cubicBezTo>
                  <a:pt x="145" y="118"/>
                  <a:pt x="145" y="118"/>
                  <a:pt x="145" y="118"/>
                </a:cubicBezTo>
                <a:cubicBezTo>
                  <a:pt x="145" y="126"/>
                  <a:pt x="143" y="132"/>
                  <a:pt x="137" y="138"/>
                </a:cubicBezTo>
                <a:cubicBezTo>
                  <a:pt x="132" y="143"/>
                  <a:pt x="125"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3" y="14"/>
                  <a:pt x="145" y="20"/>
                  <a:pt x="145" y="28"/>
                </a:cubicBezTo>
                <a:close/>
                <a:moveTo>
                  <a:pt x="121" y="79"/>
                </a:moveTo>
                <a:cubicBezTo>
                  <a:pt x="121" y="67"/>
                  <a:pt x="121" y="67"/>
                  <a:pt x="121" y="67"/>
                </a:cubicBezTo>
                <a:cubicBezTo>
                  <a:pt x="121" y="65"/>
                  <a:pt x="120" y="64"/>
                  <a:pt x="119" y="63"/>
                </a:cubicBezTo>
                <a:cubicBezTo>
                  <a:pt x="118" y="61"/>
                  <a:pt x="117" y="61"/>
                  <a:pt x="115" y="61"/>
                </a:cubicBezTo>
                <a:cubicBezTo>
                  <a:pt x="30" y="61"/>
                  <a:pt x="30" y="61"/>
                  <a:pt x="30" y="61"/>
                </a:cubicBezTo>
                <a:cubicBezTo>
                  <a:pt x="29" y="61"/>
                  <a:pt x="27" y="61"/>
                  <a:pt x="26" y="63"/>
                </a:cubicBezTo>
                <a:cubicBezTo>
                  <a:pt x="25" y="64"/>
                  <a:pt x="24" y="65"/>
                  <a:pt x="24" y="67"/>
                </a:cubicBezTo>
                <a:cubicBezTo>
                  <a:pt x="24" y="79"/>
                  <a:pt x="24" y="79"/>
                  <a:pt x="24" y="79"/>
                </a:cubicBezTo>
                <a:cubicBezTo>
                  <a:pt x="24" y="81"/>
                  <a:pt x="25" y="82"/>
                  <a:pt x="26" y="83"/>
                </a:cubicBezTo>
                <a:cubicBezTo>
                  <a:pt x="27" y="84"/>
                  <a:pt x="29" y="85"/>
                  <a:pt x="30" y="85"/>
                </a:cubicBezTo>
                <a:cubicBezTo>
                  <a:pt x="115" y="85"/>
                  <a:pt x="115" y="85"/>
                  <a:pt x="115" y="85"/>
                </a:cubicBezTo>
                <a:cubicBezTo>
                  <a:pt x="117" y="85"/>
                  <a:pt x="118" y="84"/>
                  <a:pt x="119" y="83"/>
                </a:cubicBezTo>
                <a:cubicBezTo>
                  <a:pt x="120" y="82"/>
                  <a:pt x="121" y="81"/>
                  <a:pt x="121"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0" name="Freeform 298"/>
          <p:cNvSpPr>
            <a:spLocks noEditPoints="1"/>
          </p:cNvSpPr>
          <p:nvPr/>
        </p:nvSpPr>
        <p:spPr bwMode="auto">
          <a:xfrm>
            <a:off x="5772974" y="4834403"/>
            <a:ext cx="190143" cy="190143"/>
          </a:xfrm>
          <a:custGeom>
            <a:avLst/>
            <a:gdLst>
              <a:gd name="T0" fmla="*/ 133 w 133"/>
              <a:gd name="T1" fmla="*/ 28 h 133"/>
              <a:gd name="T2" fmla="*/ 133 w 133"/>
              <a:gd name="T3" fmla="*/ 106 h 133"/>
              <a:gd name="T4" fmla="*/ 125 w 133"/>
              <a:gd name="T5" fmla="*/ 125 h 133"/>
              <a:gd name="T6" fmla="*/ 106 w 133"/>
              <a:gd name="T7" fmla="*/ 133 h 133"/>
              <a:gd name="T8" fmla="*/ 28 w 133"/>
              <a:gd name="T9" fmla="*/ 133 h 133"/>
              <a:gd name="T10" fmla="*/ 8 w 133"/>
              <a:gd name="T11" fmla="*/ 125 h 133"/>
              <a:gd name="T12" fmla="*/ 0 w 133"/>
              <a:gd name="T13" fmla="*/ 106 h 133"/>
              <a:gd name="T14" fmla="*/ 0 w 133"/>
              <a:gd name="T15" fmla="*/ 28 h 133"/>
              <a:gd name="T16" fmla="*/ 8 w 133"/>
              <a:gd name="T17" fmla="*/ 8 h 133"/>
              <a:gd name="T18" fmla="*/ 28 w 133"/>
              <a:gd name="T19" fmla="*/ 0 h 133"/>
              <a:gd name="T20" fmla="*/ 106 w 133"/>
              <a:gd name="T21" fmla="*/ 0 h 133"/>
              <a:gd name="T22" fmla="*/ 125 w 133"/>
              <a:gd name="T23" fmla="*/ 8 h 133"/>
              <a:gd name="T24" fmla="*/ 133 w 133"/>
              <a:gd name="T25" fmla="*/ 28 h 133"/>
              <a:gd name="T26" fmla="*/ 121 w 133"/>
              <a:gd name="T27" fmla="*/ 106 h 133"/>
              <a:gd name="T28" fmla="*/ 121 w 133"/>
              <a:gd name="T29" fmla="*/ 28 h 133"/>
              <a:gd name="T30" fmla="*/ 117 w 133"/>
              <a:gd name="T31" fmla="*/ 17 h 133"/>
              <a:gd name="T32" fmla="*/ 106 w 133"/>
              <a:gd name="T33" fmla="*/ 12 h 133"/>
              <a:gd name="T34" fmla="*/ 28 w 133"/>
              <a:gd name="T35" fmla="*/ 12 h 133"/>
              <a:gd name="T36" fmla="*/ 17 w 133"/>
              <a:gd name="T37" fmla="*/ 17 h 133"/>
              <a:gd name="T38" fmla="*/ 12 w 133"/>
              <a:gd name="T39" fmla="*/ 28 h 133"/>
              <a:gd name="T40" fmla="*/ 12 w 133"/>
              <a:gd name="T41" fmla="*/ 106 h 133"/>
              <a:gd name="T42" fmla="*/ 17 w 133"/>
              <a:gd name="T43" fmla="*/ 117 h 133"/>
              <a:gd name="T44" fmla="*/ 28 w 133"/>
              <a:gd name="T45" fmla="*/ 121 h 133"/>
              <a:gd name="T46" fmla="*/ 106 w 133"/>
              <a:gd name="T47" fmla="*/ 121 h 133"/>
              <a:gd name="T48" fmla="*/ 117 w 133"/>
              <a:gd name="T49" fmla="*/ 117 h 133"/>
              <a:gd name="T50" fmla="*/ 121 w 133"/>
              <a:gd name="T51" fmla="*/ 106 h 133"/>
              <a:gd name="T52" fmla="*/ 109 w 133"/>
              <a:gd name="T53" fmla="*/ 64 h 133"/>
              <a:gd name="T54" fmla="*/ 109 w 133"/>
              <a:gd name="T55" fmla="*/ 70 h 133"/>
              <a:gd name="T56" fmla="*/ 108 w 133"/>
              <a:gd name="T57" fmla="*/ 72 h 133"/>
              <a:gd name="T58" fmla="*/ 106 w 133"/>
              <a:gd name="T59" fmla="*/ 73 h 133"/>
              <a:gd name="T60" fmla="*/ 28 w 133"/>
              <a:gd name="T61" fmla="*/ 73 h 133"/>
              <a:gd name="T62" fmla="*/ 25 w 133"/>
              <a:gd name="T63" fmla="*/ 72 h 133"/>
              <a:gd name="T64" fmla="*/ 24 w 133"/>
              <a:gd name="T65" fmla="*/ 70 h 133"/>
              <a:gd name="T66" fmla="*/ 24 w 133"/>
              <a:gd name="T67" fmla="*/ 64 h 133"/>
              <a:gd name="T68" fmla="*/ 25 w 133"/>
              <a:gd name="T69" fmla="*/ 62 h 133"/>
              <a:gd name="T70" fmla="*/ 28 w 133"/>
              <a:gd name="T71" fmla="*/ 61 h 133"/>
              <a:gd name="T72" fmla="*/ 106 w 133"/>
              <a:gd name="T73" fmla="*/ 61 h 133"/>
              <a:gd name="T74" fmla="*/ 108 w 133"/>
              <a:gd name="T75" fmla="*/ 62 h 133"/>
              <a:gd name="T76" fmla="*/ 109 w 133"/>
              <a:gd name="T77" fmla="*/ 6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133">
                <a:moveTo>
                  <a:pt x="133" y="28"/>
                </a:moveTo>
                <a:cubicBezTo>
                  <a:pt x="133" y="106"/>
                  <a:pt x="133" y="106"/>
                  <a:pt x="133" y="106"/>
                </a:cubicBezTo>
                <a:cubicBezTo>
                  <a:pt x="133" y="114"/>
                  <a:pt x="131" y="120"/>
                  <a:pt x="125" y="125"/>
                </a:cubicBezTo>
                <a:cubicBezTo>
                  <a:pt x="120" y="131"/>
                  <a:pt x="114" y="133"/>
                  <a:pt x="106" y="133"/>
                </a:cubicBezTo>
                <a:cubicBezTo>
                  <a:pt x="28" y="133"/>
                  <a:pt x="28" y="133"/>
                  <a:pt x="28" y="133"/>
                </a:cubicBezTo>
                <a:cubicBezTo>
                  <a:pt x="20" y="133"/>
                  <a:pt x="14" y="131"/>
                  <a:pt x="8" y="125"/>
                </a:cubicBezTo>
                <a:cubicBezTo>
                  <a:pt x="3" y="120"/>
                  <a:pt x="0" y="114"/>
                  <a:pt x="0" y="106"/>
                </a:cubicBezTo>
                <a:cubicBezTo>
                  <a:pt x="0" y="28"/>
                  <a:pt x="0" y="28"/>
                  <a:pt x="0" y="28"/>
                </a:cubicBezTo>
                <a:cubicBezTo>
                  <a:pt x="0" y="20"/>
                  <a:pt x="3" y="14"/>
                  <a:pt x="8" y="8"/>
                </a:cubicBezTo>
                <a:cubicBezTo>
                  <a:pt x="14" y="3"/>
                  <a:pt x="20" y="0"/>
                  <a:pt x="28" y="0"/>
                </a:cubicBezTo>
                <a:cubicBezTo>
                  <a:pt x="106" y="0"/>
                  <a:pt x="106" y="0"/>
                  <a:pt x="106" y="0"/>
                </a:cubicBezTo>
                <a:cubicBezTo>
                  <a:pt x="114" y="0"/>
                  <a:pt x="120" y="3"/>
                  <a:pt x="125" y="8"/>
                </a:cubicBezTo>
                <a:cubicBezTo>
                  <a:pt x="131" y="14"/>
                  <a:pt x="133" y="20"/>
                  <a:pt x="133" y="28"/>
                </a:cubicBezTo>
                <a:close/>
                <a:moveTo>
                  <a:pt x="121" y="106"/>
                </a:moveTo>
                <a:cubicBezTo>
                  <a:pt x="121" y="28"/>
                  <a:pt x="121" y="28"/>
                  <a:pt x="121" y="28"/>
                </a:cubicBezTo>
                <a:cubicBezTo>
                  <a:pt x="121" y="23"/>
                  <a:pt x="120" y="20"/>
                  <a:pt x="117" y="17"/>
                </a:cubicBezTo>
                <a:cubicBezTo>
                  <a:pt x="114" y="14"/>
                  <a:pt x="110" y="12"/>
                  <a:pt x="106" y="12"/>
                </a:cubicBezTo>
                <a:cubicBezTo>
                  <a:pt x="28" y="12"/>
                  <a:pt x="28" y="12"/>
                  <a:pt x="28" y="12"/>
                </a:cubicBezTo>
                <a:cubicBezTo>
                  <a:pt x="23" y="12"/>
                  <a:pt x="20" y="14"/>
                  <a:pt x="17" y="17"/>
                </a:cubicBezTo>
                <a:cubicBezTo>
                  <a:pt x="14" y="20"/>
                  <a:pt x="12" y="23"/>
                  <a:pt x="12" y="28"/>
                </a:cubicBezTo>
                <a:cubicBezTo>
                  <a:pt x="12" y="106"/>
                  <a:pt x="12" y="106"/>
                  <a:pt x="12" y="106"/>
                </a:cubicBezTo>
                <a:cubicBezTo>
                  <a:pt x="12" y="110"/>
                  <a:pt x="14" y="114"/>
                  <a:pt x="17" y="117"/>
                </a:cubicBezTo>
                <a:cubicBezTo>
                  <a:pt x="20" y="120"/>
                  <a:pt x="23" y="121"/>
                  <a:pt x="28" y="121"/>
                </a:cubicBezTo>
                <a:cubicBezTo>
                  <a:pt x="106" y="121"/>
                  <a:pt x="106" y="121"/>
                  <a:pt x="106" y="121"/>
                </a:cubicBezTo>
                <a:cubicBezTo>
                  <a:pt x="110" y="121"/>
                  <a:pt x="114" y="120"/>
                  <a:pt x="117" y="117"/>
                </a:cubicBezTo>
                <a:cubicBezTo>
                  <a:pt x="120" y="114"/>
                  <a:pt x="121" y="110"/>
                  <a:pt x="121" y="106"/>
                </a:cubicBezTo>
                <a:close/>
                <a:moveTo>
                  <a:pt x="109" y="64"/>
                </a:moveTo>
                <a:cubicBezTo>
                  <a:pt x="109" y="70"/>
                  <a:pt x="109" y="70"/>
                  <a:pt x="109" y="70"/>
                </a:cubicBezTo>
                <a:cubicBezTo>
                  <a:pt x="109" y="71"/>
                  <a:pt x="109" y="72"/>
                  <a:pt x="108" y="72"/>
                </a:cubicBezTo>
                <a:cubicBezTo>
                  <a:pt x="108" y="73"/>
                  <a:pt x="107" y="73"/>
                  <a:pt x="106" y="73"/>
                </a:cubicBezTo>
                <a:cubicBezTo>
                  <a:pt x="28" y="73"/>
                  <a:pt x="28" y="73"/>
                  <a:pt x="28" y="73"/>
                </a:cubicBezTo>
                <a:cubicBezTo>
                  <a:pt x="27" y="73"/>
                  <a:pt x="26" y="73"/>
                  <a:pt x="25" y="72"/>
                </a:cubicBezTo>
                <a:cubicBezTo>
                  <a:pt x="25" y="72"/>
                  <a:pt x="24" y="71"/>
                  <a:pt x="24" y="70"/>
                </a:cubicBezTo>
                <a:cubicBezTo>
                  <a:pt x="24" y="64"/>
                  <a:pt x="24" y="64"/>
                  <a:pt x="24" y="64"/>
                </a:cubicBezTo>
                <a:cubicBezTo>
                  <a:pt x="24" y="63"/>
                  <a:pt x="25" y="62"/>
                  <a:pt x="25" y="62"/>
                </a:cubicBezTo>
                <a:cubicBezTo>
                  <a:pt x="26" y="61"/>
                  <a:pt x="27" y="61"/>
                  <a:pt x="28" y="61"/>
                </a:cubicBezTo>
                <a:cubicBezTo>
                  <a:pt x="106" y="61"/>
                  <a:pt x="106" y="61"/>
                  <a:pt x="106" y="61"/>
                </a:cubicBezTo>
                <a:cubicBezTo>
                  <a:pt x="107" y="61"/>
                  <a:pt x="108" y="61"/>
                  <a:pt x="108" y="62"/>
                </a:cubicBezTo>
                <a:cubicBezTo>
                  <a:pt x="109" y="62"/>
                  <a:pt x="109" y="63"/>
                  <a:pt x="109" y="6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1" name="Freeform 299"/>
          <p:cNvSpPr/>
          <p:nvPr/>
        </p:nvSpPr>
        <p:spPr bwMode="auto">
          <a:xfrm>
            <a:off x="6025778" y="4834403"/>
            <a:ext cx="140446" cy="190143"/>
          </a:xfrm>
          <a:custGeom>
            <a:avLst/>
            <a:gdLst>
              <a:gd name="T0" fmla="*/ 97 w 98"/>
              <a:gd name="T1" fmla="*/ 45 h 133"/>
              <a:gd name="T2" fmla="*/ 91 w 98"/>
              <a:gd name="T3" fmla="*/ 49 h 133"/>
              <a:gd name="T4" fmla="*/ 73 w 98"/>
              <a:gd name="T5" fmla="*/ 49 h 133"/>
              <a:gd name="T6" fmla="*/ 73 w 98"/>
              <a:gd name="T7" fmla="*/ 130 h 133"/>
              <a:gd name="T8" fmla="*/ 72 w 98"/>
              <a:gd name="T9" fmla="*/ 133 h 133"/>
              <a:gd name="T10" fmla="*/ 70 w 98"/>
              <a:gd name="T11" fmla="*/ 133 h 133"/>
              <a:gd name="T12" fmla="*/ 4 w 98"/>
              <a:gd name="T13" fmla="*/ 133 h 133"/>
              <a:gd name="T14" fmla="*/ 1 w 98"/>
              <a:gd name="T15" fmla="*/ 132 h 133"/>
              <a:gd name="T16" fmla="*/ 1 w 98"/>
              <a:gd name="T17" fmla="*/ 128 h 133"/>
              <a:gd name="T18" fmla="*/ 16 w 98"/>
              <a:gd name="T19" fmla="*/ 110 h 133"/>
              <a:gd name="T20" fmla="*/ 19 w 98"/>
              <a:gd name="T21" fmla="*/ 109 h 133"/>
              <a:gd name="T22" fmla="*/ 49 w 98"/>
              <a:gd name="T23" fmla="*/ 109 h 133"/>
              <a:gd name="T24" fmla="*/ 49 w 98"/>
              <a:gd name="T25" fmla="*/ 49 h 133"/>
              <a:gd name="T26" fmla="*/ 31 w 98"/>
              <a:gd name="T27" fmla="*/ 49 h 133"/>
              <a:gd name="T28" fmla="*/ 25 w 98"/>
              <a:gd name="T29" fmla="*/ 45 h 133"/>
              <a:gd name="T30" fmla="*/ 26 w 98"/>
              <a:gd name="T31" fmla="*/ 39 h 133"/>
              <a:gd name="T32" fmla="*/ 56 w 98"/>
              <a:gd name="T33" fmla="*/ 2 h 133"/>
              <a:gd name="T34" fmla="*/ 61 w 98"/>
              <a:gd name="T35" fmla="*/ 0 h 133"/>
              <a:gd name="T36" fmla="*/ 66 w 98"/>
              <a:gd name="T37" fmla="*/ 2 h 133"/>
              <a:gd name="T38" fmla="*/ 96 w 98"/>
              <a:gd name="T39" fmla="*/ 39 h 133"/>
              <a:gd name="T40" fmla="*/ 97 w 98"/>
              <a:gd name="T41" fmla="*/ 4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33">
                <a:moveTo>
                  <a:pt x="97" y="45"/>
                </a:moveTo>
                <a:cubicBezTo>
                  <a:pt x="96" y="48"/>
                  <a:pt x="94" y="49"/>
                  <a:pt x="91" y="49"/>
                </a:cubicBezTo>
                <a:cubicBezTo>
                  <a:pt x="73" y="49"/>
                  <a:pt x="73" y="49"/>
                  <a:pt x="73" y="49"/>
                </a:cubicBezTo>
                <a:cubicBezTo>
                  <a:pt x="73" y="130"/>
                  <a:pt x="73" y="130"/>
                  <a:pt x="73" y="130"/>
                </a:cubicBezTo>
                <a:cubicBezTo>
                  <a:pt x="73" y="131"/>
                  <a:pt x="73" y="132"/>
                  <a:pt x="72" y="133"/>
                </a:cubicBezTo>
                <a:cubicBezTo>
                  <a:pt x="72" y="133"/>
                  <a:pt x="71" y="133"/>
                  <a:pt x="70" y="133"/>
                </a:cubicBezTo>
                <a:cubicBezTo>
                  <a:pt x="4" y="133"/>
                  <a:pt x="4" y="133"/>
                  <a:pt x="4" y="133"/>
                </a:cubicBezTo>
                <a:cubicBezTo>
                  <a:pt x="2" y="133"/>
                  <a:pt x="1" y="133"/>
                  <a:pt x="1" y="132"/>
                </a:cubicBezTo>
                <a:cubicBezTo>
                  <a:pt x="0" y="130"/>
                  <a:pt x="0" y="129"/>
                  <a:pt x="1" y="128"/>
                </a:cubicBezTo>
                <a:cubicBezTo>
                  <a:pt x="16" y="110"/>
                  <a:pt x="16" y="110"/>
                  <a:pt x="16" y="110"/>
                </a:cubicBezTo>
                <a:cubicBezTo>
                  <a:pt x="17" y="110"/>
                  <a:pt x="18" y="109"/>
                  <a:pt x="19" y="109"/>
                </a:cubicBezTo>
                <a:cubicBezTo>
                  <a:pt x="49" y="109"/>
                  <a:pt x="49" y="109"/>
                  <a:pt x="49" y="109"/>
                </a:cubicBezTo>
                <a:cubicBezTo>
                  <a:pt x="49" y="49"/>
                  <a:pt x="49" y="49"/>
                  <a:pt x="49" y="49"/>
                </a:cubicBezTo>
                <a:cubicBezTo>
                  <a:pt x="31" y="49"/>
                  <a:pt x="31" y="49"/>
                  <a:pt x="31" y="49"/>
                </a:cubicBezTo>
                <a:cubicBezTo>
                  <a:pt x="28" y="49"/>
                  <a:pt x="26" y="48"/>
                  <a:pt x="25" y="45"/>
                </a:cubicBezTo>
                <a:cubicBezTo>
                  <a:pt x="24" y="43"/>
                  <a:pt x="24" y="41"/>
                  <a:pt x="26" y="39"/>
                </a:cubicBezTo>
                <a:cubicBezTo>
                  <a:pt x="56" y="2"/>
                  <a:pt x="56" y="2"/>
                  <a:pt x="56" y="2"/>
                </a:cubicBezTo>
                <a:cubicBezTo>
                  <a:pt x="58" y="1"/>
                  <a:pt x="59" y="0"/>
                  <a:pt x="61" y="0"/>
                </a:cubicBezTo>
                <a:cubicBezTo>
                  <a:pt x="63" y="0"/>
                  <a:pt x="65" y="1"/>
                  <a:pt x="66" y="2"/>
                </a:cubicBezTo>
                <a:cubicBezTo>
                  <a:pt x="96" y="39"/>
                  <a:pt x="96" y="39"/>
                  <a:pt x="96" y="39"/>
                </a:cubicBezTo>
                <a:cubicBezTo>
                  <a:pt x="98" y="41"/>
                  <a:pt x="98" y="43"/>
                  <a:pt x="97" y="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2" name="Freeform 300"/>
          <p:cNvSpPr/>
          <p:nvPr/>
        </p:nvSpPr>
        <p:spPr bwMode="auto">
          <a:xfrm>
            <a:off x="6224562" y="4851691"/>
            <a:ext cx="140446" cy="192304"/>
          </a:xfrm>
          <a:custGeom>
            <a:avLst/>
            <a:gdLst>
              <a:gd name="T0" fmla="*/ 3 w 98"/>
              <a:gd name="T1" fmla="*/ 0 h 134"/>
              <a:gd name="T2" fmla="*/ 70 w 98"/>
              <a:gd name="T3" fmla="*/ 0 h 134"/>
              <a:gd name="T4" fmla="*/ 72 w 98"/>
              <a:gd name="T5" fmla="*/ 1 h 134"/>
              <a:gd name="T6" fmla="*/ 73 w 98"/>
              <a:gd name="T7" fmla="*/ 4 h 134"/>
              <a:gd name="T8" fmla="*/ 73 w 98"/>
              <a:gd name="T9" fmla="*/ 85 h 134"/>
              <a:gd name="T10" fmla="*/ 91 w 98"/>
              <a:gd name="T11" fmla="*/ 85 h 134"/>
              <a:gd name="T12" fmla="*/ 97 w 98"/>
              <a:gd name="T13" fmla="*/ 89 h 134"/>
              <a:gd name="T14" fmla="*/ 96 w 98"/>
              <a:gd name="T15" fmla="*/ 95 h 134"/>
              <a:gd name="T16" fmla="*/ 66 w 98"/>
              <a:gd name="T17" fmla="*/ 131 h 134"/>
              <a:gd name="T18" fmla="*/ 61 w 98"/>
              <a:gd name="T19" fmla="*/ 134 h 134"/>
              <a:gd name="T20" fmla="*/ 56 w 98"/>
              <a:gd name="T21" fmla="*/ 131 h 134"/>
              <a:gd name="T22" fmla="*/ 26 w 98"/>
              <a:gd name="T23" fmla="*/ 95 h 134"/>
              <a:gd name="T24" fmla="*/ 25 w 98"/>
              <a:gd name="T25" fmla="*/ 89 h 134"/>
              <a:gd name="T26" fmla="*/ 31 w 98"/>
              <a:gd name="T27" fmla="*/ 85 h 134"/>
              <a:gd name="T28" fmla="*/ 49 w 98"/>
              <a:gd name="T29" fmla="*/ 85 h 134"/>
              <a:gd name="T30" fmla="*/ 49 w 98"/>
              <a:gd name="T31" fmla="*/ 25 h 134"/>
              <a:gd name="T32" fmla="*/ 19 w 98"/>
              <a:gd name="T33" fmla="*/ 25 h 134"/>
              <a:gd name="T34" fmla="*/ 16 w 98"/>
              <a:gd name="T35" fmla="*/ 24 h 134"/>
              <a:gd name="T36" fmla="*/ 1 w 98"/>
              <a:gd name="T37" fmla="*/ 5 h 134"/>
              <a:gd name="T38" fmla="*/ 1 w 98"/>
              <a:gd name="T39" fmla="*/ 2 h 134"/>
              <a:gd name="T40" fmla="*/ 3 w 98"/>
              <a:gd name="T41"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34">
                <a:moveTo>
                  <a:pt x="3" y="0"/>
                </a:moveTo>
                <a:cubicBezTo>
                  <a:pt x="70" y="0"/>
                  <a:pt x="70" y="0"/>
                  <a:pt x="70" y="0"/>
                </a:cubicBezTo>
                <a:cubicBezTo>
                  <a:pt x="71" y="0"/>
                  <a:pt x="72" y="1"/>
                  <a:pt x="72" y="1"/>
                </a:cubicBezTo>
                <a:cubicBezTo>
                  <a:pt x="73" y="2"/>
                  <a:pt x="73" y="3"/>
                  <a:pt x="73" y="4"/>
                </a:cubicBezTo>
                <a:cubicBezTo>
                  <a:pt x="73" y="85"/>
                  <a:pt x="73" y="85"/>
                  <a:pt x="73" y="85"/>
                </a:cubicBezTo>
                <a:cubicBezTo>
                  <a:pt x="91" y="85"/>
                  <a:pt x="91" y="85"/>
                  <a:pt x="91" y="85"/>
                </a:cubicBezTo>
                <a:cubicBezTo>
                  <a:pt x="94" y="85"/>
                  <a:pt x="96" y="86"/>
                  <a:pt x="97" y="89"/>
                </a:cubicBezTo>
                <a:cubicBezTo>
                  <a:pt x="98" y="91"/>
                  <a:pt x="98" y="93"/>
                  <a:pt x="96" y="95"/>
                </a:cubicBezTo>
                <a:cubicBezTo>
                  <a:pt x="66" y="131"/>
                  <a:pt x="66" y="131"/>
                  <a:pt x="66" y="131"/>
                </a:cubicBezTo>
                <a:cubicBezTo>
                  <a:pt x="64" y="133"/>
                  <a:pt x="63" y="134"/>
                  <a:pt x="61" y="134"/>
                </a:cubicBezTo>
                <a:cubicBezTo>
                  <a:pt x="59" y="134"/>
                  <a:pt x="57" y="133"/>
                  <a:pt x="56" y="131"/>
                </a:cubicBezTo>
                <a:cubicBezTo>
                  <a:pt x="26" y="95"/>
                  <a:pt x="26" y="95"/>
                  <a:pt x="26" y="95"/>
                </a:cubicBezTo>
                <a:cubicBezTo>
                  <a:pt x="24" y="93"/>
                  <a:pt x="24" y="91"/>
                  <a:pt x="25" y="89"/>
                </a:cubicBezTo>
                <a:cubicBezTo>
                  <a:pt x="26" y="86"/>
                  <a:pt x="28" y="85"/>
                  <a:pt x="31" y="85"/>
                </a:cubicBezTo>
                <a:cubicBezTo>
                  <a:pt x="49" y="85"/>
                  <a:pt x="49" y="85"/>
                  <a:pt x="49" y="85"/>
                </a:cubicBezTo>
                <a:cubicBezTo>
                  <a:pt x="49" y="25"/>
                  <a:pt x="49" y="25"/>
                  <a:pt x="49" y="25"/>
                </a:cubicBezTo>
                <a:cubicBezTo>
                  <a:pt x="19" y="25"/>
                  <a:pt x="19" y="25"/>
                  <a:pt x="19" y="25"/>
                </a:cubicBezTo>
                <a:cubicBezTo>
                  <a:pt x="18" y="25"/>
                  <a:pt x="17" y="24"/>
                  <a:pt x="16" y="24"/>
                </a:cubicBezTo>
                <a:cubicBezTo>
                  <a:pt x="1" y="5"/>
                  <a:pt x="1" y="5"/>
                  <a:pt x="1" y="5"/>
                </a:cubicBezTo>
                <a:cubicBezTo>
                  <a:pt x="0" y="5"/>
                  <a:pt x="0" y="3"/>
                  <a:pt x="1" y="2"/>
                </a:cubicBezTo>
                <a:cubicBezTo>
                  <a:pt x="1" y="1"/>
                  <a:pt x="2" y="0"/>
                  <a:pt x="3" y="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3" name="Freeform 301"/>
          <p:cNvSpPr>
            <a:spLocks noEditPoints="1"/>
          </p:cNvSpPr>
          <p:nvPr/>
        </p:nvSpPr>
        <p:spPr bwMode="auto">
          <a:xfrm>
            <a:off x="6425508" y="4834403"/>
            <a:ext cx="209589" cy="209589"/>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65 w 146"/>
              <a:gd name="T27" fmla="*/ 111 h 146"/>
              <a:gd name="T28" fmla="*/ 123 w 146"/>
              <a:gd name="T29" fmla="*/ 53 h 146"/>
              <a:gd name="T30" fmla="*/ 125 w 146"/>
              <a:gd name="T31" fmla="*/ 49 h 146"/>
              <a:gd name="T32" fmla="*/ 123 w 146"/>
              <a:gd name="T33" fmla="*/ 44 h 146"/>
              <a:gd name="T34" fmla="*/ 113 w 146"/>
              <a:gd name="T35" fmla="*/ 35 h 146"/>
              <a:gd name="T36" fmla="*/ 109 w 146"/>
              <a:gd name="T37" fmla="*/ 33 h 146"/>
              <a:gd name="T38" fmla="*/ 105 w 146"/>
              <a:gd name="T39" fmla="*/ 35 h 146"/>
              <a:gd name="T40" fmla="*/ 61 w 146"/>
              <a:gd name="T41" fmla="*/ 79 h 146"/>
              <a:gd name="T42" fmla="*/ 41 w 146"/>
              <a:gd name="T43" fmla="*/ 59 h 146"/>
              <a:gd name="T44" fmla="*/ 37 w 146"/>
              <a:gd name="T45" fmla="*/ 57 h 146"/>
              <a:gd name="T46" fmla="*/ 32 w 146"/>
              <a:gd name="T47" fmla="*/ 59 h 146"/>
              <a:gd name="T48" fmla="*/ 23 w 146"/>
              <a:gd name="T49" fmla="*/ 69 h 146"/>
              <a:gd name="T50" fmla="*/ 21 w 146"/>
              <a:gd name="T51" fmla="*/ 73 h 146"/>
              <a:gd name="T52" fmla="*/ 23 w 146"/>
              <a:gd name="T53" fmla="*/ 77 h 146"/>
              <a:gd name="T54" fmla="*/ 57 w 146"/>
              <a:gd name="T55" fmla="*/ 111 h 146"/>
              <a:gd name="T56" fmla="*/ 61 w 146"/>
              <a:gd name="T57" fmla="*/ 113 h 146"/>
              <a:gd name="T58" fmla="*/ 65 w 146"/>
              <a:gd name="T59"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65" y="111"/>
                </a:moveTo>
                <a:cubicBezTo>
                  <a:pt x="123" y="53"/>
                  <a:pt x="123" y="53"/>
                  <a:pt x="123" y="53"/>
                </a:cubicBezTo>
                <a:cubicBezTo>
                  <a:pt x="124" y="52"/>
                  <a:pt x="125" y="50"/>
                  <a:pt x="125" y="49"/>
                </a:cubicBezTo>
                <a:cubicBezTo>
                  <a:pt x="125" y="47"/>
                  <a:pt x="124" y="46"/>
                  <a:pt x="123" y="44"/>
                </a:cubicBezTo>
                <a:cubicBezTo>
                  <a:pt x="113" y="35"/>
                  <a:pt x="113" y="35"/>
                  <a:pt x="113" y="35"/>
                </a:cubicBezTo>
                <a:cubicBezTo>
                  <a:pt x="112" y="34"/>
                  <a:pt x="111" y="33"/>
                  <a:pt x="109" y="33"/>
                </a:cubicBezTo>
                <a:cubicBezTo>
                  <a:pt x="108" y="33"/>
                  <a:pt x="106" y="34"/>
                  <a:pt x="105" y="35"/>
                </a:cubicBezTo>
                <a:cubicBezTo>
                  <a:pt x="61" y="79"/>
                  <a:pt x="61" y="79"/>
                  <a:pt x="61" y="79"/>
                </a:cubicBezTo>
                <a:cubicBezTo>
                  <a:pt x="41" y="59"/>
                  <a:pt x="41" y="59"/>
                  <a:pt x="41" y="59"/>
                </a:cubicBezTo>
                <a:cubicBezTo>
                  <a:pt x="40" y="58"/>
                  <a:pt x="38" y="57"/>
                  <a:pt x="37" y="57"/>
                </a:cubicBezTo>
                <a:cubicBezTo>
                  <a:pt x="35" y="57"/>
                  <a:pt x="34" y="58"/>
                  <a:pt x="32" y="59"/>
                </a:cubicBezTo>
                <a:cubicBezTo>
                  <a:pt x="23" y="69"/>
                  <a:pt x="23" y="69"/>
                  <a:pt x="23" y="69"/>
                </a:cubicBezTo>
                <a:cubicBezTo>
                  <a:pt x="22" y="70"/>
                  <a:pt x="21" y="71"/>
                  <a:pt x="21" y="73"/>
                </a:cubicBezTo>
                <a:cubicBezTo>
                  <a:pt x="21" y="75"/>
                  <a:pt x="22" y="76"/>
                  <a:pt x="23" y="77"/>
                </a:cubicBezTo>
                <a:cubicBezTo>
                  <a:pt x="57" y="111"/>
                  <a:pt x="57" y="111"/>
                  <a:pt x="57" y="111"/>
                </a:cubicBezTo>
                <a:cubicBezTo>
                  <a:pt x="58" y="112"/>
                  <a:pt x="59" y="113"/>
                  <a:pt x="61" y="113"/>
                </a:cubicBezTo>
                <a:cubicBezTo>
                  <a:pt x="62" y="113"/>
                  <a:pt x="64" y="112"/>
                  <a:pt x="65" y="1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4" name="Freeform 302"/>
          <p:cNvSpPr>
            <a:spLocks noEditPoints="1"/>
          </p:cNvSpPr>
          <p:nvPr/>
        </p:nvSpPr>
        <p:spPr bwMode="auto">
          <a:xfrm>
            <a:off x="6697757"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51 w 145"/>
              <a:gd name="T27" fmla="*/ 121 h 146"/>
              <a:gd name="T28" fmla="*/ 102 w 145"/>
              <a:gd name="T29" fmla="*/ 70 h 146"/>
              <a:gd name="T30" fmla="*/ 75 w 145"/>
              <a:gd name="T31" fmla="*/ 43 h 146"/>
              <a:gd name="T32" fmla="*/ 24 w 145"/>
              <a:gd name="T33" fmla="*/ 94 h 146"/>
              <a:gd name="T34" fmla="*/ 24 w 145"/>
              <a:gd name="T35" fmla="*/ 121 h 146"/>
              <a:gd name="T36" fmla="*/ 51 w 145"/>
              <a:gd name="T37" fmla="*/ 121 h 146"/>
              <a:gd name="T38" fmla="*/ 38 w 145"/>
              <a:gd name="T39" fmla="*/ 93 h 146"/>
              <a:gd name="T40" fmla="*/ 52 w 145"/>
              <a:gd name="T41" fmla="*/ 107 h 146"/>
              <a:gd name="T42" fmla="*/ 47 w 145"/>
              <a:gd name="T43" fmla="*/ 112 h 146"/>
              <a:gd name="T44" fmla="*/ 42 w 145"/>
              <a:gd name="T45" fmla="*/ 112 h 146"/>
              <a:gd name="T46" fmla="*/ 42 w 145"/>
              <a:gd name="T47" fmla="*/ 103 h 146"/>
              <a:gd name="T48" fmla="*/ 33 w 145"/>
              <a:gd name="T49" fmla="*/ 103 h 146"/>
              <a:gd name="T50" fmla="*/ 33 w 145"/>
              <a:gd name="T51" fmla="*/ 98 h 146"/>
              <a:gd name="T52" fmla="*/ 38 w 145"/>
              <a:gd name="T53" fmla="*/ 93 h 146"/>
              <a:gd name="T54" fmla="*/ 77 w 145"/>
              <a:gd name="T55" fmla="*/ 56 h 146"/>
              <a:gd name="T56" fmla="*/ 77 w 145"/>
              <a:gd name="T57" fmla="*/ 59 h 146"/>
              <a:gd name="T58" fmla="*/ 49 w 145"/>
              <a:gd name="T59" fmla="*/ 86 h 146"/>
              <a:gd name="T60" fmla="*/ 46 w 145"/>
              <a:gd name="T61" fmla="*/ 87 h 146"/>
              <a:gd name="T62" fmla="*/ 47 w 145"/>
              <a:gd name="T63" fmla="*/ 84 h 146"/>
              <a:gd name="T64" fmla="*/ 74 w 145"/>
              <a:gd name="T65" fmla="*/ 56 h 146"/>
              <a:gd name="T66" fmla="*/ 77 w 145"/>
              <a:gd name="T67" fmla="*/ 56 h 146"/>
              <a:gd name="T68" fmla="*/ 109 w 145"/>
              <a:gd name="T69" fmla="*/ 64 h 146"/>
              <a:gd name="T70" fmla="*/ 117 w 145"/>
              <a:gd name="T71" fmla="*/ 55 h 146"/>
              <a:gd name="T72" fmla="*/ 120 w 145"/>
              <a:gd name="T73" fmla="*/ 49 h 146"/>
              <a:gd name="T74" fmla="*/ 117 w 145"/>
              <a:gd name="T75" fmla="*/ 42 h 146"/>
              <a:gd name="T76" fmla="*/ 103 w 145"/>
              <a:gd name="T77" fmla="*/ 28 h 146"/>
              <a:gd name="T78" fmla="*/ 96 w 145"/>
              <a:gd name="T79" fmla="*/ 25 h 146"/>
              <a:gd name="T80" fmla="*/ 90 w 145"/>
              <a:gd name="T81" fmla="*/ 28 h 146"/>
              <a:gd name="T82" fmla="*/ 81 w 145"/>
              <a:gd name="T83" fmla="*/ 37 h 146"/>
              <a:gd name="T84" fmla="*/ 109 w 145"/>
              <a:gd name="T85" fmla="*/ 6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19" y="146"/>
                  <a:pt x="13" y="143"/>
                  <a:pt x="8" y="138"/>
                </a:cubicBezTo>
                <a:cubicBezTo>
                  <a:pt x="2" y="132"/>
                  <a:pt x="0" y="126"/>
                  <a:pt x="0" y="118"/>
                </a:cubicBezTo>
                <a:cubicBezTo>
                  <a:pt x="0" y="28"/>
                  <a:pt x="0" y="28"/>
                  <a:pt x="0" y="28"/>
                </a:cubicBezTo>
                <a:cubicBezTo>
                  <a:pt x="0" y="20"/>
                  <a:pt x="2" y="14"/>
                  <a:pt x="8" y="8"/>
                </a:cubicBezTo>
                <a:cubicBezTo>
                  <a:pt x="13" y="3"/>
                  <a:pt x="19" y="0"/>
                  <a:pt x="27" y="0"/>
                </a:cubicBezTo>
                <a:cubicBezTo>
                  <a:pt x="118" y="0"/>
                  <a:pt x="118" y="0"/>
                  <a:pt x="118" y="0"/>
                </a:cubicBezTo>
                <a:cubicBezTo>
                  <a:pt x="125" y="0"/>
                  <a:pt x="132" y="3"/>
                  <a:pt x="137" y="8"/>
                </a:cubicBezTo>
                <a:cubicBezTo>
                  <a:pt x="142" y="14"/>
                  <a:pt x="145" y="20"/>
                  <a:pt x="145" y="28"/>
                </a:cubicBezTo>
                <a:close/>
                <a:moveTo>
                  <a:pt x="51" y="121"/>
                </a:moveTo>
                <a:cubicBezTo>
                  <a:pt x="102" y="70"/>
                  <a:pt x="102" y="70"/>
                  <a:pt x="102" y="70"/>
                </a:cubicBezTo>
                <a:cubicBezTo>
                  <a:pt x="75" y="43"/>
                  <a:pt x="75" y="43"/>
                  <a:pt x="75" y="43"/>
                </a:cubicBezTo>
                <a:cubicBezTo>
                  <a:pt x="24" y="94"/>
                  <a:pt x="24" y="94"/>
                  <a:pt x="24" y="94"/>
                </a:cubicBezTo>
                <a:cubicBezTo>
                  <a:pt x="24" y="121"/>
                  <a:pt x="24" y="121"/>
                  <a:pt x="24" y="121"/>
                </a:cubicBezTo>
                <a:lnTo>
                  <a:pt x="51" y="121"/>
                </a:lnTo>
                <a:close/>
                <a:moveTo>
                  <a:pt x="38" y="93"/>
                </a:moveTo>
                <a:cubicBezTo>
                  <a:pt x="52" y="107"/>
                  <a:pt x="52" y="107"/>
                  <a:pt x="52" y="107"/>
                </a:cubicBezTo>
                <a:cubicBezTo>
                  <a:pt x="47" y="112"/>
                  <a:pt x="47" y="112"/>
                  <a:pt x="47" y="112"/>
                </a:cubicBezTo>
                <a:cubicBezTo>
                  <a:pt x="42" y="112"/>
                  <a:pt x="42" y="112"/>
                  <a:pt x="42" y="112"/>
                </a:cubicBezTo>
                <a:cubicBezTo>
                  <a:pt x="42" y="103"/>
                  <a:pt x="42" y="103"/>
                  <a:pt x="42" y="103"/>
                </a:cubicBezTo>
                <a:cubicBezTo>
                  <a:pt x="33" y="103"/>
                  <a:pt x="33" y="103"/>
                  <a:pt x="33" y="103"/>
                </a:cubicBezTo>
                <a:cubicBezTo>
                  <a:pt x="33" y="98"/>
                  <a:pt x="33" y="98"/>
                  <a:pt x="33" y="98"/>
                </a:cubicBezTo>
                <a:lnTo>
                  <a:pt x="38" y="93"/>
                </a:lnTo>
                <a:close/>
                <a:moveTo>
                  <a:pt x="77" y="56"/>
                </a:moveTo>
                <a:cubicBezTo>
                  <a:pt x="78" y="57"/>
                  <a:pt x="78" y="58"/>
                  <a:pt x="77" y="59"/>
                </a:cubicBezTo>
                <a:cubicBezTo>
                  <a:pt x="49" y="86"/>
                  <a:pt x="49" y="86"/>
                  <a:pt x="49" y="86"/>
                </a:cubicBezTo>
                <a:cubicBezTo>
                  <a:pt x="48" y="88"/>
                  <a:pt x="47" y="88"/>
                  <a:pt x="46" y="87"/>
                </a:cubicBezTo>
                <a:cubicBezTo>
                  <a:pt x="45" y="86"/>
                  <a:pt x="46" y="85"/>
                  <a:pt x="47" y="84"/>
                </a:cubicBezTo>
                <a:cubicBezTo>
                  <a:pt x="74" y="56"/>
                  <a:pt x="74" y="56"/>
                  <a:pt x="74" y="56"/>
                </a:cubicBezTo>
                <a:cubicBezTo>
                  <a:pt x="75" y="55"/>
                  <a:pt x="76" y="55"/>
                  <a:pt x="77" y="56"/>
                </a:cubicBezTo>
                <a:close/>
                <a:moveTo>
                  <a:pt x="109" y="64"/>
                </a:moveTo>
                <a:cubicBezTo>
                  <a:pt x="117" y="55"/>
                  <a:pt x="117" y="55"/>
                  <a:pt x="117" y="55"/>
                </a:cubicBezTo>
                <a:cubicBezTo>
                  <a:pt x="119" y="53"/>
                  <a:pt x="120" y="51"/>
                  <a:pt x="120" y="49"/>
                </a:cubicBezTo>
                <a:cubicBezTo>
                  <a:pt x="120" y="46"/>
                  <a:pt x="119" y="44"/>
                  <a:pt x="117" y="42"/>
                </a:cubicBezTo>
                <a:cubicBezTo>
                  <a:pt x="103" y="28"/>
                  <a:pt x="103" y="28"/>
                  <a:pt x="103" y="28"/>
                </a:cubicBezTo>
                <a:cubicBezTo>
                  <a:pt x="101" y="26"/>
                  <a:pt x="99" y="25"/>
                  <a:pt x="96" y="25"/>
                </a:cubicBezTo>
                <a:cubicBezTo>
                  <a:pt x="94" y="25"/>
                  <a:pt x="92" y="26"/>
                  <a:pt x="90" y="28"/>
                </a:cubicBezTo>
                <a:cubicBezTo>
                  <a:pt x="81" y="37"/>
                  <a:pt x="81" y="37"/>
                  <a:pt x="81" y="37"/>
                </a:cubicBezTo>
                <a:lnTo>
                  <a:pt x="109" y="6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5" name="Freeform 303"/>
          <p:cNvSpPr>
            <a:spLocks noEditPoints="1"/>
          </p:cNvSpPr>
          <p:nvPr/>
        </p:nvSpPr>
        <p:spPr bwMode="auto">
          <a:xfrm>
            <a:off x="6965684"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76 h 146"/>
              <a:gd name="T28" fmla="*/ 121 w 145"/>
              <a:gd name="T29" fmla="*/ 31 h 146"/>
              <a:gd name="T30" fmla="*/ 119 w 145"/>
              <a:gd name="T31" fmla="*/ 26 h 146"/>
              <a:gd name="T32" fmla="*/ 115 w 145"/>
              <a:gd name="T33" fmla="*/ 25 h 146"/>
              <a:gd name="T34" fmla="*/ 70 w 145"/>
              <a:gd name="T35" fmla="*/ 25 h 146"/>
              <a:gd name="T36" fmla="*/ 64 w 145"/>
              <a:gd name="T37" fmla="*/ 28 h 146"/>
              <a:gd name="T38" fmla="*/ 65 w 145"/>
              <a:gd name="T39" fmla="*/ 35 h 146"/>
              <a:gd name="T40" fmla="*/ 79 w 145"/>
              <a:gd name="T41" fmla="*/ 48 h 146"/>
              <a:gd name="T42" fmla="*/ 28 w 145"/>
              <a:gd name="T43" fmla="*/ 99 h 146"/>
              <a:gd name="T44" fmla="*/ 27 w 145"/>
              <a:gd name="T45" fmla="*/ 103 h 146"/>
              <a:gd name="T46" fmla="*/ 28 w 145"/>
              <a:gd name="T47" fmla="*/ 107 h 146"/>
              <a:gd name="T48" fmla="*/ 38 w 145"/>
              <a:gd name="T49" fmla="*/ 117 h 146"/>
              <a:gd name="T50" fmla="*/ 42 w 145"/>
              <a:gd name="T51" fmla="*/ 119 h 146"/>
              <a:gd name="T52" fmla="*/ 47 w 145"/>
              <a:gd name="T53" fmla="*/ 117 h 146"/>
              <a:gd name="T54" fmla="*/ 97 w 145"/>
              <a:gd name="T55" fmla="*/ 67 h 146"/>
              <a:gd name="T56" fmla="*/ 111 w 145"/>
              <a:gd name="T57" fmla="*/ 80 h 146"/>
              <a:gd name="T58" fmla="*/ 115 w 145"/>
              <a:gd name="T59" fmla="*/ 82 h 146"/>
              <a:gd name="T60" fmla="*/ 117 w 145"/>
              <a:gd name="T61" fmla="*/ 82 h 146"/>
              <a:gd name="T62" fmla="*/ 121 w 145"/>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2" y="14"/>
                  <a:pt x="145" y="20"/>
                  <a:pt x="145" y="28"/>
                </a:cubicBezTo>
                <a:close/>
                <a:moveTo>
                  <a:pt x="121" y="76"/>
                </a:moveTo>
                <a:cubicBezTo>
                  <a:pt x="121" y="31"/>
                  <a:pt x="121" y="31"/>
                  <a:pt x="121" y="31"/>
                </a:cubicBezTo>
                <a:cubicBezTo>
                  <a:pt x="121" y="29"/>
                  <a:pt x="120" y="28"/>
                  <a:pt x="119" y="26"/>
                </a:cubicBezTo>
                <a:cubicBezTo>
                  <a:pt x="118" y="25"/>
                  <a:pt x="117" y="25"/>
                  <a:pt x="115" y="25"/>
                </a:cubicBezTo>
                <a:cubicBezTo>
                  <a:pt x="70" y="25"/>
                  <a:pt x="70" y="25"/>
                  <a:pt x="70" y="25"/>
                </a:cubicBezTo>
                <a:cubicBezTo>
                  <a:pt x="67" y="25"/>
                  <a:pt x="65" y="26"/>
                  <a:pt x="64" y="28"/>
                </a:cubicBezTo>
                <a:cubicBezTo>
                  <a:pt x="63" y="31"/>
                  <a:pt x="63" y="33"/>
                  <a:pt x="65" y="35"/>
                </a:cubicBezTo>
                <a:cubicBezTo>
                  <a:pt x="79" y="48"/>
                  <a:pt x="79" y="48"/>
                  <a:pt x="79" y="48"/>
                </a:cubicBezTo>
                <a:cubicBezTo>
                  <a:pt x="28" y="99"/>
                  <a:pt x="28" y="99"/>
                  <a:pt x="28" y="99"/>
                </a:cubicBezTo>
                <a:cubicBezTo>
                  <a:pt x="27" y="100"/>
                  <a:pt x="27" y="102"/>
                  <a:pt x="27" y="103"/>
                </a:cubicBezTo>
                <a:cubicBezTo>
                  <a:pt x="27" y="105"/>
                  <a:pt x="27" y="106"/>
                  <a:pt x="28" y="107"/>
                </a:cubicBezTo>
                <a:cubicBezTo>
                  <a:pt x="38" y="117"/>
                  <a:pt x="38" y="117"/>
                  <a:pt x="38" y="117"/>
                </a:cubicBezTo>
                <a:cubicBezTo>
                  <a:pt x="39" y="118"/>
                  <a:pt x="41" y="119"/>
                  <a:pt x="42" y="119"/>
                </a:cubicBezTo>
                <a:cubicBezTo>
                  <a:pt x="44" y="119"/>
                  <a:pt x="45" y="118"/>
                  <a:pt x="47" y="117"/>
                </a:cubicBezTo>
                <a:cubicBezTo>
                  <a:pt x="97" y="67"/>
                  <a:pt x="97" y="67"/>
                  <a:pt x="97" y="67"/>
                </a:cubicBezTo>
                <a:cubicBezTo>
                  <a:pt x="111" y="80"/>
                  <a:pt x="111" y="80"/>
                  <a:pt x="111" y="80"/>
                </a:cubicBezTo>
                <a:cubicBezTo>
                  <a:pt x="112" y="81"/>
                  <a:pt x="113" y="82"/>
                  <a:pt x="115" y="82"/>
                </a:cubicBezTo>
                <a:cubicBezTo>
                  <a:pt x="116" y="82"/>
                  <a:pt x="116" y="82"/>
                  <a:pt x="117" y="82"/>
                </a:cubicBezTo>
                <a:cubicBezTo>
                  <a:pt x="120" y="80"/>
                  <a:pt x="121" y="79"/>
                  <a:pt x="121"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6" name="Freeform 304"/>
          <p:cNvSpPr>
            <a:spLocks noEditPoints="1"/>
          </p:cNvSpPr>
          <p:nvPr/>
        </p:nvSpPr>
        <p:spPr bwMode="auto">
          <a:xfrm>
            <a:off x="7235773"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95 w 145"/>
              <a:gd name="T27" fmla="*/ 92 h 146"/>
              <a:gd name="T28" fmla="*/ 129 w 145"/>
              <a:gd name="T29" fmla="*/ 59 h 146"/>
              <a:gd name="T30" fmla="*/ 130 w 145"/>
              <a:gd name="T31" fmla="*/ 55 h 146"/>
              <a:gd name="T32" fmla="*/ 129 w 145"/>
              <a:gd name="T33" fmla="*/ 51 h 146"/>
              <a:gd name="T34" fmla="*/ 95 w 145"/>
              <a:gd name="T35" fmla="*/ 17 h 146"/>
              <a:gd name="T36" fmla="*/ 89 w 145"/>
              <a:gd name="T37" fmla="*/ 16 h 146"/>
              <a:gd name="T38" fmla="*/ 85 w 145"/>
              <a:gd name="T39" fmla="*/ 21 h 146"/>
              <a:gd name="T40" fmla="*/ 85 w 145"/>
              <a:gd name="T41" fmla="*/ 37 h 146"/>
              <a:gd name="T42" fmla="*/ 65 w 145"/>
              <a:gd name="T43" fmla="*/ 38 h 146"/>
              <a:gd name="T44" fmla="*/ 49 w 145"/>
              <a:gd name="T45" fmla="*/ 43 h 146"/>
              <a:gd name="T46" fmla="*/ 38 w 145"/>
              <a:gd name="T47" fmla="*/ 51 h 146"/>
              <a:gd name="T48" fmla="*/ 31 w 145"/>
              <a:gd name="T49" fmla="*/ 60 h 146"/>
              <a:gd name="T50" fmla="*/ 27 w 145"/>
              <a:gd name="T51" fmla="*/ 70 h 146"/>
              <a:gd name="T52" fmla="*/ 25 w 145"/>
              <a:gd name="T53" fmla="*/ 81 h 146"/>
              <a:gd name="T54" fmla="*/ 24 w 145"/>
              <a:gd name="T55" fmla="*/ 91 h 146"/>
              <a:gd name="T56" fmla="*/ 40 w 145"/>
              <a:gd name="T57" fmla="*/ 129 h 146"/>
              <a:gd name="T58" fmla="*/ 43 w 145"/>
              <a:gd name="T59" fmla="*/ 130 h 146"/>
              <a:gd name="T60" fmla="*/ 44 w 145"/>
              <a:gd name="T61" fmla="*/ 130 h 146"/>
              <a:gd name="T62" fmla="*/ 46 w 145"/>
              <a:gd name="T63" fmla="*/ 127 h 146"/>
              <a:gd name="T64" fmla="*/ 51 w 145"/>
              <a:gd name="T65" fmla="*/ 82 h 146"/>
              <a:gd name="T66" fmla="*/ 64 w 145"/>
              <a:gd name="T67" fmla="*/ 75 h 146"/>
              <a:gd name="T68" fmla="*/ 85 w 145"/>
              <a:gd name="T69" fmla="*/ 73 h 146"/>
              <a:gd name="T70" fmla="*/ 85 w 145"/>
              <a:gd name="T71" fmla="*/ 88 h 146"/>
              <a:gd name="T72" fmla="*/ 89 w 145"/>
              <a:gd name="T73" fmla="*/ 94 h 146"/>
              <a:gd name="T74" fmla="*/ 91 w 145"/>
              <a:gd name="T75" fmla="*/ 94 h 146"/>
              <a:gd name="T76" fmla="*/ 95 w 145"/>
              <a:gd name="T77" fmla="*/ 9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7" y="0"/>
                </a:cubicBezTo>
                <a:cubicBezTo>
                  <a:pt x="118" y="0"/>
                  <a:pt x="118" y="0"/>
                  <a:pt x="118" y="0"/>
                </a:cubicBezTo>
                <a:cubicBezTo>
                  <a:pt x="126" y="0"/>
                  <a:pt x="132" y="3"/>
                  <a:pt x="137" y="8"/>
                </a:cubicBezTo>
                <a:cubicBezTo>
                  <a:pt x="143" y="14"/>
                  <a:pt x="145" y="20"/>
                  <a:pt x="145" y="28"/>
                </a:cubicBezTo>
                <a:close/>
                <a:moveTo>
                  <a:pt x="95" y="92"/>
                </a:moveTo>
                <a:cubicBezTo>
                  <a:pt x="129" y="59"/>
                  <a:pt x="129" y="59"/>
                  <a:pt x="129" y="59"/>
                </a:cubicBezTo>
                <a:cubicBezTo>
                  <a:pt x="130" y="58"/>
                  <a:pt x="130" y="56"/>
                  <a:pt x="130" y="55"/>
                </a:cubicBezTo>
                <a:cubicBezTo>
                  <a:pt x="130" y="53"/>
                  <a:pt x="130" y="52"/>
                  <a:pt x="129" y="51"/>
                </a:cubicBezTo>
                <a:cubicBezTo>
                  <a:pt x="95" y="17"/>
                  <a:pt x="95" y="17"/>
                  <a:pt x="95" y="17"/>
                </a:cubicBezTo>
                <a:cubicBezTo>
                  <a:pt x="93" y="15"/>
                  <a:pt x="91" y="15"/>
                  <a:pt x="89" y="16"/>
                </a:cubicBezTo>
                <a:cubicBezTo>
                  <a:pt x="86" y="17"/>
                  <a:pt x="85" y="19"/>
                  <a:pt x="85" y="21"/>
                </a:cubicBezTo>
                <a:cubicBezTo>
                  <a:pt x="85" y="37"/>
                  <a:pt x="85" y="37"/>
                  <a:pt x="85" y="37"/>
                </a:cubicBezTo>
                <a:cubicBezTo>
                  <a:pt x="77" y="37"/>
                  <a:pt x="71" y="37"/>
                  <a:pt x="65" y="38"/>
                </a:cubicBezTo>
                <a:cubicBezTo>
                  <a:pt x="58" y="40"/>
                  <a:pt x="53" y="41"/>
                  <a:pt x="49" y="43"/>
                </a:cubicBezTo>
                <a:cubicBezTo>
                  <a:pt x="45" y="45"/>
                  <a:pt x="41" y="48"/>
                  <a:pt x="38" y="51"/>
                </a:cubicBezTo>
                <a:cubicBezTo>
                  <a:pt x="35" y="54"/>
                  <a:pt x="33" y="57"/>
                  <a:pt x="31" y="60"/>
                </a:cubicBezTo>
                <a:cubicBezTo>
                  <a:pt x="29" y="63"/>
                  <a:pt x="28" y="66"/>
                  <a:pt x="27" y="70"/>
                </a:cubicBezTo>
                <a:cubicBezTo>
                  <a:pt x="26" y="74"/>
                  <a:pt x="25" y="77"/>
                  <a:pt x="25" y="81"/>
                </a:cubicBezTo>
                <a:cubicBezTo>
                  <a:pt x="25" y="84"/>
                  <a:pt x="24" y="87"/>
                  <a:pt x="24" y="91"/>
                </a:cubicBezTo>
                <a:cubicBezTo>
                  <a:pt x="24" y="102"/>
                  <a:pt x="30" y="115"/>
                  <a:pt x="40" y="129"/>
                </a:cubicBezTo>
                <a:cubicBezTo>
                  <a:pt x="41" y="130"/>
                  <a:pt x="42" y="130"/>
                  <a:pt x="43" y="130"/>
                </a:cubicBezTo>
                <a:cubicBezTo>
                  <a:pt x="43" y="130"/>
                  <a:pt x="43" y="130"/>
                  <a:pt x="44" y="130"/>
                </a:cubicBezTo>
                <a:cubicBezTo>
                  <a:pt x="45" y="130"/>
                  <a:pt x="46" y="129"/>
                  <a:pt x="46" y="127"/>
                </a:cubicBezTo>
                <a:cubicBezTo>
                  <a:pt x="43" y="105"/>
                  <a:pt x="45" y="90"/>
                  <a:pt x="51" y="82"/>
                </a:cubicBezTo>
                <a:cubicBezTo>
                  <a:pt x="54" y="79"/>
                  <a:pt x="58" y="77"/>
                  <a:pt x="64" y="75"/>
                </a:cubicBezTo>
                <a:cubicBezTo>
                  <a:pt x="69" y="74"/>
                  <a:pt x="76" y="73"/>
                  <a:pt x="85" y="73"/>
                </a:cubicBezTo>
                <a:cubicBezTo>
                  <a:pt x="85" y="88"/>
                  <a:pt x="85" y="88"/>
                  <a:pt x="85" y="88"/>
                </a:cubicBezTo>
                <a:cubicBezTo>
                  <a:pt x="85" y="91"/>
                  <a:pt x="86" y="93"/>
                  <a:pt x="89" y="94"/>
                </a:cubicBezTo>
                <a:cubicBezTo>
                  <a:pt x="89" y="94"/>
                  <a:pt x="90" y="94"/>
                  <a:pt x="91" y="94"/>
                </a:cubicBezTo>
                <a:cubicBezTo>
                  <a:pt x="93" y="94"/>
                  <a:pt x="94" y="94"/>
                  <a:pt x="95" y="9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7" name="Freeform 305"/>
          <p:cNvSpPr>
            <a:spLocks noEditPoints="1"/>
          </p:cNvSpPr>
          <p:nvPr/>
        </p:nvSpPr>
        <p:spPr bwMode="auto">
          <a:xfrm>
            <a:off x="7505861" y="4834403"/>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117 w 145"/>
              <a:gd name="T27" fmla="*/ 99 h 146"/>
              <a:gd name="T28" fmla="*/ 124 w 145"/>
              <a:gd name="T29" fmla="*/ 73 h 146"/>
              <a:gd name="T30" fmla="*/ 117 w 145"/>
              <a:gd name="T31" fmla="*/ 47 h 146"/>
              <a:gd name="T32" fmla="*/ 98 w 145"/>
              <a:gd name="T33" fmla="*/ 28 h 146"/>
              <a:gd name="T34" fmla="*/ 72 w 145"/>
              <a:gd name="T35" fmla="*/ 21 h 146"/>
              <a:gd name="T36" fmla="*/ 46 w 145"/>
              <a:gd name="T37" fmla="*/ 28 h 146"/>
              <a:gd name="T38" fmla="*/ 28 w 145"/>
              <a:gd name="T39" fmla="*/ 47 h 146"/>
              <a:gd name="T40" fmla="*/ 21 w 145"/>
              <a:gd name="T41" fmla="*/ 73 h 146"/>
              <a:gd name="T42" fmla="*/ 28 w 145"/>
              <a:gd name="T43" fmla="*/ 99 h 146"/>
              <a:gd name="T44" fmla="*/ 46 w 145"/>
              <a:gd name="T45" fmla="*/ 117 h 146"/>
              <a:gd name="T46" fmla="*/ 72 w 145"/>
              <a:gd name="T47" fmla="*/ 124 h 146"/>
              <a:gd name="T48" fmla="*/ 98 w 145"/>
              <a:gd name="T49" fmla="*/ 117 h 146"/>
              <a:gd name="T50" fmla="*/ 117 w 145"/>
              <a:gd name="T51" fmla="*/ 99 h 146"/>
              <a:gd name="T52" fmla="*/ 96 w 145"/>
              <a:gd name="T53" fmla="*/ 35 h 146"/>
              <a:gd name="T54" fmla="*/ 96 w 145"/>
              <a:gd name="T55" fmla="*/ 86 h 146"/>
              <a:gd name="T56" fmla="*/ 48 w 145"/>
              <a:gd name="T57" fmla="*/ 111 h 146"/>
              <a:gd name="T58" fmla="*/ 48 w 145"/>
              <a:gd name="T59" fmla="*/ 59 h 146"/>
              <a:gd name="T60" fmla="*/ 96 w 145"/>
              <a:gd name="T61" fmla="*/ 35 h 146"/>
              <a:gd name="T62" fmla="*/ 60 w 145"/>
              <a:gd name="T63" fmla="*/ 91 h 146"/>
              <a:gd name="T64" fmla="*/ 84 w 145"/>
              <a:gd name="T65" fmla="*/ 79 h 146"/>
              <a:gd name="T66" fmla="*/ 60 w 145"/>
              <a:gd name="T67" fmla="*/ 67 h 146"/>
              <a:gd name="T68" fmla="*/ 60 w 145"/>
              <a:gd name="T69" fmla="*/ 9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7" y="142"/>
                  <a:pt x="85" y="146"/>
                  <a:pt x="72" y="146"/>
                </a:cubicBezTo>
                <a:cubicBezTo>
                  <a:pt x="59" y="146"/>
                  <a:pt x="47" y="142"/>
                  <a:pt x="36" y="136"/>
                </a:cubicBezTo>
                <a:cubicBezTo>
                  <a:pt x="25" y="129"/>
                  <a:pt x="16" y="120"/>
                  <a:pt x="9" y="109"/>
                </a:cubicBezTo>
                <a:cubicBezTo>
                  <a:pt x="3" y="98"/>
                  <a:pt x="0" y="86"/>
                  <a:pt x="0" y="73"/>
                </a:cubicBezTo>
                <a:cubicBezTo>
                  <a:pt x="0" y="60"/>
                  <a:pt x="3" y="48"/>
                  <a:pt x="9" y="36"/>
                </a:cubicBezTo>
                <a:cubicBezTo>
                  <a:pt x="16" y="25"/>
                  <a:pt x="25" y="17"/>
                  <a:pt x="36" y="10"/>
                </a:cubicBezTo>
                <a:cubicBezTo>
                  <a:pt x="47" y="4"/>
                  <a:pt x="59" y="0"/>
                  <a:pt x="72" y="0"/>
                </a:cubicBezTo>
                <a:cubicBezTo>
                  <a:pt x="85" y="0"/>
                  <a:pt x="97" y="4"/>
                  <a:pt x="109" y="10"/>
                </a:cubicBezTo>
                <a:cubicBezTo>
                  <a:pt x="120" y="17"/>
                  <a:pt x="129" y="25"/>
                  <a:pt x="135" y="36"/>
                </a:cubicBezTo>
                <a:close/>
                <a:moveTo>
                  <a:pt x="117" y="99"/>
                </a:moveTo>
                <a:cubicBezTo>
                  <a:pt x="121" y="91"/>
                  <a:pt x="124" y="82"/>
                  <a:pt x="124" y="73"/>
                </a:cubicBezTo>
                <a:cubicBezTo>
                  <a:pt x="124" y="64"/>
                  <a:pt x="121" y="55"/>
                  <a:pt x="117" y="47"/>
                </a:cubicBezTo>
                <a:cubicBezTo>
                  <a:pt x="112" y="39"/>
                  <a:pt x="106" y="33"/>
                  <a:pt x="98" y="28"/>
                </a:cubicBezTo>
                <a:cubicBezTo>
                  <a:pt x="90" y="24"/>
                  <a:pt x="81" y="21"/>
                  <a:pt x="72" y="21"/>
                </a:cubicBezTo>
                <a:cubicBezTo>
                  <a:pt x="63" y="21"/>
                  <a:pt x="54" y="24"/>
                  <a:pt x="46" y="28"/>
                </a:cubicBezTo>
                <a:cubicBezTo>
                  <a:pt x="38" y="33"/>
                  <a:pt x="32" y="39"/>
                  <a:pt x="28" y="47"/>
                </a:cubicBezTo>
                <a:cubicBezTo>
                  <a:pt x="23" y="55"/>
                  <a:pt x="21" y="64"/>
                  <a:pt x="21" y="73"/>
                </a:cubicBezTo>
                <a:cubicBezTo>
                  <a:pt x="21" y="82"/>
                  <a:pt x="23" y="91"/>
                  <a:pt x="28" y="99"/>
                </a:cubicBezTo>
                <a:cubicBezTo>
                  <a:pt x="32" y="107"/>
                  <a:pt x="38" y="113"/>
                  <a:pt x="46" y="117"/>
                </a:cubicBezTo>
                <a:cubicBezTo>
                  <a:pt x="54" y="122"/>
                  <a:pt x="63" y="124"/>
                  <a:pt x="72" y="124"/>
                </a:cubicBezTo>
                <a:cubicBezTo>
                  <a:pt x="81" y="124"/>
                  <a:pt x="90" y="122"/>
                  <a:pt x="98" y="117"/>
                </a:cubicBezTo>
                <a:cubicBezTo>
                  <a:pt x="106" y="113"/>
                  <a:pt x="112" y="107"/>
                  <a:pt x="117" y="99"/>
                </a:cubicBezTo>
                <a:close/>
                <a:moveTo>
                  <a:pt x="96" y="35"/>
                </a:moveTo>
                <a:cubicBezTo>
                  <a:pt x="96" y="86"/>
                  <a:pt x="96" y="86"/>
                  <a:pt x="96" y="86"/>
                </a:cubicBezTo>
                <a:cubicBezTo>
                  <a:pt x="48" y="111"/>
                  <a:pt x="48" y="111"/>
                  <a:pt x="48" y="111"/>
                </a:cubicBezTo>
                <a:cubicBezTo>
                  <a:pt x="48" y="59"/>
                  <a:pt x="48" y="59"/>
                  <a:pt x="48" y="59"/>
                </a:cubicBezTo>
                <a:lnTo>
                  <a:pt x="96" y="35"/>
                </a:lnTo>
                <a:close/>
                <a:moveTo>
                  <a:pt x="60" y="91"/>
                </a:moveTo>
                <a:cubicBezTo>
                  <a:pt x="84" y="79"/>
                  <a:pt x="84" y="79"/>
                  <a:pt x="84" y="79"/>
                </a:cubicBezTo>
                <a:cubicBezTo>
                  <a:pt x="60" y="67"/>
                  <a:pt x="60" y="67"/>
                  <a:pt x="60" y="67"/>
                </a:cubicBezTo>
                <a:lnTo>
                  <a:pt x="60" y="9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8" name="Freeform 306"/>
          <p:cNvSpPr>
            <a:spLocks noEditPoints="1"/>
          </p:cNvSpPr>
          <p:nvPr/>
        </p:nvSpPr>
        <p:spPr bwMode="auto">
          <a:xfrm>
            <a:off x="7775950"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118 h 146"/>
              <a:gd name="T28" fmla="*/ 121 w 145"/>
              <a:gd name="T29" fmla="*/ 28 h 146"/>
              <a:gd name="T30" fmla="*/ 120 w 145"/>
              <a:gd name="T31" fmla="*/ 25 h 146"/>
              <a:gd name="T32" fmla="*/ 118 w 145"/>
              <a:gd name="T33" fmla="*/ 25 h 146"/>
              <a:gd name="T34" fmla="*/ 27 w 145"/>
              <a:gd name="T35" fmla="*/ 25 h 146"/>
              <a:gd name="T36" fmla="*/ 25 w 145"/>
              <a:gd name="T37" fmla="*/ 25 h 146"/>
              <a:gd name="T38" fmla="*/ 24 w 145"/>
              <a:gd name="T39" fmla="*/ 28 h 146"/>
              <a:gd name="T40" fmla="*/ 24 w 145"/>
              <a:gd name="T41" fmla="*/ 118 h 146"/>
              <a:gd name="T42" fmla="*/ 25 w 145"/>
              <a:gd name="T43" fmla="*/ 120 h 146"/>
              <a:gd name="T44" fmla="*/ 27 w 145"/>
              <a:gd name="T45" fmla="*/ 121 h 146"/>
              <a:gd name="T46" fmla="*/ 118 w 145"/>
              <a:gd name="T47" fmla="*/ 121 h 146"/>
              <a:gd name="T48" fmla="*/ 120 w 145"/>
              <a:gd name="T49" fmla="*/ 120 h 146"/>
              <a:gd name="T50" fmla="*/ 121 w 145"/>
              <a:gd name="T51" fmla="*/ 118 h 146"/>
              <a:gd name="T52" fmla="*/ 108 w 145"/>
              <a:gd name="T53" fmla="*/ 52 h 146"/>
              <a:gd name="T54" fmla="*/ 108 w 145"/>
              <a:gd name="T55" fmla="*/ 58 h 146"/>
              <a:gd name="T56" fmla="*/ 77 w 145"/>
              <a:gd name="T57" fmla="*/ 101 h 146"/>
              <a:gd name="T58" fmla="*/ 72 w 145"/>
              <a:gd name="T59" fmla="*/ 103 h 146"/>
              <a:gd name="T60" fmla="*/ 68 w 145"/>
              <a:gd name="T61" fmla="*/ 101 h 146"/>
              <a:gd name="T62" fmla="*/ 37 w 145"/>
              <a:gd name="T63" fmla="*/ 58 h 146"/>
              <a:gd name="T64" fmla="*/ 37 w 145"/>
              <a:gd name="T65" fmla="*/ 52 h 146"/>
              <a:gd name="T66" fmla="*/ 42 w 145"/>
              <a:gd name="T67" fmla="*/ 49 h 146"/>
              <a:gd name="T68" fmla="*/ 103 w 145"/>
              <a:gd name="T69" fmla="*/ 49 h 146"/>
              <a:gd name="T70" fmla="*/ 108 w 145"/>
              <a:gd name="T71" fmla="*/ 5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2" y="14"/>
                  <a:pt x="145" y="20"/>
                  <a:pt x="145" y="28"/>
                </a:cubicBezTo>
                <a:close/>
                <a:moveTo>
                  <a:pt x="121" y="118"/>
                </a:moveTo>
                <a:cubicBezTo>
                  <a:pt x="121" y="28"/>
                  <a:pt x="121" y="28"/>
                  <a:pt x="121" y="28"/>
                </a:cubicBezTo>
                <a:cubicBezTo>
                  <a:pt x="121" y="27"/>
                  <a:pt x="121" y="26"/>
                  <a:pt x="120" y="25"/>
                </a:cubicBezTo>
                <a:cubicBezTo>
                  <a:pt x="119" y="25"/>
                  <a:pt x="119" y="25"/>
                  <a:pt x="118" y="25"/>
                </a:cubicBezTo>
                <a:cubicBezTo>
                  <a:pt x="27" y="25"/>
                  <a:pt x="27" y="25"/>
                  <a:pt x="27" y="25"/>
                </a:cubicBezTo>
                <a:cubicBezTo>
                  <a:pt x="26" y="25"/>
                  <a:pt x="26" y="25"/>
                  <a:pt x="25" y="25"/>
                </a:cubicBezTo>
                <a:cubicBezTo>
                  <a:pt x="24" y="26"/>
                  <a:pt x="24" y="27"/>
                  <a:pt x="24" y="28"/>
                </a:cubicBezTo>
                <a:cubicBezTo>
                  <a:pt x="24" y="118"/>
                  <a:pt x="24" y="118"/>
                  <a:pt x="24" y="118"/>
                </a:cubicBezTo>
                <a:cubicBezTo>
                  <a:pt x="24" y="119"/>
                  <a:pt x="24" y="120"/>
                  <a:pt x="25" y="120"/>
                </a:cubicBezTo>
                <a:cubicBezTo>
                  <a:pt x="26" y="121"/>
                  <a:pt x="26" y="121"/>
                  <a:pt x="27" y="121"/>
                </a:cubicBezTo>
                <a:cubicBezTo>
                  <a:pt x="118" y="121"/>
                  <a:pt x="118" y="121"/>
                  <a:pt x="118" y="121"/>
                </a:cubicBezTo>
                <a:cubicBezTo>
                  <a:pt x="119" y="121"/>
                  <a:pt x="119" y="121"/>
                  <a:pt x="120" y="120"/>
                </a:cubicBezTo>
                <a:cubicBezTo>
                  <a:pt x="121" y="120"/>
                  <a:pt x="121" y="119"/>
                  <a:pt x="121" y="118"/>
                </a:cubicBezTo>
                <a:close/>
                <a:moveTo>
                  <a:pt x="108" y="52"/>
                </a:moveTo>
                <a:cubicBezTo>
                  <a:pt x="109" y="54"/>
                  <a:pt x="109" y="56"/>
                  <a:pt x="108" y="58"/>
                </a:cubicBezTo>
                <a:cubicBezTo>
                  <a:pt x="77" y="101"/>
                  <a:pt x="77" y="101"/>
                  <a:pt x="77" y="101"/>
                </a:cubicBezTo>
                <a:cubicBezTo>
                  <a:pt x="76" y="102"/>
                  <a:pt x="75" y="103"/>
                  <a:pt x="72" y="103"/>
                </a:cubicBezTo>
                <a:cubicBezTo>
                  <a:pt x="70" y="103"/>
                  <a:pt x="69" y="102"/>
                  <a:pt x="68" y="101"/>
                </a:cubicBezTo>
                <a:cubicBezTo>
                  <a:pt x="37" y="58"/>
                  <a:pt x="37" y="58"/>
                  <a:pt x="37" y="58"/>
                </a:cubicBezTo>
                <a:cubicBezTo>
                  <a:pt x="36" y="56"/>
                  <a:pt x="36" y="54"/>
                  <a:pt x="37" y="52"/>
                </a:cubicBezTo>
                <a:cubicBezTo>
                  <a:pt x="38" y="50"/>
                  <a:pt x="40" y="49"/>
                  <a:pt x="42" y="49"/>
                </a:cubicBezTo>
                <a:cubicBezTo>
                  <a:pt x="103" y="49"/>
                  <a:pt x="103" y="49"/>
                  <a:pt x="103" y="49"/>
                </a:cubicBezTo>
                <a:cubicBezTo>
                  <a:pt x="105" y="49"/>
                  <a:pt x="107" y="50"/>
                  <a:pt x="108" y="5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9" name="Freeform 307"/>
          <p:cNvSpPr>
            <a:spLocks noEditPoints="1"/>
          </p:cNvSpPr>
          <p:nvPr/>
        </p:nvSpPr>
        <p:spPr bwMode="auto">
          <a:xfrm>
            <a:off x="8046037"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118 h 146"/>
              <a:gd name="T28" fmla="*/ 121 w 145"/>
              <a:gd name="T29" fmla="*/ 28 h 146"/>
              <a:gd name="T30" fmla="*/ 120 w 145"/>
              <a:gd name="T31" fmla="*/ 25 h 146"/>
              <a:gd name="T32" fmla="*/ 118 w 145"/>
              <a:gd name="T33" fmla="*/ 25 h 146"/>
              <a:gd name="T34" fmla="*/ 27 w 145"/>
              <a:gd name="T35" fmla="*/ 25 h 146"/>
              <a:gd name="T36" fmla="*/ 25 w 145"/>
              <a:gd name="T37" fmla="*/ 25 h 146"/>
              <a:gd name="T38" fmla="*/ 24 w 145"/>
              <a:gd name="T39" fmla="*/ 28 h 146"/>
              <a:gd name="T40" fmla="*/ 24 w 145"/>
              <a:gd name="T41" fmla="*/ 118 h 146"/>
              <a:gd name="T42" fmla="*/ 25 w 145"/>
              <a:gd name="T43" fmla="*/ 120 h 146"/>
              <a:gd name="T44" fmla="*/ 27 w 145"/>
              <a:gd name="T45" fmla="*/ 121 h 146"/>
              <a:gd name="T46" fmla="*/ 118 w 145"/>
              <a:gd name="T47" fmla="*/ 121 h 146"/>
              <a:gd name="T48" fmla="*/ 120 w 145"/>
              <a:gd name="T49" fmla="*/ 120 h 146"/>
              <a:gd name="T50" fmla="*/ 121 w 145"/>
              <a:gd name="T51" fmla="*/ 118 h 146"/>
              <a:gd name="T52" fmla="*/ 108 w 145"/>
              <a:gd name="T53" fmla="*/ 94 h 146"/>
              <a:gd name="T54" fmla="*/ 103 w 145"/>
              <a:gd name="T55" fmla="*/ 97 h 146"/>
              <a:gd name="T56" fmla="*/ 43 w 145"/>
              <a:gd name="T57" fmla="*/ 97 h 146"/>
              <a:gd name="T58" fmla="*/ 37 w 145"/>
              <a:gd name="T59" fmla="*/ 94 h 146"/>
              <a:gd name="T60" fmla="*/ 38 w 145"/>
              <a:gd name="T61" fmla="*/ 88 h 146"/>
              <a:gd name="T62" fmla="*/ 68 w 145"/>
              <a:gd name="T63" fmla="*/ 45 h 146"/>
              <a:gd name="T64" fmla="*/ 73 w 145"/>
              <a:gd name="T65" fmla="*/ 43 h 146"/>
              <a:gd name="T66" fmla="*/ 78 w 145"/>
              <a:gd name="T67" fmla="*/ 45 h 146"/>
              <a:gd name="T68" fmla="*/ 108 w 145"/>
              <a:gd name="T69" fmla="*/ 88 h 146"/>
              <a:gd name="T70" fmla="*/ 108 w 145"/>
              <a:gd name="T71" fmla="*/ 9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118"/>
                </a:moveTo>
                <a:cubicBezTo>
                  <a:pt x="121" y="28"/>
                  <a:pt x="121" y="28"/>
                  <a:pt x="121" y="28"/>
                </a:cubicBezTo>
                <a:cubicBezTo>
                  <a:pt x="121" y="27"/>
                  <a:pt x="121" y="26"/>
                  <a:pt x="120" y="25"/>
                </a:cubicBezTo>
                <a:cubicBezTo>
                  <a:pt x="120" y="25"/>
                  <a:pt x="119" y="25"/>
                  <a:pt x="118" y="25"/>
                </a:cubicBezTo>
                <a:cubicBezTo>
                  <a:pt x="27" y="25"/>
                  <a:pt x="27" y="25"/>
                  <a:pt x="27" y="25"/>
                </a:cubicBezTo>
                <a:cubicBezTo>
                  <a:pt x="27" y="25"/>
                  <a:pt x="26" y="25"/>
                  <a:pt x="25" y="25"/>
                </a:cubicBezTo>
                <a:cubicBezTo>
                  <a:pt x="25" y="26"/>
                  <a:pt x="24" y="27"/>
                  <a:pt x="24" y="28"/>
                </a:cubicBezTo>
                <a:cubicBezTo>
                  <a:pt x="24" y="118"/>
                  <a:pt x="24" y="118"/>
                  <a:pt x="24" y="118"/>
                </a:cubicBezTo>
                <a:cubicBezTo>
                  <a:pt x="24" y="119"/>
                  <a:pt x="25" y="120"/>
                  <a:pt x="25" y="120"/>
                </a:cubicBezTo>
                <a:cubicBezTo>
                  <a:pt x="26" y="121"/>
                  <a:pt x="27" y="121"/>
                  <a:pt x="27" y="121"/>
                </a:cubicBezTo>
                <a:cubicBezTo>
                  <a:pt x="118" y="121"/>
                  <a:pt x="118" y="121"/>
                  <a:pt x="118" y="121"/>
                </a:cubicBezTo>
                <a:cubicBezTo>
                  <a:pt x="119" y="121"/>
                  <a:pt x="120" y="121"/>
                  <a:pt x="120" y="120"/>
                </a:cubicBezTo>
                <a:cubicBezTo>
                  <a:pt x="121" y="120"/>
                  <a:pt x="121" y="119"/>
                  <a:pt x="121" y="118"/>
                </a:cubicBezTo>
                <a:close/>
                <a:moveTo>
                  <a:pt x="108" y="94"/>
                </a:moveTo>
                <a:cubicBezTo>
                  <a:pt x="107" y="96"/>
                  <a:pt x="106" y="97"/>
                  <a:pt x="103" y="97"/>
                </a:cubicBezTo>
                <a:cubicBezTo>
                  <a:pt x="43" y="97"/>
                  <a:pt x="43" y="97"/>
                  <a:pt x="43" y="97"/>
                </a:cubicBezTo>
                <a:cubicBezTo>
                  <a:pt x="40" y="97"/>
                  <a:pt x="38" y="96"/>
                  <a:pt x="37" y="94"/>
                </a:cubicBezTo>
                <a:cubicBezTo>
                  <a:pt x="36" y="92"/>
                  <a:pt x="36" y="90"/>
                  <a:pt x="38" y="88"/>
                </a:cubicBezTo>
                <a:cubicBezTo>
                  <a:pt x="68" y="45"/>
                  <a:pt x="68" y="45"/>
                  <a:pt x="68" y="45"/>
                </a:cubicBezTo>
                <a:cubicBezTo>
                  <a:pt x="69" y="44"/>
                  <a:pt x="71" y="43"/>
                  <a:pt x="73" y="43"/>
                </a:cubicBezTo>
                <a:cubicBezTo>
                  <a:pt x="75" y="43"/>
                  <a:pt x="77" y="44"/>
                  <a:pt x="78" y="45"/>
                </a:cubicBezTo>
                <a:cubicBezTo>
                  <a:pt x="108" y="88"/>
                  <a:pt x="108" y="88"/>
                  <a:pt x="108" y="88"/>
                </a:cubicBezTo>
                <a:cubicBezTo>
                  <a:pt x="109" y="90"/>
                  <a:pt x="110" y="92"/>
                  <a:pt x="108" y="9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0" name="Freeform 308"/>
          <p:cNvSpPr>
            <a:spLocks noEditPoints="1"/>
          </p:cNvSpPr>
          <p:nvPr/>
        </p:nvSpPr>
        <p:spPr bwMode="auto">
          <a:xfrm>
            <a:off x="8313965" y="4834403"/>
            <a:ext cx="209589" cy="209589"/>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122 w 146"/>
              <a:gd name="T27" fmla="*/ 118 h 146"/>
              <a:gd name="T28" fmla="*/ 122 w 146"/>
              <a:gd name="T29" fmla="*/ 28 h 146"/>
              <a:gd name="T30" fmla="*/ 121 w 146"/>
              <a:gd name="T31" fmla="*/ 25 h 146"/>
              <a:gd name="T32" fmla="*/ 118 w 146"/>
              <a:gd name="T33" fmla="*/ 25 h 146"/>
              <a:gd name="T34" fmla="*/ 28 w 146"/>
              <a:gd name="T35" fmla="*/ 25 h 146"/>
              <a:gd name="T36" fmla="*/ 26 w 146"/>
              <a:gd name="T37" fmla="*/ 25 h 146"/>
              <a:gd name="T38" fmla="*/ 25 w 146"/>
              <a:gd name="T39" fmla="*/ 28 h 146"/>
              <a:gd name="T40" fmla="*/ 25 w 146"/>
              <a:gd name="T41" fmla="*/ 118 h 146"/>
              <a:gd name="T42" fmla="*/ 26 w 146"/>
              <a:gd name="T43" fmla="*/ 120 h 146"/>
              <a:gd name="T44" fmla="*/ 28 w 146"/>
              <a:gd name="T45" fmla="*/ 121 h 146"/>
              <a:gd name="T46" fmla="*/ 118 w 146"/>
              <a:gd name="T47" fmla="*/ 121 h 146"/>
              <a:gd name="T48" fmla="*/ 121 w 146"/>
              <a:gd name="T49" fmla="*/ 120 h 146"/>
              <a:gd name="T50" fmla="*/ 122 w 146"/>
              <a:gd name="T51" fmla="*/ 118 h 146"/>
              <a:gd name="T52" fmla="*/ 103 w 146"/>
              <a:gd name="T53" fmla="*/ 73 h 146"/>
              <a:gd name="T54" fmla="*/ 101 w 146"/>
              <a:gd name="T55" fmla="*/ 78 h 146"/>
              <a:gd name="T56" fmla="*/ 58 w 146"/>
              <a:gd name="T57" fmla="*/ 108 h 146"/>
              <a:gd name="T58" fmla="*/ 52 w 146"/>
              <a:gd name="T59" fmla="*/ 109 h 146"/>
              <a:gd name="T60" fmla="*/ 49 w 146"/>
              <a:gd name="T61" fmla="*/ 103 h 146"/>
              <a:gd name="T62" fmla="*/ 49 w 146"/>
              <a:gd name="T63" fmla="*/ 43 h 146"/>
              <a:gd name="T64" fmla="*/ 52 w 146"/>
              <a:gd name="T65" fmla="*/ 37 h 146"/>
              <a:gd name="T66" fmla="*/ 58 w 146"/>
              <a:gd name="T67" fmla="*/ 38 h 146"/>
              <a:gd name="T68" fmla="*/ 101 w 146"/>
              <a:gd name="T69" fmla="*/ 68 h 146"/>
              <a:gd name="T70" fmla="*/ 103 w 146"/>
              <a:gd name="T71"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122" y="118"/>
                </a:moveTo>
                <a:cubicBezTo>
                  <a:pt x="122" y="28"/>
                  <a:pt x="122" y="28"/>
                  <a:pt x="122" y="28"/>
                </a:cubicBezTo>
                <a:cubicBezTo>
                  <a:pt x="122" y="27"/>
                  <a:pt x="121" y="26"/>
                  <a:pt x="121" y="25"/>
                </a:cubicBezTo>
                <a:cubicBezTo>
                  <a:pt x="120" y="25"/>
                  <a:pt x="119" y="25"/>
                  <a:pt x="118" y="25"/>
                </a:cubicBezTo>
                <a:cubicBezTo>
                  <a:pt x="28" y="25"/>
                  <a:pt x="28" y="25"/>
                  <a:pt x="28" y="25"/>
                </a:cubicBezTo>
                <a:cubicBezTo>
                  <a:pt x="27" y="25"/>
                  <a:pt x="26" y="25"/>
                  <a:pt x="26" y="25"/>
                </a:cubicBezTo>
                <a:cubicBezTo>
                  <a:pt x="25" y="26"/>
                  <a:pt x="25" y="27"/>
                  <a:pt x="25" y="28"/>
                </a:cubicBezTo>
                <a:cubicBezTo>
                  <a:pt x="25" y="118"/>
                  <a:pt x="25" y="118"/>
                  <a:pt x="25" y="118"/>
                </a:cubicBezTo>
                <a:cubicBezTo>
                  <a:pt x="25" y="119"/>
                  <a:pt x="25" y="120"/>
                  <a:pt x="26" y="120"/>
                </a:cubicBezTo>
                <a:cubicBezTo>
                  <a:pt x="26" y="121"/>
                  <a:pt x="27" y="121"/>
                  <a:pt x="28" y="121"/>
                </a:cubicBezTo>
                <a:cubicBezTo>
                  <a:pt x="118" y="121"/>
                  <a:pt x="118" y="121"/>
                  <a:pt x="118" y="121"/>
                </a:cubicBezTo>
                <a:cubicBezTo>
                  <a:pt x="119" y="121"/>
                  <a:pt x="120" y="121"/>
                  <a:pt x="121" y="120"/>
                </a:cubicBezTo>
                <a:cubicBezTo>
                  <a:pt x="121" y="120"/>
                  <a:pt x="122" y="119"/>
                  <a:pt x="122" y="118"/>
                </a:cubicBezTo>
                <a:close/>
                <a:moveTo>
                  <a:pt x="103" y="73"/>
                </a:moveTo>
                <a:cubicBezTo>
                  <a:pt x="103" y="75"/>
                  <a:pt x="103" y="77"/>
                  <a:pt x="101" y="78"/>
                </a:cubicBezTo>
                <a:cubicBezTo>
                  <a:pt x="58" y="108"/>
                  <a:pt x="58" y="108"/>
                  <a:pt x="58" y="108"/>
                </a:cubicBezTo>
                <a:cubicBezTo>
                  <a:pt x="56" y="110"/>
                  <a:pt x="54" y="110"/>
                  <a:pt x="52" y="109"/>
                </a:cubicBezTo>
                <a:cubicBezTo>
                  <a:pt x="50" y="107"/>
                  <a:pt x="49" y="106"/>
                  <a:pt x="49" y="103"/>
                </a:cubicBezTo>
                <a:cubicBezTo>
                  <a:pt x="49" y="43"/>
                  <a:pt x="49" y="43"/>
                  <a:pt x="49" y="43"/>
                </a:cubicBezTo>
                <a:cubicBezTo>
                  <a:pt x="49" y="40"/>
                  <a:pt x="50" y="38"/>
                  <a:pt x="52" y="37"/>
                </a:cubicBezTo>
                <a:cubicBezTo>
                  <a:pt x="54" y="36"/>
                  <a:pt x="56" y="36"/>
                  <a:pt x="58" y="38"/>
                </a:cubicBezTo>
                <a:cubicBezTo>
                  <a:pt x="101" y="68"/>
                  <a:pt x="101" y="68"/>
                  <a:pt x="101" y="68"/>
                </a:cubicBezTo>
                <a:cubicBezTo>
                  <a:pt x="103" y="69"/>
                  <a:pt x="103" y="71"/>
                  <a:pt x="103"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1" name="Freeform 309"/>
          <p:cNvSpPr/>
          <p:nvPr/>
        </p:nvSpPr>
        <p:spPr bwMode="auto">
          <a:xfrm>
            <a:off x="8586214" y="4834403"/>
            <a:ext cx="136126" cy="190143"/>
          </a:xfrm>
          <a:custGeom>
            <a:avLst/>
            <a:gdLst>
              <a:gd name="T0" fmla="*/ 95 w 96"/>
              <a:gd name="T1" fmla="*/ 127 h 133"/>
              <a:gd name="T2" fmla="*/ 93 w 96"/>
              <a:gd name="T3" fmla="*/ 130 h 133"/>
              <a:gd name="T4" fmla="*/ 92 w 96"/>
              <a:gd name="T5" fmla="*/ 131 h 133"/>
              <a:gd name="T6" fmla="*/ 88 w 96"/>
              <a:gd name="T7" fmla="*/ 132 h 133"/>
              <a:gd name="T8" fmla="*/ 83 w 96"/>
              <a:gd name="T9" fmla="*/ 133 h 133"/>
              <a:gd name="T10" fmla="*/ 77 w 96"/>
              <a:gd name="T11" fmla="*/ 133 h 133"/>
              <a:gd name="T12" fmla="*/ 34 w 96"/>
              <a:gd name="T13" fmla="*/ 121 h 133"/>
              <a:gd name="T14" fmla="*/ 3 w 96"/>
              <a:gd name="T15" fmla="*/ 88 h 133"/>
              <a:gd name="T16" fmla="*/ 0 w 96"/>
              <a:gd name="T17" fmla="*/ 85 h 133"/>
              <a:gd name="T18" fmla="*/ 1 w 96"/>
              <a:gd name="T19" fmla="*/ 72 h 133"/>
              <a:gd name="T20" fmla="*/ 9 w 96"/>
              <a:gd name="T21" fmla="*/ 71 h 133"/>
              <a:gd name="T22" fmla="*/ 3 w 96"/>
              <a:gd name="T23" fmla="*/ 61 h 133"/>
              <a:gd name="T24" fmla="*/ 0 w 96"/>
              <a:gd name="T25" fmla="*/ 58 h 133"/>
              <a:gd name="T26" fmla="*/ 1 w 96"/>
              <a:gd name="T27" fmla="*/ 45 h 133"/>
              <a:gd name="T28" fmla="*/ 12 w 96"/>
              <a:gd name="T29" fmla="*/ 44 h 133"/>
              <a:gd name="T30" fmla="*/ 73 w 96"/>
              <a:gd name="T31" fmla="*/ 0 h 133"/>
              <a:gd name="T32" fmla="*/ 93 w 96"/>
              <a:gd name="T33" fmla="*/ 4 h 133"/>
              <a:gd name="T34" fmla="*/ 89 w 96"/>
              <a:gd name="T35" fmla="*/ 21 h 133"/>
              <a:gd name="T36" fmla="*/ 86 w 96"/>
              <a:gd name="T37" fmla="*/ 23 h 133"/>
              <a:gd name="T38" fmla="*/ 84 w 96"/>
              <a:gd name="T39" fmla="*/ 23 h 133"/>
              <a:gd name="T40" fmla="*/ 81 w 96"/>
              <a:gd name="T41" fmla="*/ 22 h 133"/>
              <a:gd name="T42" fmla="*/ 75 w 96"/>
              <a:gd name="T43" fmla="*/ 22 h 133"/>
              <a:gd name="T44" fmla="*/ 51 w 96"/>
              <a:gd name="T45" fmla="*/ 28 h 133"/>
              <a:gd name="T46" fmla="*/ 81 w 96"/>
              <a:gd name="T47" fmla="*/ 44 h 133"/>
              <a:gd name="T48" fmla="*/ 84 w 96"/>
              <a:gd name="T49" fmla="*/ 48 h 133"/>
              <a:gd name="T50" fmla="*/ 79 w 96"/>
              <a:gd name="T51" fmla="*/ 61 h 133"/>
              <a:gd name="T52" fmla="*/ 33 w 96"/>
              <a:gd name="T53" fmla="*/ 71 h 133"/>
              <a:gd name="T54" fmla="*/ 79 w 96"/>
              <a:gd name="T55" fmla="*/ 72 h 133"/>
              <a:gd name="T56" fmla="*/ 77 w 96"/>
              <a:gd name="T57" fmla="*/ 85 h 133"/>
              <a:gd name="T58" fmla="*/ 74 w 96"/>
              <a:gd name="T59" fmla="*/ 88 h 133"/>
              <a:gd name="T60" fmla="*/ 52 w 96"/>
              <a:gd name="T61" fmla="*/ 105 h 133"/>
              <a:gd name="T62" fmla="*/ 77 w 96"/>
              <a:gd name="T63" fmla="*/ 112 h 133"/>
              <a:gd name="T64" fmla="*/ 83 w 96"/>
              <a:gd name="T65" fmla="*/ 111 h 133"/>
              <a:gd name="T66" fmla="*/ 87 w 96"/>
              <a:gd name="T67" fmla="*/ 110 h 133"/>
              <a:gd name="T68" fmla="*/ 88 w 96"/>
              <a:gd name="T69" fmla="*/ 110 h 133"/>
              <a:gd name="T70" fmla="*/ 92 w 96"/>
              <a:gd name="T71" fmla="*/ 1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33">
                <a:moveTo>
                  <a:pt x="92" y="112"/>
                </a:moveTo>
                <a:cubicBezTo>
                  <a:pt x="95" y="127"/>
                  <a:pt x="95" y="127"/>
                  <a:pt x="95" y="127"/>
                </a:cubicBezTo>
                <a:cubicBezTo>
                  <a:pt x="96" y="128"/>
                  <a:pt x="95" y="128"/>
                  <a:pt x="95" y="129"/>
                </a:cubicBezTo>
                <a:cubicBezTo>
                  <a:pt x="95" y="130"/>
                  <a:pt x="94" y="130"/>
                  <a:pt x="93" y="130"/>
                </a:cubicBezTo>
                <a:cubicBezTo>
                  <a:pt x="93" y="130"/>
                  <a:pt x="93" y="130"/>
                  <a:pt x="93" y="130"/>
                </a:cubicBezTo>
                <a:cubicBezTo>
                  <a:pt x="93" y="131"/>
                  <a:pt x="92" y="131"/>
                  <a:pt x="92" y="131"/>
                </a:cubicBezTo>
                <a:cubicBezTo>
                  <a:pt x="92" y="131"/>
                  <a:pt x="91" y="131"/>
                  <a:pt x="91" y="131"/>
                </a:cubicBezTo>
                <a:cubicBezTo>
                  <a:pt x="90" y="131"/>
                  <a:pt x="89" y="132"/>
                  <a:pt x="88" y="132"/>
                </a:cubicBezTo>
                <a:cubicBezTo>
                  <a:pt x="88" y="132"/>
                  <a:pt x="87" y="132"/>
                  <a:pt x="86" y="132"/>
                </a:cubicBezTo>
                <a:cubicBezTo>
                  <a:pt x="85" y="132"/>
                  <a:pt x="84" y="132"/>
                  <a:pt x="83" y="133"/>
                </a:cubicBezTo>
                <a:cubicBezTo>
                  <a:pt x="82" y="133"/>
                  <a:pt x="81" y="133"/>
                  <a:pt x="80" y="133"/>
                </a:cubicBezTo>
                <a:cubicBezTo>
                  <a:pt x="79" y="133"/>
                  <a:pt x="78" y="133"/>
                  <a:pt x="77" y="133"/>
                </a:cubicBezTo>
                <a:cubicBezTo>
                  <a:pt x="75" y="133"/>
                  <a:pt x="74" y="133"/>
                  <a:pt x="73" y="133"/>
                </a:cubicBezTo>
                <a:cubicBezTo>
                  <a:pt x="58" y="133"/>
                  <a:pt x="45" y="129"/>
                  <a:pt x="34" y="121"/>
                </a:cubicBezTo>
                <a:cubicBezTo>
                  <a:pt x="23" y="113"/>
                  <a:pt x="16" y="102"/>
                  <a:pt x="12" y="88"/>
                </a:cubicBezTo>
                <a:cubicBezTo>
                  <a:pt x="3" y="88"/>
                  <a:pt x="3" y="88"/>
                  <a:pt x="3" y="88"/>
                </a:cubicBezTo>
                <a:cubicBezTo>
                  <a:pt x="2" y="88"/>
                  <a:pt x="1" y="88"/>
                  <a:pt x="1" y="87"/>
                </a:cubicBezTo>
                <a:cubicBezTo>
                  <a:pt x="0" y="86"/>
                  <a:pt x="0" y="86"/>
                  <a:pt x="0" y="85"/>
                </a:cubicBezTo>
                <a:cubicBezTo>
                  <a:pt x="0" y="74"/>
                  <a:pt x="0" y="74"/>
                  <a:pt x="0" y="74"/>
                </a:cubicBezTo>
                <a:cubicBezTo>
                  <a:pt x="0" y="73"/>
                  <a:pt x="0" y="73"/>
                  <a:pt x="1" y="72"/>
                </a:cubicBezTo>
                <a:cubicBezTo>
                  <a:pt x="1" y="71"/>
                  <a:pt x="2" y="71"/>
                  <a:pt x="3" y="71"/>
                </a:cubicBezTo>
                <a:cubicBezTo>
                  <a:pt x="9" y="71"/>
                  <a:pt x="9" y="71"/>
                  <a:pt x="9" y="71"/>
                </a:cubicBezTo>
                <a:cubicBezTo>
                  <a:pt x="9" y="68"/>
                  <a:pt x="9" y="64"/>
                  <a:pt x="9" y="61"/>
                </a:cubicBezTo>
                <a:cubicBezTo>
                  <a:pt x="3" y="61"/>
                  <a:pt x="3" y="61"/>
                  <a:pt x="3" y="61"/>
                </a:cubicBezTo>
                <a:cubicBezTo>
                  <a:pt x="2" y="61"/>
                  <a:pt x="1" y="61"/>
                  <a:pt x="1" y="60"/>
                </a:cubicBezTo>
                <a:cubicBezTo>
                  <a:pt x="0" y="60"/>
                  <a:pt x="0" y="59"/>
                  <a:pt x="0" y="58"/>
                </a:cubicBezTo>
                <a:cubicBezTo>
                  <a:pt x="0" y="47"/>
                  <a:pt x="0" y="47"/>
                  <a:pt x="0" y="47"/>
                </a:cubicBezTo>
                <a:cubicBezTo>
                  <a:pt x="0" y="47"/>
                  <a:pt x="0" y="46"/>
                  <a:pt x="1" y="45"/>
                </a:cubicBezTo>
                <a:cubicBezTo>
                  <a:pt x="1" y="45"/>
                  <a:pt x="2" y="44"/>
                  <a:pt x="3" y="44"/>
                </a:cubicBezTo>
                <a:cubicBezTo>
                  <a:pt x="12" y="44"/>
                  <a:pt x="12" y="44"/>
                  <a:pt x="12" y="44"/>
                </a:cubicBezTo>
                <a:cubicBezTo>
                  <a:pt x="16" y="31"/>
                  <a:pt x="24" y="20"/>
                  <a:pt x="35" y="12"/>
                </a:cubicBezTo>
                <a:cubicBezTo>
                  <a:pt x="46" y="4"/>
                  <a:pt x="59" y="0"/>
                  <a:pt x="73" y="0"/>
                </a:cubicBezTo>
                <a:cubicBezTo>
                  <a:pt x="79" y="0"/>
                  <a:pt x="86" y="1"/>
                  <a:pt x="91" y="2"/>
                </a:cubicBezTo>
                <a:cubicBezTo>
                  <a:pt x="92" y="3"/>
                  <a:pt x="93" y="3"/>
                  <a:pt x="93" y="4"/>
                </a:cubicBezTo>
                <a:cubicBezTo>
                  <a:pt x="94" y="5"/>
                  <a:pt x="94" y="5"/>
                  <a:pt x="93" y="6"/>
                </a:cubicBezTo>
                <a:cubicBezTo>
                  <a:pt x="89" y="21"/>
                  <a:pt x="89" y="21"/>
                  <a:pt x="89" y="21"/>
                </a:cubicBezTo>
                <a:cubicBezTo>
                  <a:pt x="89" y="22"/>
                  <a:pt x="89" y="23"/>
                  <a:pt x="88" y="23"/>
                </a:cubicBezTo>
                <a:cubicBezTo>
                  <a:pt x="87" y="23"/>
                  <a:pt x="87" y="24"/>
                  <a:pt x="86" y="23"/>
                </a:cubicBezTo>
                <a:cubicBezTo>
                  <a:pt x="85" y="23"/>
                  <a:pt x="85" y="23"/>
                  <a:pt x="85" y="23"/>
                </a:cubicBezTo>
                <a:cubicBezTo>
                  <a:pt x="85" y="23"/>
                  <a:pt x="85" y="23"/>
                  <a:pt x="84" y="23"/>
                </a:cubicBezTo>
                <a:cubicBezTo>
                  <a:pt x="84" y="23"/>
                  <a:pt x="83" y="23"/>
                  <a:pt x="83" y="23"/>
                </a:cubicBezTo>
                <a:cubicBezTo>
                  <a:pt x="82" y="22"/>
                  <a:pt x="81" y="22"/>
                  <a:pt x="81" y="22"/>
                </a:cubicBezTo>
                <a:cubicBezTo>
                  <a:pt x="80" y="22"/>
                  <a:pt x="79" y="22"/>
                  <a:pt x="78" y="22"/>
                </a:cubicBezTo>
                <a:cubicBezTo>
                  <a:pt x="77" y="22"/>
                  <a:pt x="76" y="22"/>
                  <a:pt x="75" y="22"/>
                </a:cubicBezTo>
                <a:cubicBezTo>
                  <a:pt x="74" y="22"/>
                  <a:pt x="73" y="22"/>
                  <a:pt x="73" y="22"/>
                </a:cubicBezTo>
                <a:cubicBezTo>
                  <a:pt x="65" y="22"/>
                  <a:pt x="58" y="24"/>
                  <a:pt x="51" y="28"/>
                </a:cubicBezTo>
                <a:cubicBezTo>
                  <a:pt x="45" y="32"/>
                  <a:pt x="40" y="37"/>
                  <a:pt x="37" y="44"/>
                </a:cubicBezTo>
                <a:cubicBezTo>
                  <a:pt x="81" y="44"/>
                  <a:pt x="81" y="44"/>
                  <a:pt x="81" y="44"/>
                </a:cubicBezTo>
                <a:cubicBezTo>
                  <a:pt x="82" y="44"/>
                  <a:pt x="83" y="45"/>
                  <a:pt x="84" y="46"/>
                </a:cubicBezTo>
                <a:cubicBezTo>
                  <a:pt x="84" y="46"/>
                  <a:pt x="85" y="47"/>
                  <a:pt x="84" y="48"/>
                </a:cubicBezTo>
                <a:cubicBezTo>
                  <a:pt x="82" y="59"/>
                  <a:pt x="82" y="59"/>
                  <a:pt x="82" y="59"/>
                </a:cubicBezTo>
                <a:cubicBezTo>
                  <a:pt x="82" y="60"/>
                  <a:pt x="81" y="61"/>
                  <a:pt x="79" y="61"/>
                </a:cubicBezTo>
                <a:cubicBezTo>
                  <a:pt x="33" y="61"/>
                  <a:pt x="33" y="61"/>
                  <a:pt x="33" y="61"/>
                </a:cubicBezTo>
                <a:cubicBezTo>
                  <a:pt x="33" y="64"/>
                  <a:pt x="33" y="67"/>
                  <a:pt x="33" y="71"/>
                </a:cubicBezTo>
                <a:cubicBezTo>
                  <a:pt x="76" y="71"/>
                  <a:pt x="76" y="71"/>
                  <a:pt x="76" y="71"/>
                </a:cubicBezTo>
                <a:cubicBezTo>
                  <a:pt x="77" y="71"/>
                  <a:pt x="78" y="72"/>
                  <a:pt x="79" y="72"/>
                </a:cubicBezTo>
                <a:cubicBezTo>
                  <a:pt x="79" y="73"/>
                  <a:pt x="79" y="74"/>
                  <a:pt x="79" y="75"/>
                </a:cubicBezTo>
                <a:cubicBezTo>
                  <a:pt x="77" y="85"/>
                  <a:pt x="77" y="85"/>
                  <a:pt x="77" y="85"/>
                </a:cubicBezTo>
                <a:cubicBezTo>
                  <a:pt x="77" y="86"/>
                  <a:pt x="76" y="87"/>
                  <a:pt x="76" y="87"/>
                </a:cubicBezTo>
                <a:cubicBezTo>
                  <a:pt x="75" y="88"/>
                  <a:pt x="75" y="88"/>
                  <a:pt x="74" y="88"/>
                </a:cubicBezTo>
                <a:cubicBezTo>
                  <a:pt x="37" y="88"/>
                  <a:pt x="37" y="88"/>
                  <a:pt x="37" y="88"/>
                </a:cubicBezTo>
                <a:cubicBezTo>
                  <a:pt x="40" y="95"/>
                  <a:pt x="45" y="101"/>
                  <a:pt x="52" y="105"/>
                </a:cubicBezTo>
                <a:cubicBezTo>
                  <a:pt x="58" y="110"/>
                  <a:pt x="65" y="112"/>
                  <a:pt x="73" y="112"/>
                </a:cubicBezTo>
                <a:cubicBezTo>
                  <a:pt x="74" y="112"/>
                  <a:pt x="75" y="112"/>
                  <a:pt x="77" y="112"/>
                </a:cubicBezTo>
                <a:cubicBezTo>
                  <a:pt x="78" y="112"/>
                  <a:pt x="79" y="112"/>
                  <a:pt x="80" y="111"/>
                </a:cubicBezTo>
                <a:cubicBezTo>
                  <a:pt x="81" y="111"/>
                  <a:pt x="82" y="111"/>
                  <a:pt x="83" y="111"/>
                </a:cubicBezTo>
                <a:cubicBezTo>
                  <a:pt x="83" y="111"/>
                  <a:pt x="84" y="111"/>
                  <a:pt x="85" y="111"/>
                </a:cubicBezTo>
                <a:cubicBezTo>
                  <a:pt x="86" y="110"/>
                  <a:pt x="86" y="110"/>
                  <a:pt x="87" y="110"/>
                </a:cubicBezTo>
                <a:cubicBezTo>
                  <a:pt x="87" y="110"/>
                  <a:pt x="87" y="110"/>
                  <a:pt x="88" y="110"/>
                </a:cubicBezTo>
                <a:cubicBezTo>
                  <a:pt x="88" y="110"/>
                  <a:pt x="88" y="110"/>
                  <a:pt x="88" y="110"/>
                </a:cubicBezTo>
                <a:cubicBezTo>
                  <a:pt x="89" y="109"/>
                  <a:pt x="90" y="109"/>
                  <a:pt x="91" y="110"/>
                </a:cubicBezTo>
                <a:cubicBezTo>
                  <a:pt x="91" y="110"/>
                  <a:pt x="92" y="111"/>
                  <a:pt x="92" y="1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2" name="Freeform 310"/>
          <p:cNvSpPr/>
          <p:nvPr/>
        </p:nvSpPr>
        <p:spPr bwMode="auto">
          <a:xfrm>
            <a:off x="8784999" y="4834403"/>
            <a:ext cx="138286" cy="190143"/>
          </a:xfrm>
          <a:custGeom>
            <a:avLst/>
            <a:gdLst>
              <a:gd name="T0" fmla="*/ 96 w 96"/>
              <a:gd name="T1" fmla="*/ 96 h 133"/>
              <a:gd name="T2" fmla="*/ 96 w 96"/>
              <a:gd name="T3" fmla="*/ 130 h 133"/>
              <a:gd name="T4" fmla="*/ 95 w 96"/>
              <a:gd name="T5" fmla="*/ 133 h 133"/>
              <a:gd name="T6" fmla="*/ 93 w 96"/>
              <a:gd name="T7" fmla="*/ 133 h 133"/>
              <a:gd name="T8" fmla="*/ 3 w 96"/>
              <a:gd name="T9" fmla="*/ 133 h 133"/>
              <a:gd name="T10" fmla="*/ 1 w 96"/>
              <a:gd name="T11" fmla="*/ 133 h 133"/>
              <a:gd name="T12" fmla="*/ 0 w 96"/>
              <a:gd name="T13" fmla="*/ 130 h 133"/>
              <a:gd name="T14" fmla="*/ 0 w 96"/>
              <a:gd name="T15" fmla="*/ 116 h 133"/>
              <a:gd name="T16" fmla="*/ 1 w 96"/>
              <a:gd name="T17" fmla="*/ 114 h 133"/>
              <a:gd name="T18" fmla="*/ 3 w 96"/>
              <a:gd name="T19" fmla="*/ 113 h 133"/>
              <a:gd name="T20" fmla="*/ 12 w 96"/>
              <a:gd name="T21" fmla="*/ 113 h 133"/>
              <a:gd name="T22" fmla="*/ 12 w 96"/>
              <a:gd name="T23" fmla="*/ 77 h 133"/>
              <a:gd name="T24" fmla="*/ 3 w 96"/>
              <a:gd name="T25" fmla="*/ 77 h 133"/>
              <a:gd name="T26" fmla="*/ 1 w 96"/>
              <a:gd name="T27" fmla="*/ 76 h 133"/>
              <a:gd name="T28" fmla="*/ 0 w 96"/>
              <a:gd name="T29" fmla="*/ 74 h 133"/>
              <a:gd name="T30" fmla="*/ 0 w 96"/>
              <a:gd name="T31" fmla="*/ 62 h 133"/>
              <a:gd name="T32" fmla="*/ 1 w 96"/>
              <a:gd name="T33" fmla="*/ 59 h 133"/>
              <a:gd name="T34" fmla="*/ 3 w 96"/>
              <a:gd name="T35" fmla="*/ 59 h 133"/>
              <a:gd name="T36" fmla="*/ 12 w 96"/>
              <a:gd name="T37" fmla="*/ 59 h 133"/>
              <a:gd name="T38" fmla="*/ 12 w 96"/>
              <a:gd name="T39" fmla="*/ 37 h 133"/>
              <a:gd name="T40" fmla="*/ 24 w 96"/>
              <a:gd name="T41" fmla="*/ 11 h 133"/>
              <a:gd name="T42" fmla="*/ 53 w 96"/>
              <a:gd name="T43" fmla="*/ 0 h 133"/>
              <a:gd name="T44" fmla="*/ 85 w 96"/>
              <a:gd name="T45" fmla="*/ 12 h 133"/>
              <a:gd name="T46" fmla="*/ 86 w 96"/>
              <a:gd name="T47" fmla="*/ 14 h 133"/>
              <a:gd name="T48" fmla="*/ 85 w 96"/>
              <a:gd name="T49" fmla="*/ 16 h 133"/>
              <a:gd name="T50" fmla="*/ 76 w 96"/>
              <a:gd name="T51" fmla="*/ 28 h 133"/>
              <a:gd name="T52" fmla="*/ 73 w 96"/>
              <a:gd name="T53" fmla="*/ 29 h 133"/>
              <a:gd name="T54" fmla="*/ 71 w 96"/>
              <a:gd name="T55" fmla="*/ 29 h 133"/>
              <a:gd name="T56" fmla="*/ 69 w 96"/>
              <a:gd name="T57" fmla="*/ 27 h 133"/>
              <a:gd name="T58" fmla="*/ 62 w 96"/>
              <a:gd name="T59" fmla="*/ 24 h 133"/>
              <a:gd name="T60" fmla="*/ 53 w 96"/>
              <a:gd name="T61" fmla="*/ 22 h 133"/>
              <a:gd name="T62" fmla="*/ 41 w 96"/>
              <a:gd name="T63" fmla="*/ 27 h 133"/>
              <a:gd name="T64" fmla="*/ 36 w 96"/>
              <a:gd name="T65" fmla="*/ 38 h 133"/>
              <a:gd name="T66" fmla="*/ 36 w 96"/>
              <a:gd name="T67" fmla="*/ 59 h 133"/>
              <a:gd name="T68" fmla="*/ 64 w 96"/>
              <a:gd name="T69" fmla="*/ 59 h 133"/>
              <a:gd name="T70" fmla="*/ 67 w 96"/>
              <a:gd name="T71" fmla="*/ 59 h 133"/>
              <a:gd name="T72" fmla="*/ 67 w 96"/>
              <a:gd name="T73" fmla="*/ 62 h 133"/>
              <a:gd name="T74" fmla="*/ 67 w 96"/>
              <a:gd name="T75" fmla="*/ 74 h 133"/>
              <a:gd name="T76" fmla="*/ 67 w 96"/>
              <a:gd name="T77" fmla="*/ 76 h 133"/>
              <a:gd name="T78" fmla="*/ 64 w 96"/>
              <a:gd name="T79" fmla="*/ 77 h 133"/>
              <a:gd name="T80" fmla="*/ 36 w 96"/>
              <a:gd name="T81" fmla="*/ 77 h 133"/>
              <a:gd name="T82" fmla="*/ 36 w 96"/>
              <a:gd name="T83" fmla="*/ 113 h 133"/>
              <a:gd name="T84" fmla="*/ 75 w 96"/>
              <a:gd name="T85" fmla="*/ 113 h 133"/>
              <a:gd name="T86" fmla="*/ 75 w 96"/>
              <a:gd name="T87" fmla="*/ 96 h 133"/>
              <a:gd name="T88" fmla="*/ 76 w 96"/>
              <a:gd name="T89" fmla="*/ 94 h 133"/>
              <a:gd name="T90" fmla="*/ 78 w 96"/>
              <a:gd name="T91" fmla="*/ 93 h 133"/>
              <a:gd name="T92" fmla="*/ 93 w 96"/>
              <a:gd name="T93" fmla="*/ 93 h 133"/>
              <a:gd name="T94" fmla="*/ 95 w 96"/>
              <a:gd name="T95" fmla="*/ 94 h 133"/>
              <a:gd name="T96" fmla="*/ 96 w 96"/>
              <a:gd name="T97" fmla="*/ 9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6" h="133">
                <a:moveTo>
                  <a:pt x="96" y="96"/>
                </a:moveTo>
                <a:cubicBezTo>
                  <a:pt x="96" y="130"/>
                  <a:pt x="96" y="130"/>
                  <a:pt x="96" y="130"/>
                </a:cubicBezTo>
                <a:cubicBezTo>
                  <a:pt x="96" y="131"/>
                  <a:pt x="96" y="132"/>
                  <a:pt x="95" y="133"/>
                </a:cubicBezTo>
                <a:cubicBezTo>
                  <a:pt x="95" y="133"/>
                  <a:pt x="94" y="133"/>
                  <a:pt x="93" y="133"/>
                </a:cubicBezTo>
                <a:cubicBezTo>
                  <a:pt x="3" y="133"/>
                  <a:pt x="3" y="133"/>
                  <a:pt x="3" y="133"/>
                </a:cubicBezTo>
                <a:cubicBezTo>
                  <a:pt x="2" y="133"/>
                  <a:pt x="1" y="133"/>
                  <a:pt x="1" y="133"/>
                </a:cubicBezTo>
                <a:cubicBezTo>
                  <a:pt x="0" y="132"/>
                  <a:pt x="0" y="131"/>
                  <a:pt x="0" y="130"/>
                </a:cubicBezTo>
                <a:cubicBezTo>
                  <a:pt x="0" y="116"/>
                  <a:pt x="0" y="116"/>
                  <a:pt x="0" y="116"/>
                </a:cubicBezTo>
                <a:cubicBezTo>
                  <a:pt x="0" y="115"/>
                  <a:pt x="0" y="115"/>
                  <a:pt x="1" y="114"/>
                </a:cubicBezTo>
                <a:cubicBezTo>
                  <a:pt x="1" y="113"/>
                  <a:pt x="2" y="113"/>
                  <a:pt x="3" y="113"/>
                </a:cubicBezTo>
                <a:cubicBezTo>
                  <a:pt x="12" y="113"/>
                  <a:pt x="12" y="113"/>
                  <a:pt x="12" y="113"/>
                </a:cubicBezTo>
                <a:cubicBezTo>
                  <a:pt x="12" y="77"/>
                  <a:pt x="12" y="77"/>
                  <a:pt x="12" y="77"/>
                </a:cubicBezTo>
                <a:cubicBezTo>
                  <a:pt x="3" y="77"/>
                  <a:pt x="3" y="77"/>
                  <a:pt x="3" y="77"/>
                </a:cubicBezTo>
                <a:cubicBezTo>
                  <a:pt x="2" y="77"/>
                  <a:pt x="1" y="77"/>
                  <a:pt x="1" y="76"/>
                </a:cubicBezTo>
                <a:cubicBezTo>
                  <a:pt x="0" y="75"/>
                  <a:pt x="0" y="75"/>
                  <a:pt x="0" y="74"/>
                </a:cubicBezTo>
                <a:cubicBezTo>
                  <a:pt x="0" y="62"/>
                  <a:pt x="0" y="62"/>
                  <a:pt x="0" y="62"/>
                </a:cubicBezTo>
                <a:cubicBezTo>
                  <a:pt x="0" y="61"/>
                  <a:pt x="0" y="60"/>
                  <a:pt x="1" y="59"/>
                </a:cubicBezTo>
                <a:cubicBezTo>
                  <a:pt x="1" y="59"/>
                  <a:pt x="2" y="59"/>
                  <a:pt x="3" y="59"/>
                </a:cubicBezTo>
                <a:cubicBezTo>
                  <a:pt x="12" y="59"/>
                  <a:pt x="12" y="59"/>
                  <a:pt x="12" y="59"/>
                </a:cubicBezTo>
                <a:cubicBezTo>
                  <a:pt x="12" y="37"/>
                  <a:pt x="12" y="37"/>
                  <a:pt x="12" y="37"/>
                </a:cubicBezTo>
                <a:cubicBezTo>
                  <a:pt x="12" y="27"/>
                  <a:pt x="16" y="18"/>
                  <a:pt x="24" y="11"/>
                </a:cubicBezTo>
                <a:cubicBezTo>
                  <a:pt x="31" y="4"/>
                  <a:pt x="41" y="0"/>
                  <a:pt x="53" y="0"/>
                </a:cubicBezTo>
                <a:cubicBezTo>
                  <a:pt x="65" y="0"/>
                  <a:pt x="76" y="4"/>
                  <a:pt x="85" y="12"/>
                </a:cubicBezTo>
                <a:cubicBezTo>
                  <a:pt x="86" y="13"/>
                  <a:pt x="86" y="13"/>
                  <a:pt x="86" y="14"/>
                </a:cubicBezTo>
                <a:cubicBezTo>
                  <a:pt x="86" y="15"/>
                  <a:pt x="86" y="16"/>
                  <a:pt x="85" y="16"/>
                </a:cubicBezTo>
                <a:cubicBezTo>
                  <a:pt x="76" y="28"/>
                  <a:pt x="76" y="28"/>
                  <a:pt x="76" y="28"/>
                </a:cubicBezTo>
                <a:cubicBezTo>
                  <a:pt x="75" y="29"/>
                  <a:pt x="74" y="29"/>
                  <a:pt x="73" y="29"/>
                </a:cubicBezTo>
                <a:cubicBezTo>
                  <a:pt x="73" y="29"/>
                  <a:pt x="72" y="29"/>
                  <a:pt x="71" y="29"/>
                </a:cubicBezTo>
                <a:cubicBezTo>
                  <a:pt x="71" y="28"/>
                  <a:pt x="70" y="28"/>
                  <a:pt x="69" y="27"/>
                </a:cubicBezTo>
                <a:cubicBezTo>
                  <a:pt x="67" y="26"/>
                  <a:pt x="65" y="25"/>
                  <a:pt x="62" y="24"/>
                </a:cubicBezTo>
                <a:cubicBezTo>
                  <a:pt x="59" y="23"/>
                  <a:pt x="56" y="22"/>
                  <a:pt x="53" y="22"/>
                </a:cubicBezTo>
                <a:cubicBezTo>
                  <a:pt x="48" y="22"/>
                  <a:pt x="44" y="24"/>
                  <a:pt x="41" y="27"/>
                </a:cubicBezTo>
                <a:cubicBezTo>
                  <a:pt x="37" y="30"/>
                  <a:pt x="36" y="33"/>
                  <a:pt x="36" y="38"/>
                </a:cubicBezTo>
                <a:cubicBezTo>
                  <a:pt x="36" y="59"/>
                  <a:pt x="36" y="59"/>
                  <a:pt x="36" y="59"/>
                </a:cubicBezTo>
                <a:cubicBezTo>
                  <a:pt x="64" y="59"/>
                  <a:pt x="64" y="59"/>
                  <a:pt x="64" y="59"/>
                </a:cubicBezTo>
                <a:cubicBezTo>
                  <a:pt x="65" y="59"/>
                  <a:pt x="66" y="59"/>
                  <a:pt x="67" y="59"/>
                </a:cubicBezTo>
                <a:cubicBezTo>
                  <a:pt x="67" y="60"/>
                  <a:pt x="67" y="61"/>
                  <a:pt x="67" y="62"/>
                </a:cubicBezTo>
                <a:cubicBezTo>
                  <a:pt x="67" y="74"/>
                  <a:pt x="67" y="74"/>
                  <a:pt x="67" y="74"/>
                </a:cubicBezTo>
                <a:cubicBezTo>
                  <a:pt x="67" y="75"/>
                  <a:pt x="67" y="75"/>
                  <a:pt x="67" y="76"/>
                </a:cubicBezTo>
                <a:cubicBezTo>
                  <a:pt x="66" y="77"/>
                  <a:pt x="65" y="77"/>
                  <a:pt x="64" y="77"/>
                </a:cubicBezTo>
                <a:cubicBezTo>
                  <a:pt x="36" y="77"/>
                  <a:pt x="36" y="77"/>
                  <a:pt x="36" y="77"/>
                </a:cubicBezTo>
                <a:cubicBezTo>
                  <a:pt x="36" y="113"/>
                  <a:pt x="36" y="113"/>
                  <a:pt x="36" y="113"/>
                </a:cubicBezTo>
                <a:cubicBezTo>
                  <a:pt x="75" y="113"/>
                  <a:pt x="75" y="113"/>
                  <a:pt x="75" y="113"/>
                </a:cubicBezTo>
                <a:cubicBezTo>
                  <a:pt x="75" y="96"/>
                  <a:pt x="75" y="96"/>
                  <a:pt x="75" y="96"/>
                </a:cubicBezTo>
                <a:cubicBezTo>
                  <a:pt x="75" y="95"/>
                  <a:pt x="75" y="94"/>
                  <a:pt x="76" y="94"/>
                </a:cubicBezTo>
                <a:cubicBezTo>
                  <a:pt x="76" y="93"/>
                  <a:pt x="77" y="93"/>
                  <a:pt x="78" y="93"/>
                </a:cubicBezTo>
                <a:cubicBezTo>
                  <a:pt x="93" y="93"/>
                  <a:pt x="93" y="93"/>
                  <a:pt x="93" y="93"/>
                </a:cubicBezTo>
                <a:cubicBezTo>
                  <a:pt x="94" y="93"/>
                  <a:pt x="95" y="93"/>
                  <a:pt x="95" y="94"/>
                </a:cubicBezTo>
                <a:cubicBezTo>
                  <a:pt x="96" y="94"/>
                  <a:pt x="96" y="95"/>
                  <a:pt x="96" y="9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3" name="Freeform 311"/>
          <p:cNvSpPr/>
          <p:nvPr/>
        </p:nvSpPr>
        <p:spPr bwMode="auto">
          <a:xfrm>
            <a:off x="8992426" y="4817119"/>
            <a:ext cx="125321" cy="244161"/>
          </a:xfrm>
          <a:custGeom>
            <a:avLst/>
            <a:gdLst>
              <a:gd name="T0" fmla="*/ 79 w 88"/>
              <a:gd name="T1" fmla="*/ 137 h 170"/>
              <a:gd name="T2" fmla="*/ 54 w 88"/>
              <a:gd name="T3" fmla="*/ 167 h 170"/>
              <a:gd name="T4" fmla="*/ 51 w 88"/>
              <a:gd name="T5" fmla="*/ 170 h 170"/>
              <a:gd name="T6" fmla="*/ 36 w 88"/>
              <a:gd name="T7" fmla="*/ 169 h 170"/>
              <a:gd name="T8" fmla="*/ 35 w 88"/>
              <a:gd name="T9" fmla="*/ 150 h 170"/>
              <a:gd name="T10" fmla="*/ 14 w 88"/>
              <a:gd name="T11" fmla="*/ 143 h 170"/>
              <a:gd name="T12" fmla="*/ 2 w 88"/>
              <a:gd name="T13" fmla="*/ 135 h 170"/>
              <a:gd name="T14" fmla="*/ 1 w 88"/>
              <a:gd name="T15" fmla="*/ 129 h 170"/>
              <a:gd name="T16" fmla="*/ 12 w 88"/>
              <a:gd name="T17" fmla="*/ 115 h 170"/>
              <a:gd name="T18" fmla="*/ 15 w 88"/>
              <a:gd name="T19" fmla="*/ 116 h 170"/>
              <a:gd name="T20" fmla="*/ 45 w 88"/>
              <a:gd name="T21" fmla="*/ 129 h 170"/>
              <a:gd name="T22" fmla="*/ 64 w 88"/>
              <a:gd name="T23" fmla="*/ 113 h 170"/>
              <a:gd name="T24" fmla="*/ 60 w 88"/>
              <a:gd name="T25" fmla="*/ 104 h 170"/>
              <a:gd name="T26" fmla="*/ 48 w 88"/>
              <a:gd name="T27" fmla="*/ 98 h 170"/>
              <a:gd name="T28" fmla="*/ 34 w 88"/>
              <a:gd name="T29" fmla="*/ 92 h 170"/>
              <a:gd name="T30" fmla="*/ 23 w 88"/>
              <a:gd name="T31" fmla="*/ 87 h 170"/>
              <a:gd name="T32" fmla="*/ 12 w 88"/>
              <a:gd name="T33" fmla="*/ 80 h 170"/>
              <a:gd name="T34" fmla="*/ 5 w 88"/>
              <a:gd name="T35" fmla="*/ 69 h 170"/>
              <a:gd name="T36" fmla="*/ 2 w 88"/>
              <a:gd name="T37" fmla="*/ 56 h 170"/>
              <a:gd name="T38" fmla="*/ 35 w 88"/>
              <a:gd name="T39" fmla="*/ 20 h 170"/>
              <a:gd name="T40" fmla="*/ 36 w 88"/>
              <a:gd name="T41" fmla="*/ 1 h 170"/>
              <a:gd name="T42" fmla="*/ 51 w 88"/>
              <a:gd name="T43" fmla="*/ 0 h 170"/>
              <a:gd name="T44" fmla="*/ 54 w 88"/>
              <a:gd name="T45" fmla="*/ 3 h 170"/>
              <a:gd name="T46" fmla="*/ 65 w 88"/>
              <a:gd name="T47" fmla="*/ 22 h 170"/>
              <a:gd name="T48" fmla="*/ 79 w 88"/>
              <a:gd name="T49" fmla="*/ 29 h 170"/>
              <a:gd name="T50" fmla="*/ 84 w 88"/>
              <a:gd name="T51" fmla="*/ 33 h 170"/>
              <a:gd name="T52" fmla="*/ 77 w 88"/>
              <a:gd name="T53" fmla="*/ 50 h 170"/>
              <a:gd name="T54" fmla="*/ 72 w 88"/>
              <a:gd name="T55" fmla="*/ 51 h 170"/>
              <a:gd name="T56" fmla="*/ 67 w 88"/>
              <a:gd name="T57" fmla="*/ 47 h 170"/>
              <a:gd name="T58" fmla="*/ 54 w 88"/>
              <a:gd name="T59" fmla="*/ 42 h 170"/>
              <a:gd name="T60" fmla="*/ 32 w 88"/>
              <a:gd name="T61" fmla="*/ 45 h 170"/>
              <a:gd name="T62" fmla="*/ 27 w 88"/>
              <a:gd name="T63" fmla="*/ 60 h 170"/>
              <a:gd name="T64" fmla="*/ 33 w 88"/>
              <a:gd name="T65" fmla="*/ 67 h 170"/>
              <a:gd name="T66" fmla="*/ 44 w 88"/>
              <a:gd name="T67" fmla="*/ 72 h 170"/>
              <a:gd name="T68" fmla="*/ 59 w 88"/>
              <a:gd name="T69" fmla="*/ 78 h 170"/>
              <a:gd name="T70" fmla="*/ 73 w 88"/>
              <a:gd name="T71" fmla="*/ 85 h 170"/>
              <a:gd name="T72" fmla="*/ 84 w 88"/>
              <a:gd name="T73" fmla="*/ 96 h 170"/>
              <a:gd name="T74" fmla="*/ 88 w 88"/>
              <a:gd name="T75" fmla="*/ 1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170">
                <a:moveTo>
                  <a:pt x="88" y="112"/>
                </a:moveTo>
                <a:cubicBezTo>
                  <a:pt x="88" y="122"/>
                  <a:pt x="85" y="130"/>
                  <a:pt x="79" y="137"/>
                </a:cubicBezTo>
                <a:cubicBezTo>
                  <a:pt x="72" y="144"/>
                  <a:pt x="64" y="148"/>
                  <a:pt x="54" y="150"/>
                </a:cubicBezTo>
                <a:cubicBezTo>
                  <a:pt x="54" y="167"/>
                  <a:pt x="54" y="167"/>
                  <a:pt x="54" y="167"/>
                </a:cubicBezTo>
                <a:cubicBezTo>
                  <a:pt x="54" y="167"/>
                  <a:pt x="54" y="168"/>
                  <a:pt x="53" y="169"/>
                </a:cubicBezTo>
                <a:cubicBezTo>
                  <a:pt x="53" y="169"/>
                  <a:pt x="52" y="170"/>
                  <a:pt x="51" y="170"/>
                </a:cubicBezTo>
                <a:cubicBezTo>
                  <a:pt x="38" y="170"/>
                  <a:pt x="38" y="170"/>
                  <a:pt x="38" y="170"/>
                </a:cubicBezTo>
                <a:cubicBezTo>
                  <a:pt x="38" y="170"/>
                  <a:pt x="37" y="169"/>
                  <a:pt x="36" y="169"/>
                </a:cubicBezTo>
                <a:cubicBezTo>
                  <a:pt x="36" y="168"/>
                  <a:pt x="35" y="167"/>
                  <a:pt x="35" y="167"/>
                </a:cubicBezTo>
                <a:cubicBezTo>
                  <a:pt x="35" y="150"/>
                  <a:pt x="35" y="150"/>
                  <a:pt x="35" y="150"/>
                </a:cubicBezTo>
                <a:cubicBezTo>
                  <a:pt x="31" y="149"/>
                  <a:pt x="27" y="149"/>
                  <a:pt x="23" y="147"/>
                </a:cubicBezTo>
                <a:cubicBezTo>
                  <a:pt x="19" y="146"/>
                  <a:pt x="16" y="144"/>
                  <a:pt x="14" y="143"/>
                </a:cubicBezTo>
                <a:cubicBezTo>
                  <a:pt x="11" y="142"/>
                  <a:pt x="9" y="140"/>
                  <a:pt x="7" y="138"/>
                </a:cubicBezTo>
                <a:cubicBezTo>
                  <a:pt x="5" y="137"/>
                  <a:pt x="3" y="136"/>
                  <a:pt x="2" y="135"/>
                </a:cubicBezTo>
                <a:cubicBezTo>
                  <a:pt x="2" y="134"/>
                  <a:pt x="1" y="134"/>
                  <a:pt x="1" y="133"/>
                </a:cubicBezTo>
                <a:cubicBezTo>
                  <a:pt x="0" y="132"/>
                  <a:pt x="0" y="131"/>
                  <a:pt x="1" y="129"/>
                </a:cubicBezTo>
                <a:cubicBezTo>
                  <a:pt x="10" y="117"/>
                  <a:pt x="10" y="117"/>
                  <a:pt x="10" y="117"/>
                </a:cubicBezTo>
                <a:cubicBezTo>
                  <a:pt x="11" y="116"/>
                  <a:pt x="11" y="115"/>
                  <a:pt x="12" y="115"/>
                </a:cubicBezTo>
                <a:cubicBezTo>
                  <a:pt x="13" y="115"/>
                  <a:pt x="14" y="116"/>
                  <a:pt x="15" y="116"/>
                </a:cubicBezTo>
                <a:cubicBezTo>
                  <a:pt x="15" y="116"/>
                  <a:pt x="15" y="116"/>
                  <a:pt x="15" y="116"/>
                </a:cubicBezTo>
                <a:cubicBezTo>
                  <a:pt x="22" y="123"/>
                  <a:pt x="30" y="127"/>
                  <a:pt x="38" y="128"/>
                </a:cubicBezTo>
                <a:cubicBezTo>
                  <a:pt x="40" y="129"/>
                  <a:pt x="43" y="129"/>
                  <a:pt x="45" y="129"/>
                </a:cubicBezTo>
                <a:cubicBezTo>
                  <a:pt x="50" y="129"/>
                  <a:pt x="54" y="128"/>
                  <a:pt x="58" y="125"/>
                </a:cubicBezTo>
                <a:cubicBezTo>
                  <a:pt x="62" y="122"/>
                  <a:pt x="64" y="118"/>
                  <a:pt x="64" y="113"/>
                </a:cubicBezTo>
                <a:cubicBezTo>
                  <a:pt x="64" y="112"/>
                  <a:pt x="64" y="110"/>
                  <a:pt x="63" y="108"/>
                </a:cubicBezTo>
                <a:cubicBezTo>
                  <a:pt x="62" y="107"/>
                  <a:pt x="61" y="105"/>
                  <a:pt x="60" y="104"/>
                </a:cubicBezTo>
                <a:cubicBezTo>
                  <a:pt x="58" y="103"/>
                  <a:pt x="57" y="102"/>
                  <a:pt x="54" y="101"/>
                </a:cubicBezTo>
                <a:cubicBezTo>
                  <a:pt x="52" y="100"/>
                  <a:pt x="49" y="99"/>
                  <a:pt x="48" y="98"/>
                </a:cubicBezTo>
                <a:cubicBezTo>
                  <a:pt x="46" y="97"/>
                  <a:pt x="44" y="96"/>
                  <a:pt x="40" y="95"/>
                </a:cubicBezTo>
                <a:cubicBezTo>
                  <a:pt x="38" y="94"/>
                  <a:pt x="36" y="93"/>
                  <a:pt x="34" y="92"/>
                </a:cubicBezTo>
                <a:cubicBezTo>
                  <a:pt x="33" y="92"/>
                  <a:pt x="31" y="91"/>
                  <a:pt x="29" y="90"/>
                </a:cubicBezTo>
                <a:cubicBezTo>
                  <a:pt x="26" y="89"/>
                  <a:pt x="24" y="88"/>
                  <a:pt x="23" y="87"/>
                </a:cubicBezTo>
                <a:cubicBezTo>
                  <a:pt x="21" y="86"/>
                  <a:pt x="19" y="85"/>
                  <a:pt x="17" y="84"/>
                </a:cubicBezTo>
                <a:cubicBezTo>
                  <a:pt x="15" y="82"/>
                  <a:pt x="14" y="81"/>
                  <a:pt x="12" y="80"/>
                </a:cubicBezTo>
                <a:cubicBezTo>
                  <a:pt x="11" y="78"/>
                  <a:pt x="10" y="77"/>
                  <a:pt x="8" y="75"/>
                </a:cubicBezTo>
                <a:cubicBezTo>
                  <a:pt x="7" y="73"/>
                  <a:pt x="6" y="71"/>
                  <a:pt x="5" y="69"/>
                </a:cubicBezTo>
                <a:cubicBezTo>
                  <a:pt x="4" y="68"/>
                  <a:pt x="3" y="66"/>
                  <a:pt x="3" y="63"/>
                </a:cubicBezTo>
                <a:cubicBezTo>
                  <a:pt x="2" y="61"/>
                  <a:pt x="2" y="58"/>
                  <a:pt x="2" y="56"/>
                </a:cubicBezTo>
                <a:cubicBezTo>
                  <a:pt x="2" y="47"/>
                  <a:pt x="5" y="39"/>
                  <a:pt x="11" y="33"/>
                </a:cubicBezTo>
                <a:cubicBezTo>
                  <a:pt x="17" y="26"/>
                  <a:pt x="26" y="22"/>
                  <a:pt x="35" y="20"/>
                </a:cubicBezTo>
                <a:cubicBezTo>
                  <a:pt x="35" y="3"/>
                  <a:pt x="35" y="3"/>
                  <a:pt x="35" y="3"/>
                </a:cubicBezTo>
                <a:cubicBezTo>
                  <a:pt x="35" y="2"/>
                  <a:pt x="36" y="2"/>
                  <a:pt x="36" y="1"/>
                </a:cubicBezTo>
                <a:cubicBezTo>
                  <a:pt x="37" y="1"/>
                  <a:pt x="38" y="0"/>
                  <a:pt x="38" y="0"/>
                </a:cubicBezTo>
                <a:cubicBezTo>
                  <a:pt x="51" y="0"/>
                  <a:pt x="51" y="0"/>
                  <a:pt x="51" y="0"/>
                </a:cubicBezTo>
                <a:cubicBezTo>
                  <a:pt x="52" y="0"/>
                  <a:pt x="53" y="0"/>
                  <a:pt x="53" y="1"/>
                </a:cubicBezTo>
                <a:cubicBezTo>
                  <a:pt x="54" y="2"/>
                  <a:pt x="54" y="2"/>
                  <a:pt x="54" y="3"/>
                </a:cubicBezTo>
                <a:cubicBezTo>
                  <a:pt x="54" y="20"/>
                  <a:pt x="54" y="20"/>
                  <a:pt x="54" y="20"/>
                </a:cubicBezTo>
                <a:cubicBezTo>
                  <a:pt x="58" y="20"/>
                  <a:pt x="61" y="21"/>
                  <a:pt x="65" y="22"/>
                </a:cubicBezTo>
                <a:cubicBezTo>
                  <a:pt x="68" y="23"/>
                  <a:pt x="71" y="24"/>
                  <a:pt x="73" y="25"/>
                </a:cubicBezTo>
                <a:cubicBezTo>
                  <a:pt x="75" y="26"/>
                  <a:pt x="77" y="27"/>
                  <a:pt x="79" y="29"/>
                </a:cubicBezTo>
                <a:cubicBezTo>
                  <a:pt x="81" y="30"/>
                  <a:pt x="82" y="31"/>
                  <a:pt x="83" y="32"/>
                </a:cubicBezTo>
                <a:cubicBezTo>
                  <a:pt x="83" y="32"/>
                  <a:pt x="84" y="32"/>
                  <a:pt x="84" y="33"/>
                </a:cubicBezTo>
                <a:cubicBezTo>
                  <a:pt x="85" y="34"/>
                  <a:pt x="85" y="35"/>
                  <a:pt x="84" y="36"/>
                </a:cubicBezTo>
                <a:cubicBezTo>
                  <a:pt x="77" y="50"/>
                  <a:pt x="77" y="50"/>
                  <a:pt x="77" y="50"/>
                </a:cubicBezTo>
                <a:cubicBezTo>
                  <a:pt x="76" y="51"/>
                  <a:pt x="76" y="52"/>
                  <a:pt x="75" y="52"/>
                </a:cubicBezTo>
                <a:cubicBezTo>
                  <a:pt x="74" y="52"/>
                  <a:pt x="73" y="52"/>
                  <a:pt x="72" y="51"/>
                </a:cubicBezTo>
                <a:cubicBezTo>
                  <a:pt x="72" y="51"/>
                  <a:pt x="71" y="51"/>
                  <a:pt x="71" y="50"/>
                </a:cubicBezTo>
                <a:cubicBezTo>
                  <a:pt x="70" y="49"/>
                  <a:pt x="69" y="49"/>
                  <a:pt x="67" y="47"/>
                </a:cubicBezTo>
                <a:cubicBezTo>
                  <a:pt x="65" y="46"/>
                  <a:pt x="63" y="45"/>
                  <a:pt x="62" y="44"/>
                </a:cubicBezTo>
                <a:cubicBezTo>
                  <a:pt x="60" y="43"/>
                  <a:pt x="57" y="43"/>
                  <a:pt x="54" y="42"/>
                </a:cubicBezTo>
                <a:cubicBezTo>
                  <a:pt x="52" y="41"/>
                  <a:pt x="49" y="41"/>
                  <a:pt x="46" y="41"/>
                </a:cubicBezTo>
                <a:cubicBezTo>
                  <a:pt x="40" y="41"/>
                  <a:pt x="36" y="42"/>
                  <a:pt x="32" y="45"/>
                </a:cubicBezTo>
                <a:cubicBezTo>
                  <a:pt x="28" y="48"/>
                  <a:pt x="26" y="51"/>
                  <a:pt x="26" y="55"/>
                </a:cubicBezTo>
                <a:cubicBezTo>
                  <a:pt x="26" y="57"/>
                  <a:pt x="26" y="59"/>
                  <a:pt x="27" y="60"/>
                </a:cubicBezTo>
                <a:cubicBezTo>
                  <a:pt x="27" y="61"/>
                  <a:pt x="28" y="63"/>
                  <a:pt x="30" y="64"/>
                </a:cubicBezTo>
                <a:cubicBezTo>
                  <a:pt x="31" y="65"/>
                  <a:pt x="32" y="66"/>
                  <a:pt x="33" y="67"/>
                </a:cubicBezTo>
                <a:cubicBezTo>
                  <a:pt x="35" y="68"/>
                  <a:pt x="36" y="69"/>
                  <a:pt x="39" y="70"/>
                </a:cubicBezTo>
                <a:cubicBezTo>
                  <a:pt x="41" y="71"/>
                  <a:pt x="43" y="72"/>
                  <a:pt x="44" y="72"/>
                </a:cubicBezTo>
                <a:cubicBezTo>
                  <a:pt x="46" y="73"/>
                  <a:pt x="48" y="74"/>
                  <a:pt x="51" y="75"/>
                </a:cubicBezTo>
                <a:cubicBezTo>
                  <a:pt x="54" y="76"/>
                  <a:pt x="57" y="77"/>
                  <a:pt x="59" y="78"/>
                </a:cubicBezTo>
                <a:cubicBezTo>
                  <a:pt x="60" y="79"/>
                  <a:pt x="63" y="80"/>
                  <a:pt x="66" y="81"/>
                </a:cubicBezTo>
                <a:cubicBezTo>
                  <a:pt x="69" y="83"/>
                  <a:pt x="71" y="84"/>
                  <a:pt x="73" y="85"/>
                </a:cubicBezTo>
                <a:cubicBezTo>
                  <a:pt x="75" y="87"/>
                  <a:pt x="77" y="88"/>
                  <a:pt x="79" y="90"/>
                </a:cubicBezTo>
                <a:cubicBezTo>
                  <a:pt x="81" y="92"/>
                  <a:pt x="83" y="94"/>
                  <a:pt x="84" y="96"/>
                </a:cubicBezTo>
                <a:cubicBezTo>
                  <a:pt x="85" y="98"/>
                  <a:pt x="86" y="101"/>
                  <a:pt x="87" y="103"/>
                </a:cubicBezTo>
                <a:cubicBezTo>
                  <a:pt x="88" y="106"/>
                  <a:pt x="88" y="109"/>
                  <a:pt x="88" y="1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4" name="Freeform 312"/>
          <p:cNvSpPr/>
          <p:nvPr/>
        </p:nvSpPr>
        <p:spPr bwMode="auto">
          <a:xfrm>
            <a:off x="9186891" y="4834403"/>
            <a:ext cx="120999" cy="190143"/>
          </a:xfrm>
          <a:custGeom>
            <a:avLst/>
            <a:gdLst>
              <a:gd name="T0" fmla="*/ 84 w 84"/>
              <a:gd name="T1" fmla="*/ 33 h 133"/>
              <a:gd name="T2" fmla="*/ 84 w 84"/>
              <a:gd name="T3" fmla="*/ 42 h 133"/>
              <a:gd name="T4" fmla="*/ 84 w 84"/>
              <a:gd name="T5" fmla="*/ 44 h 133"/>
              <a:gd name="T6" fmla="*/ 81 w 84"/>
              <a:gd name="T7" fmla="*/ 45 h 133"/>
              <a:gd name="T8" fmla="*/ 66 w 84"/>
              <a:gd name="T9" fmla="*/ 45 h 133"/>
              <a:gd name="T10" fmla="*/ 53 w 84"/>
              <a:gd name="T11" fmla="*/ 67 h 133"/>
              <a:gd name="T12" fmla="*/ 27 w 84"/>
              <a:gd name="T13" fmla="*/ 78 h 133"/>
              <a:gd name="T14" fmla="*/ 71 w 84"/>
              <a:gd name="T15" fmla="*/ 129 h 133"/>
              <a:gd name="T16" fmla="*/ 71 w 84"/>
              <a:gd name="T17" fmla="*/ 132 h 133"/>
              <a:gd name="T18" fmla="*/ 68 w 84"/>
              <a:gd name="T19" fmla="*/ 133 h 133"/>
              <a:gd name="T20" fmla="*/ 50 w 84"/>
              <a:gd name="T21" fmla="*/ 133 h 133"/>
              <a:gd name="T22" fmla="*/ 47 w 84"/>
              <a:gd name="T23" fmla="*/ 132 h 133"/>
              <a:gd name="T24" fmla="*/ 0 w 84"/>
              <a:gd name="T25" fmla="*/ 78 h 133"/>
              <a:gd name="T26" fmla="*/ 0 w 84"/>
              <a:gd name="T27" fmla="*/ 76 h 133"/>
              <a:gd name="T28" fmla="*/ 0 w 84"/>
              <a:gd name="T29" fmla="*/ 64 h 133"/>
              <a:gd name="T30" fmla="*/ 0 w 84"/>
              <a:gd name="T31" fmla="*/ 62 h 133"/>
              <a:gd name="T32" fmla="*/ 3 w 84"/>
              <a:gd name="T33" fmla="*/ 61 h 133"/>
              <a:gd name="T34" fmla="*/ 13 w 84"/>
              <a:gd name="T35" fmla="*/ 61 h 133"/>
              <a:gd name="T36" fmla="*/ 33 w 84"/>
              <a:gd name="T37" fmla="*/ 57 h 133"/>
              <a:gd name="T38" fmla="*/ 43 w 84"/>
              <a:gd name="T39" fmla="*/ 45 h 133"/>
              <a:gd name="T40" fmla="*/ 3 w 84"/>
              <a:gd name="T41" fmla="*/ 45 h 133"/>
              <a:gd name="T42" fmla="*/ 0 w 84"/>
              <a:gd name="T43" fmla="*/ 44 h 133"/>
              <a:gd name="T44" fmla="*/ 0 w 84"/>
              <a:gd name="T45" fmla="*/ 42 h 133"/>
              <a:gd name="T46" fmla="*/ 0 w 84"/>
              <a:gd name="T47" fmla="*/ 33 h 133"/>
              <a:gd name="T48" fmla="*/ 0 w 84"/>
              <a:gd name="T49" fmla="*/ 30 h 133"/>
              <a:gd name="T50" fmla="*/ 3 w 84"/>
              <a:gd name="T51" fmla="*/ 30 h 133"/>
              <a:gd name="T52" fmla="*/ 42 w 84"/>
              <a:gd name="T53" fmla="*/ 30 h 133"/>
              <a:gd name="T54" fmla="*/ 16 w 84"/>
              <a:gd name="T55" fmla="*/ 19 h 133"/>
              <a:gd name="T56" fmla="*/ 3 w 84"/>
              <a:gd name="T57" fmla="*/ 19 h 133"/>
              <a:gd name="T58" fmla="*/ 0 w 84"/>
              <a:gd name="T59" fmla="*/ 18 h 133"/>
              <a:gd name="T60" fmla="*/ 0 w 84"/>
              <a:gd name="T61" fmla="*/ 16 h 133"/>
              <a:gd name="T62" fmla="*/ 0 w 84"/>
              <a:gd name="T63" fmla="*/ 3 h 133"/>
              <a:gd name="T64" fmla="*/ 0 w 84"/>
              <a:gd name="T65" fmla="*/ 1 h 133"/>
              <a:gd name="T66" fmla="*/ 3 w 84"/>
              <a:gd name="T67" fmla="*/ 0 h 133"/>
              <a:gd name="T68" fmla="*/ 81 w 84"/>
              <a:gd name="T69" fmla="*/ 0 h 133"/>
              <a:gd name="T70" fmla="*/ 83 w 84"/>
              <a:gd name="T71" fmla="*/ 1 h 133"/>
              <a:gd name="T72" fmla="*/ 84 w 84"/>
              <a:gd name="T73" fmla="*/ 3 h 133"/>
              <a:gd name="T74" fmla="*/ 84 w 84"/>
              <a:gd name="T75" fmla="*/ 13 h 133"/>
              <a:gd name="T76" fmla="*/ 83 w 84"/>
              <a:gd name="T77" fmla="*/ 15 h 133"/>
              <a:gd name="T78" fmla="*/ 81 w 84"/>
              <a:gd name="T79" fmla="*/ 16 h 133"/>
              <a:gd name="T80" fmla="*/ 59 w 84"/>
              <a:gd name="T81" fmla="*/ 16 h 133"/>
              <a:gd name="T82" fmla="*/ 65 w 84"/>
              <a:gd name="T83" fmla="*/ 30 h 133"/>
              <a:gd name="T84" fmla="*/ 81 w 84"/>
              <a:gd name="T85" fmla="*/ 30 h 133"/>
              <a:gd name="T86" fmla="*/ 84 w 84"/>
              <a:gd name="T87" fmla="*/ 30 h 133"/>
              <a:gd name="T88" fmla="*/ 84 w 84"/>
              <a:gd name="T8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 h="133">
                <a:moveTo>
                  <a:pt x="84" y="33"/>
                </a:moveTo>
                <a:cubicBezTo>
                  <a:pt x="84" y="42"/>
                  <a:pt x="84" y="42"/>
                  <a:pt x="84" y="42"/>
                </a:cubicBezTo>
                <a:cubicBezTo>
                  <a:pt x="84" y="43"/>
                  <a:pt x="84" y="44"/>
                  <a:pt x="84" y="44"/>
                </a:cubicBezTo>
                <a:cubicBezTo>
                  <a:pt x="83" y="45"/>
                  <a:pt x="82" y="45"/>
                  <a:pt x="81" y="45"/>
                </a:cubicBezTo>
                <a:cubicBezTo>
                  <a:pt x="66" y="45"/>
                  <a:pt x="66" y="45"/>
                  <a:pt x="66" y="45"/>
                </a:cubicBezTo>
                <a:cubicBezTo>
                  <a:pt x="64" y="54"/>
                  <a:pt x="60" y="62"/>
                  <a:pt x="53" y="67"/>
                </a:cubicBezTo>
                <a:cubicBezTo>
                  <a:pt x="47" y="73"/>
                  <a:pt x="38" y="77"/>
                  <a:pt x="27" y="78"/>
                </a:cubicBezTo>
                <a:cubicBezTo>
                  <a:pt x="38" y="89"/>
                  <a:pt x="52" y="106"/>
                  <a:pt x="71" y="129"/>
                </a:cubicBezTo>
                <a:cubicBezTo>
                  <a:pt x="71" y="130"/>
                  <a:pt x="72" y="131"/>
                  <a:pt x="71" y="132"/>
                </a:cubicBezTo>
                <a:cubicBezTo>
                  <a:pt x="70" y="133"/>
                  <a:pt x="70" y="133"/>
                  <a:pt x="68" y="133"/>
                </a:cubicBezTo>
                <a:cubicBezTo>
                  <a:pt x="50" y="133"/>
                  <a:pt x="50" y="133"/>
                  <a:pt x="50" y="133"/>
                </a:cubicBezTo>
                <a:cubicBezTo>
                  <a:pt x="49" y="133"/>
                  <a:pt x="48" y="133"/>
                  <a:pt x="47" y="132"/>
                </a:cubicBezTo>
                <a:cubicBezTo>
                  <a:pt x="28" y="109"/>
                  <a:pt x="12" y="91"/>
                  <a:pt x="0" y="78"/>
                </a:cubicBezTo>
                <a:cubicBezTo>
                  <a:pt x="0" y="78"/>
                  <a:pt x="0" y="77"/>
                  <a:pt x="0" y="76"/>
                </a:cubicBezTo>
                <a:cubicBezTo>
                  <a:pt x="0" y="64"/>
                  <a:pt x="0" y="64"/>
                  <a:pt x="0" y="64"/>
                </a:cubicBezTo>
                <a:cubicBezTo>
                  <a:pt x="0" y="63"/>
                  <a:pt x="0" y="63"/>
                  <a:pt x="0" y="62"/>
                </a:cubicBezTo>
                <a:cubicBezTo>
                  <a:pt x="1" y="61"/>
                  <a:pt x="2" y="61"/>
                  <a:pt x="3" y="61"/>
                </a:cubicBezTo>
                <a:cubicBezTo>
                  <a:pt x="13" y="61"/>
                  <a:pt x="13" y="61"/>
                  <a:pt x="13" y="61"/>
                </a:cubicBezTo>
                <a:cubicBezTo>
                  <a:pt x="21" y="61"/>
                  <a:pt x="28" y="60"/>
                  <a:pt x="33" y="57"/>
                </a:cubicBezTo>
                <a:cubicBezTo>
                  <a:pt x="38" y="54"/>
                  <a:pt x="42" y="50"/>
                  <a:pt x="43" y="45"/>
                </a:cubicBezTo>
                <a:cubicBezTo>
                  <a:pt x="3" y="45"/>
                  <a:pt x="3" y="45"/>
                  <a:pt x="3" y="45"/>
                </a:cubicBezTo>
                <a:cubicBezTo>
                  <a:pt x="2" y="45"/>
                  <a:pt x="1" y="45"/>
                  <a:pt x="0" y="44"/>
                </a:cubicBezTo>
                <a:cubicBezTo>
                  <a:pt x="0" y="44"/>
                  <a:pt x="0" y="43"/>
                  <a:pt x="0" y="42"/>
                </a:cubicBezTo>
                <a:cubicBezTo>
                  <a:pt x="0" y="33"/>
                  <a:pt x="0" y="33"/>
                  <a:pt x="0" y="33"/>
                </a:cubicBezTo>
                <a:cubicBezTo>
                  <a:pt x="0" y="32"/>
                  <a:pt x="0" y="31"/>
                  <a:pt x="0" y="30"/>
                </a:cubicBezTo>
                <a:cubicBezTo>
                  <a:pt x="1" y="30"/>
                  <a:pt x="2" y="30"/>
                  <a:pt x="3" y="30"/>
                </a:cubicBezTo>
                <a:cubicBezTo>
                  <a:pt x="42" y="30"/>
                  <a:pt x="42" y="30"/>
                  <a:pt x="42" y="30"/>
                </a:cubicBezTo>
                <a:cubicBezTo>
                  <a:pt x="38" y="22"/>
                  <a:pt x="30" y="19"/>
                  <a:pt x="16" y="19"/>
                </a:cubicBezTo>
                <a:cubicBezTo>
                  <a:pt x="3" y="19"/>
                  <a:pt x="3" y="19"/>
                  <a:pt x="3" y="19"/>
                </a:cubicBezTo>
                <a:cubicBezTo>
                  <a:pt x="2" y="19"/>
                  <a:pt x="1" y="19"/>
                  <a:pt x="0" y="18"/>
                </a:cubicBezTo>
                <a:cubicBezTo>
                  <a:pt x="0" y="17"/>
                  <a:pt x="0" y="17"/>
                  <a:pt x="0" y="16"/>
                </a:cubicBezTo>
                <a:cubicBezTo>
                  <a:pt x="0" y="3"/>
                  <a:pt x="0" y="3"/>
                  <a:pt x="0" y="3"/>
                </a:cubicBezTo>
                <a:cubicBezTo>
                  <a:pt x="0" y="2"/>
                  <a:pt x="0" y="2"/>
                  <a:pt x="0" y="1"/>
                </a:cubicBezTo>
                <a:cubicBezTo>
                  <a:pt x="1" y="1"/>
                  <a:pt x="2" y="0"/>
                  <a:pt x="3" y="0"/>
                </a:cubicBezTo>
                <a:cubicBezTo>
                  <a:pt x="81" y="0"/>
                  <a:pt x="81" y="0"/>
                  <a:pt x="81" y="0"/>
                </a:cubicBezTo>
                <a:cubicBezTo>
                  <a:pt x="82" y="0"/>
                  <a:pt x="83" y="1"/>
                  <a:pt x="83" y="1"/>
                </a:cubicBezTo>
                <a:cubicBezTo>
                  <a:pt x="84" y="2"/>
                  <a:pt x="84" y="2"/>
                  <a:pt x="84" y="3"/>
                </a:cubicBezTo>
                <a:cubicBezTo>
                  <a:pt x="84" y="13"/>
                  <a:pt x="84" y="13"/>
                  <a:pt x="84" y="13"/>
                </a:cubicBezTo>
                <a:cubicBezTo>
                  <a:pt x="84" y="14"/>
                  <a:pt x="84" y="15"/>
                  <a:pt x="83" y="15"/>
                </a:cubicBezTo>
                <a:cubicBezTo>
                  <a:pt x="83" y="16"/>
                  <a:pt x="82" y="16"/>
                  <a:pt x="81" y="16"/>
                </a:cubicBezTo>
                <a:cubicBezTo>
                  <a:pt x="59" y="16"/>
                  <a:pt x="59" y="16"/>
                  <a:pt x="59" y="16"/>
                </a:cubicBezTo>
                <a:cubicBezTo>
                  <a:pt x="62" y="20"/>
                  <a:pt x="64" y="24"/>
                  <a:pt x="65" y="30"/>
                </a:cubicBezTo>
                <a:cubicBezTo>
                  <a:pt x="81" y="30"/>
                  <a:pt x="81" y="30"/>
                  <a:pt x="81" y="30"/>
                </a:cubicBezTo>
                <a:cubicBezTo>
                  <a:pt x="82" y="30"/>
                  <a:pt x="83" y="30"/>
                  <a:pt x="84" y="30"/>
                </a:cubicBezTo>
                <a:cubicBezTo>
                  <a:pt x="84" y="31"/>
                  <a:pt x="84" y="32"/>
                  <a:pt x="84" y="3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5" name="Freeform 313"/>
          <p:cNvSpPr/>
          <p:nvPr/>
        </p:nvSpPr>
        <p:spPr bwMode="auto">
          <a:xfrm>
            <a:off x="9368390" y="4834403"/>
            <a:ext cx="140446" cy="190143"/>
          </a:xfrm>
          <a:custGeom>
            <a:avLst/>
            <a:gdLst>
              <a:gd name="T0" fmla="*/ 58 w 98"/>
              <a:gd name="T1" fmla="*/ 133 h 133"/>
              <a:gd name="T2" fmla="*/ 41 w 98"/>
              <a:gd name="T3" fmla="*/ 133 h 133"/>
              <a:gd name="T4" fmla="*/ 39 w 98"/>
              <a:gd name="T5" fmla="*/ 133 h 133"/>
              <a:gd name="T6" fmla="*/ 38 w 98"/>
              <a:gd name="T7" fmla="*/ 130 h 133"/>
              <a:gd name="T8" fmla="*/ 38 w 98"/>
              <a:gd name="T9" fmla="*/ 99 h 133"/>
              <a:gd name="T10" fmla="*/ 11 w 98"/>
              <a:gd name="T11" fmla="*/ 99 h 133"/>
              <a:gd name="T12" fmla="*/ 9 w 98"/>
              <a:gd name="T13" fmla="*/ 98 h 133"/>
              <a:gd name="T14" fmla="*/ 8 w 98"/>
              <a:gd name="T15" fmla="*/ 96 h 133"/>
              <a:gd name="T16" fmla="*/ 8 w 98"/>
              <a:gd name="T17" fmla="*/ 86 h 133"/>
              <a:gd name="T18" fmla="*/ 9 w 98"/>
              <a:gd name="T19" fmla="*/ 84 h 133"/>
              <a:gd name="T20" fmla="*/ 11 w 98"/>
              <a:gd name="T21" fmla="*/ 83 h 133"/>
              <a:gd name="T22" fmla="*/ 38 w 98"/>
              <a:gd name="T23" fmla="*/ 83 h 133"/>
              <a:gd name="T24" fmla="*/ 38 w 98"/>
              <a:gd name="T25" fmla="*/ 75 h 133"/>
              <a:gd name="T26" fmla="*/ 11 w 98"/>
              <a:gd name="T27" fmla="*/ 75 h 133"/>
              <a:gd name="T28" fmla="*/ 9 w 98"/>
              <a:gd name="T29" fmla="*/ 75 h 133"/>
              <a:gd name="T30" fmla="*/ 8 w 98"/>
              <a:gd name="T31" fmla="*/ 72 h 133"/>
              <a:gd name="T32" fmla="*/ 8 w 98"/>
              <a:gd name="T33" fmla="*/ 63 h 133"/>
              <a:gd name="T34" fmla="*/ 9 w 98"/>
              <a:gd name="T35" fmla="*/ 60 h 133"/>
              <a:gd name="T36" fmla="*/ 11 w 98"/>
              <a:gd name="T37" fmla="*/ 59 h 133"/>
              <a:gd name="T38" fmla="*/ 31 w 98"/>
              <a:gd name="T39" fmla="*/ 59 h 133"/>
              <a:gd name="T40" fmla="*/ 1 w 98"/>
              <a:gd name="T41" fmla="*/ 5 h 133"/>
              <a:gd name="T42" fmla="*/ 1 w 98"/>
              <a:gd name="T43" fmla="*/ 2 h 133"/>
              <a:gd name="T44" fmla="*/ 4 w 98"/>
              <a:gd name="T45" fmla="*/ 0 h 133"/>
              <a:gd name="T46" fmla="*/ 22 w 98"/>
              <a:gd name="T47" fmla="*/ 0 h 133"/>
              <a:gd name="T48" fmla="*/ 25 w 98"/>
              <a:gd name="T49" fmla="*/ 2 h 133"/>
              <a:gd name="T50" fmla="*/ 45 w 98"/>
              <a:gd name="T51" fmla="*/ 42 h 133"/>
              <a:gd name="T52" fmla="*/ 50 w 98"/>
              <a:gd name="T53" fmla="*/ 54 h 133"/>
              <a:gd name="T54" fmla="*/ 53 w 98"/>
              <a:gd name="T55" fmla="*/ 48 h 133"/>
              <a:gd name="T56" fmla="*/ 56 w 98"/>
              <a:gd name="T57" fmla="*/ 42 h 133"/>
              <a:gd name="T58" fmla="*/ 74 w 98"/>
              <a:gd name="T59" fmla="*/ 2 h 133"/>
              <a:gd name="T60" fmla="*/ 77 w 98"/>
              <a:gd name="T61" fmla="*/ 0 h 133"/>
              <a:gd name="T62" fmla="*/ 95 w 98"/>
              <a:gd name="T63" fmla="*/ 0 h 133"/>
              <a:gd name="T64" fmla="*/ 97 w 98"/>
              <a:gd name="T65" fmla="*/ 2 h 133"/>
              <a:gd name="T66" fmla="*/ 97 w 98"/>
              <a:gd name="T67" fmla="*/ 5 h 133"/>
              <a:gd name="T68" fmla="*/ 68 w 98"/>
              <a:gd name="T69" fmla="*/ 59 h 133"/>
              <a:gd name="T70" fmla="*/ 88 w 98"/>
              <a:gd name="T71" fmla="*/ 59 h 133"/>
              <a:gd name="T72" fmla="*/ 90 w 98"/>
              <a:gd name="T73" fmla="*/ 60 h 133"/>
              <a:gd name="T74" fmla="*/ 91 w 98"/>
              <a:gd name="T75" fmla="*/ 63 h 133"/>
              <a:gd name="T76" fmla="*/ 91 w 98"/>
              <a:gd name="T77" fmla="*/ 72 h 133"/>
              <a:gd name="T78" fmla="*/ 90 w 98"/>
              <a:gd name="T79" fmla="*/ 75 h 133"/>
              <a:gd name="T80" fmla="*/ 88 w 98"/>
              <a:gd name="T81" fmla="*/ 75 h 133"/>
              <a:gd name="T82" fmla="*/ 61 w 98"/>
              <a:gd name="T83" fmla="*/ 75 h 133"/>
              <a:gd name="T84" fmla="*/ 61 w 98"/>
              <a:gd name="T85" fmla="*/ 83 h 133"/>
              <a:gd name="T86" fmla="*/ 88 w 98"/>
              <a:gd name="T87" fmla="*/ 83 h 133"/>
              <a:gd name="T88" fmla="*/ 90 w 98"/>
              <a:gd name="T89" fmla="*/ 84 h 133"/>
              <a:gd name="T90" fmla="*/ 91 w 98"/>
              <a:gd name="T91" fmla="*/ 86 h 133"/>
              <a:gd name="T92" fmla="*/ 91 w 98"/>
              <a:gd name="T93" fmla="*/ 96 h 133"/>
              <a:gd name="T94" fmla="*/ 90 w 98"/>
              <a:gd name="T95" fmla="*/ 98 h 133"/>
              <a:gd name="T96" fmla="*/ 88 w 98"/>
              <a:gd name="T97" fmla="*/ 99 h 133"/>
              <a:gd name="T98" fmla="*/ 61 w 98"/>
              <a:gd name="T99" fmla="*/ 99 h 133"/>
              <a:gd name="T100" fmla="*/ 61 w 98"/>
              <a:gd name="T101" fmla="*/ 130 h 133"/>
              <a:gd name="T102" fmla="*/ 60 w 98"/>
              <a:gd name="T103" fmla="*/ 133 h 133"/>
              <a:gd name="T104" fmla="*/ 58 w 98"/>
              <a:gd name="T10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8" h="133">
                <a:moveTo>
                  <a:pt x="58" y="133"/>
                </a:moveTo>
                <a:cubicBezTo>
                  <a:pt x="41" y="133"/>
                  <a:pt x="41" y="133"/>
                  <a:pt x="41" y="133"/>
                </a:cubicBezTo>
                <a:cubicBezTo>
                  <a:pt x="40" y="133"/>
                  <a:pt x="40" y="133"/>
                  <a:pt x="39" y="133"/>
                </a:cubicBezTo>
                <a:cubicBezTo>
                  <a:pt x="39" y="132"/>
                  <a:pt x="38" y="131"/>
                  <a:pt x="38" y="130"/>
                </a:cubicBezTo>
                <a:cubicBezTo>
                  <a:pt x="38" y="99"/>
                  <a:pt x="38" y="99"/>
                  <a:pt x="38" y="99"/>
                </a:cubicBezTo>
                <a:cubicBezTo>
                  <a:pt x="11" y="99"/>
                  <a:pt x="11" y="99"/>
                  <a:pt x="11" y="99"/>
                </a:cubicBezTo>
                <a:cubicBezTo>
                  <a:pt x="10" y="99"/>
                  <a:pt x="9" y="99"/>
                  <a:pt x="9" y="98"/>
                </a:cubicBezTo>
                <a:cubicBezTo>
                  <a:pt x="8" y="98"/>
                  <a:pt x="8" y="97"/>
                  <a:pt x="8" y="96"/>
                </a:cubicBezTo>
                <a:cubicBezTo>
                  <a:pt x="8" y="86"/>
                  <a:pt x="8" y="86"/>
                  <a:pt x="8" y="86"/>
                </a:cubicBezTo>
                <a:cubicBezTo>
                  <a:pt x="8" y="86"/>
                  <a:pt x="8" y="85"/>
                  <a:pt x="9" y="84"/>
                </a:cubicBezTo>
                <a:cubicBezTo>
                  <a:pt x="9" y="84"/>
                  <a:pt x="10" y="83"/>
                  <a:pt x="11" y="83"/>
                </a:cubicBezTo>
                <a:cubicBezTo>
                  <a:pt x="38" y="83"/>
                  <a:pt x="38" y="83"/>
                  <a:pt x="38" y="83"/>
                </a:cubicBezTo>
                <a:cubicBezTo>
                  <a:pt x="38" y="75"/>
                  <a:pt x="38" y="75"/>
                  <a:pt x="38" y="75"/>
                </a:cubicBezTo>
                <a:cubicBezTo>
                  <a:pt x="11" y="75"/>
                  <a:pt x="11" y="75"/>
                  <a:pt x="11" y="75"/>
                </a:cubicBezTo>
                <a:cubicBezTo>
                  <a:pt x="10" y="75"/>
                  <a:pt x="9" y="75"/>
                  <a:pt x="9" y="75"/>
                </a:cubicBezTo>
                <a:cubicBezTo>
                  <a:pt x="8" y="74"/>
                  <a:pt x="8" y="73"/>
                  <a:pt x="8" y="72"/>
                </a:cubicBezTo>
                <a:cubicBezTo>
                  <a:pt x="8" y="63"/>
                  <a:pt x="8" y="63"/>
                  <a:pt x="8" y="63"/>
                </a:cubicBezTo>
                <a:cubicBezTo>
                  <a:pt x="8" y="62"/>
                  <a:pt x="8" y="61"/>
                  <a:pt x="9" y="60"/>
                </a:cubicBezTo>
                <a:cubicBezTo>
                  <a:pt x="9" y="60"/>
                  <a:pt x="10" y="59"/>
                  <a:pt x="11" y="59"/>
                </a:cubicBezTo>
                <a:cubicBezTo>
                  <a:pt x="31" y="59"/>
                  <a:pt x="31" y="59"/>
                  <a:pt x="31" y="59"/>
                </a:cubicBezTo>
                <a:cubicBezTo>
                  <a:pt x="1" y="5"/>
                  <a:pt x="1" y="5"/>
                  <a:pt x="1" y="5"/>
                </a:cubicBezTo>
                <a:cubicBezTo>
                  <a:pt x="0" y="4"/>
                  <a:pt x="0" y="3"/>
                  <a:pt x="1" y="2"/>
                </a:cubicBezTo>
                <a:cubicBezTo>
                  <a:pt x="2" y="1"/>
                  <a:pt x="2" y="0"/>
                  <a:pt x="4" y="0"/>
                </a:cubicBezTo>
                <a:cubicBezTo>
                  <a:pt x="22" y="0"/>
                  <a:pt x="22" y="0"/>
                  <a:pt x="22" y="0"/>
                </a:cubicBezTo>
                <a:cubicBezTo>
                  <a:pt x="23" y="0"/>
                  <a:pt x="24" y="1"/>
                  <a:pt x="25" y="2"/>
                </a:cubicBezTo>
                <a:cubicBezTo>
                  <a:pt x="45" y="42"/>
                  <a:pt x="45" y="42"/>
                  <a:pt x="45" y="42"/>
                </a:cubicBezTo>
                <a:cubicBezTo>
                  <a:pt x="46" y="45"/>
                  <a:pt x="48" y="49"/>
                  <a:pt x="50" y="54"/>
                </a:cubicBezTo>
                <a:cubicBezTo>
                  <a:pt x="51" y="52"/>
                  <a:pt x="52" y="50"/>
                  <a:pt x="53" y="48"/>
                </a:cubicBezTo>
                <a:cubicBezTo>
                  <a:pt x="54" y="45"/>
                  <a:pt x="55" y="43"/>
                  <a:pt x="56" y="42"/>
                </a:cubicBezTo>
                <a:cubicBezTo>
                  <a:pt x="74" y="2"/>
                  <a:pt x="74" y="2"/>
                  <a:pt x="74" y="2"/>
                </a:cubicBezTo>
                <a:cubicBezTo>
                  <a:pt x="74" y="1"/>
                  <a:pt x="75" y="0"/>
                  <a:pt x="77" y="0"/>
                </a:cubicBezTo>
                <a:cubicBezTo>
                  <a:pt x="95" y="0"/>
                  <a:pt x="95" y="0"/>
                  <a:pt x="95" y="0"/>
                </a:cubicBezTo>
                <a:cubicBezTo>
                  <a:pt x="96" y="0"/>
                  <a:pt x="96" y="1"/>
                  <a:pt x="97" y="2"/>
                </a:cubicBezTo>
                <a:cubicBezTo>
                  <a:pt x="98" y="3"/>
                  <a:pt x="98" y="4"/>
                  <a:pt x="97" y="5"/>
                </a:cubicBezTo>
                <a:cubicBezTo>
                  <a:pt x="68" y="59"/>
                  <a:pt x="68" y="59"/>
                  <a:pt x="68" y="59"/>
                </a:cubicBezTo>
                <a:cubicBezTo>
                  <a:pt x="88" y="59"/>
                  <a:pt x="88" y="59"/>
                  <a:pt x="88" y="59"/>
                </a:cubicBezTo>
                <a:cubicBezTo>
                  <a:pt x="89" y="59"/>
                  <a:pt x="89" y="60"/>
                  <a:pt x="90" y="60"/>
                </a:cubicBezTo>
                <a:cubicBezTo>
                  <a:pt x="91" y="61"/>
                  <a:pt x="91" y="62"/>
                  <a:pt x="91" y="63"/>
                </a:cubicBezTo>
                <a:cubicBezTo>
                  <a:pt x="91" y="72"/>
                  <a:pt x="91" y="72"/>
                  <a:pt x="91" y="72"/>
                </a:cubicBezTo>
                <a:cubicBezTo>
                  <a:pt x="91" y="73"/>
                  <a:pt x="91" y="74"/>
                  <a:pt x="90" y="75"/>
                </a:cubicBezTo>
                <a:cubicBezTo>
                  <a:pt x="89" y="75"/>
                  <a:pt x="89" y="75"/>
                  <a:pt x="88" y="75"/>
                </a:cubicBezTo>
                <a:cubicBezTo>
                  <a:pt x="61" y="75"/>
                  <a:pt x="61" y="75"/>
                  <a:pt x="61" y="75"/>
                </a:cubicBezTo>
                <a:cubicBezTo>
                  <a:pt x="61" y="83"/>
                  <a:pt x="61" y="83"/>
                  <a:pt x="61" y="83"/>
                </a:cubicBezTo>
                <a:cubicBezTo>
                  <a:pt x="88" y="83"/>
                  <a:pt x="88" y="83"/>
                  <a:pt x="88" y="83"/>
                </a:cubicBezTo>
                <a:cubicBezTo>
                  <a:pt x="89" y="83"/>
                  <a:pt x="89" y="84"/>
                  <a:pt x="90" y="84"/>
                </a:cubicBezTo>
                <a:cubicBezTo>
                  <a:pt x="91" y="85"/>
                  <a:pt x="91" y="86"/>
                  <a:pt x="91" y="86"/>
                </a:cubicBezTo>
                <a:cubicBezTo>
                  <a:pt x="91" y="96"/>
                  <a:pt x="91" y="96"/>
                  <a:pt x="91" y="96"/>
                </a:cubicBezTo>
                <a:cubicBezTo>
                  <a:pt x="91" y="97"/>
                  <a:pt x="91" y="98"/>
                  <a:pt x="90" y="98"/>
                </a:cubicBezTo>
                <a:cubicBezTo>
                  <a:pt x="89" y="99"/>
                  <a:pt x="89" y="99"/>
                  <a:pt x="88" y="99"/>
                </a:cubicBezTo>
                <a:cubicBezTo>
                  <a:pt x="61" y="99"/>
                  <a:pt x="61" y="99"/>
                  <a:pt x="61" y="99"/>
                </a:cubicBezTo>
                <a:cubicBezTo>
                  <a:pt x="61" y="130"/>
                  <a:pt x="61" y="130"/>
                  <a:pt x="61" y="130"/>
                </a:cubicBezTo>
                <a:cubicBezTo>
                  <a:pt x="61" y="131"/>
                  <a:pt x="60" y="132"/>
                  <a:pt x="60" y="133"/>
                </a:cubicBezTo>
                <a:cubicBezTo>
                  <a:pt x="59" y="133"/>
                  <a:pt x="58" y="133"/>
                  <a:pt x="58" y="13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6" name="Freeform 314"/>
          <p:cNvSpPr>
            <a:spLocks noEditPoints="1"/>
          </p:cNvSpPr>
          <p:nvPr/>
        </p:nvSpPr>
        <p:spPr bwMode="auto">
          <a:xfrm>
            <a:off x="9571495" y="4834403"/>
            <a:ext cx="172858" cy="190143"/>
          </a:xfrm>
          <a:custGeom>
            <a:avLst/>
            <a:gdLst>
              <a:gd name="T0" fmla="*/ 109 w 121"/>
              <a:gd name="T1" fmla="*/ 12 h 133"/>
              <a:gd name="T2" fmla="*/ 121 w 121"/>
              <a:gd name="T3" fmla="*/ 42 h 133"/>
              <a:gd name="T4" fmla="*/ 109 w 121"/>
              <a:gd name="T5" fmla="*/ 71 h 133"/>
              <a:gd name="T6" fmla="*/ 78 w 121"/>
              <a:gd name="T7" fmla="*/ 83 h 133"/>
              <a:gd name="T8" fmla="*/ 46 w 121"/>
              <a:gd name="T9" fmla="*/ 83 h 133"/>
              <a:gd name="T10" fmla="*/ 46 w 121"/>
              <a:gd name="T11" fmla="*/ 94 h 133"/>
              <a:gd name="T12" fmla="*/ 93 w 121"/>
              <a:gd name="T13" fmla="*/ 94 h 133"/>
              <a:gd name="T14" fmla="*/ 96 w 121"/>
              <a:gd name="T15" fmla="*/ 95 h 133"/>
              <a:gd name="T16" fmla="*/ 96 w 121"/>
              <a:gd name="T17" fmla="*/ 97 h 133"/>
              <a:gd name="T18" fmla="*/ 96 w 121"/>
              <a:gd name="T19" fmla="*/ 109 h 133"/>
              <a:gd name="T20" fmla="*/ 96 w 121"/>
              <a:gd name="T21" fmla="*/ 111 h 133"/>
              <a:gd name="T22" fmla="*/ 93 w 121"/>
              <a:gd name="T23" fmla="*/ 112 h 133"/>
              <a:gd name="T24" fmla="*/ 46 w 121"/>
              <a:gd name="T25" fmla="*/ 112 h 133"/>
              <a:gd name="T26" fmla="*/ 46 w 121"/>
              <a:gd name="T27" fmla="*/ 130 h 133"/>
              <a:gd name="T28" fmla="*/ 45 w 121"/>
              <a:gd name="T29" fmla="*/ 133 h 133"/>
              <a:gd name="T30" fmla="*/ 43 w 121"/>
              <a:gd name="T31" fmla="*/ 133 h 133"/>
              <a:gd name="T32" fmla="*/ 27 w 121"/>
              <a:gd name="T33" fmla="*/ 133 h 133"/>
              <a:gd name="T34" fmla="*/ 25 w 121"/>
              <a:gd name="T35" fmla="*/ 133 h 133"/>
              <a:gd name="T36" fmla="*/ 24 w 121"/>
              <a:gd name="T37" fmla="*/ 130 h 133"/>
              <a:gd name="T38" fmla="*/ 24 w 121"/>
              <a:gd name="T39" fmla="*/ 112 h 133"/>
              <a:gd name="T40" fmla="*/ 3 w 121"/>
              <a:gd name="T41" fmla="*/ 112 h 133"/>
              <a:gd name="T42" fmla="*/ 1 w 121"/>
              <a:gd name="T43" fmla="*/ 111 h 133"/>
              <a:gd name="T44" fmla="*/ 0 w 121"/>
              <a:gd name="T45" fmla="*/ 109 h 133"/>
              <a:gd name="T46" fmla="*/ 0 w 121"/>
              <a:gd name="T47" fmla="*/ 97 h 133"/>
              <a:gd name="T48" fmla="*/ 1 w 121"/>
              <a:gd name="T49" fmla="*/ 95 h 133"/>
              <a:gd name="T50" fmla="*/ 3 w 121"/>
              <a:gd name="T51" fmla="*/ 94 h 133"/>
              <a:gd name="T52" fmla="*/ 24 w 121"/>
              <a:gd name="T53" fmla="*/ 94 h 133"/>
              <a:gd name="T54" fmla="*/ 24 w 121"/>
              <a:gd name="T55" fmla="*/ 83 h 133"/>
              <a:gd name="T56" fmla="*/ 3 w 121"/>
              <a:gd name="T57" fmla="*/ 83 h 133"/>
              <a:gd name="T58" fmla="*/ 1 w 121"/>
              <a:gd name="T59" fmla="*/ 82 h 133"/>
              <a:gd name="T60" fmla="*/ 0 w 121"/>
              <a:gd name="T61" fmla="*/ 80 h 133"/>
              <a:gd name="T62" fmla="*/ 0 w 121"/>
              <a:gd name="T63" fmla="*/ 66 h 133"/>
              <a:gd name="T64" fmla="*/ 1 w 121"/>
              <a:gd name="T65" fmla="*/ 64 h 133"/>
              <a:gd name="T66" fmla="*/ 3 w 121"/>
              <a:gd name="T67" fmla="*/ 63 h 133"/>
              <a:gd name="T68" fmla="*/ 24 w 121"/>
              <a:gd name="T69" fmla="*/ 63 h 133"/>
              <a:gd name="T70" fmla="*/ 24 w 121"/>
              <a:gd name="T71" fmla="*/ 3 h 133"/>
              <a:gd name="T72" fmla="*/ 25 w 121"/>
              <a:gd name="T73" fmla="*/ 1 h 133"/>
              <a:gd name="T74" fmla="*/ 27 w 121"/>
              <a:gd name="T75" fmla="*/ 0 h 133"/>
              <a:gd name="T76" fmla="*/ 78 w 121"/>
              <a:gd name="T77" fmla="*/ 0 h 133"/>
              <a:gd name="T78" fmla="*/ 109 w 121"/>
              <a:gd name="T79" fmla="*/ 12 h 133"/>
              <a:gd name="T80" fmla="*/ 92 w 121"/>
              <a:gd name="T81" fmla="*/ 57 h 133"/>
              <a:gd name="T82" fmla="*/ 98 w 121"/>
              <a:gd name="T83" fmla="*/ 42 h 133"/>
              <a:gd name="T84" fmla="*/ 92 w 121"/>
              <a:gd name="T85" fmla="*/ 26 h 133"/>
              <a:gd name="T86" fmla="*/ 76 w 121"/>
              <a:gd name="T87" fmla="*/ 20 h 133"/>
              <a:gd name="T88" fmla="*/ 46 w 121"/>
              <a:gd name="T89" fmla="*/ 20 h 133"/>
              <a:gd name="T90" fmla="*/ 46 w 121"/>
              <a:gd name="T91" fmla="*/ 63 h 133"/>
              <a:gd name="T92" fmla="*/ 76 w 121"/>
              <a:gd name="T93" fmla="*/ 63 h 133"/>
              <a:gd name="T94" fmla="*/ 92 w 121"/>
              <a:gd name="T95" fmla="*/ 5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1" h="133">
                <a:moveTo>
                  <a:pt x="109" y="12"/>
                </a:moveTo>
                <a:cubicBezTo>
                  <a:pt x="117" y="20"/>
                  <a:pt x="121" y="29"/>
                  <a:pt x="121" y="42"/>
                </a:cubicBezTo>
                <a:cubicBezTo>
                  <a:pt x="121" y="54"/>
                  <a:pt x="117" y="64"/>
                  <a:pt x="109" y="71"/>
                </a:cubicBezTo>
                <a:cubicBezTo>
                  <a:pt x="101" y="79"/>
                  <a:pt x="90" y="83"/>
                  <a:pt x="78" y="83"/>
                </a:cubicBezTo>
                <a:cubicBezTo>
                  <a:pt x="46" y="83"/>
                  <a:pt x="46" y="83"/>
                  <a:pt x="46" y="83"/>
                </a:cubicBezTo>
                <a:cubicBezTo>
                  <a:pt x="46" y="94"/>
                  <a:pt x="46" y="94"/>
                  <a:pt x="46" y="94"/>
                </a:cubicBezTo>
                <a:cubicBezTo>
                  <a:pt x="93" y="94"/>
                  <a:pt x="93" y="94"/>
                  <a:pt x="93" y="94"/>
                </a:cubicBezTo>
                <a:cubicBezTo>
                  <a:pt x="94" y="94"/>
                  <a:pt x="95" y="94"/>
                  <a:pt x="96" y="95"/>
                </a:cubicBezTo>
                <a:cubicBezTo>
                  <a:pt x="96" y="96"/>
                  <a:pt x="96" y="96"/>
                  <a:pt x="96" y="97"/>
                </a:cubicBezTo>
                <a:cubicBezTo>
                  <a:pt x="96" y="109"/>
                  <a:pt x="96" y="109"/>
                  <a:pt x="96" y="109"/>
                </a:cubicBezTo>
                <a:cubicBezTo>
                  <a:pt x="96" y="110"/>
                  <a:pt x="96" y="111"/>
                  <a:pt x="96" y="111"/>
                </a:cubicBezTo>
                <a:cubicBezTo>
                  <a:pt x="95" y="112"/>
                  <a:pt x="94" y="112"/>
                  <a:pt x="93" y="112"/>
                </a:cubicBezTo>
                <a:cubicBezTo>
                  <a:pt x="46" y="112"/>
                  <a:pt x="46" y="112"/>
                  <a:pt x="46" y="112"/>
                </a:cubicBezTo>
                <a:cubicBezTo>
                  <a:pt x="46" y="130"/>
                  <a:pt x="46" y="130"/>
                  <a:pt x="46" y="130"/>
                </a:cubicBezTo>
                <a:cubicBezTo>
                  <a:pt x="46" y="131"/>
                  <a:pt x="45" y="132"/>
                  <a:pt x="45" y="133"/>
                </a:cubicBezTo>
                <a:cubicBezTo>
                  <a:pt x="44" y="133"/>
                  <a:pt x="44" y="133"/>
                  <a:pt x="43" y="133"/>
                </a:cubicBezTo>
                <a:cubicBezTo>
                  <a:pt x="27" y="133"/>
                  <a:pt x="27" y="133"/>
                  <a:pt x="27" y="133"/>
                </a:cubicBezTo>
                <a:cubicBezTo>
                  <a:pt x="26" y="133"/>
                  <a:pt x="25" y="133"/>
                  <a:pt x="25" y="133"/>
                </a:cubicBezTo>
                <a:cubicBezTo>
                  <a:pt x="24" y="132"/>
                  <a:pt x="24" y="131"/>
                  <a:pt x="24" y="130"/>
                </a:cubicBezTo>
                <a:cubicBezTo>
                  <a:pt x="24" y="112"/>
                  <a:pt x="24" y="112"/>
                  <a:pt x="24" y="112"/>
                </a:cubicBezTo>
                <a:cubicBezTo>
                  <a:pt x="3" y="112"/>
                  <a:pt x="3" y="112"/>
                  <a:pt x="3" y="112"/>
                </a:cubicBezTo>
                <a:cubicBezTo>
                  <a:pt x="2" y="112"/>
                  <a:pt x="1" y="112"/>
                  <a:pt x="1" y="111"/>
                </a:cubicBezTo>
                <a:cubicBezTo>
                  <a:pt x="0" y="111"/>
                  <a:pt x="0" y="110"/>
                  <a:pt x="0" y="109"/>
                </a:cubicBezTo>
                <a:cubicBezTo>
                  <a:pt x="0" y="97"/>
                  <a:pt x="0" y="97"/>
                  <a:pt x="0" y="97"/>
                </a:cubicBezTo>
                <a:cubicBezTo>
                  <a:pt x="0" y="96"/>
                  <a:pt x="0" y="96"/>
                  <a:pt x="1" y="95"/>
                </a:cubicBezTo>
                <a:cubicBezTo>
                  <a:pt x="1" y="94"/>
                  <a:pt x="2" y="94"/>
                  <a:pt x="3" y="94"/>
                </a:cubicBezTo>
                <a:cubicBezTo>
                  <a:pt x="24" y="94"/>
                  <a:pt x="24" y="94"/>
                  <a:pt x="24" y="94"/>
                </a:cubicBezTo>
                <a:cubicBezTo>
                  <a:pt x="24" y="83"/>
                  <a:pt x="24" y="83"/>
                  <a:pt x="24" y="83"/>
                </a:cubicBezTo>
                <a:cubicBezTo>
                  <a:pt x="3" y="83"/>
                  <a:pt x="3" y="83"/>
                  <a:pt x="3" y="83"/>
                </a:cubicBezTo>
                <a:cubicBezTo>
                  <a:pt x="2" y="83"/>
                  <a:pt x="1" y="83"/>
                  <a:pt x="1" y="82"/>
                </a:cubicBezTo>
                <a:cubicBezTo>
                  <a:pt x="0" y="82"/>
                  <a:pt x="0" y="81"/>
                  <a:pt x="0" y="80"/>
                </a:cubicBezTo>
                <a:cubicBezTo>
                  <a:pt x="0" y="66"/>
                  <a:pt x="0" y="66"/>
                  <a:pt x="0" y="66"/>
                </a:cubicBezTo>
                <a:cubicBezTo>
                  <a:pt x="0" y="65"/>
                  <a:pt x="0" y="64"/>
                  <a:pt x="1" y="64"/>
                </a:cubicBezTo>
                <a:cubicBezTo>
                  <a:pt x="1" y="63"/>
                  <a:pt x="2" y="63"/>
                  <a:pt x="3" y="63"/>
                </a:cubicBezTo>
                <a:cubicBezTo>
                  <a:pt x="24" y="63"/>
                  <a:pt x="24" y="63"/>
                  <a:pt x="24" y="63"/>
                </a:cubicBezTo>
                <a:cubicBezTo>
                  <a:pt x="24" y="3"/>
                  <a:pt x="24" y="3"/>
                  <a:pt x="24" y="3"/>
                </a:cubicBezTo>
                <a:cubicBezTo>
                  <a:pt x="24" y="2"/>
                  <a:pt x="24" y="2"/>
                  <a:pt x="25" y="1"/>
                </a:cubicBezTo>
                <a:cubicBezTo>
                  <a:pt x="25" y="1"/>
                  <a:pt x="26" y="0"/>
                  <a:pt x="27" y="0"/>
                </a:cubicBezTo>
                <a:cubicBezTo>
                  <a:pt x="78" y="0"/>
                  <a:pt x="78" y="0"/>
                  <a:pt x="78" y="0"/>
                </a:cubicBezTo>
                <a:cubicBezTo>
                  <a:pt x="90" y="0"/>
                  <a:pt x="101" y="4"/>
                  <a:pt x="109" y="12"/>
                </a:cubicBezTo>
                <a:close/>
                <a:moveTo>
                  <a:pt x="92" y="57"/>
                </a:moveTo>
                <a:cubicBezTo>
                  <a:pt x="96" y="53"/>
                  <a:pt x="98" y="48"/>
                  <a:pt x="98" y="42"/>
                </a:cubicBezTo>
                <a:cubicBezTo>
                  <a:pt x="98" y="35"/>
                  <a:pt x="96" y="30"/>
                  <a:pt x="92" y="26"/>
                </a:cubicBezTo>
                <a:cubicBezTo>
                  <a:pt x="88" y="22"/>
                  <a:pt x="83" y="20"/>
                  <a:pt x="76" y="20"/>
                </a:cubicBezTo>
                <a:cubicBezTo>
                  <a:pt x="46" y="20"/>
                  <a:pt x="46" y="20"/>
                  <a:pt x="46" y="20"/>
                </a:cubicBezTo>
                <a:cubicBezTo>
                  <a:pt x="46" y="63"/>
                  <a:pt x="46" y="63"/>
                  <a:pt x="46" y="63"/>
                </a:cubicBezTo>
                <a:cubicBezTo>
                  <a:pt x="76" y="63"/>
                  <a:pt x="76" y="63"/>
                  <a:pt x="76" y="63"/>
                </a:cubicBezTo>
                <a:cubicBezTo>
                  <a:pt x="83" y="63"/>
                  <a:pt x="88" y="61"/>
                  <a:pt x="92" y="5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7" name="Freeform 315"/>
          <p:cNvSpPr>
            <a:spLocks noEditPoints="1"/>
          </p:cNvSpPr>
          <p:nvPr/>
        </p:nvSpPr>
        <p:spPr bwMode="auto">
          <a:xfrm>
            <a:off x="9807013" y="4834403"/>
            <a:ext cx="241999" cy="190143"/>
          </a:xfrm>
          <a:custGeom>
            <a:avLst/>
            <a:gdLst>
              <a:gd name="T0" fmla="*/ 169 w 169"/>
              <a:gd name="T1" fmla="*/ 70 h 133"/>
              <a:gd name="T2" fmla="*/ 166 w 169"/>
              <a:gd name="T3" fmla="*/ 73 h 133"/>
              <a:gd name="T4" fmla="*/ 131 w 169"/>
              <a:gd name="T5" fmla="*/ 131 h 133"/>
              <a:gd name="T6" fmla="*/ 113 w 169"/>
              <a:gd name="T7" fmla="*/ 133 h 133"/>
              <a:gd name="T8" fmla="*/ 94 w 169"/>
              <a:gd name="T9" fmla="*/ 73 h 133"/>
              <a:gd name="T10" fmla="*/ 58 w 169"/>
              <a:gd name="T11" fmla="*/ 131 h 133"/>
              <a:gd name="T12" fmla="*/ 40 w 169"/>
              <a:gd name="T13" fmla="*/ 133 h 133"/>
              <a:gd name="T14" fmla="*/ 38 w 169"/>
              <a:gd name="T15" fmla="*/ 131 h 133"/>
              <a:gd name="T16" fmla="*/ 3 w 169"/>
              <a:gd name="T17" fmla="*/ 73 h 133"/>
              <a:gd name="T18" fmla="*/ 0 w 169"/>
              <a:gd name="T19" fmla="*/ 70 h 133"/>
              <a:gd name="T20" fmla="*/ 1 w 169"/>
              <a:gd name="T21" fmla="*/ 62 h 133"/>
              <a:gd name="T22" fmla="*/ 19 w 169"/>
              <a:gd name="T23" fmla="*/ 61 h 133"/>
              <a:gd name="T24" fmla="*/ 3 w 169"/>
              <a:gd name="T25" fmla="*/ 49 h 133"/>
              <a:gd name="T26" fmla="*/ 0 w 169"/>
              <a:gd name="T27" fmla="*/ 46 h 133"/>
              <a:gd name="T28" fmla="*/ 1 w 169"/>
              <a:gd name="T29" fmla="*/ 37 h 133"/>
              <a:gd name="T30" fmla="*/ 13 w 169"/>
              <a:gd name="T31" fmla="*/ 37 h 133"/>
              <a:gd name="T32" fmla="*/ 5 w 169"/>
              <a:gd name="T33" fmla="*/ 1 h 133"/>
              <a:gd name="T34" fmla="*/ 21 w 169"/>
              <a:gd name="T35" fmla="*/ 0 h 133"/>
              <a:gd name="T36" fmla="*/ 32 w 169"/>
              <a:gd name="T37" fmla="*/ 37 h 133"/>
              <a:gd name="T38" fmla="*/ 75 w 169"/>
              <a:gd name="T39" fmla="*/ 3 h 133"/>
              <a:gd name="T40" fmla="*/ 90 w 169"/>
              <a:gd name="T41" fmla="*/ 0 h 133"/>
              <a:gd name="T42" fmla="*/ 102 w 169"/>
              <a:gd name="T43" fmla="*/ 37 h 133"/>
              <a:gd name="T44" fmla="*/ 145 w 169"/>
              <a:gd name="T45" fmla="*/ 3 h 133"/>
              <a:gd name="T46" fmla="*/ 161 w 169"/>
              <a:gd name="T47" fmla="*/ 0 h 133"/>
              <a:gd name="T48" fmla="*/ 164 w 169"/>
              <a:gd name="T49" fmla="*/ 4 h 133"/>
              <a:gd name="T50" fmla="*/ 166 w 169"/>
              <a:gd name="T51" fmla="*/ 37 h 133"/>
              <a:gd name="T52" fmla="*/ 169 w 169"/>
              <a:gd name="T53" fmla="*/ 40 h 133"/>
              <a:gd name="T54" fmla="*/ 168 w 169"/>
              <a:gd name="T55" fmla="*/ 48 h 133"/>
              <a:gd name="T56" fmla="*/ 152 w 169"/>
              <a:gd name="T57" fmla="*/ 49 h 133"/>
              <a:gd name="T58" fmla="*/ 166 w 169"/>
              <a:gd name="T59" fmla="*/ 61 h 133"/>
              <a:gd name="T60" fmla="*/ 169 w 169"/>
              <a:gd name="T61" fmla="*/ 64 h 133"/>
              <a:gd name="T62" fmla="*/ 63 w 169"/>
              <a:gd name="T63" fmla="*/ 49 h 133"/>
              <a:gd name="T64" fmla="*/ 38 w 169"/>
              <a:gd name="T65" fmla="*/ 61 h 133"/>
              <a:gd name="T66" fmla="*/ 48 w 169"/>
              <a:gd name="T67" fmla="*/ 101 h 133"/>
              <a:gd name="T68" fmla="*/ 41 w 169"/>
              <a:gd name="T69" fmla="*/ 73 h 133"/>
              <a:gd name="T70" fmla="*/ 48 w 169"/>
              <a:gd name="T71" fmla="*/ 102 h 133"/>
              <a:gd name="T72" fmla="*/ 48 w 169"/>
              <a:gd name="T73" fmla="*/ 102 h 133"/>
              <a:gd name="T74" fmla="*/ 78 w 169"/>
              <a:gd name="T75" fmla="*/ 61 h 133"/>
              <a:gd name="T76" fmla="*/ 87 w 169"/>
              <a:gd name="T77" fmla="*/ 49 h 133"/>
              <a:gd name="T78" fmla="*/ 78 w 169"/>
              <a:gd name="T79" fmla="*/ 61 h 133"/>
              <a:gd name="T80" fmla="*/ 134 w 169"/>
              <a:gd name="T81" fmla="*/ 49 h 133"/>
              <a:gd name="T82" fmla="*/ 109 w 169"/>
              <a:gd name="T83" fmla="*/ 61 h 133"/>
              <a:gd name="T84" fmla="*/ 120 w 169"/>
              <a:gd name="T85" fmla="*/ 101 h 133"/>
              <a:gd name="T86" fmla="*/ 112 w 169"/>
              <a:gd name="T87" fmla="*/ 73 h 133"/>
              <a:gd name="T88" fmla="*/ 120 w 169"/>
              <a:gd name="T89" fmla="*/ 102 h 133"/>
              <a:gd name="T90" fmla="*/ 120 w 169"/>
              <a:gd name="T91" fmla="*/ 10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9" h="133">
                <a:moveTo>
                  <a:pt x="169" y="64"/>
                </a:moveTo>
                <a:cubicBezTo>
                  <a:pt x="169" y="70"/>
                  <a:pt x="169" y="70"/>
                  <a:pt x="169" y="70"/>
                </a:cubicBezTo>
                <a:cubicBezTo>
                  <a:pt x="169" y="71"/>
                  <a:pt x="169" y="72"/>
                  <a:pt x="168" y="72"/>
                </a:cubicBezTo>
                <a:cubicBezTo>
                  <a:pt x="168" y="73"/>
                  <a:pt x="167" y="73"/>
                  <a:pt x="166" y="73"/>
                </a:cubicBezTo>
                <a:cubicBezTo>
                  <a:pt x="146" y="73"/>
                  <a:pt x="146" y="73"/>
                  <a:pt x="146" y="73"/>
                </a:cubicBezTo>
                <a:cubicBezTo>
                  <a:pt x="131" y="131"/>
                  <a:pt x="131" y="131"/>
                  <a:pt x="131" y="131"/>
                </a:cubicBezTo>
                <a:cubicBezTo>
                  <a:pt x="130" y="133"/>
                  <a:pt x="129" y="133"/>
                  <a:pt x="128" y="133"/>
                </a:cubicBezTo>
                <a:cubicBezTo>
                  <a:pt x="113" y="133"/>
                  <a:pt x="113" y="133"/>
                  <a:pt x="113" y="133"/>
                </a:cubicBezTo>
                <a:cubicBezTo>
                  <a:pt x="111" y="133"/>
                  <a:pt x="110" y="133"/>
                  <a:pt x="110" y="131"/>
                </a:cubicBezTo>
                <a:cubicBezTo>
                  <a:pt x="94" y="73"/>
                  <a:pt x="94" y="73"/>
                  <a:pt x="94" y="73"/>
                </a:cubicBezTo>
                <a:cubicBezTo>
                  <a:pt x="74" y="73"/>
                  <a:pt x="74" y="73"/>
                  <a:pt x="74" y="73"/>
                </a:cubicBezTo>
                <a:cubicBezTo>
                  <a:pt x="58" y="131"/>
                  <a:pt x="58" y="131"/>
                  <a:pt x="58" y="131"/>
                </a:cubicBezTo>
                <a:cubicBezTo>
                  <a:pt x="58" y="133"/>
                  <a:pt x="57" y="133"/>
                  <a:pt x="55" y="133"/>
                </a:cubicBezTo>
                <a:cubicBezTo>
                  <a:pt x="40" y="133"/>
                  <a:pt x="40" y="133"/>
                  <a:pt x="40" y="133"/>
                </a:cubicBezTo>
                <a:cubicBezTo>
                  <a:pt x="40" y="133"/>
                  <a:pt x="39" y="133"/>
                  <a:pt x="39" y="133"/>
                </a:cubicBezTo>
                <a:cubicBezTo>
                  <a:pt x="38" y="132"/>
                  <a:pt x="38" y="132"/>
                  <a:pt x="38" y="131"/>
                </a:cubicBezTo>
                <a:cubicBezTo>
                  <a:pt x="22" y="73"/>
                  <a:pt x="22" y="73"/>
                  <a:pt x="22" y="73"/>
                </a:cubicBezTo>
                <a:cubicBezTo>
                  <a:pt x="3" y="73"/>
                  <a:pt x="3" y="73"/>
                  <a:pt x="3" y="73"/>
                </a:cubicBezTo>
                <a:cubicBezTo>
                  <a:pt x="2" y="73"/>
                  <a:pt x="1" y="73"/>
                  <a:pt x="1" y="72"/>
                </a:cubicBezTo>
                <a:cubicBezTo>
                  <a:pt x="0" y="72"/>
                  <a:pt x="0" y="71"/>
                  <a:pt x="0" y="70"/>
                </a:cubicBezTo>
                <a:cubicBezTo>
                  <a:pt x="0" y="64"/>
                  <a:pt x="0" y="64"/>
                  <a:pt x="0" y="64"/>
                </a:cubicBezTo>
                <a:cubicBezTo>
                  <a:pt x="0" y="63"/>
                  <a:pt x="0" y="62"/>
                  <a:pt x="1" y="62"/>
                </a:cubicBezTo>
                <a:cubicBezTo>
                  <a:pt x="1" y="61"/>
                  <a:pt x="2" y="61"/>
                  <a:pt x="3" y="61"/>
                </a:cubicBezTo>
                <a:cubicBezTo>
                  <a:pt x="19" y="61"/>
                  <a:pt x="19" y="61"/>
                  <a:pt x="19" y="61"/>
                </a:cubicBezTo>
                <a:cubicBezTo>
                  <a:pt x="16" y="49"/>
                  <a:pt x="16" y="49"/>
                  <a:pt x="16" y="49"/>
                </a:cubicBezTo>
                <a:cubicBezTo>
                  <a:pt x="3" y="49"/>
                  <a:pt x="3" y="49"/>
                  <a:pt x="3" y="49"/>
                </a:cubicBezTo>
                <a:cubicBezTo>
                  <a:pt x="2" y="49"/>
                  <a:pt x="1" y="48"/>
                  <a:pt x="1" y="48"/>
                </a:cubicBezTo>
                <a:cubicBezTo>
                  <a:pt x="0" y="47"/>
                  <a:pt x="0" y="47"/>
                  <a:pt x="0" y="46"/>
                </a:cubicBezTo>
                <a:cubicBezTo>
                  <a:pt x="0" y="40"/>
                  <a:pt x="0" y="40"/>
                  <a:pt x="0" y="40"/>
                </a:cubicBezTo>
                <a:cubicBezTo>
                  <a:pt x="0" y="39"/>
                  <a:pt x="0" y="38"/>
                  <a:pt x="1" y="37"/>
                </a:cubicBezTo>
                <a:cubicBezTo>
                  <a:pt x="1" y="37"/>
                  <a:pt x="2" y="37"/>
                  <a:pt x="3" y="37"/>
                </a:cubicBezTo>
                <a:cubicBezTo>
                  <a:pt x="13" y="37"/>
                  <a:pt x="13" y="37"/>
                  <a:pt x="13" y="37"/>
                </a:cubicBezTo>
                <a:cubicBezTo>
                  <a:pt x="5" y="4"/>
                  <a:pt x="5" y="4"/>
                  <a:pt x="5" y="4"/>
                </a:cubicBezTo>
                <a:cubicBezTo>
                  <a:pt x="4" y="3"/>
                  <a:pt x="5" y="2"/>
                  <a:pt x="5" y="1"/>
                </a:cubicBezTo>
                <a:cubicBezTo>
                  <a:pt x="6" y="1"/>
                  <a:pt x="7" y="0"/>
                  <a:pt x="8" y="0"/>
                </a:cubicBezTo>
                <a:cubicBezTo>
                  <a:pt x="21" y="0"/>
                  <a:pt x="21" y="0"/>
                  <a:pt x="21" y="0"/>
                </a:cubicBezTo>
                <a:cubicBezTo>
                  <a:pt x="22" y="0"/>
                  <a:pt x="23" y="1"/>
                  <a:pt x="24" y="3"/>
                </a:cubicBezTo>
                <a:cubicBezTo>
                  <a:pt x="32" y="37"/>
                  <a:pt x="32" y="37"/>
                  <a:pt x="32" y="37"/>
                </a:cubicBezTo>
                <a:cubicBezTo>
                  <a:pt x="66" y="37"/>
                  <a:pt x="66" y="37"/>
                  <a:pt x="66" y="37"/>
                </a:cubicBezTo>
                <a:cubicBezTo>
                  <a:pt x="75" y="3"/>
                  <a:pt x="75" y="3"/>
                  <a:pt x="75" y="3"/>
                </a:cubicBezTo>
                <a:cubicBezTo>
                  <a:pt x="76" y="1"/>
                  <a:pt x="77" y="0"/>
                  <a:pt x="78" y="0"/>
                </a:cubicBezTo>
                <a:cubicBezTo>
                  <a:pt x="90" y="0"/>
                  <a:pt x="90" y="0"/>
                  <a:pt x="90" y="0"/>
                </a:cubicBezTo>
                <a:cubicBezTo>
                  <a:pt x="91" y="0"/>
                  <a:pt x="92" y="1"/>
                  <a:pt x="93" y="3"/>
                </a:cubicBezTo>
                <a:cubicBezTo>
                  <a:pt x="102" y="37"/>
                  <a:pt x="102" y="37"/>
                  <a:pt x="102" y="37"/>
                </a:cubicBezTo>
                <a:cubicBezTo>
                  <a:pt x="137" y="37"/>
                  <a:pt x="137" y="37"/>
                  <a:pt x="137" y="37"/>
                </a:cubicBezTo>
                <a:cubicBezTo>
                  <a:pt x="145" y="3"/>
                  <a:pt x="145" y="3"/>
                  <a:pt x="145" y="3"/>
                </a:cubicBezTo>
                <a:cubicBezTo>
                  <a:pt x="146" y="1"/>
                  <a:pt x="147" y="0"/>
                  <a:pt x="148" y="0"/>
                </a:cubicBezTo>
                <a:cubicBezTo>
                  <a:pt x="161" y="0"/>
                  <a:pt x="161" y="0"/>
                  <a:pt x="161" y="0"/>
                </a:cubicBezTo>
                <a:cubicBezTo>
                  <a:pt x="162" y="0"/>
                  <a:pt x="163" y="1"/>
                  <a:pt x="164" y="1"/>
                </a:cubicBezTo>
                <a:cubicBezTo>
                  <a:pt x="164" y="2"/>
                  <a:pt x="165" y="3"/>
                  <a:pt x="164" y="4"/>
                </a:cubicBezTo>
                <a:cubicBezTo>
                  <a:pt x="156" y="37"/>
                  <a:pt x="156" y="37"/>
                  <a:pt x="156" y="37"/>
                </a:cubicBezTo>
                <a:cubicBezTo>
                  <a:pt x="166" y="37"/>
                  <a:pt x="166" y="37"/>
                  <a:pt x="166" y="37"/>
                </a:cubicBezTo>
                <a:cubicBezTo>
                  <a:pt x="167" y="37"/>
                  <a:pt x="168" y="37"/>
                  <a:pt x="168" y="37"/>
                </a:cubicBezTo>
                <a:cubicBezTo>
                  <a:pt x="169" y="38"/>
                  <a:pt x="169" y="39"/>
                  <a:pt x="169" y="40"/>
                </a:cubicBezTo>
                <a:cubicBezTo>
                  <a:pt x="169" y="46"/>
                  <a:pt x="169" y="46"/>
                  <a:pt x="169" y="46"/>
                </a:cubicBezTo>
                <a:cubicBezTo>
                  <a:pt x="169" y="47"/>
                  <a:pt x="169" y="47"/>
                  <a:pt x="168" y="48"/>
                </a:cubicBezTo>
                <a:cubicBezTo>
                  <a:pt x="168" y="48"/>
                  <a:pt x="167" y="49"/>
                  <a:pt x="166" y="49"/>
                </a:cubicBezTo>
                <a:cubicBezTo>
                  <a:pt x="152" y="49"/>
                  <a:pt x="152" y="49"/>
                  <a:pt x="152" y="49"/>
                </a:cubicBezTo>
                <a:cubicBezTo>
                  <a:pt x="149" y="61"/>
                  <a:pt x="149" y="61"/>
                  <a:pt x="149" y="61"/>
                </a:cubicBezTo>
                <a:cubicBezTo>
                  <a:pt x="166" y="61"/>
                  <a:pt x="166" y="61"/>
                  <a:pt x="166" y="61"/>
                </a:cubicBezTo>
                <a:cubicBezTo>
                  <a:pt x="167" y="61"/>
                  <a:pt x="168" y="61"/>
                  <a:pt x="168" y="62"/>
                </a:cubicBezTo>
                <a:cubicBezTo>
                  <a:pt x="169" y="62"/>
                  <a:pt x="169" y="63"/>
                  <a:pt x="169" y="64"/>
                </a:cubicBezTo>
                <a:close/>
                <a:moveTo>
                  <a:pt x="59" y="61"/>
                </a:moveTo>
                <a:cubicBezTo>
                  <a:pt x="63" y="49"/>
                  <a:pt x="63" y="49"/>
                  <a:pt x="63" y="49"/>
                </a:cubicBezTo>
                <a:cubicBezTo>
                  <a:pt x="35" y="49"/>
                  <a:pt x="35" y="49"/>
                  <a:pt x="35" y="49"/>
                </a:cubicBezTo>
                <a:cubicBezTo>
                  <a:pt x="38" y="61"/>
                  <a:pt x="38" y="61"/>
                  <a:pt x="38" y="61"/>
                </a:cubicBezTo>
                <a:lnTo>
                  <a:pt x="59" y="61"/>
                </a:lnTo>
                <a:close/>
                <a:moveTo>
                  <a:pt x="48" y="101"/>
                </a:moveTo>
                <a:cubicBezTo>
                  <a:pt x="56" y="73"/>
                  <a:pt x="56" y="73"/>
                  <a:pt x="56" y="73"/>
                </a:cubicBezTo>
                <a:cubicBezTo>
                  <a:pt x="41" y="73"/>
                  <a:pt x="41" y="73"/>
                  <a:pt x="41" y="73"/>
                </a:cubicBezTo>
                <a:cubicBezTo>
                  <a:pt x="48" y="101"/>
                  <a:pt x="48" y="101"/>
                  <a:pt x="48" y="101"/>
                </a:cubicBezTo>
                <a:cubicBezTo>
                  <a:pt x="48" y="101"/>
                  <a:pt x="48" y="101"/>
                  <a:pt x="48" y="102"/>
                </a:cubicBezTo>
                <a:cubicBezTo>
                  <a:pt x="48" y="102"/>
                  <a:pt x="48" y="102"/>
                  <a:pt x="48" y="102"/>
                </a:cubicBezTo>
                <a:cubicBezTo>
                  <a:pt x="48" y="102"/>
                  <a:pt x="48" y="102"/>
                  <a:pt x="48" y="102"/>
                </a:cubicBezTo>
                <a:cubicBezTo>
                  <a:pt x="48" y="101"/>
                  <a:pt x="48" y="101"/>
                  <a:pt x="48" y="101"/>
                </a:cubicBezTo>
                <a:close/>
                <a:moveTo>
                  <a:pt x="78" y="61"/>
                </a:moveTo>
                <a:cubicBezTo>
                  <a:pt x="91" y="61"/>
                  <a:pt x="91" y="61"/>
                  <a:pt x="91" y="61"/>
                </a:cubicBezTo>
                <a:cubicBezTo>
                  <a:pt x="87" y="49"/>
                  <a:pt x="87" y="49"/>
                  <a:pt x="87" y="49"/>
                </a:cubicBezTo>
                <a:cubicBezTo>
                  <a:pt x="81" y="49"/>
                  <a:pt x="81" y="49"/>
                  <a:pt x="81" y="49"/>
                </a:cubicBezTo>
                <a:lnTo>
                  <a:pt x="78" y="61"/>
                </a:lnTo>
                <a:close/>
                <a:moveTo>
                  <a:pt x="130" y="61"/>
                </a:moveTo>
                <a:cubicBezTo>
                  <a:pt x="134" y="49"/>
                  <a:pt x="134" y="49"/>
                  <a:pt x="134" y="49"/>
                </a:cubicBezTo>
                <a:cubicBezTo>
                  <a:pt x="105" y="49"/>
                  <a:pt x="105" y="49"/>
                  <a:pt x="105" y="49"/>
                </a:cubicBezTo>
                <a:cubicBezTo>
                  <a:pt x="109" y="61"/>
                  <a:pt x="109" y="61"/>
                  <a:pt x="109" y="61"/>
                </a:cubicBezTo>
                <a:lnTo>
                  <a:pt x="130" y="61"/>
                </a:lnTo>
                <a:close/>
                <a:moveTo>
                  <a:pt x="120" y="101"/>
                </a:moveTo>
                <a:cubicBezTo>
                  <a:pt x="127" y="73"/>
                  <a:pt x="127" y="73"/>
                  <a:pt x="127" y="73"/>
                </a:cubicBezTo>
                <a:cubicBezTo>
                  <a:pt x="112" y="73"/>
                  <a:pt x="112" y="73"/>
                  <a:pt x="112" y="73"/>
                </a:cubicBezTo>
                <a:cubicBezTo>
                  <a:pt x="120" y="101"/>
                  <a:pt x="120" y="101"/>
                  <a:pt x="120" y="101"/>
                </a:cubicBezTo>
                <a:cubicBezTo>
                  <a:pt x="120" y="101"/>
                  <a:pt x="120" y="101"/>
                  <a:pt x="120" y="102"/>
                </a:cubicBezTo>
                <a:cubicBezTo>
                  <a:pt x="120" y="102"/>
                  <a:pt x="120" y="102"/>
                  <a:pt x="120" y="102"/>
                </a:cubicBezTo>
                <a:cubicBezTo>
                  <a:pt x="120" y="102"/>
                  <a:pt x="120" y="102"/>
                  <a:pt x="120" y="102"/>
                </a:cubicBezTo>
                <a:cubicBezTo>
                  <a:pt x="120" y="101"/>
                  <a:pt x="120" y="101"/>
                  <a:pt x="120" y="10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8" name="Freeform 316"/>
          <p:cNvSpPr>
            <a:spLocks noEditPoints="1"/>
          </p:cNvSpPr>
          <p:nvPr/>
        </p:nvSpPr>
        <p:spPr bwMode="auto">
          <a:xfrm>
            <a:off x="10118154" y="4834403"/>
            <a:ext cx="164213" cy="226876"/>
          </a:xfrm>
          <a:custGeom>
            <a:avLst/>
            <a:gdLst>
              <a:gd name="T0" fmla="*/ 92 w 114"/>
              <a:gd name="T1" fmla="*/ 73 h 158"/>
              <a:gd name="T2" fmla="*/ 113 w 114"/>
              <a:gd name="T3" fmla="*/ 103 h 158"/>
              <a:gd name="T4" fmla="*/ 104 w 114"/>
              <a:gd name="T5" fmla="*/ 123 h 158"/>
              <a:gd name="T6" fmla="*/ 83 w 114"/>
              <a:gd name="T7" fmla="*/ 132 h 158"/>
              <a:gd name="T8" fmla="*/ 69 w 114"/>
              <a:gd name="T9" fmla="*/ 158 h 158"/>
              <a:gd name="T10" fmla="*/ 55 w 114"/>
              <a:gd name="T11" fmla="*/ 134 h 158"/>
              <a:gd name="T12" fmla="*/ 43 w 114"/>
              <a:gd name="T13" fmla="*/ 158 h 158"/>
              <a:gd name="T14" fmla="*/ 29 w 114"/>
              <a:gd name="T15" fmla="*/ 134 h 158"/>
              <a:gd name="T16" fmla="*/ 19 w 114"/>
              <a:gd name="T17" fmla="*/ 133 h 158"/>
              <a:gd name="T18" fmla="*/ 3 w 114"/>
              <a:gd name="T19" fmla="*/ 116 h 158"/>
              <a:gd name="T20" fmla="*/ 19 w 114"/>
              <a:gd name="T21" fmla="*/ 111 h 158"/>
              <a:gd name="T22" fmla="*/ 20 w 114"/>
              <a:gd name="T23" fmla="*/ 73 h 158"/>
              <a:gd name="T24" fmla="*/ 19 w 114"/>
              <a:gd name="T25" fmla="*/ 46 h 158"/>
              <a:gd name="T26" fmla="*/ 0 w 114"/>
              <a:gd name="T27" fmla="*/ 40 h 158"/>
              <a:gd name="T28" fmla="*/ 20 w 114"/>
              <a:gd name="T29" fmla="*/ 24 h 158"/>
              <a:gd name="T30" fmla="*/ 29 w 114"/>
              <a:gd name="T31" fmla="*/ 0 h 158"/>
              <a:gd name="T32" fmla="*/ 43 w 114"/>
              <a:gd name="T33" fmla="*/ 24 h 158"/>
              <a:gd name="T34" fmla="*/ 55 w 114"/>
              <a:gd name="T35" fmla="*/ 0 h 158"/>
              <a:gd name="T36" fmla="*/ 69 w 114"/>
              <a:gd name="T37" fmla="*/ 24 h 158"/>
              <a:gd name="T38" fmla="*/ 93 w 114"/>
              <a:gd name="T39" fmla="*/ 31 h 158"/>
              <a:gd name="T40" fmla="*/ 105 w 114"/>
              <a:gd name="T41" fmla="*/ 49 h 158"/>
              <a:gd name="T42" fmla="*/ 76 w 114"/>
              <a:gd name="T43" fmla="*/ 50 h 158"/>
              <a:gd name="T44" fmla="*/ 69 w 114"/>
              <a:gd name="T45" fmla="*/ 43 h 158"/>
              <a:gd name="T46" fmla="*/ 58 w 114"/>
              <a:gd name="T47" fmla="*/ 41 h 158"/>
              <a:gd name="T48" fmla="*/ 47 w 114"/>
              <a:gd name="T49" fmla="*/ 41 h 158"/>
              <a:gd name="T50" fmla="*/ 44 w 114"/>
              <a:gd name="T51" fmla="*/ 70 h 158"/>
              <a:gd name="T52" fmla="*/ 51 w 114"/>
              <a:gd name="T53" fmla="*/ 70 h 158"/>
              <a:gd name="T54" fmla="*/ 61 w 114"/>
              <a:gd name="T55" fmla="*/ 69 h 158"/>
              <a:gd name="T56" fmla="*/ 71 w 114"/>
              <a:gd name="T57" fmla="*/ 66 h 158"/>
              <a:gd name="T58" fmla="*/ 77 w 114"/>
              <a:gd name="T59" fmla="*/ 60 h 158"/>
              <a:gd name="T60" fmla="*/ 84 w 114"/>
              <a:gd name="T61" fmla="*/ 100 h 158"/>
              <a:gd name="T62" fmla="*/ 79 w 114"/>
              <a:gd name="T63" fmla="*/ 90 h 158"/>
              <a:gd name="T64" fmla="*/ 68 w 114"/>
              <a:gd name="T65" fmla="*/ 85 h 158"/>
              <a:gd name="T66" fmla="*/ 54 w 114"/>
              <a:gd name="T67" fmla="*/ 84 h 158"/>
              <a:gd name="T68" fmla="*/ 44 w 114"/>
              <a:gd name="T69" fmla="*/ 84 h 158"/>
              <a:gd name="T70" fmla="*/ 47 w 114"/>
              <a:gd name="T71" fmla="*/ 116 h 158"/>
              <a:gd name="T72" fmla="*/ 57 w 114"/>
              <a:gd name="T73" fmla="*/ 116 h 158"/>
              <a:gd name="T74" fmla="*/ 68 w 114"/>
              <a:gd name="T75" fmla="*/ 115 h 158"/>
              <a:gd name="T76" fmla="*/ 77 w 114"/>
              <a:gd name="T77" fmla="*/ 112 h 158"/>
              <a:gd name="T78" fmla="*/ 83 w 114"/>
              <a:gd name="T79" fmla="*/ 10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 h="158">
                <a:moveTo>
                  <a:pt x="105" y="49"/>
                </a:moveTo>
                <a:cubicBezTo>
                  <a:pt x="106" y="60"/>
                  <a:pt x="102" y="68"/>
                  <a:pt x="92" y="73"/>
                </a:cubicBezTo>
                <a:cubicBezTo>
                  <a:pt x="100" y="75"/>
                  <a:pt x="105" y="78"/>
                  <a:pt x="109" y="83"/>
                </a:cubicBezTo>
                <a:cubicBezTo>
                  <a:pt x="112" y="88"/>
                  <a:pt x="114" y="94"/>
                  <a:pt x="113" y="103"/>
                </a:cubicBezTo>
                <a:cubicBezTo>
                  <a:pt x="113" y="108"/>
                  <a:pt x="112" y="111"/>
                  <a:pt x="110" y="115"/>
                </a:cubicBezTo>
                <a:cubicBezTo>
                  <a:pt x="108" y="118"/>
                  <a:pt x="106" y="121"/>
                  <a:pt x="104" y="123"/>
                </a:cubicBezTo>
                <a:cubicBezTo>
                  <a:pt x="101" y="126"/>
                  <a:pt x="98" y="127"/>
                  <a:pt x="95" y="129"/>
                </a:cubicBezTo>
                <a:cubicBezTo>
                  <a:pt x="91" y="130"/>
                  <a:pt x="87" y="131"/>
                  <a:pt x="83" y="132"/>
                </a:cubicBezTo>
                <a:cubicBezTo>
                  <a:pt x="79" y="133"/>
                  <a:pt x="75" y="133"/>
                  <a:pt x="69" y="134"/>
                </a:cubicBezTo>
                <a:cubicBezTo>
                  <a:pt x="69" y="158"/>
                  <a:pt x="69" y="158"/>
                  <a:pt x="69" y="158"/>
                </a:cubicBezTo>
                <a:cubicBezTo>
                  <a:pt x="55" y="158"/>
                  <a:pt x="55" y="158"/>
                  <a:pt x="55" y="158"/>
                </a:cubicBezTo>
                <a:cubicBezTo>
                  <a:pt x="55" y="134"/>
                  <a:pt x="55" y="134"/>
                  <a:pt x="55" y="134"/>
                </a:cubicBezTo>
                <a:cubicBezTo>
                  <a:pt x="50" y="134"/>
                  <a:pt x="46" y="134"/>
                  <a:pt x="43" y="134"/>
                </a:cubicBezTo>
                <a:cubicBezTo>
                  <a:pt x="43" y="158"/>
                  <a:pt x="43" y="158"/>
                  <a:pt x="43" y="158"/>
                </a:cubicBezTo>
                <a:cubicBezTo>
                  <a:pt x="29" y="158"/>
                  <a:pt x="29" y="158"/>
                  <a:pt x="29" y="158"/>
                </a:cubicBezTo>
                <a:cubicBezTo>
                  <a:pt x="29" y="134"/>
                  <a:pt x="29" y="134"/>
                  <a:pt x="29" y="134"/>
                </a:cubicBezTo>
                <a:cubicBezTo>
                  <a:pt x="28" y="134"/>
                  <a:pt x="26" y="134"/>
                  <a:pt x="24" y="133"/>
                </a:cubicBezTo>
                <a:cubicBezTo>
                  <a:pt x="21" y="133"/>
                  <a:pt x="20" y="133"/>
                  <a:pt x="19" y="133"/>
                </a:cubicBezTo>
                <a:cubicBezTo>
                  <a:pt x="0" y="133"/>
                  <a:pt x="0" y="133"/>
                  <a:pt x="0" y="133"/>
                </a:cubicBezTo>
                <a:cubicBezTo>
                  <a:pt x="3" y="116"/>
                  <a:pt x="3" y="116"/>
                  <a:pt x="3" y="116"/>
                </a:cubicBezTo>
                <a:cubicBezTo>
                  <a:pt x="13" y="116"/>
                  <a:pt x="13" y="116"/>
                  <a:pt x="13" y="116"/>
                </a:cubicBezTo>
                <a:cubicBezTo>
                  <a:pt x="16" y="116"/>
                  <a:pt x="18" y="115"/>
                  <a:pt x="19" y="111"/>
                </a:cubicBezTo>
                <a:cubicBezTo>
                  <a:pt x="19" y="73"/>
                  <a:pt x="19" y="73"/>
                  <a:pt x="19" y="73"/>
                </a:cubicBezTo>
                <a:cubicBezTo>
                  <a:pt x="20" y="73"/>
                  <a:pt x="20" y="73"/>
                  <a:pt x="20" y="73"/>
                </a:cubicBezTo>
                <a:cubicBezTo>
                  <a:pt x="20" y="73"/>
                  <a:pt x="19" y="73"/>
                  <a:pt x="19" y="73"/>
                </a:cubicBezTo>
                <a:cubicBezTo>
                  <a:pt x="19" y="46"/>
                  <a:pt x="19" y="46"/>
                  <a:pt x="19" y="46"/>
                </a:cubicBezTo>
                <a:cubicBezTo>
                  <a:pt x="18" y="42"/>
                  <a:pt x="15" y="40"/>
                  <a:pt x="10" y="40"/>
                </a:cubicBezTo>
                <a:cubicBezTo>
                  <a:pt x="0" y="40"/>
                  <a:pt x="0" y="40"/>
                  <a:pt x="0" y="40"/>
                </a:cubicBezTo>
                <a:cubicBezTo>
                  <a:pt x="0" y="24"/>
                  <a:pt x="0" y="24"/>
                  <a:pt x="0" y="24"/>
                </a:cubicBezTo>
                <a:cubicBezTo>
                  <a:pt x="20" y="24"/>
                  <a:pt x="20" y="24"/>
                  <a:pt x="20" y="24"/>
                </a:cubicBezTo>
                <a:cubicBezTo>
                  <a:pt x="24" y="24"/>
                  <a:pt x="27" y="24"/>
                  <a:pt x="29" y="24"/>
                </a:cubicBezTo>
                <a:cubicBezTo>
                  <a:pt x="29" y="0"/>
                  <a:pt x="29" y="0"/>
                  <a:pt x="29" y="0"/>
                </a:cubicBezTo>
                <a:cubicBezTo>
                  <a:pt x="43" y="0"/>
                  <a:pt x="43" y="0"/>
                  <a:pt x="43" y="0"/>
                </a:cubicBezTo>
                <a:cubicBezTo>
                  <a:pt x="43" y="24"/>
                  <a:pt x="43" y="24"/>
                  <a:pt x="43" y="24"/>
                </a:cubicBezTo>
                <a:cubicBezTo>
                  <a:pt x="49" y="24"/>
                  <a:pt x="52" y="23"/>
                  <a:pt x="55" y="23"/>
                </a:cubicBezTo>
                <a:cubicBezTo>
                  <a:pt x="55" y="0"/>
                  <a:pt x="55" y="0"/>
                  <a:pt x="55" y="0"/>
                </a:cubicBezTo>
                <a:cubicBezTo>
                  <a:pt x="69" y="0"/>
                  <a:pt x="69" y="0"/>
                  <a:pt x="69" y="0"/>
                </a:cubicBezTo>
                <a:cubicBezTo>
                  <a:pt x="69" y="24"/>
                  <a:pt x="69" y="24"/>
                  <a:pt x="69" y="24"/>
                </a:cubicBezTo>
                <a:cubicBezTo>
                  <a:pt x="74" y="25"/>
                  <a:pt x="79" y="25"/>
                  <a:pt x="83" y="26"/>
                </a:cubicBezTo>
                <a:cubicBezTo>
                  <a:pt x="87" y="27"/>
                  <a:pt x="90" y="29"/>
                  <a:pt x="93" y="31"/>
                </a:cubicBezTo>
                <a:cubicBezTo>
                  <a:pt x="97" y="32"/>
                  <a:pt x="99" y="35"/>
                  <a:pt x="101" y="38"/>
                </a:cubicBezTo>
                <a:cubicBezTo>
                  <a:pt x="103" y="41"/>
                  <a:pt x="104" y="45"/>
                  <a:pt x="105" y="49"/>
                </a:cubicBezTo>
                <a:close/>
                <a:moveTo>
                  <a:pt x="78" y="55"/>
                </a:moveTo>
                <a:cubicBezTo>
                  <a:pt x="78" y="53"/>
                  <a:pt x="77" y="51"/>
                  <a:pt x="76" y="50"/>
                </a:cubicBezTo>
                <a:cubicBezTo>
                  <a:pt x="76" y="48"/>
                  <a:pt x="75" y="47"/>
                  <a:pt x="74" y="46"/>
                </a:cubicBezTo>
                <a:cubicBezTo>
                  <a:pt x="72" y="45"/>
                  <a:pt x="71" y="44"/>
                  <a:pt x="69" y="43"/>
                </a:cubicBezTo>
                <a:cubicBezTo>
                  <a:pt x="67" y="42"/>
                  <a:pt x="65" y="42"/>
                  <a:pt x="64" y="42"/>
                </a:cubicBezTo>
                <a:cubicBezTo>
                  <a:pt x="62" y="41"/>
                  <a:pt x="60" y="41"/>
                  <a:pt x="58" y="41"/>
                </a:cubicBezTo>
                <a:cubicBezTo>
                  <a:pt x="56" y="41"/>
                  <a:pt x="54" y="41"/>
                  <a:pt x="52" y="41"/>
                </a:cubicBezTo>
                <a:cubicBezTo>
                  <a:pt x="51" y="41"/>
                  <a:pt x="49" y="41"/>
                  <a:pt x="47" y="41"/>
                </a:cubicBezTo>
                <a:cubicBezTo>
                  <a:pt x="45" y="41"/>
                  <a:pt x="44" y="41"/>
                  <a:pt x="44" y="41"/>
                </a:cubicBezTo>
                <a:cubicBezTo>
                  <a:pt x="44" y="70"/>
                  <a:pt x="44" y="70"/>
                  <a:pt x="44" y="70"/>
                </a:cubicBezTo>
                <a:cubicBezTo>
                  <a:pt x="44" y="70"/>
                  <a:pt x="45" y="70"/>
                  <a:pt x="47" y="70"/>
                </a:cubicBezTo>
                <a:cubicBezTo>
                  <a:pt x="49" y="70"/>
                  <a:pt x="50" y="70"/>
                  <a:pt x="51" y="70"/>
                </a:cubicBezTo>
                <a:cubicBezTo>
                  <a:pt x="52" y="70"/>
                  <a:pt x="54" y="70"/>
                  <a:pt x="56" y="70"/>
                </a:cubicBezTo>
                <a:cubicBezTo>
                  <a:pt x="58" y="69"/>
                  <a:pt x="60" y="69"/>
                  <a:pt x="61" y="69"/>
                </a:cubicBezTo>
                <a:cubicBezTo>
                  <a:pt x="63" y="69"/>
                  <a:pt x="64" y="68"/>
                  <a:pt x="66" y="68"/>
                </a:cubicBezTo>
                <a:cubicBezTo>
                  <a:pt x="68" y="68"/>
                  <a:pt x="69" y="67"/>
                  <a:pt x="71" y="66"/>
                </a:cubicBezTo>
                <a:cubicBezTo>
                  <a:pt x="72" y="66"/>
                  <a:pt x="73" y="65"/>
                  <a:pt x="74" y="64"/>
                </a:cubicBezTo>
                <a:cubicBezTo>
                  <a:pt x="75" y="63"/>
                  <a:pt x="76" y="62"/>
                  <a:pt x="77" y="60"/>
                </a:cubicBezTo>
                <a:cubicBezTo>
                  <a:pt x="77" y="59"/>
                  <a:pt x="78" y="57"/>
                  <a:pt x="78" y="55"/>
                </a:cubicBezTo>
                <a:close/>
                <a:moveTo>
                  <a:pt x="84" y="100"/>
                </a:moveTo>
                <a:cubicBezTo>
                  <a:pt x="84" y="98"/>
                  <a:pt x="84" y="96"/>
                  <a:pt x="83" y="94"/>
                </a:cubicBezTo>
                <a:cubicBezTo>
                  <a:pt x="82" y="92"/>
                  <a:pt x="81" y="91"/>
                  <a:pt x="79" y="90"/>
                </a:cubicBezTo>
                <a:cubicBezTo>
                  <a:pt x="78" y="89"/>
                  <a:pt x="76" y="88"/>
                  <a:pt x="74" y="87"/>
                </a:cubicBezTo>
                <a:cubicBezTo>
                  <a:pt x="72" y="86"/>
                  <a:pt x="70" y="86"/>
                  <a:pt x="68" y="85"/>
                </a:cubicBezTo>
                <a:cubicBezTo>
                  <a:pt x="66" y="85"/>
                  <a:pt x="64" y="85"/>
                  <a:pt x="61" y="84"/>
                </a:cubicBezTo>
                <a:cubicBezTo>
                  <a:pt x="58" y="84"/>
                  <a:pt x="56" y="84"/>
                  <a:pt x="54" y="84"/>
                </a:cubicBezTo>
                <a:cubicBezTo>
                  <a:pt x="53" y="84"/>
                  <a:pt x="51" y="84"/>
                  <a:pt x="48" y="84"/>
                </a:cubicBezTo>
                <a:cubicBezTo>
                  <a:pt x="46" y="84"/>
                  <a:pt x="44" y="84"/>
                  <a:pt x="44" y="84"/>
                </a:cubicBezTo>
                <a:cubicBezTo>
                  <a:pt x="44" y="116"/>
                  <a:pt x="44" y="116"/>
                  <a:pt x="44" y="116"/>
                </a:cubicBezTo>
                <a:cubicBezTo>
                  <a:pt x="44" y="116"/>
                  <a:pt x="45" y="116"/>
                  <a:pt x="47" y="116"/>
                </a:cubicBezTo>
                <a:cubicBezTo>
                  <a:pt x="49" y="116"/>
                  <a:pt x="50" y="116"/>
                  <a:pt x="52" y="116"/>
                </a:cubicBezTo>
                <a:cubicBezTo>
                  <a:pt x="53" y="116"/>
                  <a:pt x="55" y="116"/>
                  <a:pt x="57" y="116"/>
                </a:cubicBezTo>
                <a:cubicBezTo>
                  <a:pt x="59" y="116"/>
                  <a:pt x="61" y="116"/>
                  <a:pt x="62" y="116"/>
                </a:cubicBezTo>
                <a:cubicBezTo>
                  <a:pt x="64" y="116"/>
                  <a:pt x="66" y="115"/>
                  <a:pt x="68" y="115"/>
                </a:cubicBezTo>
                <a:cubicBezTo>
                  <a:pt x="70" y="115"/>
                  <a:pt x="71" y="114"/>
                  <a:pt x="73" y="114"/>
                </a:cubicBezTo>
                <a:cubicBezTo>
                  <a:pt x="74" y="113"/>
                  <a:pt x="76" y="113"/>
                  <a:pt x="77" y="112"/>
                </a:cubicBezTo>
                <a:cubicBezTo>
                  <a:pt x="79" y="111"/>
                  <a:pt x="80" y="110"/>
                  <a:pt x="81" y="109"/>
                </a:cubicBezTo>
                <a:cubicBezTo>
                  <a:pt x="82" y="108"/>
                  <a:pt x="83" y="107"/>
                  <a:pt x="83" y="105"/>
                </a:cubicBezTo>
                <a:cubicBezTo>
                  <a:pt x="84" y="104"/>
                  <a:pt x="84" y="102"/>
                  <a:pt x="84"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9" name="Freeform 317"/>
          <p:cNvSpPr>
            <a:spLocks noEditPoints="1"/>
          </p:cNvSpPr>
          <p:nvPr/>
        </p:nvSpPr>
        <p:spPr bwMode="auto">
          <a:xfrm>
            <a:off x="10345029" y="4817119"/>
            <a:ext cx="209589" cy="244161"/>
          </a:xfrm>
          <a:custGeom>
            <a:avLst/>
            <a:gdLst>
              <a:gd name="T0" fmla="*/ 85 w 146"/>
              <a:gd name="T1" fmla="*/ 52 h 170"/>
              <a:gd name="T2" fmla="*/ 88 w 146"/>
              <a:gd name="T3" fmla="*/ 58 h 170"/>
              <a:gd name="T4" fmla="*/ 94 w 146"/>
              <a:gd name="T5" fmla="*/ 61 h 170"/>
              <a:gd name="T6" fmla="*/ 146 w 146"/>
              <a:gd name="T7" fmla="*/ 61 h 170"/>
              <a:gd name="T8" fmla="*/ 146 w 146"/>
              <a:gd name="T9" fmla="*/ 161 h 170"/>
              <a:gd name="T10" fmla="*/ 143 w 146"/>
              <a:gd name="T11" fmla="*/ 167 h 170"/>
              <a:gd name="T12" fmla="*/ 137 w 146"/>
              <a:gd name="T13" fmla="*/ 170 h 170"/>
              <a:gd name="T14" fmla="*/ 9 w 146"/>
              <a:gd name="T15" fmla="*/ 170 h 170"/>
              <a:gd name="T16" fmla="*/ 3 w 146"/>
              <a:gd name="T17" fmla="*/ 167 h 170"/>
              <a:gd name="T18" fmla="*/ 0 w 146"/>
              <a:gd name="T19" fmla="*/ 161 h 170"/>
              <a:gd name="T20" fmla="*/ 0 w 146"/>
              <a:gd name="T21" fmla="*/ 9 h 170"/>
              <a:gd name="T22" fmla="*/ 3 w 146"/>
              <a:gd name="T23" fmla="*/ 3 h 170"/>
              <a:gd name="T24" fmla="*/ 9 w 146"/>
              <a:gd name="T25" fmla="*/ 0 h 170"/>
              <a:gd name="T26" fmla="*/ 85 w 146"/>
              <a:gd name="T27" fmla="*/ 0 h 170"/>
              <a:gd name="T28" fmla="*/ 85 w 146"/>
              <a:gd name="T29" fmla="*/ 52 h 170"/>
              <a:gd name="T30" fmla="*/ 97 w 146"/>
              <a:gd name="T31" fmla="*/ 49 h 170"/>
              <a:gd name="T32" fmla="*/ 97 w 146"/>
              <a:gd name="T33" fmla="*/ 4 h 170"/>
              <a:gd name="T34" fmla="*/ 101 w 146"/>
              <a:gd name="T35" fmla="*/ 7 h 170"/>
              <a:gd name="T36" fmla="*/ 139 w 146"/>
              <a:gd name="T37" fmla="*/ 45 h 170"/>
              <a:gd name="T38" fmla="*/ 142 w 146"/>
              <a:gd name="T39" fmla="*/ 49 h 170"/>
              <a:gd name="T40" fmla="*/ 97 w 146"/>
              <a:gd name="T41" fmla="*/ 4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6" h="170">
                <a:moveTo>
                  <a:pt x="85" y="52"/>
                </a:moveTo>
                <a:cubicBezTo>
                  <a:pt x="85" y="54"/>
                  <a:pt x="86" y="56"/>
                  <a:pt x="88" y="58"/>
                </a:cubicBezTo>
                <a:cubicBezTo>
                  <a:pt x="90" y="60"/>
                  <a:pt x="92" y="61"/>
                  <a:pt x="94" y="61"/>
                </a:cubicBezTo>
                <a:cubicBezTo>
                  <a:pt x="146" y="61"/>
                  <a:pt x="146" y="61"/>
                  <a:pt x="146" y="61"/>
                </a:cubicBezTo>
                <a:cubicBezTo>
                  <a:pt x="146" y="161"/>
                  <a:pt x="146" y="161"/>
                  <a:pt x="146" y="161"/>
                </a:cubicBezTo>
                <a:cubicBezTo>
                  <a:pt x="146" y="163"/>
                  <a:pt x="145" y="165"/>
                  <a:pt x="143" y="167"/>
                </a:cubicBezTo>
                <a:cubicBezTo>
                  <a:pt x="141" y="169"/>
                  <a:pt x="139" y="170"/>
                  <a:pt x="137" y="170"/>
                </a:cubicBezTo>
                <a:cubicBezTo>
                  <a:pt x="9" y="170"/>
                  <a:pt x="9" y="170"/>
                  <a:pt x="9" y="170"/>
                </a:cubicBezTo>
                <a:cubicBezTo>
                  <a:pt x="7" y="170"/>
                  <a:pt x="5" y="169"/>
                  <a:pt x="3" y="167"/>
                </a:cubicBezTo>
                <a:cubicBezTo>
                  <a:pt x="1" y="165"/>
                  <a:pt x="0" y="163"/>
                  <a:pt x="0" y="161"/>
                </a:cubicBezTo>
                <a:cubicBezTo>
                  <a:pt x="0" y="9"/>
                  <a:pt x="0" y="9"/>
                  <a:pt x="0" y="9"/>
                </a:cubicBezTo>
                <a:cubicBezTo>
                  <a:pt x="0" y="7"/>
                  <a:pt x="1" y="5"/>
                  <a:pt x="3" y="3"/>
                </a:cubicBezTo>
                <a:cubicBezTo>
                  <a:pt x="5" y="1"/>
                  <a:pt x="7" y="0"/>
                  <a:pt x="9" y="0"/>
                </a:cubicBezTo>
                <a:cubicBezTo>
                  <a:pt x="85" y="0"/>
                  <a:pt x="85" y="0"/>
                  <a:pt x="85" y="0"/>
                </a:cubicBezTo>
                <a:lnTo>
                  <a:pt x="85" y="52"/>
                </a:lnTo>
                <a:close/>
                <a:moveTo>
                  <a:pt x="97" y="49"/>
                </a:moveTo>
                <a:cubicBezTo>
                  <a:pt x="97" y="4"/>
                  <a:pt x="97" y="4"/>
                  <a:pt x="97" y="4"/>
                </a:cubicBezTo>
                <a:cubicBezTo>
                  <a:pt x="99" y="5"/>
                  <a:pt x="100" y="6"/>
                  <a:pt x="101" y="7"/>
                </a:cubicBezTo>
                <a:cubicBezTo>
                  <a:pt x="139" y="45"/>
                  <a:pt x="139" y="45"/>
                  <a:pt x="139" y="45"/>
                </a:cubicBezTo>
                <a:cubicBezTo>
                  <a:pt x="140" y="46"/>
                  <a:pt x="141" y="47"/>
                  <a:pt x="142" y="49"/>
                </a:cubicBezTo>
                <a:lnTo>
                  <a:pt x="97" y="4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0" name="Freeform 318"/>
          <p:cNvSpPr>
            <a:spLocks noEditPoints="1"/>
          </p:cNvSpPr>
          <p:nvPr/>
        </p:nvSpPr>
        <p:spPr bwMode="auto">
          <a:xfrm>
            <a:off x="10615118" y="4817119"/>
            <a:ext cx="207427" cy="244161"/>
          </a:xfrm>
          <a:custGeom>
            <a:avLst/>
            <a:gdLst>
              <a:gd name="T0" fmla="*/ 94 w 145"/>
              <a:gd name="T1" fmla="*/ 61 h 170"/>
              <a:gd name="T2" fmla="*/ 145 w 145"/>
              <a:gd name="T3" fmla="*/ 61 h 170"/>
              <a:gd name="T4" fmla="*/ 145 w 145"/>
              <a:gd name="T5" fmla="*/ 161 h 170"/>
              <a:gd name="T6" fmla="*/ 142 w 145"/>
              <a:gd name="T7" fmla="*/ 167 h 170"/>
              <a:gd name="T8" fmla="*/ 136 w 145"/>
              <a:gd name="T9" fmla="*/ 170 h 170"/>
              <a:gd name="T10" fmla="*/ 9 w 145"/>
              <a:gd name="T11" fmla="*/ 170 h 170"/>
              <a:gd name="T12" fmla="*/ 2 w 145"/>
              <a:gd name="T13" fmla="*/ 167 h 170"/>
              <a:gd name="T14" fmla="*/ 0 w 145"/>
              <a:gd name="T15" fmla="*/ 161 h 170"/>
              <a:gd name="T16" fmla="*/ 0 w 145"/>
              <a:gd name="T17" fmla="*/ 9 h 170"/>
              <a:gd name="T18" fmla="*/ 2 w 145"/>
              <a:gd name="T19" fmla="*/ 3 h 170"/>
              <a:gd name="T20" fmla="*/ 9 w 145"/>
              <a:gd name="T21" fmla="*/ 0 h 170"/>
              <a:gd name="T22" fmla="*/ 84 w 145"/>
              <a:gd name="T23" fmla="*/ 0 h 170"/>
              <a:gd name="T24" fmla="*/ 84 w 145"/>
              <a:gd name="T25" fmla="*/ 52 h 170"/>
              <a:gd name="T26" fmla="*/ 87 w 145"/>
              <a:gd name="T27" fmla="*/ 58 h 170"/>
              <a:gd name="T28" fmla="*/ 94 w 145"/>
              <a:gd name="T29" fmla="*/ 61 h 170"/>
              <a:gd name="T30" fmla="*/ 109 w 145"/>
              <a:gd name="T31" fmla="*/ 82 h 170"/>
              <a:gd name="T32" fmla="*/ 109 w 145"/>
              <a:gd name="T33" fmla="*/ 76 h 170"/>
              <a:gd name="T34" fmla="*/ 108 w 145"/>
              <a:gd name="T35" fmla="*/ 74 h 170"/>
              <a:gd name="T36" fmla="*/ 106 w 145"/>
              <a:gd name="T37" fmla="*/ 73 h 170"/>
              <a:gd name="T38" fmla="*/ 39 w 145"/>
              <a:gd name="T39" fmla="*/ 73 h 170"/>
              <a:gd name="T40" fmla="*/ 37 w 145"/>
              <a:gd name="T41" fmla="*/ 74 h 170"/>
              <a:gd name="T42" fmla="*/ 36 w 145"/>
              <a:gd name="T43" fmla="*/ 76 h 170"/>
              <a:gd name="T44" fmla="*/ 36 w 145"/>
              <a:gd name="T45" fmla="*/ 82 h 170"/>
              <a:gd name="T46" fmla="*/ 37 w 145"/>
              <a:gd name="T47" fmla="*/ 84 h 170"/>
              <a:gd name="T48" fmla="*/ 39 w 145"/>
              <a:gd name="T49" fmla="*/ 85 h 170"/>
              <a:gd name="T50" fmla="*/ 106 w 145"/>
              <a:gd name="T51" fmla="*/ 85 h 170"/>
              <a:gd name="T52" fmla="*/ 108 w 145"/>
              <a:gd name="T53" fmla="*/ 84 h 170"/>
              <a:gd name="T54" fmla="*/ 109 w 145"/>
              <a:gd name="T55" fmla="*/ 82 h 170"/>
              <a:gd name="T56" fmla="*/ 109 w 145"/>
              <a:gd name="T57" fmla="*/ 106 h 170"/>
              <a:gd name="T58" fmla="*/ 109 w 145"/>
              <a:gd name="T59" fmla="*/ 100 h 170"/>
              <a:gd name="T60" fmla="*/ 108 w 145"/>
              <a:gd name="T61" fmla="*/ 98 h 170"/>
              <a:gd name="T62" fmla="*/ 106 w 145"/>
              <a:gd name="T63" fmla="*/ 97 h 170"/>
              <a:gd name="T64" fmla="*/ 39 w 145"/>
              <a:gd name="T65" fmla="*/ 97 h 170"/>
              <a:gd name="T66" fmla="*/ 37 w 145"/>
              <a:gd name="T67" fmla="*/ 98 h 170"/>
              <a:gd name="T68" fmla="*/ 36 w 145"/>
              <a:gd name="T69" fmla="*/ 100 h 170"/>
              <a:gd name="T70" fmla="*/ 36 w 145"/>
              <a:gd name="T71" fmla="*/ 106 h 170"/>
              <a:gd name="T72" fmla="*/ 37 w 145"/>
              <a:gd name="T73" fmla="*/ 108 h 170"/>
              <a:gd name="T74" fmla="*/ 39 w 145"/>
              <a:gd name="T75" fmla="*/ 109 h 170"/>
              <a:gd name="T76" fmla="*/ 106 w 145"/>
              <a:gd name="T77" fmla="*/ 109 h 170"/>
              <a:gd name="T78" fmla="*/ 108 w 145"/>
              <a:gd name="T79" fmla="*/ 108 h 170"/>
              <a:gd name="T80" fmla="*/ 109 w 145"/>
              <a:gd name="T81" fmla="*/ 106 h 170"/>
              <a:gd name="T82" fmla="*/ 109 w 145"/>
              <a:gd name="T83" fmla="*/ 130 h 170"/>
              <a:gd name="T84" fmla="*/ 109 w 145"/>
              <a:gd name="T85" fmla="*/ 124 h 170"/>
              <a:gd name="T86" fmla="*/ 108 w 145"/>
              <a:gd name="T87" fmla="*/ 122 h 170"/>
              <a:gd name="T88" fmla="*/ 106 w 145"/>
              <a:gd name="T89" fmla="*/ 121 h 170"/>
              <a:gd name="T90" fmla="*/ 39 w 145"/>
              <a:gd name="T91" fmla="*/ 121 h 170"/>
              <a:gd name="T92" fmla="*/ 37 w 145"/>
              <a:gd name="T93" fmla="*/ 122 h 170"/>
              <a:gd name="T94" fmla="*/ 36 w 145"/>
              <a:gd name="T95" fmla="*/ 124 h 170"/>
              <a:gd name="T96" fmla="*/ 36 w 145"/>
              <a:gd name="T97" fmla="*/ 130 h 170"/>
              <a:gd name="T98" fmla="*/ 37 w 145"/>
              <a:gd name="T99" fmla="*/ 132 h 170"/>
              <a:gd name="T100" fmla="*/ 39 w 145"/>
              <a:gd name="T101" fmla="*/ 133 h 170"/>
              <a:gd name="T102" fmla="*/ 106 w 145"/>
              <a:gd name="T103" fmla="*/ 133 h 170"/>
              <a:gd name="T104" fmla="*/ 108 w 145"/>
              <a:gd name="T105" fmla="*/ 132 h 170"/>
              <a:gd name="T106" fmla="*/ 109 w 145"/>
              <a:gd name="T107" fmla="*/ 130 h 170"/>
              <a:gd name="T108" fmla="*/ 139 w 145"/>
              <a:gd name="T109" fmla="*/ 45 h 170"/>
              <a:gd name="T110" fmla="*/ 141 w 145"/>
              <a:gd name="T111" fmla="*/ 49 h 170"/>
              <a:gd name="T112" fmla="*/ 97 w 145"/>
              <a:gd name="T113" fmla="*/ 49 h 170"/>
              <a:gd name="T114" fmla="*/ 97 w 145"/>
              <a:gd name="T115" fmla="*/ 4 h 170"/>
              <a:gd name="T116" fmla="*/ 100 w 145"/>
              <a:gd name="T117" fmla="*/ 7 h 170"/>
              <a:gd name="T118" fmla="*/ 139 w 145"/>
              <a:gd name="T119" fmla="*/ 4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5" h="170">
                <a:moveTo>
                  <a:pt x="94" y="61"/>
                </a:moveTo>
                <a:cubicBezTo>
                  <a:pt x="145" y="61"/>
                  <a:pt x="145" y="61"/>
                  <a:pt x="145" y="61"/>
                </a:cubicBezTo>
                <a:cubicBezTo>
                  <a:pt x="145" y="161"/>
                  <a:pt x="145" y="161"/>
                  <a:pt x="145" y="161"/>
                </a:cubicBezTo>
                <a:cubicBezTo>
                  <a:pt x="145" y="163"/>
                  <a:pt x="144" y="165"/>
                  <a:pt x="142" y="167"/>
                </a:cubicBezTo>
                <a:cubicBezTo>
                  <a:pt x="141" y="169"/>
                  <a:pt x="138" y="170"/>
                  <a:pt x="136" y="170"/>
                </a:cubicBezTo>
                <a:cubicBezTo>
                  <a:pt x="9" y="170"/>
                  <a:pt x="9" y="170"/>
                  <a:pt x="9" y="170"/>
                </a:cubicBezTo>
                <a:cubicBezTo>
                  <a:pt x="6" y="170"/>
                  <a:pt x="4" y="169"/>
                  <a:pt x="2" y="167"/>
                </a:cubicBezTo>
                <a:cubicBezTo>
                  <a:pt x="1" y="165"/>
                  <a:pt x="0" y="163"/>
                  <a:pt x="0" y="161"/>
                </a:cubicBezTo>
                <a:cubicBezTo>
                  <a:pt x="0" y="9"/>
                  <a:pt x="0" y="9"/>
                  <a:pt x="0" y="9"/>
                </a:cubicBezTo>
                <a:cubicBezTo>
                  <a:pt x="0" y="7"/>
                  <a:pt x="1" y="5"/>
                  <a:pt x="2" y="3"/>
                </a:cubicBezTo>
                <a:cubicBezTo>
                  <a:pt x="4" y="1"/>
                  <a:pt x="6" y="0"/>
                  <a:pt x="9" y="0"/>
                </a:cubicBezTo>
                <a:cubicBezTo>
                  <a:pt x="84" y="0"/>
                  <a:pt x="84" y="0"/>
                  <a:pt x="84" y="0"/>
                </a:cubicBezTo>
                <a:cubicBezTo>
                  <a:pt x="84" y="52"/>
                  <a:pt x="84" y="52"/>
                  <a:pt x="84" y="52"/>
                </a:cubicBezTo>
                <a:cubicBezTo>
                  <a:pt x="84" y="54"/>
                  <a:pt x="85" y="56"/>
                  <a:pt x="87" y="58"/>
                </a:cubicBezTo>
                <a:cubicBezTo>
                  <a:pt x="89" y="60"/>
                  <a:pt x="91" y="61"/>
                  <a:pt x="94" y="61"/>
                </a:cubicBezTo>
                <a:close/>
                <a:moveTo>
                  <a:pt x="109" y="82"/>
                </a:moveTo>
                <a:cubicBezTo>
                  <a:pt x="109" y="76"/>
                  <a:pt x="109" y="76"/>
                  <a:pt x="109" y="76"/>
                </a:cubicBezTo>
                <a:cubicBezTo>
                  <a:pt x="109" y="75"/>
                  <a:pt x="108" y="74"/>
                  <a:pt x="108" y="74"/>
                </a:cubicBezTo>
                <a:cubicBezTo>
                  <a:pt x="107" y="73"/>
                  <a:pt x="106" y="73"/>
                  <a:pt x="106" y="73"/>
                </a:cubicBezTo>
                <a:cubicBezTo>
                  <a:pt x="39" y="73"/>
                  <a:pt x="39" y="73"/>
                  <a:pt x="39" y="73"/>
                </a:cubicBezTo>
                <a:cubicBezTo>
                  <a:pt x="38" y="73"/>
                  <a:pt x="37" y="73"/>
                  <a:pt x="37" y="74"/>
                </a:cubicBezTo>
                <a:cubicBezTo>
                  <a:pt x="36" y="74"/>
                  <a:pt x="36" y="75"/>
                  <a:pt x="36" y="76"/>
                </a:cubicBezTo>
                <a:cubicBezTo>
                  <a:pt x="36" y="82"/>
                  <a:pt x="36" y="82"/>
                  <a:pt x="36" y="82"/>
                </a:cubicBezTo>
                <a:cubicBezTo>
                  <a:pt x="36" y="83"/>
                  <a:pt x="36" y="84"/>
                  <a:pt x="37" y="84"/>
                </a:cubicBezTo>
                <a:cubicBezTo>
                  <a:pt x="37" y="85"/>
                  <a:pt x="38" y="85"/>
                  <a:pt x="39" y="85"/>
                </a:cubicBezTo>
                <a:cubicBezTo>
                  <a:pt x="106" y="85"/>
                  <a:pt x="106" y="85"/>
                  <a:pt x="106" y="85"/>
                </a:cubicBezTo>
                <a:cubicBezTo>
                  <a:pt x="106" y="85"/>
                  <a:pt x="107" y="85"/>
                  <a:pt x="108" y="84"/>
                </a:cubicBezTo>
                <a:cubicBezTo>
                  <a:pt x="108" y="84"/>
                  <a:pt x="109" y="83"/>
                  <a:pt x="109" y="82"/>
                </a:cubicBezTo>
                <a:close/>
                <a:moveTo>
                  <a:pt x="109" y="106"/>
                </a:moveTo>
                <a:cubicBezTo>
                  <a:pt x="109" y="100"/>
                  <a:pt x="109" y="100"/>
                  <a:pt x="109" y="100"/>
                </a:cubicBezTo>
                <a:cubicBezTo>
                  <a:pt x="109" y="99"/>
                  <a:pt x="108" y="98"/>
                  <a:pt x="108" y="98"/>
                </a:cubicBezTo>
                <a:cubicBezTo>
                  <a:pt x="107" y="97"/>
                  <a:pt x="106" y="97"/>
                  <a:pt x="106" y="97"/>
                </a:cubicBezTo>
                <a:cubicBezTo>
                  <a:pt x="39" y="97"/>
                  <a:pt x="39" y="97"/>
                  <a:pt x="39" y="97"/>
                </a:cubicBezTo>
                <a:cubicBezTo>
                  <a:pt x="38" y="97"/>
                  <a:pt x="37" y="97"/>
                  <a:pt x="37" y="98"/>
                </a:cubicBezTo>
                <a:cubicBezTo>
                  <a:pt x="36" y="98"/>
                  <a:pt x="36" y="99"/>
                  <a:pt x="36" y="100"/>
                </a:cubicBezTo>
                <a:cubicBezTo>
                  <a:pt x="36" y="106"/>
                  <a:pt x="36" y="106"/>
                  <a:pt x="36" y="106"/>
                </a:cubicBezTo>
                <a:cubicBezTo>
                  <a:pt x="36" y="107"/>
                  <a:pt x="36" y="108"/>
                  <a:pt x="37" y="108"/>
                </a:cubicBezTo>
                <a:cubicBezTo>
                  <a:pt x="37" y="109"/>
                  <a:pt x="38" y="109"/>
                  <a:pt x="39" y="109"/>
                </a:cubicBezTo>
                <a:cubicBezTo>
                  <a:pt x="106" y="109"/>
                  <a:pt x="106" y="109"/>
                  <a:pt x="106" y="109"/>
                </a:cubicBezTo>
                <a:cubicBezTo>
                  <a:pt x="106" y="109"/>
                  <a:pt x="107" y="109"/>
                  <a:pt x="108" y="108"/>
                </a:cubicBezTo>
                <a:cubicBezTo>
                  <a:pt x="108" y="108"/>
                  <a:pt x="109" y="107"/>
                  <a:pt x="109" y="106"/>
                </a:cubicBezTo>
                <a:close/>
                <a:moveTo>
                  <a:pt x="109" y="130"/>
                </a:moveTo>
                <a:cubicBezTo>
                  <a:pt x="109" y="124"/>
                  <a:pt x="109" y="124"/>
                  <a:pt x="109" y="124"/>
                </a:cubicBezTo>
                <a:cubicBezTo>
                  <a:pt x="109" y="123"/>
                  <a:pt x="108" y="123"/>
                  <a:pt x="108" y="122"/>
                </a:cubicBezTo>
                <a:cubicBezTo>
                  <a:pt x="107" y="122"/>
                  <a:pt x="106" y="121"/>
                  <a:pt x="106" y="121"/>
                </a:cubicBezTo>
                <a:cubicBezTo>
                  <a:pt x="39" y="121"/>
                  <a:pt x="39" y="121"/>
                  <a:pt x="39" y="121"/>
                </a:cubicBezTo>
                <a:cubicBezTo>
                  <a:pt x="38" y="121"/>
                  <a:pt x="37" y="122"/>
                  <a:pt x="37" y="122"/>
                </a:cubicBezTo>
                <a:cubicBezTo>
                  <a:pt x="36" y="123"/>
                  <a:pt x="36" y="123"/>
                  <a:pt x="36" y="124"/>
                </a:cubicBezTo>
                <a:cubicBezTo>
                  <a:pt x="36" y="130"/>
                  <a:pt x="36" y="130"/>
                  <a:pt x="36" y="130"/>
                </a:cubicBezTo>
                <a:cubicBezTo>
                  <a:pt x="36" y="131"/>
                  <a:pt x="36" y="132"/>
                  <a:pt x="37" y="132"/>
                </a:cubicBezTo>
                <a:cubicBezTo>
                  <a:pt x="37" y="133"/>
                  <a:pt x="38" y="133"/>
                  <a:pt x="39" y="133"/>
                </a:cubicBezTo>
                <a:cubicBezTo>
                  <a:pt x="106" y="133"/>
                  <a:pt x="106" y="133"/>
                  <a:pt x="106" y="133"/>
                </a:cubicBezTo>
                <a:cubicBezTo>
                  <a:pt x="106" y="133"/>
                  <a:pt x="107" y="133"/>
                  <a:pt x="108" y="132"/>
                </a:cubicBezTo>
                <a:cubicBezTo>
                  <a:pt x="108" y="132"/>
                  <a:pt x="109" y="131"/>
                  <a:pt x="109" y="130"/>
                </a:cubicBezTo>
                <a:close/>
                <a:moveTo>
                  <a:pt x="139" y="45"/>
                </a:moveTo>
                <a:cubicBezTo>
                  <a:pt x="139" y="46"/>
                  <a:pt x="140" y="47"/>
                  <a:pt x="141" y="49"/>
                </a:cubicBezTo>
                <a:cubicBezTo>
                  <a:pt x="97" y="49"/>
                  <a:pt x="97" y="49"/>
                  <a:pt x="97" y="49"/>
                </a:cubicBezTo>
                <a:cubicBezTo>
                  <a:pt x="97" y="4"/>
                  <a:pt x="97" y="4"/>
                  <a:pt x="97" y="4"/>
                </a:cubicBezTo>
                <a:cubicBezTo>
                  <a:pt x="98" y="5"/>
                  <a:pt x="99" y="6"/>
                  <a:pt x="100" y="7"/>
                </a:cubicBezTo>
                <a:lnTo>
                  <a:pt x="139" y="4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1" name="Freeform 319"/>
          <p:cNvSpPr>
            <a:spLocks noEditPoints="1"/>
          </p:cNvSpPr>
          <p:nvPr/>
        </p:nvSpPr>
        <p:spPr bwMode="auto">
          <a:xfrm>
            <a:off x="10889526" y="4817119"/>
            <a:ext cx="220392" cy="244161"/>
          </a:xfrm>
          <a:custGeom>
            <a:avLst/>
            <a:gdLst>
              <a:gd name="T0" fmla="*/ 66 w 154"/>
              <a:gd name="T1" fmla="*/ 139 h 170"/>
              <a:gd name="T2" fmla="*/ 33 w 154"/>
              <a:gd name="T3" fmla="*/ 170 h 170"/>
              <a:gd name="T4" fmla="*/ 1 w 154"/>
              <a:gd name="T5" fmla="*/ 139 h 170"/>
              <a:gd name="T6" fmla="*/ 3 w 154"/>
              <a:gd name="T7" fmla="*/ 133 h 170"/>
              <a:gd name="T8" fmla="*/ 21 w 154"/>
              <a:gd name="T9" fmla="*/ 3 h 170"/>
              <a:gd name="T10" fmla="*/ 24 w 154"/>
              <a:gd name="T11" fmla="*/ 0 h 170"/>
              <a:gd name="T12" fmla="*/ 45 w 154"/>
              <a:gd name="T13" fmla="*/ 1 h 170"/>
              <a:gd name="T14" fmla="*/ 45 w 154"/>
              <a:gd name="T15" fmla="*/ 133 h 170"/>
              <a:gd name="T16" fmla="*/ 66 w 154"/>
              <a:gd name="T17" fmla="*/ 134 h 170"/>
              <a:gd name="T18" fmla="*/ 154 w 154"/>
              <a:gd name="T19" fmla="*/ 63 h 170"/>
              <a:gd name="T20" fmla="*/ 127 w 154"/>
              <a:gd name="T21" fmla="*/ 73 h 170"/>
              <a:gd name="T22" fmla="*/ 134 w 154"/>
              <a:gd name="T23" fmla="*/ 63 h 170"/>
              <a:gd name="T24" fmla="*/ 107 w 154"/>
              <a:gd name="T25" fmla="*/ 49 h 170"/>
              <a:gd name="T26" fmla="*/ 109 w 154"/>
              <a:gd name="T27" fmla="*/ 63 h 170"/>
              <a:gd name="T28" fmla="*/ 82 w 154"/>
              <a:gd name="T29" fmla="*/ 73 h 170"/>
              <a:gd name="T30" fmla="*/ 89 w 154"/>
              <a:gd name="T31" fmla="*/ 63 h 170"/>
              <a:gd name="T32" fmla="*/ 126 w 154"/>
              <a:gd name="T33" fmla="*/ 0 h 170"/>
              <a:gd name="T34" fmla="*/ 154 w 154"/>
              <a:gd name="T35" fmla="*/ 63 h 170"/>
              <a:gd name="T36" fmla="*/ 146 w 154"/>
              <a:gd name="T37" fmla="*/ 170 h 170"/>
              <a:gd name="T38" fmla="*/ 90 w 154"/>
              <a:gd name="T39" fmla="*/ 161 h 170"/>
              <a:gd name="T40" fmla="*/ 127 w 154"/>
              <a:gd name="T41" fmla="*/ 109 h 170"/>
              <a:gd name="T42" fmla="*/ 128 w 154"/>
              <a:gd name="T43" fmla="*/ 107 h 170"/>
              <a:gd name="T44" fmla="*/ 127 w 154"/>
              <a:gd name="T45" fmla="*/ 108 h 170"/>
              <a:gd name="T46" fmla="*/ 102 w 154"/>
              <a:gd name="T47" fmla="*/ 108 h 170"/>
              <a:gd name="T48" fmla="*/ 91 w 154"/>
              <a:gd name="T49" fmla="*/ 119 h 170"/>
              <a:gd name="T50" fmla="*/ 145 w 154"/>
              <a:gd name="T51" fmla="*/ 97 h 170"/>
              <a:gd name="T52" fmla="*/ 110 w 154"/>
              <a:gd name="T53" fmla="*/ 156 h 170"/>
              <a:gd name="T54" fmla="*/ 107 w 154"/>
              <a:gd name="T55" fmla="*/ 159 h 170"/>
              <a:gd name="T56" fmla="*/ 108 w 154"/>
              <a:gd name="T57" fmla="*/ 159 h 170"/>
              <a:gd name="T58" fmla="*/ 134 w 154"/>
              <a:gd name="T59" fmla="*/ 159 h 170"/>
              <a:gd name="T60" fmla="*/ 146 w 154"/>
              <a:gd name="T61" fmla="*/ 148 h 170"/>
              <a:gd name="T62" fmla="*/ 126 w 154"/>
              <a:gd name="T63" fmla="*/ 39 h 170"/>
              <a:gd name="T64" fmla="*/ 118 w 154"/>
              <a:gd name="T65" fmla="*/ 14 h 170"/>
              <a:gd name="T66" fmla="*/ 118 w 154"/>
              <a:gd name="T67" fmla="*/ 12 h 170"/>
              <a:gd name="T68" fmla="*/ 117 w 154"/>
              <a:gd name="T69" fmla="*/ 15 h 170"/>
              <a:gd name="T70" fmla="*/ 110 w 154"/>
              <a:gd name="T71" fmla="*/ 3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170">
                <a:moveTo>
                  <a:pt x="67" y="136"/>
                </a:moveTo>
                <a:cubicBezTo>
                  <a:pt x="67" y="137"/>
                  <a:pt x="66" y="138"/>
                  <a:pt x="66" y="139"/>
                </a:cubicBezTo>
                <a:cubicBezTo>
                  <a:pt x="36" y="169"/>
                  <a:pt x="36" y="169"/>
                  <a:pt x="36" y="169"/>
                </a:cubicBezTo>
                <a:cubicBezTo>
                  <a:pt x="35" y="169"/>
                  <a:pt x="34" y="170"/>
                  <a:pt x="33" y="170"/>
                </a:cubicBezTo>
                <a:cubicBezTo>
                  <a:pt x="33" y="170"/>
                  <a:pt x="32" y="169"/>
                  <a:pt x="31" y="169"/>
                </a:cubicBezTo>
                <a:cubicBezTo>
                  <a:pt x="1" y="139"/>
                  <a:pt x="1" y="139"/>
                  <a:pt x="1" y="139"/>
                </a:cubicBezTo>
                <a:cubicBezTo>
                  <a:pt x="0" y="138"/>
                  <a:pt x="0" y="136"/>
                  <a:pt x="0" y="135"/>
                </a:cubicBezTo>
                <a:cubicBezTo>
                  <a:pt x="1" y="134"/>
                  <a:pt x="2" y="133"/>
                  <a:pt x="3" y="133"/>
                </a:cubicBezTo>
                <a:cubicBezTo>
                  <a:pt x="21" y="133"/>
                  <a:pt x="21" y="133"/>
                  <a:pt x="21" y="133"/>
                </a:cubicBezTo>
                <a:cubicBezTo>
                  <a:pt x="21" y="3"/>
                  <a:pt x="21" y="3"/>
                  <a:pt x="21" y="3"/>
                </a:cubicBezTo>
                <a:cubicBezTo>
                  <a:pt x="21" y="2"/>
                  <a:pt x="22" y="2"/>
                  <a:pt x="22" y="1"/>
                </a:cubicBezTo>
                <a:cubicBezTo>
                  <a:pt x="23" y="0"/>
                  <a:pt x="23" y="0"/>
                  <a:pt x="24" y="0"/>
                </a:cubicBezTo>
                <a:cubicBezTo>
                  <a:pt x="42" y="0"/>
                  <a:pt x="42" y="0"/>
                  <a:pt x="42" y="0"/>
                </a:cubicBezTo>
                <a:cubicBezTo>
                  <a:pt x="43" y="0"/>
                  <a:pt x="44" y="0"/>
                  <a:pt x="45" y="1"/>
                </a:cubicBezTo>
                <a:cubicBezTo>
                  <a:pt x="45" y="2"/>
                  <a:pt x="45" y="2"/>
                  <a:pt x="45" y="3"/>
                </a:cubicBezTo>
                <a:cubicBezTo>
                  <a:pt x="45" y="133"/>
                  <a:pt x="45" y="133"/>
                  <a:pt x="45" y="133"/>
                </a:cubicBezTo>
                <a:cubicBezTo>
                  <a:pt x="64" y="133"/>
                  <a:pt x="64" y="133"/>
                  <a:pt x="64" y="133"/>
                </a:cubicBezTo>
                <a:cubicBezTo>
                  <a:pt x="64" y="133"/>
                  <a:pt x="65" y="134"/>
                  <a:pt x="66" y="134"/>
                </a:cubicBezTo>
                <a:cubicBezTo>
                  <a:pt x="66" y="135"/>
                  <a:pt x="67" y="135"/>
                  <a:pt x="67" y="136"/>
                </a:cubicBezTo>
                <a:close/>
                <a:moveTo>
                  <a:pt x="154" y="63"/>
                </a:moveTo>
                <a:cubicBezTo>
                  <a:pt x="154" y="73"/>
                  <a:pt x="154" y="73"/>
                  <a:pt x="154" y="73"/>
                </a:cubicBezTo>
                <a:cubicBezTo>
                  <a:pt x="127" y="73"/>
                  <a:pt x="127" y="73"/>
                  <a:pt x="127" y="73"/>
                </a:cubicBezTo>
                <a:cubicBezTo>
                  <a:pt x="127" y="63"/>
                  <a:pt x="127" y="63"/>
                  <a:pt x="127" y="63"/>
                </a:cubicBezTo>
                <a:cubicBezTo>
                  <a:pt x="134" y="63"/>
                  <a:pt x="134" y="63"/>
                  <a:pt x="134" y="63"/>
                </a:cubicBezTo>
                <a:cubicBezTo>
                  <a:pt x="130" y="49"/>
                  <a:pt x="130" y="49"/>
                  <a:pt x="130" y="49"/>
                </a:cubicBezTo>
                <a:cubicBezTo>
                  <a:pt x="107" y="49"/>
                  <a:pt x="107" y="49"/>
                  <a:pt x="107" y="49"/>
                </a:cubicBezTo>
                <a:cubicBezTo>
                  <a:pt x="102" y="63"/>
                  <a:pt x="102" y="63"/>
                  <a:pt x="102" y="63"/>
                </a:cubicBezTo>
                <a:cubicBezTo>
                  <a:pt x="109" y="63"/>
                  <a:pt x="109" y="63"/>
                  <a:pt x="109" y="63"/>
                </a:cubicBezTo>
                <a:cubicBezTo>
                  <a:pt x="109" y="73"/>
                  <a:pt x="109" y="73"/>
                  <a:pt x="109" y="73"/>
                </a:cubicBezTo>
                <a:cubicBezTo>
                  <a:pt x="82" y="73"/>
                  <a:pt x="82" y="73"/>
                  <a:pt x="82" y="73"/>
                </a:cubicBezTo>
                <a:cubicBezTo>
                  <a:pt x="82" y="63"/>
                  <a:pt x="82" y="63"/>
                  <a:pt x="82" y="63"/>
                </a:cubicBezTo>
                <a:cubicBezTo>
                  <a:pt x="89" y="63"/>
                  <a:pt x="89" y="63"/>
                  <a:pt x="89" y="63"/>
                </a:cubicBezTo>
                <a:cubicBezTo>
                  <a:pt x="110" y="0"/>
                  <a:pt x="110" y="0"/>
                  <a:pt x="110" y="0"/>
                </a:cubicBezTo>
                <a:cubicBezTo>
                  <a:pt x="126" y="0"/>
                  <a:pt x="126" y="0"/>
                  <a:pt x="126" y="0"/>
                </a:cubicBezTo>
                <a:cubicBezTo>
                  <a:pt x="147" y="63"/>
                  <a:pt x="147" y="63"/>
                  <a:pt x="147" y="63"/>
                </a:cubicBezTo>
                <a:lnTo>
                  <a:pt x="154" y="63"/>
                </a:lnTo>
                <a:close/>
                <a:moveTo>
                  <a:pt x="146" y="148"/>
                </a:moveTo>
                <a:cubicBezTo>
                  <a:pt x="146" y="170"/>
                  <a:pt x="146" y="170"/>
                  <a:pt x="146" y="170"/>
                </a:cubicBezTo>
                <a:cubicBezTo>
                  <a:pt x="90" y="170"/>
                  <a:pt x="90" y="170"/>
                  <a:pt x="90" y="170"/>
                </a:cubicBezTo>
                <a:cubicBezTo>
                  <a:pt x="90" y="161"/>
                  <a:pt x="90" y="161"/>
                  <a:pt x="90" y="161"/>
                </a:cubicBezTo>
                <a:cubicBezTo>
                  <a:pt x="125" y="111"/>
                  <a:pt x="125" y="111"/>
                  <a:pt x="125" y="111"/>
                </a:cubicBezTo>
                <a:cubicBezTo>
                  <a:pt x="126" y="110"/>
                  <a:pt x="127" y="109"/>
                  <a:pt x="127" y="109"/>
                </a:cubicBezTo>
                <a:cubicBezTo>
                  <a:pt x="128" y="108"/>
                  <a:pt x="128" y="108"/>
                  <a:pt x="128" y="108"/>
                </a:cubicBezTo>
                <a:cubicBezTo>
                  <a:pt x="128" y="107"/>
                  <a:pt x="128" y="107"/>
                  <a:pt x="128" y="107"/>
                </a:cubicBezTo>
                <a:cubicBezTo>
                  <a:pt x="128" y="107"/>
                  <a:pt x="128" y="107"/>
                  <a:pt x="128" y="107"/>
                </a:cubicBezTo>
                <a:cubicBezTo>
                  <a:pt x="127" y="108"/>
                  <a:pt x="127" y="108"/>
                  <a:pt x="127" y="108"/>
                </a:cubicBezTo>
                <a:cubicBezTo>
                  <a:pt x="126" y="108"/>
                  <a:pt x="125" y="108"/>
                  <a:pt x="124" y="108"/>
                </a:cubicBezTo>
                <a:cubicBezTo>
                  <a:pt x="102" y="108"/>
                  <a:pt x="102" y="108"/>
                  <a:pt x="102" y="108"/>
                </a:cubicBezTo>
                <a:cubicBezTo>
                  <a:pt x="102" y="119"/>
                  <a:pt x="102" y="119"/>
                  <a:pt x="102" y="119"/>
                </a:cubicBezTo>
                <a:cubicBezTo>
                  <a:pt x="91" y="119"/>
                  <a:pt x="91" y="119"/>
                  <a:pt x="91" y="119"/>
                </a:cubicBezTo>
                <a:cubicBezTo>
                  <a:pt x="91" y="97"/>
                  <a:pt x="91" y="97"/>
                  <a:pt x="91" y="97"/>
                </a:cubicBezTo>
                <a:cubicBezTo>
                  <a:pt x="145" y="97"/>
                  <a:pt x="145" y="97"/>
                  <a:pt x="145" y="97"/>
                </a:cubicBezTo>
                <a:cubicBezTo>
                  <a:pt x="145" y="105"/>
                  <a:pt x="145" y="105"/>
                  <a:pt x="145" y="105"/>
                </a:cubicBezTo>
                <a:cubicBezTo>
                  <a:pt x="110" y="156"/>
                  <a:pt x="110" y="156"/>
                  <a:pt x="110" y="156"/>
                </a:cubicBezTo>
                <a:cubicBezTo>
                  <a:pt x="109" y="156"/>
                  <a:pt x="109" y="157"/>
                  <a:pt x="108" y="158"/>
                </a:cubicBezTo>
                <a:cubicBezTo>
                  <a:pt x="107" y="159"/>
                  <a:pt x="107" y="159"/>
                  <a:pt x="107" y="159"/>
                </a:cubicBezTo>
                <a:cubicBezTo>
                  <a:pt x="107" y="159"/>
                  <a:pt x="107" y="159"/>
                  <a:pt x="107" y="159"/>
                </a:cubicBezTo>
                <a:cubicBezTo>
                  <a:pt x="108" y="159"/>
                  <a:pt x="108" y="159"/>
                  <a:pt x="108" y="159"/>
                </a:cubicBezTo>
                <a:cubicBezTo>
                  <a:pt x="109" y="159"/>
                  <a:pt x="109" y="159"/>
                  <a:pt x="111" y="159"/>
                </a:cubicBezTo>
                <a:cubicBezTo>
                  <a:pt x="134" y="159"/>
                  <a:pt x="134" y="159"/>
                  <a:pt x="134" y="159"/>
                </a:cubicBezTo>
                <a:cubicBezTo>
                  <a:pt x="134" y="148"/>
                  <a:pt x="134" y="148"/>
                  <a:pt x="134" y="148"/>
                </a:cubicBezTo>
                <a:lnTo>
                  <a:pt x="146" y="148"/>
                </a:lnTo>
                <a:close/>
                <a:moveTo>
                  <a:pt x="110" y="39"/>
                </a:moveTo>
                <a:cubicBezTo>
                  <a:pt x="126" y="39"/>
                  <a:pt x="126" y="39"/>
                  <a:pt x="126" y="39"/>
                </a:cubicBezTo>
                <a:cubicBezTo>
                  <a:pt x="120" y="18"/>
                  <a:pt x="120" y="18"/>
                  <a:pt x="120" y="18"/>
                </a:cubicBezTo>
                <a:cubicBezTo>
                  <a:pt x="118" y="14"/>
                  <a:pt x="118" y="14"/>
                  <a:pt x="118" y="14"/>
                </a:cubicBezTo>
                <a:cubicBezTo>
                  <a:pt x="118" y="13"/>
                  <a:pt x="118" y="12"/>
                  <a:pt x="118" y="12"/>
                </a:cubicBezTo>
                <a:cubicBezTo>
                  <a:pt x="118" y="12"/>
                  <a:pt x="118" y="12"/>
                  <a:pt x="118" y="12"/>
                </a:cubicBezTo>
                <a:cubicBezTo>
                  <a:pt x="118" y="14"/>
                  <a:pt x="118" y="14"/>
                  <a:pt x="118" y="14"/>
                </a:cubicBezTo>
                <a:cubicBezTo>
                  <a:pt x="118" y="14"/>
                  <a:pt x="117" y="14"/>
                  <a:pt x="117" y="15"/>
                </a:cubicBezTo>
                <a:cubicBezTo>
                  <a:pt x="117" y="17"/>
                  <a:pt x="117" y="17"/>
                  <a:pt x="117" y="18"/>
                </a:cubicBezTo>
                <a:lnTo>
                  <a:pt x="110" y="3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2" name="Freeform 320"/>
          <p:cNvSpPr>
            <a:spLocks noEditPoints="1"/>
          </p:cNvSpPr>
          <p:nvPr/>
        </p:nvSpPr>
        <p:spPr bwMode="auto">
          <a:xfrm>
            <a:off x="11176902" y="4817119"/>
            <a:ext cx="220392" cy="244161"/>
          </a:xfrm>
          <a:custGeom>
            <a:avLst/>
            <a:gdLst>
              <a:gd name="T0" fmla="*/ 66 w 154"/>
              <a:gd name="T1" fmla="*/ 139 h 170"/>
              <a:gd name="T2" fmla="*/ 34 w 154"/>
              <a:gd name="T3" fmla="*/ 170 h 170"/>
              <a:gd name="T4" fmla="*/ 1 w 154"/>
              <a:gd name="T5" fmla="*/ 139 h 170"/>
              <a:gd name="T6" fmla="*/ 4 w 154"/>
              <a:gd name="T7" fmla="*/ 133 h 170"/>
              <a:gd name="T8" fmla="*/ 22 w 154"/>
              <a:gd name="T9" fmla="*/ 3 h 170"/>
              <a:gd name="T10" fmla="*/ 25 w 154"/>
              <a:gd name="T11" fmla="*/ 0 h 170"/>
              <a:gd name="T12" fmla="*/ 45 w 154"/>
              <a:gd name="T13" fmla="*/ 1 h 170"/>
              <a:gd name="T14" fmla="*/ 46 w 154"/>
              <a:gd name="T15" fmla="*/ 133 h 170"/>
              <a:gd name="T16" fmla="*/ 66 w 154"/>
              <a:gd name="T17" fmla="*/ 134 h 170"/>
              <a:gd name="T18" fmla="*/ 154 w 154"/>
              <a:gd name="T19" fmla="*/ 160 h 170"/>
              <a:gd name="T20" fmla="*/ 127 w 154"/>
              <a:gd name="T21" fmla="*/ 170 h 170"/>
              <a:gd name="T22" fmla="*/ 134 w 154"/>
              <a:gd name="T23" fmla="*/ 160 h 170"/>
              <a:gd name="T24" fmla="*/ 107 w 154"/>
              <a:gd name="T25" fmla="*/ 146 h 170"/>
              <a:gd name="T26" fmla="*/ 110 w 154"/>
              <a:gd name="T27" fmla="*/ 160 h 170"/>
              <a:gd name="T28" fmla="*/ 82 w 154"/>
              <a:gd name="T29" fmla="*/ 170 h 170"/>
              <a:gd name="T30" fmla="*/ 89 w 154"/>
              <a:gd name="T31" fmla="*/ 160 h 170"/>
              <a:gd name="T32" fmla="*/ 126 w 154"/>
              <a:gd name="T33" fmla="*/ 97 h 170"/>
              <a:gd name="T34" fmla="*/ 154 w 154"/>
              <a:gd name="T35" fmla="*/ 160 h 170"/>
              <a:gd name="T36" fmla="*/ 146 w 154"/>
              <a:gd name="T37" fmla="*/ 73 h 170"/>
              <a:gd name="T38" fmla="*/ 91 w 154"/>
              <a:gd name="T39" fmla="*/ 64 h 170"/>
              <a:gd name="T40" fmla="*/ 128 w 154"/>
              <a:gd name="T41" fmla="*/ 12 h 170"/>
              <a:gd name="T42" fmla="*/ 129 w 154"/>
              <a:gd name="T43" fmla="*/ 11 h 170"/>
              <a:gd name="T44" fmla="*/ 127 w 154"/>
              <a:gd name="T45" fmla="*/ 11 h 170"/>
              <a:gd name="T46" fmla="*/ 103 w 154"/>
              <a:gd name="T47" fmla="*/ 11 h 170"/>
              <a:gd name="T48" fmla="*/ 91 w 154"/>
              <a:gd name="T49" fmla="*/ 22 h 170"/>
              <a:gd name="T50" fmla="*/ 145 w 154"/>
              <a:gd name="T51" fmla="*/ 0 h 170"/>
              <a:gd name="T52" fmla="*/ 110 w 154"/>
              <a:gd name="T53" fmla="*/ 59 h 170"/>
              <a:gd name="T54" fmla="*/ 107 w 154"/>
              <a:gd name="T55" fmla="*/ 62 h 170"/>
              <a:gd name="T56" fmla="*/ 108 w 154"/>
              <a:gd name="T57" fmla="*/ 62 h 170"/>
              <a:gd name="T58" fmla="*/ 135 w 154"/>
              <a:gd name="T59" fmla="*/ 62 h 170"/>
              <a:gd name="T60" fmla="*/ 146 w 154"/>
              <a:gd name="T61" fmla="*/ 51 h 170"/>
              <a:gd name="T62" fmla="*/ 127 w 154"/>
              <a:gd name="T63" fmla="*/ 136 h 170"/>
              <a:gd name="T64" fmla="*/ 119 w 154"/>
              <a:gd name="T65" fmla="*/ 111 h 170"/>
              <a:gd name="T66" fmla="*/ 118 w 154"/>
              <a:gd name="T67" fmla="*/ 109 h 170"/>
              <a:gd name="T68" fmla="*/ 118 w 154"/>
              <a:gd name="T69" fmla="*/ 112 h 170"/>
              <a:gd name="T70" fmla="*/ 110 w 154"/>
              <a:gd name="T71" fmla="*/ 13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170">
                <a:moveTo>
                  <a:pt x="67" y="136"/>
                </a:moveTo>
                <a:cubicBezTo>
                  <a:pt x="67" y="137"/>
                  <a:pt x="67" y="138"/>
                  <a:pt x="66" y="139"/>
                </a:cubicBezTo>
                <a:cubicBezTo>
                  <a:pt x="36" y="169"/>
                  <a:pt x="36" y="169"/>
                  <a:pt x="36" y="169"/>
                </a:cubicBezTo>
                <a:cubicBezTo>
                  <a:pt x="35" y="169"/>
                  <a:pt x="35" y="170"/>
                  <a:pt x="34" y="170"/>
                </a:cubicBezTo>
                <a:cubicBezTo>
                  <a:pt x="33" y="170"/>
                  <a:pt x="32" y="169"/>
                  <a:pt x="32" y="169"/>
                </a:cubicBezTo>
                <a:cubicBezTo>
                  <a:pt x="1" y="139"/>
                  <a:pt x="1" y="139"/>
                  <a:pt x="1" y="139"/>
                </a:cubicBezTo>
                <a:cubicBezTo>
                  <a:pt x="0" y="138"/>
                  <a:pt x="0" y="136"/>
                  <a:pt x="1" y="135"/>
                </a:cubicBezTo>
                <a:cubicBezTo>
                  <a:pt x="1" y="134"/>
                  <a:pt x="2" y="133"/>
                  <a:pt x="4" y="133"/>
                </a:cubicBezTo>
                <a:cubicBezTo>
                  <a:pt x="22" y="133"/>
                  <a:pt x="22" y="133"/>
                  <a:pt x="22" y="133"/>
                </a:cubicBezTo>
                <a:cubicBezTo>
                  <a:pt x="22" y="3"/>
                  <a:pt x="22" y="3"/>
                  <a:pt x="22" y="3"/>
                </a:cubicBezTo>
                <a:cubicBezTo>
                  <a:pt x="22" y="2"/>
                  <a:pt x="22" y="2"/>
                  <a:pt x="23" y="1"/>
                </a:cubicBezTo>
                <a:cubicBezTo>
                  <a:pt x="23" y="0"/>
                  <a:pt x="24" y="0"/>
                  <a:pt x="25" y="0"/>
                </a:cubicBezTo>
                <a:cubicBezTo>
                  <a:pt x="43" y="0"/>
                  <a:pt x="43" y="0"/>
                  <a:pt x="43" y="0"/>
                </a:cubicBezTo>
                <a:cubicBezTo>
                  <a:pt x="44" y="0"/>
                  <a:pt x="44" y="0"/>
                  <a:pt x="45" y="1"/>
                </a:cubicBezTo>
                <a:cubicBezTo>
                  <a:pt x="46" y="2"/>
                  <a:pt x="46" y="2"/>
                  <a:pt x="46" y="3"/>
                </a:cubicBezTo>
                <a:cubicBezTo>
                  <a:pt x="46" y="133"/>
                  <a:pt x="46" y="133"/>
                  <a:pt x="46" y="133"/>
                </a:cubicBezTo>
                <a:cubicBezTo>
                  <a:pt x="64" y="133"/>
                  <a:pt x="64" y="133"/>
                  <a:pt x="64" y="133"/>
                </a:cubicBezTo>
                <a:cubicBezTo>
                  <a:pt x="65" y="133"/>
                  <a:pt x="66" y="134"/>
                  <a:pt x="66" y="134"/>
                </a:cubicBezTo>
                <a:cubicBezTo>
                  <a:pt x="67" y="135"/>
                  <a:pt x="67" y="135"/>
                  <a:pt x="67" y="136"/>
                </a:cubicBezTo>
                <a:close/>
                <a:moveTo>
                  <a:pt x="154" y="160"/>
                </a:moveTo>
                <a:cubicBezTo>
                  <a:pt x="154" y="170"/>
                  <a:pt x="154" y="170"/>
                  <a:pt x="154" y="170"/>
                </a:cubicBezTo>
                <a:cubicBezTo>
                  <a:pt x="127" y="170"/>
                  <a:pt x="127" y="170"/>
                  <a:pt x="127" y="170"/>
                </a:cubicBezTo>
                <a:cubicBezTo>
                  <a:pt x="127" y="160"/>
                  <a:pt x="127" y="160"/>
                  <a:pt x="127" y="160"/>
                </a:cubicBezTo>
                <a:cubicBezTo>
                  <a:pt x="134" y="160"/>
                  <a:pt x="134" y="160"/>
                  <a:pt x="134" y="160"/>
                </a:cubicBezTo>
                <a:cubicBezTo>
                  <a:pt x="130" y="146"/>
                  <a:pt x="130" y="146"/>
                  <a:pt x="130" y="146"/>
                </a:cubicBezTo>
                <a:cubicBezTo>
                  <a:pt x="107" y="146"/>
                  <a:pt x="107" y="146"/>
                  <a:pt x="107" y="146"/>
                </a:cubicBezTo>
                <a:cubicBezTo>
                  <a:pt x="102" y="160"/>
                  <a:pt x="102" y="160"/>
                  <a:pt x="102" y="160"/>
                </a:cubicBezTo>
                <a:cubicBezTo>
                  <a:pt x="110" y="160"/>
                  <a:pt x="110" y="160"/>
                  <a:pt x="110" y="160"/>
                </a:cubicBezTo>
                <a:cubicBezTo>
                  <a:pt x="110" y="170"/>
                  <a:pt x="110" y="170"/>
                  <a:pt x="110" y="170"/>
                </a:cubicBezTo>
                <a:cubicBezTo>
                  <a:pt x="82" y="170"/>
                  <a:pt x="82" y="170"/>
                  <a:pt x="82" y="170"/>
                </a:cubicBezTo>
                <a:cubicBezTo>
                  <a:pt x="82" y="160"/>
                  <a:pt x="82" y="160"/>
                  <a:pt x="82" y="160"/>
                </a:cubicBezTo>
                <a:cubicBezTo>
                  <a:pt x="89" y="160"/>
                  <a:pt x="89" y="160"/>
                  <a:pt x="89" y="160"/>
                </a:cubicBezTo>
                <a:cubicBezTo>
                  <a:pt x="111" y="97"/>
                  <a:pt x="111" y="97"/>
                  <a:pt x="111" y="97"/>
                </a:cubicBezTo>
                <a:cubicBezTo>
                  <a:pt x="126" y="97"/>
                  <a:pt x="126" y="97"/>
                  <a:pt x="126" y="97"/>
                </a:cubicBezTo>
                <a:cubicBezTo>
                  <a:pt x="148" y="160"/>
                  <a:pt x="148" y="160"/>
                  <a:pt x="148" y="160"/>
                </a:cubicBezTo>
                <a:lnTo>
                  <a:pt x="154" y="160"/>
                </a:lnTo>
                <a:close/>
                <a:moveTo>
                  <a:pt x="146" y="51"/>
                </a:moveTo>
                <a:cubicBezTo>
                  <a:pt x="146" y="73"/>
                  <a:pt x="146" y="73"/>
                  <a:pt x="146" y="73"/>
                </a:cubicBezTo>
                <a:cubicBezTo>
                  <a:pt x="91" y="73"/>
                  <a:pt x="91" y="73"/>
                  <a:pt x="91" y="73"/>
                </a:cubicBezTo>
                <a:cubicBezTo>
                  <a:pt x="91" y="64"/>
                  <a:pt x="91" y="64"/>
                  <a:pt x="91" y="64"/>
                </a:cubicBezTo>
                <a:cubicBezTo>
                  <a:pt x="126" y="14"/>
                  <a:pt x="126" y="14"/>
                  <a:pt x="126" y="14"/>
                </a:cubicBezTo>
                <a:cubicBezTo>
                  <a:pt x="127" y="13"/>
                  <a:pt x="127" y="12"/>
                  <a:pt x="128" y="12"/>
                </a:cubicBezTo>
                <a:cubicBezTo>
                  <a:pt x="129" y="11"/>
                  <a:pt x="129" y="11"/>
                  <a:pt x="129" y="11"/>
                </a:cubicBezTo>
                <a:cubicBezTo>
                  <a:pt x="129" y="11"/>
                  <a:pt x="129" y="11"/>
                  <a:pt x="129" y="11"/>
                </a:cubicBezTo>
                <a:cubicBezTo>
                  <a:pt x="129" y="11"/>
                  <a:pt x="128" y="11"/>
                  <a:pt x="128" y="11"/>
                </a:cubicBezTo>
                <a:cubicBezTo>
                  <a:pt x="128" y="11"/>
                  <a:pt x="128" y="11"/>
                  <a:pt x="127" y="11"/>
                </a:cubicBezTo>
                <a:cubicBezTo>
                  <a:pt x="127" y="11"/>
                  <a:pt x="126" y="11"/>
                  <a:pt x="125" y="11"/>
                </a:cubicBezTo>
                <a:cubicBezTo>
                  <a:pt x="103" y="11"/>
                  <a:pt x="103" y="11"/>
                  <a:pt x="103" y="11"/>
                </a:cubicBezTo>
                <a:cubicBezTo>
                  <a:pt x="103" y="22"/>
                  <a:pt x="103" y="22"/>
                  <a:pt x="103" y="22"/>
                </a:cubicBezTo>
                <a:cubicBezTo>
                  <a:pt x="91" y="22"/>
                  <a:pt x="91" y="22"/>
                  <a:pt x="91" y="22"/>
                </a:cubicBezTo>
                <a:cubicBezTo>
                  <a:pt x="91" y="0"/>
                  <a:pt x="91" y="0"/>
                  <a:pt x="91" y="0"/>
                </a:cubicBezTo>
                <a:cubicBezTo>
                  <a:pt x="145" y="0"/>
                  <a:pt x="145" y="0"/>
                  <a:pt x="145" y="0"/>
                </a:cubicBezTo>
                <a:cubicBezTo>
                  <a:pt x="145" y="9"/>
                  <a:pt x="145" y="9"/>
                  <a:pt x="145" y="9"/>
                </a:cubicBezTo>
                <a:cubicBezTo>
                  <a:pt x="110" y="59"/>
                  <a:pt x="110" y="59"/>
                  <a:pt x="110" y="59"/>
                </a:cubicBezTo>
                <a:cubicBezTo>
                  <a:pt x="110" y="59"/>
                  <a:pt x="109" y="60"/>
                  <a:pt x="108" y="61"/>
                </a:cubicBezTo>
                <a:cubicBezTo>
                  <a:pt x="107" y="62"/>
                  <a:pt x="107" y="62"/>
                  <a:pt x="107" y="62"/>
                </a:cubicBezTo>
                <a:cubicBezTo>
                  <a:pt x="107" y="62"/>
                  <a:pt x="107" y="62"/>
                  <a:pt x="107" y="62"/>
                </a:cubicBezTo>
                <a:cubicBezTo>
                  <a:pt x="108" y="62"/>
                  <a:pt x="108" y="62"/>
                  <a:pt x="108" y="62"/>
                </a:cubicBezTo>
                <a:cubicBezTo>
                  <a:pt x="109" y="62"/>
                  <a:pt x="110" y="62"/>
                  <a:pt x="111" y="62"/>
                </a:cubicBezTo>
                <a:cubicBezTo>
                  <a:pt x="135" y="62"/>
                  <a:pt x="135" y="62"/>
                  <a:pt x="135" y="62"/>
                </a:cubicBezTo>
                <a:cubicBezTo>
                  <a:pt x="135" y="51"/>
                  <a:pt x="135" y="51"/>
                  <a:pt x="135" y="51"/>
                </a:cubicBezTo>
                <a:lnTo>
                  <a:pt x="146" y="51"/>
                </a:lnTo>
                <a:close/>
                <a:moveTo>
                  <a:pt x="110" y="136"/>
                </a:moveTo>
                <a:cubicBezTo>
                  <a:pt x="127" y="136"/>
                  <a:pt x="127" y="136"/>
                  <a:pt x="127" y="136"/>
                </a:cubicBezTo>
                <a:cubicBezTo>
                  <a:pt x="120" y="115"/>
                  <a:pt x="120" y="115"/>
                  <a:pt x="120" y="115"/>
                </a:cubicBezTo>
                <a:cubicBezTo>
                  <a:pt x="119" y="111"/>
                  <a:pt x="119" y="111"/>
                  <a:pt x="119" y="111"/>
                </a:cubicBezTo>
                <a:cubicBezTo>
                  <a:pt x="119" y="110"/>
                  <a:pt x="119" y="109"/>
                  <a:pt x="119" y="109"/>
                </a:cubicBezTo>
                <a:cubicBezTo>
                  <a:pt x="118" y="109"/>
                  <a:pt x="118" y="109"/>
                  <a:pt x="118" y="109"/>
                </a:cubicBezTo>
                <a:cubicBezTo>
                  <a:pt x="118" y="111"/>
                  <a:pt x="118" y="111"/>
                  <a:pt x="118" y="111"/>
                </a:cubicBezTo>
                <a:cubicBezTo>
                  <a:pt x="118" y="111"/>
                  <a:pt x="118" y="111"/>
                  <a:pt x="118" y="112"/>
                </a:cubicBezTo>
                <a:cubicBezTo>
                  <a:pt x="117" y="113"/>
                  <a:pt x="117" y="114"/>
                  <a:pt x="117" y="115"/>
                </a:cubicBezTo>
                <a:lnTo>
                  <a:pt x="110" y="136"/>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3" name="Freeform 321"/>
          <p:cNvSpPr>
            <a:spLocks noEditPoints="1"/>
          </p:cNvSpPr>
          <p:nvPr/>
        </p:nvSpPr>
        <p:spPr bwMode="auto">
          <a:xfrm>
            <a:off x="799028" y="5244938"/>
            <a:ext cx="237678" cy="244161"/>
          </a:xfrm>
          <a:custGeom>
            <a:avLst/>
            <a:gdLst>
              <a:gd name="T0" fmla="*/ 66 w 166"/>
              <a:gd name="T1" fmla="*/ 139 h 170"/>
              <a:gd name="T2" fmla="*/ 33 w 166"/>
              <a:gd name="T3" fmla="*/ 170 h 170"/>
              <a:gd name="T4" fmla="*/ 1 w 166"/>
              <a:gd name="T5" fmla="*/ 139 h 170"/>
              <a:gd name="T6" fmla="*/ 3 w 166"/>
              <a:gd name="T7" fmla="*/ 133 h 170"/>
              <a:gd name="T8" fmla="*/ 21 w 166"/>
              <a:gd name="T9" fmla="*/ 3 h 170"/>
              <a:gd name="T10" fmla="*/ 24 w 166"/>
              <a:gd name="T11" fmla="*/ 0 h 170"/>
              <a:gd name="T12" fmla="*/ 45 w 166"/>
              <a:gd name="T13" fmla="*/ 1 h 170"/>
              <a:gd name="T14" fmla="*/ 45 w 166"/>
              <a:gd name="T15" fmla="*/ 133 h 170"/>
              <a:gd name="T16" fmla="*/ 66 w 166"/>
              <a:gd name="T17" fmla="*/ 134 h 170"/>
              <a:gd name="T18" fmla="*/ 112 w 166"/>
              <a:gd name="T19" fmla="*/ 3 h 170"/>
              <a:gd name="T20" fmla="*/ 111 w 166"/>
              <a:gd name="T21" fmla="*/ 24 h 170"/>
              <a:gd name="T22" fmla="*/ 85 w 166"/>
              <a:gd name="T23" fmla="*/ 24 h 170"/>
              <a:gd name="T24" fmla="*/ 82 w 166"/>
              <a:gd name="T25" fmla="*/ 21 h 170"/>
              <a:gd name="T26" fmla="*/ 83 w 166"/>
              <a:gd name="T27" fmla="*/ 1 h 170"/>
              <a:gd name="T28" fmla="*/ 109 w 166"/>
              <a:gd name="T29" fmla="*/ 0 h 170"/>
              <a:gd name="T30" fmla="*/ 112 w 166"/>
              <a:gd name="T31" fmla="*/ 3 h 170"/>
              <a:gd name="T32" fmla="*/ 130 w 166"/>
              <a:gd name="T33" fmla="*/ 70 h 170"/>
              <a:gd name="T34" fmla="*/ 127 w 166"/>
              <a:gd name="T35" fmla="*/ 73 h 170"/>
              <a:gd name="T36" fmla="*/ 83 w 166"/>
              <a:gd name="T37" fmla="*/ 72 h 170"/>
              <a:gd name="T38" fmla="*/ 82 w 166"/>
              <a:gd name="T39" fmla="*/ 52 h 170"/>
              <a:gd name="T40" fmla="*/ 85 w 166"/>
              <a:gd name="T41" fmla="*/ 49 h 170"/>
              <a:gd name="T42" fmla="*/ 129 w 166"/>
              <a:gd name="T43" fmla="*/ 49 h 170"/>
              <a:gd name="T44" fmla="*/ 148 w 166"/>
              <a:gd name="T45" fmla="*/ 100 h 170"/>
              <a:gd name="T46" fmla="*/ 147 w 166"/>
              <a:gd name="T47" fmla="*/ 120 h 170"/>
              <a:gd name="T48" fmla="*/ 85 w 166"/>
              <a:gd name="T49" fmla="*/ 121 h 170"/>
              <a:gd name="T50" fmla="*/ 82 w 166"/>
              <a:gd name="T51" fmla="*/ 118 h 170"/>
              <a:gd name="T52" fmla="*/ 83 w 166"/>
              <a:gd name="T53" fmla="*/ 98 h 170"/>
              <a:gd name="T54" fmla="*/ 145 w 166"/>
              <a:gd name="T55" fmla="*/ 97 h 170"/>
              <a:gd name="T56" fmla="*/ 148 w 166"/>
              <a:gd name="T57" fmla="*/ 100 h 170"/>
              <a:gd name="T58" fmla="*/ 166 w 166"/>
              <a:gd name="T59" fmla="*/ 167 h 170"/>
              <a:gd name="T60" fmla="*/ 163 w 166"/>
              <a:gd name="T61" fmla="*/ 170 h 170"/>
              <a:gd name="T62" fmla="*/ 83 w 166"/>
              <a:gd name="T63" fmla="*/ 169 h 170"/>
              <a:gd name="T64" fmla="*/ 82 w 166"/>
              <a:gd name="T65" fmla="*/ 148 h 170"/>
              <a:gd name="T66" fmla="*/ 85 w 166"/>
              <a:gd name="T67" fmla="*/ 145 h 170"/>
              <a:gd name="T68" fmla="*/ 166 w 166"/>
              <a:gd name="T69" fmla="*/ 14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6" h="170">
                <a:moveTo>
                  <a:pt x="67" y="136"/>
                </a:moveTo>
                <a:cubicBezTo>
                  <a:pt x="67" y="137"/>
                  <a:pt x="66" y="138"/>
                  <a:pt x="66" y="139"/>
                </a:cubicBezTo>
                <a:cubicBezTo>
                  <a:pt x="35" y="169"/>
                  <a:pt x="35" y="169"/>
                  <a:pt x="35" y="169"/>
                </a:cubicBezTo>
                <a:cubicBezTo>
                  <a:pt x="35" y="169"/>
                  <a:pt x="34" y="170"/>
                  <a:pt x="33" y="170"/>
                </a:cubicBezTo>
                <a:cubicBezTo>
                  <a:pt x="32" y="170"/>
                  <a:pt x="32" y="169"/>
                  <a:pt x="31" y="169"/>
                </a:cubicBezTo>
                <a:cubicBezTo>
                  <a:pt x="1" y="139"/>
                  <a:pt x="1" y="139"/>
                  <a:pt x="1" y="139"/>
                </a:cubicBezTo>
                <a:cubicBezTo>
                  <a:pt x="0" y="138"/>
                  <a:pt x="0" y="136"/>
                  <a:pt x="0" y="135"/>
                </a:cubicBezTo>
                <a:cubicBezTo>
                  <a:pt x="1" y="134"/>
                  <a:pt x="2" y="133"/>
                  <a:pt x="3" y="133"/>
                </a:cubicBezTo>
                <a:cubicBezTo>
                  <a:pt x="21" y="133"/>
                  <a:pt x="21" y="133"/>
                  <a:pt x="21" y="133"/>
                </a:cubicBezTo>
                <a:cubicBezTo>
                  <a:pt x="21" y="3"/>
                  <a:pt x="21" y="3"/>
                  <a:pt x="21" y="3"/>
                </a:cubicBezTo>
                <a:cubicBezTo>
                  <a:pt x="21" y="2"/>
                  <a:pt x="21" y="2"/>
                  <a:pt x="22" y="1"/>
                </a:cubicBezTo>
                <a:cubicBezTo>
                  <a:pt x="23" y="0"/>
                  <a:pt x="23" y="0"/>
                  <a:pt x="24" y="0"/>
                </a:cubicBezTo>
                <a:cubicBezTo>
                  <a:pt x="42" y="0"/>
                  <a:pt x="42" y="0"/>
                  <a:pt x="42" y="0"/>
                </a:cubicBezTo>
                <a:cubicBezTo>
                  <a:pt x="43" y="0"/>
                  <a:pt x="44" y="0"/>
                  <a:pt x="45" y="1"/>
                </a:cubicBezTo>
                <a:cubicBezTo>
                  <a:pt x="45" y="2"/>
                  <a:pt x="45" y="2"/>
                  <a:pt x="45" y="3"/>
                </a:cubicBezTo>
                <a:cubicBezTo>
                  <a:pt x="45" y="133"/>
                  <a:pt x="45" y="133"/>
                  <a:pt x="45" y="133"/>
                </a:cubicBezTo>
                <a:cubicBezTo>
                  <a:pt x="64" y="133"/>
                  <a:pt x="64" y="133"/>
                  <a:pt x="64" y="133"/>
                </a:cubicBezTo>
                <a:cubicBezTo>
                  <a:pt x="64" y="133"/>
                  <a:pt x="65" y="134"/>
                  <a:pt x="66" y="134"/>
                </a:cubicBezTo>
                <a:cubicBezTo>
                  <a:pt x="66" y="135"/>
                  <a:pt x="67" y="135"/>
                  <a:pt x="67" y="136"/>
                </a:cubicBezTo>
                <a:close/>
                <a:moveTo>
                  <a:pt x="112" y="3"/>
                </a:moveTo>
                <a:cubicBezTo>
                  <a:pt x="112" y="21"/>
                  <a:pt x="112" y="21"/>
                  <a:pt x="112" y="21"/>
                </a:cubicBezTo>
                <a:cubicBezTo>
                  <a:pt x="112" y="22"/>
                  <a:pt x="112" y="23"/>
                  <a:pt x="111" y="24"/>
                </a:cubicBezTo>
                <a:cubicBezTo>
                  <a:pt x="111" y="24"/>
                  <a:pt x="110" y="24"/>
                  <a:pt x="109" y="24"/>
                </a:cubicBezTo>
                <a:cubicBezTo>
                  <a:pt x="85" y="24"/>
                  <a:pt x="85" y="24"/>
                  <a:pt x="85" y="24"/>
                </a:cubicBezTo>
                <a:cubicBezTo>
                  <a:pt x="84" y="24"/>
                  <a:pt x="83" y="24"/>
                  <a:pt x="83" y="24"/>
                </a:cubicBezTo>
                <a:cubicBezTo>
                  <a:pt x="82" y="23"/>
                  <a:pt x="82" y="22"/>
                  <a:pt x="82" y="21"/>
                </a:cubicBezTo>
                <a:cubicBezTo>
                  <a:pt x="82" y="3"/>
                  <a:pt x="82" y="3"/>
                  <a:pt x="82" y="3"/>
                </a:cubicBezTo>
                <a:cubicBezTo>
                  <a:pt x="82" y="2"/>
                  <a:pt x="82" y="2"/>
                  <a:pt x="83" y="1"/>
                </a:cubicBezTo>
                <a:cubicBezTo>
                  <a:pt x="83" y="0"/>
                  <a:pt x="84" y="0"/>
                  <a:pt x="85" y="0"/>
                </a:cubicBezTo>
                <a:cubicBezTo>
                  <a:pt x="109" y="0"/>
                  <a:pt x="109" y="0"/>
                  <a:pt x="109" y="0"/>
                </a:cubicBezTo>
                <a:cubicBezTo>
                  <a:pt x="110" y="0"/>
                  <a:pt x="111" y="0"/>
                  <a:pt x="111" y="1"/>
                </a:cubicBezTo>
                <a:cubicBezTo>
                  <a:pt x="112" y="2"/>
                  <a:pt x="112" y="2"/>
                  <a:pt x="112" y="3"/>
                </a:cubicBezTo>
                <a:close/>
                <a:moveTo>
                  <a:pt x="130" y="52"/>
                </a:moveTo>
                <a:cubicBezTo>
                  <a:pt x="130" y="70"/>
                  <a:pt x="130" y="70"/>
                  <a:pt x="130" y="70"/>
                </a:cubicBezTo>
                <a:cubicBezTo>
                  <a:pt x="130" y="71"/>
                  <a:pt x="130" y="71"/>
                  <a:pt x="129" y="72"/>
                </a:cubicBezTo>
                <a:cubicBezTo>
                  <a:pt x="129" y="73"/>
                  <a:pt x="128" y="73"/>
                  <a:pt x="127" y="73"/>
                </a:cubicBezTo>
                <a:cubicBezTo>
                  <a:pt x="85" y="73"/>
                  <a:pt x="85" y="73"/>
                  <a:pt x="85" y="73"/>
                </a:cubicBezTo>
                <a:cubicBezTo>
                  <a:pt x="84" y="73"/>
                  <a:pt x="83" y="73"/>
                  <a:pt x="83" y="72"/>
                </a:cubicBezTo>
                <a:cubicBezTo>
                  <a:pt x="82" y="71"/>
                  <a:pt x="82" y="71"/>
                  <a:pt x="82" y="70"/>
                </a:cubicBezTo>
                <a:cubicBezTo>
                  <a:pt x="82" y="52"/>
                  <a:pt x="82" y="52"/>
                  <a:pt x="82" y="52"/>
                </a:cubicBezTo>
                <a:cubicBezTo>
                  <a:pt x="82" y="51"/>
                  <a:pt x="82" y="50"/>
                  <a:pt x="83" y="49"/>
                </a:cubicBezTo>
                <a:cubicBezTo>
                  <a:pt x="83" y="49"/>
                  <a:pt x="84" y="49"/>
                  <a:pt x="85" y="49"/>
                </a:cubicBezTo>
                <a:cubicBezTo>
                  <a:pt x="127" y="49"/>
                  <a:pt x="127" y="49"/>
                  <a:pt x="127" y="49"/>
                </a:cubicBezTo>
                <a:cubicBezTo>
                  <a:pt x="128" y="49"/>
                  <a:pt x="129" y="49"/>
                  <a:pt x="129" y="49"/>
                </a:cubicBezTo>
                <a:cubicBezTo>
                  <a:pt x="130" y="50"/>
                  <a:pt x="130" y="51"/>
                  <a:pt x="130" y="52"/>
                </a:cubicBezTo>
                <a:close/>
                <a:moveTo>
                  <a:pt x="148" y="100"/>
                </a:moveTo>
                <a:cubicBezTo>
                  <a:pt x="148" y="118"/>
                  <a:pt x="148" y="118"/>
                  <a:pt x="148" y="118"/>
                </a:cubicBezTo>
                <a:cubicBezTo>
                  <a:pt x="148" y="119"/>
                  <a:pt x="148" y="120"/>
                  <a:pt x="147" y="120"/>
                </a:cubicBezTo>
                <a:cubicBezTo>
                  <a:pt x="147" y="121"/>
                  <a:pt x="146" y="121"/>
                  <a:pt x="145" y="121"/>
                </a:cubicBezTo>
                <a:cubicBezTo>
                  <a:pt x="85" y="121"/>
                  <a:pt x="85" y="121"/>
                  <a:pt x="85" y="121"/>
                </a:cubicBezTo>
                <a:cubicBezTo>
                  <a:pt x="84" y="121"/>
                  <a:pt x="83" y="121"/>
                  <a:pt x="83" y="120"/>
                </a:cubicBezTo>
                <a:cubicBezTo>
                  <a:pt x="82" y="120"/>
                  <a:pt x="82" y="119"/>
                  <a:pt x="82" y="118"/>
                </a:cubicBezTo>
                <a:cubicBezTo>
                  <a:pt x="82" y="100"/>
                  <a:pt x="82" y="100"/>
                  <a:pt x="82" y="100"/>
                </a:cubicBezTo>
                <a:cubicBezTo>
                  <a:pt x="82" y="99"/>
                  <a:pt x="82" y="98"/>
                  <a:pt x="83" y="98"/>
                </a:cubicBezTo>
                <a:cubicBezTo>
                  <a:pt x="83" y="97"/>
                  <a:pt x="84" y="97"/>
                  <a:pt x="85" y="97"/>
                </a:cubicBezTo>
                <a:cubicBezTo>
                  <a:pt x="145" y="97"/>
                  <a:pt x="145" y="97"/>
                  <a:pt x="145" y="97"/>
                </a:cubicBezTo>
                <a:cubicBezTo>
                  <a:pt x="146" y="97"/>
                  <a:pt x="147" y="97"/>
                  <a:pt x="147" y="98"/>
                </a:cubicBezTo>
                <a:cubicBezTo>
                  <a:pt x="148" y="98"/>
                  <a:pt x="148" y="99"/>
                  <a:pt x="148" y="100"/>
                </a:cubicBezTo>
                <a:close/>
                <a:moveTo>
                  <a:pt x="166" y="148"/>
                </a:moveTo>
                <a:cubicBezTo>
                  <a:pt x="166" y="167"/>
                  <a:pt x="166" y="167"/>
                  <a:pt x="166" y="167"/>
                </a:cubicBezTo>
                <a:cubicBezTo>
                  <a:pt x="166" y="167"/>
                  <a:pt x="166" y="168"/>
                  <a:pt x="166" y="169"/>
                </a:cubicBezTo>
                <a:cubicBezTo>
                  <a:pt x="165" y="169"/>
                  <a:pt x="164" y="170"/>
                  <a:pt x="163" y="170"/>
                </a:cubicBezTo>
                <a:cubicBezTo>
                  <a:pt x="85" y="170"/>
                  <a:pt x="85" y="170"/>
                  <a:pt x="85" y="170"/>
                </a:cubicBezTo>
                <a:cubicBezTo>
                  <a:pt x="84" y="170"/>
                  <a:pt x="83" y="169"/>
                  <a:pt x="83" y="169"/>
                </a:cubicBezTo>
                <a:cubicBezTo>
                  <a:pt x="82" y="168"/>
                  <a:pt x="82" y="167"/>
                  <a:pt x="82" y="167"/>
                </a:cubicBezTo>
                <a:cubicBezTo>
                  <a:pt x="82" y="148"/>
                  <a:pt x="82" y="148"/>
                  <a:pt x="82" y="148"/>
                </a:cubicBezTo>
                <a:cubicBezTo>
                  <a:pt x="82" y="148"/>
                  <a:pt x="82" y="147"/>
                  <a:pt x="83" y="146"/>
                </a:cubicBezTo>
                <a:cubicBezTo>
                  <a:pt x="83" y="146"/>
                  <a:pt x="84" y="145"/>
                  <a:pt x="85" y="145"/>
                </a:cubicBezTo>
                <a:cubicBezTo>
                  <a:pt x="163" y="145"/>
                  <a:pt x="163" y="145"/>
                  <a:pt x="163" y="145"/>
                </a:cubicBezTo>
                <a:cubicBezTo>
                  <a:pt x="164" y="145"/>
                  <a:pt x="165" y="146"/>
                  <a:pt x="166" y="146"/>
                </a:cubicBezTo>
                <a:cubicBezTo>
                  <a:pt x="166" y="147"/>
                  <a:pt x="166" y="148"/>
                  <a:pt x="166" y="14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4" name="Freeform 322"/>
          <p:cNvSpPr>
            <a:spLocks noEditPoints="1"/>
          </p:cNvSpPr>
          <p:nvPr/>
        </p:nvSpPr>
        <p:spPr bwMode="auto">
          <a:xfrm>
            <a:off x="1103688" y="5244938"/>
            <a:ext cx="239839" cy="244161"/>
          </a:xfrm>
          <a:custGeom>
            <a:avLst/>
            <a:gdLst>
              <a:gd name="T0" fmla="*/ 66 w 167"/>
              <a:gd name="T1" fmla="*/ 139 h 170"/>
              <a:gd name="T2" fmla="*/ 34 w 167"/>
              <a:gd name="T3" fmla="*/ 170 h 170"/>
              <a:gd name="T4" fmla="*/ 2 w 167"/>
              <a:gd name="T5" fmla="*/ 139 h 170"/>
              <a:gd name="T6" fmla="*/ 4 w 167"/>
              <a:gd name="T7" fmla="*/ 133 h 170"/>
              <a:gd name="T8" fmla="*/ 22 w 167"/>
              <a:gd name="T9" fmla="*/ 3 h 170"/>
              <a:gd name="T10" fmla="*/ 25 w 167"/>
              <a:gd name="T11" fmla="*/ 0 h 170"/>
              <a:gd name="T12" fmla="*/ 45 w 167"/>
              <a:gd name="T13" fmla="*/ 1 h 170"/>
              <a:gd name="T14" fmla="*/ 46 w 167"/>
              <a:gd name="T15" fmla="*/ 133 h 170"/>
              <a:gd name="T16" fmla="*/ 66 w 167"/>
              <a:gd name="T17" fmla="*/ 134 h 170"/>
              <a:gd name="T18" fmla="*/ 167 w 167"/>
              <a:gd name="T19" fmla="*/ 3 h 170"/>
              <a:gd name="T20" fmla="*/ 166 w 167"/>
              <a:gd name="T21" fmla="*/ 24 h 170"/>
              <a:gd name="T22" fmla="*/ 85 w 167"/>
              <a:gd name="T23" fmla="*/ 24 h 170"/>
              <a:gd name="T24" fmla="*/ 82 w 167"/>
              <a:gd name="T25" fmla="*/ 21 h 170"/>
              <a:gd name="T26" fmla="*/ 83 w 167"/>
              <a:gd name="T27" fmla="*/ 1 h 170"/>
              <a:gd name="T28" fmla="*/ 164 w 167"/>
              <a:gd name="T29" fmla="*/ 0 h 170"/>
              <a:gd name="T30" fmla="*/ 167 w 167"/>
              <a:gd name="T31" fmla="*/ 3 h 170"/>
              <a:gd name="T32" fmla="*/ 149 w 167"/>
              <a:gd name="T33" fmla="*/ 70 h 170"/>
              <a:gd name="T34" fmla="*/ 146 w 167"/>
              <a:gd name="T35" fmla="*/ 73 h 170"/>
              <a:gd name="T36" fmla="*/ 83 w 167"/>
              <a:gd name="T37" fmla="*/ 72 h 170"/>
              <a:gd name="T38" fmla="*/ 82 w 167"/>
              <a:gd name="T39" fmla="*/ 52 h 170"/>
              <a:gd name="T40" fmla="*/ 85 w 167"/>
              <a:gd name="T41" fmla="*/ 49 h 170"/>
              <a:gd name="T42" fmla="*/ 148 w 167"/>
              <a:gd name="T43" fmla="*/ 49 h 170"/>
              <a:gd name="T44" fmla="*/ 131 w 167"/>
              <a:gd name="T45" fmla="*/ 100 h 170"/>
              <a:gd name="T46" fmla="*/ 130 w 167"/>
              <a:gd name="T47" fmla="*/ 120 h 170"/>
              <a:gd name="T48" fmla="*/ 85 w 167"/>
              <a:gd name="T49" fmla="*/ 121 h 170"/>
              <a:gd name="T50" fmla="*/ 82 w 167"/>
              <a:gd name="T51" fmla="*/ 118 h 170"/>
              <a:gd name="T52" fmla="*/ 83 w 167"/>
              <a:gd name="T53" fmla="*/ 98 h 170"/>
              <a:gd name="T54" fmla="*/ 128 w 167"/>
              <a:gd name="T55" fmla="*/ 97 h 170"/>
              <a:gd name="T56" fmla="*/ 131 w 167"/>
              <a:gd name="T57" fmla="*/ 100 h 170"/>
              <a:gd name="T58" fmla="*/ 113 w 167"/>
              <a:gd name="T59" fmla="*/ 167 h 170"/>
              <a:gd name="T60" fmla="*/ 110 w 167"/>
              <a:gd name="T61" fmla="*/ 170 h 170"/>
              <a:gd name="T62" fmla="*/ 83 w 167"/>
              <a:gd name="T63" fmla="*/ 169 h 170"/>
              <a:gd name="T64" fmla="*/ 82 w 167"/>
              <a:gd name="T65" fmla="*/ 148 h 170"/>
              <a:gd name="T66" fmla="*/ 85 w 167"/>
              <a:gd name="T67" fmla="*/ 145 h 170"/>
              <a:gd name="T68" fmla="*/ 112 w 167"/>
              <a:gd name="T69" fmla="*/ 14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7" h="170">
                <a:moveTo>
                  <a:pt x="67" y="136"/>
                </a:moveTo>
                <a:cubicBezTo>
                  <a:pt x="67" y="137"/>
                  <a:pt x="67" y="138"/>
                  <a:pt x="66" y="139"/>
                </a:cubicBezTo>
                <a:cubicBezTo>
                  <a:pt x="36" y="169"/>
                  <a:pt x="36" y="169"/>
                  <a:pt x="36" y="169"/>
                </a:cubicBezTo>
                <a:cubicBezTo>
                  <a:pt x="36" y="169"/>
                  <a:pt x="35" y="170"/>
                  <a:pt x="34" y="170"/>
                </a:cubicBezTo>
                <a:cubicBezTo>
                  <a:pt x="33" y="170"/>
                  <a:pt x="33" y="169"/>
                  <a:pt x="32" y="169"/>
                </a:cubicBezTo>
                <a:cubicBezTo>
                  <a:pt x="2" y="139"/>
                  <a:pt x="2" y="139"/>
                  <a:pt x="2" y="139"/>
                </a:cubicBezTo>
                <a:cubicBezTo>
                  <a:pt x="1" y="138"/>
                  <a:pt x="0" y="136"/>
                  <a:pt x="1" y="135"/>
                </a:cubicBezTo>
                <a:cubicBezTo>
                  <a:pt x="1" y="134"/>
                  <a:pt x="2" y="133"/>
                  <a:pt x="4" y="133"/>
                </a:cubicBezTo>
                <a:cubicBezTo>
                  <a:pt x="22" y="133"/>
                  <a:pt x="22" y="133"/>
                  <a:pt x="22" y="133"/>
                </a:cubicBezTo>
                <a:cubicBezTo>
                  <a:pt x="22" y="3"/>
                  <a:pt x="22" y="3"/>
                  <a:pt x="22" y="3"/>
                </a:cubicBezTo>
                <a:cubicBezTo>
                  <a:pt x="22" y="2"/>
                  <a:pt x="22" y="2"/>
                  <a:pt x="23" y="1"/>
                </a:cubicBezTo>
                <a:cubicBezTo>
                  <a:pt x="23" y="0"/>
                  <a:pt x="24" y="0"/>
                  <a:pt x="25" y="0"/>
                </a:cubicBezTo>
                <a:cubicBezTo>
                  <a:pt x="43" y="0"/>
                  <a:pt x="43" y="0"/>
                  <a:pt x="43" y="0"/>
                </a:cubicBezTo>
                <a:cubicBezTo>
                  <a:pt x="44" y="0"/>
                  <a:pt x="45" y="0"/>
                  <a:pt x="45" y="1"/>
                </a:cubicBezTo>
                <a:cubicBezTo>
                  <a:pt x="46" y="2"/>
                  <a:pt x="46" y="2"/>
                  <a:pt x="46" y="3"/>
                </a:cubicBezTo>
                <a:cubicBezTo>
                  <a:pt x="46" y="133"/>
                  <a:pt x="46" y="133"/>
                  <a:pt x="46" y="133"/>
                </a:cubicBezTo>
                <a:cubicBezTo>
                  <a:pt x="64" y="133"/>
                  <a:pt x="64" y="133"/>
                  <a:pt x="64" y="133"/>
                </a:cubicBezTo>
                <a:cubicBezTo>
                  <a:pt x="65" y="133"/>
                  <a:pt x="66" y="134"/>
                  <a:pt x="66" y="134"/>
                </a:cubicBezTo>
                <a:cubicBezTo>
                  <a:pt x="67" y="135"/>
                  <a:pt x="67" y="135"/>
                  <a:pt x="67" y="136"/>
                </a:cubicBezTo>
                <a:close/>
                <a:moveTo>
                  <a:pt x="167" y="3"/>
                </a:moveTo>
                <a:cubicBezTo>
                  <a:pt x="167" y="21"/>
                  <a:pt x="167" y="21"/>
                  <a:pt x="167" y="21"/>
                </a:cubicBezTo>
                <a:cubicBezTo>
                  <a:pt x="167" y="22"/>
                  <a:pt x="167" y="23"/>
                  <a:pt x="166" y="24"/>
                </a:cubicBezTo>
                <a:cubicBezTo>
                  <a:pt x="166" y="24"/>
                  <a:pt x="165" y="24"/>
                  <a:pt x="164" y="24"/>
                </a:cubicBezTo>
                <a:cubicBezTo>
                  <a:pt x="85" y="24"/>
                  <a:pt x="85" y="24"/>
                  <a:pt x="85" y="24"/>
                </a:cubicBezTo>
                <a:cubicBezTo>
                  <a:pt x="85" y="24"/>
                  <a:pt x="84" y="24"/>
                  <a:pt x="83" y="24"/>
                </a:cubicBezTo>
                <a:cubicBezTo>
                  <a:pt x="83" y="23"/>
                  <a:pt x="82" y="22"/>
                  <a:pt x="82" y="21"/>
                </a:cubicBezTo>
                <a:cubicBezTo>
                  <a:pt x="82" y="3"/>
                  <a:pt x="82" y="3"/>
                  <a:pt x="82" y="3"/>
                </a:cubicBezTo>
                <a:cubicBezTo>
                  <a:pt x="82" y="2"/>
                  <a:pt x="83" y="2"/>
                  <a:pt x="83" y="1"/>
                </a:cubicBezTo>
                <a:cubicBezTo>
                  <a:pt x="84" y="0"/>
                  <a:pt x="85" y="0"/>
                  <a:pt x="85" y="0"/>
                </a:cubicBezTo>
                <a:cubicBezTo>
                  <a:pt x="164" y="0"/>
                  <a:pt x="164" y="0"/>
                  <a:pt x="164" y="0"/>
                </a:cubicBezTo>
                <a:cubicBezTo>
                  <a:pt x="165" y="0"/>
                  <a:pt x="166" y="0"/>
                  <a:pt x="166" y="1"/>
                </a:cubicBezTo>
                <a:cubicBezTo>
                  <a:pt x="167" y="2"/>
                  <a:pt x="167" y="2"/>
                  <a:pt x="167" y="3"/>
                </a:cubicBezTo>
                <a:close/>
                <a:moveTo>
                  <a:pt x="149" y="52"/>
                </a:moveTo>
                <a:cubicBezTo>
                  <a:pt x="149" y="70"/>
                  <a:pt x="149" y="70"/>
                  <a:pt x="149" y="70"/>
                </a:cubicBezTo>
                <a:cubicBezTo>
                  <a:pt x="149" y="71"/>
                  <a:pt x="149" y="71"/>
                  <a:pt x="148" y="72"/>
                </a:cubicBezTo>
                <a:cubicBezTo>
                  <a:pt x="148" y="73"/>
                  <a:pt x="147" y="73"/>
                  <a:pt x="146" y="73"/>
                </a:cubicBezTo>
                <a:cubicBezTo>
                  <a:pt x="85" y="73"/>
                  <a:pt x="85" y="73"/>
                  <a:pt x="85" y="73"/>
                </a:cubicBezTo>
                <a:cubicBezTo>
                  <a:pt x="85" y="73"/>
                  <a:pt x="84" y="73"/>
                  <a:pt x="83" y="72"/>
                </a:cubicBezTo>
                <a:cubicBezTo>
                  <a:pt x="83" y="71"/>
                  <a:pt x="82" y="71"/>
                  <a:pt x="82" y="70"/>
                </a:cubicBezTo>
                <a:cubicBezTo>
                  <a:pt x="82" y="52"/>
                  <a:pt x="82" y="52"/>
                  <a:pt x="82" y="52"/>
                </a:cubicBezTo>
                <a:cubicBezTo>
                  <a:pt x="82" y="51"/>
                  <a:pt x="83" y="50"/>
                  <a:pt x="83" y="49"/>
                </a:cubicBezTo>
                <a:cubicBezTo>
                  <a:pt x="84" y="49"/>
                  <a:pt x="85" y="49"/>
                  <a:pt x="85" y="49"/>
                </a:cubicBezTo>
                <a:cubicBezTo>
                  <a:pt x="146" y="49"/>
                  <a:pt x="146" y="49"/>
                  <a:pt x="146" y="49"/>
                </a:cubicBezTo>
                <a:cubicBezTo>
                  <a:pt x="147" y="49"/>
                  <a:pt x="148" y="49"/>
                  <a:pt x="148" y="49"/>
                </a:cubicBezTo>
                <a:cubicBezTo>
                  <a:pt x="149" y="50"/>
                  <a:pt x="149" y="51"/>
                  <a:pt x="149" y="52"/>
                </a:cubicBezTo>
                <a:close/>
                <a:moveTo>
                  <a:pt x="131" y="100"/>
                </a:moveTo>
                <a:cubicBezTo>
                  <a:pt x="131" y="118"/>
                  <a:pt x="131" y="118"/>
                  <a:pt x="131" y="118"/>
                </a:cubicBezTo>
                <a:cubicBezTo>
                  <a:pt x="131" y="119"/>
                  <a:pt x="131" y="120"/>
                  <a:pt x="130" y="120"/>
                </a:cubicBezTo>
                <a:cubicBezTo>
                  <a:pt x="129" y="121"/>
                  <a:pt x="129" y="121"/>
                  <a:pt x="128" y="121"/>
                </a:cubicBezTo>
                <a:cubicBezTo>
                  <a:pt x="85" y="121"/>
                  <a:pt x="85" y="121"/>
                  <a:pt x="85" y="121"/>
                </a:cubicBezTo>
                <a:cubicBezTo>
                  <a:pt x="85" y="121"/>
                  <a:pt x="84" y="121"/>
                  <a:pt x="83" y="120"/>
                </a:cubicBezTo>
                <a:cubicBezTo>
                  <a:pt x="83" y="120"/>
                  <a:pt x="82" y="119"/>
                  <a:pt x="82" y="118"/>
                </a:cubicBezTo>
                <a:cubicBezTo>
                  <a:pt x="82" y="100"/>
                  <a:pt x="82" y="100"/>
                  <a:pt x="82" y="100"/>
                </a:cubicBezTo>
                <a:cubicBezTo>
                  <a:pt x="82" y="99"/>
                  <a:pt x="83" y="98"/>
                  <a:pt x="83" y="98"/>
                </a:cubicBezTo>
                <a:cubicBezTo>
                  <a:pt x="84" y="97"/>
                  <a:pt x="85" y="97"/>
                  <a:pt x="85" y="97"/>
                </a:cubicBezTo>
                <a:cubicBezTo>
                  <a:pt x="128" y="97"/>
                  <a:pt x="128" y="97"/>
                  <a:pt x="128" y="97"/>
                </a:cubicBezTo>
                <a:cubicBezTo>
                  <a:pt x="129" y="97"/>
                  <a:pt x="129" y="97"/>
                  <a:pt x="130" y="98"/>
                </a:cubicBezTo>
                <a:cubicBezTo>
                  <a:pt x="131" y="98"/>
                  <a:pt x="131" y="99"/>
                  <a:pt x="131" y="100"/>
                </a:cubicBezTo>
                <a:close/>
                <a:moveTo>
                  <a:pt x="113" y="148"/>
                </a:moveTo>
                <a:cubicBezTo>
                  <a:pt x="113" y="167"/>
                  <a:pt x="113" y="167"/>
                  <a:pt x="113" y="167"/>
                </a:cubicBezTo>
                <a:cubicBezTo>
                  <a:pt x="113" y="167"/>
                  <a:pt x="112" y="168"/>
                  <a:pt x="112" y="169"/>
                </a:cubicBezTo>
                <a:cubicBezTo>
                  <a:pt x="111" y="169"/>
                  <a:pt x="111" y="170"/>
                  <a:pt x="110" y="170"/>
                </a:cubicBezTo>
                <a:cubicBezTo>
                  <a:pt x="85" y="170"/>
                  <a:pt x="85" y="170"/>
                  <a:pt x="85" y="170"/>
                </a:cubicBezTo>
                <a:cubicBezTo>
                  <a:pt x="85" y="170"/>
                  <a:pt x="84" y="169"/>
                  <a:pt x="83" y="169"/>
                </a:cubicBezTo>
                <a:cubicBezTo>
                  <a:pt x="83" y="168"/>
                  <a:pt x="82" y="167"/>
                  <a:pt x="82" y="167"/>
                </a:cubicBezTo>
                <a:cubicBezTo>
                  <a:pt x="82" y="148"/>
                  <a:pt x="82" y="148"/>
                  <a:pt x="82" y="148"/>
                </a:cubicBezTo>
                <a:cubicBezTo>
                  <a:pt x="82" y="148"/>
                  <a:pt x="83" y="147"/>
                  <a:pt x="83" y="146"/>
                </a:cubicBezTo>
                <a:cubicBezTo>
                  <a:pt x="84" y="146"/>
                  <a:pt x="85" y="145"/>
                  <a:pt x="85" y="145"/>
                </a:cubicBezTo>
                <a:cubicBezTo>
                  <a:pt x="110" y="145"/>
                  <a:pt x="110" y="145"/>
                  <a:pt x="110" y="145"/>
                </a:cubicBezTo>
                <a:cubicBezTo>
                  <a:pt x="111" y="145"/>
                  <a:pt x="111" y="146"/>
                  <a:pt x="112" y="146"/>
                </a:cubicBezTo>
                <a:cubicBezTo>
                  <a:pt x="112" y="147"/>
                  <a:pt x="113" y="148"/>
                  <a:pt x="113" y="14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5" name="Freeform 323"/>
          <p:cNvSpPr>
            <a:spLocks noEditPoints="1"/>
          </p:cNvSpPr>
          <p:nvPr/>
        </p:nvSpPr>
        <p:spPr bwMode="auto">
          <a:xfrm>
            <a:off x="1410509" y="5244938"/>
            <a:ext cx="198784" cy="244161"/>
          </a:xfrm>
          <a:custGeom>
            <a:avLst/>
            <a:gdLst>
              <a:gd name="T0" fmla="*/ 66 w 138"/>
              <a:gd name="T1" fmla="*/ 139 h 170"/>
              <a:gd name="T2" fmla="*/ 34 w 138"/>
              <a:gd name="T3" fmla="*/ 170 h 170"/>
              <a:gd name="T4" fmla="*/ 1 w 138"/>
              <a:gd name="T5" fmla="*/ 139 h 170"/>
              <a:gd name="T6" fmla="*/ 3 w 138"/>
              <a:gd name="T7" fmla="*/ 133 h 170"/>
              <a:gd name="T8" fmla="*/ 22 w 138"/>
              <a:gd name="T9" fmla="*/ 3 h 170"/>
              <a:gd name="T10" fmla="*/ 25 w 138"/>
              <a:gd name="T11" fmla="*/ 0 h 170"/>
              <a:gd name="T12" fmla="*/ 45 w 138"/>
              <a:gd name="T13" fmla="*/ 1 h 170"/>
              <a:gd name="T14" fmla="*/ 46 w 138"/>
              <a:gd name="T15" fmla="*/ 133 h 170"/>
              <a:gd name="T16" fmla="*/ 66 w 138"/>
              <a:gd name="T17" fmla="*/ 134 h 170"/>
              <a:gd name="T18" fmla="*/ 138 w 138"/>
              <a:gd name="T19" fmla="*/ 130 h 170"/>
              <a:gd name="T20" fmla="*/ 133 w 138"/>
              <a:gd name="T21" fmla="*/ 152 h 170"/>
              <a:gd name="T22" fmla="*/ 117 w 138"/>
              <a:gd name="T23" fmla="*/ 167 h 170"/>
              <a:gd name="T24" fmla="*/ 95 w 138"/>
              <a:gd name="T25" fmla="*/ 168 h 170"/>
              <a:gd name="T26" fmla="*/ 95 w 138"/>
              <a:gd name="T27" fmla="*/ 156 h 170"/>
              <a:gd name="T28" fmla="*/ 105 w 138"/>
              <a:gd name="T29" fmla="*/ 158 h 170"/>
              <a:gd name="T30" fmla="*/ 124 w 138"/>
              <a:gd name="T31" fmla="*/ 139 h 170"/>
              <a:gd name="T32" fmla="*/ 118 w 138"/>
              <a:gd name="T33" fmla="*/ 143 h 170"/>
              <a:gd name="T34" fmla="*/ 93 w 138"/>
              <a:gd name="T35" fmla="*/ 137 h 170"/>
              <a:gd name="T36" fmla="*/ 94 w 138"/>
              <a:gd name="T37" fmla="*/ 104 h 170"/>
              <a:gd name="T38" fmla="*/ 130 w 138"/>
              <a:gd name="T39" fmla="*/ 106 h 170"/>
              <a:gd name="T40" fmla="*/ 135 w 138"/>
              <a:gd name="T41" fmla="*/ 62 h 170"/>
              <a:gd name="T42" fmla="*/ 91 w 138"/>
              <a:gd name="T43" fmla="*/ 73 h 170"/>
              <a:gd name="T44" fmla="*/ 107 w 138"/>
              <a:gd name="T45" fmla="*/ 62 h 170"/>
              <a:gd name="T46" fmla="*/ 107 w 138"/>
              <a:gd name="T47" fmla="*/ 19 h 170"/>
              <a:gd name="T48" fmla="*/ 107 w 138"/>
              <a:gd name="T49" fmla="*/ 16 h 170"/>
              <a:gd name="T50" fmla="*/ 106 w 138"/>
              <a:gd name="T51" fmla="*/ 17 h 170"/>
              <a:gd name="T52" fmla="*/ 97 w 138"/>
              <a:gd name="T53" fmla="*/ 26 h 170"/>
              <a:gd name="T54" fmla="*/ 108 w 138"/>
              <a:gd name="T55" fmla="*/ 0 h 170"/>
              <a:gd name="T56" fmla="*/ 119 w 138"/>
              <a:gd name="T57" fmla="*/ 62 h 170"/>
              <a:gd name="T58" fmla="*/ 125 w 138"/>
              <a:gd name="T59" fmla="*/ 124 h 170"/>
              <a:gd name="T60" fmla="*/ 111 w 138"/>
              <a:gd name="T61" fmla="*/ 108 h 170"/>
              <a:gd name="T62" fmla="*/ 100 w 138"/>
              <a:gd name="T63" fmla="*/ 121 h 170"/>
              <a:gd name="T64" fmla="*/ 113 w 138"/>
              <a:gd name="T65" fmla="*/ 133 h 170"/>
              <a:gd name="T66" fmla="*/ 125 w 138"/>
              <a:gd name="T67" fmla="*/ 12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8" h="170">
                <a:moveTo>
                  <a:pt x="67" y="136"/>
                </a:moveTo>
                <a:cubicBezTo>
                  <a:pt x="67" y="137"/>
                  <a:pt x="67" y="138"/>
                  <a:pt x="66" y="139"/>
                </a:cubicBezTo>
                <a:cubicBezTo>
                  <a:pt x="36" y="169"/>
                  <a:pt x="36" y="169"/>
                  <a:pt x="36" y="169"/>
                </a:cubicBezTo>
                <a:cubicBezTo>
                  <a:pt x="35" y="169"/>
                  <a:pt x="35" y="170"/>
                  <a:pt x="34" y="170"/>
                </a:cubicBezTo>
                <a:cubicBezTo>
                  <a:pt x="33" y="170"/>
                  <a:pt x="32" y="169"/>
                  <a:pt x="32" y="169"/>
                </a:cubicBezTo>
                <a:cubicBezTo>
                  <a:pt x="1" y="139"/>
                  <a:pt x="1" y="139"/>
                  <a:pt x="1" y="139"/>
                </a:cubicBezTo>
                <a:cubicBezTo>
                  <a:pt x="0" y="138"/>
                  <a:pt x="0" y="136"/>
                  <a:pt x="1" y="135"/>
                </a:cubicBezTo>
                <a:cubicBezTo>
                  <a:pt x="1" y="134"/>
                  <a:pt x="2" y="133"/>
                  <a:pt x="3" y="133"/>
                </a:cubicBezTo>
                <a:cubicBezTo>
                  <a:pt x="22" y="133"/>
                  <a:pt x="22" y="133"/>
                  <a:pt x="22" y="133"/>
                </a:cubicBezTo>
                <a:cubicBezTo>
                  <a:pt x="22" y="3"/>
                  <a:pt x="22" y="3"/>
                  <a:pt x="22" y="3"/>
                </a:cubicBezTo>
                <a:cubicBezTo>
                  <a:pt x="22" y="2"/>
                  <a:pt x="22" y="2"/>
                  <a:pt x="22" y="1"/>
                </a:cubicBezTo>
                <a:cubicBezTo>
                  <a:pt x="23" y="0"/>
                  <a:pt x="24" y="0"/>
                  <a:pt x="25" y="0"/>
                </a:cubicBezTo>
                <a:cubicBezTo>
                  <a:pt x="43" y="0"/>
                  <a:pt x="43" y="0"/>
                  <a:pt x="43" y="0"/>
                </a:cubicBezTo>
                <a:cubicBezTo>
                  <a:pt x="44" y="0"/>
                  <a:pt x="44" y="0"/>
                  <a:pt x="45" y="1"/>
                </a:cubicBezTo>
                <a:cubicBezTo>
                  <a:pt x="46" y="2"/>
                  <a:pt x="46" y="2"/>
                  <a:pt x="46" y="3"/>
                </a:cubicBezTo>
                <a:cubicBezTo>
                  <a:pt x="46" y="133"/>
                  <a:pt x="46" y="133"/>
                  <a:pt x="46" y="133"/>
                </a:cubicBezTo>
                <a:cubicBezTo>
                  <a:pt x="64" y="133"/>
                  <a:pt x="64" y="133"/>
                  <a:pt x="64" y="133"/>
                </a:cubicBezTo>
                <a:cubicBezTo>
                  <a:pt x="65" y="133"/>
                  <a:pt x="66" y="134"/>
                  <a:pt x="66" y="134"/>
                </a:cubicBezTo>
                <a:cubicBezTo>
                  <a:pt x="67" y="135"/>
                  <a:pt x="67" y="135"/>
                  <a:pt x="67" y="136"/>
                </a:cubicBezTo>
                <a:close/>
                <a:moveTo>
                  <a:pt x="138" y="130"/>
                </a:moveTo>
                <a:cubicBezTo>
                  <a:pt x="138" y="134"/>
                  <a:pt x="138" y="138"/>
                  <a:pt x="137" y="141"/>
                </a:cubicBezTo>
                <a:cubicBezTo>
                  <a:pt x="136" y="145"/>
                  <a:pt x="135" y="149"/>
                  <a:pt x="133" y="152"/>
                </a:cubicBezTo>
                <a:cubicBezTo>
                  <a:pt x="131" y="156"/>
                  <a:pt x="129" y="159"/>
                  <a:pt x="126" y="161"/>
                </a:cubicBezTo>
                <a:cubicBezTo>
                  <a:pt x="124" y="164"/>
                  <a:pt x="121" y="166"/>
                  <a:pt x="117" y="167"/>
                </a:cubicBezTo>
                <a:cubicBezTo>
                  <a:pt x="113" y="169"/>
                  <a:pt x="109" y="170"/>
                  <a:pt x="105" y="170"/>
                </a:cubicBezTo>
                <a:cubicBezTo>
                  <a:pt x="101" y="170"/>
                  <a:pt x="98" y="169"/>
                  <a:pt x="95" y="168"/>
                </a:cubicBezTo>
                <a:cubicBezTo>
                  <a:pt x="93" y="168"/>
                  <a:pt x="92" y="167"/>
                  <a:pt x="91" y="167"/>
                </a:cubicBezTo>
                <a:cubicBezTo>
                  <a:pt x="95" y="156"/>
                  <a:pt x="95" y="156"/>
                  <a:pt x="95" y="156"/>
                </a:cubicBezTo>
                <a:cubicBezTo>
                  <a:pt x="95" y="156"/>
                  <a:pt x="96" y="157"/>
                  <a:pt x="97" y="157"/>
                </a:cubicBezTo>
                <a:cubicBezTo>
                  <a:pt x="100" y="158"/>
                  <a:pt x="102" y="158"/>
                  <a:pt x="105" y="158"/>
                </a:cubicBezTo>
                <a:cubicBezTo>
                  <a:pt x="110" y="158"/>
                  <a:pt x="114" y="156"/>
                  <a:pt x="117" y="153"/>
                </a:cubicBezTo>
                <a:cubicBezTo>
                  <a:pt x="120" y="149"/>
                  <a:pt x="123" y="144"/>
                  <a:pt x="124" y="139"/>
                </a:cubicBezTo>
                <a:cubicBezTo>
                  <a:pt x="123" y="139"/>
                  <a:pt x="123" y="139"/>
                  <a:pt x="123" y="139"/>
                </a:cubicBezTo>
                <a:cubicBezTo>
                  <a:pt x="122" y="140"/>
                  <a:pt x="120" y="142"/>
                  <a:pt x="118" y="143"/>
                </a:cubicBezTo>
                <a:cubicBezTo>
                  <a:pt x="115" y="143"/>
                  <a:pt x="112" y="144"/>
                  <a:pt x="110" y="144"/>
                </a:cubicBezTo>
                <a:cubicBezTo>
                  <a:pt x="103" y="144"/>
                  <a:pt x="97" y="142"/>
                  <a:pt x="93" y="137"/>
                </a:cubicBezTo>
                <a:cubicBezTo>
                  <a:pt x="89" y="133"/>
                  <a:pt x="87" y="127"/>
                  <a:pt x="87" y="121"/>
                </a:cubicBezTo>
                <a:cubicBezTo>
                  <a:pt x="87" y="114"/>
                  <a:pt x="89" y="109"/>
                  <a:pt x="94" y="104"/>
                </a:cubicBezTo>
                <a:cubicBezTo>
                  <a:pt x="98" y="99"/>
                  <a:pt x="104" y="97"/>
                  <a:pt x="111" y="97"/>
                </a:cubicBezTo>
                <a:cubicBezTo>
                  <a:pt x="119" y="97"/>
                  <a:pt x="125" y="100"/>
                  <a:pt x="130" y="106"/>
                </a:cubicBezTo>
                <a:cubicBezTo>
                  <a:pt x="135" y="112"/>
                  <a:pt x="138" y="120"/>
                  <a:pt x="138" y="130"/>
                </a:cubicBezTo>
                <a:close/>
                <a:moveTo>
                  <a:pt x="135" y="62"/>
                </a:moveTo>
                <a:cubicBezTo>
                  <a:pt x="135" y="73"/>
                  <a:pt x="135" y="73"/>
                  <a:pt x="135" y="73"/>
                </a:cubicBezTo>
                <a:cubicBezTo>
                  <a:pt x="91" y="73"/>
                  <a:pt x="91" y="73"/>
                  <a:pt x="91" y="73"/>
                </a:cubicBezTo>
                <a:cubicBezTo>
                  <a:pt x="91" y="62"/>
                  <a:pt x="91" y="62"/>
                  <a:pt x="91" y="62"/>
                </a:cubicBezTo>
                <a:cubicBezTo>
                  <a:pt x="107" y="62"/>
                  <a:pt x="107" y="62"/>
                  <a:pt x="107" y="62"/>
                </a:cubicBezTo>
                <a:cubicBezTo>
                  <a:pt x="107" y="21"/>
                  <a:pt x="107" y="21"/>
                  <a:pt x="107" y="21"/>
                </a:cubicBezTo>
                <a:cubicBezTo>
                  <a:pt x="107" y="21"/>
                  <a:pt x="107" y="20"/>
                  <a:pt x="107" y="19"/>
                </a:cubicBezTo>
                <a:cubicBezTo>
                  <a:pt x="107" y="19"/>
                  <a:pt x="107" y="18"/>
                  <a:pt x="107" y="18"/>
                </a:cubicBezTo>
                <a:cubicBezTo>
                  <a:pt x="107" y="16"/>
                  <a:pt x="107" y="16"/>
                  <a:pt x="107" y="16"/>
                </a:cubicBezTo>
                <a:cubicBezTo>
                  <a:pt x="106" y="16"/>
                  <a:pt x="106" y="16"/>
                  <a:pt x="106" y="16"/>
                </a:cubicBezTo>
                <a:cubicBezTo>
                  <a:pt x="106" y="17"/>
                  <a:pt x="106" y="17"/>
                  <a:pt x="106" y="17"/>
                </a:cubicBezTo>
                <a:cubicBezTo>
                  <a:pt x="105" y="18"/>
                  <a:pt x="104" y="19"/>
                  <a:pt x="103" y="20"/>
                </a:cubicBezTo>
                <a:cubicBezTo>
                  <a:pt x="97" y="26"/>
                  <a:pt x="97" y="26"/>
                  <a:pt x="97" y="26"/>
                </a:cubicBezTo>
                <a:cubicBezTo>
                  <a:pt x="90" y="18"/>
                  <a:pt x="90" y="18"/>
                  <a:pt x="90" y="18"/>
                </a:cubicBezTo>
                <a:cubicBezTo>
                  <a:pt x="108" y="0"/>
                  <a:pt x="108" y="0"/>
                  <a:pt x="108" y="0"/>
                </a:cubicBezTo>
                <a:cubicBezTo>
                  <a:pt x="119" y="0"/>
                  <a:pt x="119" y="0"/>
                  <a:pt x="119" y="0"/>
                </a:cubicBezTo>
                <a:cubicBezTo>
                  <a:pt x="119" y="62"/>
                  <a:pt x="119" y="62"/>
                  <a:pt x="119" y="62"/>
                </a:cubicBezTo>
                <a:lnTo>
                  <a:pt x="135" y="62"/>
                </a:lnTo>
                <a:close/>
                <a:moveTo>
                  <a:pt x="125" y="124"/>
                </a:moveTo>
                <a:cubicBezTo>
                  <a:pt x="125" y="120"/>
                  <a:pt x="123" y="117"/>
                  <a:pt x="121" y="113"/>
                </a:cubicBezTo>
                <a:cubicBezTo>
                  <a:pt x="118" y="110"/>
                  <a:pt x="115" y="108"/>
                  <a:pt x="111" y="108"/>
                </a:cubicBezTo>
                <a:cubicBezTo>
                  <a:pt x="108" y="108"/>
                  <a:pt x="105" y="110"/>
                  <a:pt x="103" y="112"/>
                </a:cubicBezTo>
                <a:cubicBezTo>
                  <a:pt x="101" y="114"/>
                  <a:pt x="100" y="117"/>
                  <a:pt x="100" y="121"/>
                </a:cubicBezTo>
                <a:cubicBezTo>
                  <a:pt x="100" y="124"/>
                  <a:pt x="101" y="127"/>
                  <a:pt x="103" y="130"/>
                </a:cubicBezTo>
                <a:cubicBezTo>
                  <a:pt x="106" y="132"/>
                  <a:pt x="109" y="133"/>
                  <a:pt x="113" y="133"/>
                </a:cubicBezTo>
                <a:cubicBezTo>
                  <a:pt x="116" y="133"/>
                  <a:pt x="119" y="132"/>
                  <a:pt x="121" y="131"/>
                </a:cubicBezTo>
                <a:cubicBezTo>
                  <a:pt x="124" y="129"/>
                  <a:pt x="125" y="127"/>
                  <a:pt x="125"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6" name="Freeform 324"/>
          <p:cNvSpPr>
            <a:spLocks noEditPoints="1"/>
          </p:cNvSpPr>
          <p:nvPr/>
        </p:nvSpPr>
        <p:spPr bwMode="auto">
          <a:xfrm>
            <a:off x="1682758" y="5244938"/>
            <a:ext cx="196625" cy="244161"/>
          </a:xfrm>
          <a:custGeom>
            <a:avLst/>
            <a:gdLst>
              <a:gd name="T0" fmla="*/ 66 w 137"/>
              <a:gd name="T1" fmla="*/ 139 h 170"/>
              <a:gd name="T2" fmla="*/ 33 w 137"/>
              <a:gd name="T3" fmla="*/ 170 h 170"/>
              <a:gd name="T4" fmla="*/ 1 w 137"/>
              <a:gd name="T5" fmla="*/ 139 h 170"/>
              <a:gd name="T6" fmla="*/ 3 w 137"/>
              <a:gd name="T7" fmla="*/ 133 h 170"/>
              <a:gd name="T8" fmla="*/ 21 w 137"/>
              <a:gd name="T9" fmla="*/ 3 h 170"/>
              <a:gd name="T10" fmla="*/ 24 w 137"/>
              <a:gd name="T11" fmla="*/ 0 h 170"/>
              <a:gd name="T12" fmla="*/ 45 w 137"/>
              <a:gd name="T13" fmla="*/ 1 h 170"/>
              <a:gd name="T14" fmla="*/ 45 w 137"/>
              <a:gd name="T15" fmla="*/ 133 h 170"/>
              <a:gd name="T16" fmla="*/ 66 w 137"/>
              <a:gd name="T17" fmla="*/ 134 h 170"/>
              <a:gd name="T18" fmla="*/ 137 w 137"/>
              <a:gd name="T19" fmla="*/ 33 h 170"/>
              <a:gd name="T20" fmla="*/ 132 w 137"/>
              <a:gd name="T21" fmla="*/ 55 h 170"/>
              <a:gd name="T22" fmla="*/ 117 w 137"/>
              <a:gd name="T23" fmla="*/ 70 h 170"/>
              <a:gd name="T24" fmla="*/ 94 w 137"/>
              <a:gd name="T25" fmla="*/ 71 h 170"/>
              <a:gd name="T26" fmla="*/ 94 w 137"/>
              <a:gd name="T27" fmla="*/ 59 h 170"/>
              <a:gd name="T28" fmla="*/ 104 w 137"/>
              <a:gd name="T29" fmla="*/ 61 h 170"/>
              <a:gd name="T30" fmla="*/ 123 w 137"/>
              <a:gd name="T31" fmla="*/ 42 h 170"/>
              <a:gd name="T32" fmla="*/ 117 w 137"/>
              <a:gd name="T33" fmla="*/ 46 h 170"/>
              <a:gd name="T34" fmla="*/ 93 w 137"/>
              <a:gd name="T35" fmla="*/ 40 h 170"/>
              <a:gd name="T36" fmla="*/ 93 w 137"/>
              <a:gd name="T37" fmla="*/ 7 h 170"/>
              <a:gd name="T38" fmla="*/ 130 w 137"/>
              <a:gd name="T39" fmla="*/ 9 h 170"/>
              <a:gd name="T40" fmla="*/ 135 w 137"/>
              <a:gd name="T41" fmla="*/ 159 h 170"/>
              <a:gd name="T42" fmla="*/ 90 w 137"/>
              <a:gd name="T43" fmla="*/ 170 h 170"/>
              <a:gd name="T44" fmla="*/ 106 w 137"/>
              <a:gd name="T45" fmla="*/ 159 h 170"/>
              <a:gd name="T46" fmla="*/ 106 w 137"/>
              <a:gd name="T47" fmla="*/ 116 h 170"/>
              <a:gd name="T48" fmla="*/ 106 w 137"/>
              <a:gd name="T49" fmla="*/ 113 h 170"/>
              <a:gd name="T50" fmla="*/ 105 w 137"/>
              <a:gd name="T51" fmla="*/ 114 h 170"/>
              <a:gd name="T52" fmla="*/ 97 w 137"/>
              <a:gd name="T53" fmla="*/ 123 h 170"/>
              <a:gd name="T54" fmla="*/ 107 w 137"/>
              <a:gd name="T55" fmla="*/ 97 h 170"/>
              <a:gd name="T56" fmla="*/ 119 w 137"/>
              <a:gd name="T57" fmla="*/ 159 h 170"/>
              <a:gd name="T58" fmla="*/ 124 w 137"/>
              <a:gd name="T59" fmla="*/ 28 h 170"/>
              <a:gd name="T60" fmla="*/ 110 w 137"/>
              <a:gd name="T61" fmla="*/ 12 h 170"/>
              <a:gd name="T62" fmla="*/ 100 w 137"/>
              <a:gd name="T63" fmla="*/ 24 h 170"/>
              <a:gd name="T64" fmla="*/ 113 w 137"/>
              <a:gd name="T65" fmla="*/ 37 h 170"/>
              <a:gd name="T66" fmla="*/ 124 w 137"/>
              <a:gd name="T67" fmla="*/ 2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7" h="170">
                <a:moveTo>
                  <a:pt x="67" y="136"/>
                </a:moveTo>
                <a:cubicBezTo>
                  <a:pt x="67" y="137"/>
                  <a:pt x="66" y="138"/>
                  <a:pt x="66" y="139"/>
                </a:cubicBezTo>
                <a:cubicBezTo>
                  <a:pt x="35" y="169"/>
                  <a:pt x="35" y="169"/>
                  <a:pt x="35" y="169"/>
                </a:cubicBezTo>
                <a:cubicBezTo>
                  <a:pt x="35" y="169"/>
                  <a:pt x="34" y="170"/>
                  <a:pt x="33" y="170"/>
                </a:cubicBezTo>
                <a:cubicBezTo>
                  <a:pt x="33" y="170"/>
                  <a:pt x="32" y="169"/>
                  <a:pt x="31" y="169"/>
                </a:cubicBezTo>
                <a:cubicBezTo>
                  <a:pt x="1" y="139"/>
                  <a:pt x="1" y="139"/>
                  <a:pt x="1" y="139"/>
                </a:cubicBezTo>
                <a:cubicBezTo>
                  <a:pt x="0" y="138"/>
                  <a:pt x="0" y="136"/>
                  <a:pt x="0" y="135"/>
                </a:cubicBezTo>
                <a:cubicBezTo>
                  <a:pt x="1" y="134"/>
                  <a:pt x="2" y="133"/>
                  <a:pt x="3" y="133"/>
                </a:cubicBezTo>
                <a:cubicBezTo>
                  <a:pt x="21" y="133"/>
                  <a:pt x="21" y="133"/>
                  <a:pt x="21" y="133"/>
                </a:cubicBezTo>
                <a:cubicBezTo>
                  <a:pt x="21" y="3"/>
                  <a:pt x="21" y="3"/>
                  <a:pt x="21" y="3"/>
                </a:cubicBezTo>
                <a:cubicBezTo>
                  <a:pt x="21" y="2"/>
                  <a:pt x="21" y="2"/>
                  <a:pt x="22" y="1"/>
                </a:cubicBezTo>
                <a:cubicBezTo>
                  <a:pt x="23" y="0"/>
                  <a:pt x="23" y="0"/>
                  <a:pt x="24" y="0"/>
                </a:cubicBezTo>
                <a:cubicBezTo>
                  <a:pt x="42" y="0"/>
                  <a:pt x="42" y="0"/>
                  <a:pt x="42" y="0"/>
                </a:cubicBezTo>
                <a:cubicBezTo>
                  <a:pt x="43" y="0"/>
                  <a:pt x="44" y="0"/>
                  <a:pt x="45" y="1"/>
                </a:cubicBezTo>
                <a:cubicBezTo>
                  <a:pt x="45" y="2"/>
                  <a:pt x="45" y="2"/>
                  <a:pt x="45" y="3"/>
                </a:cubicBezTo>
                <a:cubicBezTo>
                  <a:pt x="45" y="133"/>
                  <a:pt x="45" y="133"/>
                  <a:pt x="45" y="133"/>
                </a:cubicBezTo>
                <a:cubicBezTo>
                  <a:pt x="64" y="133"/>
                  <a:pt x="64" y="133"/>
                  <a:pt x="64" y="133"/>
                </a:cubicBezTo>
                <a:cubicBezTo>
                  <a:pt x="64" y="133"/>
                  <a:pt x="65" y="134"/>
                  <a:pt x="66" y="134"/>
                </a:cubicBezTo>
                <a:cubicBezTo>
                  <a:pt x="66" y="135"/>
                  <a:pt x="67" y="135"/>
                  <a:pt x="67" y="136"/>
                </a:cubicBezTo>
                <a:close/>
                <a:moveTo>
                  <a:pt x="137" y="33"/>
                </a:moveTo>
                <a:cubicBezTo>
                  <a:pt x="137" y="37"/>
                  <a:pt x="137" y="41"/>
                  <a:pt x="136" y="45"/>
                </a:cubicBezTo>
                <a:cubicBezTo>
                  <a:pt x="135" y="48"/>
                  <a:pt x="134" y="52"/>
                  <a:pt x="132" y="55"/>
                </a:cubicBezTo>
                <a:cubicBezTo>
                  <a:pt x="131" y="59"/>
                  <a:pt x="128" y="62"/>
                  <a:pt x="126" y="64"/>
                </a:cubicBezTo>
                <a:cubicBezTo>
                  <a:pt x="123" y="67"/>
                  <a:pt x="120" y="69"/>
                  <a:pt x="117" y="70"/>
                </a:cubicBezTo>
                <a:cubicBezTo>
                  <a:pt x="113" y="72"/>
                  <a:pt x="109" y="73"/>
                  <a:pt x="105" y="73"/>
                </a:cubicBezTo>
                <a:cubicBezTo>
                  <a:pt x="101" y="73"/>
                  <a:pt x="97" y="72"/>
                  <a:pt x="94" y="71"/>
                </a:cubicBezTo>
                <a:cubicBezTo>
                  <a:pt x="93" y="71"/>
                  <a:pt x="92" y="70"/>
                  <a:pt x="90" y="70"/>
                </a:cubicBezTo>
                <a:cubicBezTo>
                  <a:pt x="94" y="59"/>
                  <a:pt x="94" y="59"/>
                  <a:pt x="94" y="59"/>
                </a:cubicBezTo>
                <a:cubicBezTo>
                  <a:pt x="95" y="60"/>
                  <a:pt x="96" y="60"/>
                  <a:pt x="97" y="60"/>
                </a:cubicBezTo>
                <a:cubicBezTo>
                  <a:pt x="99" y="61"/>
                  <a:pt x="102" y="61"/>
                  <a:pt x="104" y="61"/>
                </a:cubicBezTo>
                <a:cubicBezTo>
                  <a:pt x="109" y="61"/>
                  <a:pt x="114" y="60"/>
                  <a:pt x="117" y="56"/>
                </a:cubicBezTo>
                <a:cubicBezTo>
                  <a:pt x="120" y="52"/>
                  <a:pt x="122" y="48"/>
                  <a:pt x="123" y="42"/>
                </a:cubicBezTo>
                <a:cubicBezTo>
                  <a:pt x="123" y="42"/>
                  <a:pt x="123" y="42"/>
                  <a:pt x="123" y="42"/>
                </a:cubicBezTo>
                <a:cubicBezTo>
                  <a:pt x="122" y="44"/>
                  <a:pt x="120" y="45"/>
                  <a:pt x="117" y="46"/>
                </a:cubicBezTo>
                <a:cubicBezTo>
                  <a:pt x="115" y="47"/>
                  <a:pt x="112" y="47"/>
                  <a:pt x="109" y="47"/>
                </a:cubicBezTo>
                <a:cubicBezTo>
                  <a:pt x="102" y="47"/>
                  <a:pt x="97" y="45"/>
                  <a:pt x="93" y="40"/>
                </a:cubicBezTo>
                <a:cubicBezTo>
                  <a:pt x="89" y="36"/>
                  <a:pt x="86" y="30"/>
                  <a:pt x="86" y="24"/>
                </a:cubicBezTo>
                <a:cubicBezTo>
                  <a:pt x="86" y="17"/>
                  <a:pt x="89" y="12"/>
                  <a:pt x="93" y="7"/>
                </a:cubicBezTo>
                <a:cubicBezTo>
                  <a:pt x="98" y="3"/>
                  <a:pt x="103" y="0"/>
                  <a:pt x="110" y="0"/>
                </a:cubicBezTo>
                <a:cubicBezTo>
                  <a:pt x="118" y="0"/>
                  <a:pt x="125" y="3"/>
                  <a:pt x="130" y="9"/>
                </a:cubicBezTo>
                <a:cubicBezTo>
                  <a:pt x="135" y="15"/>
                  <a:pt x="137" y="23"/>
                  <a:pt x="137" y="33"/>
                </a:cubicBezTo>
                <a:close/>
                <a:moveTo>
                  <a:pt x="135" y="159"/>
                </a:moveTo>
                <a:cubicBezTo>
                  <a:pt x="135" y="170"/>
                  <a:pt x="135" y="170"/>
                  <a:pt x="135" y="170"/>
                </a:cubicBezTo>
                <a:cubicBezTo>
                  <a:pt x="90" y="170"/>
                  <a:pt x="90" y="170"/>
                  <a:pt x="90" y="170"/>
                </a:cubicBezTo>
                <a:cubicBezTo>
                  <a:pt x="90" y="159"/>
                  <a:pt x="90" y="159"/>
                  <a:pt x="90" y="159"/>
                </a:cubicBezTo>
                <a:cubicBezTo>
                  <a:pt x="106" y="159"/>
                  <a:pt x="106" y="159"/>
                  <a:pt x="106" y="159"/>
                </a:cubicBezTo>
                <a:cubicBezTo>
                  <a:pt x="106" y="118"/>
                  <a:pt x="106" y="118"/>
                  <a:pt x="106" y="118"/>
                </a:cubicBezTo>
                <a:cubicBezTo>
                  <a:pt x="106" y="118"/>
                  <a:pt x="106" y="117"/>
                  <a:pt x="106" y="116"/>
                </a:cubicBezTo>
                <a:cubicBezTo>
                  <a:pt x="106" y="115"/>
                  <a:pt x="106" y="115"/>
                  <a:pt x="106" y="115"/>
                </a:cubicBezTo>
                <a:cubicBezTo>
                  <a:pt x="106" y="113"/>
                  <a:pt x="106" y="113"/>
                  <a:pt x="106" y="113"/>
                </a:cubicBezTo>
                <a:cubicBezTo>
                  <a:pt x="106" y="113"/>
                  <a:pt x="106" y="113"/>
                  <a:pt x="106" y="113"/>
                </a:cubicBezTo>
                <a:cubicBezTo>
                  <a:pt x="105" y="114"/>
                  <a:pt x="105" y="114"/>
                  <a:pt x="105" y="114"/>
                </a:cubicBezTo>
                <a:cubicBezTo>
                  <a:pt x="105" y="115"/>
                  <a:pt x="104" y="116"/>
                  <a:pt x="103" y="117"/>
                </a:cubicBezTo>
                <a:cubicBezTo>
                  <a:pt x="97" y="123"/>
                  <a:pt x="97" y="123"/>
                  <a:pt x="97" y="123"/>
                </a:cubicBezTo>
                <a:cubicBezTo>
                  <a:pt x="89" y="115"/>
                  <a:pt x="89" y="115"/>
                  <a:pt x="89" y="115"/>
                </a:cubicBezTo>
                <a:cubicBezTo>
                  <a:pt x="107" y="97"/>
                  <a:pt x="107" y="97"/>
                  <a:pt x="107" y="97"/>
                </a:cubicBezTo>
                <a:cubicBezTo>
                  <a:pt x="119" y="97"/>
                  <a:pt x="119" y="97"/>
                  <a:pt x="119" y="97"/>
                </a:cubicBezTo>
                <a:cubicBezTo>
                  <a:pt x="119" y="159"/>
                  <a:pt x="119" y="159"/>
                  <a:pt x="119" y="159"/>
                </a:cubicBezTo>
                <a:lnTo>
                  <a:pt x="135" y="159"/>
                </a:lnTo>
                <a:close/>
                <a:moveTo>
                  <a:pt x="124" y="28"/>
                </a:moveTo>
                <a:cubicBezTo>
                  <a:pt x="124" y="24"/>
                  <a:pt x="123" y="20"/>
                  <a:pt x="120" y="17"/>
                </a:cubicBezTo>
                <a:cubicBezTo>
                  <a:pt x="117" y="13"/>
                  <a:pt x="114" y="12"/>
                  <a:pt x="110" y="12"/>
                </a:cubicBezTo>
                <a:cubicBezTo>
                  <a:pt x="107" y="12"/>
                  <a:pt x="104" y="13"/>
                  <a:pt x="102" y="15"/>
                </a:cubicBezTo>
                <a:cubicBezTo>
                  <a:pt x="101" y="17"/>
                  <a:pt x="100" y="20"/>
                  <a:pt x="100" y="24"/>
                </a:cubicBezTo>
                <a:cubicBezTo>
                  <a:pt x="100" y="28"/>
                  <a:pt x="101" y="31"/>
                  <a:pt x="103" y="33"/>
                </a:cubicBezTo>
                <a:cubicBezTo>
                  <a:pt x="105" y="35"/>
                  <a:pt x="109" y="37"/>
                  <a:pt x="113" y="37"/>
                </a:cubicBezTo>
                <a:cubicBezTo>
                  <a:pt x="116" y="37"/>
                  <a:pt x="119" y="36"/>
                  <a:pt x="121" y="34"/>
                </a:cubicBezTo>
                <a:cubicBezTo>
                  <a:pt x="123" y="32"/>
                  <a:pt x="124" y="30"/>
                  <a:pt x="124"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7" name="Freeform 325"/>
          <p:cNvSpPr>
            <a:spLocks noEditPoints="1"/>
          </p:cNvSpPr>
          <p:nvPr/>
        </p:nvSpPr>
        <p:spPr bwMode="auto">
          <a:xfrm>
            <a:off x="1950686" y="5262224"/>
            <a:ext cx="216071" cy="209589"/>
          </a:xfrm>
          <a:custGeom>
            <a:avLst/>
            <a:gdLst>
              <a:gd name="T0" fmla="*/ 40 w 152"/>
              <a:gd name="T1" fmla="*/ 127 h 146"/>
              <a:gd name="T2" fmla="*/ 34 w 152"/>
              <a:gd name="T3" fmla="*/ 133 h 146"/>
              <a:gd name="T4" fmla="*/ 2 w 152"/>
              <a:gd name="T5" fmla="*/ 132 h 146"/>
              <a:gd name="T6" fmla="*/ 0 w 152"/>
              <a:gd name="T7" fmla="*/ 67 h 146"/>
              <a:gd name="T8" fmla="*/ 7 w 152"/>
              <a:gd name="T9" fmla="*/ 61 h 146"/>
              <a:gd name="T10" fmla="*/ 38 w 152"/>
              <a:gd name="T11" fmla="*/ 63 h 146"/>
              <a:gd name="T12" fmla="*/ 25 w 152"/>
              <a:gd name="T13" fmla="*/ 115 h 146"/>
              <a:gd name="T14" fmla="*/ 19 w 152"/>
              <a:gd name="T15" fmla="*/ 109 h 146"/>
              <a:gd name="T16" fmla="*/ 13 w 152"/>
              <a:gd name="T17" fmla="*/ 115 h 146"/>
              <a:gd name="T18" fmla="*/ 19 w 152"/>
              <a:gd name="T19" fmla="*/ 121 h 146"/>
              <a:gd name="T20" fmla="*/ 25 w 152"/>
              <a:gd name="T21" fmla="*/ 115 h 146"/>
              <a:gd name="T22" fmla="*/ 147 w 152"/>
              <a:gd name="T23" fmla="*/ 81 h 146"/>
              <a:gd name="T24" fmla="*/ 144 w 152"/>
              <a:gd name="T25" fmla="*/ 101 h 146"/>
              <a:gd name="T26" fmla="*/ 139 w 152"/>
              <a:gd name="T27" fmla="*/ 121 h 146"/>
              <a:gd name="T28" fmla="*/ 116 w 152"/>
              <a:gd name="T29" fmla="*/ 146 h 146"/>
              <a:gd name="T30" fmla="*/ 105 w 152"/>
              <a:gd name="T31" fmla="*/ 146 h 146"/>
              <a:gd name="T32" fmla="*/ 90 w 152"/>
              <a:gd name="T33" fmla="*/ 144 h 146"/>
              <a:gd name="T34" fmla="*/ 67 w 152"/>
              <a:gd name="T35" fmla="*/ 138 h 146"/>
              <a:gd name="T36" fmla="*/ 48 w 152"/>
              <a:gd name="T37" fmla="*/ 132 h 146"/>
              <a:gd name="T38" fmla="*/ 46 w 152"/>
              <a:gd name="T39" fmla="*/ 67 h 146"/>
              <a:gd name="T40" fmla="*/ 52 w 152"/>
              <a:gd name="T41" fmla="*/ 61 h 146"/>
              <a:gd name="T42" fmla="*/ 68 w 152"/>
              <a:gd name="T43" fmla="*/ 44 h 146"/>
              <a:gd name="T44" fmla="*/ 81 w 152"/>
              <a:gd name="T45" fmla="*/ 28 h 146"/>
              <a:gd name="T46" fmla="*/ 84 w 152"/>
              <a:gd name="T47" fmla="*/ 18 h 146"/>
              <a:gd name="T48" fmla="*/ 87 w 152"/>
              <a:gd name="T49" fmla="*/ 7 h 146"/>
              <a:gd name="T50" fmla="*/ 94 w 152"/>
              <a:gd name="T51" fmla="*/ 0 h 146"/>
              <a:gd name="T52" fmla="*/ 108 w 152"/>
              <a:gd name="T53" fmla="*/ 4 h 146"/>
              <a:gd name="T54" fmla="*/ 114 w 152"/>
              <a:gd name="T55" fmla="*/ 12 h 146"/>
              <a:gd name="T56" fmla="*/ 115 w 152"/>
              <a:gd name="T57" fmla="*/ 21 h 146"/>
              <a:gd name="T58" fmla="*/ 115 w 152"/>
              <a:gd name="T59" fmla="*/ 32 h 146"/>
              <a:gd name="T60" fmla="*/ 110 w 152"/>
              <a:gd name="T61" fmla="*/ 43 h 146"/>
              <a:gd name="T62" fmla="*/ 108 w 152"/>
              <a:gd name="T63" fmla="*/ 46 h 146"/>
              <a:gd name="T64" fmla="*/ 134 w 152"/>
              <a:gd name="T65" fmla="*/ 49 h 146"/>
              <a:gd name="T66" fmla="*/ 152 w 152"/>
              <a:gd name="T67" fmla="*/ 6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46">
                <a:moveTo>
                  <a:pt x="40" y="67"/>
                </a:moveTo>
                <a:cubicBezTo>
                  <a:pt x="40" y="127"/>
                  <a:pt x="40" y="127"/>
                  <a:pt x="40" y="127"/>
                </a:cubicBezTo>
                <a:cubicBezTo>
                  <a:pt x="40" y="129"/>
                  <a:pt x="39" y="130"/>
                  <a:pt x="38" y="132"/>
                </a:cubicBezTo>
                <a:cubicBezTo>
                  <a:pt x="37" y="133"/>
                  <a:pt x="35" y="133"/>
                  <a:pt x="34" y="133"/>
                </a:cubicBezTo>
                <a:cubicBezTo>
                  <a:pt x="7" y="133"/>
                  <a:pt x="7" y="133"/>
                  <a:pt x="7" y="133"/>
                </a:cubicBezTo>
                <a:cubicBezTo>
                  <a:pt x="5" y="133"/>
                  <a:pt x="3" y="133"/>
                  <a:pt x="2" y="132"/>
                </a:cubicBezTo>
                <a:cubicBezTo>
                  <a:pt x="1" y="130"/>
                  <a:pt x="0" y="129"/>
                  <a:pt x="0" y="127"/>
                </a:cubicBezTo>
                <a:cubicBezTo>
                  <a:pt x="0" y="67"/>
                  <a:pt x="0" y="67"/>
                  <a:pt x="0" y="67"/>
                </a:cubicBezTo>
                <a:cubicBezTo>
                  <a:pt x="0" y="65"/>
                  <a:pt x="1" y="64"/>
                  <a:pt x="2" y="63"/>
                </a:cubicBezTo>
                <a:cubicBezTo>
                  <a:pt x="3" y="61"/>
                  <a:pt x="5" y="61"/>
                  <a:pt x="7" y="61"/>
                </a:cubicBezTo>
                <a:cubicBezTo>
                  <a:pt x="34" y="61"/>
                  <a:pt x="34" y="61"/>
                  <a:pt x="34" y="61"/>
                </a:cubicBezTo>
                <a:cubicBezTo>
                  <a:pt x="35" y="61"/>
                  <a:pt x="37" y="61"/>
                  <a:pt x="38" y="63"/>
                </a:cubicBezTo>
                <a:cubicBezTo>
                  <a:pt x="39" y="64"/>
                  <a:pt x="40" y="65"/>
                  <a:pt x="40" y="67"/>
                </a:cubicBezTo>
                <a:close/>
                <a:moveTo>
                  <a:pt x="25" y="115"/>
                </a:moveTo>
                <a:cubicBezTo>
                  <a:pt x="25" y="114"/>
                  <a:pt x="24" y="112"/>
                  <a:pt x="23" y="111"/>
                </a:cubicBezTo>
                <a:cubicBezTo>
                  <a:pt x="22" y="110"/>
                  <a:pt x="20" y="109"/>
                  <a:pt x="19" y="109"/>
                </a:cubicBezTo>
                <a:cubicBezTo>
                  <a:pt x="17" y="109"/>
                  <a:pt x="16" y="110"/>
                  <a:pt x="14" y="111"/>
                </a:cubicBezTo>
                <a:cubicBezTo>
                  <a:pt x="13" y="112"/>
                  <a:pt x="13" y="114"/>
                  <a:pt x="13" y="115"/>
                </a:cubicBezTo>
                <a:cubicBezTo>
                  <a:pt x="13" y="117"/>
                  <a:pt x="13" y="118"/>
                  <a:pt x="14" y="120"/>
                </a:cubicBezTo>
                <a:cubicBezTo>
                  <a:pt x="16" y="121"/>
                  <a:pt x="17" y="121"/>
                  <a:pt x="19" y="121"/>
                </a:cubicBezTo>
                <a:cubicBezTo>
                  <a:pt x="20" y="121"/>
                  <a:pt x="22" y="121"/>
                  <a:pt x="23" y="120"/>
                </a:cubicBezTo>
                <a:cubicBezTo>
                  <a:pt x="24" y="118"/>
                  <a:pt x="25" y="117"/>
                  <a:pt x="25" y="115"/>
                </a:cubicBezTo>
                <a:close/>
                <a:moveTo>
                  <a:pt x="152" y="67"/>
                </a:moveTo>
                <a:cubicBezTo>
                  <a:pt x="152" y="72"/>
                  <a:pt x="150" y="77"/>
                  <a:pt x="147" y="81"/>
                </a:cubicBezTo>
                <a:cubicBezTo>
                  <a:pt x="148" y="84"/>
                  <a:pt x="148" y="86"/>
                  <a:pt x="148" y="88"/>
                </a:cubicBezTo>
                <a:cubicBezTo>
                  <a:pt x="148" y="93"/>
                  <a:pt x="147" y="97"/>
                  <a:pt x="144" y="101"/>
                </a:cubicBezTo>
                <a:cubicBezTo>
                  <a:pt x="145" y="105"/>
                  <a:pt x="145" y="108"/>
                  <a:pt x="144" y="112"/>
                </a:cubicBezTo>
                <a:cubicBezTo>
                  <a:pt x="143" y="116"/>
                  <a:pt x="141" y="119"/>
                  <a:pt x="139" y="121"/>
                </a:cubicBezTo>
                <a:cubicBezTo>
                  <a:pt x="139" y="128"/>
                  <a:pt x="138" y="134"/>
                  <a:pt x="134" y="138"/>
                </a:cubicBezTo>
                <a:cubicBezTo>
                  <a:pt x="130" y="143"/>
                  <a:pt x="124" y="145"/>
                  <a:pt x="116" y="146"/>
                </a:cubicBezTo>
                <a:cubicBezTo>
                  <a:pt x="112" y="146"/>
                  <a:pt x="112" y="146"/>
                  <a:pt x="112" y="146"/>
                </a:cubicBezTo>
                <a:cubicBezTo>
                  <a:pt x="105" y="146"/>
                  <a:pt x="105" y="146"/>
                  <a:pt x="105" y="146"/>
                </a:cubicBezTo>
                <a:cubicBezTo>
                  <a:pt x="103" y="146"/>
                  <a:pt x="103" y="146"/>
                  <a:pt x="103" y="146"/>
                </a:cubicBezTo>
                <a:cubicBezTo>
                  <a:pt x="99" y="146"/>
                  <a:pt x="95" y="145"/>
                  <a:pt x="90" y="144"/>
                </a:cubicBezTo>
                <a:cubicBezTo>
                  <a:pt x="85" y="143"/>
                  <a:pt x="81" y="142"/>
                  <a:pt x="78" y="141"/>
                </a:cubicBezTo>
                <a:cubicBezTo>
                  <a:pt x="76" y="140"/>
                  <a:pt x="72" y="139"/>
                  <a:pt x="67" y="138"/>
                </a:cubicBezTo>
                <a:cubicBezTo>
                  <a:pt x="59" y="135"/>
                  <a:pt x="54" y="133"/>
                  <a:pt x="52" y="133"/>
                </a:cubicBezTo>
                <a:cubicBezTo>
                  <a:pt x="50" y="133"/>
                  <a:pt x="49" y="133"/>
                  <a:pt x="48" y="132"/>
                </a:cubicBezTo>
                <a:cubicBezTo>
                  <a:pt x="46" y="130"/>
                  <a:pt x="46" y="129"/>
                  <a:pt x="46" y="127"/>
                </a:cubicBezTo>
                <a:cubicBezTo>
                  <a:pt x="46" y="67"/>
                  <a:pt x="46" y="67"/>
                  <a:pt x="46" y="67"/>
                </a:cubicBezTo>
                <a:cubicBezTo>
                  <a:pt x="46" y="65"/>
                  <a:pt x="46" y="64"/>
                  <a:pt x="48" y="63"/>
                </a:cubicBezTo>
                <a:cubicBezTo>
                  <a:pt x="49" y="61"/>
                  <a:pt x="50" y="61"/>
                  <a:pt x="52" y="61"/>
                </a:cubicBezTo>
                <a:cubicBezTo>
                  <a:pt x="53" y="61"/>
                  <a:pt x="56" y="59"/>
                  <a:pt x="59" y="55"/>
                </a:cubicBezTo>
                <a:cubicBezTo>
                  <a:pt x="62" y="52"/>
                  <a:pt x="65" y="48"/>
                  <a:pt x="68" y="44"/>
                </a:cubicBezTo>
                <a:cubicBezTo>
                  <a:pt x="73" y="38"/>
                  <a:pt x="76" y="34"/>
                  <a:pt x="78" y="32"/>
                </a:cubicBezTo>
                <a:cubicBezTo>
                  <a:pt x="79" y="31"/>
                  <a:pt x="80" y="30"/>
                  <a:pt x="81" y="28"/>
                </a:cubicBezTo>
                <a:cubicBezTo>
                  <a:pt x="82" y="26"/>
                  <a:pt x="82" y="24"/>
                  <a:pt x="83" y="23"/>
                </a:cubicBezTo>
                <a:cubicBezTo>
                  <a:pt x="83" y="22"/>
                  <a:pt x="83" y="20"/>
                  <a:pt x="84" y="18"/>
                </a:cubicBezTo>
                <a:cubicBezTo>
                  <a:pt x="84" y="15"/>
                  <a:pt x="85" y="13"/>
                  <a:pt x="85" y="12"/>
                </a:cubicBezTo>
                <a:cubicBezTo>
                  <a:pt x="85" y="10"/>
                  <a:pt x="86" y="9"/>
                  <a:pt x="87" y="7"/>
                </a:cubicBezTo>
                <a:cubicBezTo>
                  <a:pt x="88" y="5"/>
                  <a:pt x="89" y="3"/>
                  <a:pt x="90" y="2"/>
                </a:cubicBezTo>
                <a:cubicBezTo>
                  <a:pt x="91" y="1"/>
                  <a:pt x="93" y="0"/>
                  <a:pt x="94" y="0"/>
                </a:cubicBezTo>
                <a:cubicBezTo>
                  <a:pt x="97" y="0"/>
                  <a:pt x="100" y="1"/>
                  <a:pt x="102" y="1"/>
                </a:cubicBezTo>
                <a:cubicBezTo>
                  <a:pt x="104" y="2"/>
                  <a:pt x="106" y="3"/>
                  <a:pt x="108" y="4"/>
                </a:cubicBezTo>
                <a:cubicBezTo>
                  <a:pt x="109" y="5"/>
                  <a:pt x="111" y="6"/>
                  <a:pt x="112" y="8"/>
                </a:cubicBezTo>
                <a:cubicBezTo>
                  <a:pt x="113" y="9"/>
                  <a:pt x="113" y="11"/>
                  <a:pt x="114" y="12"/>
                </a:cubicBezTo>
                <a:cubicBezTo>
                  <a:pt x="114" y="13"/>
                  <a:pt x="115" y="15"/>
                  <a:pt x="115" y="17"/>
                </a:cubicBezTo>
                <a:cubicBezTo>
                  <a:pt x="115" y="18"/>
                  <a:pt x="115" y="20"/>
                  <a:pt x="115" y="21"/>
                </a:cubicBezTo>
                <a:cubicBezTo>
                  <a:pt x="115" y="22"/>
                  <a:pt x="115" y="23"/>
                  <a:pt x="115" y="25"/>
                </a:cubicBezTo>
                <a:cubicBezTo>
                  <a:pt x="115" y="27"/>
                  <a:pt x="115" y="29"/>
                  <a:pt x="115" y="32"/>
                </a:cubicBezTo>
                <a:cubicBezTo>
                  <a:pt x="114" y="34"/>
                  <a:pt x="113" y="36"/>
                  <a:pt x="113" y="37"/>
                </a:cubicBezTo>
                <a:cubicBezTo>
                  <a:pt x="112" y="39"/>
                  <a:pt x="111" y="41"/>
                  <a:pt x="110" y="43"/>
                </a:cubicBezTo>
                <a:cubicBezTo>
                  <a:pt x="110" y="43"/>
                  <a:pt x="110" y="44"/>
                  <a:pt x="109" y="44"/>
                </a:cubicBezTo>
                <a:cubicBezTo>
                  <a:pt x="109" y="45"/>
                  <a:pt x="108" y="46"/>
                  <a:pt x="108" y="46"/>
                </a:cubicBezTo>
                <a:cubicBezTo>
                  <a:pt x="108" y="47"/>
                  <a:pt x="108" y="48"/>
                  <a:pt x="107" y="49"/>
                </a:cubicBezTo>
                <a:cubicBezTo>
                  <a:pt x="134" y="49"/>
                  <a:pt x="134" y="49"/>
                  <a:pt x="134" y="49"/>
                </a:cubicBezTo>
                <a:cubicBezTo>
                  <a:pt x="139" y="49"/>
                  <a:pt x="143" y="51"/>
                  <a:pt x="146" y="54"/>
                </a:cubicBezTo>
                <a:cubicBezTo>
                  <a:pt x="150" y="58"/>
                  <a:pt x="152" y="62"/>
                  <a:pt x="152" y="6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8" name="Freeform 326"/>
          <p:cNvSpPr>
            <a:spLocks noEditPoints="1"/>
          </p:cNvSpPr>
          <p:nvPr/>
        </p:nvSpPr>
        <p:spPr bwMode="auto">
          <a:xfrm>
            <a:off x="2238058" y="5279509"/>
            <a:ext cx="218232" cy="209589"/>
          </a:xfrm>
          <a:custGeom>
            <a:avLst/>
            <a:gdLst>
              <a:gd name="T0" fmla="*/ 33 w 151"/>
              <a:gd name="T1" fmla="*/ 85 h 146"/>
              <a:gd name="T2" fmla="*/ 2 w 151"/>
              <a:gd name="T3" fmla="*/ 83 h 146"/>
              <a:gd name="T4" fmla="*/ 0 w 151"/>
              <a:gd name="T5" fmla="*/ 19 h 146"/>
              <a:gd name="T6" fmla="*/ 6 w 151"/>
              <a:gd name="T7" fmla="*/ 13 h 146"/>
              <a:gd name="T8" fmla="*/ 38 w 151"/>
              <a:gd name="T9" fmla="*/ 14 h 146"/>
              <a:gd name="T10" fmla="*/ 39 w 151"/>
              <a:gd name="T11" fmla="*/ 79 h 146"/>
              <a:gd name="T12" fmla="*/ 23 w 151"/>
              <a:gd name="T13" fmla="*/ 26 h 146"/>
              <a:gd name="T14" fmla="*/ 14 w 151"/>
              <a:gd name="T15" fmla="*/ 26 h 146"/>
              <a:gd name="T16" fmla="*/ 14 w 151"/>
              <a:gd name="T17" fmla="*/ 35 h 146"/>
              <a:gd name="T18" fmla="*/ 23 w 151"/>
              <a:gd name="T19" fmla="*/ 35 h 146"/>
              <a:gd name="T20" fmla="*/ 23 w 151"/>
              <a:gd name="T21" fmla="*/ 26 h 146"/>
              <a:gd name="T22" fmla="*/ 144 w 151"/>
              <a:gd name="T23" fmla="*/ 45 h 146"/>
              <a:gd name="T24" fmla="*/ 138 w 151"/>
              <a:gd name="T25" fmla="*/ 25 h 146"/>
              <a:gd name="T26" fmla="*/ 115 w 151"/>
              <a:gd name="T27" fmla="*/ 0 h 146"/>
              <a:gd name="T28" fmla="*/ 105 w 151"/>
              <a:gd name="T29" fmla="*/ 0 h 146"/>
              <a:gd name="T30" fmla="*/ 89 w 151"/>
              <a:gd name="T31" fmla="*/ 2 h 146"/>
              <a:gd name="T32" fmla="*/ 67 w 151"/>
              <a:gd name="T33" fmla="*/ 8 h 146"/>
              <a:gd name="T34" fmla="*/ 47 w 151"/>
              <a:gd name="T35" fmla="*/ 14 h 146"/>
              <a:gd name="T36" fmla="*/ 46 w 151"/>
              <a:gd name="T37" fmla="*/ 79 h 146"/>
              <a:gd name="T38" fmla="*/ 51 w 151"/>
              <a:gd name="T39" fmla="*/ 85 h 146"/>
              <a:gd name="T40" fmla="*/ 68 w 151"/>
              <a:gd name="T41" fmla="*/ 102 h 146"/>
              <a:gd name="T42" fmla="*/ 80 w 151"/>
              <a:gd name="T43" fmla="*/ 118 h 146"/>
              <a:gd name="T44" fmla="*/ 83 w 151"/>
              <a:gd name="T45" fmla="*/ 128 h 146"/>
              <a:gd name="T46" fmla="*/ 86 w 151"/>
              <a:gd name="T47" fmla="*/ 139 h 146"/>
              <a:gd name="T48" fmla="*/ 94 w 151"/>
              <a:gd name="T49" fmla="*/ 146 h 146"/>
              <a:gd name="T50" fmla="*/ 107 w 151"/>
              <a:gd name="T51" fmla="*/ 142 h 146"/>
              <a:gd name="T52" fmla="*/ 113 w 151"/>
              <a:gd name="T53" fmla="*/ 134 h 146"/>
              <a:gd name="T54" fmla="*/ 115 w 151"/>
              <a:gd name="T55" fmla="*/ 125 h 146"/>
              <a:gd name="T56" fmla="*/ 114 w 151"/>
              <a:gd name="T57" fmla="*/ 114 h 146"/>
              <a:gd name="T58" fmla="*/ 110 w 151"/>
              <a:gd name="T59" fmla="*/ 103 h 146"/>
              <a:gd name="T60" fmla="*/ 108 w 151"/>
              <a:gd name="T61" fmla="*/ 99 h 146"/>
              <a:gd name="T62" fmla="*/ 133 w 151"/>
              <a:gd name="T63" fmla="*/ 97 h 146"/>
              <a:gd name="T64" fmla="*/ 151 w 151"/>
              <a:gd name="T65" fmla="*/ 79 h 146"/>
              <a:gd name="T66" fmla="*/ 148 w 151"/>
              <a:gd name="T67"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46">
                <a:moveTo>
                  <a:pt x="38" y="83"/>
                </a:moveTo>
                <a:cubicBezTo>
                  <a:pt x="36" y="85"/>
                  <a:pt x="35" y="85"/>
                  <a:pt x="33" y="85"/>
                </a:cubicBezTo>
                <a:cubicBezTo>
                  <a:pt x="6" y="85"/>
                  <a:pt x="6" y="85"/>
                  <a:pt x="6" y="85"/>
                </a:cubicBezTo>
                <a:cubicBezTo>
                  <a:pt x="5" y="85"/>
                  <a:pt x="3" y="85"/>
                  <a:pt x="2" y="83"/>
                </a:cubicBezTo>
                <a:cubicBezTo>
                  <a:pt x="1" y="82"/>
                  <a:pt x="0" y="81"/>
                  <a:pt x="0" y="79"/>
                </a:cubicBezTo>
                <a:cubicBezTo>
                  <a:pt x="0" y="19"/>
                  <a:pt x="0" y="19"/>
                  <a:pt x="0" y="19"/>
                </a:cubicBezTo>
                <a:cubicBezTo>
                  <a:pt x="0" y="17"/>
                  <a:pt x="1" y="16"/>
                  <a:pt x="2" y="14"/>
                </a:cubicBezTo>
                <a:cubicBezTo>
                  <a:pt x="3" y="13"/>
                  <a:pt x="5" y="13"/>
                  <a:pt x="6" y="13"/>
                </a:cubicBezTo>
                <a:cubicBezTo>
                  <a:pt x="33" y="13"/>
                  <a:pt x="33" y="13"/>
                  <a:pt x="33" y="13"/>
                </a:cubicBezTo>
                <a:cubicBezTo>
                  <a:pt x="35" y="13"/>
                  <a:pt x="36" y="13"/>
                  <a:pt x="38" y="14"/>
                </a:cubicBezTo>
                <a:cubicBezTo>
                  <a:pt x="39" y="16"/>
                  <a:pt x="39" y="17"/>
                  <a:pt x="39" y="19"/>
                </a:cubicBezTo>
                <a:cubicBezTo>
                  <a:pt x="39" y="79"/>
                  <a:pt x="39" y="79"/>
                  <a:pt x="39" y="79"/>
                </a:cubicBezTo>
                <a:cubicBezTo>
                  <a:pt x="39" y="81"/>
                  <a:pt x="39" y="82"/>
                  <a:pt x="38" y="83"/>
                </a:cubicBezTo>
                <a:close/>
                <a:moveTo>
                  <a:pt x="23" y="26"/>
                </a:moveTo>
                <a:cubicBezTo>
                  <a:pt x="21" y="25"/>
                  <a:pt x="20" y="25"/>
                  <a:pt x="18" y="25"/>
                </a:cubicBezTo>
                <a:cubicBezTo>
                  <a:pt x="17" y="25"/>
                  <a:pt x="15" y="25"/>
                  <a:pt x="14" y="26"/>
                </a:cubicBezTo>
                <a:cubicBezTo>
                  <a:pt x="13" y="28"/>
                  <a:pt x="12" y="29"/>
                  <a:pt x="12" y="31"/>
                </a:cubicBezTo>
                <a:cubicBezTo>
                  <a:pt x="12" y="32"/>
                  <a:pt x="13" y="34"/>
                  <a:pt x="14" y="35"/>
                </a:cubicBezTo>
                <a:cubicBezTo>
                  <a:pt x="15" y="36"/>
                  <a:pt x="17" y="37"/>
                  <a:pt x="18" y="37"/>
                </a:cubicBezTo>
                <a:cubicBezTo>
                  <a:pt x="20" y="37"/>
                  <a:pt x="21" y="36"/>
                  <a:pt x="23" y="35"/>
                </a:cubicBezTo>
                <a:cubicBezTo>
                  <a:pt x="24" y="34"/>
                  <a:pt x="24" y="32"/>
                  <a:pt x="24" y="31"/>
                </a:cubicBezTo>
                <a:cubicBezTo>
                  <a:pt x="24" y="29"/>
                  <a:pt x="24" y="28"/>
                  <a:pt x="23" y="26"/>
                </a:cubicBezTo>
                <a:close/>
                <a:moveTo>
                  <a:pt x="148" y="58"/>
                </a:moveTo>
                <a:cubicBezTo>
                  <a:pt x="148" y="53"/>
                  <a:pt x="146" y="49"/>
                  <a:pt x="144" y="45"/>
                </a:cubicBezTo>
                <a:cubicBezTo>
                  <a:pt x="145" y="41"/>
                  <a:pt x="145" y="38"/>
                  <a:pt x="144" y="34"/>
                </a:cubicBezTo>
                <a:cubicBezTo>
                  <a:pt x="143" y="30"/>
                  <a:pt x="141" y="27"/>
                  <a:pt x="138" y="25"/>
                </a:cubicBezTo>
                <a:cubicBezTo>
                  <a:pt x="139" y="18"/>
                  <a:pt x="137" y="12"/>
                  <a:pt x="134" y="8"/>
                </a:cubicBezTo>
                <a:cubicBezTo>
                  <a:pt x="130" y="3"/>
                  <a:pt x="124" y="1"/>
                  <a:pt x="115" y="0"/>
                </a:cubicBezTo>
                <a:cubicBezTo>
                  <a:pt x="112" y="0"/>
                  <a:pt x="112" y="0"/>
                  <a:pt x="112" y="0"/>
                </a:cubicBezTo>
                <a:cubicBezTo>
                  <a:pt x="105" y="0"/>
                  <a:pt x="105" y="0"/>
                  <a:pt x="105" y="0"/>
                </a:cubicBezTo>
                <a:cubicBezTo>
                  <a:pt x="103" y="0"/>
                  <a:pt x="103" y="0"/>
                  <a:pt x="103" y="0"/>
                </a:cubicBezTo>
                <a:cubicBezTo>
                  <a:pt x="99" y="0"/>
                  <a:pt x="94" y="1"/>
                  <a:pt x="89" y="2"/>
                </a:cubicBezTo>
                <a:cubicBezTo>
                  <a:pt x="84" y="3"/>
                  <a:pt x="81" y="4"/>
                  <a:pt x="78" y="5"/>
                </a:cubicBezTo>
                <a:cubicBezTo>
                  <a:pt x="75" y="5"/>
                  <a:pt x="71" y="7"/>
                  <a:pt x="67" y="8"/>
                </a:cubicBezTo>
                <a:cubicBezTo>
                  <a:pt x="59" y="11"/>
                  <a:pt x="54" y="12"/>
                  <a:pt x="52" y="13"/>
                </a:cubicBezTo>
                <a:cubicBezTo>
                  <a:pt x="50" y="13"/>
                  <a:pt x="49" y="13"/>
                  <a:pt x="47" y="14"/>
                </a:cubicBezTo>
                <a:cubicBezTo>
                  <a:pt x="46" y="16"/>
                  <a:pt x="46" y="17"/>
                  <a:pt x="46" y="19"/>
                </a:cubicBezTo>
                <a:cubicBezTo>
                  <a:pt x="46" y="79"/>
                  <a:pt x="46" y="79"/>
                  <a:pt x="46" y="79"/>
                </a:cubicBezTo>
                <a:cubicBezTo>
                  <a:pt x="46" y="81"/>
                  <a:pt x="46" y="82"/>
                  <a:pt x="47" y="83"/>
                </a:cubicBezTo>
                <a:cubicBezTo>
                  <a:pt x="48" y="84"/>
                  <a:pt x="50" y="85"/>
                  <a:pt x="51" y="85"/>
                </a:cubicBezTo>
                <a:cubicBezTo>
                  <a:pt x="53" y="85"/>
                  <a:pt x="55" y="87"/>
                  <a:pt x="58" y="91"/>
                </a:cubicBezTo>
                <a:cubicBezTo>
                  <a:pt x="62" y="94"/>
                  <a:pt x="65" y="98"/>
                  <a:pt x="68" y="102"/>
                </a:cubicBezTo>
                <a:cubicBezTo>
                  <a:pt x="72" y="108"/>
                  <a:pt x="75" y="112"/>
                  <a:pt x="78" y="114"/>
                </a:cubicBezTo>
                <a:cubicBezTo>
                  <a:pt x="79" y="115"/>
                  <a:pt x="80" y="116"/>
                  <a:pt x="80" y="118"/>
                </a:cubicBezTo>
                <a:cubicBezTo>
                  <a:pt x="81" y="120"/>
                  <a:pt x="82" y="122"/>
                  <a:pt x="82" y="123"/>
                </a:cubicBezTo>
                <a:cubicBezTo>
                  <a:pt x="82" y="124"/>
                  <a:pt x="83" y="126"/>
                  <a:pt x="83" y="128"/>
                </a:cubicBezTo>
                <a:cubicBezTo>
                  <a:pt x="84" y="131"/>
                  <a:pt x="84" y="133"/>
                  <a:pt x="85" y="134"/>
                </a:cubicBezTo>
                <a:cubicBezTo>
                  <a:pt x="85" y="136"/>
                  <a:pt x="86" y="137"/>
                  <a:pt x="86" y="139"/>
                </a:cubicBezTo>
                <a:cubicBezTo>
                  <a:pt x="87" y="141"/>
                  <a:pt x="88" y="143"/>
                  <a:pt x="90" y="144"/>
                </a:cubicBezTo>
                <a:cubicBezTo>
                  <a:pt x="91" y="145"/>
                  <a:pt x="92" y="146"/>
                  <a:pt x="94" y="146"/>
                </a:cubicBezTo>
                <a:cubicBezTo>
                  <a:pt x="97" y="146"/>
                  <a:pt x="99" y="145"/>
                  <a:pt x="102" y="145"/>
                </a:cubicBezTo>
                <a:cubicBezTo>
                  <a:pt x="104" y="144"/>
                  <a:pt x="106" y="143"/>
                  <a:pt x="107" y="142"/>
                </a:cubicBezTo>
                <a:cubicBezTo>
                  <a:pt x="109" y="141"/>
                  <a:pt x="110" y="140"/>
                  <a:pt x="111" y="138"/>
                </a:cubicBezTo>
                <a:cubicBezTo>
                  <a:pt x="112" y="137"/>
                  <a:pt x="113" y="135"/>
                  <a:pt x="113" y="134"/>
                </a:cubicBezTo>
                <a:cubicBezTo>
                  <a:pt x="114" y="133"/>
                  <a:pt x="114" y="131"/>
                  <a:pt x="115" y="129"/>
                </a:cubicBezTo>
                <a:cubicBezTo>
                  <a:pt x="115" y="127"/>
                  <a:pt x="115" y="126"/>
                  <a:pt x="115" y="125"/>
                </a:cubicBezTo>
                <a:cubicBezTo>
                  <a:pt x="115" y="124"/>
                  <a:pt x="115" y="123"/>
                  <a:pt x="115" y="121"/>
                </a:cubicBezTo>
                <a:cubicBezTo>
                  <a:pt x="115" y="119"/>
                  <a:pt x="115" y="117"/>
                  <a:pt x="114" y="114"/>
                </a:cubicBezTo>
                <a:cubicBezTo>
                  <a:pt x="114" y="112"/>
                  <a:pt x="113" y="110"/>
                  <a:pt x="112" y="109"/>
                </a:cubicBezTo>
                <a:cubicBezTo>
                  <a:pt x="112" y="107"/>
                  <a:pt x="111" y="106"/>
                  <a:pt x="110" y="103"/>
                </a:cubicBezTo>
                <a:cubicBezTo>
                  <a:pt x="110" y="103"/>
                  <a:pt x="109" y="102"/>
                  <a:pt x="109" y="102"/>
                </a:cubicBezTo>
                <a:cubicBezTo>
                  <a:pt x="108" y="101"/>
                  <a:pt x="108" y="100"/>
                  <a:pt x="108" y="99"/>
                </a:cubicBezTo>
                <a:cubicBezTo>
                  <a:pt x="108" y="99"/>
                  <a:pt x="107" y="98"/>
                  <a:pt x="107" y="97"/>
                </a:cubicBezTo>
                <a:cubicBezTo>
                  <a:pt x="133" y="97"/>
                  <a:pt x="133" y="97"/>
                  <a:pt x="133" y="97"/>
                </a:cubicBezTo>
                <a:cubicBezTo>
                  <a:pt x="138" y="97"/>
                  <a:pt x="142" y="95"/>
                  <a:pt x="146" y="92"/>
                </a:cubicBezTo>
                <a:cubicBezTo>
                  <a:pt x="150" y="88"/>
                  <a:pt x="151" y="84"/>
                  <a:pt x="151" y="79"/>
                </a:cubicBezTo>
                <a:cubicBezTo>
                  <a:pt x="151" y="74"/>
                  <a:pt x="150" y="69"/>
                  <a:pt x="146" y="65"/>
                </a:cubicBezTo>
                <a:cubicBezTo>
                  <a:pt x="147" y="62"/>
                  <a:pt x="148" y="60"/>
                  <a:pt x="148"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9" name="Freeform 327"/>
          <p:cNvSpPr>
            <a:spLocks noEditPoints="1"/>
          </p:cNvSpPr>
          <p:nvPr/>
        </p:nvSpPr>
        <p:spPr bwMode="auto">
          <a:xfrm>
            <a:off x="2527593" y="5262224"/>
            <a:ext cx="209589" cy="209589"/>
          </a:xfrm>
          <a:custGeom>
            <a:avLst/>
            <a:gdLst>
              <a:gd name="T0" fmla="*/ 137 w 145"/>
              <a:gd name="T1" fmla="*/ 138 h 146"/>
              <a:gd name="T2" fmla="*/ 8 w 145"/>
              <a:gd name="T3" fmla="*/ 138 h 146"/>
              <a:gd name="T4" fmla="*/ 8 w 145"/>
              <a:gd name="T5" fmla="*/ 8 h 146"/>
              <a:gd name="T6" fmla="*/ 137 w 145"/>
              <a:gd name="T7" fmla="*/ 8 h 146"/>
              <a:gd name="T8" fmla="*/ 123 w 145"/>
              <a:gd name="T9" fmla="*/ 74 h 146"/>
              <a:gd name="T10" fmla="*/ 72 w 145"/>
              <a:gd name="T11" fmla="*/ 63 h 146"/>
              <a:gd name="T12" fmla="*/ 22 w 145"/>
              <a:gd name="T13" fmla="*/ 74 h 146"/>
              <a:gd name="T14" fmla="*/ 26 w 145"/>
              <a:gd name="T15" fmla="*/ 130 h 146"/>
              <a:gd name="T16" fmla="*/ 111 w 145"/>
              <a:gd name="T17" fmla="*/ 134 h 146"/>
              <a:gd name="T18" fmla="*/ 124 w 145"/>
              <a:gd name="T19" fmla="*/ 99 h 146"/>
              <a:gd name="T20" fmla="*/ 43 w 145"/>
              <a:gd name="T21" fmla="*/ 81 h 146"/>
              <a:gd name="T22" fmla="*/ 36 w 145"/>
              <a:gd name="T23" fmla="*/ 81 h 146"/>
              <a:gd name="T24" fmla="*/ 50 w 145"/>
              <a:gd name="T25" fmla="*/ 75 h 146"/>
              <a:gd name="T26" fmla="*/ 54 w 145"/>
              <a:gd name="T27" fmla="*/ 9 h 146"/>
              <a:gd name="T28" fmla="*/ 37 w 145"/>
              <a:gd name="T29" fmla="*/ 9 h 146"/>
              <a:gd name="T30" fmla="*/ 46 w 145"/>
              <a:gd name="T31" fmla="*/ 37 h 146"/>
              <a:gd name="T32" fmla="*/ 53 w 145"/>
              <a:gd name="T33" fmla="*/ 37 h 146"/>
              <a:gd name="T34" fmla="*/ 63 w 145"/>
              <a:gd name="T35" fmla="*/ 121 h 146"/>
              <a:gd name="T36" fmla="*/ 52 w 145"/>
              <a:gd name="T37" fmla="*/ 119 h 146"/>
              <a:gd name="T38" fmla="*/ 57 w 145"/>
              <a:gd name="T39" fmla="*/ 87 h 146"/>
              <a:gd name="T40" fmla="*/ 59 w 145"/>
              <a:gd name="T41" fmla="*/ 116 h 146"/>
              <a:gd name="T42" fmla="*/ 69 w 145"/>
              <a:gd name="T43" fmla="*/ 87 h 146"/>
              <a:gd name="T44" fmla="*/ 78 w 145"/>
              <a:gd name="T45" fmla="*/ 24 h 146"/>
              <a:gd name="T46" fmla="*/ 62 w 145"/>
              <a:gd name="T47" fmla="*/ 33 h 146"/>
              <a:gd name="T48" fmla="*/ 71 w 145"/>
              <a:gd name="T49" fmla="*/ 57 h 146"/>
              <a:gd name="T50" fmla="*/ 74 w 145"/>
              <a:gd name="T51" fmla="*/ 31 h 146"/>
              <a:gd name="T52" fmla="*/ 68 w 145"/>
              <a:gd name="T53" fmla="*/ 46 h 146"/>
              <a:gd name="T54" fmla="*/ 74 w 145"/>
              <a:gd name="T55" fmla="*/ 31 h 146"/>
              <a:gd name="T56" fmla="*/ 92 w 145"/>
              <a:gd name="T57" fmla="*/ 118 h 146"/>
              <a:gd name="T58" fmla="*/ 81 w 145"/>
              <a:gd name="T59" fmla="*/ 121 h 146"/>
              <a:gd name="T60" fmla="*/ 81 w 145"/>
              <a:gd name="T61" fmla="*/ 75 h 146"/>
              <a:gd name="T62" fmla="*/ 92 w 145"/>
              <a:gd name="T63" fmla="*/ 90 h 146"/>
              <a:gd name="T64" fmla="*/ 87 w 145"/>
              <a:gd name="T65" fmla="*/ 97 h 146"/>
              <a:gd name="T66" fmla="*/ 81 w 145"/>
              <a:gd name="T67" fmla="*/ 115 h 146"/>
              <a:gd name="T68" fmla="*/ 97 w 145"/>
              <a:gd name="T69" fmla="*/ 56 h 146"/>
              <a:gd name="T70" fmla="*/ 97 w 145"/>
              <a:gd name="T71" fmla="*/ 21 h 146"/>
              <a:gd name="T72" fmla="*/ 92 w 145"/>
              <a:gd name="T73" fmla="*/ 49 h 146"/>
              <a:gd name="T74" fmla="*/ 86 w 145"/>
              <a:gd name="T75" fmla="*/ 21 h 146"/>
              <a:gd name="T76" fmla="*/ 90 w 145"/>
              <a:gd name="T77" fmla="*/ 57 h 146"/>
              <a:gd name="T78" fmla="*/ 117 w 145"/>
              <a:gd name="T79" fmla="*/ 109 h 146"/>
              <a:gd name="T80" fmla="*/ 115 w 145"/>
              <a:gd name="T81" fmla="*/ 118 h 146"/>
              <a:gd name="T82" fmla="*/ 98 w 145"/>
              <a:gd name="T83" fmla="*/ 110 h 146"/>
              <a:gd name="T84" fmla="*/ 107 w 145"/>
              <a:gd name="T85" fmla="*/ 86 h 146"/>
              <a:gd name="T86" fmla="*/ 117 w 145"/>
              <a:gd name="T87" fmla="*/ 105 h 146"/>
              <a:gd name="T88" fmla="*/ 107 w 145"/>
              <a:gd name="T89" fmla="*/ 116 h 146"/>
              <a:gd name="T90" fmla="*/ 110 w 145"/>
              <a:gd name="T91" fmla="*/ 111 h 146"/>
              <a:gd name="T92" fmla="*/ 104 w 145"/>
              <a:gd name="T93" fmla="*/ 100 h 146"/>
              <a:gd name="T94" fmla="*/ 107 w 145"/>
              <a:gd name="T95" fmla="*/ 9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19" y="146"/>
                  <a:pt x="13" y="143"/>
                  <a:pt x="8" y="138"/>
                </a:cubicBezTo>
                <a:cubicBezTo>
                  <a:pt x="2" y="132"/>
                  <a:pt x="0" y="126"/>
                  <a:pt x="0" y="118"/>
                </a:cubicBezTo>
                <a:cubicBezTo>
                  <a:pt x="0" y="28"/>
                  <a:pt x="0" y="28"/>
                  <a:pt x="0" y="28"/>
                </a:cubicBezTo>
                <a:cubicBezTo>
                  <a:pt x="0" y="20"/>
                  <a:pt x="2" y="14"/>
                  <a:pt x="8" y="8"/>
                </a:cubicBezTo>
                <a:cubicBezTo>
                  <a:pt x="13" y="3"/>
                  <a:pt x="19" y="0"/>
                  <a:pt x="27" y="0"/>
                </a:cubicBezTo>
                <a:cubicBezTo>
                  <a:pt x="118" y="0"/>
                  <a:pt x="118" y="0"/>
                  <a:pt x="118" y="0"/>
                </a:cubicBezTo>
                <a:cubicBezTo>
                  <a:pt x="125" y="0"/>
                  <a:pt x="132" y="3"/>
                  <a:pt x="137" y="8"/>
                </a:cubicBezTo>
                <a:cubicBezTo>
                  <a:pt x="142" y="14"/>
                  <a:pt x="145" y="20"/>
                  <a:pt x="145" y="28"/>
                </a:cubicBezTo>
                <a:close/>
                <a:moveTo>
                  <a:pt x="124" y="99"/>
                </a:moveTo>
                <a:cubicBezTo>
                  <a:pt x="124" y="88"/>
                  <a:pt x="124" y="79"/>
                  <a:pt x="123" y="74"/>
                </a:cubicBezTo>
                <a:cubicBezTo>
                  <a:pt x="122" y="71"/>
                  <a:pt x="121" y="69"/>
                  <a:pt x="119" y="67"/>
                </a:cubicBezTo>
                <a:cubicBezTo>
                  <a:pt x="116" y="65"/>
                  <a:pt x="114" y="64"/>
                  <a:pt x="111" y="64"/>
                </a:cubicBezTo>
                <a:cubicBezTo>
                  <a:pt x="103" y="63"/>
                  <a:pt x="90" y="63"/>
                  <a:pt x="72" y="63"/>
                </a:cubicBezTo>
                <a:cubicBezTo>
                  <a:pt x="55" y="63"/>
                  <a:pt x="42" y="63"/>
                  <a:pt x="34" y="64"/>
                </a:cubicBezTo>
                <a:cubicBezTo>
                  <a:pt x="31" y="64"/>
                  <a:pt x="28" y="65"/>
                  <a:pt x="26" y="67"/>
                </a:cubicBezTo>
                <a:cubicBezTo>
                  <a:pt x="24" y="69"/>
                  <a:pt x="23" y="71"/>
                  <a:pt x="22" y="74"/>
                </a:cubicBezTo>
                <a:cubicBezTo>
                  <a:pt x="21" y="80"/>
                  <a:pt x="20" y="88"/>
                  <a:pt x="20" y="99"/>
                </a:cubicBezTo>
                <a:cubicBezTo>
                  <a:pt x="20" y="110"/>
                  <a:pt x="21" y="118"/>
                  <a:pt x="22" y="123"/>
                </a:cubicBezTo>
                <a:cubicBezTo>
                  <a:pt x="23" y="126"/>
                  <a:pt x="24" y="128"/>
                  <a:pt x="26" y="130"/>
                </a:cubicBezTo>
                <a:cubicBezTo>
                  <a:pt x="28" y="132"/>
                  <a:pt x="31" y="133"/>
                  <a:pt x="33" y="134"/>
                </a:cubicBezTo>
                <a:cubicBezTo>
                  <a:pt x="42" y="135"/>
                  <a:pt x="55" y="135"/>
                  <a:pt x="72" y="135"/>
                </a:cubicBezTo>
                <a:cubicBezTo>
                  <a:pt x="90" y="135"/>
                  <a:pt x="103" y="135"/>
                  <a:pt x="111" y="134"/>
                </a:cubicBezTo>
                <a:cubicBezTo>
                  <a:pt x="114" y="133"/>
                  <a:pt x="116" y="132"/>
                  <a:pt x="118" y="130"/>
                </a:cubicBezTo>
                <a:cubicBezTo>
                  <a:pt x="121" y="128"/>
                  <a:pt x="122" y="126"/>
                  <a:pt x="122" y="123"/>
                </a:cubicBezTo>
                <a:cubicBezTo>
                  <a:pt x="124" y="118"/>
                  <a:pt x="124" y="110"/>
                  <a:pt x="124" y="99"/>
                </a:cubicBezTo>
                <a:close/>
                <a:moveTo>
                  <a:pt x="50" y="75"/>
                </a:moveTo>
                <a:cubicBezTo>
                  <a:pt x="50" y="81"/>
                  <a:pt x="50" y="81"/>
                  <a:pt x="50" y="81"/>
                </a:cubicBezTo>
                <a:cubicBezTo>
                  <a:pt x="43" y="81"/>
                  <a:pt x="43" y="81"/>
                  <a:pt x="43" y="81"/>
                </a:cubicBezTo>
                <a:cubicBezTo>
                  <a:pt x="43" y="121"/>
                  <a:pt x="43" y="121"/>
                  <a:pt x="43" y="121"/>
                </a:cubicBezTo>
                <a:cubicBezTo>
                  <a:pt x="36" y="121"/>
                  <a:pt x="36" y="121"/>
                  <a:pt x="36" y="121"/>
                </a:cubicBezTo>
                <a:cubicBezTo>
                  <a:pt x="36" y="81"/>
                  <a:pt x="36" y="81"/>
                  <a:pt x="36" y="81"/>
                </a:cubicBezTo>
                <a:cubicBezTo>
                  <a:pt x="28" y="81"/>
                  <a:pt x="28" y="81"/>
                  <a:pt x="28" y="81"/>
                </a:cubicBezTo>
                <a:cubicBezTo>
                  <a:pt x="28" y="75"/>
                  <a:pt x="28" y="75"/>
                  <a:pt x="28" y="75"/>
                </a:cubicBezTo>
                <a:lnTo>
                  <a:pt x="50" y="75"/>
                </a:lnTo>
                <a:close/>
                <a:moveTo>
                  <a:pt x="53" y="37"/>
                </a:moveTo>
                <a:cubicBezTo>
                  <a:pt x="62" y="9"/>
                  <a:pt x="62" y="9"/>
                  <a:pt x="62" y="9"/>
                </a:cubicBezTo>
                <a:cubicBezTo>
                  <a:pt x="54" y="9"/>
                  <a:pt x="54" y="9"/>
                  <a:pt x="54" y="9"/>
                </a:cubicBezTo>
                <a:cubicBezTo>
                  <a:pt x="50" y="28"/>
                  <a:pt x="50" y="28"/>
                  <a:pt x="50" y="28"/>
                </a:cubicBezTo>
                <a:cubicBezTo>
                  <a:pt x="45" y="9"/>
                  <a:pt x="45" y="9"/>
                  <a:pt x="45" y="9"/>
                </a:cubicBezTo>
                <a:cubicBezTo>
                  <a:pt x="37" y="9"/>
                  <a:pt x="37" y="9"/>
                  <a:pt x="37" y="9"/>
                </a:cubicBezTo>
                <a:cubicBezTo>
                  <a:pt x="38" y="11"/>
                  <a:pt x="38" y="13"/>
                  <a:pt x="39" y="16"/>
                </a:cubicBezTo>
                <a:cubicBezTo>
                  <a:pt x="40" y="19"/>
                  <a:pt x="41" y="21"/>
                  <a:pt x="42" y="22"/>
                </a:cubicBezTo>
                <a:cubicBezTo>
                  <a:pt x="44" y="29"/>
                  <a:pt x="45" y="34"/>
                  <a:pt x="46" y="37"/>
                </a:cubicBezTo>
                <a:cubicBezTo>
                  <a:pt x="46" y="56"/>
                  <a:pt x="46" y="56"/>
                  <a:pt x="46" y="56"/>
                </a:cubicBezTo>
                <a:cubicBezTo>
                  <a:pt x="53" y="56"/>
                  <a:pt x="53" y="56"/>
                  <a:pt x="53" y="56"/>
                </a:cubicBezTo>
                <a:lnTo>
                  <a:pt x="53" y="37"/>
                </a:lnTo>
                <a:close/>
                <a:moveTo>
                  <a:pt x="69" y="87"/>
                </a:moveTo>
                <a:cubicBezTo>
                  <a:pt x="69" y="121"/>
                  <a:pt x="69" y="121"/>
                  <a:pt x="69" y="121"/>
                </a:cubicBezTo>
                <a:cubicBezTo>
                  <a:pt x="63" y="121"/>
                  <a:pt x="63" y="121"/>
                  <a:pt x="63" y="121"/>
                </a:cubicBezTo>
                <a:cubicBezTo>
                  <a:pt x="63" y="118"/>
                  <a:pt x="63" y="118"/>
                  <a:pt x="63" y="118"/>
                </a:cubicBezTo>
                <a:cubicBezTo>
                  <a:pt x="60" y="120"/>
                  <a:pt x="58" y="122"/>
                  <a:pt x="56" y="122"/>
                </a:cubicBezTo>
                <a:cubicBezTo>
                  <a:pt x="53" y="122"/>
                  <a:pt x="52" y="121"/>
                  <a:pt x="52" y="119"/>
                </a:cubicBezTo>
                <a:cubicBezTo>
                  <a:pt x="51" y="118"/>
                  <a:pt x="51" y="116"/>
                  <a:pt x="51" y="114"/>
                </a:cubicBezTo>
                <a:cubicBezTo>
                  <a:pt x="51" y="87"/>
                  <a:pt x="51" y="87"/>
                  <a:pt x="51" y="87"/>
                </a:cubicBezTo>
                <a:cubicBezTo>
                  <a:pt x="57" y="87"/>
                  <a:pt x="57" y="87"/>
                  <a:pt x="57" y="87"/>
                </a:cubicBezTo>
                <a:cubicBezTo>
                  <a:pt x="57" y="112"/>
                  <a:pt x="57" y="112"/>
                  <a:pt x="57" y="112"/>
                </a:cubicBezTo>
                <a:cubicBezTo>
                  <a:pt x="57" y="114"/>
                  <a:pt x="57" y="114"/>
                  <a:pt x="57" y="115"/>
                </a:cubicBezTo>
                <a:cubicBezTo>
                  <a:pt x="57" y="116"/>
                  <a:pt x="58" y="116"/>
                  <a:pt x="59" y="116"/>
                </a:cubicBezTo>
                <a:cubicBezTo>
                  <a:pt x="60" y="116"/>
                  <a:pt x="61" y="115"/>
                  <a:pt x="63" y="113"/>
                </a:cubicBezTo>
                <a:cubicBezTo>
                  <a:pt x="63" y="87"/>
                  <a:pt x="63" y="87"/>
                  <a:pt x="63" y="87"/>
                </a:cubicBezTo>
                <a:lnTo>
                  <a:pt x="69" y="87"/>
                </a:lnTo>
                <a:close/>
                <a:moveTo>
                  <a:pt x="80" y="45"/>
                </a:moveTo>
                <a:cubicBezTo>
                  <a:pt x="80" y="33"/>
                  <a:pt x="80" y="33"/>
                  <a:pt x="80" y="33"/>
                </a:cubicBezTo>
                <a:cubicBezTo>
                  <a:pt x="80" y="29"/>
                  <a:pt x="80" y="26"/>
                  <a:pt x="78" y="24"/>
                </a:cubicBezTo>
                <a:cubicBezTo>
                  <a:pt x="77" y="22"/>
                  <a:pt x="74" y="21"/>
                  <a:pt x="71" y="21"/>
                </a:cubicBezTo>
                <a:cubicBezTo>
                  <a:pt x="68" y="21"/>
                  <a:pt x="65" y="22"/>
                  <a:pt x="64" y="24"/>
                </a:cubicBezTo>
                <a:cubicBezTo>
                  <a:pt x="62" y="26"/>
                  <a:pt x="62" y="29"/>
                  <a:pt x="62" y="33"/>
                </a:cubicBezTo>
                <a:cubicBezTo>
                  <a:pt x="62" y="45"/>
                  <a:pt x="62" y="45"/>
                  <a:pt x="62" y="45"/>
                </a:cubicBezTo>
                <a:cubicBezTo>
                  <a:pt x="62" y="49"/>
                  <a:pt x="62" y="51"/>
                  <a:pt x="64" y="53"/>
                </a:cubicBezTo>
                <a:cubicBezTo>
                  <a:pt x="65" y="56"/>
                  <a:pt x="68" y="57"/>
                  <a:pt x="71" y="57"/>
                </a:cubicBezTo>
                <a:cubicBezTo>
                  <a:pt x="74" y="57"/>
                  <a:pt x="77" y="56"/>
                  <a:pt x="78" y="53"/>
                </a:cubicBezTo>
                <a:cubicBezTo>
                  <a:pt x="80" y="51"/>
                  <a:pt x="80" y="49"/>
                  <a:pt x="80" y="45"/>
                </a:cubicBezTo>
                <a:close/>
                <a:moveTo>
                  <a:pt x="74" y="31"/>
                </a:moveTo>
                <a:cubicBezTo>
                  <a:pt x="74" y="46"/>
                  <a:pt x="74" y="46"/>
                  <a:pt x="74" y="46"/>
                </a:cubicBezTo>
                <a:cubicBezTo>
                  <a:pt x="74" y="49"/>
                  <a:pt x="73" y="51"/>
                  <a:pt x="71" y="51"/>
                </a:cubicBezTo>
                <a:cubicBezTo>
                  <a:pt x="69" y="51"/>
                  <a:pt x="68" y="49"/>
                  <a:pt x="68" y="46"/>
                </a:cubicBezTo>
                <a:cubicBezTo>
                  <a:pt x="68" y="31"/>
                  <a:pt x="68" y="31"/>
                  <a:pt x="68" y="31"/>
                </a:cubicBezTo>
                <a:cubicBezTo>
                  <a:pt x="68" y="28"/>
                  <a:pt x="69" y="26"/>
                  <a:pt x="71" y="26"/>
                </a:cubicBezTo>
                <a:cubicBezTo>
                  <a:pt x="73" y="26"/>
                  <a:pt x="74" y="28"/>
                  <a:pt x="74" y="31"/>
                </a:cubicBezTo>
                <a:close/>
                <a:moveTo>
                  <a:pt x="93" y="97"/>
                </a:moveTo>
                <a:cubicBezTo>
                  <a:pt x="93" y="111"/>
                  <a:pt x="93" y="111"/>
                  <a:pt x="93" y="111"/>
                </a:cubicBezTo>
                <a:cubicBezTo>
                  <a:pt x="93" y="114"/>
                  <a:pt x="93" y="117"/>
                  <a:pt x="92" y="118"/>
                </a:cubicBezTo>
                <a:cubicBezTo>
                  <a:pt x="91" y="120"/>
                  <a:pt x="90" y="122"/>
                  <a:pt x="87" y="122"/>
                </a:cubicBezTo>
                <a:cubicBezTo>
                  <a:pt x="85" y="122"/>
                  <a:pt x="83" y="121"/>
                  <a:pt x="81" y="118"/>
                </a:cubicBezTo>
                <a:cubicBezTo>
                  <a:pt x="81" y="121"/>
                  <a:pt x="81" y="121"/>
                  <a:pt x="81" y="121"/>
                </a:cubicBezTo>
                <a:cubicBezTo>
                  <a:pt x="74" y="121"/>
                  <a:pt x="74" y="121"/>
                  <a:pt x="74" y="121"/>
                </a:cubicBezTo>
                <a:cubicBezTo>
                  <a:pt x="74" y="75"/>
                  <a:pt x="74" y="75"/>
                  <a:pt x="74" y="75"/>
                </a:cubicBezTo>
                <a:cubicBezTo>
                  <a:pt x="81" y="75"/>
                  <a:pt x="81" y="75"/>
                  <a:pt x="81" y="75"/>
                </a:cubicBezTo>
                <a:cubicBezTo>
                  <a:pt x="81" y="90"/>
                  <a:pt x="81" y="90"/>
                  <a:pt x="81" y="90"/>
                </a:cubicBezTo>
                <a:cubicBezTo>
                  <a:pt x="83" y="87"/>
                  <a:pt x="85" y="86"/>
                  <a:pt x="87" y="86"/>
                </a:cubicBezTo>
                <a:cubicBezTo>
                  <a:pt x="90" y="86"/>
                  <a:pt x="91" y="87"/>
                  <a:pt x="92" y="90"/>
                </a:cubicBezTo>
                <a:cubicBezTo>
                  <a:pt x="93" y="91"/>
                  <a:pt x="93" y="94"/>
                  <a:pt x="93" y="97"/>
                </a:cubicBezTo>
                <a:close/>
                <a:moveTo>
                  <a:pt x="87" y="111"/>
                </a:moveTo>
                <a:cubicBezTo>
                  <a:pt x="87" y="97"/>
                  <a:pt x="87" y="97"/>
                  <a:pt x="87" y="97"/>
                </a:cubicBezTo>
                <a:cubicBezTo>
                  <a:pt x="87" y="93"/>
                  <a:pt x="86" y="92"/>
                  <a:pt x="84" y="92"/>
                </a:cubicBezTo>
                <a:cubicBezTo>
                  <a:pt x="83" y="92"/>
                  <a:pt x="82" y="92"/>
                  <a:pt x="81" y="93"/>
                </a:cubicBezTo>
                <a:cubicBezTo>
                  <a:pt x="81" y="115"/>
                  <a:pt x="81" y="115"/>
                  <a:pt x="81" y="115"/>
                </a:cubicBezTo>
                <a:cubicBezTo>
                  <a:pt x="82" y="116"/>
                  <a:pt x="83" y="116"/>
                  <a:pt x="84" y="116"/>
                </a:cubicBezTo>
                <a:cubicBezTo>
                  <a:pt x="86" y="116"/>
                  <a:pt x="87" y="114"/>
                  <a:pt x="87" y="111"/>
                </a:cubicBezTo>
                <a:close/>
                <a:moveTo>
                  <a:pt x="97" y="56"/>
                </a:moveTo>
                <a:cubicBezTo>
                  <a:pt x="104" y="56"/>
                  <a:pt x="104" y="56"/>
                  <a:pt x="104" y="56"/>
                </a:cubicBezTo>
                <a:cubicBezTo>
                  <a:pt x="104" y="21"/>
                  <a:pt x="104" y="21"/>
                  <a:pt x="104" y="21"/>
                </a:cubicBezTo>
                <a:cubicBezTo>
                  <a:pt x="97" y="21"/>
                  <a:pt x="97" y="21"/>
                  <a:pt x="97" y="21"/>
                </a:cubicBezTo>
                <a:cubicBezTo>
                  <a:pt x="97" y="48"/>
                  <a:pt x="97" y="48"/>
                  <a:pt x="97" y="48"/>
                </a:cubicBezTo>
                <a:cubicBezTo>
                  <a:pt x="96" y="50"/>
                  <a:pt x="95" y="51"/>
                  <a:pt x="93" y="51"/>
                </a:cubicBezTo>
                <a:cubicBezTo>
                  <a:pt x="93" y="51"/>
                  <a:pt x="92" y="50"/>
                  <a:pt x="92" y="49"/>
                </a:cubicBezTo>
                <a:cubicBezTo>
                  <a:pt x="92" y="49"/>
                  <a:pt x="92" y="49"/>
                  <a:pt x="92" y="47"/>
                </a:cubicBezTo>
                <a:cubicBezTo>
                  <a:pt x="92" y="21"/>
                  <a:pt x="92" y="21"/>
                  <a:pt x="92" y="21"/>
                </a:cubicBezTo>
                <a:cubicBezTo>
                  <a:pt x="86" y="21"/>
                  <a:pt x="86" y="21"/>
                  <a:pt x="86" y="21"/>
                </a:cubicBezTo>
                <a:cubicBezTo>
                  <a:pt x="86" y="49"/>
                  <a:pt x="86" y="49"/>
                  <a:pt x="86" y="49"/>
                </a:cubicBezTo>
                <a:cubicBezTo>
                  <a:pt x="86" y="51"/>
                  <a:pt x="86" y="53"/>
                  <a:pt x="86" y="54"/>
                </a:cubicBezTo>
                <a:cubicBezTo>
                  <a:pt x="87" y="56"/>
                  <a:pt x="88" y="57"/>
                  <a:pt x="90" y="57"/>
                </a:cubicBezTo>
                <a:cubicBezTo>
                  <a:pt x="92" y="57"/>
                  <a:pt x="95" y="55"/>
                  <a:pt x="97" y="53"/>
                </a:cubicBezTo>
                <a:lnTo>
                  <a:pt x="97" y="56"/>
                </a:lnTo>
                <a:close/>
                <a:moveTo>
                  <a:pt x="117" y="109"/>
                </a:moveTo>
                <a:cubicBezTo>
                  <a:pt x="117" y="110"/>
                  <a:pt x="117" y="110"/>
                  <a:pt x="117" y="110"/>
                </a:cubicBezTo>
                <a:cubicBezTo>
                  <a:pt x="117" y="112"/>
                  <a:pt x="117" y="113"/>
                  <a:pt x="116" y="114"/>
                </a:cubicBezTo>
                <a:cubicBezTo>
                  <a:pt x="116" y="116"/>
                  <a:pt x="116" y="117"/>
                  <a:pt x="115" y="118"/>
                </a:cubicBezTo>
                <a:cubicBezTo>
                  <a:pt x="113" y="121"/>
                  <a:pt x="111" y="122"/>
                  <a:pt x="107" y="122"/>
                </a:cubicBezTo>
                <a:cubicBezTo>
                  <a:pt x="104" y="122"/>
                  <a:pt x="102" y="121"/>
                  <a:pt x="100" y="118"/>
                </a:cubicBezTo>
                <a:cubicBezTo>
                  <a:pt x="98" y="117"/>
                  <a:pt x="98" y="114"/>
                  <a:pt x="98" y="110"/>
                </a:cubicBezTo>
                <a:cubicBezTo>
                  <a:pt x="98" y="98"/>
                  <a:pt x="98" y="98"/>
                  <a:pt x="98" y="98"/>
                </a:cubicBezTo>
                <a:cubicBezTo>
                  <a:pt x="98" y="94"/>
                  <a:pt x="98" y="91"/>
                  <a:pt x="100" y="90"/>
                </a:cubicBezTo>
                <a:cubicBezTo>
                  <a:pt x="102" y="87"/>
                  <a:pt x="104" y="86"/>
                  <a:pt x="107" y="86"/>
                </a:cubicBezTo>
                <a:cubicBezTo>
                  <a:pt x="110" y="86"/>
                  <a:pt x="113" y="87"/>
                  <a:pt x="115" y="90"/>
                </a:cubicBezTo>
                <a:cubicBezTo>
                  <a:pt x="116" y="92"/>
                  <a:pt x="117" y="94"/>
                  <a:pt x="117" y="98"/>
                </a:cubicBezTo>
                <a:cubicBezTo>
                  <a:pt x="117" y="105"/>
                  <a:pt x="117" y="105"/>
                  <a:pt x="117" y="105"/>
                </a:cubicBezTo>
                <a:cubicBezTo>
                  <a:pt x="104" y="105"/>
                  <a:pt x="104" y="105"/>
                  <a:pt x="104" y="105"/>
                </a:cubicBezTo>
                <a:cubicBezTo>
                  <a:pt x="104" y="111"/>
                  <a:pt x="104" y="111"/>
                  <a:pt x="104" y="111"/>
                </a:cubicBezTo>
                <a:cubicBezTo>
                  <a:pt x="104" y="114"/>
                  <a:pt x="105" y="116"/>
                  <a:pt x="107" y="116"/>
                </a:cubicBezTo>
                <a:cubicBezTo>
                  <a:pt x="109" y="116"/>
                  <a:pt x="110" y="115"/>
                  <a:pt x="110" y="114"/>
                </a:cubicBezTo>
                <a:cubicBezTo>
                  <a:pt x="110" y="114"/>
                  <a:pt x="110" y="113"/>
                  <a:pt x="110" y="113"/>
                </a:cubicBezTo>
                <a:cubicBezTo>
                  <a:pt x="110" y="113"/>
                  <a:pt x="110" y="112"/>
                  <a:pt x="110" y="111"/>
                </a:cubicBezTo>
                <a:cubicBezTo>
                  <a:pt x="110" y="111"/>
                  <a:pt x="110" y="110"/>
                  <a:pt x="110" y="109"/>
                </a:cubicBezTo>
                <a:lnTo>
                  <a:pt x="117" y="109"/>
                </a:lnTo>
                <a:close/>
                <a:moveTo>
                  <a:pt x="104" y="100"/>
                </a:moveTo>
                <a:cubicBezTo>
                  <a:pt x="110" y="100"/>
                  <a:pt x="110" y="100"/>
                  <a:pt x="110" y="100"/>
                </a:cubicBezTo>
                <a:cubicBezTo>
                  <a:pt x="110" y="97"/>
                  <a:pt x="110" y="97"/>
                  <a:pt x="110" y="97"/>
                </a:cubicBezTo>
                <a:cubicBezTo>
                  <a:pt x="110" y="93"/>
                  <a:pt x="109" y="92"/>
                  <a:pt x="107" y="92"/>
                </a:cubicBezTo>
                <a:cubicBezTo>
                  <a:pt x="105" y="92"/>
                  <a:pt x="104" y="93"/>
                  <a:pt x="104" y="97"/>
                </a:cubicBezTo>
                <a:lnTo>
                  <a:pt x="104" y="10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0" name="Freeform 328"/>
          <p:cNvSpPr>
            <a:spLocks noEditPoints="1"/>
          </p:cNvSpPr>
          <p:nvPr/>
        </p:nvSpPr>
        <p:spPr bwMode="auto">
          <a:xfrm>
            <a:off x="2804164" y="5244938"/>
            <a:ext cx="200947" cy="244161"/>
          </a:xfrm>
          <a:custGeom>
            <a:avLst/>
            <a:gdLst>
              <a:gd name="T0" fmla="*/ 132 w 140"/>
              <a:gd name="T1" fmla="*/ 163 h 170"/>
              <a:gd name="T2" fmla="*/ 17 w 140"/>
              <a:gd name="T3" fmla="*/ 168 h 170"/>
              <a:gd name="T4" fmla="*/ 0 w 140"/>
              <a:gd name="T5" fmla="*/ 121 h 170"/>
              <a:gd name="T6" fmla="*/ 18 w 140"/>
              <a:gd name="T7" fmla="*/ 74 h 170"/>
              <a:gd name="T8" fmla="*/ 132 w 140"/>
              <a:gd name="T9" fmla="*/ 78 h 170"/>
              <a:gd name="T10" fmla="*/ 30 w 140"/>
              <a:gd name="T11" fmla="*/ 97 h 170"/>
              <a:gd name="T12" fmla="*/ 10 w 140"/>
              <a:gd name="T13" fmla="*/ 88 h 170"/>
              <a:gd name="T14" fmla="*/ 20 w 140"/>
              <a:gd name="T15" fmla="*/ 151 h 170"/>
              <a:gd name="T16" fmla="*/ 46 w 140"/>
              <a:gd name="T17" fmla="*/ 0 h 170"/>
              <a:gd name="T18" fmla="*/ 44 w 140"/>
              <a:gd name="T19" fmla="*/ 64 h 170"/>
              <a:gd name="T20" fmla="*/ 29 w 140"/>
              <a:gd name="T21" fmla="*/ 18 h 170"/>
              <a:gd name="T22" fmla="*/ 39 w 140"/>
              <a:gd name="T23" fmla="*/ 25 h 170"/>
              <a:gd name="T24" fmla="*/ 65 w 140"/>
              <a:gd name="T25" fmla="*/ 151 h 170"/>
              <a:gd name="T26" fmla="*/ 57 w 140"/>
              <a:gd name="T27" fmla="*/ 140 h 170"/>
              <a:gd name="T28" fmla="*/ 49 w 140"/>
              <a:gd name="T29" fmla="*/ 139 h 170"/>
              <a:gd name="T30" fmla="*/ 41 w 140"/>
              <a:gd name="T31" fmla="*/ 141 h 170"/>
              <a:gd name="T32" fmla="*/ 57 w 140"/>
              <a:gd name="T33" fmla="*/ 146 h 170"/>
              <a:gd name="T34" fmla="*/ 81 w 140"/>
              <a:gd name="T35" fmla="*/ 48 h 170"/>
              <a:gd name="T36" fmla="*/ 58 w 140"/>
              <a:gd name="T37" fmla="*/ 59 h 170"/>
              <a:gd name="T38" fmla="*/ 58 w 140"/>
              <a:gd name="T39" fmla="*/ 21 h 170"/>
              <a:gd name="T40" fmla="*/ 81 w 140"/>
              <a:gd name="T41" fmla="*/ 32 h 170"/>
              <a:gd name="T42" fmla="*/ 68 w 140"/>
              <a:gd name="T43" fmla="*/ 23 h 170"/>
              <a:gd name="T44" fmla="*/ 68 w 140"/>
              <a:gd name="T45" fmla="*/ 56 h 170"/>
              <a:gd name="T46" fmla="*/ 98 w 140"/>
              <a:gd name="T47" fmla="*/ 118 h 170"/>
              <a:gd name="T48" fmla="*/ 81 w 140"/>
              <a:gd name="T49" fmla="*/ 109 h 170"/>
              <a:gd name="T50" fmla="*/ 73 w 140"/>
              <a:gd name="T51" fmla="*/ 151 h 170"/>
              <a:gd name="T52" fmla="*/ 90 w 140"/>
              <a:gd name="T53" fmla="*/ 152 h 170"/>
              <a:gd name="T54" fmla="*/ 89 w 140"/>
              <a:gd name="T55" fmla="*/ 118 h 170"/>
              <a:gd name="T56" fmla="*/ 81 w 140"/>
              <a:gd name="T57" fmla="*/ 142 h 170"/>
              <a:gd name="T58" fmla="*/ 89 w 140"/>
              <a:gd name="T59" fmla="*/ 118 h 170"/>
              <a:gd name="T60" fmla="*/ 104 w 140"/>
              <a:gd name="T61" fmla="*/ 64 h 170"/>
              <a:gd name="T62" fmla="*/ 88 w 140"/>
              <a:gd name="T63" fmla="*/ 61 h 170"/>
              <a:gd name="T64" fmla="*/ 96 w 140"/>
              <a:gd name="T65" fmla="*/ 16 h 170"/>
              <a:gd name="T66" fmla="*/ 98 w 140"/>
              <a:gd name="T67" fmla="*/ 56 h 170"/>
              <a:gd name="T68" fmla="*/ 112 w 140"/>
              <a:gd name="T69" fmla="*/ 16 h 170"/>
              <a:gd name="T70" fmla="*/ 121 w 140"/>
              <a:gd name="T71" fmla="*/ 135 h 170"/>
              <a:gd name="T72" fmla="*/ 113 w 140"/>
              <a:gd name="T73" fmla="*/ 138 h 170"/>
              <a:gd name="T74" fmla="*/ 129 w 140"/>
              <a:gd name="T75" fmla="*/ 120 h 170"/>
              <a:gd name="T76" fmla="*/ 107 w 140"/>
              <a:gd name="T77" fmla="*/ 109 h 170"/>
              <a:gd name="T78" fmla="*/ 107 w 140"/>
              <a:gd name="T79" fmla="*/ 147 h 170"/>
              <a:gd name="T80" fmla="*/ 129 w 140"/>
              <a:gd name="T81" fmla="*/ 142 h 170"/>
              <a:gd name="T82" fmla="*/ 121 w 140"/>
              <a:gd name="T83" fmla="*/ 122 h 170"/>
              <a:gd name="T84" fmla="*/ 117 w 140"/>
              <a:gd name="T85"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70">
                <a:moveTo>
                  <a:pt x="140" y="121"/>
                </a:moveTo>
                <a:cubicBezTo>
                  <a:pt x="140" y="136"/>
                  <a:pt x="139" y="147"/>
                  <a:pt x="138" y="154"/>
                </a:cubicBezTo>
                <a:cubicBezTo>
                  <a:pt x="137" y="158"/>
                  <a:pt x="135" y="161"/>
                  <a:pt x="132" y="163"/>
                </a:cubicBezTo>
                <a:cubicBezTo>
                  <a:pt x="129" y="166"/>
                  <a:pt x="126" y="167"/>
                  <a:pt x="122" y="168"/>
                </a:cubicBezTo>
                <a:cubicBezTo>
                  <a:pt x="111" y="169"/>
                  <a:pt x="93" y="170"/>
                  <a:pt x="70" y="170"/>
                </a:cubicBezTo>
                <a:cubicBezTo>
                  <a:pt x="47" y="170"/>
                  <a:pt x="29" y="169"/>
                  <a:pt x="17" y="168"/>
                </a:cubicBezTo>
                <a:cubicBezTo>
                  <a:pt x="14" y="167"/>
                  <a:pt x="11" y="166"/>
                  <a:pt x="8" y="163"/>
                </a:cubicBezTo>
                <a:cubicBezTo>
                  <a:pt x="5" y="161"/>
                  <a:pt x="3" y="158"/>
                  <a:pt x="2" y="154"/>
                </a:cubicBezTo>
                <a:cubicBezTo>
                  <a:pt x="1" y="147"/>
                  <a:pt x="0" y="136"/>
                  <a:pt x="0" y="121"/>
                </a:cubicBezTo>
                <a:cubicBezTo>
                  <a:pt x="0" y="106"/>
                  <a:pt x="1" y="95"/>
                  <a:pt x="2" y="88"/>
                </a:cubicBezTo>
                <a:cubicBezTo>
                  <a:pt x="3" y="84"/>
                  <a:pt x="5" y="81"/>
                  <a:pt x="8" y="78"/>
                </a:cubicBezTo>
                <a:cubicBezTo>
                  <a:pt x="11" y="76"/>
                  <a:pt x="14" y="74"/>
                  <a:pt x="18" y="74"/>
                </a:cubicBezTo>
                <a:cubicBezTo>
                  <a:pt x="29" y="73"/>
                  <a:pt x="47" y="72"/>
                  <a:pt x="70" y="72"/>
                </a:cubicBezTo>
                <a:cubicBezTo>
                  <a:pt x="93" y="72"/>
                  <a:pt x="111" y="73"/>
                  <a:pt x="122" y="74"/>
                </a:cubicBezTo>
                <a:cubicBezTo>
                  <a:pt x="126" y="74"/>
                  <a:pt x="129" y="76"/>
                  <a:pt x="132" y="78"/>
                </a:cubicBezTo>
                <a:cubicBezTo>
                  <a:pt x="135" y="81"/>
                  <a:pt x="137" y="84"/>
                  <a:pt x="138" y="88"/>
                </a:cubicBezTo>
                <a:cubicBezTo>
                  <a:pt x="139" y="95"/>
                  <a:pt x="140" y="106"/>
                  <a:pt x="140" y="121"/>
                </a:cubicBezTo>
                <a:close/>
                <a:moveTo>
                  <a:pt x="30" y="97"/>
                </a:moveTo>
                <a:cubicBezTo>
                  <a:pt x="40" y="97"/>
                  <a:pt x="40" y="97"/>
                  <a:pt x="40" y="97"/>
                </a:cubicBezTo>
                <a:cubicBezTo>
                  <a:pt x="40" y="88"/>
                  <a:pt x="40" y="88"/>
                  <a:pt x="40" y="88"/>
                </a:cubicBezTo>
                <a:cubicBezTo>
                  <a:pt x="10" y="88"/>
                  <a:pt x="10" y="88"/>
                  <a:pt x="10" y="88"/>
                </a:cubicBezTo>
                <a:cubicBezTo>
                  <a:pt x="10" y="97"/>
                  <a:pt x="10" y="97"/>
                  <a:pt x="10" y="97"/>
                </a:cubicBezTo>
                <a:cubicBezTo>
                  <a:pt x="20" y="97"/>
                  <a:pt x="20" y="97"/>
                  <a:pt x="20" y="97"/>
                </a:cubicBezTo>
                <a:cubicBezTo>
                  <a:pt x="20" y="151"/>
                  <a:pt x="20" y="151"/>
                  <a:pt x="20" y="151"/>
                </a:cubicBezTo>
                <a:cubicBezTo>
                  <a:pt x="30" y="151"/>
                  <a:pt x="30" y="151"/>
                  <a:pt x="30" y="151"/>
                </a:cubicBezTo>
                <a:lnTo>
                  <a:pt x="30" y="97"/>
                </a:lnTo>
                <a:close/>
                <a:moveTo>
                  <a:pt x="46" y="0"/>
                </a:moveTo>
                <a:cubicBezTo>
                  <a:pt x="55" y="0"/>
                  <a:pt x="55" y="0"/>
                  <a:pt x="55" y="0"/>
                </a:cubicBezTo>
                <a:cubicBezTo>
                  <a:pt x="44" y="38"/>
                  <a:pt x="44" y="38"/>
                  <a:pt x="44" y="38"/>
                </a:cubicBezTo>
                <a:cubicBezTo>
                  <a:pt x="44" y="64"/>
                  <a:pt x="44" y="64"/>
                  <a:pt x="44" y="64"/>
                </a:cubicBezTo>
                <a:cubicBezTo>
                  <a:pt x="34" y="64"/>
                  <a:pt x="34" y="64"/>
                  <a:pt x="34" y="64"/>
                </a:cubicBezTo>
                <a:cubicBezTo>
                  <a:pt x="34" y="38"/>
                  <a:pt x="34" y="38"/>
                  <a:pt x="34" y="38"/>
                </a:cubicBezTo>
                <a:cubicBezTo>
                  <a:pt x="33" y="33"/>
                  <a:pt x="32" y="27"/>
                  <a:pt x="29" y="18"/>
                </a:cubicBezTo>
                <a:cubicBezTo>
                  <a:pt x="26" y="11"/>
                  <a:pt x="24" y="6"/>
                  <a:pt x="22" y="0"/>
                </a:cubicBezTo>
                <a:cubicBezTo>
                  <a:pt x="32" y="0"/>
                  <a:pt x="32" y="0"/>
                  <a:pt x="32" y="0"/>
                </a:cubicBezTo>
                <a:cubicBezTo>
                  <a:pt x="39" y="25"/>
                  <a:pt x="39" y="25"/>
                  <a:pt x="39" y="25"/>
                </a:cubicBezTo>
                <a:lnTo>
                  <a:pt x="46" y="0"/>
                </a:lnTo>
                <a:close/>
                <a:moveTo>
                  <a:pt x="57" y="151"/>
                </a:moveTo>
                <a:cubicBezTo>
                  <a:pt x="65" y="151"/>
                  <a:pt x="65" y="151"/>
                  <a:pt x="65" y="151"/>
                </a:cubicBezTo>
                <a:cubicBezTo>
                  <a:pt x="65" y="104"/>
                  <a:pt x="65" y="104"/>
                  <a:pt x="65" y="104"/>
                </a:cubicBezTo>
                <a:cubicBezTo>
                  <a:pt x="57" y="104"/>
                  <a:pt x="57" y="104"/>
                  <a:pt x="57" y="104"/>
                </a:cubicBezTo>
                <a:cubicBezTo>
                  <a:pt x="57" y="140"/>
                  <a:pt x="57" y="140"/>
                  <a:pt x="57" y="140"/>
                </a:cubicBezTo>
                <a:cubicBezTo>
                  <a:pt x="55" y="143"/>
                  <a:pt x="53" y="144"/>
                  <a:pt x="52" y="144"/>
                </a:cubicBezTo>
                <a:cubicBezTo>
                  <a:pt x="50" y="144"/>
                  <a:pt x="50" y="143"/>
                  <a:pt x="50" y="142"/>
                </a:cubicBezTo>
                <a:cubicBezTo>
                  <a:pt x="50" y="142"/>
                  <a:pt x="49" y="141"/>
                  <a:pt x="49" y="139"/>
                </a:cubicBezTo>
                <a:cubicBezTo>
                  <a:pt x="49" y="104"/>
                  <a:pt x="49" y="104"/>
                  <a:pt x="49" y="104"/>
                </a:cubicBezTo>
                <a:cubicBezTo>
                  <a:pt x="41" y="104"/>
                  <a:pt x="41" y="104"/>
                  <a:pt x="41" y="104"/>
                </a:cubicBezTo>
                <a:cubicBezTo>
                  <a:pt x="41" y="141"/>
                  <a:pt x="41" y="141"/>
                  <a:pt x="41" y="141"/>
                </a:cubicBezTo>
                <a:cubicBezTo>
                  <a:pt x="41" y="144"/>
                  <a:pt x="41" y="147"/>
                  <a:pt x="42" y="148"/>
                </a:cubicBezTo>
                <a:cubicBezTo>
                  <a:pt x="43" y="151"/>
                  <a:pt x="44" y="152"/>
                  <a:pt x="47" y="152"/>
                </a:cubicBezTo>
                <a:cubicBezTo>
                  <a:pt x="50" y="152"/>
                  <a:pt x="54" y="150"/>
                  <a:pt x="57" y="146"/>
                </a:cubicBezTo>
                <a:lnTo>
                  <a:pt x="57" y="151"/>
                </a:lnTo>
                <a:close/>
                <a:moveTo>
                  <a:pt x="81" y="32"/>
                </a:moveTo>
                <a:cubicBezTo>
                  <a:pt x="81" y="48"/>
                  <a:pt x="81" y="48"/>
                  <a:pt x="81" y="48"/>
                </a:cubicBezTo>
                <a:cubicBezTo>
                  <a:pt x="81" y="53"/>
                  <a:pt x="80" y="57"/>
                  <a:pt x="78" y="59"/>
                </a:cubicBezTo>
                <a:cubicBezTo>
                  <a:pt x="76" y="63"/>
                  <a:pt x="72" y="64"/>
                  <a:pt x="68" y="64"/>
                </a:cubicBezTo>
                <a:cubicBezTo>
                  <a:pt x="64" y="64"/>
                  <a:pt x="60" y="63"/>
                  <a:pt x="58" y="59"/>
                </a:cubicBezTo>
                <a:cubicBezTo>
                  <a:pt x="56" y="57"/>
                  <a:pt x="55" y="53"/>
                  <a:pt x="55" y="48"/>
                </a:cubicBezTo>
                <a:cubicBezTo>
                  <a:pt x="55" y="32"/>
                  <a:pt x="55" y="32"/>
                  <a:pt x="55" y="32"/>
                </a:cubicBezTo>
                <a:cubicBezTo>
                  <a:pt x="55" y="27"/>
                  <a:pt x="56" y="23"/>
                  <a:pt x="58" y="21"/>
                </a:cubicBezTo>
                <a:cubicBezTo>
                  <a:pt x="60" y="17"/>
                  <a:pt x="64" y="16"/>
                  <a:pt x="68" y="16"/>
                </a:cubicBezTo>
                <a:cubicBezTo>
                  <a:pt x="72" y="16"/>
                  <a:pt x="76" y="17"/>
                  <a:pt x="78" y="21"/>
                </a:cubicBezTo>
                <a:cubicBezTo>
                  <a:pt x="80" y="23"/>
                  <a:pt x="81" y="27"/>
                  <a:pt x="81" y="32"/>
                </a:cubicBezTo>
                <a:close/>
                <a:moveTo>
                  <a:pt x="72" y="50"/>
                </a:moveTo>
                <a:cubicBezTo>
                  <a:pt x="72" y="30"/>
                  <a:pt x="72" y="30"/>
                  <a:pt x="72" y="30"/>
                </a:cubicBezTo>
                <a:cubicBezTo>
                  <a:pt x="72" y="26"/>
                  <a:pt x="71" y="23"/>
                  <a:pt x="68" y="23"/>
                </a:cubicBezTo>
                <a:cubicBezTo>
                  <a:pt x="65" y="23"/>
                  <a:pt x="64" y="26"/>
                  <a:pt x="64" y="30"/>
                </a:cubicBezTo>
                <a:cubicBezTo>
                  <a:pt x="64" y="50"/>
                  <a:pt x="64" y="50"/>
                  <a:pt x="64" y="50"/>
                </a:cubicBezTo>
                <a:cubicBezTo>
                  <a:pt x="64" y="54"/>
                  <a:pt x="65" y="56"/>
                  <a:pt x="68" y="56"/>
                </a:cubicBezTo>
                <a:cubicBezTo>
                  <a:pt x="71" y="56"/>
                  <a:pt x="72" y="54"/>
                  <a:pt x="72" y="50"/>
                </a:cubicBezTo>
                <a:close/>
                <a:moveTo>
                  <a:pt x="98" y="137"/>
                </a:moveTo>
                <a:cubicBezTo>
                  <a:pt x="98" y="118"/>
                  <a:pt x="98" y="118"/>
                  <a:pt x="98" y="118"/>
                </a:cubicBezTo>
                <a:cubicBezTo>
                  <a:pt x="98" y="114"/>
                  <a:pt x="97" y="111"/>
                  <a:pt x="97" y="109"/>
                </a:cubicBezTo>
                <a:cubicBezTo>
                  <a:pt x="96" y="106"/>
                  <a:pt x="93" y="104"/>
                  <a:pt x="90" y="104"/>
                </a:cubicBezTo>
                <a:cubicBezTo>
                  <a:pt x="87" y="104"/>
                  <a:pt x="84" y="106"/>
                  <a:pt x="81" y="109"/>
                </a:cubicBezTo>
                <a:cubicBezTo>
                  <a:pt x="81" y="88"/>
                  <a:pt x="81" y="88"/>
                  <a:pt x="81" y="88"/>
                </a:cubicBezTo>
                <a:cubicBezTo>
                  <a:pt x="73" y="88"/>
                  <a:pt x="73" y="88"/>
                  <a:pt x="73" y="88"/>
                </a:cubicBezTo>
                <a:cubicBezTo>
                  <a:pt x="73" y="151"/>
                  <a:pt x="73" y="151"/>
                  <a:pt x="73" y="151"/>
                </a:cubicBezTo>
                <a:cubicBezTo>
                  <a:pt x="81" y="151"/>
                  <a:pt x="81" y="151"/>
                  <a:pt x="81" y="151"/>
                </a:cubicBezTo>
                <a:cubicBezTo>
                  <a:pt x="81" y="147"/>
                  <a:pt x="81" y="147"/>
                  <a:pt x="81" y="147"/>
                </a:cubicBezTo>
                <a:cubicBezTo>
                  <a:pt x="84" y="150"/>
                  <a:pt x="87" y="152"/>
                  <a:pt x="90" y="152"/>
                </a:cubicBezTo>
                <a:cubicBezTo>
                  <a:pt x="93" y="152"/>
                  <a:pt x="96" y="150"/>
                  <a:pt x="97" y="147"/>
                </a:cubicBezTo>
                <a:cubicBezTo>
                  <a:pt x="97" y="145"/>
                  <a:pt x="98" y="142"/>
                  <a:pt x="98" y="137"/>
                </a:cubicBezTo>
                <a:close/>
                <a:moveTo>
                  <a:pt x="89" y="118"/>
                </a:moveTo>
                <a:cubicBezTo>
                  <a:pt x="89" y="138"/>
                  <a:pt x="89" y="138"/>
                  <a:pt x="89" y="138"/>
                </a:cubicBezTo>
                <a:cubicBezTo>
                  <a:pt x="89" y="142"/>
                  <a:pt x="88" y="144"/>
                  <a:pt x="85" y="144"/>
                </a:cubicBezTo>
                <a:cubicBezTo>
                  <a:pt x="84" y="144"/>
                  <a:pt x="83" y="143"/>
                  <a:pt x="81" y="142"/>
                </a:cubicBezTo>
                <a:cubicBezTo>
                  <a:pt x="81" y="114"/>
                  <a:pt x="81" y="114"/>
                  <a:pt x="81" y="114"/>
                </a:cubicBezTo>
                <a:cubicBezTo>
                  <a:pt x="83" y="112"/>
                  <a:pt x="84" y="111"/>
                  <a:pt x="85" y="111"/>
                </a:cubicBezTo>
                <a:cubicBezTo>
                  <a:pt x="88" y="111"/>
                  <a:pt x="89" y="114"/>
                  <a:pt x="89" y="118"/>
                </a:cubicBezTo>
                <a:close/>
                <a:moveTo>
                  <a:pt x="112" y="16"/>
                </a:moveTo>
                <a:cubicBezTo>
                  <a:pt x="112" y="64"/>
                  <a:pt x="112" y="64"/>
                  <a:pt x="112" y="64"/>
                </a:cubicBezTo>
                <a:cubicBezTo>
                  <a:pt x="104" y="64"/>
                  <a:pt x="104" y="64"/>
                  <a:pt x="104" y="64"/>
                </a:cubicBezTo>
                <a:cubicBezTo>
                  <a:pt x="104" y="58"/>
                  <a:pt x="104" y="58"/>
                  <a:pt x="104" y="58"/>
                </a:cubicBezTo>
                <a:cubicBezTo>
                  <a:pt x="100" y="62"/>
                  <a:pt x="97" y="64"/>
                  <a:pt x="94" y="64"/>
                </a:cubicBezTo>
                <a:cubicBezTo>
                  <a:pt x="91" y="64"/>
                  <a:pt x="89" y="63"/>
                  <a:pt x="88" y="61"/>
                </a:cubicBezTo>
                <a:cubicBezTo>
                  <a:pt x="88" y="59"/>
                  <a:pt x="88" y="57"/>
                  <a:pt x="88" y="54"/>
                </a:cubicBezTo>
                <a:cubicBezTo>
                  <a:pt x="88" y="16"/>
                  <a:pt x="88" y="16"/>
                  <a:pt x="88" y="16"/>
                </a:cubicBezTo>
                <a:cubicBezTo>
                  <a:pt x="96" y="16"/>
                  <a:pt x="96" y="16"/>
                  <a:pt x="96" y="16"/>
                </a:cubicBezTo>
                <a:cubicBezTo>
                  <a:pt x="96" y="51"/>
                  <a:pt x="96" y="51"/>
                  <a:pt x="96" y="51"/>
                </a:cubicBezTo>
                <a:cubicBezTo>
                  <a:pt x="96" y="53"/>
                  <a:pt x="96" y="54"/>
                  <a:pt x="96" y="54"/>
                </a:cubicBezTo>
                <a:cubicBezTo>
                  <a:pt x="96" y="56"/>
                  <a:pt x="97" y="56"/>
                  <a:pt x="98" y="56"/>
                </a:cubicBezTo>
                <a:cubicBezTo>
                  <a:pt x="100" y="56"/>
                  <a:pt x="102" y="55"/>
                  <a:pt x="104" y="52"/>
                </a:cubicBezTo>
                <a:cubicBezTo>
                  <a:pt x="104" y="16"/>
                  <a:pt x="104" y="16"/>
                  <a:pt x="104" y="16"/>
                </a:cubicBezTo>
                <a:lnTo>
                  <a:pt x="112" y="16"/>
                </a:lnTo>
                <a:close/>
                <a:moveTo>
                  <a:pt x="129" y="136"/>
                </a:moveTo>
                <a:cubicBezTo>
                  <a:pt x="129" y="135"/>
                  <a:pt x="129" y="135"/>
                  <a:pt x="129" y="135"/>
                </a:cubicBezTo>
                <a:cubicBezTo>
                  <a:pt x="121" y="135"/>
                  <a:pt x="121" y="135"/>
                  <a:pt x="121" y="135"/>
                </a:cubicBezTo>
                <a:cubicBezTo>
                  <a:pt x="121" y="138"/>
                  <a:pt x="121" y="140"/>
                  <a:pt x="121" y="141"/>
                </a:cubicBezTo>
                <a:cubicBezTo>
                  <a:pt x="120" y="143"/>
                  <a:pt x="119" y="144"/>
                  <a:pt x="117" y="144"/>
                </a:cubicBezTo>
                <a:cubicBezTo>
                  <a:pt x="114" y="144"/>
                  <a:pt x="113" y="142"/>
                  <a:pt x="113" y="138"/>
                </a:cubicBezTo>
                <a:cubicBezTo>
                  <a:pt x="113" y="129"/>
                  <a:pt x="113" y="129"/>
                  <a:pt x="113" y="129"/>
                </a:cubicBezTo>
                <a:cubicBezTo>
                  <a:pt x="129" y="129"/>
                  <a:pt x="129" y="129"/>
                  <a:pt x="129" y="129"/>
                </a:cubicBezTo>
                <a:cubicBezTo>
                  <a:pt x="129" y="120"/>
                  <a:pt x="129" y="120"/>
                  <a:pt x="129" y="120"/>
                </a:cubicBezTo>
                <a:cubicBezTo>
                  <a:pt x="129" y="115"/>
                  <a:pt x="129" y="111"/>
                  <a:pt x="127" y="109"/>
                </a:cubicBezTo>
                <a:cubicBezTo>
                  <a:pt x="124" y="105"/>
                  <a:pt x="121" y="104"/>
                  <a:pt x="117" y="104"/>
                </a:cubicBezTo>
                <a:cubicBezTo>
                  <a:pt x="113" y="104"/>
                  <a:pt x="109" y="105"/>
                  <a:pt x="107" y="109"/>
                </a:cubicBezTo>
                <a:cubicBezTo>
                  <a:pt x="105" y="111"/>
                  <a:pt x="104" y="115"/>
                  <a:pt x="104" y="120"/>
                </a:cubicBezTo>
                <a:cubicBezTo>
                  <a:pt x="104" y="136"/>
                  <a:pt x="104" y="136"/>
                  <a:pt x="104" y="136"/>
                </a:cubicBezTo>
                <a:cubicBezTo>
                  <a:pt x="104" y="141"/>
                  <a:pt x="105" y="145"/>
                  <a:pt x="107" y="147"/>
                </a:cubicBezTo>
                <a:cubicBezTo>
                  <a:pt x="109" y="150"/>
                  <a:pt x="113" y="152"/>
                  <a:pt x="117" y="152"/>
                </a:cubicBezTo>
                <a:cubicBezTo>
                  <a:pt x="122" y="152"/>
                  <a:pt x="125" y="150"/>
                  <a:pt x="127" y="147"/>
                </a:cubicBezTo>
                <a:cubicBezTo>
                  <a:pt x="128" y="145"/>
                  <a:pt x="129" y="143"/>
                  <a:pt x="129" y="142"/>
                </a:cubicBezTo>
                <a:cubicBezTo>
                  <a:pt x="129" y="141"/>
                  <a:pt x="129" y="139"/>
                  <a:pt x="129" y="136"/>
                </a:cubicBezTo>
                <a:close/>
                <a:moveTo>
                  <a:pt x="121" y="118"/>
                </a:moveTo>
                <a:cubicBezTo>
                  <a:pt x="121" y="122"/>
                  <a:pt x="121" y="122"/>
                  <a:pt x="121" y="122"/>
                </a:cubicBezTo>
                <a:cubicBezTo>
                  <a:pt x="113" y="122"/>
                  <a:pt x="113" y="122"/>
                  <a:pt x="113" y="122"/>
                </a:cubicBezTo>
                <a:cubicBezTo>
                  <a:pt x="113" y="118"/>
                  <a:pt x="113" y="118"/>
                  <a:pt x="113" y="118"/>
                </a:cubicBezTo>
                <a:cubicBezTo>
                  <a:pt x="113" y="114"/>
                  <a:pt x="114" y="111"/>
                  <a:pt x="117" y="111"/>
                </a:cubicBezTo>
                <a:cubicBezTo>
                  <a:pt x="120" y="111"/>
                  <a:pt x="121" y="114"/>
                  <a:pt x="121"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1" name="Freeform 329"/>
          <p:cNvSpPr>
            <a:spLocks noEditPoints="1"/>
          </p:cNvSpPr>
          <p:nvPr/>
        </p:nvSpPr>
        <p:spPr bwMode="auto">
          <a:xfrm>
            <a:off x="3072091" y="5247099"/>
            <a:ext cx="190143" cy="224714"/>
          </a:xfrm>
          <a:custGeom>
            <a:avLst/>
            <a:gdLst>
              <a:gd name="T0" fmla="*/ 56 w 133"/>
              <a:gd name="T1" fmla="*/ 62 h 157"/>
              <a:gd name="T2" fmla="*/ 32 w 133"/>
              <a:gd name="T3" fmla="*/ 105 h 157"/>
              <a:gd name="T4" fmla="*/ 26 w 133"/>
              <a:gd name="T5" fmla="*/ 110 h 157"/>
              <a:gd name="T6" fmla="*/ 3 w 133"/>
              <a:gd name="T7" fmla="*/ 110 h 157"/>
              <a:gd name="T8" fmla="*/ 0 w 133"/>
              <a:gd name="T9" fmla="*/ 108 h 157"/>
              <a:gd name="T10" fmla="*/ 0 w 133"/>
              <a:gd name="T11" fmla="*/ 105 h 157"/>
              <a:gd name="T12" fmla="*/ 24 w 133"/>
              <a:gd name="T13" fmla="*/ 62 h 157"/>
              <a:gd name="T14" fmla="*/ 24 w 133"/>
              <a:gd name="T15" fmla="*/ 62 h 157"/>
              <a:gd name="T16" fmla="*/ 9 w 133"/>
              <a:gd name="T17" fmla="*/ 36 h 157"/>
              <a:gd name="T18" fmla="*/ 9 w 133"/>
              <a:gd name="T19" fmla="*/ 32 h 157"/>
              <a:gd name="T20" fmla="*/ 12 w 133"/>
              <a:gd name="T21" fmla="*/ 31 h 157"/>
              <a:gd name="T22" fmla="*/ 35 w 133"/>
              <a:gd name="T23" fmla="*/ 31 h 157"/>
              <a:gd name="T24" fmla="*/ 41 w 133"/>
              <a:gd name="T25" fmla="*/ 35 h 157"/>
              <a:gd name="T26" fmla="*/ 56 w 133"/>
              <a:gd name="T27" fmla="*/ 62 h 157"/>
              <a:gd name="T28" fmla="*/ 132 w 133"/>
              <a:gd name="T29" fmla="*/ 2 h 157"/>
              <a:gd name="T30" fmla="*/ 132 w 133"/>
              <a:gd name="T31" fmla="*/ 5 h 157"/>
              <a:gd name="T32" fmla="*/ 83 w 133"/>
              <a:gd name="T33" fmla="*/ 93 h 157"/>
              <a:gd name="T34" fmla="*/ 83 w 133"/>
              <a:gd name="T35" fmla="*/ 93 h 157"/>
              <a:gd name="T36" fmla="*/ 114 w 133"/>
              <a:gd name="T37" fmla="*/ 152 h 157"/>
              <a:gd name="T38" fmla="*/ 114 w 133"/>
              <a:gd name="T39" fmla="*/ 155 h 157"/>
              <a:gd name="T40" fmla="*/ 111 w 133"/>
              <a:gd name="T41" fmla="*/ 157 h 157"/>
              <a:gd name="T42" fmla="*/ 89 w 133"/>
              <a:gd name="T43" fmla="*/ 157 h 157"/>
              <a:gd name="T44" fmla="*/ 83 w 133"/>
              <a:gd name="T45" fmla="*/ 152 h 157"/>
              <a:gd name="T46" fmla="*/ 51 w 133"/>
              <a:gd name="T47" fmla="*/ 93 h 157"/>
              <a:gd name="T48" fmla="*/ 101 w 133"/>
              <a:gd name="T49" fmla="*/ 4 h 157"/>
              <a:gd name="T50" fmla="*/ 107 w 133"/>
              <a:gd name="T51" fmla="*/ 0 h 157"/>
              <a:gd name="T52" fmla="*/ 130 w 133"/>
              <a:gd name="T53" fmla="*/ 0 h 157"/>
              <a:gd name="T54" fmla="*/ 132 w 133"/>
              <a:gd name="T55"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 h="157">
                <a:moveTo>
                  <a:pt x="56" y="62"/>
                </a:moveTo>
                <a:cubicBezTo>
                  <a:pt x="56" y="63"/>
                  <a:pt x="48" y="78"/>
                  <a:pt x="32" y="105"/>
                </a:cubicBezTo>
                <a:cubicBezTo>
                  <a:pt x="30" y="108"/>
                  <a:pt x="28" y="110"/>
                  <a:pt x="26" y="110"/>
                </a:cubicBezTo>
                <a:cubicBezTo>
                  <a:pt x="3" y="110"/>
                  <a:pt x="3" y="110"/>
                  <a:pt x="3" y="110"/>
                </a:cubicBezTo>
                <a:cubicBezTo>
                  <a:pt x="2" y="110"/>
                  <a:pt x="1" y="109"/>
                  <a:pt x="0" y="108"/>
                </a:cubicBezTo>
                <a:cubicBezTo>
                  <a:pt x="0" y="107"/>
                  <a:pt x="0" y="106"/>
                  <a:pt x="0" y="105"/>
                </a:cubicBezTo>
                <a:cubicBezTo>
                  <a:pt x="24" y="62"/>
                  <a:pt x="24" y="62"/>
                  <a:pt x="24" y="62"/>
                </a:cubicBezTo>
                <a:cubicBezTo>
                  <a:pt x="24" y="62"/>
                  <a:pt x="24" y="62"/>
                  <a:pt x="24" y="62"/>
                </a:cubicBezTo>
                <a:cubicBezTo>
                  <a:pt x="9" y="36"/>
                  <a:pt x="9" y="36"/>
                  <a:pt x="9" y="36"/>
                </a:cubicBezTo>
                <a:cubicBezTo>
                  <a:pt x="8" y="35"/>
                  <a:pt x="8" y="33"/>
                  <a:pt x="9" y="32"/>
                </a:cubicBezTo>
                <a:cubicBezTo>
                  <a:pt x="9" y="31"/>
                  <a:pt x="10" y="31"/>
                  <a:pt x="12" y="31"/>
                </a:cubicBezTo>
                <a:cubicBezTo>
                  <a:pt x="35" y="31"/>
                  <a:pt x="35" y="31"/>
                  <a:pt x="35" y="31"/>
                </a:cubicBezTo>
                <a:cubicBezTo>
                  <a:pt x="37" y="31"/>
                  <a:pt x="39" y="32"/>
                  <a:pt x="41" y="35"/>
                </a:cubicBezTo>
                <a:lnTo>
                  <a:pt x="56" y="62"/>
                </a:lnTo>
                <a:close/>
                <a:moveTo>
                  <a:pt x="132" y="2"/>
                </a:moveTo>
                <a:cubicBezTo>
                  <a:pt x="133" y="3"/>
                  <a:pt x="133" y="4"/>
                  <a:pt x="132" y="5"/>
                </a:cubicBezTo>
                <a:cubicBezTo>
                  <a:pt x="83" y="93"/>
                  <a:pt x="83" y="93"/>
                  <a:pt x="83" y="93"/>
                </a:cubicBezTo>
                <a:cubicBezTo>
                  <a:pt x="83" y="93"/>
                  <a:pt x="83" y="93"/>
                  <a:pt x="83" y="93"/>
                </a:cubicBezTo>
                <a:cubicBezTo>
                  <a:pt x="114" y="152"/>
                  <a:pt x="114" y="152"/>
                  <a:pt x="114" y="152"/>
                </a:cubicBezTo>
                <a:cubicBezTo>
                  <a:pt x="115" y="153"/>
                  <a:pt x="115" y="154"/>
                  <a:pt x="114" y="155"/>
                </a:cubicBezTo>
                <a:cubicBezTo>
                  <a:pt x="114" y="156"/>
                  <a:pt x="113" y="157"/>
                  <a:pt x="111" y="157"/>
                </a:cubicBezTo>
                <a:cubicBezTo>
                  <a:pt x="89" y="157"/>
                  <a:pt x="89" y="157"/>
                  <a:pt x="89" y="157"/>
                </a:cubicBezTo>
                <a:cubicBezTo>
                  <a:pt x="86" y="157"/>
                  <a:pt x="84" y="155"/>
                  <a:pt x="83" y="152"/>
                </a:cubicBezTo>
                <a:cubicBezTo>
                  <a:pt x="51" y="93"/>
                  <a:pt x="51" y="93"/>
                  <a:pt x="51" y="93"/>
                </a:cubicBezTo>
                <a:cubicBezTo>
                  <a:pt x="52" y="91"/>
                  <a:pt x="68" y="62"/>
                  <a:pt x="101" y="4"/>
                </a:cubicBezTo>
                <a:cubicBezTo>
                  <a:pt x="102" y="2"/>
                  <a:pt x="104" y="0"/>
                  <a:pt x="107" y="0"/>
                </a:cubicBezTo>
                <a:cubicBezTo>
                  <a:pt x="130" y="0"/>
                  <a:pt x="130" y="0"/>
                  <a:pt x="130" y="0"/>
                </a:cubicBezTo>
                <a:cubicBezTo>
                  <a:pt x="131" y="0"/>
                  <a:pt x="132" y="1"/>
                  <a:pt x="132" y="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2" name="Freeform 330"/>
          <p:cNvSpPr>
            <a:spLocks noEditPoints="1"/>
          </p:cNvSpPr>
          <p:nvPr/>
        </p:nvSpPr>
        <p:spPr bwMode="auto">
          <a:xfrm>
            <a:off x="3324896" y="5262224"/>
            <a:ext cx="207427" cy="209589"/>
          </a:xfrm>
          <a:custGeom>
            <a:avLst/>
            <a:gdLst>
              <a:gd name="T0" fmla="*/ 145 w 145"/>
              <a:gd name="T1" fmla="*/ 28 h 146"/>
              <a:gd name="T2" fmla="*/ 145 w 145"/>
              <a:gd name="T3" fmla="*/ 118 h 146"/>
              <a:gd name="T4" fmla="*/ 138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8 w 145"/>
              <a:gd name="T23" fmla="*/ 8 h 146"/>
              <a:gd name="T24" fmla="*/ 145 w 145"/>
              <a:gd name="T25" fmla="*/ 28 h 146"/>
              <a:gd name="T26" fmla="*/ 65 w 145"/>
              <a:gd name="T27" fmla="*/ 61 h 146"/>
              <a:gd name="T28" fmla="*/ 53 w 145"/>
              <a:gd name="T29" fmla="*/ 40 h 146"/>
              <a:gd name="T30" fmla="*/ 48 w 145"/>
              <a:gd name="T31" fmla="*/ 36 h 146"/>
              <a:gd name="T32" fmla="*/ 31 w 145"/>
              <a:gd name="T33" fmla="*/ 36 h 146"/>
              <a:gd name="T34" fmla="*/ 28 w 145"/>
              <a:gd name="T35" fmla="*/ 37 h 146"/>
              <a:gd name="T36" fmla="*/ 28 w 145"/>
              <a:gd name="T37" fmla="*/ 40 h 146"/>
              <a:gd name="T38" fmla="*/ 40 w 145"/>
              <a:gd name="T39" fmla="*/ 61 h 146"/>
              <a:gd name="T40" fmla="*/ 40 w 145"/>
              <a:gd name="T41" fmla="*/ 61 h 146"/>
              <a:gd name="T42" fmla="*/ 22 w 145"/>
              <a:gd name="T43" fmla="*/ 93 h 146"/>
              <a:gd name="T44" fmla="*/ 22 w 145"/>
              <a:gd name="T45" fmla="*/ 96 h 146"/>
              <a:gd name="T46" fmla="*/ 24 w 145"/>
              <a:gd name="T47" fmla="*/ 97 h 146"/>
              <a:gd name="T48" fmla="*/ 41 w 145"/>
              <a:gd name="T49" fmla="*/ 97 h 146"/>
              <a:gd name="T50" fmla="*/ 46 w 145"/>
              <a:gd name="T51" fmla="*/ 94 h 146"/>
              <a:gd name="T52" fmla="*/ 65 w 145"/>
              <a:gd name="T53" fmla="*/ 61 h 146"/>
              <a:gd name="T54" fmla="*/ 124 w 145"/>
              <a:gd name="T55" fmla="*/ 14 h 146"/>
              <a:gd name="T56" fmla="*/ 122 w 145"/>
              <a:gd name="T57" fmla="*/ 12 h 146"/>
              <a:gd name="T58" fmla="*/ 104 w 145"/>
              <a:gd name="T59" fmla="*/ 12 h 146"/>
              <a:gd name="T60" fmla="*/ 99 w 145"/>
              <a:gd name="T61" fmla="*/ 16 h 146"/>
              <a:gd name="T62" fmla="*/ 61 w 145"/>
              <a:gd name="T63" fmla="*/ 85 h 146"/>
              <a:gd name="T64" fmla="*/ 85 w 145"/>
              <a:gd name="T65" fmla="*/ 130 h 146"/>
              <a:gd name="T66" fmla="*/ 90 w 145"/>
              <a:gd name="T67" fmla="*/ 133 h 146"/>
              <a:gd name="T68" fmla="*/ 108 w 145"/>
              <a:gd name="T69" fmla="*/ 133 h 146"/>
              <a:gd name="T70" fmla="*/ 110 w 145"/>
              <a:gd name="T71" fmla="*/ 132 h 146"/>
              <a:gd name="T72" fmla="*/ 110 w 145"/>
              <a:gd name="T73" fmla="*/ 130 h 146"/>
              <a:gd name="T74" fmla="*/ 85 w 145"/>
              <a:gd name="T75" fmla="*/ 85 h 146"/>
              <a:gd name="T76" fmla="*/ 85 w 145"/>
              <a:gd name="T77" fmla="*/ 85 h 146"/>
              <a:gd name="T78" fmla="*/ 124 w 145"/>
              <a:gd name="T79" fmla="*/ 16 h 146"/>
              <a:gd name="T80" fmla="*/ 124 w 145"/>
              <a:gd name="T81" fmla="*/ 1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 h="146">
                <a:moveTo>
                  <a:pt x="145" y="28"/>
                </a:moveTo>
                <a:cubicBezTo>
                  <a:pt x="145" y="118"/>
                  <a:pt x="145" y="118"/>
                  <a:pt x="145" y="118"/>
                </a:cubicBezTo>
                <a:cubicBezTo>
                  <a:pt x="145" y="126"/>
                  <a:pt x="143" y="132"/>
                  <a:pt x="138" y="138"/>
                </a:cubicBezTo>
                <a:cubicBezTo>
                  <a:pt x="132" y="143"/>
                  <a:pt x="126" y="146"/>
                  <a:pt x="118" y="146"/>
                </a:cubicBezTo>
                <a:cubicBezTo>
                  <a:pt x="27" y="146"/>
                  <a:pt x="27" y="146"/>
                  <a:pt x="27"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7" y="0"/>
                </a:cubicBezTo>
                <a:cubicBezTo>
                  <a:pt x="118" y="0"/>
                  <a:pt x="118" y="0"/>
                  <a:pt x="118" y="0"/>
                </a:cubicBezTo>
                <a:cubicBezTo>
                  <a:pt x="126" y="0"/>
                  <a:pt x="132" y="3"/>
                  <a:pt x="138" y="8"/>
                </a:cubicBezTo>
                <a:cubicBezTo>
                  <a:pt x="143" y="14"/>
                  <a:pt x="145" y="20"/>
                  <a:pt x="145" y="28"/>
                </a:cubicBezTo>
                <a:close/>
                <a:moveTo>
                  <a:pt x="65" y="61"/>
                </a:moveTo>
                <a:cubicBezTo>
                  <a:pt x="65" y="60"/>
                  <a:pt x="61" y="53"/>
                  <a:pt x="53" y="40"/>
                </a:cubicBezTo>
                <a:cubicBezTo>
                  <a:pt x="52" y="37"/>
                  <a:pt x="50" y="36"/>
                  <a:pt x="48" y="36"/>
                </a:cubicBezTo>
                <a:cubicBezTo>
                  <a:pt x="31" y="36"/>
                  <a:pt x="31" y="36"/>
                  <a:pt x="31" y="36"/>
                </a:cubicBezTo>
                <a:cubicBezTo>
                  <a:pt x="30" y="36"/>
                  <a:pt x="29" y="37"/>
                  <a:pt x="28" y="37"/>
                </a:cubicBezTo>
                <a:cubicBezTo>
                  <a:pt x="28" y="38"/>
                  <a:pt x="28" y="39"/>
                  <a:pt x="28" y="40"/>
                </a:cubicBezTo>
                <a:cubicBezTo>
                  <a:pt x="40" y="61"/>
                  <a:pt x="40" y="61"/>
                  <a:pt x="40" y="61"/>
                </a:cubicBezTo>
                <a:cubicBezTo>
                  <a:pt x="40" y="61"/>
                  <a:pt x="40" y="61"/>
                  <a:pt x="40" y="61"/>
                </a:cubicBezTo>
                <a:cubicBezTo>
                  <a:pt x="22" y="93"/>
                  <a:pt x="22" y="93"/>
                  <a:pt x="22" y="93"/>
                </a:cubicBezTo>
                <a:cubicBezTo>
                  <a:pt x="21" y="94"/>
                  <a:pt x="21" y="95"/>
                  <a:pt x="22" y="96"/>
                </a:cubicBezTo>
                <a:cubicBezTo>
                  <a:pt x="22" y="97"/>
                  <a:pt x="23" y="97"/>
                  <a:pt x="24" y="97"/>
                </a:cubicBezTo>
                <a:cubicBezTo>
                  <a:pt x="41" y="97"/>
                  <a:pt x="41" y="97"/>
                  <a:pt x="41" y="97"/>
                </a:cubicBezTo>
                <a:cubicBezTo>
                  <a:pt x="43" y="97"/>
                  <a:pt x="45" y="96"/>
                  <a:pt x="46" y="94"/>
                </a:cubicBezTo>
                <a:lnTo>
                  <a:pt x="65" y="61"/>
                </a:lnTo>
                <a:close/>
                <a:moveTo>
                  <a:pt x="124" y="14"/>
                </a:moveTo>
                <a:cubicBezTo>
                  <a:pt x="124" y="13"/>
                  <a:pt x="123" y="12"/>
                  <a:pt x="122" y="12"/>
                </a:cubicBezTo>
                <a:cubicBezTo>
                  <a:pt x="104" y="12"/>
                  <a:pt x="104" y="12"/>
                  <a:pt x="104" y="12"/>
                </a:cubicBezTo>
                <a:cubicBezTo>
                  <a:pt x="102" y="12"/>
                  <a:pt x="101" y="14"/>
                  <a:pt x="99" y="16"/>
                </a:cubicBezTo>
                <a:cubicBezTo>
                  <a:pt x="61" y="85"/>
                  <a:pt x="61" y="85"/>
                  <a:pt x="61" y="85"/>
                </a:cubicBezTo>
                <a:cubicBezTo>
                  <a:pt x="61" y="85"/>
                  <a:pt x="69" y="100"/>
                  <a:pt x="85" y="130"/>
                </a:cubicBezTo>
                <a:cubicBezTo>
                  <a:pt x="87" y="132"/>
                  <a:pt x="88" y="133"/>
                  <a:pt x="90" y="133"/>
                </a:cubicBezTo>
                <a:cubicBezTo>
                  <a:pt x="108" y="133"/>
                  <a:pt x="108" y="133"/>
                  <a:pt x="108" y="133"/>
                </a:cubicBezTo>
                <a:cubicBezTo>
                  <a:pt x="109" y="133"/>
                  <a:pt x="110" y="133"/>
                  <a:pt x="110" y="132"/>
                </a:cubicBezTo>
                <a:cubicBezTo>
                  <a:pt x="111" y="131"/>
                  <a:pt x="111" y="131"/>
                  <a:pt x="110" y="130"/>
                </a:cubicBezTo>
                <a:cubicBezTo>
                  <a:pt x="85" y="85"/>
                  <a:pt x="85" y="85"/>
                  <a:pt x="85" y="85"/>
                </a:cubicBezTo>
                <a:cubicBezTo>
                  <a:pt x="85" y="85"/>
                  <a:pt x="85" y="85"/>
                  <a:pt x="85" y="85"/>
                </a:cubicBezTo>
                <a:cubicBezTo>
                  <a:pt x="124" y="16"/>
                  <a:pt x="124" y="16"/>
                  <a:pt x="124" y="16"/>
                </a:cubicBezTo>
                <a:cubicBezTo>
                  <a:pt x="125" y="15"/>
                  <a:pt x="125" y="14"/>
                  <a:pt x="124" y="1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3" name="Freeform 331"/>
          <p:cNvSpPr>
            <a:spLocks noEditPoints="1"/>
          </p:cNvSpPr>
          <p:nvPr/>
        </p:nvSpPr>
        <p:spPr bwMode="auto">
          <a:xfrm>
            <a:off x="3597143" y="5279509"/>
            <a:ext cx="241999" cy="175018"/>
          </a:xfrm>
          <a:custGeom>
            <a:avLst/>
            <a:gdLst>
              <a:gd name="T0" fmla="*/ 169 w 169"/>
              <a:gd name="T1" fmla="*/ 47 h 121"/>
              <a:gd name="T2" fmla="*/ 169 w 169"/>
              <a:gd name="T3" fmla="*/ 61 h 121"/>
              <a:gd name="T4" fmla="*/ 169 w 169"/>
              <a:gd name="T5" fmla="*/ 75 h 121"/>
              <a:gd name="T6" fmla="*/ 168 w 169"/>
              <a:gd name="T7" fmla="*/ 88 h 121"/>
              <a:gd name="T8" fmla="*/ 166 w 169"/>
              <a:gd name="T9" fmla="*/ 102 h 121"/>
              <a:gd name="T10" fmla="*/ 160 w 169"/>
              <a:gd name="T11" fmla="*/ 114 h 121"/>
              <a:gd name="T12" fmla="*/ 148 w 169"/>
              <a:gd name="T13" fmla="*/ 119 h 121"/>
              <a:gd name="T14" fmla="*/ 85 w 169"/>
              <a:gd name="T15" fmla="*/ 121 h 121"/>
              <a:gd name="T16" fmla="*/ 21 w 169"/>
              <a:gd name="T17" fmla="*/ 119 h 121"/>
              <a:gd name="T18" fmla="*/ 9 w 169"/>
              <a:gd name="T19" fmla="*/ 114 h 121"/>
              <a:gd name="T20" fmla="*/ 3 w 169"/>
              <a:gd name="T21" fmla="*/ 102 h 121"/>
              <a:gd name="T22" fmla="*/ 1 w 169"/>
              <a:gd name="T23" fmla="*/ 88 h 121"/>
              <a:gd name="T24" fmla="*/ 0 w 169"/>
              <a:gd name="T25" fmla="*/ 75 h 121"/>
              <a:gd name="T26" fmla="*/ 0 w 169"/>
              <a:gd name="T27" fmla="*/ 61 h 121"/>
              <a:gd name="T28" fmla="*/ 0 w 169"/>
              <a:gd name="T29" fmla="*/ 47 h 121"/>
              <a:gd name="T30" fmla="*/ 1 w 169"/>
              <a:gd name="T31" fmla="*/ 34 h 121"/>
              <a:gd name="T32" fmla="*/ 3 w 169"/>
              <a:gd name="T33" fmla="*/ 20 h 121"/>
              <a:gd name="T34" fmla="*/ 9 w 169"/>
              <a:gd name="T35" fmla="*/ 8 h 121"/>
              <a:gd name="T36" fmla="*/ 21 w 169"/>
              <a:gd name="T37" fmla="*/ 3 h 121"/>
              <a:gd name="T38" fmla="*/ 85 w 169"/>
              <a:gd name="T39" fmla="*/ 0 h 121"/>
              <a:gd name="T40" fmla="*/ 148 w 169"/>
              <a:gd name="T41" fmla="*/ 3 h 121"/>
              <a:gd name="T42" fmla="*/ 160 w 169"/>
              <a:gd name="T43" fmla="*/ 8 h 121"/>
              <a:gd name="T44" fmla="*/ 166 w 169"/>
              <a:gd name="T45" fmla="*/ 20 h 121"/>
              <a:gd name="T46" fmla="*/ 168 w 169"/>
              <a:gd name="T47" fmla="*/ 34 h 121"/>
              <a:gd name="T48" fmla="*/ 169 w 169"/>
              <a:gd name="T49" fmla="*/ 47 h 121"/>
              <a:gd name="T50" fmla="*/ 121 w 169"/>
              <a:gd name="T51" fmla="*/ 61 h 121"/>
              <a:gd name="T52" fmla="*/ 118 w 169"/>
              <a:gd name="T53" fmla="*/ 56 h 121"/>
              <a:gd name="T54" fmla="*/ 70 w 169"/>
              <a:gd name="T55" fmla="*/ 26 h 121"/>
              <a:gd name="T56" fmla="*/ 63 w 169"/>
              <a:gd name="T57" fmla="*/ 25 h 121"/>
              <a:gd name="T58" fmla="*/ 60 w 169"/>
              <a:gd name="T59" fmla="*/ 31 h 121"/>
              <a:gd name="T60" fmla="*/ 60 w 169"/>
              <a:gd name="T61" fmla="*/ 91 h 121"/>
              <a:gd name="T62" fmla="*/ 63 w 169"/>
              <a:gd name="T63" fmla="*/ 96 h 121"/>
              <a:gd name="T64" fmla="*/ 66 w 169"/>
              <a:gd name="T65" fmla="*/ 97 h 121"/>
              <a:gd name="T66" fmla="*/ 70 w 169"/>
              <a:gd name="T67" fmla="*/ 96 h 121"/>
              <a:gd name="T68" fmla="*/ 118 w 169"/>
              <a:gd name="T69" fmla="*/ 66 h 121"/>
              <a:gd name="T70" fmla="*/ 121 w 169"/>
              <a:gd name="T71"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9" h="121">
                <a:moveTo>
                  <a:pt x="169" y="47"/>
                </a:moveTo>
                <a:cubicBezTo>
                  <a:pt x="169" y="50"/>
                  <a:pt x="169" y="55"/>
                  <a:pt x="169" y="61"/>
                </a:cubicBezTo>
                <a:cubicBezTo>
                  <a:pt x="169" y="67"/>
                  <a:pt x="169" y="72"/>
                  <a:pt x="169" y="75"/>
                </a:cubicBezTo>
                <a:cubicBezTo>
                  <a:pt x="169" y="79"/>
                  <a:pt x="169" y="83"/>
                  <a:pt x="168" y="88"/>
                </a:cubicBezTo>
                <a:cubicBezTo>
                  <a:pt x="168" y="93"/>
                  <a:pt x="167" y="98"/>
                  <a:pt x="166" y="102"/>
                </a:cubicBezTo>
                <a:cubicBezTo>
                  <a:pt x="165" y="107"/>
                  <a:pt x="163" y="110"/>
                  <a:pt x="160" y="114"/>
                </a:cubicBezTo>
                <a:cubicBezTo>
                  <a:pt x="156" y="117"/>
                  <a:pt x="152" y="119"/>
                  <a:pt x="148" y="119"/>
                </a:cubicBezTo>
                <a:cubicBezTo>
                  <a:pt x="134" y="121"/>
                  <a:pt x="113" y="121"/>
                  <a:pt x="85" y="121"/>
                </a:cubicBezTo>
                <a:cubicBezTo>
                  <a:pt x="56" y="121"/>
                  <a:pt x="35" y="121"/>
                  <a:pt x="21" y="119"/>
                </a:cubicBezTo>
                <a:cubicBezTo>
                  <a:pt x="17" y="119"/>
                  <a:pt x="13" y="117"/>
                  <a:pt x="9" y="114"/>
                </a:cubicBezTo>
                <a:cubicBezTo>
                  <a:pt x="6" y="110"/>
                  <a:pt x="4" y="107"/>
                  <a:pt x="3" y="102"/>
                </a:cubicBezTo>
                <a:cubicBezTo>
                  <a:pt x="2" y="98"/>
                  <a:pt x="1" y="93"/>
                  <a:pt x="1" y="88"/>
                </a:cubicBezTo>
                <a:cubicBezTo>
                  <a:pt x="0" y="83"/>
                  <a:pt x="0" y="79"/>
                  <a:pt x="0" y="75"/>
                </a:cubicBezTo>
                <a:cubicBezTo>
                  <a:pt x="0" y="72"/>
                  <a:pt x="0" y="67"/>
                  <a:pt x="0" y="61"/>
                </a:cubicBezTo>
                <a:cubicBezTo>
                  <a:pt x="0" y="55"/>
                  <a:pt x="0" y="50"/>
                  <a:pt x="0" y="47"/>
                </a:cubicBezTo>
                <a:cubicBezTo>
                  <a:pt x="0" y="43"/>
                  <a:pt x="0" y="39"/>
                  <a:pt x="1" y="34"/>
                </a:cubicBezTo>
                <a:cubicBezTo>
                  <a:pt x="1" y="29"/>
                  <a:pt x="2" y="24"/>
                  <a:pt x="3" y="20"/>
                </a:cubicBezTo>
                <a:cubicBezTo>
                  <a:pt x="4" y="15"/>
                  <a:pt x="6" y="11"/>
                  <a:pt x="9" y="8"/>
                </a:cubicBezTo>
                <a:cubicBezTo>
                  <a:pt x="13" y="5"/>
                  <a:pt x="17" y="3"/>
                  <a:pt x="21" y="3"/>
                </a:cubicBezTo>
                <a:cubicBezTo>
                  <a:pt x="35" y="1"/>
                  <a:pt x="56" y="0"/>
                  <a:pt x="85" y="0"/>
                </a:cubicBezTo>
                <a:cubicBezTo>
                  <a:pt x="113" y="0"/>
                  <a:pt x="134" y="1"/>
                  <a:pt x="148" y="3"/>
                </a:cubicBezTo>
                <a:cubicBezTo>
                  <a:pt x="152" y="3"/>
                  <a:pt x="156" y="5"/>
                  <a:pt x="160" y="8"/>
                </a:cubicBezTo>
                <a:cubicBezTo>
                  <a:pt x="163" y="11"/>
                  <a:pt x="165" y="15"/>
                  <a:pt x="166" y="20"/>
                </a:cubicBezTo>
                <a:cubicBezTo>
                  <a:pt x="167" y="24"/>
                  <a:pt x="168" y="29"/>
                  <a:pt x="168" y="34"/>
                </a:cubicBezTo>
                <a:cubicBezTo>
                  <a:pt x="169" y="39"/>
                  <a:pt x="169" y="43"/>
                  <a:pt x="169" y="47"/>
                </a:cubicBezTo>
                <a:close/>
                <a:moveTo>
                  <a:pt x="121" y="61"/>
                </a:moveTo>
                <a:cubicBezTo>
                  <a:pt x="121" y="59"/>
                  <a:pt x="120" y="57"/>
                  <a:pt x="118" y="56"/>
                </a:cubicBezTo>
                <a:cubicBezTo>
                  <a:pt x="70" y="26"/>
                  <a:pt x="70" y="26"/>
                  <a:pt x="70" y="26"/>
                </a:cubicBezTo>
                <a:cubicBezTo>
                  <a:pt x="68" y="24"/>
                  <a:pt x="66" y="24"/>
                  <a:pt x="63" y="25"/>
                </a:cubicBezTo>
                <a:cubicBezTo>
                  <a:pt x="61" y="27"/>
                  <a:pt x="60" y="28"/>
                  <a:pt x="60" y="31"/>
                </a:cubicBezTo>
                <a:cubicBezTo>
                  <a:pt x="60" y="91"/>
                  <a:pt x="60" y="91"/>
                  <a:pt x="60" y="91"/>
                </a:cubicBezTo>
                <a:cubicBezTo>
                  <a:pt x="60" y="94"/>
                  <a:pt x="61" y="95"/>
                  <a:pt x="63" y="96"/>
                </a:cubicBezTo>
                <a:cubicBezTo>
                  <a:pt x="64" y="97"/>
                  <a:pt x="65" y="97"/>
                  <a:pt x="66" y="97"/>
                </a:cubicBezTo>
                <a:cubicBezTo>
                  <a:pt x="68" y="97"/>
                  <a:pt x="69" y="97"/>
                  <a:pt x="70" y="96"/>
                </a:cubicBezTo>
                <a:cubicBezTo>
                  <a:pt x="118" y="66"/>
                  <a:pt x="118" y="66"/>
                  <a:pt x="118" y="66"/>
                </a:cubicBezTo>
                <a:cubicBezTo>
                  <a:pt x="120" y="65"/>
                  <a:pt x="121" y="63"/>
                  <a:pt x="121"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4" name="Freeform 332"/>
          <p:cNvSpPr>
            <a:spLocks noEditPoints="1"/>
          </p:cNvSpPr>
          <p:nvPr/>
        </p:nvSpPr>
        <p:spPr bwMode="auto">
          <a:xfrm>
            <a:off x="3912606" y="5262224"/>
            <a:ext cx="224714" cy="209589"/>
          </a:xfrm>
          <a:custGeom>
            <a:avLst/>
            <a:gdLst>
              <a:gd name="T0" fmla="*/ 31 w 104"/>
              <a:gd name="T1" fmla="*/ 0 h 97"/>
              <a:gd name="T2" fmla="*/ 52 w 104"/>
              <a:gd name="T3" fmla="*/ 18 h 97"/>
              <a:gd name="T4" fmla="*/ 21 w 104"/>
              <a:gd name="T5" fmla="*/ 37 h 97"/>
              <a:gd name="T6" fmla="*/ 0 w 104"/>
              <a:gd name="T7" fmla="*/ 20 h 97"/>
              <a:gd name="T8" fmla="*/ 31 w 104"/>
              <a:gd name="T9" fmla="*/ 0 h 97"/>
              <a:gd name="T10" fmla="*/ 21 w 104"/>
              <a:gd name="T11" fmla="*/ 37 h 97"/>
              <a:gd name="T12" fmla="*/ 52 w 104"/>
              <a:gd name="T13" fmla="*/ 56 h 97"/>
              <a:gd name="T14" fmla="*/ 31 w 104"/>
              <a:gd name="T15" fmla="*/ 74 h 97"/>
              <a:gd name="T16" fmla="*/ 0 w 104"/>
              <a:gd name="T17" fmla="*/ 54 h 97"/>
              <a:gd name="T18" fmla="*/ 21 w 104"/>
              <a:gd name="T19" fmla="*/ 37 h 97"/>
              <a:gd name="T20" fmla="*/ 83 w 104"/>
              <a:gd name="T21" fmla="*/ 72 h 97"/>
              <a:gd name="T22" fmla="*/ 83 w 104"/>
              <a:gd name="T23" fmla="*/ 79 h 97"/>
              <a:gd name="T24" fmla="*/ 52 w 104"/>
              <a:gd name="T25" fmla="*/ 97 h 97"/>
              <a:gd name="T26" fmla="*/ 52 w 104"/>
              <a:gd name="T27" fmla="*/ 97 h 97"/>
              <a:gd name="T28" fmla="*/ 52 w 104"/>
              <a:gd name="T29" fmla="*/ 97 h 97"/>
              <a:gd name="T30" fmla="*/ 52 w 104"/>
              <a:gd name="T31" fmla="*/ 97 h 97"/>
              <a:gd name="T32" fmla="*/ 52 w 104"/>
              <a:gd name="T33" fmla="*/ 97 h 97"/>
              <a:gd name="T34" fmla="*/ 21 w 104"/>
              <a:gd name="T35" fmla="*/ 79 h 97"/>
              <a:gd name="T36" fmla="*/ 21 w 104"/>
              <a:gd name="T37" fmla="*/ 72 h 97"/>
              <a:gd name="T38" fmla="*/ 31 w 104"/>
              <a:gd name="T39" fmla="*/ 78 h 97"/>
              <a:gd name="T40" fmla="*/ 52 w 104"/>
              <a:gd name="T41" fmla="*/ 60 h 97"/>
              <a:gd name="T42" fmla="*/ 52 w 104"/>
              <a:gd name="T43" fmla="*/ 60 h 97"/>
              <a:gd name="T44" fmla="*/ 52 w 104"/>
              <a:gd name="T45" fmla="*/ 60 h 97"/>
              <a:gd name="T46" fmla="*/ 52 w 104"/>
              <a:gd name="T47" fmla="*/ 60 h 97"/>
              <a:gd name="T48" fmla="*/ 52 w 104"/>
              <a:gd name="T49" fmla="*/ 60 h 97"/>
              <a:gd name="T50" fmla="*/ 74 w 104"/>
              <a:gd name="T51" fmla="*/ 78 h 97"/>
              <a:gd name="T52" fmla="*/ 83 w 104"/>
              <a:gd name="T53" fmla="*/ 72 h 97"/>
              <a:gd name="T54" fmla="*/ 74 w 104"/>
              <a:gd name="T55" fmla="*/ 0 h 97"/>
              <a:gd name="T56" fmla="*/ 104 w 104"/>
              <a:gd name="T57" fmla="*/ 20 h 97"/>
              <a:gd name="T58" fmla="*/ 83 w 104"/>
              <a:gd name="T59" fmla="*/ 37 h 97"/>
              <a:gd name="T60" fmla="*/ 52 w 104"/>
              <a:gd name="T61" fmla="*/ 18 h 97"/>
              <a:gd name="T62" fmla="*/ 74 w 104"/>
              <a:gd name="T63" fmla="*/ 0 h 97"/>
              <a:gd name="T64" fmla="*/ 83 w 104"/>
              <a:gd name="T65" fmla="*/ 37 h 97"/>
              <a:gd name="T66" fmla="*/ 104 w 104"/>
              <a:gd name="T67" fmla="*/ 54 h 97"/>
              <a:gd name="T68" fmla="*/ 74 w 104"/>
              <a:gd name="T69" fmla="*/ 74 h 97"/>
              <a:gd name="T70" fmla="*/ 52 w 104"/>
              <a:gd name="T71" fmla="*/ 56 h 97"/>
              <a:gd name="T72" fmla="*/ 83 w 104"/>
              <a:gd name="T73" fmla="*/ 3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97">
                <a:moveTo>
                  <a:pt x="31" y="0"/>
                </a:moveTo>
                <a:lnTo>
                  <a:pt x="52" y="18"/>
                </a:lnTo>
                <a:lnTo>
                  <a:pt x="21" y="37"/>
                </a:lnTo>
                <a:lnTo>
                  <a:pt x="0" y="20"/>
                </a:lnTo>
                <a:lnTo>
                  <a:pt x="31" y="0"/>
                </a:lnTo>
                <a:close/>
                <a:moveTo>
                  <a:pt x="21" y="37"/>
                </a:moveTo>
                <a:lnTo>
                  <a:pt x="52" y="56"/>
                </a:lnTo>
                <a:lnTo>
                  <a:pt x="31" y="74"/>
                </a:lnTo>
                <a:lnTo>
                  <a:pt x="0" y="54"/>
                </a:lnTo>
                <a:lnTo>
                  <a:pt x="21" y="37"/>
                </a:lnTo>
                <a:close/>
                <a:moveTo>
                  <a:pt x="83" y="72"/>
                </a:moveTo>
                <a:lnTo>
                  <a:pt x="83" y="79"/>
                </a:lnTo>
                <a:lnTo>
                  <a:pt x="52" y="97"/>
                </a:lnTo>
                <a:lnTo>
                  <a:pt x="52" y="97"/>
                </a:lnTo>
                <a:lnTo>
                  <a:pt x="52" y="97"/>
                </a:lnTo>
                <a:lnTo>
                  <a:pt x="52" y="97"/>
                </a:lnTo>
                <a:lnTo>
                  <a:pt x="52" y="97"/>
                </a:lnTo>
                <a:lnTo>
                  <a:pt x="21" y="79"/>
                </a:lnTo>
                <a:lnTo>
                  <a:pt x="21" y="72"/>
                </a:lnTo>
                <a:lnTo>
                  <a:pt x="31" y="78"/>
                </a:lnTo>
                <a:lnTo>
                  <a:pt x="52" y="60"/>
                </a:lnTo>
                <a:lnTo>
                  <a:pt x="52" y="60"/>
                </a:lnTo>
                <a:lnTo>
                  <a:pt x="52" y="60"/>
                </a:lnTo>
                <a:lnTo>
                  <a:pt x="52" y="60"/>
                </a:lnTo>
                <a:lnTo>
                  <a:pt x="52" y="60"/>
                </a:lnTo>
                <a:lnTo>
                  <a:pt x="74" y="78"/>
                </a:lnTo>
                <a:lnTo>
                  <a:pt x="83" y="72"/>
                </a:lnTo>
                <a:close/>
                <a:moveTo>
                  <a:pt x="74" y="0"/>
                </a:moveTo>
                <a:lnTo>
                  <a:pt x="104" y="20"/>
                </a:lnTo>
                <a:lnTo>
                  <a:pt x="83" y="37"/>
                </a:lnTo>
                <a:lnTo>
                  <a:pt x="52" y="18"/>
                </a:lnTo>
                <a:lnTo>
                  <a:pt x="74" y="0"/>
                </a:lnTo>
                <a:close/>
                <a:moveTo>
                  <a:pt x="83" y="37"/>
                </a:moveTo>
                <a:lnTo>
                  <a:pt x="104" y="54"/>
                </a:lnTo>
                <a:lnTo>
                  <a:pt x="74" y="74"/>
                </a:lnTo>
                <a:lnTo>
                  <a:pt x="52" y="56"/>
                </a:lnTo>
                <a:lnTo>
                  <a:pt x="83" y="3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5" name="Freeform 333"/>
          <p:cNvSpPr>
            <a:spLocks noEditPoints="1"/>
          </p:cNvSpPr>
          <p:nvPr/>
        </p:nvSpPr>
        <p:spPr bwMode="auto">
          <a:xfrm>
            <a:off x="4208621" y="5244938"/>
            <a:ext cx="192304" cy="244161"/>
          </a:xfrm>
          <a:custGeom>
            <a:avLst/>
            <a:gdLst>
              <a:gd name="T0" fmla="*/ 74 w 89"/>
              <a:gd name="T1" fmla="*/ 67 h 113"/>
              <a:gd name="T2" fmla="*/ 74 w 89"/>
              <a:gd name="T3" fmla="*/ 111 h 113"/>
              <a:gd name="T4" fmla="*/ 74 w 89"/>
              <a:gd name="T5" fmla="*/ 113 h 113"/>
              <a:gd name="T6" fmla="*/ 74 w 89"/>
              <a:gd name="T7" fmla="*/ 113 h 113"/>
              <a:gd name="T8" fmla="*/ 3 w 89"/>
              <a:gd name="T9" fmla="*/ 113 h 113"/>
              <a:gd name="T10" fmla="*/ 0 w 89"/>
              <a:gd name="T11" fmla="*/ 113 h 113"/>
              <a:gd name="T12" fmla="*/ 0 w 89"/>
              <a:gd name="T13" fmla="*/ 113 h 113"/>
              <a:gd name="T14" fmla="*/ 0 w 89"/>
              <a:gd name="T15" fmla="*/ 67 h 113"/>
              <a:gd name="T16" fmla="*/ 8 w 89"/>
              <a:gd name="T17" fmla="*/ 67 h 113"/>
              <a:gd name="T18" fmla="*/ 8 w 89"/>
              <a:gd name="T19" fmla="*/ 105 h 113"/>
              <a:gd name="T20" fmla="*/ 66 w 89"/>
              <a:gd name="T21" fmla="*/ 105 h 113"/>
              <a:gd name="T22" fmla="*/ 66 w 89"/>
              <a:gd name="T23" fmla="*/ 67 h 113"/>
              <a:gd name="T24" fmla="*/ 74 w 89"/>
              <a:gd name="T25" fmla="*/ 67 h 113"/>
              <a:gd name="T26" fmla="*/ 59 w 89"/>
              <a:gd name="T27" fmla="*/ 89 h 113"/>
              <a:gd name="T28" fmla="*/ 59 w 89"/>
              <a:gd name="T29" fmla="*/ 98 h 113"/>
              <a:gd name="T30" fmla="*/ 14 w 89"/>
              <a:gd name="T31" fmla="*/ 98 h 113"/>
              <a:gd name="T32" fmla="*/ 14 w 89"/>
              <a:gd name="T33" fmla="*/ 89 h 113"/>
              <a:gd name="T34" fmla="*/ 59 w 89"/>
              <a:gd name="T35" fmla="*/ 89 h 113"/>
              <a:gd name="T36" fmla="*/ 16 w 89"/>
              <a:gd name="T37" fmla="*/ 72 h 113"/>
              <a:gd name="T38" fmla="*/ 60 w 89"/>
              <a:gd name="T39" fmla="*/ 76 h 113"/>
              <a:gd name="T40" fmla="*/ 59 w 89"/>
              <a:gd name="T41" fmla="*/ 86 h 113"/>
              <a:gd name="T42" fmla="*/ 15 w 89"/>
              <a:gd name="T43" fmla="*/ 81 h 113"/>
              <a:gd name="T44" fmla="*/ 16 w 89"/>
              <a:gd name="T45" fmla="*/ 72 h 113"/>
              <a:gd name="T46" fmla="*/ 20 w 89"/>
              <a:gd name="T47" fmla="*/ 52 h 113"/>
              <a:gd name="T48" fmla="*/ 63 w 89"/>
              <a:gd name="T49" fmla="*/ 64 h 113"/>
              <a:gd name="T50" fmla="*/ 60 w 89"/>
              <a:gd name="T51" fmla="*/ 73 h 113"/>
              <a:gd name="T52" fmla="*/ 18 w 89"/>
              <a:gd name="T53" fmla="*/ 62 h 113"/>
              <a:gd name="T54" fmla="*/ 20 w 89"/>
              <a:gd name="T55" fmla="*/ 52 h 113"/>
              <a:gd name="T56" fmla="*/ 30 w 89"/>
              <a:gd name="T57" fmla="*/ 30 h 113"/>
              <a:gd name="T58" fmla="*/ 68 w 89"/>
              <a:gd name="T59" fmla="*/ 53 h 113"/>
              <a:gd name="T60" fmla="*/ 63 w 89"/>
              <a:gd name="T61" fmla="*/ 62 h 113"/>
              <a:gd name="T62" fmla="*/ 26 w 89"/>
              <a:gd name="T63" fmla="*/ 39 h 113"/>
              <a:gd name="T64" fmla="*/ 30 w 89"/>
              <a:gd name="T65" fmla="*/ 30 h 113"/>
              <a:gd name="T66" fmla="*/ 53 w 89"/>
              <a:gd name="T67" fmla="*/ 10 h 113"/>
              <a:gd name="T68" fmla="*/ 78 w 89"/>
              <a:gd name="T69" fmla="*/ 46 h 113"/>
              <a:gd name="T70" fmla="*/ 70 w 89"/>
              <a:gd name="T71" fmla="*/ 52 h 113"/>
              <a:gd name="T72" fmla="*/ 45 w 89"/>
              <a:gd name="T73" fmla="*/ 15 h 113"/>
              <a:gd name="T74" fmla="*/ 53 w 89"/>
              <a:gd name="T75" fmla="*/ 10 h 113"/>
              <a:gd name="T76" fmla="*/ 81 w 89"/>
              <a:gd name="T77" fmla="*/ 0 h 113"/>
              <a:gd name="T78" fmla="*/ 89 w 89"/>
              <a:gd name="T79" fmla="*/ 44 h 113"/>
              <a:gd name="T80" fmla="*/ 79 w 89"/>
              <a:gd name="T81" fmla="*/ 46 h 113"/>
              <a:gd name="T82" fmla="*/ 72 w 89"/>
              <a:gd name="T83" fmla="*/ 2 h 113"/>
              <a:gd name="T84" fmla="*/ 81 w 89"/>
              <a:gd name="T8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113">
                <a:moveTo>
                  <a:pt x="74" y="67"/>
                </a:moveTo>
                <a:lnTo>
                  <a:pt x="74" y="111"/>
                </a:lnTo>
                <a:lnTo>
                  <a:pt x="74" y="113"/>
                </a:lnTo>
                <a:lnTo>
                  <a:pt x="74" y="113"/>
                </a:lnTo>
                <a:lnTo>
                  <a:pt x="3" y="113"/>
                </a:lnTo>
                <a:lnTo>
                  <a:pt x="0" y="113"/>
                </a:lnTo>
                <a:lnTo>
                  <a:pt x="0" y="113"/>
                </a:lnTo>
                <a:lnTo>
                  <a:pt x="0" y="67"/>
                </a:lnTo>
                <a:lnTo>
                  <a:pt x="8" y="67"/>
                </a:lnTo>
                <a:lnTo>
                  <a:pt x="8" y="105"/>
                </a:lnTo>
                <a:lnTo>
                  <a:pt x="66" y="105"/>
                </a:lnTo>
                <a:lnTo>
                  <a:pt x="66" y="67"/>
                </a:lnTo>
                <a:lnTo>
                  <a:pt x="74" y="67"/>
                </a:lnTo>
                <a:close/>
                <a:moveTo>
                  <a:pt x="59" y="89"/>
                </a:moveTo>
                <a:lnTo>
                  <a:pt x="59" y="98"/>
                </a:lnTo>
                <a:lnTo>
                  <a:pt x="14" y="98"/>
                </a:lnTo>
                <a:lnTo>
                  <a:pt x="14" y="89"/>
                </a:lnTo>
                <a:lnTo>
                  <a:pt x="59" y="89"/>
                </a:lnTo>
                <a:close/>
                <a:moveTo>
                  <a:pt x="16" y="72"/>
                </a:moveTo>
                <a:lnTo>
                  <a:pt x="60" y="76"/>
                </a:lnTo>
                <a:lnTo>
                  <a:pt x="59" y="86"/>
                </a:lnTo>
                <a:lnTo>
                  <a:pt x="15" y="81"/>
                </a:lnTo>
                <a:lnTo>
                  <a:pt x="16" y="72"/>
                </a:lnTo>
                <a:close/>
                <a:moveTo>
                  <a:pt x="20" y="52"/>
                </a:moveTo>
                <a:lnTo>
                  <a:pt x="63" y="64"/>
                </a:lnTo>
                <a:lnTo>
                  <a:pt x="60" y="73"/>
                </a:lnTo>
                <a:lnTo>
                  <a:pt x="18" y="62"/>
                </a:lnTo>
                <a:lnTo>
                  <a:pt x="20" y="52"/>
                </a:lnTo>
                <a:close/>
                <a:moveTo>
                  <a:pt x="30" y="30"/>
                </a:moveTo>
                <a:lnTo>
                  <a:pt x="68" y="53"/>
                </a:lnTo>
                <a:lnTo>
                  <a:pt x="63" y="62"/>
                </a:lnTo>
                <a:lnTo>
                  <a:pt x="26" y="39"/>
                </a:lnTo>
                <a:lnTo>
                  <a:pt x="30" y="30"/>
                </a:lnTo>
                <a:close/>
                <a:moveTo>
                  <a:pt x="53" y="10"/>
                </a:moveTo>
                <a:lnTo>
                  <a:pt x="78" y="46"/>
                </a:lnTo>
                <a:lnTo>
                  <a:pt x="70" y="52"/>
                </a:lnTo>
                <a:lnTo>
                  <a:pt x="45" y="15"/>
                </a:lnTo>
                <a:lnTo>
                  <a:pt x="53" y="10"/>
                </a:lnTo>
                <a:close/>
                <a:moveTo>
                  <a:pt x="81" y="0"/>
                </a:moveTo>
                <a:lnTo>
                  <a:pt x="89" y="44"/>
                </a:lnTo>
                <a:lnTo>
                  <a:pt x="79" y="46"/>
                </a:lnTo>
                <a:lnTo>
                  <a:pt x="72" y="2"/>
                </a:lnTo>
                <a:lnTo>
                  <a:pt x="81"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6" name="Freeform 334"/>
          <p:cNvSpPr>
            <a:spLocks noEditPoints="1"/>
          </p:cNvSpPr>
          <p:nvPr/>
        </p:nvSpPr>
        <p:spPr bwMode="auto">
          <a:xfrm>
            <a:off x="4463586" y="5262224"/>
            <a:ext cx="209589" cy="209589"/>
          </a:xfrm>
          <a:custGeom>
            <a:avLst/>
            <a:gdLst>
              <a:gd name="T0" fmla="*/ 145 w 145"/>
              <a:gd name="T1" fmla="*/ 19 h 146"/>
              <a:gd name="T2" fmla="*/ 145 w 145"/>
              <a:gd name="T3" fmla="*/ 127 h 146"/>
              <a:gd name="T4" fmla="*/ 139 w 145"/>
              <a:gd name="T5" fmla="*/ 140 h 146"/>
              <a:gd name="T6" fmla="*/ 126 w 145"/>
              <a:gd name="T7" fmla="*/ 146 h 146"/>
              <a:gd name="T8" fmla="*/ 18 w 145"/>
              <a:gd name="T9" fmla="*/ 146 h 146"/>
              <a:gd name="T10" fmla="*/ 5 w 145"/>
              <a:gd name="T11" fmla="*/ 140 h 146"/>
              <a:gd name="T12" fmla="*/ 0 w 145"/>
              <a:gd name="T13" fmla="*/ 127 h 146"/>
              <a:gd name="T14" fmla="*/ 0 w 145"/>
              <a:gd name="T15" fmla="*/ 19 h 146"/>
              <a:gd name="T16" fmla="*/ 5 w 145"/>
              <a:gd name="T17" fmla="*/ 6 h 146"/>
              <a:gd name="T18" fmla="*/ 18 w 145"/>
              <a:gd name="T19" fmla="*/ 0 h 146"/>
              <a:gd name="T20" fmla="*/ 126 w 145"/>
              <a:gd name="T21" fmla="*/ 0 h 146"/>
              <a:gd name="T22" fmla="*/ 139 w 145"/>
              <a:gd name="T23" fmla="*/ 6 h 146"/>
              <a:gd name="T24" fmla="*/ 145 w 145"/>
              <a:gd name="T25" fmla="*/ 19 h 146"/>
              <a:gd name="T26" fmla="*/ 128 w 145"/>
              <a:gd name="T27" fmla="*/ 123 h 146"/>
              <a:gd name="T28" fmla="*/ 128 w 145"/>
              <a:gd name="T29" fmla="*/ 62 h 146"/>
              <a:gd name="T30" fmla="*/ 116 w 145"/>
              <a:gd name="T31" fmla="*/ 62 h 146"/>
              <a:gd name="T32" fmla="*/ 118 w 145"/>
              <a:gd name="T33" fmla="*/ 74 h 146"/>
              <a:gd name="T34" fmla="*/ 112 w 145"/>
              <a:gd name="T35" fmla="*/ 96 h 146"/>
              <a:gd name="T36" fmla="*/ 95 w 145"/>
              <a:gd name="T37" fmla="*/ 112 h 146"/>
              <a:gd name="T38" fmla="*/ 72 w 145"/>
              <a:gd name="T39" fmla="*/ 118 h 146"/>
              <a:gd name="T40" fmla="*/ 41 w 145"/>
              <a:gd name="T41" fmla="*/ 105 h 146"/>
              <a:gd name="T42" fmla="*/ 27 w 145"/>
              <a:gd name="T43" fmla="*/ 74 h 146"/>
              <a:gd name="T44" fmla="*/ 29 w 145"/>
              <a:gd name="T45" fmla="*/ 62 h 146"/>
              <a:gd name="T46" fmla="*/ 16 w 145"/>
              <a:gd name="T47" fmla="*/ 62 h 146"/>
              <a:gd name="T48" fmla="*/ 16 w 145"/>
              <a:gd name="T49" fmla="*/ 123 h 146"/>
              <a:gd name="T50" fmla="*/ 18 w 145"/>
              <a:gd name="T51" fmla="*/ 127 h 146"/>
              <a:gd name="T52" fmla="*/ 22 w 145"/>
              <a:gd name="T53" fmla="*/ 129 h 146"/>
              <a:gd name="T54" fmla="*/ 123 w 145"/>
              <a:gd name="T55" fmla="*/ 129 h 146"/>
              <a:gd name="T56" fmla="*/ 127 w 145"/>
              <a:gd name="T57" fmla="*/ 127 h 146"/>
              <a:gd name="T58" fmla="*/ 128 w 145"/>
              <a:gd name="T59" fmla="*/ 123 h 146"/>
              <a:gd name="T60" fmla="*/ 93 w 145"/>
              <a:gd name="T61" fmla="*/ 93 h 146"/>
              <a:gd name="T62" fmla="*/ 102 w 145"/>
              <a:gd name="T63" fmla="*/ 73 h 146"/>
              <a:gd name="T64" fmla="*/ 93 w 145"/>
              <a:gd name="T65" fmla="*/ 53 h 146"/>
              <a:gd name="T66" fmla="*/ 72 w 145"/>
              <a:gd name="T67" fmla="*/ 44 h 146"/>
              <a:gd name="T68" fmla="*/ 52 w 145"/>
              <a:gd name="T69" fmla="*/ 53 h 146"/>
              <a:gd name="T70" fmla="*/ 43 w 145"/>
              <a:gd name="T71" fmla="*/ 73 h 146"/>
              <a:gd name="T72" fmla="*/ 52 w 145"/>
              <a:gd name="T73" fmla="*/ 93 h 146"/>
              <a:gd name="T74" fmla="*/ 72 w 145"/>
              <a:gd name="T75" fmla="*/ 101 h 146"/>
              <a:gd name="T76" fmla="*/ 93 w 145"/>
              <a:gd name="T77" fmla="*/ 93 h 146"/>
              <a:gd name="T78" fmla="*/ 128 w 145"/>
              <a:gd name="T79" fmla="*/ 39 h 146"/>
              <a:gd name="T80" fmla="*/ 128 w 145"/>
              <a:gd name="T81" fmla="*/ 23 h 146"/>
              <a:gd name="T82" fmla="*/ 127 w 145"/>
              <a:gd name="T83" fmla="*/ 18 h 146"/>
              <a:gd name="T84" fmla="*/ 122 w 145"/>
              <a:gd name="T85" fmla="*/ 16 h 146"/>
              <a:gd name="T86" fmla="*/ 106 w 145"/>
              <a:gd name="T87" fmla="*/ 16 h 146"/>
              <a:gd name="T88" fmla="*/ 101 w 145"/>
              <a:gd name="T89" fmla="*/ 18 h 146"/>
              <a:gd name="T90" fmla="*/ 99 w 145"/>
              <a:gd name="T91" fmla="*/ 23 h 146"/>
              <a:gd name="T92" fmla="*/ 99 w 145"/>
              <a:gd name="T93" fmla="*/ 39 h 146"/>
              <a:gd name="T94" fmla="*/ 101 w 145"/>
              <a:gd name="T95" fmla="*/ 43 h 146"/>
              <a:gd name="T96" fmla="*/ 106 w 145"/>
              <a:gd name="T97" fmla="*/ 45 h 146"/>
              <a:gd name="T98" fmla="*/ 122 w 145"/>
              <a:gd name="T99" fmla="*/ 45 h 146"/>
              <a:gd name="T100" fmla="*/ 127 w 145"/>
              <a:gd name="T101" fmla="*/ 43 h 146"/>
              <a:gd name="T102" fmla="*/ 128 w 145"/>
              <a:gd name="T103" fmla="*/ 3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5" h="146">
                <a:moveTo>
                  <a:pt x="145" y="19"/>
                </a:moveTo>
                <a:cubicBezTo>
                  <a:pt x="145" y="127"/>
                  <a:pt x="145" y="127"/>
                  <a:pt x="145" y="127"/>
                </a:cubicBezTo>
                <a:cubicBezTo>
                  <a:pt x="145" y="132"/>
                  <a:pt x="143" y="136"/>
                  <a:pt x="139" y="140"/>
                </a:cubicBezTo>
                <a:cubicBezTo>
                  <a:pt x="136" y="144"/>
                  <a:pt x="131" y="146"/>
                  <a:pt x="126" y="146"/>
                </a:cubicBezTo>
                <a:cubicBezTo>
                  <a:pt x="18" y="146"/>
                  <a:pt x="18" y="146"/>
                  <a:pt x="18" y="146"/>
                </a:cubicBezTo>
                <a:cubicBezTo>
                  <a:pt x="13" y="146"/>
                  <a:pt x="9" y="144"/>
                  <a:pt x="5" y="140"/>
                </a:cubicBezTo>
                <a:cubicBezTo>
                  <a:pt x="2" y="136"/>
                  <a:pt x="0" y="132"/>
                  <a:pt x="0" y="127"/>
                </a:cubicBezTo>
                <a:cubicBezTo>
                  <a:pt x="0" y="19"/>
                  <a:pt x="0" y="19"/>
                  <a:pt x="0" y="19"/>
                </a:cubicBezTo>
                <a:cubicBezTo>
                  <a:pt x="0" y="14"/>
                  <a:pt x="2" y="9"/>
                  <a:pt x="5" y="6"/>
                </a:cubicBezTo>
                <a:cubicBezTo>
                  <a:pt x="9" y="2"/>
                  <a:pt x="13" y="0"/>
                  <a:pt x="18" y="0"/>
                </a:cubicBezTo>
                <a:cubicBezTo>
                  <a:pt x="126" y="0"/>
                  <a:pt x="126" y="0"/>
                  <a:pt x="126" y="0"/>
                </a:cubicBezTo>
                <a:cubicBezTo>
                  <a:pt x="131" y="0"/>
                  <a:pt x="136" y="2"/>
                  <a:pt x="139" y="6"/>
                </a:cubicBezTo>
                <a:cubicBezTo>
                  <a:pt x="143" y="9"/>
                  <a:pt x="145" y="14"/>
                  <a:pt x="145" y="19"/>
                </a:cubicBezTo>
                <a:close/>
                <a:moveTo>
                  <a:pt x="128" y="123"/>
                </a:moveTo>
                <a:cubicBezTo>
                  <a:pt x="128" y="62"/>
                  <a:pt x="128" y="62"/>
                  <a:pt x="128" y="62"/>
                </a:cubicBezTo>
                <a:cubicBezTo>
                  <a:pt x="116" y="62"/>
                  <a:pt x="116" y="62"/>
                  <a:pt x="116" y="62"/>
                </a:cubicBezTo>
                <a:cubicBezTo>
                  <a:pt x="117" y="66"/>
                  <a:pt x="118" y="70"/>
                  <a:pt x="118" y="74"/>
                </a:cubicBezTo>
                <a:cubicBezTo>
                  <a:pt x="118" y="82"/>
                  <a:pt x="116" y="89"/>
                  <a:pt x="112" y="96"/>
                </a:cubicBezTo>
                <a:cubicBezTo>
                  <a:pt x="108" y="103"/>
                  <a:pt x="102" y="108"/>
                  <a:pt x="95" y="112"/>
                </a:cubicBezTo>
                <a:cubicBezTo>
                  <a:pt x="88" y="116"/>
                  <a:pt x="81" y="118"/>
                  <a:pt x="72" y="118"/>
                </a:cubicBezTo>
                <a:cubicBezTo>
                  <a:pt x="60" y="118"/>
                  <a:pt x="49" y="114"/>
                  <a:pt x="41" y="105"/>
                </a:cubicBezTo>
                <a:cubicBezTo>
                  <a:pt x="32" y="97"/>
                  <a:pt x="27" y="86"/>
                  <a:pt x="27" y="74"/>
                </a:cubicBezTo>
                <a:cubicBezTo>
                  <a:pt x="27" y="70"/>
                  <a:pt x="28" y="66"/>
                  <a:pt x="29" y="62"/>
                </a:cubicBezTo>
                <a:cubicBezTo>
                  <a:pt x="16" y="62"/>
                  <a:pt x="16" y="62"/>
                  <a:pt x="16" y="62"/>
                </a:cubicBezTo>
                <a:cubicBezTo>
                  <a:pt x="16" y="123"/>
                  <a:pt x="16" y="123"/>
                  <a:pt x="16" y="123"/>
                </a:cubicBezTo>
                <a:cubicBezTo>
                  <a:pt x="16" y="125"/>
                  <a:pt x="16" y="126"/>
                  <a:pt x="18" y="127"/>
                </a:cubicBezTo>
                <a:cubicBezTo>
                  <a:pt x="19" y="128"/>
                  <a:pt x="20" y="129"/>
                  <a:pt x="22" y="129"/>
                </a:cubicBezTo>
                <a:cubicBezTo>
                  <a:pt x="123" y="129"/>
                  <a:pt x="123" y="129"/>
                  <a:pt x="123" y="129"/>
                </a:cubicBezTo>
                <a:cubicBezTo>
                  <a:pt x="124" y="129"/>
                  <a:pt x="126" y="128"/>
                  <a:pt x="127" y="127"/>
                </a:cubicBezTo>
                <a:cubicBezTo>
                  <a:pt x="128" y="126"/>
                  <a:pt x="128" y="125"/>
                  <a:pt x="128" y="123"/>
                </a:cubicBezTo>
                <a:close/>
                <a:moveTo>
                  <a:pt x="93" y="93"/>
                </a:moveTo>
                <a:cubicBezTo>
                  <a:pt x="99" y="87"/>
                  <a:pt x="102" y="80"/>
                  <a:pt x="102" y="73"/>
                </a:cubicBezTo>
                <a:cubicBezTo>
                  <a:pt x="102" y="65"/>
                  <a:pt x="99" y="58"/>
                  <a:pt x="93" y="53"/>
                </a:cubicBezTo>
                <a:cubicBezTo>
                  <a:pt x="87" y="47"/>
                  <a:pt x="80" y="44"/>
                  <a:pt x="72" y="44"/>
                </a:cubicBezTo>
                <a:cubicBezTo>
                  <a:pt x="64" y="44"/>
                  <a:pt x="58" y="47"/>
                  <a:pt x="52" y="53"/>
                </a:cubicBezTo>
                <a:cubicBezTo>
                  <a:pt x="46" y="58"/>
                  <a:pt x="43" y="65"/>
                  <a:pt x="43" y="73"/>
                </a:cubicBezTo>
                <a:cubicBezTo>
                  <a:pt x="43" y="80"/>
                  <a:pt x="46" y="87"/>
                  <a:pt x="52" y="93"/>
                </a:cubicBezTo>
                <a:cubicBezTo>
                  <a:pt x="58" y="98"/>
                  <a:pt x="64" y="101"/>
                  <a:pt x="72" y="101"/>
                </a:cubicBezTo>
                <a:cubicBezTo>
                  <a:pt x="80" y="101"/>
                  <a:pt x="87" y="98"/>
                  <a:pt x="93" y="93"/>
                </a:cubicBezTo>
                <a:close/>
                <a:moveTo>
                  <a:pt x="128" y="39"/>
                </a:moveTo>
                <a:cubicBezTo>
                  <a:pt x="128" y="23"/>
                  <a:pt x="128" y="23"/>
                  <a:pt x="128" y="23"/>
                </a:cubicBezTo>
                <a:cubicBezTo>
                  <a:pt x="128" y="21"/>
                  <a:pt x="128" y="20"/>
                  <a:pt x="127" y="18"/>
                </a:cubicBezTo>
                <a:cubicBezTo>
                  <a:pt x="125" y="17"/>
                  <a:pt x="124" y="16"/>
                  <a:pt x="122" y="16"/>
                </a:cubicBezTo>
                <a:cubicBezTo>
                  <a:pt x="106" y="16"/>
                  <a:pt x="106" y="16"/>
                  <a:pt x="106" y="16"/>
                </a:cubicBezTo>
                <a:cubicBezTo>
                  <a:pt x="104" y="16"/>
                  <a:pt x="102" y="17"/>
                  <a:pt x="101" y="18"/>
                </a:cubicBezTo>
                <a:cubicBezTo>
                  <a:pt x="100" y="20"/>
                  <a:pt x="99" y="21"/>
                  <a:pt x="99" y="23"/>
                </a:cubicBezTo>
                <a:cubicBezTo>
                  <a:pt x="99" y="39"/>
                  <a:pt x="99" y="39"/>
                  <a:pt x="99" y="39"/>
                </a:cubicBezTo>
                <a:cubicBezTo>
                  <a:pt x="99" y="40"/>
                  <a:pt x="100" y="42"/>
                  <a:pt x="101" y="43"/>
                </a:cubicBezTo>
                <a:cubicBezTo>
                  <a:pt x="102" y="44"/>
                  <a:pt x="104" y="45"/>
                  <a:pt x="106" y="45"/>
                </a:cubicBezTo>
                <a:cubicBezTo>
                  <a:pt x="122" y="45"/>
                  <a:pt x="122" y="45"/>
                  <a:pt x="122" y="45"/>
                </a:cubicBezTo>
                <a:cubicBezTo>
                  <a:pt x="124" y="45"/>
                  <a:pt x="125" y="44"/>
                  <a:pt x="127" y="43"/>
                </a:cubicBezTo>
                <a:cubicBezTo>
                  <a:pt x="128" y="42"/>
                  <a:pt x="128" y="40"/>
                  <a:pt x="128" y="3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7" name="Freeform 335"/>
          <p:cNvSpPr>
            <a:spLocks noEditPoints="1"/>
          </p:cNvSpPr>
          <p:nvPr/>
        </p:nvSpPr>
        <p:spPr bwMode="auto">
          <a:xfrm>
            <a:off x="4735834" y="5262224"/>
            <a:ext cx="207427" cy="209589"/>
          </a:xfrm>
          <a:custGeom>
            <a:avLst/>
            <a:gdLst>
              <a:gd name="T0" fmla="*/ 118 w 145"/>
              <a:gd name="T1" fmla="*/ 0 h 146"/>
              <a:gd name="T2" fmla="*/ 137 w 145"/>
              <a:gd name="T3" fmla="*/ 8 h 146"/>
              <a:gd name="T4" fmla="*/ 145 w 145"/>
              <a:gd name="T5" fmla="*/ 28 h 146"/>
              <a:gd name="T6" fmla="*/ 145 w 145"/>
              <a:gd name="T7" fmla="*/ 118 h 146"/>
              <a:gd name="T8" fmla="*/ 137 w 145"/>
              <a:gd name="T9" fmla="*/ 138 h 146"/>
              <a:gd name="T10" fmla="*/ 118 w 145"/>
              <a:gd name="T11" fmla="*/ 146 h 146"/>
              <a:gd name="T12" fmla="*/ 27 w 145"/>
              <a:gd name="T13" fmla="*/ 146 h 146"/>
              <a:gd name="T14" fmla="*/ 8 w 145"/>
              <a:gd name="T15" fmla="*/ 138 h 146"/>
              <a:gd name="T16" fmla="*/ 0 w 145"/>
              <a:gd name="T17" fmla="*/ 118 h 146"/>
              <a:gd name="T18" fmla="*/ 0 w 145"/>
              <a:gd name="T19" fmla="*/ 28 h 146"/>
              <a:gd name="T20" fmla="*/ 8 w 145"/>
              <a:gd name="T21" fmla="*/ 8 h 146"/>
              <a:gd name="T22" fmla="*/ 27 w 145"/>
              <a:gd name="T23" fmla="*/ 0 h 146"/>
              <a:gd name="T24" fmla="*/ 118 w 145"/>
              <a:gd name="T25" fmla="*/ 0 h 146"/>
              <a:gd name="T26" fmla="*/ 60 w 145"/>
              <a:gd name="T27" fmla="*/ 87 h 146"/>
              <a:gd name="T28" fmla="*/ 66 w 145"/>
              <a:gd name="T29" fmla="*/ 73 h 146"/>
              <a:gd name="T30" fmla="*/ 60 w 145"/>
              <a:gd name="T31" fmla="*/ 59 h 146"/>
              <a:gd name="T32" fmla="*/ 46 w 145"/>
              <a:gd name="T33" fmla="*/ 53 h 146"/>
              <a:gd name="T34" fmla="*/ 32 w 145"/>
              <a:gd name="T35" fmla="*/ 59 h 146"/>
              <a:gd name="T36" fmla="*/ 26 w 145"/>
              <a:gd name="T37" fmla="*/ 73 h 146"/>
              <a:gd name="T38" fmla="*/ 32 w 145"/>
              <a:gd name="T39" fmla="*/ 87 h 146"/>
              <a:gd name="T40" fmla="*/ 46 w 145"/>
              <a:gd name="T41" fmla="*/ 93 h 146"/>
              <a:gd name="T42" fmla="*/ 60 w 145"/>
              <a:gd name="T43" fmla="*/ 87 h 146"/>
              <a:gd name="T44" fmla="*/ 114 w 145"/>
              <a:gd name="T45" fmla="*/ 87 h 146"/>
              <a:gd name="T46" fmla="*/ 120 w 145"/>
              <a:gd name="T47" fmla="*/ 73 h 146"/>
              <a:gd name="T48" fmla="*/ 114 w 145"/>
              <a:gd name="T49" fmla="*/ 59 h 146"/>
              <a:gd name="T50" fmla="*/ 100 w 145"/>
              <a:gd name="T51" fmla="*/ 53 h 146"/>
              <a:gd name="T52" fmla="*/ 85 w 145"/>
              <a:gd name="T53" fmla="*/ 59 h 146"/>
              <a:gd name="T54" fmla="*/ 79 w 145"/>
              <a:gd name="T55" fmla="*/ 73 h 146"/>
              <a:gd name="T56" fmla="*/ 85 w 145"/>
              <a:gd name="T57" fmla="*/ 87 h 146"/>
              <a:gd name="T58" fmla="*/ 100 w 145"/>
              <a:gd name="T59" fmla="*/ 93 h 146"/>
              <a:gd name="T60" fmla="*/ 114 w 145"/>
              <a:gd name="T61" fmla="*/ 8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 h="146">
                <a:moveTo>
                  <a:pt x="118" y="0"/>
                </a:moveTo>
                <a:cubicBezTo>
                  <a:pt x="126" y="0"/>
                  <a:pt x="132" y="3"/>
                  <a:pt x="137" y="8"/>
                </a:cubicBezTo>
                <a:cubicBezTo>
                  <a:pt x="143" y="14"/>
                  <a:pt x="145" y="20"/>
                  <a:pt x="145" y="28"/>
                </a:cubicBez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7" y="0"/>
                </a:cubicBezTo>
                <a:lnTo>
                  <a:pt x="118" y="0"/>
                </a:lnTo>
                <a:close/>
                <a:moveTo>
                  <a:pt x="60" y="87"/>
                </a:moveTo>
                <a:cubicBezTo>
                  <a:pt x="64" y="83"/>
                  <a:pt x="66" y="78"/>
                  <a:pt x="66" y="73"/>
                </a:cubicBezTo>
                <a:cubicBezTo>
                  <a:pt x="66" y="67"/>
                  <a:pt x="64" y="63"/>
                  <a:pt x="60" y="59"/>
                </a:cubicBezTo>
                <a:cubicBezTo>
                  <a:pt x="56" y="55"/>
                  <a:pt x="52" y="53"/>
                  <a:pt x="46" y="53"/>
                </a:cubicBezTo>
                <a:cubicBezTo>
                  <a:pt x="41" y="53"/>
                  <a:pt x="36" y="55"/>
                  <a:pt x="32" y="59"/>
                </a:cubicBezTo>
                <a:cubicBezTo>
                  <a:pt x="28" y="63"/>
                  <a:pt x="26" y="67"/>
                  <a:pt x="26" y="73"/>
                </a:cubicBezTo>
                <a:cubicBezTo>
                  <a:pt x="26" y="78"/>
                  <a:pt x="28" y="83"/>
                  <a:pt x="32" y="87"/>
                </a:cubicBezTo>
                <a:cubicBezTo>
                  <a:pt x="36" y="91"/>
                  <a:pt x="41" y="93"/>
                  <a:pt x="46" y="93"/>
                </a:cubicBezTo>
                <a:cubicBezTo>
                  <a:pt x="52" y="93"/>
                  <a:pt x="56" y="91"/>
                  <a:pt x="60" y="87"/>
                </a:cubicBezTo>
                <a:close/>
                <a:moveTo>
                  <a:pt x="114" y="87"/>
                </a:moveTo>
                <a:cubicBezTo>
                  <a:pt x="118" y="83"/>
                  <a:pt x="120" y="78"/>
                  <a:pt x="120" y="73"/>
                </a:cubicBezTo>
                <a:cubicBezTo>
                  <a:pt x="120" y="67"/>
                  <a:pt x="118" y="63"/>
                  <a:pt x="114" y="59"/>
                </a:cubicBezTo>
                <a:cubicBezTo>
                  <a:pt x="110" y="55"/>
                  <a:pt x="105" y="53"/>
                  <a:pt x="100" y="53"/>
                </a:cubicBezTo>
                <a:cubicBezTo>
                  <a:pt x="94" y="53"/>
                  <a:pt x="89" y="55"/>
                  <a:pt x="85" y="59"/>
                </a:cubicBezTo>
                <a:cubicBezTo>
                  <a:pt x="81" y="63"/>
                  <a:pt x="79" y="67"/>
                  <a:pt x="79" y="73"/>
                </a:cubicBezTo>
                <a:cubicBezTo>
                  <a:pt x="79" y="78"/>
                  <a:pt x="81" y="83"/>
                  <a:pt x="85" y="87"/>
                </a:cubicBezTo>
                <a:cubicBezTo>
                  <a:pt x="89" y="91"/>
                  <a:pt x="94" y="93"/>
                  <a:pt x="100" y="93"/>
                </a:cubicBezTo>
                <a:cubicBezTo>
                  <a:pt x="105" y="93"/>
                  <a:pt x="110" y="91"/>
                  <a:pt x="114" y="8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8" name="Freeform 336"/>
          <p:cNvSpPr>
            <a:spLocks noEditPoints="1"/>
          </p:cNvSpPr>
          <p:nvPr/>
        </p:nvSpPr>
        <p:spPr bwMode="auto">
          <a:xfrm>
            <a:off x="5008084" y="5262224"/>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10 w 145"/>
              <a:gd name="T13" fmla="*/ 109 h 146"/>
              <a:gd name="T14" fmla="*/ 0 w 145"/>
              <a:gd name="T15" fmla="*/ 73 h 146"/>
              <a:gd name="T16" fmla="*/ 10 w 145"/>
              <a:gd name="T17" fmla="*/ 36 h 146"/>
              <a:gd name="T18" fmla="*/ 36 w 145"/>
              <a:gd name="T19" fmla="*/ 10 h 146"/>
              <a:gd name="T20" fmla="*/ 72 w 145"/>
              <a:gd name="T21" fmla="*/ 0 h 146"/>
              <a:gd name="T22" fmla="*/ 109 w 145"/>
              <a:gd name="T23" fmla="*/ 10 h 146"/>
              <a:gd name="T24" fmla="*/ 135 w 145"/>
              <a:gd name="T25" fmla="*/ 36 h 146"/>
              <a:gd name="T26" fmla="*/ 107 w 145"/>
              <a:gd name="T27" fmla="*/ 97 h 146"/>
              <a:gd name="T28" fmla="*/ 116 w 145"/>
              <a:gd name="T29" fmla="*/ 97 h 146"/>
              <a:gd name="T30" fmla="*/ 72 w 145"/>
              <a:gd name="T31" fmla="*/ 32 h 146"/>
              <a:gd name="T32" fmla="*/ 29 w 145"/>
              <a:gd name="T33" fmla="*/ 97 h 146"/>
              <a:gd name="T34" fmla="*/ 38 w 145"/>
              <a:gd name="T35" fmla="*/ 97 h 146"/>
              <a:gd name="T36" fmla="*/ 48 w 145"/>
              <a:gd name="T37" fmla="*/ 82 h 146"/>
              <a:gd name="T38" fmla="*/ 97 w 145"/>
              <a:gd name="T39" fmla="*/ 82 h 146"/>
              <a:gd name="T40" fmla="*/ 107 w 145"/>
              <a:gd name="T41" fmla="*/ 97 h 146"/>
              <a:gd name="T42" fmla="*/ 72 w 145"/>
              <a:gd name="T43" fmla="*/ 47 h 146"/>
              <a:gd name="T44" fmla="*/ 91 w 145"/>
              <a:gd name="T45" fmla="*/ 76 h 146"/>
              <a:gd name="T46" fmla="*/ 53 w 145"/>
              <a:gd name="T47" fmla="*/ 76 h 146"/>
              <a:gd name="T48" fmla="*/ 72 w 145"/>
              <a:gd name="T49" fmla="*/ 4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8" y="142"/>
                  <a:pt x="86" y="146"/>
                  <a:pt x="72" y="146"/>
                </a:cubicBezTo>
                <a:cubicBezTo>
                  <a:pt x="59" y="146"/>
                  <a:pt x="47" y="142"/>
                  <a:pt x="36" y="136"/>
                </a:cubicBezTo>
                <a:cubicBezTo>
                  <a:pt x="25" y="129"/>
                  <a:pt x="16" y="120"/>
                  <a:pt x="10" y="109"/>
                </a:cubicBezTo>
                <a:cubicBezTo>
                  <a:pt x="3" y="98"/>
                  <a:pt x="0" y="86"/>
                  <a:pt x="0" y="73"/>
                </a:cubicBezTo>
                <a:cubicBezTo>
                  <a:pt x="0" y="60"/>
                  <a:pt x="3" y="48"/>
                  <a:pt x="10" y="36"/>
                </a:cubicBezTo>
                <a:cubicBezTo>
                  <a:pt x="16" y="25"/>
                  <a:pt x="25" y="17"/>
                  <a:pt x="36" y="10"/>
                </a:cubicBezTo>
                <a:cubicBezTo>
                  <a:pt x="47" y="4"/>
                  <a:pt x="59" y="0"/>
                  <a:pt x="72" y="0"/>
                </a:cubicBezTo>
                <a:cubicBezTo>
                  <a:pt x="86" y="0"/>
                  <a:pt x="98" y="4"/>
                  <a:pt x="109" y="10"/>
                </a:cubicBezTo>
                <a:cubicBezTo>
                  <a:pt x="120" y="17"/>
                  <a:pt x="129" y="25"/>
                  <a:pt x="135" y="36"/>
                </a:cubicBezTo>
                <a:close/>
                <a:moveTo>
                  <a:pt x="107" y="97"/>
                </a:moveTo>
                <a:cubicBezTo>
                  <a:pt x="116" y="97"/>
                  <a:pt x="116" y="97"/>
                  <a:pt x="116" y="97"/>
                </a:cubicBezTo>
                <a:cubicBezTo>
                  <a:pt x="72" y="32"/>
                  <a:pt x="72" y="32"/>
                  <a:pt x="72" y="32"/>
                </a:cubicBezTo>
                <a:cubicBezTo>
                  <a:pt x="29" y="97"/>
                  <a:pt x="29" y="97"/>
                  <a:pt x="29" y="97"/>
                </a:cubicBezTo>
                <a:cubicBezTo>
                  <a:pt x="38" y="97"/>
                  <a:pt x="38" y="97"/>
                  <a:pt x="38" y="97"/>
                </a:cubicBezTo>
                <a:cubicBezTo>
                  <a:pt x="48" y="82"/>
                  <a:pt x="48" y="82"/>
                  <a:pt x="48" y="82"/>
                </a:cubicBezTo>
                <a:cubicBezTo>
                  <a:pt x="97" y="82"/>
                  <a:pt x="97" y="82"/>
                  <a:pt x="97" y="82"/>
                </a:cubicBezTo>
                <a:lnTo>
                  <a:pt x="107" y="97"/>
                </a:lnTo>
                <a:close/>
                <a:moveTo>
                  <a:pt x="72" y="47"/>
                </a:moveTo>
                <a:cubicBezTo>
                  <a:pt x="91" y="76"/>
                  <a:pt x="91" y="76"/>
                  <a:pt x="91" y="76"/>
                </a:cubicBezTo>
                <a:cubicBezTo>
                  <a:pt x="53" y="76"/>
                  <a:pt x="53" y="76"/>
                  <a:pt x="53" y="76"/>
                </a:cubicBezTo>
                <a:lnTo>
                  <a:pt x="72" y="4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9" name="Freeform 337"/>
          <p:cNvSpPr>
            <a:spLocks noEditPoints="1"/>
          </p:cNvSpPr>
          <p:nvPr/>
        </p:nvSpPr>
        <p:spPr bwMode="auto">
          <a:xfrm>
            <a:off x="5278173" y="5255742"/>
            <a:ext cx="192304" cy="222554"/>
          </a:xfrm>
          <a:custGeom>
            <a:avLst/>
            <a:gdLst>
              <a:gd name="T0" fmla="*/ 122 w 134"/>
              <a:gd name="T1" fmla="*/ 90 h 155"/>
              <a:gd name="T2" fmla="*/ 116 w 134"/>
              <a:gd name="T3" fmla="*/ 99 h 155"/>
              <a:gd name="T4" fmla="*/ 53 w 134"/>
              <a:gd name="T5" fmla="*/ 110 h 155"/>
              <a:gd name="T6" fmla="*/ 13 w 134"/>
              <a:gd name="T7" fmla="*/ 95 h 155"/>
              <a:gd name="T8" fmla="*/ 11 w 134"/>
              <a:gd name="T9" fmla="*/ 88 h 155"/>
              <a:gd name="T10" fmla="*/ 10 w 134"/>
              <a:gd name="T11" fmla="*/ 81 h 155"/>
              <a:gd name="T12" fmla="*/ 5 w 134"/>
              <a:gd name="T13" fmla="*/ 52 h 155"/>
              <a:gd name="T14" fmla="*/ 0 w 134"/>
              <a:gd name="T15" fmla="*/ 23 h 155"/>
              <a:gd name="T16" fmla="*/ 5 w 134"/>
              <a:gd name="T17" fmla="*/ 15 h 155"/>
              <a:gd name="T18" fmla="*/ 14 w 134"/>
              <a:gd name="T19" fmla="*/ 10 h 155"/>
              <a:gd name="T20" fmla="*/ 48 w 134"/>
              <a:gd name="T21" fmla="*/ 2 h 155"/>
              <a:gd name="T22" fmla="*/ 132 w 134"/>
              <a:gd name="T23" fmla="*/ 18 h 155"/>
              <a:gd name="T24" fmla="*/ 133 w 134"/>
              <a:gd name="T25" fmla="*/ 28 h 155"/>
              <a:gd name="T26" fmla="*/ 114 w 134"/>
              <a:gd name="T27" fmla="*/ 126 h 155"/>
              <a:gd name="T28" fmla="*/ 110 w 134"/>
              <a:gd name="T29" fmla="*/ 141 h 155"/>
              <a:gd name="T30" fmla="*/ 87 w 134"/>
              <a:gd name="T31" fmla="*/ 153 h 155"/>
              <a:gd name="T32" fmla="*/ 49 w 134"/>
              <a:gd name="T33" fmla="*/ 153 h 155"/>
              <a:gd name="T34" fmla="*/ 34 w 134"/>
              <a:gd name="T35" fmla="*/ 149 h 155"/>
              <a:gd name="T36" fmla="*/ 22 w 134"/>
              <a:gd name="T37" fmla="*/ 139 h 155"/>
              <a:gd name="T38" fmla="*/ 17 w 134"/>
              <a:gd name="T39" fmla="*/ 110 h 155"/>
              <a:gd name="T40" fmla="*/ 67 w 134"/>
              <a:gd name="T41" fmla="*/ 123 h 155"/>
              <a:gd name="T42" fmla="*/ 117 w 134"/>
              <a:gd name="T43" fmla="*/ 111 h 155"/>
              <a:gd name="T44" fmla="*/ 116 w 134"/>
              <a:gd name="T45" fmla="*/ 119 h 155"/>
              <a:gd name="T46" fmla="*/ 105 w 134"/>
              <a:gd name="T47" fmla="*/ 17 h 155"/>
              <a:gd name="T48" fmla="*/ 93 w 134"/>
              <a:gd name="T49" fmla="*/ 14 h 155"/>
              <a:gd name="T50" fmla="*/ 33 w 134"/>
              <a:gd name="T51" fmla="*/ 15 h 155"/>
              <a:gd name="T52" fmla="*/ 23 w 134"/>
              <a:gd name="T53" fmla="*/ 21 h 155"/>
              <a:gd name="T54" fmla="*/ 37 w 134"/>
              <a:gd name="T55" fmla="*/ 28 h 155"/>
              <a:gd name="T56" fmla="*/ 88 w 134"/>
              <a:gd name="T57" fmla="*/ 29 h 155"/>
              <a:gd name="T58" fmla="*/ 103 w 134"/>
              <a:gd name="T59" fmla="*/ 26 h 155"/>
              <a:gd name="T60" fmla="*/ 88 w 134"/>
              <a:gd name="T61" fmla="*/ 72 h 155"/>
              <a:gd name="T62" fmla="*/ 59 w 134"/>
              <a:gd name="T63" fmla="*/ 56 h 155"/>
              <a:gd name="T64" fmla="*/ 46 w 134"/>
              <a:gd name="T65" fmla="*/ 76 h 155"/>
              <a:gd name="T66" fmla="*/ 69 w 134"/>
              <a:gd name="T67" fmla="*/ 96 h 155"/>
              <a:gd name="T68" fmla="*/ 88 w 134"/>
              <a:gd name="T69" fmla="*/ 72 h 155"/>
              <a:gd name="T70" fmla="*/ 73 w 134"/>
              <a:gd name="T71" fmla="*/ 84 h 155"/>
              <a:gd name="T72" fmla="*/ 57 w 134"/>
              <a:gd name="T73" fmla="*/ 79 h 155"/>
              <a:gd name="T74" fmla="*/ 62 w 134"/>
              <a:gd name="T75" fmla="*/ 66 h 155"/>
              <a:gd name="T76" fmla="*/ 75 w 134"/>
              <a:gd name="T77" fmla="*/ 6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4" h="155">
                <a:moveTo>
                  <a:pt x="133" y="28"/>
                </a:moveTo>
                <a:cubicBezTo>
                  <a:pt x="131" y="39"/>
                  <a:pt x="128" y="59"/>
                  <a:pt x="122" y="90"/>
                </a:cubicBezTo>
                <a:cubicBezTo>
                  <a:pt x="122" y="92"/>
                  <a:pt x="121" y="94"/>
                  <a:pt x="120" y="95"/>
                </a:cubicBezTo>
                <a:cubicBezTo>
                  <a:pt x="119" y="97"/>
                  <a:pt x="117" y="98"/>
                  <a:pt x="116" y="99"/>
                </a:cubicBezTo>
                <a:cubicBezTo>
                  <a:pt x="114" y="100"/>
                  <a:pt x="113" y="101"/>
                  <a:pt x="111" y="102"/>
                </a:cubicBezTo>
                <a:cubicBezTo>
                  <a:pt x="95" y="110"/>
                  <a:pt x="76" y="113"/>
                  <a:pt x="53" y="110"/>
                </a:cubicBezTo>
                <a:cubicBezTo>
                  <a:pt x="37" y="109"/>
                  <a:pt x="25" y="104"/>
                  <a:pt x="16" y="97"/>
                </a:cubicBezTo>
                <a:cubicBezTo>
                  <a:pt x="15" y="97"/>
                  <a:pt x="14" y="96"/>
                  <a:pt x="13" y="95"/>
                </a:cubicBezTo>
                <a:cubicBezTo>
                  <a:pt x="13" y="94"/>
                  <a:pt x="12" y="93"/>
                  <a:pt x="12" y="91"/>
                </a:cubicBezTo>
                <a:cubicBezTo>
                  <a:pt x="11" y="90"/>
                  <a:pt x="11" y="89"/>
                  <a:pt x="11" y="88"/>
                </a:cubicBezTo>
                <a:cubicBezTo>
                  <a:pt x="11" y="87"/>
                  <a:pt x="11" y="86"/>
                  <a:pt x="10" y="85"/>
                </a:cubicBezTo>
                <a:cubicBezTo>
                  <a:pt x="10" y="83"/>
                  <a:pt x="10" y="82"/>
                  <a:pt x="10" y="81"/>
                </a:cubicBezTo>
                <a:cubicBezTo>
                  <a:pt x="9" y="78"/>
                  <a:pt x="8" y="73"/>
                  <a:pt x="7" y="67"/>
                </a:cubicBezTo>
                <a:cubicBezTo>
                  <a:pt x="6" y="61"/>
                  <a:pt x="5" y="56"/>
                  <a:pt x="5" y="52"/>
                </a:cubicBezTo>
                <a:cubicBezTo>
                  <a:pt x="4" y="48"/>
                  <a:pt x="3" y="43"/>
                  <a:pt x="2" y="38"/>
                </a:cubicBezTo>
                <a:cubicBezTo>
                  <a:pt x="2" y="32"/>
                  <a:pt x="1" y="27"/>
                  <a:pt x="0" y="23"/>
                </a:cubicBezTo>
                <a:cubicBezTo>
                  <a:pt x="1" y="21"/>
                  <a:pt x="1" y="20"/>
                  <a:pt x="2" y="18"/>
                </a:cubicBezTo>
                <a:cubicBezTo>
                  <a:pt x="3" y="17"/>
                  <a:pt x="4" y="16"/>
                  <a:pt x="5" y="15"/>
                </a:cubicBezTo>
                <a:cubicBezTo>
                  <a:pt x="6" y="14"/>
                  <a:pt x="7" y="13"/>
                  <a:pt x="9" y="12"/>
                </a:cubicBezTo>
                <a:cubicBezTo>
                  <a:pt x="11" y="11"/>
                  <a:pt x="12" y="10"/>
                  <a:pt x="14" y="10"/>
                </a:cubicBezTo>
                <a:cubicBezTo>
                  <a:pt x="15" y="9"/>
                  <a:pt x="16" y="9"/>
                  <a:pt x="18" y="8"/>
                </a:cubicBezTo>
                <a:cubicBezTo>
                  <a:pt x="26" y="5"/>
                  <a:pt x="36" y="3"/>
                  <a:pt x="48" y="2"/>
                </a:cubicBezTo>
                <a:cubicBezTo>
                  <a:pt x="72" y="0"/>
                  <a:pt x="93" y="1"/>
                  <a:pt x="112" y="7"/>
                </a:cubicBezTo>
                <a:cubicBezTo>
                  <a:pt x="121" y="10"/>
                  <a:pt x="128" y="13"/>
                  <a:pt x="132" y="18"/>
                </a:cubicBezTo>
                <a:cubicBezTo>
                  <a:pt x="133" y="20"/>
                  <a:pt x="133" y="21"/>
                  <a:pt x="133" y="23"/>
                </a:cubicBezTo>
                <a:cubicBezTo>
                  <a:pt x="134" y="25"/>
                  <a:pt x="133" y="27"/>
                  <a:pt x="133" y="28"/>
                </a:cubicBezTo>
                <a:close/>
                <a:moveTo>
                  <a:pt x="116" y="119"/>
                </a:moveTo>
                <a:cubicBezTo>
                  <a:pt x="115" y="121"/>
                  <a:pt x="115" y="123"/>
                  <a:pt x="114" y="126"/>
                </a:cubicBezTo>
                <a:cubicBezTo>
                  <a:pt x="114" y="129"/>
                  <a:pt x="113" y="132"/>
                  <a:pt x="113" y="134"/>
                </a:cubicBezTo>
                <a:cubicBezTo>
                  <a:pt x="113" y="136"/>
                  <a:pt x="112" y="139"/>
                  <a:pt x="110" y="141"/>
                </a:cubicBezTo>
                <a:cubicBezTo>
                  <a:pt x="109" y="143"/>
                  <a:pt x="107" y="145"/>
                  <a:pt x="105" y="146"/>
                </a:cubicBezTo>
                <a:cubicBezTo>
                  <a:pt x="99" y="149"/>
                  <a:pt x="93" y="151"/>
                  <a:pt x="87" y="153"/>
                </a:cubicBezTo>
                <a:cubicBezTo>
                  <a:pt x="80" y="154"/>
                  <a:pt x="74" y="155"/>
                  <a:pt x="68" y="155"/>
                </a:cubicBezTo>
                <a:cubicBezTo>
                  <a:pt x="62" y="155"/>
                  <a:pt x="55" y="154"/>
                  <a:pt x="49" y="153"/>
                </a:cubicBezTo>
                <a:cubicBezTo>
                  <a:pt x="46" y="153"/>
                  <a:pt x="43" y="152"/>
                  <a:pt x="41" y="152"/>
                </a:cubicBezTo>
                <a:cubicBezTo>
                  <a:pt x="39" y="151"/>
                  <a:pt x="36" y="150"/>
                  <a:pt x="34" y="149"/>
                </a:cubicBezTo>
                <a:cubicBezTo>
                  <a:pt x="31" y="148"/>
                  <a:pt x="29" y="147"/>
                  <a:pt x="27" y="145"/>
                </a:cubicBezTo>
                <a:cubicBezTo>
                  <a:pt x="25" y="143"/>
                  <a:pt x="23" y="141"/>
                  <a:pt x="22" y="139"/>
                </a:cubicBezTo>
                <a:cubicBezTo>
                  <a:pt x="20" y="133"/>
                  <a:pt x="19" y="124"/>
                  <a:pt x="17" y="111"/>
                </a:cubicBezTo>
                <a:cubicBezTo>
                  <a:pt x="17" y="110"/>
                  <a:pt x="17" y="110"/>
                  <a:pt x="17" y="110"/>
                </a:cubicBezTo>
                <a:cubicBezTo>
                  <a:pt x="19" y="109"/>
                  <a:pt x="19" y="109"/>
                  <a:pt x="19" y="109"/>
                </a:cubicBezTo>
                <a:cubicBezTo>
                  <a:pt x="33" y="118"/>
                  <a:pt x="49" y="123"/>
                  <a:pt x="67" y="123"/>
                </a:cubicBezTo>
                <a:cubicBezTo>
                  <a:pt x="85" y="123"/>
                  <a:pt x="101" y="118"/>
                  <a:pt x="115" y="109"/>
                </a:cubicBezTo>
                <a:cubicBezTo>
                  <a:pt x="116" y="109"/>
                  <a:pt x="117" y="110"/>
                  <a:pt x="117" y="111"/>
                </a:cubicBezTo>
                <a:cubicBezTo>
                  <a:pt x="117" y="112"/>
                  <a:pt x="117" y="114"/>
                  <a:pt x="117" y="116"/>
                </a:cubicBezTo>
                <a:cubicBezTo>
                  <a:pt x="116" y="117"/>
                  <a:pt x="116" y="118"/>
                  <a:pt x="116" y="119"/>
                </a:cubicBezTo>
                <a:close/>
                <a:moveTo>
                  <a:pt x="110" y="21"/>
                </a:moveTo>
                <a:cubicBezTo>
                  <a:pt x="109" y="19"/>
                  <a:pt x="107" y="18"/>
                  <a:pt x="105" y="17"/>
                </a:cubicBezTo>
                <a:cubicBezTo>
                  <a:pt x="103" y="16"/>
                  <a:pt x="101" y="15"/>
                  <a:pt x="100" y="15"/>
                </a:cubicBezTo>
                <a:cubicBezTo>
                  <a:pt x="98" y="15"/>
                  <a:pt x="96" y="14"/>
                  <a:pt x="93" y="14"/>
                </a:cubicBezTo>
                <a:cubicBezTo>
                  <a:pt x="75" y="11"/>
                  <a:pt x="57" y="11"/>
                  <a:pt x="39" y="14"/>
                </a:cubicBezTo>
                <a:cubicBezTo>
                  <a:pt x="37" y="14"/>
                  <a:pt x="35" y="15"/>
                  <a:pt x="33" y="15"/>
                </a:cubicBezTo>
                <a:cubicBezTo>
                  <a:pt x="32" y="15"/>
                  <a:pt x="30" y="16"/>
                  <a:pt x="28" y="17"/>
                </a:cubicBezTo>
                <a:cubicBezTo>
                  <a:pt x="26" y="18"/>
                  <a:pt x="24" y="20"/>
                  <a:pt x="23" y="21"/>
                </a:cubicBezTo>
                <a:cubicBezTo>
                  <a:pt x="25" y="23"/>
                  <a:pt x="28" y="24"/>
                  <a:pt x="30" y="25"/>
                </a:cubicBezTo>
                <a:cubicBezTo>
                  <a:pt x="33" y="27"/>
                  <a:pt x="36" y="27"/>
                  <a:pt x="37" y="28"/>
                </a:cubicBezTo>
                <a:cubicBezTo>
                  <a:pt x="39" y="28"/>
                  <a:pt x="42" y="28"/>
                  <a:pt x="46" y="29"/>
                </a:cubicBezTo>
                <a:cubicBezTo>
                  <a:pt x="60" y="30"/>
                  <a:pt x="74" y="31"/>
                  <a:pt x="88" y="29"/>
                </a:cubicBezTo>
                <a:cubicBezTo>
                  <a:pt x="92" y="28"/>
                  <a:pt x="95" y="28"/>
                  <a:pt x="97" y="28"/>
                </a:cubicBezTo>
                <a:cubicBezTo>
                  <a:pt x="98" y="27"/>
                  <a:pt x="100" y="27"/>
                  <a:pt x="103" y="26"/>
                </a:cubicBezTo>
                <a:cubicBezTo>
                  <a:pt x="106" y="24"/>
                  <a:pt x="109" y="23"/>
                  <a:pt x="110" y="21"/>
                </a:cubicBezTo>
                <a:close/>
                <a:moveTo>
                  <a:pt x="88" y="72"/>
                </a:moveTo>
                <a:cubicBezTo>
                  <a:pt x="87" y="66"/>
                  <a:pt x="83" y="61"/>
                  <a:pt x="77" y="57"/>
                </a:cubicBezTo>
                <a:cubicBezTo>
                  <a:pt x="71" y="53"/>
                  <a:pt x="65" y="53"/>
                  <a:pt x="59" y="56"/>
                </a:cubicBezTo>
                <a:cubicBezTo>
                  <a:pt x="55" y="57"/>
                  <a:pt x="51" y="60"/>
                  <a:pt x="49" y="64"/>
                </a:cubicBezTo>
                <a:cubicBezTo>
                  <a:pt x="47" y="68"/>
                  <a:pt x="46" y="72"/>
                  <a:pt x="46" y="76"/>
                </a:cubicBezTo>
                <a:cubicBezTo>
                  <a:pt x="46" y="82"/>
                  <a:pt x="48" y="87"/>
                  <a:pt x="53" y="91"/>
                </a:cubicBezTo>
                <a:cubicBezTo>
                  <a:pt x="58" y="95"/>
                  <a:pt x="63" y="97"/>
                  <a:pt x="69" y="96"/>
                </a:cubicBezTo>
                <a:cubicBezTo>
                  <a:pt x="75" y="96"/>
                  <a:pt x="79" y="93"/>
                  <a:pt x="83" y="88"/>
                </a:cubicBezTo>
                <a:cubicBezTo>
                  <a:pt x="87" y="84"/>
                  <a:pt x="89" y="78"/>
                  <a:pt x="88" y="72"/>
                </a:cubicBezTo>
                <a:close/>
                <a:moveTo>
                  <a:pt x="77" y="74"/>
                </a:moveTo>
                <a:cubicBezTo>
                  <a:pt x="78" y="78"/>
                  <a:pt x="76" y="82"/>
                  <a:pt x="73" y="84"/>
                </a:cubicBezTo>
                <a:cubicBezTo>
                  <a:pt x="69" y="86"/>
                  <a:pt x="65" y="87"/>
                  <a:pt x="62" y="85"/>
                </a:cubicBezTo>
                <a:cubicBezTo>
                  <a:pt x="60" y="83"/>
                  <a:pt x="58" y="82"/>
                  <a:pt x="57" y="79"/>
                </a:cubicBezTo>
                <a:cubicBezTo>
                  <a:pt x="56" y="76"/>
                  <a:pt x="56" y="74"/>
                  <a:pt x="57" y="71"/>
                </a:cubicBezTo>
                <a:cubicBezTo>
                  <a:pt x="58" y="69"/>
                  <a:pt x="59" y="67"/>
                  <a:pt x="62" y="66"/>
                </a:cubicBezTo>
                <a:cubicBezTo>
                  <a:pt x="64" y="65"/>
                  <a:pt x="66" y="64"/>
                  <a:pt x="69" y="65"/>
                </a:cubicBezTo>
                <a:cubicBezTo>
                  <a:pt x="71" y="65"/>
                  <a:pt x="73" y="66"/>
                  <a:pt x="75" y="68"/>
                </a:cubicBezTo>
                <a:cubicBezTo>
                  <a:pt x="77" y="70"/>
                  <a:pt x="77" y="72"/>
                  <a:pt x="77"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0" name="Freeform 338"/>
          <p:cNvSpPr>
            <a:spLocks noEditPoints="1"/>
          </p:cNvSpPr>
          <p:nvPr/>
        </p:nvSpPr>
        <p:spPr bwMode="auto">
          <a:xfrm>
            <a:off x="5533137" y="5262224"/>
            <a:ext cx="207427" cy="209589"/>
          </a:xfrm>
          <a:custGeom>
            <a:avLst/>
            <a:gdLst>
              <a:gd name="T0" fmla="*/ 145 w 145"/>
              <a:gd name="T1" fmla="*/ 118 h 146"/>
              <a:gd name="T2" fmla="*/ 118 w 145"/>
              <a:gd name="T3" fmla="*/ 146 h 146"/>
              <a:gd name="T4" fmla="*/ 8 w 145"/>
              <a:gd name="T5" fmla="*/ 138 h 146"/>
              <a:gd name="T6" fmla="*/ 0 w 145"/>
              <a:gd name="T7" fmla="*/ 28 h 146"/>
              <a:gd name="T8" fmla="*/ 27 w 145"/>
              <a:gd name="T9" fmla="*/ 0 h 146"/>
              <a:gd name="T10" fmla="*/ 137 w 145"/>
              <a:gd name="T11" fmla="*/ 8 h 146"/>
              <a:gd name="T12" fmla="*/ 120 w 145"/>
              <a:gd name="T13" fmla="*/ 37 h 146"/>
              <a:gd name="T14" fmla="*/ 105 w 145"/>
              <a:gd name="T15" fmla="*/ 22 h 146"/>
              <a:gd name="T16" fmla="*/ 37 w 145"/>
              <a:gd name="T17" fmla="*/ 23 h 146"/>
              <a:gd name="T18" fmla="*/ 27 w 145"/>
              <a:gd name="T19" fmla="*/ 28 h 146"/>
              <a:gd name="T20" fmla="*/ 26 w 145"/>
              <a:gd name="T21" fmla="*/ 46 h 146"/>
              <a:gd name="T22" fmla="*/ 31 w 145"/>
              <a:gd name="T23" fmla="*/ 75 h 146"/>
              <a:gd name="T24" fmla="*/ 32 w 145"/>
              <a:gd name="T25" fmla="*/ 82 h 146"/>
              <a:gd name="T26" fmla="*/ 35 w 145"/>
              <a:gd name="T27" fmla="*/ 87 h 146"/>
              <a:gd name="T28" fmla="*/ 104 w 145"/>
              <a:gd name="T29" fmla="*/ 90 h 146"/>
              <a:gd name="T30" fmla="*/ 111 w 145"/>
              <a:gd name="T31" fmla="*/ 85 h 146"/>
              <a:gd name="T32" fmla="*/ 120 w 145"/>
              <a:gd name="T33" fmla="*/ 37 h 146"/>
              <a:gd name="T34" fmla="*/ 108 w 145"/>
              <a:gd name="T35" fmla="*/ 100 h 146"/>
              <a:gd name="T36" fmla="*/ 107 w 145"/>
              <a:gd name="T37" fmla="*/ 95 h 146"/>
              <a:gd name="T38" fmla="*/ 38 w 145"/>
              <a:gd name="T39" fmla="*/ 95 h 146"/>
              <a:gd name="T40" fmla="*/ 36 w 145"/>
              <a:gd name="T41" fmla="*/ 97 h 146"/>
              <a:gd name="T42" fmla="*/ 59 w 145"/>
              <a:gd name="T43" fmla="*/ 127 h 146"/>
              <a:gd name="T44" fmla="*/ 104 w 145"/>
              <a:gd name="T45" fmla="*/ 117 h 146"/>
              <a:gd name="T46" fmla="*/ 108 w 145"/>
              <a:gd name="T47" fmla="*/ 103 h 146"/>
              <a:gd name="T48" fmla="*/ 99 w 145"/>
              <a:gd name="T49" fmla="*/ 35 h 146"/>
              <a:gd name="T50" fmla="*/ 88 w 145"/>
              <a:gd name="T51" fmla="*/ 37 h 146"/>
              <a:gd name="T52" fmla="*/ 51 w 145"/>
              <a:gd name="T53" fmla="*/ 37 h 146"/>
              <a:gd name="T54" fmla="*/ 41 w 145"/>
              <a:gd name="T55" fmla="*/ 32 h 146"/>
              <a:gd name="T56" fmla="*/ 48 w 145"/>
              <a:gd name="T57" fmla="*/ 28 h 146"/>
              <a:gd name="T58" fmla="*/ 91 w 145"/>
              <a:gd name="T59" fmla="*/ 27 h 146"/>
              <a:gd name="T60" fmla="*/ 100 w 145"/>
              <a:gd name="T61" fmla="*/ 29 h 146"/>
              <a:gd name="T62" fmla="*/ 87 w 145"/>
              <a:gd name="T63" fmla="*/ 69 h 146"/>
              <a:gd name="T64" fmla="*/ 74 w 145"/>
              <a:gd name="T65" fmla="*/ 86 h 146"/>
              <a:gd name="T66" fmla="*/ 57 w 145"/>
              <a:gd name="T67" fmla="*/ 72 h 146"/>
              <a:gd name="T68" fmla="*/ 66 w 145"/>
              <a:gd name="T69" fmla="*/ 57 h 146"/>
              <a:gd name="T70" fmla="*/ 87 w 145"/>
              <a:gd name="T71" fmla="*/ 69 h 146"/>
              <a:gd name="T72" fmla="*/ 76 w 145"/>
              <a:gd name="T73" fmla="*/ 64 h 146"/>
              <a:gd name="T74" fmla="*/ 65 w 145"/>
              <a:gd name="T75" fmla="*/ 71 h 146"/>
              <a:gd name="T76" fmla="*/ 77 w 145"/>
              <a:gd name="T77" fmla="*/ 7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19" y="146"/>
                  <a:pt x="13" y="143"/>
                  <a:pt x="8" y="138"/>
                </a:cubicBezTo>
                <a:cubicBezTo>
                  <a:pt x="2" y="132"/>
                  <a:pt x="0" y="126"/>
                  <a:pt x="0" y="118"/>
                </a:cubicBezTo>
                <a:cubicBezTo>
                  <a:pt x="0" y="28"/>
                  <a:pt x="0" y="28"/>
                  <a:pt x="0" y="28"/>
                </a:cubicBezTo>
                <a:cubicBezTo>
                  <a:pt x="0" y="20"/>
                  <a:pt x="2" y="14"/>
                  <a:pt x="8" y="8"/>
                </a:cubicBezTo>
                <a:cubicBezTo>
                  <a:pt x="13" y="3"/>
                  <a:pt x="19" y="0"/>
                  <a:pt x="27" y="0"/>
                </a:cubicBezTo>
                <a:cubicBezTo>
                  <a:pt x="118" y="0"/>
                  <a:pt x="118" y="0"/>
                  <a:pt x="118" y="0"/>
                </a:cubicBezTo>
                <a:cubicBezTo>
                  <a:pt x="125" y="0"/>
                  <a:pt x="132" y="3"/>
                  <a:pt x="137" y="8"/>
                </a:cubicBezTo>
                <a:cubicBezTo>
                  <a:pt x="142" y="14"/>
                  <a:pt x="145" y="20"/>
                  <a:pt x="145" y="28"/>
                </a:cubicBezTo>
                <a:close/>
                <a:moveTo>
                  <a:pt x="120" y="37"/>
                </a:moveTo>
                <a:cubicBezTo>
                  <a:pt x="121" y="34"/>
                  <a:pt x="120" y="31"/>
                  <a:pt x="119" y="30"/>
                </a:cubicBezTo>
                <a:cubicBezTo>
                  <a:pt x="117" y="26"/>
                  <a:pt x="112" y="24"/>
                  <a:pt x="105" y="22"/>
                </a:cubicBezTo>
                <a:cubicBezTo>
                  <a:pt x="91" y="18"/>
                  <a:pt x="76" y="16"/>
                  <a:pt x="59" y="18"/>
                </a:cubicBezTo>
                <a:cubicBezTo>
                  <a:pt x="50" y="19"/>
                  <a:pt x="43" y="20"/>
                  <a:pt x="37" y="23"/>
                </a:cubicBezTo>
                <a:cubicBezTo>
                  <a:pt x="35" y="23"/>
                  <a:pt x="33" y="24"/>
                  <a:pt x="32" y="25"/>
                </a:cubicBezTo>
                <a:cubicBezTo>
                  <a:pt x="30" y="26"/>
                  <a:pt x="29" y="27"/>
                  <a:pt x="27" y="28"/>
                </a:cubicBezTo>
                <a:cubicBezTo>
                  <a:pt x="26" y="30"/>
                  <a:pt x="25" y="31"/>
                  <a:pt x="24" y="33"/>
                </a:cubicBezTo>
                <a:cubicBezTo>
                  <a:pt x="25" y="37"/>
                  <a:pt x="25" y="42"/>
                  <a:pt x="26" y="46"/>
                </a:cubicBezTo>
                <a:cubicBezTo>
                  <a:pt x="27" y="51"/>
                  <a:pt x="28" y="56"/>
                  <a:pt x="29" y="62"/>
                </a:cubicBezTo>
                <a:cubicBezTo>
                  <a:pt x="30" y="69"/>
                  <a:pt x="31" y="73"/>
                  <a:pt x="31" y="75"/>
                </a:cubicBezTo>
                <a:cubicBezTo>
                  <a:pt x="31" y="76"/>
                  <a:pt x="31" y="77"/>
                  <a:pt x="32" y="78"/>
                </a:cubicBezTo>
                <a:cubicBezTo>
                  <a:pt x="32" y="80"/>
                  <a:pt x="32" y="81"/>
                  <a:pt x="32" y="82"/>
                </a:cubicBezTo>
                <a:cubicBezTo>
                  <a:pt x="32" y="82"/>
                  <a:pt x="33" y="83"/>
                  <a:pt x="33" y="84"/>
                </a:cubicBezTo>
                <a:cubicBezTo>
                  <a:pt x="34" y="85"/>
                  <a:pt x="35" y="86"/>
                  <a:pt x="35" y="87"/>
                </a:cubicBezTo>
                <a:cubicBezTo>
                  <a:pt x="42" y="92"/>
                  <a:pt x="51" y="95"/>
                  <a:pt x="62" y="96"/>
                </a:cubicBezTo>
                <a:cubicBezTo>
                  <a:pt x="79" y="98"/>
                  <a:pt x="93" y="96"/>
                  <a:pt x="104" y="90"/>
                </a:cubicBezTo>
                <a:cubicBezTo>
                  <a:pt x="105" y="90"/>
                  <a:pt x="107" y="89"/>
                  <a:pt x="108" y="88"/>
                </a:cubicBezTo>
                <a:cubicBezTo>
                  <a:pt x="109" y="88"/>
                  <a:pt x="110" y="87"/>
                  <a:pt x="111" y="85"/>
                </a:cubicBezTo>
                <a:cubicBezTo>
                  <a:pt x="112" y="84"/>
                  <a:pt x="112" y="83"/>
                  <a:pt x="112" y="82"/>
                </a:cubicBezTo>
                <a:cubicBezTo>
                  <a:pt x="115" y="65"/>
                  <a:pt x="118" y="50"/>
                  <a:pt x="120" y="37"/>
                </a:cubicBezTo>
                <a:close/>
                <a:moveTo>
                  <a:pt x="108" y="103"/>
                </a:moveTo>
                <a:cubicBezTo>
                  <a:pt x="108" y="102"/>
                  <a:pt x="108" y="101"/>
                  <a:pt x="108" y="100"/>
                </a:cubicBezTo>
                <a:cubicBezTo>
                  <a:pt x="109" y="99"/>
                  <a:pt x="109" y="98"/>
                  <a:pt x="109" y="97"/>
                </a:cubicBezTo>
                <a:cubicBezTo>
                  <a:pt x="108" y="96"/>
                  <a:pt x="108" y="96"/>
                  <a:pt x="107" y="95"/>
                </a:cubicBezTo>
                <a:cubicBezTo>
                  <a:pt x="97" y="102"/>
                  <a:pt x="85" y="105"/>
                  <a:pt x="72" y="105"/>
                </a:cubicBezTo>
                <a:cubicBezTo>
                  <a:pt x="60" y="105"/>
                  <a:pt x="48" y="102"/>
                  <a:pt x="38" y="95"/>
                </a:cubicBezTo>
                <a:cubicBezTo>
                  <a:pt x="37" y="96"/>
                  <a:pt x="37" y="96"/>
                  <a:pt x="37" y="96"/>
                </a:cubicBezTo>
                <a:cubicBezTo>
                  <a:pt x="36" y="97"/>
                  <a:pt x="36" y="97"/>
                  <a:pt x="36" y="97"/>
                </a:cubicBezTo>
                <a:cubicBezTo>
                  <a:pt x="38" y="107"/>
                  <a:pt x="39" y="113"/>
                  <a:pt x="40" y="117"/>
                </a:cubicBezTo>
                <a:cubicBezTo>
                  <a:pt x="43" y="122"/>
                  <a:pt x="49" y="125"/>
                  <a:pt x="59" y="127"/>
                </a:cubicBezTo>
                <a:cubicBezTo>
                  <a:pt x="75" y="130"/>
                  <a:pt x="89" y="128"/>
                  <a:pt x="100" y="122"/>
                </a:cubicBezTo>
                <a:cubicBezTo>
                  <a:pt x="102" y="121"/>
                  <a:pt x="103" y="119"/>
                  <a:pt x="104" y="117"/>
                </a:cubicBezTo>
                <a:cubicBezTo>
                  <a:pt x="105" y="115"/>
                  <a:pt x="106" y="113"/>
                  <a:pt x="107" y="109"/>
                </a:cubicBezTo>
                <a:cubicBezTo>
                  <a:pt x="107" y="106"/>
                  <a:pt x="107" y="104"/>
                  <a:pt x="108" y="103"/>
                </a:cubicBezTo>
                <a:close/>
                <a:moveTo>
                  <a:pt x="104" y="32"/>
                </a:moveTo>
                <a:cubicBezTo>
                  <a:pt x="102" y="33"/>
                  <a:pt x="101" y="34"/>
                  <a:pt x="99" y="35"/>
                </a:cubicBezTo>
                <a:cubicBezTo>
                  <a:pt x="97" y="36"/>
                  <a:pt x="95" y="37"/>
                  <a:pt x="94" y="37"/>
                </a:cubicBezTo>
                <a:cubicBezTo>
                  <a:pt x="92" y="37"/>
                  <a:pt x="90" y="37"/>
                  <a:pt x="88" y="37"/>
                </a:cubicBezTo>
                <a:cubicBezTo>
                  <a:pt x="78" y="39"/>
                  <a:pt x="68" y="39"/>
                  <a:pt x="57" y="37"/>
                </a:cubicBezTo>
                <a:cubicBezTo>
                  <a:pt x="54" y="37"/>
                  <a:pt x="52" y="37"/>
                  <a:pt x="51" y="37"/>
                </a:cubicBezTo>
                <a:cubicBezTo>
                  <a:pt x="50" y="36"/>
                  <a:pt x="48" y="36"/>
                  <a:pt x="46" y="35"/>
                </a:cubicBezTo>
                <a:cubicBezTo>
                  <a:pt x="44" y="34"/>
                  <a:pt x="42" y="33"/>
                  <a:pt x="41" y="32"/>
                </a:cubicBezTo>
                <a:cubicBezTo>
                  <a:pt x="42" y="31"/>
                  <a:pt x="43" y="30"/>
                  <a:pt x="44" y="29"/>
                </a:cubicBezTo>
                <a:cubicBezTo>
                  <a:pt x="46" y="28"/>
                  <a:pt x="47" y="28"/>
                  <a:pt x="48" y="28"/>
                </a:cubicBezTo>
                <a:cubicBezTo>
                  <a:pt x="49" y="27"/>
                  <a:pt x="51" y="27"/>
                  <a:pt x="53" y="27"/>
                </a:cubicBezTo>
                <a:cubicBezTo>
                  <a:pt x="65" y="25"/>
                  <a:pt x="78" y="25"/>
                  <a:pt x="91" y="27"/>
                </a:cubicBezTo>
                <a:cubicBezTo>
                  <a:pt x="93" y="27"/>
                  <a:pt x="95" y="27"/>
                  <a:pt x="96" y="27"/>
                </a:cubicBezTo>
                <a:cubicBezTo>
                  <a:pt x="97" y="28"/>
                  <a:pt x="98" y="28"/>
                  <a:pt x="100" y="29"/>
                </a:cubicBezTo>
                <a:cubicBezTo>
                  <a:pt x="102" y="30"/>
                  <a:pt x="103" y="31"/>
                  <a:pt x="104" y="32"/>
                </a:cubicBezTo>
                <a:close/>
                <a:moveTo>
                  <a:pt x="87" y="69"/>
                </a:moveTo>
                <a:cubicBezTo>
                  <a:pt x="88" y="73"/>
                  <a:pt x="87" y="77"/>
                  <a:pt x="84" y="80"/>
                </a:cubicBezTo>
                <a:cubicBezTo>
                  <a:pt x="81" y="84"/>
                  <a:pt x="78" y="86"/>
                  <a:pt x="74" y="86"/>
                </a:cubicBezTo>
                <a:cubicBezTo>
                  <a:pt x="70" y="87"/>
                  <a:pt x="66" y="85"/>
                  <a:pt x="62" y="82"/>
                </a:cubicBezTo>
                <a:cubicBezTo>
                  <a:pt x="59" y="79"/>
                  <a:pt x="57" y="76"/>
                  <a:pt x="57" y="72"/>
                </a:cubicBezTo>
                <a:cubicBezTo>
                  <a:pt x="57" y="69"/>
                  <a:pt x="58" y="66"/>
                  <a:pt x="60" y="63"/>
                </a:cubicBezTo>
                <a:cubicBezTo>
                  <a:pt x="61" y="60"/>
                  <a:pt x="64" y="58"/>
                  <a:pt x="66" y="57"/>
                </a:cubicBezTo>
                <a:cubicBezTo>
                  <a:pt x="71" y="55"/>
                  <a:pt x="75" y="55"/>
                  <a:pt x="80" y="58"/>
                </a:cubicBezTo>
                <a:cubicBezTo>
                  <a:pt x="84" y="60"/>
                  <a:pt x="87" y="64"/>
                  <a:pt x="87" y="69"/>
                </a:cubicBezTo>
                <a:close/>
                <a:moveTo>
                  <a:pt x="80" y="70"/>
                </a:moveTo>
                <a:cubicBezTo>
                  <a:pt x="80" y="68"/>
                  <a:pt x="79" y="66"/>
                  <a:pt x="76" y="64"/>
                </a:cubicBezTo>
                <a:cubicBezTo>
                  <a:pt x="73" y="63"/>
                  <a:pt x="71" y="63"/>
                  <a:pt x="69" y="64"/>
                </a:cubicBezTo>
                <a:cubicBezTo>
                  <a:pt x="66" y="65"/>
                  <a:pt x="65" y="68"/>
                  <a:pt x="65" y="71"/>
                </a:cubicBezTo>
                <a:cubicBezTo>
                  <a:pt x="65" y="74"/>
                  <a:pt x="66" y="77"/>
                  <a:pt x="69" y="78"/>
                </a:cubicBezTo>
                <a:cubicBezTo>
                  <a:pt x="71" y="79"/>
                  <a:pt x="74" y="79"/>
                  <a:pt x="77" y="77"/>
                </a:cubicBezTo>
                <a:cubicBezTo>
                  <a:pt x="79" y="76"/>
                  <a:pt x="80" y="73"/>
                  <a:pt x="80"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1" name="Freeform 339"/>
          <p:cNvSpPr/>
          <p:nvPr/>
        </p:nvSpPr>
        <p:spPr bwMode="auto">
          <a:xfrm>
            <a:off x="5814028" y="5244938"/>
            <a:ext cx="129642" cy="226876"/>
          </a:xfrm>
          <a:custGeom>
            <a:avLst/>
            <a:gdLst>
              <a:gd name="T0" fmla="*/ 83 w 90"/>
              <a:gd name="T1" fmla="*/ 126 h 158"/>
              <a:gd name="T2" fmla="*/ 90 w 90"/>
              <a:gd name="T3" fmla="*/ 148 h 158"/>
              <a:gd name="T4" fmla="*/ 80 w 90"/>
              <a:gd name="T5" fmla="*/ 155 h 158"/>
              <a:gd name="T6" fmla="*/ 63 w 90"/>
              <a:gd name="T7" fmla="*/ 158 h 158"/>
              <a:gd name="T8" fmla="*/ 45 w 90"/>
              <a:gd name="T9" fmla="*/ 155 h 158"/>
              <a:gd name="T10" fmla="*/ 31 w 90"/>
              <a:gd name="T11" fmla="*/ 148 h 158"/>
              <a:gd name="T12" fmla="*/ 22 w 90"/>
              <a:gd name="T13" fmla="*/ 138 h 158"/>
              <a:gd name="T14" fmla="*/ 17 w 90"/>
              <a:gd name="T15" fmla="*/ 127 h 158"/>
              <a:gd name="T16" fmla="*/ 16 w 90"/>
              <a:gd name="T17" fmla="*/ 116 h 158"/>
              <a:gd name="T18" fmla="*/ 16 w 90"/>
              <a:gd name="T19" fmla="*/ 64 h 158"/>
              <a:gd name="T20" fmla="*/ 0 w 90"/>
              <a:gd name="T21" fmla="*/ 64 h 158"/>
              <a:gd name="T22" fmla="*/ 0 w 90"/>
              <a:gd name="T23" fmla="*/ 44 h 158"/>
              <a:gd name="T24" fmla="*/ 12 w 90"/>
              <a:gd name="T25" fmla="*/ 37 h 158"/>
              <a:gd name="T26" fmla="*/ 21 w 90"/>
              <a:gd name="T27" fmla="*/ 29 h 158"/>
              <a:gd name="T28" fmla="*/ 26 w 90"/>
              <a:gd name="T29" fmla="*/ 19 h 158"/>
              <a:gd name="T30" fmla="*/ 29 w 90"/>
              <a:gd name="T31" fmla="*/ 10 h 158"/>
              <a:gd name="T32" fmla="*/ 31 w 90"/>
              <a:gd name="T33" fmla="*/ 1 h 158"/>
              <a:gd name="T34" fmla="*/ 31 w 90"/>
              <a:gd name="T35" fmla="*/ 1 h 158"/>
              <a:gd name="T36" fmla="*/ 32 w 90"/>
              <a:gd name="T37" fmla="*/ 0 h 158"/>
              <a:gd name="T38" fmla="*/ 55 w 90"/>
              <a:gd name="T39" fmla="*/ 0 h 158"/>
              <a:gd name="T40" fmla="*/ 55 w 90"/>
              <a:gd name="T41" fmla="*/ 40 h 158"/>
              <a:gd name="T42" fmla="*/ 86 w 90"/>
              <a:gd name="T43" fmla="*/ 40 h 158"/>
              <a:gd name="T44" fmla="*/ 86 w 90"/>
              <a:gd name="T45" fmla="*/ 64 h 158"/>
              <a:gd name="T46" fmla="*/ 55 w 90"/>
              <a:gd name="T47" fmla="*/ 64 h 158"/>
              <a:gd name="T48" fmla="*/ 55 w 90"/>
              <a:gd name="T49" fmla="*/ 113 h 158"/>
              <a:gd name="T50" fmla="*/ 55 w 90"/>
              <a:gd name="T51" fmla="*/ 118 h 158"/>
              <a:gd name="T52" fmla="*/ 57 w 90"/>
              <a:gd name="T53" fmla="*/ 123 h 158"/>
              <a:gd name="T54" fmla="*/ 62 w 90"/>
              <a:gd name="T55" fmla="*/ 127 h 158"/>
              <a:gd name="T56" fmla="*/ 70 w 90"/>
              <a:gd name="T57" fmla="*/ 129 h 158"/>
              <a:gd name="T58" fmla="*/ 83 w 90"/>
              <a:gd name="T59" fmla="*/ 12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0" h="158">
                <a:moveTo>
                  <a:pt x="83" y="126"/>
                </a:moveTo>
                <a:cubicBezTo>
                  <a:pt x="90" y="148"/>
                  <a:pt x="90" y="148"/>
                  <a:pt x="90" y="148"/>
                </a:cubicBezTo>
                <a:cubicBezTo>
                  <a:pt x="89" y="150"/>
                  <a:pt x="85" y="153"/>
                  <a:pt x="80" y="155"/>
                </a:cubicBezTo>
                <a:cubicBezTo>
                  <a:pt x="74" y="156"/>
                  <a:pt x="68" y="157"/>
                  <a:pt x="63" y="158"/>
                </a:cubicBezTo>
                <a:cubicBezTo>
                  <a:pt x="56" y="158"/>
                  <a:pt x="50" y="157"/>
                  <a:pt x="45" y="155"/>
                </a:cubicBezTo>
                <a:cubicBezTo>
                  <a:pt x="39" y="153"/>
                  <a:pt x="35" y="151"/>
                  <a:pt x="31" y="148"/>
                </a:cubicBezTo>
                <a:cubicBezTo>
                  <a:pt x="28" y="145"/>
                  <a:pt x="25" y="142"/>
                  <a:pt x="22" y="138"/>
                </a:cubicBezTo>
                <a:cubicBezTo>
                  <a:pt x="20" y="134"/>
                  <a:pt x="18" y="130"/>
                  <a:pt x="17" y="127"/>
                </a:cubicBezTo>
                <a:cubicBezTo>
                  <a:pt x="16" y="123"/>
                  <a:pt x="16" y="119"/>
                  <a:pt x="16" y="116"/>
                </a:cubicBezTo>
                <a:cubicBezTo>
                  <a:pt x="16" y="64"/>
                  <a:pt x="16" y="64"/>
                  <a:pt x="16" y="64"/>
                </a:cubicBezTo>
                <a:cubicBezTo>
                  <a:pt x="0" y="64"/>
                  <a:pt x="0" y="64"/>
                  <a:pt x="0" y="64"/>
                </a:cubicBezTo>
                <a:cubicBezTo>
                  <a:pt x="0" y="44"/>
                  <a:pt x="0" y="44"/>
                  <a:pt x="0" y="44"/>
                </a:cubicBezTo>
                <a:cubicBezTo>
                  <a:pt x="4" y="42"/>
                  <a:pt x="8" y="40"/>
                  <a:pt x="12" y="37"/>
                </a:cubicBezTo>
                <a:cubicBezTo>
                  <a:pt x="16" y="34"/>
                  <a:pt x="18" y="32"/>
                  <a:pt x="21" y="29"/>
                </a:cubicBezTo>
                <a:cubicBezTo>
                  <a:pt x="23" y="26"/>
                  <a:pt x="24" y="23"/>
                  <a:pt x="26" y="19"/>
                </a:cubicBezTo>
                <a:cubicBezTo>
                  <a:pt x="28" y="16"/>
                  <a:pt x="29" y="12"/>
                  <a:pt x="29" y="10"/>
                </a:cubicBezTo>
                <a:cubicBezTo>
                  <a:pt x="30" y="7"/>
                  <a:pt x="30" y="4"/>
                  <a:pt x="31" y="1"/>
                </a:cubicBezTo>
                <a:cubicBezTo>
                  <a:pt x="31" y="1"/>
                  <a:pt x="31" y="1"/>
                  <a:pt x="31" y="1"/>
                </a:cubicBezTo>
                <a:cubicBezTo>
                  <a:pt x="31" y="0"/>
                  <a:pt x="32" y="0"/>
                  <a:pt x="32" y="0"/>
                </a:cubicBezTo>
                <a:cubicBezTo>
                  <a:pt x="55" y="0"/>
                  <a:pt x="55" y="0"/>
                  <a:pt x="55" y="0"/>
                </a:cubicBezTo>
                <a:cubicBezTo>
                  <a:pt x="55" y="40"/>
                  <a:pt x="55" y="40"/>
                  <a:pt x="55" y="40"/>
                </a:cubicBezTo>
                <a:cubicBezTo>
                  <a:pt x="86" y="40"/>
                  <a:pt x="86" y="40"/>
                  <a:pt x="86" y="40"/>
                </a:cubicBezTo>
                <a:cubicBezTo>
                  <a:pt x="86" y="64"/>
                  <a:pt x="86" y="64"/>
                  <a:pt x="86" y="64"/>
                </a:cubicBezTo>
                <a:cubicBezTo>
                  <a:pt x="55" y="64"/>
                  <a:pt x="55" y="64"/>
                  <a:pt x="55" y="64"/>
                </a:cubicBezTo>
                <a:cubicBezTo>
                  <a:pt x="55" y="113"/>
                  <a:pt x="55" y="113"/>
                  <a:pt x="55" y="113"/>
                </a:cubicBezTo>
                <a:cubicBezTo>
                  <a:pt x="55" y="115"/>
                  <a:pt x="55" y="117"/>
                  <a:pt x="55" y="118"/>
                </a:cubicBezTo>
                <a:cubicBezTo>
                  <a:pt x="56" y="120"/>
                  <a:pt x="56" y="122"/>
                  <a:pt x="57" y="123"/>
                </a:cubicBezTo>
                <a:cubicBezTo>
                  <a:pt x="58" y="125"/>
                  <a:pt x="60" y="126"/>
                  <a:pt x="62" y="127"/>
                </a:cubicBezTo>
                <a:cubicBezTo>
                  <a:pt x="64" y="128"/>
                  <a:pt x="67" y="129"/>
                  <a:pt x="70" y="129"/>
                </a:cubicBezTo>
                <a:cubicBezTo>
                  <a:pt x="75" y="128"/>
                  <a:pt x="79" y="128"/>
                  <a:pt x="83" y="1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2" name="Freeform 340"/>
          <p:cNvSpPr>
            <a:spLocks noEditPoints="1"/>
          </p:cNvSpPr>
          <p:nvPr/>
        </p:nvSpPr>
        <p:spPr bwMode="auto">
          <a:xfrm>
            <a:off x="6006331" y="5262224"/>
            <a:ext cx="209589" cy="209589"/>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108 w 146"/>
              <a:gd name="T27" fmla="*/ 126 h 146"/>
              <a:gd name="T28" fmla="*/ 102 w 146"/>
              <a:gd name="T29" fmla="*/ 109 h 146"/>
              <a:gd name="T30" fmla="*/ 92 w 146"/>
              <a:gd name="T31" fmla="*/ 111 h 146"/>
              <a:gd name="T32" fmla="*/ 86 w 146"/>
              <a:gd name="T33" fmla="*/ 110 h 146"/>
              <a:gd name="T34" fmla="*/ 83 w 146"/>
              <a:gd name="T35" fmla="*/ 107 h 146"/>
              <a:gd name="T36" fmla="*/ 81 w 146"/>
              <a:gd name="T37" fmla="*/ 103 h 146"/>
              <a:gd name="T38" fmla="*/ 81 w 146"/>
              <a:gd name="T39" fmla="*/ 99 h 146"/>
              <a:gd name="T40" fmla="*/ 81 w 146"/>
              <a:gd name="T41" fmla="*/ 62 h 146"/>
              <a:gd name="T42" fmla="*/ 105 w 146"/>
              <a:gd name="T43" fmla="*/ 62 h 146"/>
              <a:gd name="T44" fmla="*/ 105 w 146"/>
              <a:gd name="T45" fmla="*/ 43 h 146"/>
              <a:gd name="T46" fmla="*/ 81 w 146"/>
              <a:gd name="T47" fmla="*/ 43 h 146"/>
              <a:gd name="T48" fmla="*/ 81 w 146"/>
              <a:gd name="T49" fmla="*/ 12 h 146"/>
              <a:gd name="T50" fmla="*/ 63 w 146"/>
              <a:gd name="T51" fmla="*/ 12 h 146"/>
              <a:gd name="T52" fmla="*/ 62 w 146"/>
              <a:gd name="T53" fmla="*/ 13 h 146"/>
              <a:gd name="T54" fmla="*/ 60 w 146"/>
              <a:gd name="T55" fmla="*/ 22 h 146"/>
              <a:gd name="T56" fmla="*/ 57 w 146"/>
              <a:gd name="T57" fmla="*/ 31 h 146"/>
              <a:gd name="T58" fmla="*/ 49 w 146"/>
              <a:gd name="T59" fmla="*/ 40 h 146"/>
              <a:gd name="T60" fmla="*/ 38 w 146"/>
              <a:gd name="T61" fmla="*/ 46 h 146"/>
              <a:gd name="T62" fmla="*/ 38 w 146"/>
              <a:gd name="T63" fmla="*/ 62 h 146"/>
              <a:gd name="T64" fmla="*/ 51 w 146"/>
              <a:gd name="T65" fmla="*/ 62 h 146"/>
              <a:gd name="T66" fmla="*/ 51 w 146"/>
              <a:gd name="T67" fmla="*/ 101 h 146"/>
              <a:gd name="T68" fmla="*/ 53 w 146"/>
              <a:gd name="T69" fmla="*/ 112 h 146"/>
              <a:gd name="T70" fmla="*/ 59 w 146"/>
              <a:gd name="T71" fmla="*/ 122 h 146"/>
              <a:gd name="T72" fmla="*/ 70 w 146"/>
              <a:gd name="T73" fmla="*/ 131 h 146"/>
              <a:gd name="T74" fmla="*/ 87 w 146"/>
              <a:gd name="T75" fmla="*/ 133 h 146"/>
              <a:gd name="T76" fmla="*/ 100 w 146"/>
              <a:gd name="T77" fmla="*/ 131 h 146"/>
              <a:gd name="T78" fmla="*/ 108 w 146"/>
              <a:gd name="T79" fmla="*/ 1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108" y="126"/>
                </a:moveTo>
                <a:cubicBezTo>
                  <a:pt x="102" y="109"/>
                  <a:pt x="102" y="109"/>
                  <a:pt x="102" y="109"/>
                </a:cubicBezTo>
                <a:cubicBezTo>
                  <a:pt x="99" y="110"/>
                  <a:pt x="96" y="111"/>
                  <a:pt x="92" y="111"/>
                </a:cubicBezTo>
                <a:cubicBezTo>
                  <a:pt x="90" y="111"/>
                  <a:pt x="88" y="111"/>
                  <a:pt x="86" y="110"/>
                </a:cubicBezTo>
                <a:cubicBezTo>
                  <a:pt x="85" y="109"/>
                  <a:pt x="84" y="108"/>
                  <a:pt x="83" y="107"/>
                </a:cubicBezTo>
                <a:cubicBezTo>
                  <a:pt x="82" y="106"/>
                  <a:pt x="81" y="105"/>
                  <a:pt x="81" y="103"/>
                </a:cubicBezTo>
                <a:cubicBezTo>
                  <a:pt x="81" y="102"/>
                  <a:pt x="81" y="101"/>
                  <a:pt x="81" y="99"/>
                </a:cubicBezTo>
                <a:cubicBezTo>
                  <a:pt x="81" y="62"/>
                  <a:pt x="81" y="62"/>
                  <a:pt x="81" y="62"/>
                </a:cubicBezTo>
                <a:cubicBezTo>
                  <a:pt x="105" y="62"/>
                  <a:pt x="105" y="62"/>
                  <a:pt x="105" y="62"/>
                </a:cubicBezTo>
                <a:cubicBezTo>
                  <a:pt x="105" y="43"/>
                  <a:pt x="105" y="43"/>
                  <a:pt x="105" y="43"/>
                </a:cubicBezTo>
                <a:cubicBezTo>
                  <a:pt x="81" y="43"/>
                  <a:pt x="81" y="43"/>
                  <a:pt x="81" y="43"/>
                </a:cubicBezTo>
                <a:cubicBezTo>
                  <a:pt x="81" y="12"/>
                  <a:pt x="81" y="12"/>
                  <a:pt x="81" y="12"/>
                </a:cubicBezTo>
                <a:cubicBezTo>
                  <a:pt x="63" y="12"/>
                  <a:pt x="63" y="12"/>
                  <a:pt x="63" y="12"/>
                </a:cubicBezTo>
                <a:cubicBezTo>
                  <a:pt x="62" y="12"/>
                  <a:pt x="62" y="13"/>
                  <a:pt x="62" y="13"/>
                </a:cubicBezTo>
                <a:cubicBezTo>
                  <a:pt x="62" y="16"/>
                  <a:pt x="61" y="19"/>
                  <a:pt x="60" y="22"/>
                </a:cubicBezTo>
                <a:cubicBezTo>
                  <a:pt x="60" y="24"/>
                  <a:pt x="58" y="27"/>
                  <a:pt x="57" y="31"/>
                </a:cubicBezTo>
                <a:cubicBezTo>
                  <a:pt x="55" y="34"/>
                  <a:pt x="53" y="37"/>
                  <a:pt x="49" y="40"/>
                </a:cubicBezTo>
                <a:cubicBezTo>
                  <a:pt x="46" y="42"/>
                  <a:pt x="43" y="44"/>
                  <a:pt x="38" y="46"/>
                </a:cubicBezTo>
                <a:cubicBezTo>
                  <a:pt x="38" y="62"/>
                  <a:pt x="38" y="62"/>
                  <a:pt x="38" y="62"/>
                </a:cubicBezTo>
                <a:cubicBezTo>
                  <a:pt x="51" y="62"/>
                  <a:pt x="51" y="62"/>
                  <a:pt x="51" y="62"/>
                </a:cubicBezTo>
                <a:cubicBezTo>
                  <a:pt x="51" y="101"/>
                  <a:pt x="51" y="101"/>
                  <a:pt x="51" y="101"/>
                </a:cubicBezTo>
                <a:cubicBezTo>
                  <a:pt x="51" y="105"/>
                  <a:pt x="51" y="108"/>
                  <a:pt x="53" y="112"/>
                </a:cubicBezTo>
                <a:cubicBezTo>
                  <a:pt x="54" y="116"/>
                  <a:pt x="56" y="119"/>
                  <a:pt x="59" y="122"/>
                </a:cubicBezTo>
                <a:cubicBezTo>
                  <a:pt x="61" y="126"/>
                  <a:pt x="65" y="128"/>
                  <a:pt x="70" y="131"/>
                </a:cubicBezTo>
                <a:cubicBezTo>
                  <a:pt x="75" y="133"/>
                  <a:pt x="81" y="134"/>
                  <a:pt x="87" y="133"/>
                </a:cubicBezTo>
                <a:cubicBezTo>
                  <a:pt x="91" y="133"/>
                  <a:pt x="95" y="133"/>
                  <a:pt x="100" y="131"/>
                </a:cubicBezTo>
                <a:cubicBezTo>
                  <a:pt x="104" y="130"/>
                  <a:pt x="107" y="128"/>
                  <a:pt x="108" y="1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3" name="Freeform 341"/>
          <p:cNvSpPr/>
          <p:nvPr/>
        </p:nvSpPr>
        <p:spPr bwMode="auto">
          <a:xfrm>
            <a:off x="6278579" y="5244938"/>
            <a:ext cx="103714" cy="235518"/>
          </a:xfrm>
          <a:custGeom>
            <a:avLst/>
            <a:gdLst>
              <a:gd name="T0" fmla="*/ 72 w 73"/>
              <a:gd name="T1" fmla="*/ 123 h 164"/>
              <a:gd name="T2" fmla="*/ 72 w 73"/>
              <a:gd name="T3" fmla="*/ 126 h 164"/>
              <a:gd name="T4" fmla="*/ 39 w 73"/>
              <a:gd name="T5" fmla="*/ 163 h 164"/>
              <a:gd name="T6" fmla="*/ 37 w 73"/>
              <a:gd name="T7" fmla="*/ 164 h 164"/>
              <a:gd name="T8" fmla="*/ 34 w 73"/>
              <a:gd name="T9" fmla="*/ 163 h 164"/>
              <a:gd name="T10" fmla="*/ 1 w 73"/>
              <a:gd name="T11" fmla="*/ 126 h 164"/>
              <a:gd name="T12" fmla="*/ 0 w 73"/>
              <a:gd name="T13" fmla="*/ 123 h 164"/>
              <a:gd name="T14" fmla="*/ 3 w 73"/>
              <a:gd name="T15" fmla="*/ 121 h 164"/>
              <a:gd name="T16" fmla="*/ 24 w 73"/>
              <a:gd name="T17" fmla="*/ 121 h 164"/>
              <a:gd name="T18" fmla="*/ 24 w 73"/>
              <a:gd name="T19" fmla="*/ 3 h 164"/>
              <a:gd name="T20" fmla="*/ 25 w 73"/>
              <a:gd name="T21" fmla="*/ 1 h 164"/>
              <a:gd name="T22" fmla="*/ 27 w 73"/>
              <a:gd name="T23" fmla="*/ 0 h 164"/>
              <a:gd name="T24" fmla="*/ 45 w 73"/>
              <a:gd name="T25" fmla="*/ 0 h 164"/>
              <a:gd name="T26" fmla="*/ 48 w 73"/>
              <a:gd name="T27" fmla="*/ 1 h 164"/>
              <a:gd name="T28" fmla="*/ 48 w 73"/>
              <a:gd name="T29" fmla="*/ 3 h 164"/>
              <a:gd name="T30" fmla="*/ 48 w 73"/>
              <a:gd name="T31" fmla="*/ 121 h 164"/>
              <a:gd name="T32" fmla="*/ 70 w 73"/>
              <a:gd name="T33" fmla="*/ 121 h 164"/>
              <a:gd name="T34" fmla="*/ 72 w 73"/>
              <a:gd name="T35" fmla="*/ 12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164">
                <a:moveTo>
                  <a:pt x="72" y="123"/>
                </a:moveTo>
                <a:cubicBezTo>
                  <a:pt x="73" y="124"/>
                  <a:pt x="73" y="125"/>
                  <a:pt x="72" y="126"/>
                </a:cubicBezTo>
                <a:cubicBezTo>
                  <a:pt x="39" y="163"/>
                  <a:pt x="39" y="163"/>
                  <a:pt x="39" y="163"/>
                </a:cubicBezTo>
                <a:cubicBezTo>
                  <a:pt x="38" y="163"/>
                  <a:pt x="37" y="164"/>
                  <a:pt x="37" y="164"/>
                </a:cubicBezTo>
                <a:cubicBezTo>
                  <a:pt x="36" y="164"/>
                  <a:pt x="35" y="163"/>
                  <a:pt x="34" y="163"/>
                </a:cubicBezTo>
                <a:cubicBezTo>
                  <a:pt x="1" y="126"/>
                  <a:pt x="1" y="126"/>
                  <a:pt x="1" y="126"/>
                </a:cubicBezTo>
                <a:cubicBezTo>
                  <a:pt x="0" y="125"/>
                  <a:pt x="0" y="124"/>
                  <a:pt x="0" y="123"/>
                </a:cubicBezTo>
                <a:cubicBezTo>
                  <a:pt x="1" y="122"/>
                  <a:pt x="2" y="121"/>
                  <a:pt x="3" y="121"/>
                </a:cubicBezTo>
                <a:cubicBezTo>
                  <a:pt x="24" y="121"/>
                  <a:pt x="24" y="121"/>
                  <a:pt x="24" y="121"/>
                </a:cubicBezTo>
                <a:cubicBezTo>
                  <a:pt x="24" y="3"/>
                  <a:pt x="24" y="3"/>
                  <a:pt x="24" y="3"/>
                </a:cubicBezTo>
                <a:cubicBezTo>
                  <a:pt x="24" y="2"/>
                  <a:pt x="24" y="2"/>
                  <a:pt x="25" y="1"/>
                </a:cubicBezTo>
                <a:cubicBezTo>
                  <a:pt x="26" y="0"/>
                  <a:pt x="26" y="0"/>
                  <a:pt x="27" y="0"/>
                </a:cubicBezTo>
                <a:cubicBezTo>
                  <a:pt x="45" y="0"/>
                  <a:pt x="45" y="0"/>
                  <a:pt x="45" y="0"/>
                </a:cubicBezTo>
                <a:cubicBezTo>
                  <a:pt x="46" y="0"/>
                  <a:pt x="47" y="0"/>
                  <a:pt x="48" y="1"/>
                </a:cubicBezTo>
                <a:cubicBezTo>
                  <a:pt x="48" y="2"/>
                  <a:pt x="48" y="2"/>
                  <a:pt x="48" y="3"/>
                </a:cubicBezTo>
                <a:cubicBezTo>
                  <a:pt x="48" y="121"/>
                  <a:pt x="48" y="121"/>
                  <a:pt x="48" y="121"/>
                </a:cubicBezTo>
                <a:cubicBezTo>
                  <a:pt x="70" y="121"/>
                  <a:pt x="70" y="121"/>
                  <a:pt x="70" y="121"/>
                </a:cubicBezTo>
                <a:cubicBezTo>
                  <a:pt x="71" y="121"/>
                  <a:pt x="72" y="122"/>
                  <a:pt x="72" y="12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4" name="Freeform 342"/>
          <p:cNvSpPr/>
          <p:nvPr/>
        </p:nvSpPr>
        <p:spPr bwMode="auto">
          <a:xfrm>
            <a:off x="6444954" y="5253582"/>
            <a:ext cx="105876" cy="235518"/>
          </a:xfrm>
          <a:custGeom>
            <a:avLst/>
            <a:gdLst>
              <a:gd name="T0" fmla="*/ 72 w 73"/>
              <a:gd name="T1" fmla="*/ 41 h 164"/>
              <a:gd name="T2" fmla="*/ 69 w 73"/>
              <a:gd name="T3" fmla="*/ 43 h 164"/>
              <a:gd name="T4" fmla="*/ 48 w 73"/>
              <a:gd name="T5" fmla="*/ 43 h 164"/>
              <a:gd name="T6" fmla="*/ 48 w 73"/>
              <a:gd name="T7" fmla="*/ 161 h 164"/>
              <a:gd name="T8" fmla="*/ 47 w 73"/>
              <a:gd name="T9" fmla="*/ 163 h 164"/>
              <a:gd name="T10" fmla="*/ 45 w 73"/>
              <a:gd name="T11" fmla="*/ 164 h 164"/>
              <a:gd name="T12" fmla="*/ 27 w 73"/>
              <a:gd name="T13" fmla="*/ 164 h 164"/>
              <a:gd name="T14" fmla="*/ 25 w 73"/>
              <a:gd name="T15" fmla="*/ 163 h 164"/>
              <a:gd name="T16" fmla="*/ 24 w 73"/>
              <a:gd name="T17" fmla="*/ 161 h 164"/>
              <a:gd name="T18" fmla="*/ 24 w 73"/>
              <a:gd name="T19" fmla="*/ 43 h 164"/>
              <a:gd name="T20" fmla="*/ 3 w 73"/>
              <a:gd name="T21" fmla="*/ 43 h 164"/>
              <a:gd name="T22" fmla="*/ 0 w 73"/>
              <a:gd name="T23" fmla="*/ 41 h 164"/>
              <a:gd name="T24" fmla="*/ 1 w 73"/>
              <a:gd name="T25" fmla="*/ 38 h 164"/>
              <a:gd name="T26" fmla="*/ 34 w 73"/>
              <a:gd name="T27" fmla="*/ 1 h 164"/>
              <a:gd name="T28" fmla="*/ 36 w 73"/>
              <a:gd name="T29" fmla="*/ 0 h 164"/>
              <a:gd name="T30" fmla="*/ 38 w 73"/>
              <a:gd name="T31" fmla="*/ 1 h 164"/>
              <a:gd name="T32" fmla="*/ 72 w 73"/>
              <a:gd name="T33" fmla="*/ 38 h 164"/>
              <a:gd name="T34" fmla="*/ 72 w 73"/>
              <a:gd name="T35" fmla="*/ 4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164">
                <a:moveTo>
                  <a:pt x="72" y="41"/>
                </a:moveTo>
                <a:cubicBezTo>
                  <a:pt x="72" y="42"/>
                  <a:pt x="71" y="43"/>
                  <a:pt x="69" y="43"/>
                </a:cubicBezTo>
                <a:cubicBezTo>
                  <a:pt x="48" y="43"/>
                  <a:pt x="48" y="43"/>
                  <a:pt x="48" y="43"/>
                </a:cubicBezTo>
                <a:cubicBezTo>
                  <a:pt x="48" y="161"/>
                  <a:pt x="48" y="161"/>
                  <a:pt x="48" y="161"/>
                </a:cubicBezTo>
                <a:cubicBezTo>
                  <a:pt x="48" y="161"/>
                  <a:pt x="48" y="162"/>
                  <a:pt x="47" y="163"/>
                </a:cubicBezTo>
                <a:cubicBezTo>
                  <a:pt x="47" y="163"/>
                  <a:pt x="46" y="164"/>
                  <a:pt x="45" y="164"/>
                </a:cubicBezTo>
                <a:cubicBezTo>
                  <a:pt x="27" y="164"/>
                  <a:pt x="27" y="164"/>
                  <a:pt x="27" y="164"/>
                </a:cubicBezTo>
                <a:cubicBezTo>
                  <a:pt x="26" y="164"/>
                  <a:pt x="25" y="163"/>
                  <a:pt x="25" y="163"/>
                </a:cubicBezTo>
                <a:cubicBezTo>
                  <a:pt x="24" y="162"/>
                  <a:pt x="24" y="161"/>
                  <a:pt x="24" y="161"/>
                </a:cubicBezTo>
                <a:cubicBezTo>
                  <a:pt x="24" y="43"/>
                  <a:pt x="24" y="43"/>
                  <a:pt x="24" y="43"/>
                </a:cubicBezTo>
                <a:cubicBezTo>
                  <a:pt x="3" y="43"/>
                  <a:pt x="3" y="43"/>
                  <a:pt x="3" y="43"/>
                </a:cubicBezTo>
                <a:cubicBezTo>
                  <a:pt x="2" y="43"/>
                  <a:pt x="1" y="42"/>
                  <a:pt x="0" y="41"/>
                </a:cubicBezTo>
                <a:cubicBezTo>
                  <a:pt x="0" y="40"/>
                  <a:pt x="0" y="39"/>
                  <a:pt x="1" y="38"/>
                </a:cubicBezTo>
                <a:cubicBezTo>
                  <a:pt x="34" y="1"/>
                  <a:pt x="34" y="1"/>
                  <a:pt x="34" y="1"/>
                </a:cubicBezTo>
                <a:cubicBezTo>
                  <a:pt x="34" y="1"/>
                  <a:pt x="35" y="0"/>
                  <a:pt x="36" y="0"/>
                </a:cubicBezTo>
                <a:cubicBezTo>
                  <a:pt x="37" y="0"/>
                  <a:pt x="38" y="1"/>
                  <a:pt x="38" y="1"/>
                </a:cubicBezTo>
                <a:cubicBezTo>
                  <a:pt x="72" y="38"/>
                  <a:pt x="72" y="38"/>
                  <a:pt x="72" y="38"/>
                </a:cubicBezTo>
                <a:cubicBezTo>
                  <a:pt x="73" y="39"/>
                  <a:pt x="73" y="40"/>
                  <a:pt x="72" y="4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5" name="Freeform 343"/>
          <p:cNvSpPr/>
          <p:nvPr/>
        </p:nvSpPr>
        <p:spPr bwMode="auto">
          <a:xfrm>
            <a:off x="6622131" y="5314081"/>
            <a:ext cx="233356" cy="105874"/>
          </a:xfrm>
          <a:custGeom>
            <a:avLst/>
            <a:gdLst>
              <a:gd name="T0" fmla="*/ 163 w 163"/>
              <a:gd name="T1" fmla="*/ 28 h 73"/>
              <a:gd name="T2" fmla="*/ 163 w 163"/>
              <a:gd name="T3" fmla="*/ 46 h 73"/>
              <a:gd name="T4" fmla="*/ 162 w 163"/>
              <a:gd name="T5" fmla="*/ 48 h 73"/>
              <a:gd name="T6" fmla="*/ 160 w 163"/>
              <a:gd name="T7" fmla="*/ 49 h 73"/>
              <a:gd name="T8" fmla="*/ 42 w 163"/>
              <a:gd name="T9" fmla="*/ 49 h 73"/>
              <a:gd name="T10" fmla="*/ 42 w 163"/>
              <a:gd name="T11" fmla="*/ 70 h 73"/>
              <a:gd name="T12" fmla="*/ 40 w 163"/>
              <a:gd name="T13" fmla="*/ 73 h 73"/>
              <a:gd name="T14" fmla="*/ 37 w 163"/>
              <a:gd name="T15" fmla="*/ 72 h 73"/>
              <a:gd name="T16" fmla="*/ 1 w 163"/>
              <a:gd name="T17" fmla="*/ 39 h 73"/>
              <a:gd name="T18" fmla="*/ 0 w 163"/>
              <a:gd name="T19" fmla="*/ 37 h 73"/>
              <a:gd name="T20" fmla="*/ 1 w 163"/>
              <a:gd name="T21" fmla="*/ 35 h 73"/>
              <a:gd name="T22" fmla="*/ 37 w 163"/>
              <a:gd name="T23" fmla="*/ 1 h 73"/>
              <a:gd name="T24" fmla="*/ 40 w 163"/>
              <a:gd name="T25" fmla="*/ 1 h 73"/>
              <a:gd name="T26" fmla="*/ 42 w 163"/>
              <a:gd name="T27" fmla="*/ 4 h 73"/>
              <a:gd name="T28" fmla="*/ 42 w 163"/>
              <a:gd name="T29" fmla="*/ 25 h 73"/>
              <a:gd name="T30" fmla="*/ 160 w 163"/>
              <a:gd name="T31" fmla="*/ 25 h 73"/>
              <a:gd name="T32" fmla="*/ 162 w 163"/>
              <a:gd name="T33" fmla="*/ 26 h 73"/>
              <a:gd name="T34" fmla="*/ 163 w 163"/>
              <a:gd name="T35" fmla="*/ 2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 h="73">
                <a:moveTo>
                  <a:pt x="163" y="28"/>
                </a:moveTo>
                <a:cubicBezTo>
                  <a:pt x="163" y="46"/>
                  <a:pt x="163" y="46"/>
                  <a:pt x="163" y="46"/>
                </a:cubicBezTo>
                <a:cubicBezTo>
                  <a:pt x="163" y="47"/>
                  <a:pt x="163" y="48"/>
                  <a:pt x="162" y="48"/>
                </a:cubicBezTo>
                <a:cubicBezTo>
                  <a:pt x="162" y="49"/>
                  <a:pt x="161" y="49"/>
                  <a:pt x="160" y="49"/>
                </a:cubicBezTo>
                <a:cubicBezTo>
                  <a:pt x="42" y="49"/>
                  <a:pt x="42" y="49"/>
                  <a:pt x="42" y="49"/>
                </a:cubicBezTo>
                <a:cubicBezTo>
                  <a:pt x="42" y="70"/>
                  <a:pt x="42" y="70"/>
                  <a:pt x="42" y="70"/>
                </a:cubicBezTo>
                <a:cubicBezTo>
                  <a:pt x="42" y="72"/>
                  <a:pt x="42" y="72"/>
                  <a:pt x="40" y="73"/>
                </a:cubicBezTo>
                <a:cubicBezTo>
                  <a:pt x="39" y="73"/>
                  <a:pt x="38" y="73"/>
                  <a:pt x="37" y="72"/>
                </a:cubicBezTo>
                <a:cubicBezTo>
                  <a:pt x="1" y="39"/>
                  <a:pt x="1" y="39"/>
                  <a:pt x="1" y="39"/>
                </a:cubicBezTo>
                <a:cubicBezTo>
                  <a:pt x="0" y="39"/>
                  <a:pt x="0" y="38"/>
                  <a:pt x="0" y="37"/>
                </a:cubicBezTo>
                <a:cubicBezTo>
                  <a:pt x="0" y="36"/>
                  <a:pt x="0" y="36"/>
                  <a:pt x="1" y="35"/>
                </a:cubicBezTo>
                <a:cubicBezTo>
                  <a:pt x="37" y="1"/>
                  <a:pt x="37" y="1"/>
                  <a:pt x="37" y="1"/>
                </a:cubicBezTo>
                <a:cubicBezTo>
                  <a:pt x="38" y="1"/>
                  <a:pt x="39" y="0"/>
                  <a:pt x="40" y="1"/>
                </a:cubicBezTo>
                <a:cubicBezTo>
                  <a:pt x="42" y="1"/>
                  <a:pt x="42" y="2"/>
                  <a:pt x="42" y="4"/>
                </a:cubicBezTo>
                <a:cubicBezTo>
                  <a:pt x="42" y="25"/>
                  <a:pt x="42" y="25"/>
                  <a:pt x="42" y="25"/>
                </a:cubicBezTo>
                <a:cubicBezTo>
                  <a:pt x="160" y="25"/>
                  <a:pt x="160" y="25"/>
                  <a:pt x="160" y="25"/>
                </a:cubicBezTo>
                <a:cubicBezTo>
                  <a:pt x="161" y="25"/>
                  <a:pt x="162" y="25"/>
                  <a:pt x="162" y="26"/>
                </a:cubicBezTo>
                <a:cubicBezTo>
                  <a:pt x="163" y="26"/>
                  <a:pt x="163" y="27"/>
                  <a:pt x="163"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6" name="Freeform 344"/>
          <p:cNvSpPr/>
          <p:nvPr/>
        </p:nvSpPr>
        <p:spPr bwMode="auto">
          <a:xfrm>
            <a:off x="6920311" y="5314081"/>
            <a:ext cx="233356" cy="105874"/>
          </a:xfrm>
          <a:custGeom>
            <a:avLst/>
            <a:gdLst>
              <a:gd name="T0" fmla="*/ 163 w 163"/>
              <a:gd name="T1" fmla="*/ 37 h 73"/>
              <a:gd name="T2" fmla="*/ 162 w 163"/>
              <a:gd name="T3" fmla="*/ 39 h 73"/>
              <a:gd name="T4" fmla="*/ 126 w 163"/>
              <a:gd name="T5" fmla="*/ 72 h 73"/>
              <a:gd name="T6" fmla="*/ 122 w 163"/>
              <a:gd name="T7" fmla="*/ 73 h 73"/>
              <a:gd name="T8" fmla="*/ 121 w 163"/>
              <a:gd name="T9" fmla="*/ 70 h 73"/>
              <a:gd name="T10" fmla="*/ 121 w 163"/>
              <a:gd name="T11" fmla="*/ 49 h 73"/>
              <a:gd name="T12" fmla="*/ 3 w 163"/>
              <a:gd name="T13" fmla="*/ 49 h 73"/>
              <a:gd name="T14" fmla="*/ 0 w 163"/>
              <a:gd name="T15" fmla="*/ 48 h 73"/>
              <a:gd name="T16" fmla="*/ 0 w 163"/>
              <a:gd name="T17" fmla="*/ 46 h 73"/>
              <a:gd name="T18" fmla="*/ 0 w 163"/>
              <a:gd name="T19" fmla="*/ 28 h 73"/>
              <a:gd name="T20" fmla="*/ 0 w 163"/>
              <a:gd name="T21" fmla="*/ 26 h 73"/>
              <a:gd name="T22" fmla="*/ 3 w 163"/>
              <a:gd name="T23" fmla="*/ 25 h 73"/>
              <a:gd name="T24" fmla="*/ 121 w 163"/>
              <a:gd name="T25" fmla="*/ 25 h 73"/>
              <a:gd name="T26" fmla="*/ 121 w 163"/>
              <a:gd name="T27" fmla="*/ 4 h 73"/>
              <a:gd name="T28" fmla="*/ 122 w 163"/>
              <a:gd name="T29" fmla="*/ 1 h 73"/>
              <a:gd name="T30" fmla="*/ 126 w 163"/>
              <a:gd name="T31" fmla="*/ 1 h 73"/>
              <a:gd name="T32" fmla="*/ 162 w 163"/>
              <a:gd name="T33" fmla="*/ 34 h 73"/>
              <a:gd name="T34" fmla="*/ 163 w 163"/>
              <a:gd name="T35" fmla="*/ 3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 h="73">
                <a:moveTo>
                  <a:pt x="163" y="37"/>
                </a:moveTo>
                <a:cubicBezTo>
                  <a:pt x="163" y="38"/>
                  <a:pt x="163" y="38"/>
                  <a:pt x="162" y="39"/>
                </a:cubicBezTo>
                <a:cubicBezTo>
                  <a:pt x="126" y="72"/>
                  <a:pt x="126" y="72"/>
                  <a:pt x="126" y="72"/>
                </a:cubicBezTo>
                <a:cubicBezTo>
                  <a:pt x="125" y="73"/>
                  <a:pt x="124" y="73"/>
                  <a:pt x="122" y="73"/>
                </a:cubicBezTo>
                <a:cubicBezTo>
                  <a:pt x="121" y="72"/>
                  <a:pt x="121" y="71"/>
                  <a:pt x="121" y="70"/>
                </a:cubicBezTo>
                <a:cubicBezTo>
                  <a:pt x="121" y="49"/>
                  <a:pt x="121" y="49"/>
                  <a:pt x="121" y="49"/>
                </a:cubicBezTo>
                <a:cubicBezTo>
                  <a:pt x="3" y="49"/>
                  <a:pt x="3" y="49"/>
                  <a:pt x="3" y="49"/>
                </a:cubicBezTo>
                <a:cubicBezTo>
                  <a:pt x="2" y="49"/>
                  <a:pt x="1" y="49"/>
                  <a:pt x="0" y="48"/>
                </a:cubicBezTo>
                <a:cubicBezTo>
                  <a:pt x="0" y="48"/>
                  <a:pt x="0" y="47"/>
                  <a:pt x="0" y="46"/>
                </a:cubicBezTo>
                <a:cubicBezTo>
                  <a:pt x="0" y="28"/>
                  <a:pt x="0" y="28"/>
                  <a:pt x="0" y="28"/>
                </a:cubicBezTo>
                <a:cubicBezTo>
                  <a:pt x="0" y="27"/>
                  <a:pt x="0" y="26"/>
                  <a:pt x="0" y="26"/>
                </a:cubicBezTo>
                <a:cubicBezTo>
                  <a:pt x="1" y="25"/>
                  <a:pt x="2" y="25"/>
                  <a:pt x="3" y="25"/>
                </a:cubicBezTo>
                <a:cubicBezTo>
                  <a:pt x="121" y="25"/>
                  <a:pt x="121" y="25"/>
                  <a:pt x="121" y="25"/>
                </a:cubicBezTo>
                <a:cubicBezTo>
                  <a:pt x="121" y="4"/>
                  <a:pt x="121" y="4"/>
                  <a:pt x="121" y="4"/>
                </a:cubicBezTo>
                <a:cubicBezTo>
                  <a:pt x="121" y="2"/>
                  <a:pt x="121" y="1"/>
                  <a:pt x="122" y="1"/>
                </a:cubicBezTo>
                <a:cubicBezTo>
                  <a:pt x="124" y="0"/>
                  <a:pt x="125" y="1"/>
                  <a:pt x="126" y="1"/>
                </a:cubicBezTo>
                <a:cubicBezTo>
                  <a:pt x="162" y="34"/>
                  <a:pt x="162" y="34"/>
                  <a:pt x="162" y="34"/>
                </a:cubicBezTo>
                <a:cubicBezTo>
                  <a:pt x="163" y="35"/>
                  <a:pt x="163" y="36"/>
                  <a:pt x="163" y="3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7" name="Freeform 345"/>
          <p:cNvSpPr>
            <a:spLocks noEditPoints="1"/>
          </p:cNvSpPr>
          <p:nvPr/>
        </p:nvSpPr>
        <p:spPr bwMode="auto">
          <a:xfrm>
            <a:off x="7224968" y="5244938"/>
            <a:ext cx="190143" cy="226876"/>
          </a:xfrm>
          <a:custGeom>
            <a:avLst/>
            <a:gdLst>
              <a:gd name="T0" fmla="*/ 132 w 132"/>
              <a:gd name="T1" fmla="*/ 115 h 158"/>
              <a:gd name="T2" fmla="*/ 120 w 132"/>
              <a:gd name="T3" fmla="*/ 139 h 158"/>
              <a:gd name="T4" fmla="*/ 96 w 132"/>
              <a:gd name="T5" fmla="*/ 157 h 158"/>
              <a:gd name="T6" fmla="*/ 83 w 132"/>
              <a:gd name="T7" fmla="*/ 154 h 158"/>
              <a:gd name="T8" fmla="*/ 69 w 132"/>
              <a:gd name="T9" fmla="*/ 151 h 158"/>
              <a:gd name="T10" fmla="*/ 55 w 132"/>
              <a:gd name="T11" fmla="*/ 154 h 158"/>
              <a:gd name="T12" fmla="*/ 43 w 132"/>
              <a:gd name="T13" fmla="*/ 158 h 158"/>
              <a:gd name="T14" fmla="*/ 14 w 132"/>
              <a:gd name="T15" fmla="*/ 133 h 158"/>
              <a:gd name="T16" fmla="*/ 0 w 132"/>
              <a:gd name="T17" fmla="*/ 85 h 158"/>
              <a:gd name="T18" fmla="*/ 11 w 132"/>
              <a:gd name="T19" fmla="*/ 50 h 158"/>
              <a:gd name="T20" fmla="*/ 38 w 132"/>
              <a:gd name="T21" fmla="*/ 37 h 158"/>
              <a:gd name="T22" fmla="*/ 55 w 132"/>
              <a:gd name="T23" fmla="*/ 39 h 158"/>
              <a:gd name="T24" fmla="*/ 68 w 132"/>
              <a:gd name="T25" fmla="*/ 42 h 158"/>
              <a:gd name="T26" fmla="*/ 81 w 132"/>
              <a:gd name="T27" fmla="*/ 39 h 158"/>
              <a:gd name="T28" fmla="*/ 97 w 132"/>
              <a:gd name="T29" fmla="*/ 36 h 158"/>
              <a:gd name="T30" fmla="*/ 118 w 132"/>
              <a:gd name="T31" fmla="*/ 42 h 158"/>
              <a:gd name="T32" fmla="*/ 127 w 132"/>
              <a:gd name="T33" fmla="*/ 51 h 158"/>
              <a:gd name="T34" fmla="*/ 117 w 132"/>
              <a:gd name="T35" fmla="*/ 63 h 158"/>
              <a:gd name="T36" fmla="*/ 111 w 132"/>
              <a:gd name="T37" fmla="*/ 82 h 158"/>
              <a:gd name="T38" fmla="*/ 117 w 132"/>
              <a:gd name="T39" fmla="*/ 103 h 158"/>
              <a:gd name="T40" fmla="*/ 132 w 132"/>
              <a:gd name="T41" fmla="*/ 115 h 158"/>
              <a:gd name="T42" fmla="*/ 96 w 132"/>
              <a:gd name="T43" fmla="*/ 4 h 158"/>
              <a:gd name="T44" fmla="*/ 94 w 132"/>
              <a:gd name="T45" fmla="*/ 17 h 158"/>
              <a:gd name="T46" fmla="*/ 85 w 132"/>
              <a:gd name="T47" fmla="*/ 30 h 158"/>
              <a:gd name="T48" fmla="*/ 75 w 132"/>
              <a:gd name="T49" fmla="*/ 37 h 158"/>
              <a:gd name="T50" fmla="*/ 65 w 132"/>
              <a:gd name="T51" fmla="*/ 38 h 158"/>
              <a:gd name="T52" fmla="*/ 72 w 132"/>
              <a:gd name="T53" fmla="*/ 14 h 158"/>
              <a:gd name="T54" fmla="*/ 96 w 132"/>
              <a:gd name="T55" fmla="*/ 0 h 158"/>
              <a:gd name="T56" fmla="*/ 96 w 132"/>
              <a:gd name="T57" fmla="*/ 1 h 158"/>
              <a:gd name="T58" fmla="*/ 96 w 132"/>
              <a:gd name="T59" fmla="*/ 2 h 158"/>
              <a:gd name="T60" fmla="*/ 96 w 132"/>
              <a:gd name="T61" fmla="*/ 3 h 158"/>
              <a:gd name="T62" fmla="*/ 96 w 132"/>
              <a:gd name="T63" fmla="*/ 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58">
                <a:moveTo>
                  <a:pt x="132" y="115"/>
                </a:moveTo>
                <a:cubicBezTo>
                  <a:pt x="130" y="123"/>
                  <a:pt x="126" y="131"/>
                  <a:pt x="120" y="139"/>
                </a:cubicBezTo>
                <a:cubicBezTo>
                  <a:pt x="112" y="151"/>
                  <a:pt x="104" y="157"/>
                  <a:pt x="96" y="157"/>
                </a:cubicBezTo>
                <a:cubicBezTo>
                  <a:pt x="93" y="157"/>
                  <a:pt x="89" y="156"/>
                  <a:pt x="83" y="154"/>
                </a:cubicBezTo>
                <a:cubicBezTo>
                  <a:pt x="77" y="152"/>
                  <a:pt x="73" y="151"/>
                  <a:pt x="69" y="151"/>
                </a:cubicBezTo>
                <a:cubicBezTo>
                  <a:pt x="65" y="151"/>
                  <a:pt x="60" y="152"/>
                  <a:pt x="55" y="154"/>
                </a:cubicBezTo>
                <a:cubicBezTo>
                  <a:pt x="50" y="156"/>
                  <a:pt x="46" y="158"/>
                  <a:pt x="43" y="158"/>
                </a:cubicBezTo>
                <a:cubicBezTo>
                  <a:pt x="33" y="158"/>
                  <a:pt x="24" y="149"/>
                  <a:pt x="14" y="133"/>
                </a:cubicBezTo>
                <a:cubicBezTo>
                  <a:pt x="5" y="117"/>
                  <a:pt x="0" y="101"/>
                  <a:pt x="0" y="85"/>
                </a:cubicBezTo>
                <a:cubicBezTo>
                  <a:pt x="0" y="71"/>
                  <a:pt x="4" y="59"/>
                  <a:pt x="11" y="50"/>
                </a:cubicBezTo>
                <a:cubicBezTo>
                  <a:pt x="18" y="41"/>
                  <a:pt x="27" y="37"/>
                  <a:pt x="38" y="37"/>
                </a:cubicBezTo>
                <a:cubicBezTo>
                  <a:pt x="42" y="37"/>
                  <a:pt x="48" y="37"/>
                  <a:pt x="55" y="39"/>
                </a:cubicBezTo>
                <a:cubicBezTo>
                  <a:pt x="61" y="41"/>
                  <a:pt x="65" y="42"/>
                  <a:pt x="68" y="42"/>
                </a:cubicBezTo>
                <a:cubicBezTo>
                  <a:pt x="70" y="42"/>
                  <a:pt x="75" y="41"/>
                  <a:pt x="81" y="39"/>
                </a:cubicBezTo>
                <a:cubicBezTo>
                  <a:pt x="88" y="37"/>
                  <a:pt x="93" y="36"/>
                  <a:pt x="97" y="36"/>
                </a:cubicBezTo>
                <a:cubicBezTo>
                  <a:pt x="105" y="36"/>
                  <a:pt x="112" y="38"/>
                  <a:pt x="118" y="42"/>
                </a:cubicBezTo>
                <a:cubicBezTo>
                  <a:pt x="121" y="44"/>
                  <a:pt x="124" y="47"/>
                  <a:pt x="127" y="51"/>
                </a:cubicBezTo>
                <a:cubicBezTo>
                  <a:pt x="122" y="56"/>
                  <a:pt x="119" y="59"/>
                  <a:pt x="117" y="63"/>
                </a:cubicBezTo>
                <a:cubicBezTo>
                  <a:pt x="113" y="68"/>
                  <a:pt x="111" y="75"/>
                  <a:pt x="111" y="82"/>
                </a:cubicBezTo>
                <a:cubicBezTo>
                  <a:pt x="111" y="90"/>
                  <a:pt x="113" y="97"/>
                  <a:pt x="117" y="103"/>
                </a:cubicBezTo>
                <a:cubicBezTo>
                  <a:pt x="121" y="109"/>
                  <a:pt x="126" y="113"/>
                  <a:pt x="132" y="115"/>
                </a:cubicBezTo>
                <a:close/>
                <a:moveTo>
                  <a:pt x="96" y="4"/>
                </a:moveTo>
                <a:cubicBezTo>
                  <a:pt x="96" y="8"/>
                  <a:pt x="96" y="12"/>
                  <a:pt x="94" y="17"/>
                </a:cubicBezTo>
                <a:cubicBezTo>
                  <a:pt x="92" y="22"/>
                  <a:pt x="89" y="26"/>
                  <a:pt x="85" y="30"/>
                </a:cubicBezTo>
                <a:cubicBezTo>
                  <a:pt x="81" y="33"/>
                  <a:pt x="78" y="36"/>
                  <a:pt x="75" y="37"/>
                </a:cubicBezTo>
                <a:cubicBezTo>
                  <a:pt x="72" y="38"/>
                  <a:pt x="69" y="38"/>
                  <a:pt x="65" y="38"/>
                </a:cubicBezTo>
                <a:cubicBezTo>
                  <a:pt x="65" y="29"/>
                  <a:pt x="67" y="21"/>
                  <a:pt x="72" y="14"/>
                </a:cubicBezTo>
                <a:cubicBezTo>
                  <a:pt x="77" y="7"/>
                  <a:pt x="85" y="3"/>
                  <a:pt x="96" y="0"/>
                </a:cubicBezTo>
                <a:cubicBezTo>
                  <a:pt x="96" y="0"/>
                  <a:pt x="96" y="1"/>
                  <a:pt x="96" y="1"/>
                </a:cubicBezTo>
                <a:cubicBezTo>
                  <a:pt x="96" y="2"/>
                  <a:pt x="96" y="2"/>
                  <a:pt x="96" y="2"/>
                </a:cubicBezTo>
                <a:cubicBezTo>
                  <a:pt x="96" y="3"/>
                  <a:pt x="96" y="3"/>
                  <a:pt x="96" y="3"/>
                </a:cubicBezTo>
                <a:cubicBezTo>
                  <a:pt x="96" y="4"/>
                  <a:pt x="96" y="4"/>
                  <a:pt x="96" y="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8" name="Freeform 346"/>
          <p:cNvSpPr>
            <a:spLocks noEditPoints="1"/>
          </p:cNvSpPr>
          <p:nvPr/>
        </p:nvSpPr>
        <p:spPr bwMode="auto">
          <a:xfrm>
            <a:off x="7479933" y="5262224"/>
            <a:ext cx="224714" cy="226876"/>
          </a:xfrm>
          <a:custGeom>
            <a:avLst/>
            <a:gdLst>
              <a:gd name="T0" fmla="*/ 43 w 104"/>
              <a:gd name="T1" fmla="*/ 9 h 105"/>
              <a:gd name="T2" fmla="*/ 43 w 104"/>
              <a:gd name="T3" fmla="*/ 50 h 105"/>
              <a:gd name="T4" fmla="*/ 0 w 104"/>
              <a:gd name="T5" fmla="*/ 50 h 105"/>
              <a:gd name="T6" fmla="*/ 0 w 104"/>
              <a:gd name="T7" fmla="*/ 15 h 105"/>
              <a:gd name="T8" fmla="*/ 43 w 104"/>
              <a:gd name="T9" fmla="*/ 9 h 105"/>
              <a:gd name="T10" fmla="*/ 43 w 104"/>
              <a:gd name="T11" fmla="*/ 55 h 105"/>
              <a:gd name="T12" fmla="*/ 43 w 104"/>
              <a:gd name="T13" fmla="*/ 97 h 105"/>
              <a:gd name="T14" fmla="*/ 0 w 104"/>
              <a:gd name="T15" fmla="*/ 91 h 105"/>
              <a:gd name="T16" fmla="*/ 0 w 104"/>
              <a:gd name="T17" fmla="*/ 55 h 105"/>
              <a:gd name="T18" fmla="*/ 43 w 104"/>
              <a:gd name="T19" fmla="*/ 55 h 105"/>
              <a:gd name="T20" fmla="*/ 104 w 104"/>
              <a:gd name="T21" fmla="*/ 0 h 105"/>
              <a:gd name="T22" fmla="*/ 104 w 104"/>
              <a:gd name="T23" fmla="*/ 50 h 105"/>
              <a:gd name="T24" fmla="*/ 47 w 104"/>
              <a:gd name="T25" fmla="*/ 50 h 105"/>
              <a:gd name="T26" fmla="*/ 47 w 104"/>
              <a:gd name="T27" fmla="*/ 8 h 105"/>
              <a:gd name="T28" fmla="*/ 104 w 104"/>
              <a:gd name="T29" fmla="*/ 0 h 105"/>
              <a:gd name="T30" fmla="*/ 104 w 104"/>
              <a:gd name="T31" fmla="*/ 55 h 105"/>
              <a:gd name="T32" fmla="*/ 104 w 104"/>
              <a:gd name="T33" fmla="*/ 105 h 105"/>
              <a:gd name="T34" fmla="*/ 47 w 104"/>
              <a:gd name="T35" fmla="*/ 97 h 105"/>
              <a:gd name="T36" fmla="*/ 47 w 104"/>
              <a:gd name="T37" fmla="*/ 55 h 105"/>
              <a:gd name="T38" fmla="*/ 104 w 104"/>
              <a:gd name="T39" fmla="*/ 5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105">
                <a:moveTo>
                  <a:pt x="43" y="9"/>
                </a:moveTo>
                <a:lnTo>
                  <a:pt x="43" y="50"/>
                </a:lnTo>
                <a:lnTo>
                  <a:pt x="0" y="50"/>
                </a:lnTo>
                <a:lnTo>
                  <a:pt x="0" y="15"/>
                </a:lnTo>
                <a:lnTo>
                  <a:pt x="43" y="9"/>
                </a:lnTo>
                <a:close/>
                <a:moveTo>
                  <a:pt x="43" y="55"/>
                </a:moveTo>
                <a:lnTo>
                  <a:pt x="43" y="97"/>
                </a:lnTo>
                <a:lnTo>
                  <a:pt x="0" y="91"/>
                </a:lnTo>
                <a:lnTo>
                  <a:pt x="0" y="55"/>
                </a:lnTo>
                <a:lnTo>
                  <a:pt x="43" y="55"/>
                </a:lnTo>
                <a:close/>
                <a:moveTo>
                  <a:pt x="104" y="0"/>
                </a:moveTo>
                <a:lnTo>
                  <a:pt x="104" y="50"/>
                </a:lnTo>
                <a:lnTo>
                  <a:pt x="47" y="50"/>
                </a:lnTo>
                <a:lnTo>
                  <a:pt x="47" y="8"/>
                </a:lnTo>
                <a:lnTo>
                  <a:pt x="104" y="0"/>
                </a:lnTo>
                <a:close/>
                <a:moveTo>
                  <a:pt x="104" y="55"/>
                </a:moveTo>
                <a:lnTo>
                  <a:pt x="104" y="105"/>
                </a:lnTo>
                <a:lnTo>
                  <a:pt x="47" y="97"/>
                </a:lnTo>
                <a:lnTo>
                  <a:pt x="47" y="55"/>
                </a:lnTo>
                <a:lnTo>
                  <a:pt x="104" y="5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9" name="Freeform 347"/>
          <p:cNvSpPr>
            <a:spLocks noEditPoints="1"/>
          </p:cNvSpPr>
          <p:nvPr/>
        </p:nvSpPr>
        <p:spPr bwMode="auto">
          <a:xfrm>
            <a:off x="7769468" y="5262224"/>
            <a:ext cx="190143" cy="226876"/>
          </a:xfrm>
          <a:custGeom>
            <a:avLst/>
            <a:gdLst>
              <a:gd name="T0" fmla="*/ 17 w 133"/>
              <a:gd name="T1" fmla="*/ 54 h 158"/>
              <a:gd name="T2" fmla="*/ 20 w 133"/>
              <a:gd name="T3" fmla="*/ 102 h 158"/>
              <a:gd name="T4" fmla="*/ 10 w 133"/>
              <a:gd name="T5" fmla="*/ 111 h 158"/>
              <a:gd name="T6" fmla="*/ 0 w 133"/>
              <a:gd name="T7" fmla="*/ 102 h 158"/>
              <a:gd name="T8" fmla="*/ 3 w 133"/>
              <a:gd name="T9" fmla="*/ 54 h 158"/>
              <a:gd name="T10" fmla="*/ 88 w 133"/>
              <a:gd name="T11" fmla="*/ 15 h 158"/>
              <a:gd name="T12" fmla="*/ 111 w 133"/>
              <a:gd name="T13" fmla="*/ 50 h 158"/>
              <a:gd name="T14" fmla="*/ 29 w 133"/>
              <a:gd name="T15" fmla="*/ 29 h 158"/>
              <a:gd name="T16" fmla="*/ 39 w 133"/>
              <a:gd name="T17" fmla="*/ 2 h 158"/>
              <a:gd name="T18" fmla="*/ 41 w 133"/>
              <a:gd name="T19" fmla="*/ 1 h 158"/>
              <a:gd name="T20" fmla="*/ 67 w 133"/>
              <a:gd name="T21" fmla="*/ 10 h 158"/>
              <a:gd name="T22" fmla="*/ 93 w 133"/>
              <a:gd name="T23" fmla="*/ 1 h 158"/>
              <a:gd name="T24" fmla="*/ 95 w 133"/>
              <a:gd name="T25" fmla="*/ 2 h 158"/>
              <a:gd name="T26" fmla="*/ 110 w 133"/>
              <a:gd name="T27" fmla="*/ 53 h 158"/>
              <a:gd name="T28" fmla="*/ 107 w 133"/>
              <a:gd name="T29" fmla="*/ 123 h 158"/>
              <a:gd name="T30" fmla="*/ 93 w 133"/>
              <a:gd name="T31" fmla="*/ 126 h 158"/>
              <a:gd name="T32" fmla="*/ 90 w 133"/>
              <a:gd name="T33" fmla="*/ 155 h 158"/>
              <a:gd name="T34" fmla="*/ 76 w 133"/>
              <a:gd name="T35" fmla="*/ 155 h 158"/>
              <a:gd name="T36" fmla="*/ 73 w 133"/>
              <a:gd name="T37" fmla="*/ 126 h 158"/>
              <a:gd name="T38" fmla="*/ 60 w 133"/>
              <a:gd name="T39" fmla="*/ 148 h 158"/>
              <a:gd name="T40" fmla="*/ 51 w 133"/>
              <a:gd name="T41" fmla="*/ 158 h 158"/>
              <a:gd name="T42" fmla="*/ 41 w 133"/>
              <a:gd name="T43" fmla="*/ 148 h 158"/>
              <a:gd name="T44" fmla="*/ 34 w 133"/>
              <a:gd name="T45" fmla="*/ 126 h 158"/>
              <a:gd name="T46" fmla="*/ 23 w 133"/>
              <a:gd name="T47" fmla="*/ 116 h 158"/>
              <a:gd name="T48" fmla="*/ 110 w 133"/>
              <a:gd name="T49" fmla="*/ 53 h 158"/>
              <a:gd name="T50" fmla="*/ 47 w 133"/>
              <a:gd name="T51" fmla="*/ 34 h 158"/>
              <a:gd name="T52" fmla="*/ 51 w 133"/>
              <a:gd name="T53" fmla="*/ 30 h 158"/>
              <a:gd name="T54" fmla="*/ 47 w 133"/>
              <a:gd name="T55" fmla="*/ 26 h 158"/>
              <a:gd name="T56" fmla="*/ 43 w 133"/>
              <a:gd name="T57" fmla="*/ 30 h 158"/>
              <a:gd name="T58" fmla="*/ 84 w 133"/>
              <a:gd name="T59" fmla="*/ 33 h 158"/>
              <a:gd name="T60" fmla="*/ 89 w 133"/>
              <a:gd name="T61" fmla="*/ 33 h 158"/>
              <a:gd name="T62" fmla="*/ 89 w 133"/>
              <a:gd name="T63" fmla="*/ 28 h 158"/>
              <a:gd name="T64" fmla="*/ 84 w 133"/>
              <a:gd name="T65" fmla="*/ 28 h 158"/>
              <a:gd name="T66" fmla="*/ 84 w 133"/>
              <a:gd name="T67" fmla="*/ 33 h 158"/>
              <a:gd name="T68" fmla="*/ 133 w 133"/>
              <a:gd name="T69" fmla="*/ 102 h 158"/>
              <a:gd name="T70" fmla="*/ 124 w 133"/>
              <a:gd name="T71" fmla="*/ 111 h 158"/>
              <a:gd name="T72" fmla="*/ 114 w 133"/>
              <a:gd name="T73" fmla="*/ 102 h 158"/>
              <a:gd name="T74" fmla="*/ 117 w 133"/>
              <a:gd name="T75" fmla="*/ 54 h 158"/>
              <a:gd name="T76" fmla="*/ 131 w 133"/>
              <a:gd name="T77" fmla="*/ 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158">
                <a:moveTo>
                  <a:pt x="10" y="51"/>
                </a:moveTo>
                <a:cubicBezTo>
                  <a:pt x="13" y="51"/>
                  <a:pt x="15" y="52"/>
                  <a:pt x="17" y="54"/>
                </a:cubicBezTo>
                <a:cubicBezTo>
                  <a:pt x="19" y="56"/>
                  <a:pt x="20" y="58"/>
                  <a:pt x="20" y="61"/>
                </a:cubicBezTo>
                <a:cubicBezTo>
                  <a:pt x="20" y="102"/>
                  <a:pt x="20" y="102"/>
                  <a:pt x="20" y="102"/>
                </a:cubicBezTo>
                <a:cubicBezTo>
                  <a:pt x="20" y="104"/>
                  <a:pt x="19" y="107"/>
                  <a:pt x="17" y="108"/>
                </a:cubicBezTo>
                <a:cubicBezTo>
                  <a:pt x="15" y="110"/>
                  <a:pt x="13" y="111"/>
                  <a:pt x="10" y="111"/>
                </a:cubicBezTo>
                <a:cubicBezTo>
                  <a:pt x="7" y="111"/>
                  <a:pt x="5" y="110"/>
                  <a:pt x="3" y="108"/>
                </a:cubicBezTo>
                <a:cubicBezTo>
                  <a:pt x="1" y="107"/>
                  <a:pt x="0" y="104"/>
                  <a:pt x="0" y="102"/>
                </a:cubicBezTo>
                <a:cubicBezTo>
                  <a:pt x="0" y="61"/>
                  <a:pt x="0" y="61"/>
                  <a:pt x="0" y="61"/>
                </a:cubicBezTo>
                <a:cubicBezTo>
                  <a:pt x="0" y="58"/>
                  <a:pt x="1" y="56"/>
                  <a:pt x="3" y="54"/>
                </a:cubicBezTo>
                <a:cubicBezTo>
                  <a:pt x="5" y="52"/>
                  <a:pt x="7" y="51"/>
                  <a:pt x="10" y="51"/>
                </a:cubicBezTo>
                <a:close/>
                <a:moveTo>
                  <a:pt x="88" y="15"/>
                </a:moveTo>
                <a:cubicBezTo>
                  <a:pt x="95" y="18"/>
                  <a:pt x="100" y="23"/>
                  <a:pt x="105" y="29"/>
                </a:cubicBezTo>
                <a:cubicBezTo>
                  <a:pt x="109" y="35"/>
                  <a:pt x="111" y="42"/>
                  <a:pt x="111" y="50"/>
                </a:cubicBezTo>
                <a:cubicBezTo>
                  <a:pt x="23" y="50"/>
                  <a:pt x="23" y="50"/>
                  <a:pt x="23" y="50"/>
                </a:cubicBezTo>
                <a:cubicBezTo>
                  <a:pt x="23" y="42"/>
                  <a:pt x="25" y="35"/>
                  <a:pt x="29" y="29"/>
                </a:cubicBezTo>
                <a:cubicBezTo>
                  <a:pt x="33" y="23"/>
                  <a:pt x="39" y="18"/>
                  <a:pt x="45" y="15"/>
                </a:cubicBezTo>
                <a:cubicBezTo>
                  <a:pt x="39" y="2"/>
                  <a:pt x="39" y="2"/>
                  <a:pt x="39" y="2"/>
                </a:cubicBezTo>
                <a:cubicBezTo>
                  <a:pt x="38" y="2"/>
                  <a:pt x="38" y="1"/>
                  <a:pt x="39" y="0"/>
                </a:cubicBezTo>
                <a:cubicBezTo>
                  <a:pt x="40" y="0"/>
                  <a:pt x="41" y="0"/>
                  <a:pt x="41" y="1"/>
                </a:cubicBezTo>
                <a:cubicBezTo>
                  <a:pt x="48" y="14"/>
                  <a:pt x="48" y="14"/>
                  <a:pt x="48" y="14"/>
                </a:cubicBezTo>
                <a:cubicBezTo>
                  <a:pt x="54" y="11"/>
                  <a:pt x="60" y="10"/>
                  <a:pt x="67" y="10"/>
                </a:cubicBezTo>
                <a:cubicBezTo>
                  <a:pt x="74" y="10"/>
                  <a:pt x="80" y="11"/>
                  <a:pt x="86" y="14"/>
                </a:cubicBezTo>
                <a:cubicBezTo>
                  <a:pt x="93" y="1"/>
                  <a:pt x="93" y="1"/>
                  <a:pt x="93" y="1"/>
                </a:cubicBezTo>
                <a:cubicBezTo>
                  <a:pt x="93" y="0"/>
                  <a:pt x="94" y="0"/>
                  <a:pt x="95" y="0"/>
                </a:cubicBezTo>
                <a:cubicBezTo>
                  <a:pt x="95" y="1"/>
                  <a:pt x="96" y="2"/>
                  <a:pt x="95" y="2"/>
                </a:cubicBezTo>
                <a:lnTo>
                  <a:pt x="88" y="15"/>
                </a:lnTo>
                <a:close/>
                <a:moveTo>
                  <a:pt x="110" y="53"/>
                </a:moveTo>
                <a:cubicBezTo>
                  <a:pt x="110" y="116"/>
                  <a:pt x="110" y="116"/>
                  <a:pt x="110" y="116"/>
                </a:cubicBezTo>
                <a:cubicBezTo>
                  <a:pt x="110" y="119"/>
                  <a:pt x="109" y="121"/>
                  <a:pt x="107" y="123"/>
                </a:cubicBezTo>
                <a:cubicBezTo>
                  <a:pt x="105" y="125"/>
                  <a:pt x="103" y="126"/>
                  <a:pt x="100" y="126"/>
                </a:cubicBezTo>
                <a:cubicBezTo>
                  <a:pt x="93" y="126"/>
                  <a:pt x="93" y="126"/>
                  <a:pt x="93" y="126"/>
                </a:cubicBezTo>
                <a:cubicBezTo>
                  <a:pt x="93" y="148"/>
                  <a:pt x="93" y="148"/>
                  <a:pt x="93" y="148"/>
                </a:cubicBezTo>
                <a:cubicBezTo>
                  <a:pt x="93" y="151"/>
                  <a:pt x="92" y="153"/>
                  <a:pt x="90" y="155"/>
                </a:cubicBezTo>
                <a:cubicBezTo>
                  <a:pt x="88" y="157"/>
                  <a:pt x="86" y="158"/>
                  <a:pt x="83" y="158"/>
                </a:cubicBezTo>
                <a:cubicBezTo>
                  <a:pt x="80" y="158"/>
                  <a:pt x="78" y="157"/>
                  <a:pt x="76" y="155"/>
                </a:cubicBezTo>
                <a:cubicBezTo>
                  <a:pt x="74" y="153"/>
                  <a:pt x="73" y="151"/>
                  <a:pt x="73" y="148"/>
                </a:cubicBezTo>
                <a:cubicBezTo>
                  <a:pt x="73" y="126"/>
                  <a:pt x="73" y="126"/>
                  <a:pt x="73" y="126"/>
                </a:cubicBezTo>
                <a:cubicBezTo>
                  <a:pt x="60" y="126"/>
                  <a:pt x="60" y="126"/>
                  <a:pt x="60" y="126"/>
                </a:cubicBezTo>
                <a:cubicBezTo>
                  <a:pt x="60" y="148"/>
                  <a:pt x="60" y="148"/>
                  <a:pt x="60" y="148"/>
                </a:cubicBezTo>
                <a:cubicBezTo>
                  <a:pt x="60" y="151"/>
                  <a:pt x="59" y="153"/>
                  <a:pt x="58" y="155"/>
                </a:cubicBezTo>
                <a:cubicBezTo>
                  <a:pt x="56" y="157"/>
                  <a:pt x="53" y="158"/>
                  <a:pt x="51" y="158"/>
                </a:cubicBezTo>
                <a:cubicBezTo>
                  <a:pt x="48" y="158"/>
                  <a:pt x="46" y="157"/>
                  <a:pt x="44" y="155"/>
                </a:cubicBezTo>
                <a:cubicBezTo>
                  <a:pt x="42" y="153"/>
                  <a:pt x="41" y="151"/>
                  <a:pt x="41" y="148"/>
                </a:cubicBezTo>
                <a:cubicBezTo>
                  <a:pt x="41" y="126"/>
                  <a:pt x="41" y="126"/>
                  <a:pt x="41" y="126"/>
                </a:cubicBezTo>
                <a:cubicBezTo>
                  <a:pt x="34" y="126"/>
                  <a:pt x="34" y="126"/>
                  <a:pt x="34" y="126"/>
                </a:cubicBezTo>
                <a:cubicBezTo>
                  <a:pt x="31" y="126"/>
                  <a:pt x="29" y="125"/>
                  <a:pt x="27" y="123"/>
                </a:cubicBezTo>
                <a:cubicBezTo>
                  <a:pt x="25" y="121"/>
                  <a:pt x="23" y="119"/>
                  <a:pt x="23" y="116"/>
                </a:cubicBezTo>
                <a:cubicBezTo>
                  <a:pt x="23" y="53"/>
                  <a:pt x="23" y="53"/>
                  <a:pt x="23" y="53"/>
                </a:cubicBezTo>
                <a:lnTo>
                  <a:pt x="110" y="53"/>
                </a:lnTo>
                <a:close/>
                <a:moveTo>
                  <a:pt x="44" y="33"/>
                </a:moveTo>
                <a:cubicBezTo>
                  <a:pt x="45" y="34"/>
                  <a:pt x="46" y="34"/>
                  <a:pt x="47" y="34"/>
                </a:cubicBezTo>
                <a:cubicBezTo>
                  <a:pt x="48" y="34"/>
                  <a:pt x="49" y="34"/>
                  <a:pt x="50" y="33"/>
                </a:cubicBezTo>
                <a:cubicBezTo>
                  <a:pt x="50" y="32"/>
                  <a:pt x="51" y="31"/>
                  <a:pt x="51" y="30"/>
                </a:cubicBezTo>
                <a:cubicBezTo>
                  <a:pt x="51" y="29"/>
                  <a:pt x="50" y="28"/>
                  <a:pt x="50" y="28"/>
                </a:cubicBezTo>
                <a:cubicBezTo>
                  <a:pt x="49" y="27"/>
                  <a:pt x="48" y="26"/>
                  <a:pt x="47" y="26"/>
                </a:cubicBezTo>
                <a:cubicBezTo>
                  <a:pt x="46" y="26"/>
                  <a:pt x="45" y="27"/>
                  <a:pt x="44" y="28"/>
                </a:cubicBezTo>
                <a:cubicBezTo>
                  <a:pt x="44" y="28"/>
                  <a:pt x="43" y="29"/>
                  <a:pt x="43" y="30"/>
                </a:cubicBezTo>
                <a:cubicBezTo>
                  <a:pt x="43" y="31"/>
                  <a:pt x="44" y="32"/>
                  <a:pt x="44" y="33"/>
                </a:cubicBezTo>
                <a:close/>
                <a:moveTo>
                  <a:pt x="84" y="33"/>
                </a:moveTo>
                <a:cubicBezTo>
                  <a:pt x="85" y="34"/>
                  <a:pt x="86" y="34"/>
                  <a:pt x="87" y="34"/>
                </a:cubicBezTo>
                <a:cubicBezTo>
                  <a:pt x="88" y="34"/>
                  <a:pt x="89" y="34"/>
                  <a:pt x="89" y="33"/>
                </a:cubicBezTo>
                <a:cubicBezTo>
                  <a:pt x="90" y="32"/>
                  <a:pt x="90" y="31"/>
                  <a:pt x="90" y="30"/>
                </a:cubicBezTo>
                <a:cubicBezTo>
                  <a:pt x="90" y="29"/>
                  <a:pt x="90" y="28"/>
                  <a:pt x="89" y="28"/>
                </a:cubicBezTo>
                <a:cubicBezTo>
                  <a:pt x="89" y="27"/>
                  <a:pt x="88" y="26"/>
                  <a:pt x="87" y="26"/>
                </a:cubicBezTo>
                <a:cubicBezTo>
                  <a:pt x="86" y="26"/>
                  <a:pt x="85" y="27"/>
                  <a:pt x="84" y="28"/>
                </a:cubicBezTo>
                <a:cubicBezTo>
                  <a:pt x="84" y="28"/>
                  <a:pt x="83" y="29"/>
                  <a:pt x="83" y="30"/>
                </a:cubicBezTo>
                <a:cubicBezTo>
                  <a:pt x="83" y="31"/>
                  <a:pt x="84" y="32"/>
                  <a:pt x="84" y="33"/>
                </a:cubicBezTo>
                <a:close/>
                <a:moveTo>
                  <a:pt x="133" y="61"/>
                </a:moveTo>
                <a:cubicBezTo>
                  <a:pt x="133" y="102"/>
                  <a:pt x="133" y="102"/>
                  <a:pt x="133" y="102"/>
                </a:cubicBezTo>
                <a:cubicBezTo>
                  <a:pt x="133" y="104"/>
                  <a:pt x="133" y="107"/>
                  <a:pt x="131" y="108"/>
                </a:cubicBezTo>
                <a:cubicBezTo>
                  <a:pt x="129" y="110"/>
                  <a:pt x="126" y="111"/>
                  <a:pt x="124" y="111"/>
                </a:cubicBezTo>
                <a:cubicBezTo>
                  <a:pt x="121" y="111"/>
                  <a:pt x="119" y="110"/>
                  <a:pt x="117" y="108"/>
                </a:cubicBezTo>
                <a:cubicBezTo>
                  <a:pt x="115" y="107"/>
                  <a:pt x="114" y="104"/>
                  <a:pt x="114" y="102"/>
                </a:cubicBezTo>
                <a:cubicBezTo>
                  <a:pt x="114" y="61"/>
                  <a:pt x="114" y="61"/>
                  <a:pt x="114" y="61"/>
                </a:cubicBezTo>
                <a:cubicBezTo>
                  <a:pt x="114" y="58"/>
                  <a:pt x="115" y="56"/>
                  <a:pt x="117" y="54"/>
                </a:cubicBezTo>
                <a:cubicBezTo>
                  <a:pt x="119" y="52"/>
                  <a:pt x="121" y="51"/>
                  <a:pt x="124" y="51"/>
                </a:cubicBezTo>
                <a:cubicBezTo>
                  <a:pt x="126" y="51"/>
                  <a:pt x="129" y="52"/>
                  <a:pt x="131" y="54"/>
                </a:cubicBezTo>
                <a:cubicBezTo>
                  <a:pt x="133" y="56"/>
                  <a:pt x="133" y="58"/>
                  <a:pt x="133"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0" name="Freeform 348"/>
          <p:cNvSpPr>
            <a:spLocks noEditPoints="1"/>
          </p:cNvSpPr>
          <p:nvPr/>
        </p:nvSpPr>
        <p:spPr bwMode="auto">
          <a:xfrm>
            <a:off x="8024430" y="5244938"/>
            <a:ext cx="205268" cy="244161"/>
          </a:xfrm>
          <a:custGeom>
            <a:avLst/>
            <a:gdLst>
              <a:gd name="T0" fmla="*/ 140 w 144"/>
              <a:gd name="T1" fmla="*/ 150 h 170"/>
              <a:gd name="T2" fmla="*/ 114 w 144"/>
              <a:gd name="T3" fmla="*/ 168 h 170"/>
              <a:gd name="T4" fmla="*/ 88 w 144"/>
              <a:gd name="T5" fmla="*/ 161 h 170"/>
              <a:gd name="T6" fmla="*/ 48 w 144"/>
              <a:gd name="T7" fmla="*/ 168 h 170"/>
              <a:gd name="T8" fmla="*/ 6 w 144"/>
              <a:gd name="T9" fmla="*/ 160 h 170"/>
              <a:gd name="T10" fmla="*/ 2 w 144"/>
              <a:gd name="T11" fmla="*/ 137 h 170"/>
              <a:gd name="T12" fmla="*/ 19 w 144"/>
              <a:gd name="T13" fmla="*/ 120 h 170"/>
              <a:gd name="T14" fmla="*/ 6 w 144"/>
              <a:gd name="T15" fmla="*/ 142 h 170"/>
              <a:gd name="T16" fmla="*/ 15 w 144"/>
              <a:gd name="T17" fmla="*/ 159 h 170"/>
              <a:gd name="T18" fmla="*/ 52 w 144"/>
              <a:gd name="T19" fmla="*/ 158 h 170"/>
              <a:gd name="T20" fmla="*/ 20 w 144"/>
              <a:gd name="T21" fmla="*/ 116 h 170"/>
              <a:gd name="T22" fmla="*/ 30 w 144"/>
              <a:gd name="T23" fmla="*/ 85 h 170"/>
              <a:gd name="T24" fmla="*/ 59 w 144"/>
              <a:gd name="T25" fmla="*/ 2 h 170"/>
              <a:gd name="T26" fmla="*/ 102 w 144"/>
              <a:gd name="T27" fmla="*/ 51 h 170"/>
              <a:gd name="T28" fmla="*/ 127 w 144"/>
              <a:gd name="T29" fmla="*/ 120 h 170"/>
              <a:gd name="T30" fmla="*/ 108 w 144"/>
              <a:gd name="T31" fmla="*/ 128 h 170"/>
              <a:gd name="T32" fmla="*/ 98 w 144"/>
              <a:gd name="T33" fmla="*/ 134 h 170"/>
              <a:gd name="T34" fmla="*/ 133 w 144"/>
              <a:gd name="T35" fmla="*/ 151 h 170"/>
              <a:gd name="T36" fmla="*/ 129 w 144"/>
              <a:gd name="T37" fmla="*/ 128 h 170"/>
              <a:gd name="T38" fmla="*/ 139 w 144"/>
              <a:gd name="T39" fmla="*/ 139 h 170"/>
              <a:gd name="T40" fmla="*/ 115 w 144"/>
              <a:gd name="T41" fmla="*/ 104 h 170"/>
              <a:gd name="T42" fmla="*/ 113 w 144"/>
              <a:gd name="T43" fmla="*/ 91 h 170"/>
              <a:gd name="T44" fmla="*/ 104 w 144"/>
              <a:gd name="T45" fmla="*/ 110 h 170"/>
              <a:gd name="T46" fmla="*/ 96 w 144"/>
              <a:gd name="T47" fmla="*/ 78 h 170"/>
              <a:gd name="T48" fmla="*/ 86 w 144"/>
              <a:gd name="T49" fmla="*/ 50 h 170"/>
              <a:gd name="T50" fmla="*/ 74 w 144"/>
              <a:gd name="T51" fmla="*/ 33 h 170"/>
              <a:gd name="T52" fmla="*/ 87 w 144"/>
              <a:gd name="T53" fmla="*/ 37 h 170"/>
              <a:gd name="T54" fmla="*/ 70 w 144"/>
              <a:gd name="T55" fmla="*/ 37 h 170"/>
              <a:gd name="T56" fmla="*/ 57 w 144"/>
              <a:gd name="T57" fmla="*/ 25 h 170"/>
              <a:gd name="T58" fmla="*/ 56 w 144"/>
              <a:gd name="T59" fmla="*/ 40 h 170"/>
              <a:gd name="T60" fmla="*/ 60 w 144"/>
              <a:gd name="T61" fmla="*/ 32 h 170"/>
              <a:gd name="T62" fmla="*/ 52 w 144"/>
              <a:gd name="T63" fmla="*/ 47 h 170"/>
              <a:gd name="T64" fmla="*/ 71 w 144"/>
              <a:gd name="T65" fmla="*/ 52 h 170"/>
              <a:gd name="T66" fmla="*/ 84 w 144"/>
              <a:gd name="T67" fmla="*/ 48 h 170"/>
              <a:gd name="T68" fmla="*/ 58 w 144"/>
              <a:gd name="T69" fmla="*/ 56 h 170"/>
              <a:gd name="T70" fmla="*/ 75 w 144"/>
              <a:gd name="T71" fmla="*/ 56 h 170"/>
              <a:gd name="T72" fmla="*/ 82 w 144"/>
              <a:gd name="T73" fmla="*/ 55 h 170"/>
              <a:gd name="T74" fmla="*/ 72 w 144"/>
              <a:gd name="T75" fmla="*/ 62 h 170"/>
              <a:gd name="T76" fmla="*/ 51 w 144"/>
              <a:gd name="T77" fmla="*/ 63 h 170"/>
              <a:gd name="T78" fmla="*/ 37 w 144"/>
              <a:gd name="T79" fmla="*/ 108 h 170"/>
              <a:gd name="T80" fmla="*/ 30 w 144"/>
              <a:gd name="T81" fmla="*/ 99 h 170"/>
              <a:gd name="T82" fmla="*/ 56 w 144"/>
              <a:gd name="T83" fmla="*/ 138 h 170"/>
              <a:gd name="T84" fmla="*/ 57 w 144"/>
              <a:gd name="T85" fmla="*/ 152 h 170"/>
              <a:gd name="T86" fmla="*/ 74 w 144"/>
              <a:gd name="T87" fmla="*/ 151 h 170"/>
              <a:gd name="T88" fmla="*/ 94 w 144"/>
              <a:gd name="T89" fmla="*/ 159 h 170"/>
              <a:gd name="T90" fmla="*/ 103 w 144"/>
              <a:gd name="T91" fmla="*/ 119 h 170"/>
              <a:gd name="T92" fmla="*/ 37 w 144"/>
              <a:gd name="T93" fmla="*/ 82 h 170"/>
              <a:gd name="T94" fmla="*/ 37 w 144"/>
              <a:gd name="T95" fmla="*/ 83 h 170"/>
              <a:gd name="T96" fmla="*/ 37 w 144"/>
              <a:gd name="T97" fmla="*/ 81 h 170"/>
              <a:gd name="T98" fmla="*/ 58 w 144"/>
              <a:gd name="T99" fmla="*/ 35 h 170"/>
              <a:gd name="T100" fmla="*/ 60 w 144"/>
              <a:gd name="T101" fmla="*/ 40 h 170"/>
              <a:gd name="T102" fmla="*/ 71 w 144"/>
              <a:gd name="T103" fmla="*/ 40 h 170"/>
              <a:gd name="T104" fmla="*/ 79 w 144"/>
              <a:gd name="T105" fmla="*/ 32 h 170"/>
              <a:gd name="T106" fmla="*/ 86 w 144"/>
              <a:gd name="T107" fmla="*/ 12 h 170"/>
              <a:gd name="T108" fmla="*/ 81 w 144"/>
              <a:gd name="T109" fmla="*/ 14 h 170"/>
              <a:gd name="T110" fmla="*/ 85 w 144"/>
              <a:gd name="T111" fmla="*/ 14 h 170"/>
              <a:gd name="T112" fmla="*/ 95 w 144"/>
              <a:gd name="T113" fmla="*/ 53 h 170"/>
              <a:gd name="T114" fmla="*/ 93 w 144"/>
              <a:gd name="T115" fmla="*/ 5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 h="170">
                <a:moveTo>
                  <a:pt x="140" y="140"/>
                </a:moveTo>
                <a:cubicBezTo>
                  <a:pt x="142" y="141"/>
                  <a:pt x="143" y="141"/>
                  <a:pt x="143" y="142"/>
                </a:cubicBezTo>
                <a:cubicBezTo>
                  <a:pt x="144" y="143"/>
                  <a:pt x="144" y="144"/>
                  <a:pt x="144" y="144"/>
                </a:cubicBezTo>
                <a:cubicBezTo>
                  <a:pt x="144" y="145"/>
                  <a:pt x="144" y="146"/>
                  <a:pt x="144" y="146"/>
                </a:cubicBezTo>
                <a:cubicBezTo>
                  <a:pt x="144" y="147"/>
                  <a:pt x="143" y="148"/>
                  <a:pt x="143" y="149"/>
                </a:cubicBezTo>
                <a:cubicBezTo>
                  <a:pt x="142" y="149"/>
                  <a:pt x="141" y="150"/>
                  <a:pt x="140" y="150"/>
                </a:cubicBezTo>
                <a:cubicBezTo>
                  <a:pt x="140" y="151"/>
                  <a:pt x="139" y="152"/>
                  <a:pt x="138" y="152"/>
                </a:cubicBezTo>
                <a:cubicBezTo>
                  <a:pt x="136" y="153"/>
                  <a:pt x="135" y="153"/>
                  <a:pt x="135" y="154"/>
                </a:cubicBezTo>
                <a:cubicBezTo>
                  <a:pt x="134" y="154"/>
                  <a:pt x="133" y="155"/>
                  <a:pt x="132" y="155"/>
                </a:cubicBezTo>
                <a:cubicBezTo>
                  <a:pt x="130" y="156"/>
                  <a:pt x="130" y="156"/>
                  <a:pt x="129" y="156"/>
                </a:cubicBezTo>
                <a:cubicBezTo>
                  <a:pt x="127" y="158"/>
                  <a:pt x="124" y="159"/>
                  <a:pt x="121" y="162"/>
                </a:cubicBezTo>
                <a:cubicBezTo>
                  <a:pt x="118" y="164"/>
                  <a:pt x="116" y="166"/>
                  <a:pt x="114" y="168"/>
                </a:cubicBezTo>
                <a:cubicBezTo>
                  <a:pt x="113" y="169"/>
                  <a:pt x="111" y="169"/>
                  <a:pt x="107" y="170"/>
                </a:cubicBezTo>
                <a:cubicBezTo>
                  <a:pt x="104" y="170"/>
                  <a:pt x="101" y="169"/>
                  <a:pt x="99" y="168"/>
                </a:cubicBezTo>
                <a:cubicBezTo>
                  <a:pt x="98" y="168"/>
                  <a:pt x="97" y="167"/>
                  <a:pt x="96" y="166"/>
                </a:cubicBezTo>
                <a:cubicBezTo>
                  <a:pt x="95" y="165"/>
                  <a:pt x="95" y="164"/>
                  <a:pt x="95" y="164"/>
                </a:cubicBezTo>
                <a:cubicBezTo>
                  <a:pt x="94" y="163"/>
                  <a:pt x="94" y="162"/>
                  <a:pt x="93" y="162"/>
                </a:cubicBezTo>
                <a:cubicBezTo>
                  <a:pt x="91" y="161"/>
                  <a:pt x="90" y="161"/>
                  <a:pt x="88" y="161"/>
                </a:cubicBezTo>
                <a:cubicBezTo>
                  <a:pt x="85" y="161"/>
                  <a:pt x="81" y="161"/>
                  <a:pt x="76" y="161"/>
                </a:cubicBezTo>
                <a:cubicBezTo>
                  <a:pt x="75" y="161"/>
                  <a:pt x="73" y="161"/>
                  <a:pt x="70" y="161"/>
                </a:cubicBezTo>
                <a:cubicBezTo>
                  <a:pt x="68" y="161"/>
                  <a:pt x="66" y="161"/>
                  <a:pt x="65" y="161"/>
                </a:cubicBezTo>
                <a:cubicBezTo>
                  <a:pt x="62" y="161"/>
                  <a:pt x="60" y="162"/>
                  <a:pt x="57" y="163"/>
                </a:cubicBezTo>
                <a:cubicBezTo>
                  <a:pt x="55" y="163"/>
                  <a:pt x="53" y="164"/>
                  <a:pt x="52" y="165"/>
                </a:cubicBezTo>
                <a:cubicBezTo>
                  <a:pt x="51" y="166"/>
                  <a:pt x="50" y="167"/>
                  <a:pt x="48" y="168"/>
                </a:cubicBezTo>
                <a:cubicBezTo>
                  <a:pt x="47" y="169"/>
                  <a:pt x="45" y="169"/>
                  <a:pt x="43" y="169"/>
                </a:cubicBezTo>
                <a:cubicBezTo>
                  <a:pt x="41" y="169"/>
                  <a:pt x="38" y="168"/>
                  <a:pt x="33" y="166"/>
                </a:cubicBezTo>
                <a:cubicBezTo>
                  <a:pt x="27" y="164"/>
                  <a:pt x="23" y="163"/>
                  <a:pt x="19" y="162"/>
                </a:cubicBezTo>
                <a:cubicBezTo>
                  <a:pt x="18" y="162"/>
                  <a:pt x="16" y="162"/>
                  <a:pt x="14" y="161"/>
                </a:cubicBezTo>
                <a:cubicBezTo>
                  <a:pt x="12" y="161"/>
                  <a:pt x="10" y="161"/>
                  <a:pt x="9" y="160"/>
                </a:cubicBezTo>
                <a:cubicBezTo>
                  <a:pt x="8" y="160"/>
                  <a:pt x="7" y="160"/>
                  <a:pt x="6" y="160"/>
                </a:cubicBezTo>
                <a:cubicBezTo>
                  <a:pt x="4" y="159"/>
                  <a:pt x="3" y="159"/>
                  <a:pt x="2" y="158"/>
                </a:cubicBezTo>
                <a:cubicBezTo>
                  <a:pt x="2" y="158"/>
                  <a:pt x="1" y="157"/>
                  <a:pt x="1" y="156"/>
                </a:cubicBezTo>
                <a:cubicBezTo>
                  <a:pt x="0" y="155"/>
                  <a:pt x="0" y="153"/>
                  <a:pt x="1" y="150"/>
                </a:cubicBezTo>
                <a:cubicBezTo>
                  <a:pt x="3" y="147"/>
                  <a:pt x="3" y="146"/>
                  <a:pt x="3" y="145"/>
                </a:cubicBezTo>
                <a:cubicBezTo>
                  <a:pt x="3" y="144"/>
                  <a:pt x="3" y="143"/>
                  <a:pt x="3" y="141"/>
                </a:cubicBezTo>
                <a:cubicBezTo>
                  <a:pt x="2" y="140"/>
                  <a:pt x="2" y="138"/>
                  <a:pt x="2" y="137"/>
                </a:cubicBezTo>
                <a:cubicBezTo>
                  <a:pt x="2" y="136"/>
                  <a:pt x="1" y="135"/>
                  <a:pt x="1" y="134"/>
                </a:cubicBezTo>
                <a:cubicBezTo>
                  <a:pt x="1" y="132"/>
                  <a:pt x="2" y="132"/>
                  <a:pt x="2" y="131"/>
                </a:cubicBezTo>
                <a:cubicBezTo>
                  <a:pt x="3" y="130"/>
                  <a:pt x="5" y="130"/>
                  <a:pt x="8" y="130"/>
                </a:cubicBezTo>
                <a:cubicBezTo>
                  <a:pt x="11" y="130"/>
                  <a:pt x="12" y="129"/>
                  <a:pt x="13" y="129"/>
                </a:cubicBezTo>
                <a:cubicBezTo>
                  <a:pt x="15" y="127"/>
                  <a:pt x="17" y="126"/>
                  <a:pt x="17" y="125"/>
                </a:cubicBezTo>
                <a:cubicBezTo>
                  <a:pt x="18" y="124"/>
                  <a:pt x="19" y="123"/>
                  <a:pt x="19" y="120"/>
                </a:cubicBezTo>
                <a:cubicBezTo>
                  <a:pt x="20" y="125"/>
                  <a:pt x="19" y="128"/>
                  <a:pt x="16" y="130"/>
                </a:cubicBezTo>
                <a:cubicBezTo>
                  <a:pt x="14" y="132"/>
                  <a:pt x="11" y="132"/>
                  <a:pt x="8" y="132"/>
                </a:cubicBezTo>
                <a:cubicBezTo>
                  <a:pt x="6" y="132"/>
                  <a:pt x="4" y="132"/>
                  <a:pt x="4" y="133"/>
                </a:cubicBezTo>
                <a:cubicBezTo>
                  <a:pt x="3" y="134"/>
                  <a:pt x="3" y="136"/>
                  <a:pt x="4" y="138"/>
                </a:cubicBezTo>
                <a:cubicBezTo>
                  <a:pt x="4" y="139"/>
                  <a:pt x="5" y="139"/>
                  <a:pt x="5" y="140"/>
                </a:cubicBezTo>
                <a:cubicBezTo>
                  <a:pt x="5" y="141"/>
                  <a:pt x="6" y="141"/>
                  <a:pt x="6" y="142"/>
                </a:cubicBezTo>
                <a:cubicBezTo>
                  <a:pt x="6" y="142"/>
                  <a:pt x="6" y="143"/>
                  <a:pt x="6" y="143"/>
                </a:cubicBezTo>
                <a:cubicBezTo>
                  <a:pt x="6" y="144"/>
                  <a:pt x="6" y="145"/>
                  <a:pt x="6" y="145"/>
                </a:cubicBezTo>
                <a:cubicBezTo>
                  <a:pt x="6" y="146"/>
                  <a:pt x="6" y="148"/>
                  <a:pt x="5" y="150"/>
                </a:cubicBezTo>
                <a:cubicBezTo>
                  <a:pt x="4" y="152"/>
                  <a:pt x="3" y="154"/>
                  <a:pt x="3" y="155"/>
                </a:cubicBezTo>
                <a:cubicBezTo>
                  <a:pt x="3" y="156"/>
                  <a:pt x="5" y="156"/>
                  <a:pt x="7" y="157"/>
                </a:cubicBezTo>
                <a:cubicBezTo>
                  <a:pt x="8" y="157"/>
                  <a:pt x="11" y="158"/>
                  <a:pt x="15" y="159"/>
                </a:cubicBezTo>
                <a:cubicBezTo>
                  <a:pt x="19" y="160"/>
                  <a:pt x="22" y="160"/>
                  <a:pt x="24" y="161"/>
                </a:cubicBezTo>
                <a:cubicBezTo>
                  <a:pt x="26" y="161"/>
                  <a:pt x="28" y="162"/>
                  <a:pt x="31" y="163"/>
                </a:cubicBezTo>
                <a:cubicBezTo>
                  <a:pt x="34" y="164"/>
                  <a:pt x="37" y="164"/>
                  <a:pt x="39" y="165"/>
                </a:cubicBezTo>
                <a:cubicBezTo>
                  <a:pt x="41" y="165"/>
                  <a:pt x="43" y="165"/>
                  <a:pt x="44" y="165"/>
                </a:cubicBezTo>
                <a:cubicBezTo>
                  <a:pt x="47" y="165"/>
                  <a:pt x="49" y="164"/>
                  <a:pt x="50" y="163"/>
                </a:cubicBezTo>
                <a:cubicBezTo>
                  <a:pt x="52" y="161"/>
                  <a:pt x="52" y="160"/>
                  <a:pt x="52" y="158"/>
                </a:cubicBezTo>
                <a:cubicBezTo>
                  <a:pt x="53" y="156"/>
                  <a:pt x="52" y="155"/>
                  <a:pt x="52" y="153"/>
                </a:cubicBezTo>
                <a:cubicBezTo>
                  <a:pt x="51" y="151"/>
                  <a:pt x="51" y="149"/>
                  <a:pt x="50" y="148"/>
                </a:cubicBezTo>
                <a:cubicBezTo>
                  <a:pt x="49" y="146"/>
                  <a:pt x="49" y="145"/>
                  <a:pt x="48" y="144"/>
                </a:cubicBezTo>
                <a:cubicBezTo>
                  <a:pt x="40" y="132"/>
                  <a:pt x="35" y="125"/>
                  <a:pt x="32" y="121"/>
                </a:cubicBezTo>
                <a:cubicBezTo>
                  <a:pt x="28" y="117"/>
                  <a:pt x="24" y="115"/>
                  <a:pt x="21" y="118"/>
                </a:cubicBezTo>
                <a:cubicBezTo>
                  <a:pt x="21" y="118"/>
                  <a:pt x="20" y="118"/>
                  <a:pt x="20" y="116"/>
                </a:cubicBezTo>
                <a:cubicBezTo>
                  <a:pt x="20" y="115"/>
                  <a:pt x="20" y="114"/>
                  <a:pt x="20" y="113"/>
                </a:cubicBezTo>
                <a:cubicBezTo>
                  <a:pt x="20" y="111"/>
                  <a:pt x="20" y="109"/>
                  <a:pt x="21" y="108"/>
                </a:cubicBezTo>
                <a:cubicBezTo>
                  <a:pt x="21" y="106"/>
                  <a:pt x="22" y="105"/>
                  <a:pt x="23" y="103"/>
                </a:cubicBezTo>
                <a:cubicBezTo>
                  <a:pt x="24" y="102"/>
                  <a:pt x="25" y="100"/>
                  <a:pt x="25" y="99"/>
                </a:cubicBezTo>
                <a:cubicBezTo>
                  <a:pt x="26" y="98"/>
                  <a:pt x="26" y="96"/>
                  <a:pt x="28" y="92"/>
                </a:cubicBezTo>
                <a:cubicBezTo>
                  <a:pt x="29" y="89"/>
                  <a:pt x="30" y="87"/>
                  <a:pt x="30" y="85"/>
                </a:cubicBezTo>
                <a:cubicBezTo>
                  <a:pt x="31" y="83"/>
                  <a:pt x="32" y="81"/>
                  <a:pt x="33" y="79"/>
                </a:cubicBezTo>
                <a:cubicBezTo>
                  <a:pt x="34" y="77"/>
                  <a:pt x="36" y="75"/>
                  <a:pt x="37" y="74"/>
                </a:cubicBezTo>
                <a:cubicBezTo>
                  <a:pt x="44" y="65"/>
                  <a:pt x="48" y="59"/>
                  <a:pt x="49" y="56"/>
                </a:cubicBezTo>
                <a:cubicBezTo>
                  <a:pt x="48" y="49"/>
                  <a:pt x="47" y="39"/>
                  <a:pt x="47" y="26"/>
                </a:cubicBezTo>
                <a:cubicBezTo>
                  <a:pt x="47" y="21"/>
                  <a:pt x="48" y="16"/>
                  <a:pt x="49" y="12"/>
                </a:cubicBezTo>
                <a:cubicBezTo>
                  <a:pt x="51" y="8"/>
                  <a:pt x="54" y="5"/>
                  <a:pt x="59" y="2"/>
                </a:cubicBezTo>
                <a:cubicBezTo>
                  <a:pt x="62" y="1"/>
                  <a:pt x="65" y="0"/>
                  <a:pt x="69" y="0"/>
                </a:cubicBezTo>
                <a:cubicBezTo>
                  <a:pt x="73" y="0"/>
                  <a:pt x="76" y="1"/>
                  <a:pt x="79" y="1"/>
                </a:cubicBezTo>
                <a:cubicBezTo>
                  <a:pt x="83" y="2"/>
                  <a:pt x="85" y="4"/>
                  <a:pt x="88" y="5"/>
                </a:cubicBezTo>
                <a:cubicBezTo>
                  <a:pt x="91" y="8"/>
                  <a:pt x="94" y="12"/>
                  <a:pt x="96" y="17"/>
                </a:cubicBezTo>
                <a:cubicBezTo>
                  <a:pt x="99" y="22"/>
                  <a:pt x="99" y="27"/>
                  <a:pt x="99" y="31"/>
                </a:cubicBezTo>
                <a:cubicBezTo>
                  <a:pt x="99" y="37"/>
                  <a:pt x="100" y="44"/>
                  <a:pt x="102" y="51"/>
                </a:cubicBezTo>
                <a:cubicBezTo>
                  <a:pt x="104" y="58"/>
                  <a:pt x="108" y="65"/>
                  <a:pt x="115" y="72"/>
                </a:cubicBezTo>
                <a:cubicBezTo>
                  <a:pt x="118" y="75"/>
                  <a:pt x="121" y="81"/>
                  <a:pt x="124" y="87"/>
                </a:cubicBezTo>
                <a:cubicBezTo>
                  <a:pt x="127" y="94"/>
                  <a:pt x="129" y="100"/>
                  <a:pt x="130" y="105"/>
                </a:cubicBezTo>
                <a:cubicBezTo>
                  <a:pt x="130" y="108"/>
                  <a:pt x="130" y="111"/>
                  <a:pt x="130" y="113"/>
                </a:cubicBezTo>
                <a:cubicBezTo>
                  <a:pt x="130" y="115"/>
                  <a:pt x="129" y="117"/>
                  <a:pt x="129" y="118"/>
                </a:cubicBezTo>
                <a:cubicBezTo>
                  <a:pt x="128" y="120"/>
                  <a:pt x="128" y="120"/>
                  <a:pt x="127" y="120"/>
                </a:cubicBezTo>
                <a:cubicBezTo>
                  <a:pt x="126" y="121"/>
                  <a:pt x="126" y="121"/>
                  <a:pt x="125" y="122"/>
                </a:cubicBezTo>
                <a:cubicBezTo>
                  <a:pt x="124" y="123"/>
                  <a:pt x="123" y="124"/>
                  <a:pt x="122" y="126"/>
                </a:cubicBezTo>
                <a:cubicBezTo>
                  <a:pt x="121" y="127"/>
                  <a:pt x="120" y="128"/>
                  <a:pt x="118" y="129"/>
                </a:cubicBezTo>
                <a:cubicBezTo>
                  <a:pt x="117" y="130"/>
                  <a:pt x="115" y="130"/>
                  <a:pt x="113" y="130"/>
                </a:cubicBezTo>
                <a:cubicBezTo>
                  <a:pt x="112" y="130"/>
                  <a:pt x="111" y="130"/>
                  <a:pt x="110" y="130"/>
                </a:cubicBezTo>
                <a:cubicBezTo>
                  <a:pt x="109" y="129"/>
                  <a:pt x="108" y="129"/>
                  <a:pt x="108" y="128"/>
                </a:cubicBezTo>
                <a:cubicBezTo>
                  <a:pt x="107" y="128"/>
                  <a:pt x="107" y="127"/>
                  <a:pt x="106" y="127"/>
                </a:cubicBezTo>
                <a:cubicBezTo>
                  <a:pt x="106" y="127"/>
                  <a:pt x="106" y="126"/>
                  <a:pt x="105" y="125"/>
                </a:cubicBezTo>
                <a:cubicBezTo>
                  <a:pt x="105" y="124"/>
                  <a:pt x="104" y="123"/>
                  <a:pt x="104" y="123"/>
                </a:cubicBezTo>
                <a:cubicBezTo>
                  <a:pt x="103" y="121"/>
                  <a:pt x="102" y="120"/>
                  <a:pt x="100" y="120"/>
                </a:cubicBezTo>
                <a:cubicBezTo>
                  <a:pt x="99" y="121"/>
                  <a:pt x="98" y="122"/>
                  <a:pt x="98" y="125"/>
                </a:cubicBezTo>
                <a:cubicBezTo>
                  <a:pt x="97" y="128"/>
                  <a:pt x="97" y="131"/>
                  <a:pt x="98" y="134"/>
                </a:cubicBezTo>
                <a:cubicBezTo>
                  <a:pt x="100" y="139"/>
                  <a:pt x="100" y="145"/>
                  <a:pt x="99" y="153"/>
                </a:cubicBezTo>
                <a:cubicBezTo>
                  <a:pt x="98" y="157"/>
                  <a:pt x="99" y="160"/>
                  <a:pt x="100" y="162"/>
                </a:cubicBezTo>
                <a:cubicBezTo>
                  <a:pt x="102" y="164"/>
                  <a:pt x="104" y="165"/>
                  <a:pt x="107" y="165"/>
                </a:cubicBezTo>
                <a:cubicBezTo>
                  <a:pt x="110" y="165"/>
                  <a:pt x="113" y="164"/>
                  <a:pt x="115" y="162"/>
                </a:cubicBezTo>
                <a:cubicBezTo>
                  <a:pt x="119" y="159"/>
                  <a:pt x="122" y="157"/>
                  <a:pt x="124" y="156"/>
                </a:cubicBezTo>
                <a:cubicBezTo>
                  <a:pt x="126" y="154"/>
                  <a:pt x="129" y="153"/>
                  <a:pt x="133" y="151"/>
                </a:cubicBezTo>
                <a:cubicBezTo>
                  <a:pt x="137" y="150"/>
                  <a:pt x="139" y="149"/>
                  <a:pt x="141" y="148"/>
                </a:cubicBezTo>
                <a:cubicBezTo>
                  <a:pt x="142" y="147"/>
                  <a:pt x="143" y="146"/>
                  <a:pt x="142" y="145"/>
                </a:cubicBezTo>
                <a:cubicBezTo>
                  <a:pt x="142" y="144"/>
                  <a:pt x="141" y="143"/>
                  <a:pt x="140" y="142"/>
                </a:cubicBezTo>
                <a:cubicBezTo>
                  <a:pt x="139" y="141"/>
                  <a:pt x="137" y="141"/>
                  <a:pt x="135" y="140"/>
                </a:cubicBezTo>
                <a:cubicBezTo>
                  <a:pt x="133" y="139"/>
                  <a:pt x="132" y="138"/>
                  <a:pt x="131" y="135"/>
                </a:cubicBezTo>
                <a:cubicBezTo>
                  <a:pt x="130" y="133"/>
                  <a:pt x="129" y="131"/>
                  <a:pt x="129" y="128"/>
                </a:cubicBezTo>
                <a:cubicBezTo>
                  <a:pt x="129" y="126"/>
                  <a:pt x="130" y="125"/>
                  <a:pt x="131" y="124"/>
                </a:cubicBezTo>
                <a:cubicBezTo>
                  <a:pt x="131" y="126"/>
                  <a:pt x="131" y="128"/>
                  <a:pt x="131" y="129"/>
                </a:cubicBezTo>
                <a:cubicBezTo>
                  <a:pt x="132" y="131"/>
                  <a:pt x="132" y="132"/>
                  <a:pt x="133" y="133"/>
                </a:cubicBezTo>
                <a:cubicBezTo>
                  <a:pt x="133" y="134"/>
                  <a:pt x="134" y="135"/>
                  <a:pt x="135" y="136"/>
                </a:cubicBezTo>
                <a:cubicBezTo>
                  <a:pt x="136" y="137"/>
                  <a:pt x="136" y="137"/>
                  <a:pt x="137" y="138"/>
                </a:cubicBezTo>
                <a:cubicBezTo>
                  <a:pt x="137" y="138"/>
                  <a:pt x="138" y="138"/>
                  <a:pt x="139" y="139"/>
                </a:cubicBezTo>
                <a:cubicBezTo>
                  <a:pt x="140" y="139"/>
                  <a:pt x="140" y="140"/>
                  <a:pt x="140" y="140"/>
                </a:cubicBezTo>
                <a:close/>
                <a:moveTo>
                  <a:pt x="118" y="115"/>
                </a:moveTo>
                <a:cubicBezTo>
                  <a:pt x="118" y="114"/>
                  <a:pt x="117" y="112"/>
                  <a:pt x="113" y="111"/>
                </a:cubicBezTo>
                <a:cubicBezTo>
                  <a:pt x="113" y="110"/>
                  <a:pt x="114" y="109"/>
                  <a:pt x="114" y="108"/>
                </a:cubicBezTo>
                <a:cubicBezTo>
                  <a:pt x="114" y="107"/>
                  <a:pt x="114" y="107"/>
                  <a:pt x="114" y="106"/>
                </a:cubicBezTo>
                <a:cubicBezTo>
                  <a:pt x="114" y="105"/>
                  <a:pt x="115" y="104"/>
                  <a:pt x="115" y="104"/>
                </a:cubicBezTo>
                <a:cubicBezTo>
                  <a:pt x="115" y="103"/>
                  <a:pt x="115" y="102"/>
                  <a:pt x="115" y="102"/>
                </a:cubicBezTo>
                <a:cubicBezTo>
                  <a:pt x="115" y="101"/>
                  <a:pt x="115" y="100"/>
                  <a:pt x="115" y="100"/>
                </a:cubicBezTo>
                <a:cubicBezTo>
                  <a:pt x="115" y="99"/>
                  <a:pt x="114" y="99"/>
                  <a:pt x="114" y="98"/>
                </a:cubicBezTo>
                <a:cubicBezTo>
                  <a:pt x="114" y="97"/>
                  <a:pt x="114" y="96"/>
                  <a:pt x="114" y="96"/>
                </a:cubicBezTo>
                <a:cubicBezTo>
                  <a:pt x="114" y="95"/>
                  <a:pt x="114" y="95"/>
                  <a:pt x="113" y="93"/>
                </a:cubicBezTo>
                <a:cubicBezTo>
                  <a:pt x="113" y="92"/>
                  <a:pt x="113" y="91"/>
                  <a:pt x="113" y="91"/>
                </a:cubicBezTo>
                <a:cubicBezTo>
                  <a:pt x="112" y="88"/>
                  <a:pt x="111" y="85"/>
                  <a:pt x="108" y="81"/>
                </a:cubicBezTo>
                <a:cubicBezTo>
                  <a:pt x="106" y="78"/>
                  <a:pt x="104" y="75"/>
                  <a:pt x="102" y="74"/>
                </a:cubicBezTo>
                <a:cubicBezTo>
                  <a:pt x="103" y="75"/>
                  <a:pt x="105" y="78"/>
                  <a:pt x="107" y="82"/>
                </a:cubicBezTo>
                <a:cubicBezTo>
                  <a:pt x="112" y="92"/>
                  <a:pt x="114" y="101"/>
                  <a:pt x="112" y="108"/>
                </a:cubicBezTo>
                <a:cubicBezTo>
                  <a:pt x="111" y="111"/>
                  <a:pt x="110" y="112"/>
                  <a:pt x="107" y="112"/>
                </a:cubicBezTo>
                <a:cubicBezTo>
                  <a:pt x="105" y="112"/>
                  <a:pt x="104" y="112"/>
                  <a:pt x="104" y="110"/>
                </a:cubicBezTo>
                <a:cubicBezTo>
                  <a:pt x="103" y="109"/>
                  <a:pt x="103" y="106"/>
                  <a:pt x="103" y="102"/>
                </a:cubicBezTo>
                <a:cubicBezTo>
                  <a:pt x="103" y="99"/>
                  <a:pt x="103" y="95"/>
                  <a:pt x="102" y="92"/>
                </a:cubicBezTo>
                <a:cubicBezTo>
                  <a:pt x="101" y="90"/>
                  <a:pt x="101" y="88"/>
                  <a:pt x="100" y="86"/>
                </a:cubicBezTo>
                <a:cubicBezTo>
                  <a:pt x="99" y="84"/>
                  <a:pt x="99" y="82"/>
                  <a:pt x="98" y="81"/>
                </a:cubicBezTo>
                <a:cubicBezTo>
                  <a:pt x="98" y="80"/>
                  <a:pt x="97" y="80"/>
                  <a:pt x="97" y="79"/>
                </a:cubicBezTo>
                <a:cubicBezTo>
                  <a:pt x="96" y="79"/>
                  <a:pt x="96" y="78"/>
                  <a:pt x="96" y="78"/>
                </a:cubicBezTo>
                <a:cubicBezTo>
                  <a:pt x="95" y="77"/>
                  <a:pt x="95" y="77"/>
                  <a:pt x="95" y="77"/>
                </a:cubicBezTo>
                <a:cubicBezTo>
                  <a:pt x="94" y="73"/>
                  <a:pt x="93" y="70"/>
                  <a:pt x="92" y="67"/>
                </a:cubicBezTo>
                <a:cubicBezTo>
                  <a:pt x="91" y="65"/>
                  <a:pt x="90" y="63"/>
                  <a:pt x="89" y="62"/>
                </a:cubicBezTo>
                <a:cubicBezTo>
                  <a:pt x="88" y="61"/>
                  <a:pt x="88" y="60"/>
                  <a:pt x="87" y="59"/>
                </a:cubicBezTo>
                <a:cubicBezTo>
                  <a:pt x="86" y="58"/>
                  <a:pt x="86" y="57"/>
                  <a:pt x="85" y="55"/>
                </a:cubicBezTo>
                <a:cubicBezTo>
                  <a:pt x="85" y="54"/>
                  <a:pt x="85" y="52"/>
                  <a:pt x="86" y="50"/>
                </a:cubicBezTo>
                <a:cubicBezTo>
                  <a:pt x="87" y="48"/>
                  <a:pt x="87" y="46"/>
                  <a:pt x="86" y="45"/>
                </a:cubicBezTo>
                <a:cubicBezTo>
                  <a:pt x="86" y="44"/>
                  <a:pt x="85" y="44"/>
                  <a:pt x="82" y="43"/>
                </a:cubicBezTo>
                <a:cubicBezTo>
                  <a:pt x="81" y="43"/>
                  <a:pt x="80" y="42"/>
                  <a:pt x="78" y="41"/>
                </a:cubicBezTo>
                <a:cubicBezTo>
                  <a:pt x="76" y="40"/>
                  <a:pt x="75" y="40"/>
                  <a:pt x="75" y="40"/>
                </a:cubicBezTo>
                <a:cubicBezTo>
                  <a:pt x="74" y="40"/>
                  <a:pt x="74" y="39"/>
                  <a:pt x="74" y="37"/>
                </a:cubicBezTo>
                <a:cubicBezTo>
                  <a:pt x="73" y="36"/>
                  <a:pt x="74" y="34"/>
                  <a:pt x="74" y="33"/>
                </a:cubicBezTo>
                <a:cubicBezTo>
                  <a:pt x="75" y="31"/>
                  <a:pt x="76" y="30"/>
                  <a:pt x="78" y="30"/>
                </a:cubicBezTo>
                <a:cubicBezTo>
                  <a:pt x="80" y="30"/>
                  <a:pt x="82" y="31"/>
                  <a:pt x="83" y="33"/>
                </a:cubicBezTo>
                <a:cubicBezTo>
                  <a:pt x="83" y="35"/>
                  <a:pt x="84" y="37"/>
                  <a:pt x="83" y="38"/>
                </a:cubicBezTo>
                <a:cubicBezTo>
                  <a:pt x="82" y="40"/>
                  <a:pt x="82" y="40"/>
                  <a:pt x="83" y="41"/>
                </a:cubicBezTo>
                <a:cubicBezTo>
                  <a:pt x="83" y="41"/>
                  <a:pt x="84" y="41"/>
                  <a:pt x="86" y="41"/>
                </a:cubicBezTo>
                <a:cubicBezTo>
                  <a:pt x="86" y="41"/>
                  <a:pt x="87" y="39"/>
                  <a:pt x="87" y="37"/>
                </a:cubicBezTo>
                <a:cubicBezTo>
                  <a:pt x="87" y="35"/>
                  <a:pt x="87" y="34"/>
                  <a:pt x="87" y="34"/>
                </a:cubicBezTo>
                <a:cubicBezTo>
                  <a:pt x="87" y="32"/>
                  <a:pt x="86" y="30"/>
                  <a:pt x="86" y="29"/>
                </a:cubicBezTo>
                <a:cubicBezTo>
                  <a:pt x="85" y="28"/>
                  <a:pt x="84" y="27"/>
                  <a:pt x="84" y="26"/>
                </a:cubicBezTo>
                <a:cubicBezTo>
                  <a:pt x="83" y="26"/>
                  <a:pt x="82" y="25"/>
                  <a:pt x="81" y="25"/>
                </a:cubicBezTo>
                <a:cubicBezTo>
                  <a:pt x="81" y="25"/>
                  <a:pt x="80" y="24"/>
                  <a:pt x="79" y="24"/>
                </a:cubicBezTo>
                <a:cubicBezTo>
                  <a:pt x="72" y="25"/>
                  <a:pt x="69" y="29"/>
                  <a:pt x="70" y="37"/>
                </a:cubicBezTo>
                <a:cubicBezTo>
                  <a:pt x="70" y="38"/>
                  <a:pt x="70" y="38"/>
                  <a:pt x="70" y="38"/>
                </a:cubicBezTo>
                <a:cubicBezTo>
                  <a:pt x="70" y="38"/>
                  <a:pt x="69" y="37"/>
                  <a:pt x="68" y="37"/>
                </a:cubicBezTo>
                <a:cubicBezTo>
                  <a:pt x="66" y="37"/>
                  <a:pt x="65" y="37"/>
                  <a:pt x="64" y="37"/>
                </a:cubicBezTo>
                <a:cubicBezTo>
                  <a:pt x="64" y="37"/>
                  <a:pt x="63" y="37"/>
                  <a:pt x="63" y="37"/>
                </a:cubicBezTo>
                <a:cubicBezTo>
                  <a:pt x="63" y="33"/>
                  <a:pt x="62" y="30"/>
                  <a:pt x="61" y="28"/>
                </a:cubicBezTo>
                <a:cubicBezTo>
                  <a:pt x="60" y="26"/>
                  <a:pt x="59" y="25"/>
                  <a:pt x="57" y="25"/>
                </a:cubicBezTo>
                <a:cubicBezTo>
                  <a:pt x="55" y="25"/>
                  <a:pt x="54" y="26"/>
                  <a:pt x="53" y="28"/>
                </a:cubicBezTo>
                <a:cubicBezTo>
                  <a:pt x="52" y="30"/>
                  <a:pt x="52" y="31"/>
                  <a:pt x="52" y="33"/>
                </a:cubicBezTo>
                <a:cubicBezTo>
                  <a:pt x="52" y="34"/>
                  <a:pt x="52" y="36"/>
                  <a:pt x="52" y="37"/>
                </a:cubicBezTo>
                <a:cubicBezTo>
                  <a:pt x="52" y="38"/>
                  <a:pt x="53" y="39"/>
                  <a:pt x="53" y="40"/>
                </a:cubicBezTo>
                <a:cubicBezTo>
                  <a:pt x="54" y="41"/>
                  <a:pt x="54" y="42"/>
                  <a:pt x="55" y="42"/>
                </a:cubicBezTo>
                <a:cubicBezTo>
                  <a:pt x="55" y="42"/>
                  <a:pt x="56" y="41"/>
                  <a:pt x="56" y="40"/>
                </a:cubicBezTo>
                <a:cubicBezTo>
                  <a:pt x="56" y="40"/>
                  <a:pt x="56" y="40"/>
                  <a:pt x="56" y="40"/>
                </a:cubicBezTo>
                <a:cubicBezTo>
                  <a:pt x="55" y="40"/>
                  <a:pt x="55" y="39"/>
                  <a:pt x="54" y="38"/>
                </a:cubicBezTo>
                <a:cubicBezTo>
                  <a:pt x="54" y="37"/>
                  <a:pt x="53" y="36"/>
                  <a:pt x="53" y="35"/>
                </a:cubicBezTo>
                <a:cubicBezTo>
                  <a:pt x="53" y="34"/>
                  <a:pt x="53" y="33"/>
                  <a:pt x="54" y="32"/>
                </a:cubicBezTo>
                <a:cubicBezTo>
                  <a:pt x="55" y="31"/>
                  <a:pt x="56" y="30"/>
                  <a:pt x="57" y="30"/>
                </a:cubicBezTo>
                <a:cubicBezTo>
                  <a:pt x="58" y="30"/>
                  <a:pt x="59" y="31"/>
                  <a:pt x="60" y="32"/>
                </a:cubicBezTo>
                <a:cubicBezTo>
                  <a:pt x="60" y="34"/>
                  <a:pt x="61" y="35"/>
                  <a:pt x="61" y="36"/>
                </a:cubicBezTo>
                <a:cubicBezTo>
                  <a:pt x="61" y="37"/>
                  <a:pt x="61" y="38"/>
                  <a:pt x="61" y="38"/>
                </a:cubicBezTo>
                <a:cubicBezTo>
                  <a:pt x="59" y="39"/>
                  <a:pt x="58" y="40"/>
                  <a:pt x="58" y="41"/>
                </a:cubicBezTo>
                <a:cubicBezTo>
                  <a:pt x="57" y="42"/>
                  <a:pt x="56" y="42"/>
                  <a:pt x="55" y="43"/>
                </a:cubicBezTo>
                <a:cubicBezTo>
                  <a:pt x="54" y="44"/>
                  <a:pt x="53" y="44"/>
                  <a:pt x="53" y="44"/>
                </a:cubicBezTo>
                <a:cubicBezTo>
                  <a:pt x="52" y="45"/>
                  <a:pt x="52" y="46"/>
                  <a:pt x="52" y="47"/>
                </a:cubicBezTo>
                <a:cubicBezTo>
                  <a:pt x="51" y="48"/>
                  <a:pt x="52" y="48"/>
                  <a:pt x="52" y="48"/>
                </a:cubicBezTo>
                <a:cubicBezTo>
                  <a:pt x="53" y="49"/>
                  <a:pt x="54" y="50"/>
                  <a:pt x="55" y="50"/>
                </a:cubicBezTo>
                <a:cubicBezTo>
                  <a:pt x="55" y="51"/>
                  <a:pt x="56" y="52"/>
                  <a:pt x="56" y="52"/>
                </a:cubicBezTo>
                <a:cubicBezTo>
                  <a:pt x="57" y="53"/>
                  <a:pt x="57" y="53"/>
                  <a:pt x="58" y="53"/>
                </a:cubicBezTo>
                <a:cubicBezTo>
                  <a:pt x="59" y="54"/>
                  <a:pt x="60" y="54"/>
                  <a:pt x="61" y="54"/>
                </a:cubicBezTo>
                <a:cubicBezTo>
                  <a:pt x="64" y="54"/>
                  <a:pt x="68" y="54"/>
                  <a:pt x="71" y="52"/>
                </a:cubicBezTo>
                <a:cubicBezTo>
                  <a:pt x="71" y="52"/>
                  <a:pt x="72" y="52"/>
                  <a:pt x="73" y="52"/>
                </a:cubicBezTo>
                <a:cubicBezTo>
                  <a:pt x="74" y="51"/>
                  <a:pt x="76" y="51"/>
                  <a:pt x="76" y="51"/>
                </a:cubicBezTo>
                <a:cubicBezTo>
                  <a:pt x="77" y="51"/>
                  <a:pt x="78" y="50"/>
                  <a:pt x="79" y="50"/>
                </a:cubicBezTo>
                <a:cubicBezTo>
                  <a:pt x="80" y="49"/>
                  <a:pt x="81" y="49"/>
                  <a:pt x="81" y="48"/>
                </a:cubicBezTo>
                <a:cubicBezTo>
                  <a:pt x="82" y="47"/>
                  <a:pt x="82" y="47"/>
                  <a:pt x="83" y="47"/>
                </a:cubicBezTo>
                <a:cubicBezTo>
                  <a:pt x="83" y="47"/>
                  <a:pt x="84" y="48"/>
                  <a:pt x="84" y="48"/>
                </a:cubicBezTo>
                <a:cubicBezTo>
                  <a:pt x="84" y="48"/>
                  <a:pt x="84" y="49"/>
                  <a:pt x="83" y="49"/>
                </a:cubicBezTo>
                <a:cubicBezTo>
                  <a:pt x="83" y="50"/>
                  <a:pt x="83" y="50"/>
                  <a:pt x="82" y="50"/>
                </a:cubicBezTo>
                <a:cubicBezTo>
                  <a:pt x="81" y="50"/>
                  <a:pt x="79" y="51"/>
                  <a:pt x="76" y="52"/>
                </a:cubicBezTo>
                <a:cubicBezTo>
                  <a:pt x="74" y="53"/>
                  <a:pt x="73" y="54"/>
                  <a:pt x="72" y="54"/>
                </a:cubicBezTo>
                <a:cubicBezTo>
                  <a:pt x="69" y="55"/>
                  <a:pt x="67" y="56"/>
                  <a:pt x="66" y="56"/>
                </a:cubicBezTo>
                <a:cubicBezTo>
                  <a:pt x="64" y="56"/>
                  <a:pt x="62" y="56"/>
                  <a:pt x="58" y="56"/>
                </a:cubicBezTo>
                <a:cubicBezTo>
                  <a:pt x="57" y="56"/>
                  <a:pt x="57" y="56"/>
                  <a:pt x="57" y="56"/>
                </a:cubicBezTo>
                <a:cubicBezTo>
                  <a:pt x="57" y="56"/>
                  <a:pt x="58" y="57"/>
                  <a:pt x="59" y="58"/>
                </a:cubicBezTo>
                <a:cubicBezTo>
                  <a:pt x="60" y="59"/>
                  <a:pt x="63" y="60"/>
                  <a:pt x="65" y="60"/>
                </a:cubicBezTo>
                <a:cubicBezTo>
                  <a:pt x="66" y="60"/>
                  <a:pt x="67" y="60"/>
                  <a:pt x="69" y="59"/>
                </a:cubicBezTo>
                <a:cubicBezTo>
                  <a:pt x="70" y="59"/>
                  <a:pt x="71" y="58"/>
                  <a:pt x="72" y="58"/>
                </a:cubicBezTo>
                <a:cubicBezTo>
                  <a:pt x="73" y="57"/>
                  <a:pt x="74" y="57"/>
                  <a:pt x="75" y="56"/>
                </a:cubicBezTo>
                <a:cubicBezTo>
                  <a:pt x="76" y="56"/>
                  <a:pt x="77" y="55"/>
                  <a:pt x="78" y="55"/>
                </a:cubicBezTo>
                <a:cubicBezTo>
                  <a:pt x="79" y="54"/>
                  <a:pt x="80" y="54"/>
                  <a:pt x="80" y="54"/>
                </a:cubicBezTo>
                <a:cubicBezTo>
                  <a:pt x="81" y="53"/>
                  <a:pt x="82" y="53"/>
                  <a:pt x="82" y="53"/>
                </a:cubicBezTo>
                <a:cubicBezTo>
                  <a:pt x="82" y="53"/>
                  <a:pt x="83" y="54"/>
                  <a:pt x="83" y="54"/>
                </a:cubicBezTo>
                <a:cubicBezTo>
                  <a:pt x="83" y="55"/>
                  <a:pt x="83" y="55"/>
                  <a:pt x="83" y="55"/>
                </a:cubicBezTo>
                <a:cubicBezTo>
                  <a:pt x="83" y="55"/>
                  <a:pt x="82" y="55"/>
                  <a:pt x="82" y="55"/>
                </a:cubicBezTo>
                <a:cubicBezTo>
                  <a:pt x="82" y="55"/>
                  <a:pt x="82" y="56"/>
                  <a:pt x="82" y="56"/>
                </a:cubicBezTo>
                <a:cubicBezTo>
                  <a:pt x="82" y="56"/>
                  <a:pt x="81" y="56"/>
                  <a:pt x="81" y="56"/>
                </a:cubicBezTo>
                <a:cubicBezTo>
                  <a:pt x="81" y="56"/>
                  <a:pt x="80" y="57"/>
                  <a:pt x="80" y="57"/>
                </a:cubicBezTo>
                <a:cubicBezTo>
                  <a:pt x="80" y="57"/>
                  <a:pt x="80" y="57"/>
                  <a:pt x="79" y="57"/>
                </a:cubicBezTo>
                <a:cubicBezTo>
                  <a:pt x="79" y="57"/>
                  <a:pt x="78" y="57"/>
                  <a:pt x="78" y="58"/>
                </a:cubicBezTo>
                <a:cubicBezTo>
                  <a:pt x="76" y="58"/>
                  <a:pt x="74" y="60"/>
                  <a:pt x="72" y="62"/>
                </a:cubicBezTo>
                <a:cubicBezTo>
                  <a:pt x="69" y="64"/>
                  <a:pt x="67" y="65"/>
                  <a:pt x="66" y="66"/>
                </a:cubicBezTo>
                <a:cubicBezTo>
                  <a:pt x="64" y="67"/>
                  <a:pt x="62" y="67"/>
                  <a:pt x="61" y="66"/>
                </a:cubicBezTo>
                <a:cubicBezTo>
                  <a:pt x="60" y="65"/>
                  <a:pt x="58" y="63"/>
                  <a:pt x="55" y="59"/>
                </a:cubicBezTo>
                <a:cubicBezTo>
                  <a:pt x="54" y="57"/>
                  <a:pt x="53" y="56"/>
                  <a:pt x="53" y="57"/>
                </a:cubicBezTo>
                <a:cubicBezTo>
                  <a:pt x="53" y="57"/>
                  <a:pt x="53" y="57"/>
                  <a:pt x="53" y="58"/>
                </a:cubicBezTo>
                <a:cubicBezTo>
                  <a:pt x="53" y="59"/>
                  <a:pt x="52" y="61"/>
                  <a:pt x="51" y="63"/>
                </a:cubicBezTo>
                <a:cubicBezTo>
                  <a:pt x="50" y="65"/>
                  <a:pt x="49" y="67"/>
                  <a:pt x="48" y="68"/>
                </a:cubicBezTo>
                <a:cubicBezTo>
                  <a:pt x="47" y="70"/>
                  <a:pt x="47" y="72"/>
                  <a:pt x="46" y="74"/>
                </a:cubicBezTo>
                <a:cubicBezTo>
                  <a:pt x="46" y="76"/>
                  <a:pt x="46" y="78"/>
                  <a:pt x="47" y="80"/>
                </a:cubicBezTo>
                <a:cubicBezTo>
                  <a:pt x="46" y="80"/>
                  <a:pt x="44" y="83"/>
                  <a:pt x="42" y="88"/>
                </a:cubicBezTo>
                <a:cubicBezTo>
                  <a:pt x="39" y="94"/>
                  <a:pt x="38" y="98"/>
                  <a:pt x="37" y="102"/>
                </a:cubicBezTo>
                <a:cubicBezTo>
                  <a:pt x="37" y="103"/>
                  <a:pt x="37" y="105"/>
                  <a:pt x="37" y="108"/>
                </a:cubicBezTo>
                <a:cubicBezTo>
                  <a:pt x="37" y="111"/>
                  <a:pt x="37" y="113"/>
                  <a:pt x="36" y="114"/>
                </a:cubicBezTo>
                <a:cubicBezTo>
                  <a:pt x="36" y="115"/>
                  <a:pt x="35" y="115"/>
                  <a:pt x="34" y="114"/>
                </a:cubicBezTo>
                <a:cubicBezTo>
                  <a:pt x="32" y="112"/>
                  <a:pt x="30" y="109"/>
                  <a:pt x="30" y="105"/>
                </a:cubicBezTo>
                <a:cubicBezTo>
                  <a:pt x="30" y="103"/>
                  <a:pt x="30" y="102"/>
                  <a:pt x="31" y="100"/>
                </a:cubicBezTo>
                <a:cubicBezTo>
                  <a:pt x="31" y="99"/>
                  <a:pt x="31" y="98"/>
                  <a:pt x="30" y="98"/>
                </a:cubicBezTo>
                <a:cubicBezTo>
                  <a:pt x="30" y="99"/>
                  <a:pt x="30" y="99"/>
                  <a:pt x="30" y="99"/>
                </a:cubicBezTo>
                <a:cubicBezTo>
                  <a:pt x="28" y="103"/>
                  <a:pt x="28" y="108"/>
                  <a:pt x="31" y="114"/>
                </a:cubicBezTo>
                <a:cubicBezTo>
                  <a:pt x="31" y="115"/>
                  <a:pt x="32" y="116"/>
                  <a:pt x="33" y="117"/>
                </a:cubicBezTo>
                <a:cubicBezTo>
                  <a:pt x="35" y="118"/>
                  <a:pt x="35" y="119"/>
                  <a:pt x="36" y="119"/>
                </a:cubicBezTo>
                <a:cubicBezTo>
                  <a:pt x="37" y="120"/>
                  <a:pt x="40" y="123"/>
                  <a:pt x="46" y="127"/>
                </a:cubicBezTo>
                <a:cubicBezTo>
                  <a:pt x="51" y="132"/>
                  <a:pt x="54" y="134"/>
                  <a:pt x="54" y="135"/>
                </a:cubicBezTo>
                <a:cubicBezTo>
                  <a:pt x="55" y="136"/>
                  <a:pt x="56" y="137"/>
                  <a:pt x="56" y="138"/>
                </a:cubicBezTo>
                <a:cubicBezTo>
                  <a:pt x="56" y="140"/>
                  <a:pt x="56" y="141"/>
                  <a:pt x="55" y="142"/>
                </a:cubicBezTo>
                <a:cubicBezTo>
                  <a:pt x="54" y="144"/>
                  <a:pt x="52" y="144"/>
                  <a:pt x="50" y="144"/>
                </a:cubicBezTo>
                <a:cubicBezTo>
                  <a:pt x="51" y="145"/>
                  <a:pt x="52" y="147"/>
                  <a:pt x="53" y="149"/>
                </a:cubicBezTo>
                <a:cubicBezTo>
                  <a:pt x="54" y="151"/>
                  <a:pt x="55" y="152"/>
                  <a:pt x="56" y="154"/>
                </a:cubicBezTo>
                <a:cubicBezTo>
                  <a:pt x="56" y="155"/>
                  <a:pt x="56" y="158"/>
                  <a:pt x="56" y="160"/>
                </a:cubicBezTo>
                <a:cubicBezTo>
                  <a:pt x="59" y="159"/>
                  <a:pt x="60" y="156"/>
                  <a:pt x="57" y="152"/>
                </a:cubicBezTo>
                <a:cubicBezTo>
                  <a:pt x="57" y="151"/>
                  <a:pt x="56" y="151"/>
                  <a:pt x="56" y="150"/>
                </a:cubicBezTo>
                <a:cubicBezTo>
                  <a:pt x="56" y="150"/>
                  <a:pt x="55" y="149"/>
                  <a:pt x="55" y="149"/>
                </a:cubicBezTo>
                <a:cubicBezTo>
                  <a:pt x="55" y="149"/>
                  <a:pt x="55" y="149"/>
                  <a:pt x="55" y="149"/>
                </a:cubicBezTo>
                <a:cubicBezTo>
                  <a:pt x="55" y="148"/>
                  <a:pt x="56" y="148"/>
                  <a:pt x="56" y="148"/>
                </a:cubicBezTo>
                <a:cubicBezTo>
                  <a:pt x="57" y="147"/>
                  <a:pt x="57" y="147"/>
                  <a:pt x="58" y="148"/>
                </a:cubicBezTo>
                <a:cubicBezTo>
                  <a:pt x="61" y="151"/>
                  <a:pt x="66" y="152"/>
                  <a:pt x="74" y="151"/>
                </a:cubicBezTo>
                <a:cubicBezTo>
                  <a:pt x="82" y="150"/>
                  <a:pt x="88" y="148"/>
                  <a:pt x="91" y="143"/>
                </a:cubicBezTo>
                <a:cubicBezTo>
                  <a:pt x="92" y="141"/>
                  <a:pt x="93" y="140"/>
                  <a:pt x="94" y="140"/>
                </a:cubicBezTo>
                <a:cubicBezTo>
                  <a:pt x="95" y="141"/>
                  <a:pt x="95" y="142"/>
                  <a:pt x="95" y="145"/>
                </a:cubicBezTo>
                <a:cubicBezTo>
                  <a:pt x="95" y="147"/>
                  <a:pt x="94" y="150"/>
                  <a:pt x="93" y="154"/>
                </a:cubicBezTo>
                <a:cubicBezTo>
                  <a:pt x="92" y="155"/>
                  <a:pt x="92" y="156"/>
                  <a:pt x="92" y="157"/>
                </a:cubicBezTo>
                <a:cubicBezTo>
                  <a:pt x="92" y="158"/>
                  <a:pt x="93" y="159"/>
                  <a:pt x="94" y="159"/>
                </a:cubicBezTo>
                <a:cubicBezTo>
                  <a:pt x="94" y="158"/>
                  <a:pt x="95" y="155"/>
                  <a:pt x="96" y="152"/>
                </a:cubicBezTo>
                <a:cubicBezTo>
                  <a:pt x="96" y="148"/>
                  <a:pt x="97" y="145"/>
                  <a:pt x="97" y="143"/>
                </a:cubicBezTo>
                <a:cubicBezTo>
                  <a:pt x="97" y="142"/>
                  <a:pt x="97" y="139"/>
                  <a:pt x="96" y="136"/>
                </a:cubicBezTo>
                <a:cubicBezTo>
                  <a:pt x="96" y="133"/>
                  <a:pt x="95" y="130"/>
                  <a:pt x="96" y="127"/>
                </a:cubicBezTo>
                <a:cubicBezTo>
                  <a:pt x="96" y="124"/>
                  <a:pt x="96" y="122"/>
                  <a:pt x="98" y="120"/>
                </a:cubicBezTo>
                <a:cubicBezTo>
                  <a:pt x="99" y="119"/>
                  <a:pt x="100" y="119"/>
                  <a:pt x="103" y="119"/>
                </a:cubicBezTo>
                <a:cubicBezTo>
                  <a:pt x="103" y="116"/>
                  <a:pt x="104" y="115"/>
                  <a:pt x="106" y="114"/>
                </a:cubicBezTo>
                <a:cubicBezTo>
                  <a:pt x="108" y="113"/>
                  <a:pt x="110" y="112"/>
                  <a:pt x="113" y="113"/>
                </a:cubicBezTo>
                <a:cubicBezTo>
                  <a:pt x="115" y="113"/>
                  <a:pt x="117" y="114"/>
                  <a:pt x="118" y="115"/>
                </a:cubicBezTo>
                <a:close/>
                <a:moveTo>
                  <a:pt x="37" y="81"/>
                </a:moveTo>
                <a:cubicBezTo>
                  <a:pt x="37" y="81"/>
                  <a:pt x="37" y="81"/>
                  <a:pt x="37" y="81"/>
                </a:cubicBezTo>
                <a:cubicBezTo>
                  <a:pt x="37" y="81"/>
                  <a:pt x="37" y="82"/>
                  <a:pt x="37" y="82"/>
                </a:cubicBezTo>
                <a:cubicBezTo>
                  <a:pt x="36" y="83"/>
                  <a:pt x="36" y="83"/>
                  <a:pt x="36" y="84"/>
                </a:cubicBezTo>
                <a:cubicBezTo>
                  <a:pt x="36" y="84"/>
                  <a:pt x="35" y="84"/>
                  <a:pt x="35" y="85"/>
                </a:cubicBezTo>
                <a:cubicBezTo>
                  <a:pt x="35" y="85"/>
                  <a:pt x="35" y="86"/>
                  <a:pt x="35" y="86"/>
                </a:cubicBezTo>
                <a:cubicBezTo>
                  <a:pt x="35" y="86"/>
                  <a:pt x="36" y="86"/>
                  <a:pt x="36" y="85"/>
                </a:cubicBezTo>
                <a:cubicBezTo>
                  <a:pt x="37" y="85"/>
                  <a:pt x="37" y="84"/>
                  <a:pt x="37" y="84"/>
                </a:cubicBezTo>
                <a:cubicBezTo>
                  <a:pt x="37" y="83"/>
                  <a:pt x="37" y="83"/>
                  <a:pt x="37" y="83"/>
                </a:cubicBezTo>
                <a:cubicBezTo>
                  <a:pt x="38" y="83"/>
                  <a:pt x="38" y="82"/>
                  <a:pt x="38" y="82"/>
                </a:cubicBezTo>
                <a:cubicBezTo>
                  <a:pt x="38" y="82"/>
                  <a:pt x="38" y="82"/>
                  <a:pt x="38" y="82"/>
                </a:cubicBezTo>
                <a:cubicBezTo>
                  <a:pt x="38" y="82"/>
                  <a:pt x="38" y="82"/>
                  <a:pt x="38" y="81"/>
                </a:cubicBezTo>
                <a:cubicBezTo>
                  <a:pt x="38" y="81"/>
                  <a:pt x="38" y="81"/>
                  <a:pt x="38" y="81"/>
                </a:cubicBezTo>
                <a:cubicBezTo>
                  <a:pt x="38" y="81"/>
                  <a:pt x="38" y="81"/>
                  <a:pt x="38" y="81"/>
                </a:cubicBezTo>
                <a:cubicBezTo>
                  <a:pt x="38" y="81"/>
                  <a:pt x="38" y="81"/>
                  <a:pt x="37" y="81"/>
                </a:cubicBezTo>
                <a:close/>
                <a:moveTo>
                  <a:pt x="59" y="37"/>
                </a:moveTo>
                <a:cubicBezTo>
                  <a:pt x="59" y="35"/>
                  <a:pt x="59" y="34"/>
                  <a:pt x="59" y="34"/>
                </a:cubicBezTo>
                <a:cubicBezTo>
                  <a:pt x="58" y="33"/>
                  <a:pt x="58" y="32"/>
                  <a:pt x="58" y="32"/>
                </a:cubicBezTo>
                <a:cubicBezTo>
                  <a:pt x="57" y="32"/>
                  <a:pt x="57" y="32"/>
                  <a:pt x="57" y="33"/>
                </a:cubicBezTo>
                <a:cubicBezTo>
                  <a:pt x="57" y="33"/>
                  <a:pt x="57" y="33"/>
                  <a:pt x="57" y="33"/>
                </a:cubicBezTo>
                <a:cubicBezTo>
                  <a:pt x="58" y="33"/>
                  <a:pt x="58" y="34"/>
                  <a:pt x="58" y="35"/>
                </a:cubicBezTo>
                <a:cubicBezTo>
                  <a:pt x="58" y="36"/>
                  <a:pt x="58" y="37"/>
                  <a:pt x="59" y="37"/>
                </a:cubicBezTo>
                <a:cubicBezTo>
                  <a:pt x="59" y="37"/>
                  <a:pt x="59" y="37"/>
                  <a:pt x="59" y="37"/>
                </a:cubicBezTo>
                <a:close/>
                <a:moveTo>
                  <a:pt x="62" y="39"/>
                </a:moveTo>
                <a:cubicBezTo>
                  <a:pt x="62" y="39"/>
                  <a:pt x="61" y="39"/>
                  <a:pt x="61" y="40"/>
                </a:cubicBezTo>
                <a:cubicBezTo>
                  <a:pt x="61" y="41"/>
                  <a:pt x="60" y="41"/>
                  <a:pt x="60" y="41"/>
                </a:cubicBezTo>
                <a:cubicBezTo>
                  <a:pt x="60" y="41"/>
                  <a:pt x="60" y="41"/>
                  <a:pt x="60" y="40"/>
                </a:cubicBezTo>
                <a:cubicBezTo>
                  <a:pt x="60" y="40"/>
                  <a:pt x="60" y="39"/>
                  <a:pt x="62" y="39"/>
                </a:cubicBezTo>
                <a:cubicBezTo>
                  <a:pt x="62" y="39"/>
                  <a:pt x="62" y="39"/>
                  <a:pt x="62" y="39"/>
                </a:cubicBezTo>
                <a:close/>
                <a:moveTo>
                  <a:pt x="71" y="40"/>
                </a:moveTo>
                <a:cubicBezTo>
                  <a:pt x="70" y="40"/>
                  <a:pt x="70" y="40"/>
                  <a:pt x="70" y="40"/>
                </a:cubicBezTo>
                <a:cubicBezTo>
                  <a:pt x="69" y="39"/>
                  <a:pt x="69" y="39"/>
                  <a:pt x="68" y="39"/>
                </a:cubicBezTo>
                <a:cubicBezTo>
                  <a:pt x="69" y="39"/>
                  <a:pt x="70" y="39"/>
                  <a:pt x="71" y="40"/>
                </a:cubicBezTo>
                <a:cubicBezTo>
                  <a:pt x="71" y="40"/>
                  <a:pt x="71" y="40"/>
                  <a:pt x="71" y="40"/>
                </a:cubicBezTo>
                <a:close/>
                <a:moveTo>
                  <a:pt x="82" y="35"/>
                </a:moveTo>
                <a:cubicBezTo>
                  <a:pt x="82" y="34"/>
                  <a:pt x="82" y="34"/>
                  <a:pt x="81" y="33"/>
                </a:cubicBezTo>
                <a:cubicBezTo>
                  <a:pt x="81" y="33"/>
                  <a:pt x="81" y="32"/>
                  <a:pt x="80" y="32"/>
                </a:cubicBezTo>
                <a:cubicBezTo>
                  <a:pt x="80" y="32"/>
                  <a:pt x="80" y="32"/>
                  <a:pt x="79" y="32"/>
                </a:cubicBezTo>
                <a:cubicBezTo>
                  <a:pt x="78" y="32"/>
                  <a:pt x="78" y="32"/>
                  <a:pt x="79" y="32"/>
                </a:cubicBezTo>
                <a:cubicBezTo>
                  <a:pt x="79" y="32"/>
                  <a:pt x="79" y="32"/>
                  <a:pt x="79" y="33"/>
                </a:cubicBezTo>
                <a:cubicBezTo>
                  <a:pt x="80" y="33"/>
                  <a:pt x="81" y="34"/>
                  <a:pt x="81" y="35"/>
                </a:cubicBezTo>
                <a:cubicBezTo>
                  <a:pt x="81" y="36"/>
                  <a:pt x="81" y="36"/>
                  <a:pt x="82" y="35"/>
                </a:cubicBezTo>
                <a:close/>
                <a:moveTo>
                  <a:pt x="87" y="13"/>
                </a:moveTo>
                <a:cubicBezTo>
                  <a:pt x="87" y="13"/>
                  <a:pt x="87" y="13"/>
                  <a:pt x="87" y="12"/>
                </a:cubicBezTo>
                <a:cubicBezTo>
                  <a:pt x="86" y="12"/>
                  <a:pt x="86" y="12"/>
                  <a:pt x="86" y="12"/>
                </a:cubicBezTo>
                <a:cubicBezTo>
                  <a:pt x="85" y="12"/>
                  <a:pt x="85" y="11"/>
                  <a:pt x="85" y="11"/>
                </a:cubicBezTo>
                <a:cubicBezTo>
                  <a:pt x="84" y="10"/>
                  <a:pt x="83" y="10"/>
                  <a:pt x="83" y="10"/>
                </a:cubicBezTo>
                <a:cubicBezTo>
                  <a:pt x="82" y="10"/>
                  <a:pt x="82" y="10"/>
                  <a:pt x="82" y="11"/>
                </a:cubicBezTo>
                <a:cubicBezTo>
                  <a:pt x="81" y="11"/>
                  <a:pt x="81" y="11"/>
                  <a:pt x="81" y="12"/>
                </a:cubicBezTo>
                <a:cubicBezTo>
                  <a:pt x="82" y="12"/>
                  <a:pt x="81" y="13"/>
                  <a:pt x="81" y="13"/>
                </a:cubicBezTo>
                <a:cubicBezTo>
                  <a:pt x="81" y="13"/>
                  <a:pt x="81" y="14"/>
                  <a:pt x="81" y="14"/>
                </a:cubicBezTo>
                <a:cubicBezTo>
                  <a:pt x="80" y="14"/>
                  <a:pt x="80" y="15"/>
                  <a:pt x="80" y="15"/>
                </a:cubicBezTo>
                <a:cubicBezTo>
                  <a:pt x="80" y="15"/>
                  <a:pt x="80" y="15"/>
                  <a:pt x="81" y="16"/>
                </a:cubicBezTo>
                <a:cubicBezTo>
                  <a:pt x="81" y="16"/>
                  <a:pt x="81" y="16"/>
                  <a:pt x="81" y="16"/>
                </a:cubicBezTo>
                <a:cubicBezTo>
                  <a:pt x="82" y="15"/>
                  <a:pt x="82" y="15"/>
                  <a:pt x="82" y="15"/>
                </a:cubicBezTo>
                <a:cubicBezTo>
                  <a:pt x="83" y="14"/>
                  <a:pt x="83" y="14"/>
                  <a:pt x="84" y="14"/>
                </a:cubicBezTo>
                <a:cubicBezTo>
                  <a:pt x="84" y="14"/>
                  <a:pt x="84" y="14"/>
                  <a:pt x="85" y="14"/>
                </a:cubicBezTo>
                <a:cubicBezTo>
                  <a:pt x="85" y="14"/>
                  <a:pt x="86" y="14"/>
                  <a:pt x="86" y="14"/>
                </a:cubicBezTo>
                <a:cubicBezTo>
                  <a:pt x="86" y="14"/>
                  <a:pt x="87" y="13"/>
                  <a:pt x="87" y="13"/>
                </a:cubicBezTo>
                <a:close/>
                <a:moveTo>
                  <a:pt x="99" y="55"/>
                </a:moveTo>
                <a:cubicBezTo>
                  <a:pt x="98" y="55"/>
                  <a:pt x="98" y="54"/>
                  <a:pt x="98" y="54"/>
                </a:cubicBezTo>
                <a:cubicBezTo>
                  <a:pt x="98" y="54"/>
                  <a:pt x="97" y="54"/>
                  <a:pt x="97" y="54"/>
                </a:cubicBezTo>
                <a:cubicBezTo>
                  <a:pt x="96" y="53"/>
                  <a:pt x="96" y="53"/>
                  <a:pt x="95" y="53"/>
                </a:cubicBezTo>
                <a:cubicBezTo>
                  <a:pt x="95" y="53"/>
                  <a:pt x="95" y="53"/>
                  <a:pt x="94" y="52"/>
                </a:cubicBezTo>
                <a:cubicBezTo>
                  <a:pt x="94" y="52"/>
                  <a:pt x="94" y="52"/>
                  <a:pt x="94" y="52"/>
                </a:cubicBezTo>
                <a:cubicBezTo>
                  <a:pt x="94" y="51"/>
                  <a:pt x="93" y="51"/>
                  <a:pt x="93" y="51"/>
                </a:cubicBezTo>
                <a:cubicBezTo>
                  <a:pt x="93" y="51"/>
                  <a:pt x="93" y="51"/>
                  <a:pt x="93" y="51"/>
                </a:cubicBezTo>
                <a:cubicBezTo>
                  <a:pt x="93" y="51"/>
                  <a:pt x="93" y="51"/>
                  <a:pt x="93" y="51"/>
                </a:cubicBezTo>
                <a:cubicBezTo>
                  <a:pt x="92" y="52"/>
                  <a:pt x="92" y="53"/>
                  <a:pt x="93" y="55"/>
                </a:cubicBezTo>
                <a:cubicBezTo>
                  <a:pt x="95" y="57"/>
                  <a:pt x="96" y="58"/>
                  <a:pt x="97" y="58"/>
                </a:cubicBezTo>
                <a:cubicBezTo>
                  <a:pt x="97" y="58"/>
                  <a:pt x="98" y="58"/>
                  <a:pt x="98" y="57"/>
                </a:cubicBezTo>
                <a:cubicBezTo>
                  <a:pt x="99" y="56"/>
                  <a:pt x="99" y="56"/>
                  <a:pt x="99" y="5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1" name="Freeform 349"/>
          <p:cNvSpPr>
            <a:spLocks noEditPoints="1"/>
          </p:cNvSpPr>
          <p:nvPr/>
        </p:nvSpPr>
        <p:spPr bwMode="auto">
          <a:xfrm>
            <a:off x="8294519" y="5262224"/>
            <a:ext cx="209589" cy="209589"/>
          </a:xfrm>
          <a:custGeom>
            <a:avLst/>
            <a:gdLst>
              <a:gd name="T0" fmla="*/ 146 w 146"/>
              <a:gd name="T1" fmla="*/ 73 h 146"/>
              <a:gd name="T2" fmla="*/ 109 w 146"/>
              <a:gd name="T3" fmla="*/ 136 h 146"/>
              <a:gd name="T4" fmla="*/ 36 w 146"/>
              <a:gd name="T5" fmla="*/ 136 h 146"/>
              <a:gd name="T6" fmla="*/ 0 w 146"/>
              <a:gd name="T7" fmla="*/ 73 h 146"/>
              <a:gd name="T8" fmla="*/ 36 w 146"/>
              <a:gd name="T9" fmla="*/ 10 h 146"/>
              <a:gd name="T10" fmla="*/ 109 w 146"/>
              <a:gd name="T11" fmla="*/ 10 h 146"/>
              <a:gd name="T12" fmla="*/ 80 w 146"/>
              <a:gd name="T13" fmla="*/ 73 h 146"/>
              <a:gd name="T14" fmla="*/ 11 w 146"/>
              <a:gd name="T15" fmla="*/ 71 h 146"/>
              <a:gd name="T16" fmla="*/ 15 w 146"/>
              <a:gd name="T17" fmla="*/ 95 h 146"/>
              <a:gd name="T18" fmla="*/ 38 w 146"/>
              <a:gd name="T19" fmla="*/ 99 h 146"/>
              <a:gd name="T20" fmla="*/ 64 w 146"/>
              <a:gd name="T21" fmla="*/ 79 h 146"/>
              <a:gd name="T22" fmla="*/ 77 w 146"/>
              <a:gd name="T23" fmla="*/ 73 h 146"/>
              <a:gd name="T24" fmla="*/ 80 w 146"/>
              <a:gd name="T25" fmla="*/ 73 h 146"/>
              <a:gd name="T26" fmla="*/ 46 w 146"/>
              <a:gd name="T27" fmla="*/ 17 h 146"/>
              <a:gd name="T28" fmla="*/ 12 w 146"/>
              <a:gd name="T29" fmla="*/ 60 h 146"/>
              <a:gd name="T30" fmla="*/ 97 w 146"/>
              <a:gd name="T31" fmla="*/ 130 h 146"/>
              <a:gd name="T32" fmla="*/ 84 w 146"/>
              <a:gd name="T33" fmla="*/ 83 h 146"/>
              <a:gd name="T34" fmla="*/ 79 w 146"/>
              <a:gd name="T35" fmla="*/ 85 h 146"/>
              <a:gd name="T36" fmla="*/ 57 w 146"/>
              <a:gd name="T37" fmla="*/ 97 h 146"/>
              <a:gd name="T38" fmla="*/ 35 w 146"/>
              <a:gd name="T39" fmla="*/ 122 h 146"/>
              <a:gd name="T40" fmla="*/ 73 w 146"/>
              <a:gd name="T41" fmla="*/ 135 h 146"/>
              <a:gd name="T42" fmla="*/ 58 w 146"/>
              <a:gd name="T43" fmla="*/ 13 h 146"/>
              <a:gd name="T44" fmla="*/ 58 w 146"/>
              <a:gd name="T45" fmla="*/ 13 h 146"/>
              <a:gd name="T46" fmla="*/ 73 w 146"/>
              <a:gd name="T47" fmla="*/ 11 h 146"/>
              <a:gd name="T48" fmla="*/ 82 w 146"/>
              <a:gd name="T49" fmla="*/ 49 h 146"/>
              <a:gd name="T50" fmla="*/ 103 w 146"/>
              <a:gd name="T51" fmla="*/ 37 h 146"/>
              <a:gd name="T52" fmla="*/ 113 w 146"/>
              <a:gd name="T53" fmla="*/ 28 h 146"/>
              <a:gd name="T54" fmla="*/ 135 w 146"/>
              <a:gd name="T55" fmla="*/ 72 h 146"/>
              <a:gd name="T56" fmla="*/ 121 w 146"/>
              <a:gd name="T57" fmla="*/ 34 h 146"/>
              <a:gd name="T58" fmla="*/ 115 w 146"/>
              <a:gd name="T59" fmla="*/ 40 h 146"/>
              <a:gd name="T60" fmla="*/ 99 w 146"/>
              <a:gd name="T61" fmla="*/ 52 h 146"/>
              <a:gd name="T62" fmla="*/ 90 w 146"/>
              <a:gd name="T63" fmla="*/ 67 h 146"/>
              <a:gd name="T64" fmla="*/ 92 w 146"/>
              <a:gd name="T65" fmla="*/ 70 h 146"/>
              <a:gd name="T66" fmla="*/ 106 w 146"/>
              <a:gd name="T67" fmla="*/ 69 h 146"/>
              <a:gd name="T68" fmla="*/ 118 w 146"/>
              <a:gd name="T69" fmla="*/ 70 h 146"/>
              <a:gd name="T70" fmla="*/ 128 w 146"/>
              <a:gd name="T71" fmla="*/ 71 h 146"/>
              <a:gd name="T72" fmla="*/ 134 w 146"/>
              <a:gd name="T73" fmla="*/ 72 h 146"/>
              <a:gd name="T74" fmla="*/ 134 w 146"/>
              <a:gd name="T75" fmla="*/ 83 h 146"/>
              <a:gd name="T76" fmla="*/ 108 w 146"/>
              <a:gd name="T77" fmla="*/ 124 h 146"/>
              <a:gd name="T78" fmla="*/ 134 w 146"/>
              <a:gd name="T79" fmla="*/ 8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146">
                <a:moveTo>
                  <a:pt x="136" y="36"/>
                </a:moveTo>
                <a:cubicBezTo>
                  <a:pt x="142" y="48"/>
                  <a:pt x="146" y="60"/>
                  <a:pt x="146" y="73"/>
                </a:cubicBezTo>
                <a:cubicBezTo>
                  <a:pt x="146" y="86"/>
                  <a:pt x="142" y="98"/>
                  <a:pt x="136" y="109"/>
                </a:cubicBezTo>
                <a:cubicBezTo>
                  <a:pt x="129" y="120"/>
                  <a:pt x="120" y="129"/>
                  <a:pt x="109" y="136"/>
                </a:cubicBezTo>
                <a:cubicBezTo>
                  <a:pt x="98" y="142"/>
                  <a:pt x="86" y="146"/>
                  <a:pt x="73" y="146"/>
                </a:cubicBezTo>
                <a:cubicBezTo>
                  <a:pt x="60" y="146"/>
                  <a:pt x="48" y="142"/>
                  <a:pt x="36" y="136"/>
                </a:cubicBezTo>
                <a:cubicBezTo>
                  <a:pt x="25" y="129"/>
                  <a:pt x="17" y="120"/>
                  <a:pt x="10" y="109"/>
                </a:cubicBezTo>
                <a:cubicBezTo>
                  <a:pt x="4" y="98"/>
                  <a:pt x="0" y="86"/>
                  <a:pt x="0" y="73"/>
                </a:cubicBezTo>
                <a:cubicBezTo>
                  <a:pt x="0" y="60"/>
                  <a:pt x="4" y="48"/>
                  <a:pt x="10" y="36"/>
                </a:cubicBezTo>
                <a:cubicBezTo>
                  <a:pt x="17" y="25"/>
                  <a:pt x="25" y="17"/>
                  <a:pt x="36" y="10"/>
                </a:cubicBezTo>
                <a:cubicBezTo>
                  <a:pt x="48" y="4"/>
                  <a:pt x="60" y="0"/>
                  <a:pt x="73" y="0"/>
                </a:cubicBezTo>
                <a:cubicBezTo>
                  <a:pt x="86" y="0"/>
                  <a:pt x="98" y="4"/>
                  <a:pt x="109" y="10"/>
                </a:cubicBezTo>
                <a:cubicBezTo>
                  <a:pt x="120" y="17"/>
                  <a:pt x="129" y="25"/>
                  <a:pt x="136" y="36"/>
                </a:cubicBezTo>
                <a:close/>
                <a:moveTo>
                  <a:pt x="80" y="73"/>
                </a:moveTo>
                <a:cubicBezTo>
                  <a:pt x="78" y="70"/>
                  <a:pt x="77" y="66"/>
                  <a:pt x="75" y="62"/>
                </a:cubicBezTo>
                <a:cubicBezTo>
                  <a:pt x="55" y="68"/>
                  <a:pt x="34" y="71"/>
                  <a:pt x="11" y="71"/>
                </a:cubicBezTo>
                <a:cubicBezTo>
                  <a:pt x="11" y="71"/>
                  <a:pt x="11" y="72"/>
                  <a:pt x="11" y="73"/>
                </a:cubicBezTo>
                <a:cubicBezTo>
                  <a:pt x="11" y="81"/>
                  <a:pt x="12" y="88"/>
                  <a:pt x="15" y="95"/>
                </a:cubicBezTo>
                <a:cubicBezTo>
                  <a:pt x="18" y="102"/>
                  <a:pt x="22" y="109"/>
                  <a:pt x="27" y="114"/>
                </a:cubicBezTo>
                <a:cubicBezTo>
                  <a:pt x="30" y="109"/>
                  <a:pt x="34" y="103"/>
                  <a:pt x="38" y="99"/>
                </a:cubicBezTo>
                <a:cubicBezTo>
                  <a:pt x="43" y="94"/>
                  <a:pt x="48" y="90"/>
                  <a:pt x="52" y="87"/>
                </a:cubicBezTo>
                <a:cubicBezTo>
                  <a:pt x="56" y="84"/>
                  <a:pt x="60" y="81"/>
                  <a:pt x="64" y="79"/>
                </a:cubicBezTo>
                <a:cubicBezTo>
                  <a:pt x="68" y="77"/>
                  <a:pt x="71" y="76"/>
                  <a:pt x="74" y="75"/>
                </a:cubicBezTo>
                <a:cubicBezTo>
                  <a:pt x="77" y="73"/>
                  <a:pt x="77" y="73"/>
                  <a:pt x="77" y="73"/>
                </a:cubicBezTo>
                <a:cubicBezTo>
                  <a:pt x="77" y="73"/>
                  <a:pt x="78" y="73"/>
                  <a:pt x="78" y="73"/>
                </a:cubicBezTo>
                <a:cubicBezTo>
                  <a:pt x="79" y="73"/>
                  <a:pt x="79" y="73"/>
                  <a:pt x="80" y="73"/>
                </a:cubicBezTo>
                <a:close/>
                <a:moveTo>
                  <a:pt x="70" y="53"/>
                </a:moveTo>
                <a:cubicBezTo>
                  <a:pt x="62" y="39"/>
                  <a:pt x="54" y="27"/>
                  <a:pt x="46" y="17"/>
                </a:cubicBezTo>
                <a:cubicBezTo>
                  <a:pt x="38" y="21"/>
                  <a:pt x="30" y="27"/>
                  <a:pt x="24" y="34"/>
                </a:cubicBezTo>
                <a:cubicBezTo>
                  <a:pt x="18" y="42"/>
                  <a:pt x="14" y="51"/>
                  <a:pt x="12" y="60"/>
                </a:cubicBezTo>
                <a:cubicBezTo>
                  <a:pt x="31" y="60"/>
                  <a:pt x="50" y="58"/>
                  <a:pt x="70" y="53"/>
                </a:cubicBezTo>
                <a:close/>
                <a:moveTo>
                  <a:pt x="97" y="130"/>
                </a:moveTo>
                <a:cubicBezTo>
                  <a:pt x="94" y="115"/>
                  <a:pt x="90" y="99"/>
                  <a:pt x="84" y="83"/>
                </a:cubicBezTo>
                <a:cubicBezTo>
                  <a:pt x="84" y="83"/>
                  <a:pt x="84" y="83"/>
                  <a:pt x="84" y="83"/>
                </a:cubicBezTo>
                <a:cubicBezTo>
                  <a:pt x="84" y="83"/>
                  <a:pt x="84" y="83"/>
                  <a:pt x="84" y="83"/>
                </a:cubicBezTo>
                <a:cubicBezTo>
                  <a:pt x="83" y="83"/>
                  <a:pt x="81" y="84"/>
                  <a:pt x="79" y="85"/>
                </a:cubicBezTo>
                <a:cubicBezTo>
                  <a:pt x="78" y="85"/>
                  <a:pt x="75" y="87"/>
                  <a:pt x="70" y="89"/>
                </a:cubicBezTo>
                <a:cubicBezTo>
                  <a:pt x="65" y="92"/>
                  <a:pt x="61" y="94"/>
                  <a:pt x="57" y="97"/>
                </a:cubicBezTo>
                <a:cubicBezTo>
                  <a:pt x="53" y="100"/>
                  <a:pt x="49" y="103"/>
                  <a:pt x="45" y="108"/>
                </a:cubicBezTo>
                <a:cubicBezTo>
                  <a:pt x="40" y="112"/>
                  <a:pt x="37" y="117"/>
                  <a:pt x="35" y="122"/>
                </a:cubicBezTo>
                <a:cubicBezTo>
                  <a:pt x="33" y="121"/>
                  <a:pt x="33" y="121"/>
                  <a:pt x="33" y="121"/>
                </a:cubicBezTo>
                <a:cubicBezTo>
                  <a:pt x="45" y="130"/>
                  <a:pt x="58" y="135"/>
                  <a:pt x="73" y="135"/>
                </a:cubicBezTo>
                <a:cubicBezTo>
                  <a:pt x="81" y="135"/>
                  <a:pt x="89" y="133"/>
                  <a:pt x="97" y="130"/>
                </a:cubicBezTo>
                <a:close/>
                <a:moveTo>
                  <a:pt x="58" y="13"/>
                </a:moveTo>
                <a:cubicBezTo>
                  <a:pt x="58" y="13"/>
                  <a:pt x="58" y="13"/>
                  <a:pt x="58" y="13"/>
                </a:cubicBezTo>
                <a:cubicBezTo>
                  <a:pt x="58" y="13"/>
                  <a:pt x="58" y="13"/>
                  <a:pt x="58" y="13"/>
                </a:cubicBezTo>
                <a:close/>
                <a:moveTo>
                  <a:pt x="114" y="26"/>
                </a:moveTo>
                <a:cubicBezTo>
                  <a:pt x="102" y="16"/>
                  <a:pt x="89" y="11"/>
                  <a:pt x="73" y="11"/>
                </a:cubicBezTo>
                <a:cubicBezTo>
                  <a:pt x="68" y="11"/>
                  <a:pt x="63" y="11"/>
                  <a:pt x="58" y="13"/>
                </a:cubicBezTo>
                <a:cubicBezTo>
                  <a:pt x="67" y="23"/>
                  <a:pt x="74" y="35"/>
                  <a:pt x="82" y="49"/>
                </a:cubicBezTo>
                <a:cubicBezTo>
                  <a:pt x="86" y="47"/>
                  <a:pt x="90" y="45"/>
                  <a:pt x="94" y="43"/>
                </a:cubicBezTo>
                <a:cubicBezTo>
                  <a:pt x="98" y="41"/>
                  <a:pt x="101" y="39"/>
                  <a:pt x="103" y="37"/>
                </a:cubicBezTo>
                <a:cubicBezTo>
                  <a:pt x="105" y="36"/>
                  <a:pt x="107" y="34"/>
                  <a:pt x="109" y="32"/>
                </a:cubicBezTo>
                <a:cubicBezTo>
                  <a:pt x="111" y="30"/>
                  <a:pt x="112" y="29"/>
                  <a:pt x="113" y="28"/>
                </a:cubicBezTo>
                <a:cubicBezTo>
                  <a:pt x="113" y="27"/>
                  <a:pt x="114" y="27"/>
                  <a:pt x="114" y="26"/>
                </a:cubicBezTo>
                <a:close/>
                <a:moveTo>
                  <a:pt x="135" y="72"/>
                </a:moveTo>
                <a:cubicBezTo>
                  <a:pt x="135" y="58"/>
                  <a:pt x="130" y="45"/>
                  <a:pt x="121" y="33"/>
                </a:cubicBezTo>
                <a:cubicBezTo>
                  <a:pt x="121" y="34"/>
                  <a:pt x="121" y="34"/>
                  <a:pt x="121" y="34"/>
                </a:cubicBezTo>
                <a:cubicBezTo>
                  <a:pt x="120" y="34"/>
                  <a:pt x="120" y="35"/>
                  <a:pt x="119" y="36"/>
                </a:cubicBezTo>
                <a:cubicBezTo>
                  <a:pt x="118" y="37"/>
                  <a:pt x="117" y="38"/>
                  <a:pt x="115" y="40"/>
                </a:cubicBezTo>
                <a:cubicBezTo>
                  <a:pt x="113" y="42"/>
                  <a:pt x="111" y="44"/>
                  <a:pt x="108" y="46"/>
                </a:cubicBezTo>
                <a:cubicBezTo>
                  <a:pt x="106" y="48"/>
                  <a:pt x="103" y="50"/>
                  <a:pt x="99" y="52"/>
                </a:cubicBezTo>
                <a:cubicBezTo>
                  <a:pt x="95" y="54"/>
                  <a:pt x="91" y="56"/>
                  <a:pt x="86" y="58"/>
                </a:cubicBezTo>
                <a:cubicBezTo>
                  <a:pt x="88" y="61"/>
                  <a:pt x="89" y="64"/>
                  <a:pt x="90" y="67"/>
                </a:cubicBezTo>
                <a:cubicBezTo>
                  <a:pt x="91" y="67"/>
                  <a:pt x="91" y="68"/>
                  <a:pt x="91" y="69"/>
                </a:cubicBezTo>
                <a:cubicBezTo>
                  <a:pt x="91" y="69"/>
                  <a:pt x="92" y="70"/>
                  <a:pt x="92" y="70"/>
                </a:cubicBezTo>
                <a:cubicBezTo>
                  <a:pt x="94" y="70"/>
                  <a:pt x="96" y="70"/>
                  <a:pt x="99" y="70"/>
                </a:cubicBezTo>
                <a:cubicBezTo>
                  <a:pt x="101" y="69"/>
                  <a:pt x="104" y="69"/>
                  <a:pt x="106" y="69"/>
                </a:cubicBezTo>
                <a:cubicBezTo>
                  <a:pt x="108" y="69"/>
                  <a:pt x="110" y="69"/>
                  <a:pt x="112" y="70"/>
                </a:cubicBezTo>
                <a:cubicBezTo>
                  <a:pt x="114" y="70"/>
                  <a:pt x="116" y="70"/>
                  <a:pt x="118" y="70"/>
                </a:cubicBezTo>
                <a:cubicBezTo>
                  <a:pt x="120" y="70"/>
                  <a:pt x="122" y="70"/>
                  <a:pt x="124" y="70"/>
                </a:cubicBezTo>
                <a:cubicBezTo>
                  <a:pt x="125" y="71"/>
                  <a:pt x="127" y="71"/>
                  <a:pt x="128" y="71"/>
                </a:cubicBezTo>
                <a:cubicBezTo>
                  <a:pt x="130" y="71"/>
                  <a:pt x="131" y="71"/>
                  <a:pt x="132" y="72"/>
                </a:cubicBezTo>
                <a:cubicBezTo>
                  <a:pt x="133" y="72"/>
                  <a:pt x="133" y="72"/>
                  <a:pt x="134" y="72"/>
                </a:cubicBezTo>
                <a:lnTo>
                  <a:pt x="135" y="72"/>
                </a:lnTo>
                <a:close/>
                <a:moveTo>
                  <a:pt x="134" y="83"/>
                </a:moveTo>
                <a:cubicBezTo>
                  <a:pt x="121" y="79"/>
                  <a:pt x="108" y="78"/>
                  <a:pt x="96" y="80"/>
                </a:cubicBezTo>
                <a:cubicBezTo>
                  <a:pt x="101" y="95"/>
                  <a:pt x="105" y="110"/>
                  <a:pt x="108" y="124"/>
                </a:cubicBezTo>
                <a:cubicBezTo>
                  <a:pt x="115" y="120"/>
                  <a:pt x="120" y="114"/>
                  <a:pt x="125" y="106"/>
                </a:cubicBezTo>
                <a:cubicBezTo>
                  <a:pt x="130" y="99"/>
                  <a:pt x="133" y="91"/>
                  <a:pt x="134" y="8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2" name="Freeform 350"/>
          <p:cNvSpPr>
            <a:spLocks noEditPoints="1"/>
          </p:cNvSpPr>
          <p:nvPr/>
        </p:nvSpPr>
        <p:spPr bwMode="auto">
          <a:xfrm>
            <a:off x="8566768" y="5262224"/>
            <a:ext cx="207427" cy="209589"/>
          </a:xfrm>
          <a:custGeom>
            <a:avLst/>
            <a:gdLst>
              <a:gd name="T0" fmla="*/ 134 w 145"/>
              <a:gd name="T1" fmla="*/ 135 h 146"/>
              <a:gd name="T2" fmla="*/ 87 w 145"/>
              <a:gd name="T3" fmla="*/ 138 h 146"/>
              <a:gd name="T4" fmla="*/ 47 w 145"/>
              <a:gd name="T5" fmla="*/ 134 h 146"/>
              <a:gd name="T6" fmla="*/ 11 w 145"/>
              <a:gd name="T7" fmla="*/ 99 h 146"/>
              <a:gd name="T8" fmla="*/ 7 w 145"/>
              <a:gd name="T9" fmla="*/ 59 h 146"/>
              <a:gd name="T10" fmla="*/ 10 w 145"/>
              <a:gd name="T11" fmla="*/ 11 h 146"/>
              <a:gd name="T12" fmla="*/ 58 w 145"/>
              <a:gd name="T13" fmla="*/ 8 h 146"/>
              <a:gd name="T14" fmla="*/ 98 w 145"/>
              <a:gd name="T15" fmla="*/ 12 h 146"/>
              <a:gd name="T16" fmla="*/ 134 w 145"/>
              <a:gd name="T17" fmla="*/ 47 h 146"/>
              <a:gd name="T18" fmla="*/ 137 w 145"/>
              <a:gd name="T19" fmla="*/ 87 h 146"/>
              <a:gd name="T20" fmla="*/ 111 w 145"/>
              <a:gd name="T21" fmla="*/ 89 h 146"/>
              <a:gd name="T22" fmla="*/ 104 w 145"/>
              <a:gd name="T23" fmla="*/ 74 h 146"/>
              <a:gd name="T24" fmla="*/ 90 w 145"/>
              <a:gd name="T25" fmla="*/ 66 h 146"/>
              <a:gd name="T26" fmla="*/ 71 w 145"/>
              <a:gd name="T27" fmla="*/ 61 h 146"/>
              <a:gd name="T28" fmla="*/ 64 w 145"/>
              <a:gd name="T29" fmla="*/ 59 h 146"/>
              <a:gd name="T30" fmla="*/ 60 w 145"/>
              <a:gd name="T31" fmla="*/ 56 h 146"/>
              <a:gd name="T32" fmla="*/ 73 w 145"/>
              <a:gd name="T33" fmla="*/ 46 h 146"/>
              <a:gd name="T34" fmla="*/ 85 w 145"/>
              <a:gd name="T35" fmla="*/ 49 h 146"/>
              <a:gd name="T36" fmla="*/ 92 w 145"/>
              <a:gd name="T37" fmla="*/ 55 h 146"/>
              <a:gd name="T38" fmla="*/ 104 w 145"/>
              <a:gd name="T39" fmla="*/ 53 h 146"/>
              <a:gd name="T40" fmla="*/ 101 w 145"/>
              <a:gd name="T41" fmla="*/ 37 h 146"/>
              <a:gd name="T42" fmla="*/ 71 w 145"/>
              <a:gd name="T43" fmla="*/ 28 h 146"/>
              <a:gd name="T44" fmla="*/ 47 w 145"/>
              <a:gd name="T45" fmla="*/ 34 h 146"/>
              <a:gd name="T46" fmla="*/ 35 w 145"/>
              <a:gd name="T47" fmla="*/ 54 h 146"/>
              <a:gd name="T48" fmla="*/ 42 w 145"/>
              <a:gd name="T49" fmla="*/ 72 h 146"/>
              <a:gd name="T50" fmla="*/ 60 w 145"/>
              <a:gd name="T51" fmla="*/ 79 h 146"/>
              <a:gd name="T52" fmla="*/ 84 w 145"/>
              <a:gd name="T53" fmla="*/ 86 h 146"/>
              <a:gd name="T54" fmla="*/ 83 w 145"/>
              <a:gd name="T55" fmla="*/ 98 h 146"/>
              <a:gd name="T56" fmla="*/ 65 w 145"/>
              <a:gd name="T57" fmla="*/ 99 h 146"/>
              <a:gd name="T58" fmla="*/ 54 w 145"/>
              <a:gd name="T59" fmla="*/ 91 h 146"/>
              <a:gd name="T60" fmla="*/ 45 w 145"/>
              <a:gd name="T61" fmla="*/ 86 h 146"/>
              <a:gd name="T62" fmla="*/ 35 w 145"/>
              <a:gd name="T63" fmla="*/ 96 h 146"/>
              <a:gd name="T64" fmla="*/ 74 w 145"/>
              <a:gd name="T65" fmla="*/ 117 h 146"/>
              <a:gd name="T66" fmla="*/ 99 w 145"/>
              <a:gd name="T67" fmla="*/ 110 h 146"/>
              <a:gd name="T68" fmla="*/ 111 w 145"/>
              <a:gd name="T69" fmla="*/ 8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46">
                <a:moveTo>
                  <a:pt x="145" y="109"/>
                </a:moveTo>
                <a:cubicBezTo>
                  <a:pt x="145" y="119"/>
                  <a:pt x="142" y="128"/>
                  <a:pt x="134" y="135"/>
                </a:cubicBezTo>
                <a:cubicBezTo>
                  <a:pt x="127" y="142"/>
                  <a:pt x="119" y="146"/>
                  <a:pt x="109" y="146"/>
                </a:cubicBezTo>
                <a:cubicBezTo>
                  <a:pt x="101" y="146"/>
                  <a:pt x="93" y="143"/>
                  <a:pt x="87" y="138"/>
                </a:cubicBezTo>
                <a:cubicBezTo>
                  <a:pt x="82" y="139"/>
                  <a:pt x="77" y="139"/>
                  <a:pt x="72" y="139"/>
                </a:cubicBezTo>
                <a:cubicBezTo>
                  <a:pt x="63" y="139"/>
                  <a:pt x="55" y="138"/>
                  <a:pt x="47" y="134"/>
                </a:cubicBezTo>
                <a:cubicBezTo>
                  <a:pt x="38" y="131"/>
                  <a:pt x="31" y="126"/>
                  <a:pt x="25" y="120"/>
                </a:cubicBezTo>
                <a:cubicBezTo>
                  <a:pt x="19" y="114"/>
                  <a:pt x="15" y="107"/>
                  <a:pt x="11" y="99"/>
                </a:cubicBezTo>
                <a:cubicBezTo>
                  <a:pt x="8" y="91"/>
                  <a:pt x="6" y="82"/>
                  <a:pt x="6" y="73"/>
                </a:cubicBezTo>
                <a:cubicBezTo>
                  <a:pt x="6" y="68"/>
                  <a:pt x="6" y="64"/>
                  <a:pt x="7" y="59"/>
                </a:cubicBezTo>
                <a:cubicBezTo>
                  <a:pt x="2" y="52"/>
                  <a:pt x="0" y="45"/>
                  <a:pt x="0" y="37"/>
                </a:cubicBezTo>
                <a:cubicBezTo>
                  <a:pt x="0" y="27"/>
                  <a:pt x="3" y="18"/>
                  <a:pt x="10" y="11"/>
                </a:cubicBezTo>
                <a:cubicBezTo>
                  <a:pt x="18" y="4"/>
                  <a:pt x="26" y="0"/>
                  <a:pt x="36" y="0"/>
                </a:cubicBezTo>
                <a:cubicBezTo>
                  <a:pt x="44" y="0"/>
                  <a:pt x="52" y="3"/>
                  <a:pt x="58" y="8"/>
                </a:cubicBezTo>
                <a:cubicBezTo>
                  <a:pt x="63" y="7"/>
                  <a:pt x="68" y="6"/>
                  <a:pt x="72" y="6"/>
                </a:cubicBezTo>
                <a:cubicBezTo>
                  <a:pt x="81" y="6"/>
                  <a:pt x="90" y="8"/>
                  <a:pt x="98" y="12"/>
                </a:cubicBezTo>
                <a:cubicBezTo>
                  <a:pt x="107" y="15"/>
                  <a:pt x="114" y="20"/>
                  <a:pt x="120" y="26"/>
                </a:cubicBezTo>
                <a:cubicBezTo>
                  <a:pt x="126" y="32"/>
                  <a:pt x="130" y="39"/>
                  <a:pt x="134" y="47"/>
                </a:cubicBezTo>
                <a:cubicBezTo>
                  <a:pt x="137" y="55"/>
                  <a:pt x="139" y="64"/>
                  <a:pt x="139" y="73"/>
                </a:cubicBezTo>
                <a:cubicBezTo>
                  <a:pt x="139" y="78"/>
                  <a:pt x="139" y="82"/>
                  <a:pt x="137" y="87"/>
                </a:cubicBezTo>
                <a:cubicBezTo>
                  <a:pt x="143" y="94"/>
                  <a:pt x="145" y="101"/>
                  <a:pt x="145" y="109"/>
                </a:cubicBezTo>
                <a:close/>
                <a:moveTo>
                  <a:pt x="111" y="89"/>
                </a:moveTo>
                <a:cubicBezTo>
                  <a:pt x="111" y="86"/>
                  <a:pt x="110" y="83"/>
                  <a:pt x="109" y="80"/>
                </a:cubicBezTo>
                <a:cubicBezTo>
                  <a:pt x="108" y="77"/>
                  <a:pt x="106" y="75"/>
                  <a:pt x="104" y="74"/>
                </a:cubicBezTo>
                <a:cubicBezTo>
                  <a:pt x="102" y="72"/>
                  <a:pt x="100" y="70"/>
                  <a:pt x="97" y="69"/>
                </a:cubicBezTo>
                <a:cubicBezTo>
                  <a:pt x="95" y="68"/>
                  <a:pt x="92" y="66"/>
                  <a:pt x="90" y="66"/>
                </a:cubicBezTo>
                <a:cubicBezTo>
                  <a:pt x="87" y="65"/>
                  <a:pt x="84" y="64"/>
                  <a:pt x="81" y="64"/>
                </a:cubicBezTo>
                <a:cubicBezTo>
                  <a:pt x="71" y="61"/>
                  <a:pt x="71" y="61"/>
                  <a:pt x="71" y="61"/>
                </a:cubicBezTo>
                <a:cubicBezTo>
                  <a:pt x="70" y="61"/>
                  <a:pt x="68" y="61"/>
                  <a:pt x="67" y="60"/>
                </a:cubicBezTo>
                <a:cubicBezTo>
                  <a:pt x="66" y="60"/>
                  <a:pt x="65" y="60"/>
                  <a:pt x="64" y="59"/>
                </a:cubicBezTo>
                <a:cubicBezTo>
                  <a:pt x="63" y="59"/>
                  <a:pt x="62" y="58"/>
                  <a:pt x="61" y="58"/>
                </a:cubicBezTo>
                <a:cubicBezTo>
                  <a:pt x="61" y="57"/>
                  <a:pt x="60" y="57"/>
                  <a:pt x="60" y="56"/>
                </a:cubicBezTo>
                <a:cubicBezTo>
                  <a:pt x="59" y="55"/>
                  <a:pt x="59" y="54"/>
                  <a:pt x="59" y="53"/>
                </a:cubicBezTo>
                <a:cubicBezTo>
                  <a:pt x="59" y="48"/>
                  <a:pt x="63" y="46"/>
                  <a:pt x="73" y="46"/>
                </a:cubicBezTo>
                <a:cubicBezTo>
                  <a:pt x="75" y="46"/>
                  <a:pt x="78" y="46"/>
                  <a:pt x="80" y="47"/>
                </a:cubicBezTo>
                <a:cubicBezTo>
                  <a:pt x="82" y="47"/>
                  <a:pt x="84" y="48"/>
                  <a:pt x="85" y="49"/>
                </a:cubicBezTo>
                <a:cubicBezTo>
                  <a:pt x="86" y="50"/>
                  <a:pt x="87" y="52"/>
                  <a:pt x="89" y="53"/>
                </a:cubicBezTo>
                <a:cubicBezTo>
                  <a:pt x="90" y="54"/>
                  <a:pt x="91" y="55"/>
                  <a:pt x="92" y="55"/>
                </a:cubicBezTo>
                <a:cubicBezTo>
                  <a:pt x="94" y="56"/>
                  <a:pt x="95" y="56"/>
                  <a:pt x="97" y="56"/>
                </a:cubicBezTo>
                <a:cubicBezTo>
                  <a:pt x="100" y="56"/>
                  <a:pt x="102" y="55"/>
                  <a:pt x="104" y="53"/>
                </a:cubicBezTo>
                <a:cubicBezTo>
                  <a:pt x="106" y="51"/>
                  <a:pt x="107" y="49"/>
                  <a:pt x="107" y="46"/>
                </a:cubicBezTo>
                <a:cubicBezTo>
                  <a:pt x="107" y="43"/>
                  <a:pt x="105" y="40"/>
                  <a:pt x="101" y="37"/>
                </a:cubicBezTo>
                <a:cubicBezTo>
                  <a:pt x="98" y="34"/>
                  <a:pt x="93" y="32"/>
                  <a:pt x="88" y="30"/>
                </a:cubicBezTo>
                <a:cubicBezTo>
                  <a:pt x="83" y="29"/>
                  <a:pt x="77" y="28"/>
                  <a:pt x="71" y="28"/>
                </a:cubicBezTo>
                <a:cubicBezTo>
                  <a:pt x="66" y="28"/>
                  <a:pt x="62" y="29"/>
                  <a:pt x="58" y="30"/>
                </a:cubicBezTo>
                <a:cubicBezTo>
                  <a:pt x="54" y="31"/>
                  <a:pt x="50" y="32"/>
                  <a:pt x="47" y="34"/>
                </a:cubicBezTo>
                <a:cubicBezTo>
                  <a:pt x="43" y="36"/>
                  <a:pt x="41" y="39"/>
                  <a:pt x="39" y="42"/>
                </a:cubicBezTo>
                <a:cubicBezTo>
                  <a:pt x="36" y="46"/>
                  <a:pt x="35" y="50"/>
                  <a:pt x="35" y="54"/>
                </a:cubicBezTo>
                <a:cubicBezTo>
                  <a:pt x="35" y="58"/>
                  <a:pt x="36" y="62"/>
                  <a:pt x="37" y="65"/>
                </a:cubicBezTo>
                <a:cubicBezTo>
                  <a:pt x="38" y="67"/>
                  <a:pt x="40" y="70"/>
                  <a:pt x="42" y="72"/>
                </a:cubicBezTo>
                <a:cubicBezTo>
                  <a:pt x="45" y="74"/>
                  <a:pt x="47" y="75"/>
                  <a:pt x="50" y="76"/>
                </a:cubicBezTo>
                <a:cubicBezTo>
                  <a:pt x="53" y="77"/>
                  <a:pt x="56" y="78"/>
                  <a:pt x="60" y="79"/>
                </a:cubicBezTo>
                <a:cubicBezTo>
                  <a:pt x="74" y="83"/>
                  <a:pt x="74" y="83"/>
                  <a:pt x="74" y="83"/>
                </a:cubicBezTo>
                <a:cubicBezTo>
                  <a:pt x="79" y="84"/>
                  <a:pt x="83" y="85"/>
                  <a:pt x="84" y="86"/>
                </a:cubicBezTo>
                <a:cubicBezTo>
                  <a:pt x="86" y="87"/>
                  <a:pt x="87" y="89"/>
                  <a:pt x="87" y="92"/>
                </a:cubicBezTo>
                <a:cubicBezTo>
                  <a:pt x="87" y="94"/>
                  <a:pt x="86" y="96"/>
                  <a:pt x="83" y="98"/>
                </a:cubicBezTo>
                <a:cubicBezTo>
                  <a:pt x="81" y="100"/>
                  <a:pt x="78" y="100"/>
                  <a:pt x="73" y="100"/>
                </a:cubicBezTo>
                <a:cubicBezTo>
                  <a:pt x="70" y="100"/>
                  <a:pt x="67" y="100"/>
                  <a:pt x="65" y="99"/>
                </a:cubicBezTo>
                <a:cubicBezTo>
                  <a:pt x="62" y="98"/>
                  <a:pt x="60" y="97"/>
                  <a:pt x="59" y="95"/>
                </a:cubicBezTo>
                <a:cubicBezTo>
                  <a:pt x="57" y="94"/>
                  <a:pt x="56" y="92"/>
                  <a:pt x="54" y="91"/>
                </a:cubicBezTo>
                <a:cubicBezTo>
                  <a:pt x="53" y="90"/>
                  <a:pt x="52" y="88"/>
                  <a:pt x="50" y="87"/>
                </a:cubicBezTo>
                <a:cubicBezTo>
                  <a:pt x="48" y="86"/>
                  <a:pt x="47" y="86"/>
                  <a:pt x="45" y="86"/>
                </a:cubicBezTo>
                <a:cubicBezTo>
                  <a:pt x="42" y="86"/>
                  <a:pt x="39" y="87"/>
                  <a:pt x="38" y="89"/>
                </a:cubicBezTo>
                <a:cubicBezTo>
                  <a:pt x="36" y="91"/>
                  <a:pt x="35" y="93"/>
                  <a:pt x="35" y="96"/>
                </a:cubicBezTo>
                <a:cubicBezTo>
                  <a:pt x="35" y="102"/>
                  <a:pt x="39" y="106"/>
                  <a:pt x="47" y="111"/>
                </a:cubicBezTo>
                <a:cubicBezTo>
                  <a:pt x="55" y="115"/>
                  <a:pt x="64" y="117"/>
                  <a:pt x="74" y="117"/>
                </a:cubicBezTo>
                <a:cubicBezTo>
                  <a:pt x="79" y="117"/>
                  <a:pt x="83" y="116"/>
                  <a:pt x="88" y="115"/>
                </a:cubicBezTo>
                <a:cubicBezTo>
                  <a:pt x="92" y="114"/>
                  <a:pt x="96" y="112"/>
                  <a:pt x="99" y="110"/>
                </a:cubicBezTo>
                <a:cubicBezTo>
                  <a:pt x="103" y="108"/>
                  <a:pt x="106" y="105"/>
                  <a:pt x="108" y="101"/>
                </a:cubicBezTo>
                <a:cubicBezTo>
                  <a:pt x="110" y="97"/>
                  <a:pt x="111" y="93"/>
                  <a:pt x="111" y="8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3" name="Freeform 351"/>
          <p:cNvSpPr>
            <a:spLocks noEditPoints="1"/>
          </p:cNvSpPr>
          <p:nvPr/>
        </p:nvSpPr>
        <p:spPr bwMode="auto">
          <a:xfrm>
            <a:off x="8845498" y="5244938"/>
            <a:ext cx="162053" cy="226876"/>
          </a:xfrm>
          <a:custGeom>
            <a:avLst/>
            <a:gdLst>
              <a:gd name="T0" fmla="*/ 111 w 113"/>
              <a:gd name="T1" fmla="*/ 20 h 158"/>
              <a:gd name="T2" fmla="*/ 106 w 113"/>
              <a:gd name="T3" fmla="*/ 45 h 158"/>
              <a:gd name="T4" fmla="*/ 100 w 113"/>
              <a:gd name="T5" fmla="*/ 79 h 158"/>
              <a:gd name="T6" fmla="*/ 96 w 113"/>
              <a:gd name="T7" fmla="*/ 95 h 158"/>
              <a:gd name="T8" fmla="*/ 96 w 113"/>
              <a:gd name="T9" fmla="*/ 98 h 158"/>
              <a:gd name="T10" fmla="*/ 94 w 113"/>
              <a:gd name="T11" fmla="*/ 101 h 158"/>
              <a:gd name="T12" fmla="*/ 92 w 113"/>
              <a:gd name="T13" fmla="*/ 104 h 158"/>
              <a:gd name="T14" fmla="*/ 88 w 113"/>
              <a:gd name="T15" fmla="*/ 106 h 158"/>
              <a:gd name="T16" fmla="*/ 83 w 113"/>
              <a:gd name="T17" fmla="*/ 107 h 158"/>
              <a:gd name="T18" fmla="*/ 57 w 113"/>
              <a:gd name="T19" fmla="*/ 107 h 158"/>
              <a:gd name="T20" fmla="*/ 55 w 113"/>
              <a:gd name="T21" fmla="*/ 108 h 158"/>
              <a:gd name="T22" fmla="*/ 15 w 113"/>
              <a:gd name="T23" fmla="*/ 155 h 158"/>
              <a:gd name="T24" fmla="*/ 9 w 113"/>
              <a:gd name="T25" fmla="*/ 157 h 158"/>
              <a:gd name="T26" fmla="*/ 5 w 113"/>
              <a:gd name="T27" fmla="*/ 157 h 158"/>
              <a:gd name="T28" fmla="*/ 0 w 113"/>
              <a:gd name="T29" fmla="*/ 148 h 158"/>
              <a:gd name="T30" fmla="*/ 0 w 113"/>
              <a:gd name="T31" fmla="*/ 14 h 158"/>
              <a:gd name="T32" fmla="*/ 3 w 113"/>
              <a:gd name="T33" fmla="*/ 5 h 158"/>
              <a:gd name="T34" fmla="*/ 14 w 113"/>
              <a:gd name="T35" fmla="*/ 0 h 158"/>
              <a:gd name="T36" fmla="*/ 98 w 113"/>
              <a:gd name="T37" fmla="*/ 0 h 158"/>
              <a:gd name="T38" fmla="*/ 110 w 113"/>
              <a:gd name="T39" fmla="*/ 5 h 158"/>
              <a:gd name="T40" fmla="*/ 111 w 113"/>
              <a:gd name="T41" fmla="*/ 20 h 158"/>
              <a:gd name="T42" fmla="*/ 90 w 113"/>
              <a:gd name="T43" fmla="*/ 41 h 158"/>
              <a:gd name="T44" fmla="*/ 93 w 113"/>
              <a:gd name="T45" fmla="*/ 23 h 158"/>
              <a:gd name="T46" fmla="*/ 93 w 113"/>
              <a:gd name="T47" fmla="*/ 19 h 158"/>
              <a:gd name="T48" fmla="*/ 89 w 113"/>
              <a:gd name="T49" fmla="*/ 18 h 158"/>
              <a:gd name="T50" fmla="*/ 22 w 113"/>
              <a:gd name="T51" fmla="*/ 18 h 158"/>
              <a:gd name="T52" fmla="*/ 18 w 113"/>
              <a:gd name="T53" fmla="*/ 19 h 158"/>
              <a:gd name="T54" fmla="*/ 17 w 113"/>
              <a:gd name="T55" fmla="*/ 23 h 158"/>
              <a:gd name="T56" fmla="*/ 17 w 113"/>
              <a:gd name="T57" fmla="*/ 127 h 158"/>
              <a:gd name="T58" fmla="*/ 17 w 113"/>
              <a:gd name="T59" fmla="*/ 127 h 158"/>
              <a:gd name="T60" fmla="*/ 45 w 113"/>
              <a:gd name="T61" fmla="*/ 94 h 158"/>
              <a:gd name="T62" fmla="*/ 49 w 113"/>
              <a:gd name="T63" fmla="*/ 90 h 158"/>
              <a:gd name="T64" fmla="*/ 53 w 113"/>
              <a:gd name="T65" fmla="*/ 90 h 158"/>
              <a:gd name="T66" fmla="*/ 76 w 113"/>
              <a:gd name="T67" fmla="*/ 90 h 158"/>
              <a:gd name="T68" fmla="*/ 79 w 113"/>
              <a:gd name="T69" fmla="*/ 88 h 158"/>
              <a:gd name="T70" fmla="*/ 81 w 113"/>
              <a:gd name="T71" fmla="*/ 85 h 158"/>
              <a:gd name="T72" fmla="*/ 84 w 113"/>
              <a:gd name="T73" fmla="*/ 67 h 158"/>
              <a:gd name="T74" fmla="*/ 83 w 113"/>
              <a:gd name="T75" fmla="*/ 64 h 158"/>
              <a:gd name="T76" fmla="*/ 80 w 113"/>
              <a:gd name="T77" fmla="*/ 62 h 158"/>
              <a:gd name="T78" fmla="*/ 52 w 113"/>
              <a:gd name="T79" fmla="*/ 62 h 158"/>
              <a:gd name="T80" fmla="*/ 47 w 113"/>
              <a:gd name="T81" fmla="*/ 60 h 158"/>
              <a:gd name="T82" fmla="*/ 46 w 113"/>
              <a:gd name="T83" fmla="*/ 56 h 158"/>
              <a:gd name="T84" fmla="*/ 46 w 113"/>
              <a:gd name="T85" fmla="*/ 52 h 158"/>
              <a:gd name="T86" fmla="*/ 47 w 113"/>
              <a:gd name="T87" fmla="*/ 47 h 158"/>
              <a:gd name="T88" fmla="*/ 52 w 113"/>
              <a:gd name="T89" fmla="*/ 45 h 158"/>
              <a:gd name="T90" fmla="*/ 85 w 113"/>
              <a:gd name="T91" fmla="*/ 45 h 158"/>
              <a:gd name="T92" fmla="*/ 88 w 113"/>
              <a:gd name="T93" fmla="*/ 44 h 158"/>
              <a:gd name="T94" fmla="*/ 90 w 113"/>
              <a:gd name="T95" fmla="*/ 41 h 158"/>
              <a:gd name="T96" fmla="*/ 111 w 113"/>
              <a:gd name="T97" fmla="*/ 20 h 158"/>
              <a:gd name="T98" fmla="*/ 96 w 113"/>
              <a:gd name="T99" fmla="*/ 95 h 158"/>
              <a:gd name="T100" fmla="*/ 100 w 113"/>
              <a:gd name="T101" fmla="*/ 79 h 158"/>
              <a:gd name="T102" fmla="*/ 106 w 113"/>
              <a:gd name="T103" fmla="*/ 45 h 158"/>
              <a:gd name="T104" fmla="*/ 111 w 113"/>
              <a:gd name="T105" fmla="*/ 2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3" h="158">
                <a:moveTo>
                  <a:pt x="111" y="20"/>
                </a:moveTo>
                <a:cubicBezTo>
                  <a:pt x="110" y="25"/>
                  <a:pt x="109" y="33"/>
                  <a:pt x="106" y="45"/>
                </a:cubicBezTo>
                <a:cubicBezTo>
                  <a:pt x="104" y="58"/>
                  <a:pt x="102" y="69"/>
                  <a:pt x="100" y="79"/>
                </a:cubicBezTo>
                <a:cubicBezTo>
                  <a:pt x="98" y="88"/>
                  <a:pt x="97" y="94"/>
                  <a:pt x="96" y="95"/>
                </a:cubicBezTo>
                <a:cubicBezTo>
                  <a:pt x="96" y="96"/>
                  <a:pt x="96" y="97"/>
                  <a:pt x="96" y="98"/>
                </a:cubicBezTo>
                <a:cubicBezTo>
                  <a:pt x="95" y="99"/>
                  <a:pt x="95" y="100"/>
                  <a:pt x="94" y="101"/>
                </a:cubicBezTo>
                <a:cubicBezTo>
                  <a:pt x="94" y="102"/>
                  <a:pt x="93" y="104"/>
                  <a:pt x="92" y="104"/>
                </a:cubicBezTo>
                <a:cubicBezTo>
                  <a:pt x="91" y="105"/>
                  <a:pt x="90" y="106"/>
                  <a:pt x="88" y="106"/>
                </a:cubicBezTo>
                <a:cubicBezTo>
                  <a:pt x="87" y="107"/>
                  <a:pt x="85" y="107"/>
                  <a:pt x="83" y="107"/>
                </a:cubicBezTo>
                <a:cubicBezTo>
                  <a:pt x="57" y="107"/>
                  <a:pt x="57" y="107"/>
                  <a:pt x="57" y="107"/>
                </a:cubicBezTo>
                <a:cubicBezTo>
                  <a:pt x="56" y="107"/>
                  <a:pt x="56" y="107"/>
                  <a:pt x="55" y="108"/>
                </a:cubicBezTo>
                <a:cubicBezTo>
                  <a:pt x="55" y="109"/>
                  <a:pt x="41" y="124"/>
                  <a:pt x="15" y="155"/>
                </a:cubicBezTo>
                <a:cubicBezTo>
                  <a:pt x="13" y="156"/>
                  <a:pt x="12" y="157"/>
                  <a:pt x="9" y="157"/>
                </a:cubicBezTo>
                <a:cubicBezTo>
                  <a:pt x="7" y="158"/>
                  <a:pt x="5" y="158"/>
                  <a:pt x="5" y="157"/>
                </a:cubicBezTo>
                <a:cubicBezTo>
                  <a:pt x="1" y="156"/>
                  <a:pt x="0" y="152"/>
                  <a:pt x="0" y="148"/>
                </a:cubicBezTo>
                <a:cubicBezTo>
                  <a:pt x="0" y="14"/>
                  <a:pt x="0" y="14"/>
                  <a:pt x="0" y="14"/>
                </a:cubicBezTo>
                <a:cubicBezTo>
                  <a:pt x="0" y="11"/>
                  <a:pt x="1" y="8"/>
                  <a:pt x="3" y="5"/>
                </a:cubicBezTo>
                <a:cubicBezTo>
                  <a:pt x="6" y="2"/>
                  <a:pt x="9" y="0"/>
                  <a:pt x="14" y="0"/>
                </a:cubicBezTo>
                <a:cubicBezTo>
                  <a:pt x="98" y="0"/>
                  <a:pt x="98" y="0"/>
                  <a:pt x="98" y="0"/>
                </a:cubicBezTo>
                <a:cubicBezTo>
                  <a:pt x="104" y="0"/>
                  <a:pt x="108" y="2"/>
                  <a:pt x="110" y="5"/>
                </a:cubicBezTo>
                <a:cubicBezTo>
                  <a:pt x="112" y="9"/>
                  <a:pt x="113" y="14"/>
                  <a:pt x="111" y="20"/>
                </a:cubicBezTo>
                <a:close/>
                <a:moveTo>
                  <a:pt x="90" y="41"/>
                </a:moveTo>
                <a:cubicBezTo>
                  <a:pt x="93" y="23"/>
                  <a:pt x="93" y="23"/>
                  <a:pt x="93" y="23"/>
                </a:cubicBezTo>
                <a:cubicBezTo>
                  <a:pt x="94" y="21"/>
                  <a:pt x="93" y="20"/>
                  <a:pt x="93" y="19"/>
                </a:cubicBezTo>
                <a:cubicBezTo>
                  <a:pt x="92" y="18"/>
                  <a:pt x="91" y="18"/>
                  <a:pt x="89" y="18"/>
                </a:cubicBezTo>
                <a:cubicBezTo>
                  <a:pt x="22" y="18"/>
                  <a:pt x="22" y="18"/>
                  <a:pt x="22" y="18"/>
                </a:cubicBezTo>
                <a:cubicBezTo>
                  <a:pt x="20" y="18"/>
                  <a:pt x="19" y="18"/>
                  <a:pt x="18" y="19"/>
                </a:cubicBezTo>
                <a:cubicBezTo>
                  <a:pt x="17" y="20"/>
                  <a:pt x="17" y="21"/>
                  <a:pt x="17" y="23"/>
                </a:cubicBezTo>
                <a:cubicBezTo>
                  <a:pt x="17" y="127"/>
                  <a:pt x="17" y="127"/>
                  <a:pt x="17" y="127"/>
                </a:cubicBezTo>
                <a:cubicBezTo>
                  <a:pt x="17" y="127"/>
                  <a:pt x="17" y="127"/>
                  <a:pt x="17" y="127"/>
                </a:cubicBezTo>
                <a:cubicBezTo>
                  <a:pt x="45" y="94"/>
                  <a:pt x="45" y="94"/>
                  <a:pt x="45" y="94"/>
                </a:cubicBezTo>
                <a:cubicBezTo>
                  <a:pt x="46" y="92"/>
                  <a:pt x="48" y="91"/>
                  <a:pt x="49" y="90"/>
                </a:cubicBezTo>
                <a:cubicBezTo>
                  <a:pt x="49" y="90"/>
                  <a:pt x="51" y="90"/>
                  <a:pt x="53" y="90"/>
                </a:cubicBezTo>
                <a:cubicBezTo>
                  <a:pt x="76" y="90"/>
                  <a:pt x="76" y="90"/>
                  <a:pt x="76" y="90"/>
                </a:cubicBezTo>
                <a:cubicBezTo>
                  <a:pt x="77" y="90"/>
                  <a:pt x="78" y="89"/>
                  <a:pt x="79" y="88"/>
                </a:cubicBezTo>
                <a:cubicBezTo>
                  <a:pt x="80" y="87"/>
                  <a:pt x="81" y="86"/>
                  <a:pt x="81" y="85"/>
                </a:cubicBezTo>
                <a:cubicBezTo>
                  <a:pt x="82" y="77"/>
                  <a:pt x="84" y="71"/>
                  <a:pt x="84" y="67"/>
                </a:cubicBezTo>
                <a:cubicBezTo>
                  <a:pt x="85" y="66"/>
                  <a:pt x="84" y="65"/>
                  <a:pt x="83" y="64"/>
                </a:cubicBezTo>
                <a:cubicBezTo>
                  <a:pt x="82" y="62"/>
                  <a:pt x="81" y="62"/>
                  <a:pt x="80" y="62"/>
                </a:cubicBezTo>
                <a:cubicBezTo>
                  <a:pt x="52" y="62"/>
                  <a:pt x="52" y="62"/>
                  <a:pt x="52" y="62"/>
                </a:cubicBezTo>
                <a:cubicBezTo>
                  <a:pt x="50" y="62"/>
                  <a:pt x="49" y="61"/>
                  <a:pt x="47" y="60"/>
                </a:cubicBezTo>
                <a:cubicBezTo>
                  <a:pt x="46" y="59"/>
                  <a:pt x="46" y="57"/>
                  <a:pt x="46" y="56"/>
                </a:cubicBezTo>
                <a:cubicBezTo>
                  <a:pt x="46" y="52"/>
                  <a:pt x="46" y="52"/>
                  <a:pt x="46" y="52"/>
                </a:cubicBezTo>
                <a:cubicBezTo>
                  <a:pt x="46" y="50"/>
                  <a:pt x="46" y="48"/>
                  <a:pt x="47" y="47"/>
                </a:cubicBezTo>
                <a:cubicBezTo>
                  <a:pt x="49" y="46"/>
                  <a:pt x="50" y="45"/>
                  <a:pt x="52" y="45"/>
                </a:cubicBezTo>
                <a:cubicBezTo>
                  <a:pt x="85" y="45"/>
                  <a:pt x="85" y="45"/>
                  <a:pt x="85" y="45"/>
                </a:cubicBezTo>
                <a:cubicBezTo>
                  <a:pt x="86" y="45"/>
                  <a:pt x="87" y="45"/>
                  <a:pt x="88" y="44"/>
                </a:cubicBezTo>
                <a:cubicBezTo>
                  <a:pt x="89" y="43"/>
                  <a:pt x="90" y="42"/>
                  <a:pt x="90" y="41"/>
                </a:cubicBezTo>
                <a:close/>
                <a:moveTo>
                  <a:pt x="111" y="20"/>
                </a:moveTo>
                <a:cubicBezTo>
                  <a:pt x="96" y="95"/>
                  <a:pt x="96" y="95"/>
                  <a:pt x="96" y="95"/>
                </a:cubicBezTo>
                <a:cubicBezTo>
                  <a:pt x="97" y="94"/>
                  <a:pt x="98" y="88"/>
                  <a:pt x="100" y="79"/>
                </a:cubicBezTo>
                <a:cubicBezTo>
                  <a:pt x="102" y="69"/>
                  <a:pt x="104" y="58"/>
                  <a:pt x="106" y="45"/>
                </a:cubicBezTo>
                <a:cubicBezTo>
                  <a:pt x="109" y="33"/>
                  <a:pt x="110" y="25"/>
                  <a:pt x="111" y="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4" name="Freeform 352"/>
          <p:cNvSpPr>
            <a:spLocks noEditPoints="1"/>
          </p:cNvSpPr>
          <p:nvPr/>
        </p:nvSpPr>
        <p:spPr bwMode="auto">
          <a:xfrm>
            <a:off x="9074533" y="5262224"/>
            <a:ext cx="209589" cy="209589"/>
          </a:xfrm>
          <a:custGeom>
            <a:avLst/>
            <a:gdLst>
              <a:gd name="T0" fmla="*/ 145 w 145"/>
              <a:gd name="T1" fmla="*/ 6 h 146"/>
              <a:gd name="T2" fmla="*/ 145 w 145"/>
              <a:gd name="T3" fmla="*/ 139 h 146"/>
              <a:gd name="T4" fmla="*/ 143 w 145"/>
              <a:gd name="T5" fmla="*/ 144 h 146"/>
              <a:gd name="T6" fmla="*/ 139 w 145"/>
              <a:gd name="T7" fmla="*/ 146 h 146"/>
              <a:gd name="T8" fmla="*/ 6 w 145"/>
              <a:gd name="T9" fmla="*/ 146 h 146"/>
              <a:gd name="T10" fmla="*/ 2 w 145"/>
              <a:gd name="T11" fmla="*/ 144 h 146"/>
              <a:gd name="T12" fmla="*/ 0 w 145"/>
              <a:gd name="T13" fmla="*/ 139 h 146"/>
              <a:gd name="T14" fmla="*/ 0 w 145"/>
              <a:gd name="T15" fmla="*/ 6 h 146"/>
              <a:gd name="T16" fmla="*/ 2 w 145"/>
              <a:gd name="T17" fmla="*/ 2 h 146"/>
              <a:gd name="T18" fmla="*/ 6 w 145"/>
              <a:gd name="T19" fmla="*/ 0 h 146"/>
              <a:gd name="T20" fmla="*/ 139 w 145"/>
              <a:gd name="T21" fmla="*/ 0 h 146"/>
              <a:gd name="T22" fmla="*/ 143 w 145"/>
              <a:gd name="T23" fmla="*/ 2 h 146"/>
              <a:gd name="T24" fmla="*/ 145 w 145"/>
              <a:gd name="T25" fmla="*/ 6 h 146"/>
              <a:gd name="T26" fmla="*/ 66 w 145"/>
              <a:gd name="T27" fmla="*/ 115 h 146"/>
              <a:gd name="T28" fmla="*/ 66 w 145"/>
              <a:gd name="T29" fmla="*/ 18 h 146"/>
              <a:gd name="T30" fmla="*/ 65 w 145"/>
              <a:gd name="T31" fmla="*/ 16 h 146"/>
              <a:gd name="T32" fmla="*/ 63 w 145"/>
              <a:gd name="T33" fmla="*/ 15 h 146"/>
              <a:gd name="T34" fmla="*/ 18 w 145"/>
              <a:gd name="T35" fmla="*/ 15 h 146"/>
              <a:gd name="T36" fmla="*/ 16 w 145"/>
              <a:gd name="T37" fmla="*/ 16 h 146"/>
              <a:gd name="T38" fmla="*/ 15 w 145"/>
              <a:gd name="T39" fmla="*/ 18 h 146"/>
              <a:gd name="T40" fmla="*/ 15 w 145"/>
              <a:gd name="T41" fmla="*/ 115 h 146"/>
              <a:gd name="T42" fmla="*/ 16 w 145"/>
              <a:gd name="T43" fmla="*/ 117 h 146"/>
              <a:gd name="T44" fmla="*/ 18 w 145"/>
              <a:gd name="T45" fmla="*/ 118 h 146"/>
              <a:gd name="T46" fmla="*/ 63 w 145"/>
              <a:gd name="T47" fmla="*/ 118 h 146"/>
              <a:gd name="T48" fmla="*/ 65 w 145"/>
              <a:gd name="T49" fmla="*/ 117 h 146"/>
              <a:gd name="T50" fmla="*/ 66 w 145"/>
              <a:gd name="T51" fmla="*/ 115 h 146"/>
              <a:gd name="T52" fmla="*/ 130 w 145"/>
              <a:gd name="T53" fmla="*/ 79 h 146"/>
              <a:gd name="T54" fmla="*/ 130 w 145"/>
              <a:gd name="T55" fmla="*/ 18 h 146"/>
              <a:gd name="T56" fmla="*/ 129 w 145"/>
              <a:gd name="T57" fmla="*/ 16 h 146"/>
              <a:gd name="T58" fmla="*/ 127 w 145"/>
              <a:gd name="T59" fmla="*/ 15 h 146"/>
              <a:gd name="T60" fmla="*/ 81 w 145"/>
              <a:gd name="T61" fmla="*/ 15 h 146"/>
              <a:gd name="T62" fmla="*/ 79 w 145"/>
              <a:gd name="T63" fmla="*/ 16 h 146"/>
              <a:gd name="T64" fmla="*/ 78 w 145"/>
              <a:gd name="T65" fmla="*/ 18 h 146"/>
              <a:gd name="T66" fmla="*/ 78 w 145"/>
              <a:gd name="T67" fmla="*/ 79 h 146"/>
              <a:gd name="T68" fmla="*/ 79 w 145"/>
              <a:gd name="T69" fmla="*/ 81 h 146"/>
              <a:gd name="T70" fmla="*/ 81 w 145"/>
              <a:gd name="T71" fmla="*/ 82 h 146"/>
              <a:gd name="T72" fmla="*/ 127 w 145"/>
              <a:gd name="T73" fmla="*/ 82 h 146"/>
              <a:gd name="T74" fmla="*/ 129 w 145"/>
              <a:gd name="T75" fmla="*/ 81 h 146"/>
              <a:gd name="T76" fmla="*/ 130 w 145"/>
              <a:gd name="T77"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145" y="6"/>
                </a:moveTo>
                <a:cubicBezTo>
                  <a:pt x="145" y="139"/>
                  <a:pt x="145" y="139"/>
                  <a:pt x="145" y="139"/>
                </a:cubicBezTo>
                <a:cubicBezTo>
                  <a:pt x="145" y="141"/>
                  <a:pt x="144" y="143"/>
                  <a:pt x="143" y="144"/>
                </a:cubicBezTo>
                <a:cubicBezTo>
                  <a:pt x="142" y="145"/>
                  <a:pt x="141" y="146"/>
                  <a:pt x="139" y="146"/>
                </a:cubicBezTo>
                <a:cubicBezTo>
                  <a:pt x="6" y="146"/>
                  <a:pt x="6" y="146"/>
                  <a:pt x="6" y="146"/>
                </a:cubicBezTo>
                <a:cubicBezTo>
                  <a:pt x="4" y="146"/>
                  <a:pt x="3" y="145"/>
                  <a:pt x="2" y="144"/>
                </a:cubicBezTo>
                <a:cubicBezTo>
                  <a:pt x="0" y="143"/>
                  <a:pt x="0" y="141"/>
                  <a:pt x="0" y="139"/>
                </a:cubicBezTo>
                <a:cubicBezTo>
                  <a:pt x="0" y="6"/>
                  <a:pt x="0" y="6"/>
                  <a:pt x="0" y="6"/>
                </a:cubicBezTo>
                <a:cubicBezTo>
                  <a:pt x="0" y="5"/>
                  <a:pt x="0" y="3"/>
                  <a:pt x="2" y="2"/>
                </a:cubicBezTo>
                <a:cubicBezTo>
                  <a:pt x="3" y="1"/>
                  <a:pt x="4" y="0"/>
                  <a:pt x="6" y="0"/>
                </a:cubicBezTo>
                <a:cubicBezTo>
                  <a:pt x="139" y="0"/>
                  <a:pt x="139" y="0"/>
                  <a:pt x="139" y="0"/>
                </a:cubicBezTo>
                <a:cubicBezTo>
                  <a:pt x="141" y="0"/>
                  <a:pt x="142" y="1"/>
                  <a:pt x="143" y="2"/>
                </a:cubicBezTo>
                <a:cubicBezTo>
                  <a:pt x="144" y="3"/>
                  <a:pt x="145" y="5"/>
                  <a:pt x="145" y="6"/>
                </a:cubicBezTo>
                <a:close/>
                <a:moveTo>
                  <a:pt x="66" y="115"/>
                </a:moveTo>
                <a:cubicBezTo>
                  <a:pt x="66" y="18"/>
                  <a:pt x="66" y="18"/>
                  <a:pt x="66" y="18"/>
                </a:cubicBezTo>
                <a:cubicBezTo>
                  <a:pt x="66" y="18"/>
                  <a:pt x="66" y="17"/>
                  <a:pt x="65" y="16"/>
                </a:cubicBezTo>
                <a:cubicBezTo>
                  <a:pt x="65" y="16"/>
                  <a:pt x="64" y="15"/>
                  <a:pt x="63" y="15"/>
                </a:cubicBezTo>
                <a:cubicBezTo>
                  <a:pt x="18" y="15"/>
                  <a:pt x="18" y="15"/>
                  <a:pt x="18" y="15"/>
                </a:cubicBezTo>
                <a:cubicBezTo>
                  <a:pt x="17" y="15"/>
                  <a:pt x="16" y="16"/>
                  <a:pt x="16" y="16"/>
                </a:cubicBezTo>
                <a:cubicBezTo>
                  <a:pt x="15" y="17"/>
                  <a:pt x="15" y="18"/>
                  <a:pt x="15" y="18"/>
                </a:cubicBezTo>
                <a:cubicBezTo>
                  <a:pt x="15" y="115"/>
                  <a:pt x="15" y="115"/>
                  <a:pt x="15" y="115"/>
                </a:cubicBezTo>
                <a:cubicBezTo>
                  <a:pt x="15" y="116"/>
                  <a:pt x="15" y="117"/>
                  <a:pt x="16" y="117"/>
                </a:cubicBezTo>
                <a:cubicBezTo>
                  <a:pt x="16" y="118"/>
                  <a:pt x="17" y="118"/>
                  <a:pt x="18" y="118"/>
                </a:cubicBezTo>
                <a:cubicBezTo>
                  <a:pt x="63" y="118"/>
                  <a:pt x="63" y="118"/>
                  <a:pt x="63" y="118"/>
                </a:cubicBezTo>
                <a:cubicBezTo>
                  <a:pt x="64" y="118"/>
                  <a:pt x="65" y="118"/>
                  <a:pt x="65" y="117"/>
                </a:cubicBezTo>
                <a:cubicBezTo>
                  <a:pt x="66" y="117"/>
                  <a:pt x="66" y="116"/>
                  <a:pt x="66" y="115"/>
                </a:cubicBezTo>
                <a:close/>
                <a:moveTo>
                  <a:pt x="130" y="79"/>
                </a:moveTo>
                <a:cubicBezTo>
                  <a:pt x="130" y="18"/>
                  <a:pt x="130" y="18"/>
                  <a:pt x="130" y="18"/>
                </a:cubicBezTo>
                <a:cubicBezTo>
                  <a:pt x="130" y="18"/>
                  <a:pt x="130" y="17"/>
                  <a:pt x="129" y="16"/>
                </a:cubicBezTo>
                <a:cubicBezTo>
                  <a:pt x="128" y="16"/>
                  <a:pt x="128" y="15"/>
                  <a:pt x="127" y="15"/>
                </a:cubicBezTo>
                <a:cubicBezTo>
                  <a:pt x="81" y="15"/>
                  <a:pt x="81" y="15"/>
                  <a:pt x="81" y="15"/>
                </a:cubicBezTo>
                <a:cubicBezTo>
                  <a:pt x="81" y="15"/>
                  <a:pt x="80" y="16"/>
                  <a:pt x="79" y="16"/>
                </a:cubicBezTo>
                <a:cubicBezTo>
                  <a:pt x="79" y="17"/>
                  <a:pt x="78" y="18"/>
                  <a:pt x="78" y="18"/>
                </a:cubicBezTo>
                <a:cubicBezTo>
                  <a:pt x="78" y="79"/>
                  <a:pt x="78" y="79"/>
                  <a:pt x="78" y="79"/>
                </a:cubicBezTo>
                <a:cubicBezTo>
                  <a:pt x="78" y="80"/>
                  <a:pt x="79" y="81"/>
                  <a:pt x="79" y="81"/>
                </a:cubicBezTo>
                <a:cubicBezTo>
                  <a:pt x="80" y="82"/>
                  <a:pt x="81" y="82"/>
                  <a:pt x="81" y="82"/>
                </a:cubicBezTo>
                <a:cubicBezTo>
                  <a:pt x="127" y="82"/>
                  <a:pt x="127" y="82"/>
                  <a:pt x="127" y="82"/>
                </a:cubicBezTo>
                <a:cubicBezTo>
                  <a:pt x="128" y="82"/>
                  <a:pt x="128" y="82"/>
                  <a:pt x="129" y="81"/>
                </a:cubicBezTo>
                <a:cubicBezTo>
                  <a:pt x="130" y="81"/>
                  <a:pt x="130" y="80"/>
                  <a:pt x="130"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5" name="Freeform 353"/>
          <p:cNvSpPr>
            <a:spLocks noEditPoints="1"/>
          </p:cNvSpPr>
          <p:nvPr/>
        </p:nvSpPr>
        <p:spPr bwMode="auto">
          <a:xfrm>
            <a:off x="9346783" y="5249260"/>
            <a:ext cx="172858" cy="239839"/>
          </a:xfrm>
          <a:custGeom>
            <a:avLst/>
            <a:gdLst>
              <a:gd name="T0" fmla="*/ 121 w 121"/>
              <a:gd name="T1" fmla="*/ 97 h 167"/>
              <a:gd name="T2" fmla="*/ 119 w 121"/>
              <a:gd name="T3" fmla="*/ 103 h 167"/>
              <a:gd name="T4" fmla="*/ 112 w 121"/>
              <a:gd name="T5" fmla="*/ 106 h 167"/>
              <a:gd name="T6" fmla="*/ 105 w 121"/>
              <a:gd name="T7" fmla="*/ 102 h 167"/>
              <a:gd name="T8" fmla="*/ 83 w 121"/>
              <a:gd name="T9" fmla="*/ 70 h 167"/>
              <a:gd name="T10" fmla="*/ 79 w 121"/>
              <a:gd name="T11" fmla="*/ 70 h 167"/>
              <a:gd name="T12" fmla="*/ 79 w 121"/>
              <a:gd name="T13" fmla="*/ 82 h 167"/>
              <a:gd name="T14" fmla="*/ 102 w 121"/>
              <a:gd name="T15" fmla="*/ 121 h 167"/>
              <a:gd name="T16" fmla="*/ 103 w 121"/>
              <a:gd name="T17" fmla="*/ 124 h 167"/>
              <a:gd name="T18" fmla="*/ 101 w 121"/>
              <a:gd name="T19" fmla="*/ 129 h 167"/>
              <a:gd name="T20" fmla="*/ 97 w 121"/>
              <a:gd name="T21" fmla="*/ 130 h 167"/>
              <a:gd name="T22" fmla="*/ 79 w 121"/>
              <a:gd name="T23" fmla="*/ 130 h 167"/>
              <a:gd name="T24" fmla="*/ 79 w 121"/>
              <a:gd name="T25" fmla="*/ 156 h 167"/>
              <a:gd name="T26" fmla="*/ 76 w 121"/>
              <a:gd name="T27" fmla="*/ 164 h 167"/>
              <a:gd name="T28" fmla="*/ 68 w 121"/>
              <a:gd name="T29" fmla="*/ 167 h 167"/>
              <a:gd name="T30" fmla="*/ 53 w 121"/>
              <a:gd name="T31" fmla="*/ 167 h 167"/>
              <a:gd name="T32" fmla="*/ 46 w 121"/>
              <a:gd name="T33" fmla="*/ 164 h 167"/>
              <a:gd name="T34" fmla="*/ 43 w 121"/>
              <a:gd name="T35" fmla="*/ 156 h 167"/>
              <a:gd name="T36" fmla="*/ 43 w 121"/>
              <a:gd name="T37" fmla="*/ 130 h 167"/>
              <a:gd name="T38" fmla="*/ 24 w 121"/>
              <a:gd name="T39" fmla="*/ 130 h 167"/>
              <a:gd name="T40" fmla="*/ 20 w 121"/>
              <a:gd name="T41" fmla="*/ 129 h 167"/>
              <a:gd name="T42" fmla="*/ 18 w 121"/>
              <a:gd name="T43" fmla="*/ 124 h 167"/>
              <a:gd name="T44" fmla="*/ 19 w 121"/>
              <a:gd name="T45" fmla="*/ 121 h 167"/>
              <a:gd name="T46" fmla="*/ 43 w 121"/>
              <a:gd name="T47" fmla="*/ 82 h 167"/>
              <a:gd name="T48" fmla="*/ 43 w 121"/>
              <a:gd name="T49" fmla="*/ 70 h 167"/>
              <a:gd name="T50" fmla="*/ 38 w 121"/>
              <a:gd name="T51" fmla="*/ 70 h 167"/>
              <a:gd name="T52" fmla="*/ 17 w 121"/>
              <a:gd name="T53" fmla="*/ 102 h 167"/>
              <a:gd name="T54" fmla="*/ 9 w 121"/>
              <a:gd name="T55" fmla="*/ 106 h 167"/>
              <a:gd name="T56" fmla="*/ 3 w 121"/>
              <a:gd name="T57" fmla="*/ 103 h 167"/>
              <a:gd name="T58" fmla="*/ 0 w 121"/>
              <a:gd name="T59" fmla="*/ 97 h 167"/>
              <a:gd name="T60" fmla="*/ 2 w 121"/>
              <a:gd name="T61" fmla="*/ 92 h 167"/>
              <a:gd name="T62" fmla="*/ 26 w 121"/>
              <a:gd name="T63" fmla="*/ 56 h 167"/>
              <a:gd name="T64" fmla="*/ 43 w 121"/>
              <a:gd name="T65" fmla="*/ 46 h 167"/>
              <a:gd name="T66" fmla="*/ 79 w 121"/>
              <a:gd name="T67" fmla="*/ 46 h 167"/>
              <a:gd name="T68" fmla="*/ 96 w 121"/>
              <a:gd name="T69" fmla="*/ 56 h 167"/>
              <a:gd name="T70" fmla="*/ 120 w 121"/>
              <a:gd name="T71" fmla="*/ 92 h 167"/>
              <a:gd name="T72" fmla="*/ 121 w 121"/>
              <a:gd name="T73" fmla="*/ 97 h 167"/>
              <a:gd name="T74" fmla="*/ 76 w 121"/>
              <a:gd name="T75" fmla="*/ 6 h 167"/>
              <a:gd name="T76" fmla="*/ 82 w 121"/>
              <a:gd name="T77" fmla="*/ 21 h 167"/>
              <a:gd name="T78" fmla="*/ 76 w 121"/>
              <a:gd name="T79" fmla="*/ 36 h 167"/>
              <a:gd name="T80" fmla="*/ 61 w 121"/>
              <a:gd name="T81" fmla="*/ 43 h 167"/>
              <a:gd name="T82" fmla="*/ 46 w 121"/>
              <a:gd name="T83" fmla="*/ 36 h 167"/>
              <a:gd name="T84" fmla="*/ 40 w 121"/>
              <a:gd name="T85" fmla="*/ 21 h 167"/>
              <a:gd name="T86" fmla="*/ 46 w 121"/>
              <a:gd name="T87" fmla="*/ 6 h 167"/>
              <a:gd name="T88" fmla="*/ 61 w 121"/>
              <a:gd name="T89" fmla="*/ 0 h 167"/>
              <a:gd name="T90" fmla="*/ 76 w 121"/>
              <a:gd name="T91" fmla="*/ 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 h="167">
                <a:moveTo>
                  <a:pt x="121" y="97"/>
                </a:moveTo>
                <a:cubicBezTo>
                  <a:pt x="121" y="100"/>
                  <a:pt x="120" y="102"/>
                  <a:pt x="119" y="103"/>
                </a:cubicBezTo>
                <a:cubicBezTo>
                  <a:pt x="117" y="105"/>
                  <a:pt x="115" y="106"/>
                  <a:pt x="112" y="106"/>
                </a:cubicBezTo>
                <a:cubicBezTo>
                  <a:pt x="109" y="106"/>
                  <a:pt x="106" y="105"/>
                  <a:pt x="105" y="102"/>
                </a:cubicBezTo>
                <a:cubicBezTo>
                  <a:pt x="83" y="70"/>
                  <a:pt x="83" y="70"/>
                  <a:pt x="83" y="70"/>
                </a:cubicBezTo>
                <a:cubicBezTo>
                  <a:pt x="79" y="70"/>
                  <a:pt x="79" y="70"/>
                  <a:pt x="79" y="70"/>
                </a:cubicBezTo>
                <a:cubicBezTo>
                  <a:pt x="79" y="82"/>
                  <a:pt x="79" y="82"/>
                  <a:pt x="79" y="82"/>
                </a:cubicBezTo>
                <a:cubicBezTo>
                  <a:pt x="102" y="121"/>
                  <a:pt x="102" y="121"/>
                  <a:pt x="102" y="121"/>
                </a:cubicBezTo>
                <a:cubicBezTo>
                  <a:pt x="103" y="122"/>
                  <a:pt x="103" y="123"/>
                  <a:pt x="103" y="124"/>
                </a:cubicBezTo>
                <a:cubicBezTo>
                  <a:pt x="103" y="126"/>
                  <a:pt x="103" y="127"/>
                  <a:pt x="101" y="129"/>
                </a:cubicBezTo>
                <a:cubicBezTo>
                  <a:pt x="100" y="130"/>
                  <a:pt x="99" y="130"/>
                  <a:pt x="97" y="130"/>
                </a:cubicBezTo>
                <a:cubicBezTo>
                  <a:pt x="79" y="130"/>
                  <a:pt x="79" y="130"/>
                  <a:pt x="79" y="130"/>
                </a:cubicBezTo>
                <a:cubicBezTo>
                  <a:pt x="79" y="156"/>
                  <a:pt x="79" y="156"/>
                  <a:pt x="79" y="156"/>
                </a:cubicBezTo>
                <a:cubicBezTo>
                  <a:pt x="79" y="159"/>
                  <a:pt x="78" y="161"/>
                  <a:pt x="76" y="164"/>
                </a:cubicBezTo>
                <a:cubicBezTo>
                  <a:pt x="74" y="166"/>
                  <a:pt x="71" y="167"/>
                  <a:pt x="68" y="167"/>
                </a:cubicBezTo>
                <a:cubicBezTo>
                  <a:pt x="53" y="167"/>
                  <a:pt x="53" y="167"/>
                  <a:pt x="53" y="167"/>
                </a:cubicBezTo>
                <a:cubicBezTo>
                  <a:pt x="50" y="167"/>
                  <a:pt x="48" y="166"/>
                  <a:pt x="46" y="164"/>
                </a:cubicBezTo>
                <a:cubicBezTo>
                  <a:pt x="44" y="161"/>
                  <a:pt x="43" y="159"/>
                  <a:pt x="43" y="156"/>
                </a:cubicBezTo>
                <a:cubicBezTo>
                  <a:pt x="43" y="130"/>
                  <a:pt x="43" y="130"/>
                  <a:pt x="43" y="130"/>
                </a:cubicBezTo>
                <a:cubicBezTo>
                  <a:pt x="24" y="130"/>
                  <a:pt x="24" y="130"/>
                  <a:pt x="24" y="130"/>
                </a:cubicBezTo>
                <a:cubicBezTo>
                  <a:pt x="23" y="130"/>
                  <a:pt x="21" y="130"/>
                  <a:pt x="20" y="129"/>
                </a:cubicBezTo>
                <a:cubicBezTo>
                  <a:pt x="19" y="127"/>
                  <a:pt x="18" y="126"/>
                  <a:pt x="18" y="124"/>
                </a:cubicBezTo>
                <a:cubicBezTo>
                  <a:pt x="18" y="123"/>
                  <a:pt x="19" y="122"/>
                  <a:pt x="19" y="121"/>
                </a:cubicBezTo>
                <a:cubicBezTo>
                  <a:pt x="43" y="82"/>
                  <a:pt x="43" y="82"/>
                  <a:pt x="43" y="82"/>
                </a:cubicBezTo>
                <a:cubicBezTo>
                  <a:pt x="43" y="70"/>
                  <a:pt x="43" y="70"/>
                  <a:pt x="43" y="70"/>
                </a:cubicBezTo>
                <a:cubicBezTo>
                  <a:pt x="38" y="70"/>
                  <a:pt x="38" y="70"/>
                  <a:pt x="38" y="70"/>
                </a:cubicBezTo>
                <a:cubicBezTo>
                  <a:pt x="17" y="102"/>
                  <a:pt x="17" y="102"/>
                  <a:pt x="17" y="102"/>
                </a:cubicBezTo>
                <a:cubicBezTo>
                  <a:pt x="15" y="105"/>
                  <a:pt x="13" y="106"/>
                  <a:pt x="9" y="106"/>
                </a:cubicBezTo>
                <a:cubicBezTo>
                  <a:pt x="7" y="106"/>
                  <a:pt x="5" y="105"/>
                  <a:pt x="3" y="103"/>
                </a:cubicBezTo>
                <a:cubicBezTo>
                  <a:pt x="1" y="102"/>
                  <a:pt x="0" y="100"/>
                  <a:pt x="0" y="97"/>
                </a:cubicBezTo>
                <a:cubicBezTo>
                  <a:pt x="0" y="95"/>
                  <a:pt x="1" y="94"/>
                  <a:pt x="2" y="92"/>
                </a:cubicBezTo>
                <a:cubicBezTo>
                  <a:pt x="26" y="56"/>
                  <a:pt x="26" y="56"/>
                  <a:pt x="26" y="56"/>
                </a:cubicBezTo>
                <a:cubicBezTo>
                  <a:pt x="31" y="49"/>
                  <a:pt x="36" y="46"/>
                  <a:pt x="43" y="46"/>
                </a:cubicBezTo>
                <a:cubicBezTo>
                  <a:pt x="79" y="46"/>
                  <a:pt x="79" y="46"/>
                  <a:pt x="79" y="46"/>
                </a:cubicBezTo>
                <a:cubicBezTo>
                  <a:pt x="85" y="46"/>
                  <a:pt x="91" y="49"/>
                  <a:pt x="96" y="56"/>
                </a:cubicBezTo>
                <a:cubicBezTo>
                  <a:pt x="120" y="92"/>
                  <a:pt x="120" y="92"/>
                  <a:pt x="120" y="92"/>
                </a:cubicBezTo>
                <a:cubicBezTo>
                  <a:pt x="121" y="94"/>
                  <a:pt x="121" y="95"/>
                  <a:pt x="121" y="97"/>
                </a:cubicBezTo>
                <a:close/>
                <a:moveTo>
                  <a:pt x="76" y="6"/>
                </a:moveTo>
                <a:cubicBezTo>
                  <a:pt x="80" y="11"/>
                  <a:pt x="82" y="16"/>
                  <a:pt x="82" y="21"/>
                </a:cubicBezTo>
                <a:cubicBezTo>
                  <a:pt x="82" y="27"/>
                  <a:pt x="80" y="32"/>
                  <a:pt x="76" y="36"/>
                </a:cubicBezTo>
                <a:cubicBezTo>
                  <a:pt x="72" y="41"/>
                  <a:pt x="67" y="43"/>
                  <a:pt x="61" y="43"/>
                </a:cubicBezTo>
                <a:cubicBezTo>
                  <a:pt x="55" y="43"/>
                  <a:pt x="50" y="41"/>
                  <a:pt x="46" y="36"/>
                </a:cubicBezTo>
                <a:cubicBezTo>
                  <a:pt x="42" y="32"/>
                  <a:pt x="40" y="27"/>
                  <a:pt x="40" y="21"/>
                </a:cubicBezTo>
                <a:cubicBezTo>
                  <a:pt x="40" y="16"/>
                  <a:pt x="42" y="11"/>
                  <a:pt x="46" y="6"/>
                </a:cubicBezTo>
                <a:cubicBezTo>
                  <a:pt x="50" y="2"/>
                  <a:pt x="55" y="0"/>
                  <a:pt x="61" y="0"/>
                </a:cubicBezTo>
                <a:cubicBezTo>
                  <a:pt x="67" y="0"/>
                  <a:pt x="72" y="2"/>
                  <a:pt x="76"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6" name="Freeform 354"/>
          <p:cNvSpPr>
            <a:spLocks noEditPoints="1"/>
          </p:cNvSpPr>
          <p:nvPr/>
        </p:nvSpPr>
        <p:spPr bwMode="auto">
          <a:xfrm>
            <a:off x="9584461" y="5249260"/>
            <a:ext cx="136126" cy="239839"/>
          </a:xfrm>
          <a:custGeom>
            <a:avLst/>
            <a:gdLst>
              <a:gd name="T0" fmla="*/ 96 w 96"/>
              <a:gd name="T1" fmla="*/ 64 h 167"/>
              <a:gd name="T2" fmla="*/ 96 w 96"/>
              <a:gd name="T3" fmla="*/ 103 h 167"/>
              <a:gd name="T4" fmla="*/ 94 w 96"/>
              <a:gd name="T5" fmla="*/ 110 h 167"/>
              <a:gd name="T6" fmla="*/ 87 w 96"/>
              <a:gd name="T7" fmla="*/ 112 h 167"/>
              <a:gd name="T8" fmla="*/ 81 w 96"/>
              <a:gd name="T9" fmla="*/ 110 h 167"/>
              <a:gd name="T10" fmla="*/ 78 w 96"/>
              <a:gd name="T11" fmla="*/ 103 h 167"/>
              <a:gd name="T12" fmla="*/ 78 w 96"/>
              <a:gd name="T13" fmla="*/ 70 h 167"/>
              <a:gd name="T14" fmla="*/ 72 w 96"/>
              <a:gd name="T15" fmla="*/ 70 h 167"/>
              <a:gd name="T16" fmla="*/ 72 w 96"/>
              <a:gd name="T17" fmla="*/ 156 h 167"/>
              <a:gd name="T18" fmla="*/ 69 w 96"/>
              <a:gd name="T19" fmla="*/ 164 h 167"/>
              <a:gd name="T20" fmla="*/ 62 w 96"/>
              <a:gd name="T21" fmla="*/ 167 h 167"/>
              <a:gd name="T22" fmla="*/ 54 w 96"/>
              <a:gd name="T23" fmla="*/ 164 h 167"/>
              <a:gd name="T24" fmla="*/ 51 w 96"/>
              <a:gd name="T25" fmla="*/ 156 h 167"/>
              <a:gd name="T26" fmla="*/ 51 w 96"/>
              <a:gd name="T27" fmla="*/ 112 h 167"/>
              <a:gd name="T28" fmla="*/ 45 w 96"/>
              <a:gd name="T29" fmla="*/ 112 h 167"/>
              <a:gd name="T30" fmla="*/ 45 w 96"/>
              <a:gd name="T31" fmla="*/ 156 h 167"/>
              <a:gd name="T32" fmla="*/ 42 w 96"/>
              <a:gd name="T33" fmla="*/ 164 h 167"/>
              <a:gd name="T34" fmla="*/ 34 w 96"/>
              <a:gd name="T35" fmla="*/ 167 h 167"/>
              <a:gd name="T36" fmla="*/ 27 w 96"/>
              <a:gd name="T37" fmla="*/ 164 h 167"/>
              <a:gd name="T38" fmla="*/ 24 w 96"/>
              <a:gd name="T39" fmla="*/ 156 h 167"/>
              <a:gd name="T40" fmla="*/ 24 w 96"/>
              <a:gd name="T41" fmla="*/ 70 h 167"/>
              <a:gd name="T42" fmla="*/ 18 w 96"/>
              <a:gd name="T43" fmla="*/ 70 h 167"/>
              <a:gd name="T44" fmla="*/ 18 w 96"/>
              <a:gd name="T45" fmla="*/ 103 h 167"/>
              <a:gd name="T46" fmla="*/ 15 w 96"/>
              <a:gd name="T47" fmla="*/ 110 h 167"/>
              <a:gd name="T48" fmla="*/ 9 w 96"/>
              <a:gd name="T49" fmla="*/ 112 h 167"/>
              <a:gd name="T50" fmla="*/ 2 w 96"/>
              <a:gd name="T51" fmla="*/ 110 h 167"/>
              <a:gd name="T52" fmla="*/ 0 w 96"/>
              <a:gd name="T53" fmla="*/ 103 h 167"/>
              <a:gd name="T54" fmla="*/ 0 w 96"/>
              <a:gd name="T55" fmla="*/ 64 h 167"/>
              <a:gd name="T56" fmla="*/ 5 w 96"/>
              <a:gd name="T57" fmla="*/ 51 h 167"/>
              <a:gd name="T58" fmla="*/ 18 w 96"/>
              <a:gd name="T59" fmla="*/ 46 h 167"/>
              <a:gd name="T60" fmla="*/ 78 w 96"/>
              <a:gd name="T61" fmla="*/ 46 h 167"/>
              <a:gd name="T62" fmla="*/ 91 w 96"/>
              <a:gd name="T63" fmla="*/ 51 h 167"/>
              <a:gd name="T64" fmla="*/ 96 w 96"/>
              <a:gd name="T65" fmla="*/ 64 h 167"/>
              <a:gd name="T66" fmla="*/ 63 w 96"/>
              <a:gd name="T67" fmla="*/ 6 h 167"/>
              <a:gd name="T68" fmla="*/ 69 w 96"/>
              <a:gd name="T69" fmla="*/ 21 h 167"/>
              <a:gd name="T70" fmla="*/ 63 w 96"/>
              <a:gd name="T71" fmla="*/ 36 h 167"/>
              <a:gd name="T72" fmla="*/ 48 w 96"/>
              <a:gd name="T73" fmla="*/ 43 h 167"/>
              <a:gd name="T74" fmla="*/ 33 w 96"/>
              <a:gd name="T75" fmla="*/ 36 h 167"/>
              <a:gd name="T76" fmla="*/ 27 w 96"/>
              <a:gd name="T77" fmla="*/ 21 h 167"/>
              <a:gd name="T78" fmla="*/ 33 w 96"/>
              <a:gd name="T79" fmla="*/ 6 h 167"/>
              <a:gd name="T80" fmla="*/ 48 w 96"/>
              <a:gd name="T81" fmla="*/ 0 h 167"/>
              <a:gd name="T82" fmla="*/ 63 w 96"/>
              <a:gd name="T83" fmla="*/ 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 h="167">
                <a:moveTo>
                  <a:pt x="96" y="64"/>
                </a:moveTo>
                <a:cubicBezTo>
                  <a:pt x="96" y="103"/>
                  <a:pt x="96" y="103"/>
                  <a:pt x="96" y="103"/>
                </a:cubicBezTo>
                <a:cubicBezTo>
                  <a:pt x="96" y="106"/>
                  <a:pt x="96" y="108"/>
                  <a:pt x="94" y="110"/>
                </a:cubicBezTo>
                <a:cubicBezTo>
                  <a:pt x="92" y="111"/>
                  <a:pt x="90" y="112"/>
                  <a:pt x="87" y="112"/>
                </a:cubicBezTo>
                <a:cubicBezTo>
                  <a:pt x="85" y="112"/>
                  <a:pt x="83" y="111"/>
                  <a:pt x="81" y="110"/>
                </a:cubicBezTo>
                <a:cubicBezTo>
                  <a:pt x="79" y="108"/>
                  <a:pt x="78" y="106"/>
                  <a:pt x="78" y="103"/>
                </a:cubicBezTo>
                <a:cubicBezTo>
                  <a:pt x="78" y="70"/>
                  <a:pt x="78" y="70"/>
                  <a:pt x="78" y="70"/>
                </a:cubicBezTo>
                <a:cubicBezTo>
                  <a:pt x="72" y="70"/>
                  <a:pt x="72" y="70"/>
                  <a:pt x="72" y="70"/>
                </a:cubicBezTo>
                <a:cubicBezTo>
                  <a:pt x="72" y="156"/>
                  <a:pt x="72" y="156"/>
                  <a:pt x="72" y="156"/>
                </a:cubicBezTo>
                <a:cubicBezTo>
                  <a:pt x="72" y="159"/>
                  <a:pt x="71" y="161"/>
                  <a:pt x="69" y="164"/>
                </a:cubicBezTo>
                <a:cubicBezTo>
                  <a:pt x="67" y="166"/>
                  <a:pt x="64" y="167"/>
                  <a:pt x="62" y="167"/>
                </a:cubicBezTo>
                <a:cubicBezTo>
                  <a:pt x="59" y="167"/>
                  <a:pt x="56" y="166"/>
                  <a:pt x="54" y="164"/>
                </a:cubicBezTo>
                <a:cubicBezTo>
                  <a:pt x="52" y="161"/>
                  <a:pt x="51" y="159"/>
                  <a:pt x="51" y="156"/>
                </a:cubicBezTo>
                <a:cubicBezTo>
                  <a:pt x="51" y="112"/>
                  <a:pt x="51" y="112"/>
                  <a:pt x="51" y="112"/>
                </a:cubicBezTo>
                <a:cubicBezTo>
                  <a:pt x="45" y="112"/>
                  <a:pt x="45" y="112"/>
                  <a:pt x="45" y="112"/>
                </a:cubicBezTo>
                <a:cubicBezTo>
                  <a:pt x="45" y="156"/>
                  <a:pt x="45" y="156"/>
                  <a:pt x="45" y="156"/>
                </a:cubicBezTo>
                <a:cubicBezTo>
                  <a:pt x="45" y="159"/>
                  <a:pt x="44" y="161"/>
                  <a:pt x="42" y="164"/>
                </a:cubicBezTo>
                <a:cubicBezTo>
                  <a:pt x="40" y="166"/>
                  <a:pt x="37" y="167"/>
                  <a:pt x="34" y="167"/>
                </a:cubicBezTo>
                <a:cubicBezTo>
                  <a:pt x="31" y="167"/>
                  <a:pt x="29" y="166"/>
                  <a:pt x="27" y="164"/>
                </a:cubicBezTo>
                <a:cubicBezTo>
                  <a:pt x="25" y="161"/>
                  <a:pt x="24" y="159"/>
                  <a:pt x="24" y="156"/>
                </a:cubicBezTo>
                <a:cubicBezTo>
                  <a:pt x="24" y="70"/>
                  <a:pt x="24" y="70"/>
                  <a:pt x="24" y="70"/>
                </a:cubicBezTo>
                <a:cubicBezTo>
                  <a:pt x="18" y="70"/>
                  <a:pt x="18" y="70"/>
                  <a:pt x="18" y="70"/>
                </a:cubicBezTo>
                <a:cubicBezTo>
                  <a:pt x="18" y="103"/>
                  <a:pt x="18" y="103"/>
                  <a:pt x="18" y="103"/>
                </a:cubicBezTo>
                <a:cubicBezTo>
                  <a:pt x="18" y="106"/>
                  <a:pt x="17" y="108"/>
                  <a:pt x="15" y="110"/>
                </a:cubicBezTo>
                <a:cubicBezTo>
                  <a:pt x="13" y="111"/>
                  <a:pt x="11" y="112"/>
                  <a:pt x="9" y="112"/>
                </a:cubicBezTo>
                <a:cubicBezTo>
                  <a:pt x="6" y="112"/>
                  <a:pt x="4" y="111"/>
                  <a:pt x="2" y="110"/>
                </a:cubicBezTo>
                <a:cubicBezTo>
                  <a:pt x="0" y="108"/>
                  <a:pt x="0" y="106"/>
                  <a:pt x="0" y="103"/>
                </a:cubicBezTo>
                <a:cubicBezTo>
                  <a:pt x="0" y="64"/>
                  <a:pt x="0" y="64"/>
                  <a:pt x="0" y="64"/>
                </a:cubicBezTo>
                <a:cubicBezTo>
                  <a:pt x="0" y="59"/>
                  <a:pt x="1" y="54"/>
                  <a:pt x="5" y="51"/>
                </a:cubicBezTo>
                <a:cubicBezTo>
                  <a:pt x="8" y="47"/>
                  <a:pt x="13" y="46"/>
                  <a:pt x="18" y="46"/>
                </a:cubicBezTo>
                <a:cubicBezTo>
                  <a:pt x="78" y="46"/>
                  <a:pt x="78" y="46"/>
                  <a:pt x="78" y="46"/>
                </a:cubicBezTo>
                <a:cubicBezTo>
                  <a:pt x="83" y="46"/>
                  <a:pt x="88" y="47"/>
                  <a:pt x="91" y="51"/>
                </a:cubicBezTo>
                <a:cubicBezTo>
                  <a:pt x="95" y="54"/>
                  <a:pt x="96" y="59"/>
                  <a:pt x="96" y="64"/>
                </a:cubicBezTo>
                <a:close/>
                <a:moveTo>
                  <a:pt x="63" y="6"/>
                </a:moveTo>
                <a:cubicBezTo>
                  <a:pt x="67" y="11"/>
                  <a:pt x="69" y="16"/>
                  <a:pt x="69" y="21"/>
                </a:cubicBezTo>
                <a:cubicBezTo>
                  <a:pt x="69" y="27"/>
                  <a:pt x="67" y="32"/>
                  <a:pt x="63" y="36"/>
                </a:cubicBezTo>
                <a:cubicBezTo>
                  <a:pt x="59" y="41"/>
                  <a:pt x="54" y="43"/>
                  <a:pt x="48" y="43"/>
                </a:cubicBezTo>
                <a:cubicBezTo>
                  <a:pt x="42" y="43"/>
                  <a:pt x="37" y="41"/>
                  <a:pt x="33" y="36"/>
                </a:cubicBezTo>
                <a:cubicBezTo>
                  <a:pt x="29" y="32"/>
                  <a:pt x="27" y="27"/>
                  <a:pt x="27" y="21"/>
                </a:cubicBezTo>
                <a:cubicBezTo>
                  <a:pt x="27" y="16"/>
                  <a:pt x="29" y="11"/>
                  <a:pt x="33" y="6"/>
                </a:cubicBezTo>
                <a:cubicBezTo>
                  <a:pt x="37" y="2"/>
                  <a:pt x="42" y="0"/>
                  <a:pt x="48" y="0"/>
                </a:cubicBezTo>
                <a:cubicBezTo>
                  <a:pt x="54" y="0"/>
                  <a:pt x="59" y="2"/>
                  <a:pt x="63"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7" name="Freeform 355"/>
          <p:cNvSpPr>
            <a:spLocks noEditPoints="1"/>
          </p:cNvSpPr>
          <p:nvPr/>
        </p:nvSpPr>
        <p:spPr bwMode="auto">
          <a:xfrm>
            <a:off x="9785406" y="5262224"/>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73 w 145"/>
              <a:gd name="T27" fmla="*/ 111 h 146"/>
              <a:gd name="T28" fmla="*/ 106 w 145"/>
              <a:gd name="T29" fmla="*/ 67 h 146"/>
              <a:gd name="T30" fmla="*/ 108 w 145"/>
              <a:gd name="T31" fmla="*/ 61 h 146"/>
              <a:gd name="T32" fmla="*/ 108 w 145"/>
              <a:gd name="T33" fmla="*/ 53 h 146"/>
              <a:gd name="T34" fmla="*/ 102 w 145"/>
              <a:gd name="T35" fmla="*/ 46 h 146"/>
              <a:gd name="T36" fmla="*/ 94 w 145"/>
              <a:gd name="T37" fmla="*/ 43 h 146"/>
              <a:gd name="T38" fmla="*/ 87 w 145"/>
              <a:gd name="T39" fmla="*/ 45 h 146"/>
              <a:gd name="T40" fmla="*/ 82 w 145"/>
              <a:gd name="T41" fmla="*/ 49 h 146"/>
              <a:gd name="T42" fmla="*/ 73 w 145"/>
              <a:gd name="T43" fmla="*/ 53 h 146"/>
              <a:gd name="T44" fmla="*/ 64 w 145"/>
              <a:gd name="T45" fmla="*/ 49 h 146"/>
              <a:gd name="T46" fmla="*/ 59 w 145"/>
              <a:gd name="T47" fmla="*/ 45 h 146"/>
              <a:gd name="T48" fmla="*/ 52 w 145"/>
              <a:gd name="T49" fmla="*/ 43 h 146"/>
              <a:gd name="T50" fmla="*/ 44 w 145"/>
              <a:gd name="T51" fmla="*/ 46 h 146"/>
              <a:gd name="T52" fmla="*/ 38 w 145"/>
              <a:gd name="T53" fmla="*/ 53 h 146"/>
              <a:gd name="T54" fmla="*/ 37 w 145"/>
              <a:gd name="T55" fmla="*/ 61 h 146"/>
              <a:gd name="T56" fmla="*/ 40 w 145"/>
              <a:gd name="T57" fmla="*/ 67 h 146"/>
              <a:gd name="T58" fmla="*/ 73 w 145"/>
              <a:gd name="T59"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8" y="142"/>
                  <a:pt x="85" y="146"/>
                  <a:pt x="72" y="146"/>
                </a:cubicBezTo>
                <a:cubicBezTo>
                  <a:pt x="59" y="146"/>
                  <a:pt x="47" y="142"/>
                  <a:pt x="36" y="136"/>
                </a:cubicBezTo>
                <a:cubicBezTo>
                  <a:pt x="25" y="129"/>
                  <a:pt x="16" y="120"/>
                  <a:pt x="9" y="109"/>
                </a:cubicBezTo>
                <a:cubicBezTo>
                  <a:pt x="3" y="98"/>
                  <a:pt x="0" y="86"/>
                  <a:pt x="0" y="73"/>
                </a:cubicBezTo>
                <a:cubicBezTo>
                  <a:pt x="0" y="60"/>
                  <a:pt x="3" y="48"/>
                  <a:pt x="9" y="36"/>
                </a:cubicBezTo>
                <a:cubicBezTo>
                  <a:pt x="16" y="25"/>
                  <a:pt x="25" y="17"/>
                  <a:pt x="36" y="10"/>
                </a:cubicBezTo>
                <a:cubicBezTo>
                  <a:pt x="47" y="4"/>
                  <a:pt x="59" y="0"/>
                  <a:pt x="72" y="0"/>
                </a:cubicBezTo>
                <a:cubicBezTo>
                  <a:pt x="85" y="0"/>
                  <a:pt x="98" y="4"/>
                  <a:pt x="109" y="10"/>
                </a:cubicBezTo>
                <a:cubicBezTo>
                  <a:pt x="120" y="17"/>
                  <a:pt x="129" y="25"/>
                  <a:pt x="135" y="36"/>
                </a:cubicBezTo>
                <a:close/>
                <a:moveTo>
                  <a:pt x="73" y="111"/>
                </a:moveTo>
                <a:cubicBezTo>
                  <a:pt x="106" y="67"/>
                  <a:pt x="106" y="67"/>
                  <a:pt x="106" y="67"/>
                </a:cubicBezTo>
                <a:cubicBezTo>
                  <a:pt x="107" y="65"/>
                  <a:pt x="108" y="63"/>
                  <a:pt x="108" y="61"/>
                </a:cubicBezTo>
                <a:cubicBezTo>
                  <a:pt x="109" y="59"/>
                  <a:pt x="109" y="56"/>
                  <a:pt x="108" y="53"/>
                </a:cubicBezTo>
                <a:cubicBezTo>
                  <a:pt x="107" y="50"/>
                  <a:pt x="105" y="47"/>
                  <a:pt x="102" y="46"/>
                </a:cubicBezTo>
                <a:cubicBezTo>
                  <a:pt x="99" y="44"/>
                  <a:pt x="97" y="43"/>
                  <a:pt x="94" y="43"/>
                </a:cubicBezTo>
                <a:cubicBezTo>
                  <a:pt x="91" y="43"/>
                  <a:pt x="89" y="44"/>
                  <a:pt x="87" y="45"/>
                </a:cubicBezTo>
                <a:cubicBezTo>
                  <a:pt x="85" y="46"/>
                  <a:pt x="83" y="47"/>
                  <a:pt x="82" y="49"/>
                </a:cubicBezTo>
                <a:cubicBezTo>
                  <a:pt x="80" y="52"/>
                  <a:pt x="77" y="53"/>
                  <a:pt x="73" y="53"/>
                </a:cubicBezTo>
                <a:cubicBezTo>
                  <a:pt x="69" y="53"/>
                  <a:pt x="66" y="52"/>
                  <a:pt x="64" y="49"/>
                </a:cubicBezTo>
                <a:cubicBezTo>
                  <a:pt x="62" y="47"/>
                  <a:pt x="61" y="46"/>
                  <a:pt x="59" y="45"/>
                </a:cubicBezTo>
                <a:cubicBezTo>
                  <a:pt x="57" y="44"/>
                  <a:pt x="54" y="43"/>
                  <a:pt x="52" y="43"/>
                </a:cubicBezTo>
                <a:cubicBezTo>
                  <a:pt x="49" y="43"/>
                  <a:pt x="46" y="44"/>
                  <a:pt x="44" y="46"/>
                </a:cubicBezTo>
                <a:cubicBezTo>
                  <a:pt x="41" y="47"/>
                  <a:pt x="39" y="50"/>
                  <a:pt x="38" y="53"/>
                </a:cubicBezTo>
                <a:cubicBezTo>
                  <a:pt x="37" y="56"/>
                  <a:pt x="37" y="59"/>
                  <a:pt x="37" y="61"/>
                </a:cubicBezTo>
                <a:cubicBezTo>
                  <a:pt x="38" y="63"/>
                  <a:pt x="39" y="65"/>
                  <a:pt x="40" y="67"/>
                </a:cubicBezTo>
                <a:lnTo>
                  <a:pt x="73" y="11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8" name="Freeform 356"/>
          <p:cNvSpPr>
            <a:spLocks noEditPoints="1"/>
          </p:cNvSpPr>
          <p:nvPr/>
        </p:nvSpPr>
        <p:spPr bwMode="auto">
          <a:xfrm>
            <a:off x="10061978" y="5244938"/>
            <a:ext cx="233356" cy="244161"/>
          </a:xfrm>
          <a:custGeom>
            <a:avLst/>
            <a:gdLst>
              <a:gd name="T0" fmla="*/ 161 w 162"/>
              <a:gd name="T1" fmla="*/ 111 h 170"/>
              <a:gd name="T2" fmla="*/ 160 w 162"/>
              <a:gd name="T3" fmla="*/ 113 h 170"/>
              <a:gd name="T4" fmla="*/ 132 w 162"/>
              <a:gd name="T5" fmla="*/ 122 h 170"/>
              <a:gd name="T6" fmla="*/ 132 w 162"/>
              <a:gd name="T7" fmla="*/ 151 h 170"/>
              <a:gd name="T8" fmla="*/ 131 w 162"/>
              <a:gd name="T9" fmla="*/ 153 h 170"/>
              <a:gd name="T10" fmla="*/ 128 w 162"/>
              <a:gd name="T11" fmla="*/ 154 h 170"/>
              <a:gd name="T12" fmla="*/ 100 w 162"/>
              <a:gd name="T13" fmla="*/ 145 h 170"/>
              <a:gd name="T14" fmla="*/ 83 w 162"/>
              <a:gd name="T15" fmla="*/ 168 h 170"/>
              <a:gd name="T16" fmla="*/ 81 w 162"/>
              <a:gd name="T17" fmla="*/ 170 h 170"/>
              <a:gd name="T18" fmla="*/ 78 w 162"/>
              <a:gd name="T19" fmla="*/ 168 h 170"/>
              <a:gd name="T20" fmla="*/ 61 w 162"/>
              <a:gd name="T21" fmla="*/ 145 h 170"/>
              <a:gd name="T22" fmla="*/ 34 w 162"/>
              <a:gd name="T23" fmla="*/ 154 h 170"/>
              <a:gd name="T24" fmla="*/ 31 w 162"/>
              <a:gd name="T25" fmla="*/ 153 h 170"/>
              <a:gd name="T26" fmla="*/ 30 w 162"/>
              <a:gd name="T27" fmla="*/ 151 h 170"/>
              <a:gd name="T28" fmla="*/ 30 w 162"/>
              <a:gd name="T29" fmla="*/ 122 h 170"/>
              <a:gd name="T30" fmla="*/ 2 w 162"/>
              <a:gd name="T31" fmla="*/ 113 h 170"/>
              <a:gd name="T32" fmla="*/ 0 w 162"/>
              <a:gd name="T33" fmla="*/ 111 h 170"/>
              <a:gd name="T34" fmla="*/ 1 w 162"/>
              <a:gd name="T35" fmla="*/ 108 h 170"/>
              <a:gd name="T36" fmla="*/ 18 w 162"/>
              <a:gd name="T37" fmla="*/ 85 h 170"/>
              <a:gd name="T38" fmla="*/ 1 w 162"/>
              <a:gd name="T39" fmla="*/ 61 h 170"/>
              <a:gd name="T40" fmla="*/ 0 w 162"/>
              <a:gd name="T41" fmla="*/ 59 h 170"/>
              <a:gd name="T42" fmla="*/ 2 w 162"/>
              <a:gd name="T43" fmla="*/ 57 h 170"/>
              <a:gd name="T44" fmla="*/ 30 w 162"/>
              <a:gd name="T45" fmla="*/ 48 h 170"/>
              <a:gd name="T46" fmla="*/ 30 w 162"/>
              <a:gd name="T47" fmla="*/ 19 h 170"/>
              <a:gd name="T48" fmla="*/ 31 w 162"/>
              <a:gd name="T49" fmla="*/ 16 h 170"/>
              <a:gd name="T50" fmla="*/ 34 w 162"/>
              <a:gd name="T51" fmla="*/ 16 h 170"/>
              <a:gd name="T52" fmla="*/ 61 w 162"/>
              <a:gd name="T53" fmla="*/ 25 h 170"/>
              <a:gd name="T54" fmla="*/ 78 w 162"/>
              <a:gd name="T55" fmla="*/ 1 h 170"/>
              <a:gd name="T56" fmla="*/ 81 w 162"/>
              <a:gd name="T57" fmla="*/ 0 h 170"/>
              <a:gd name="T58" fmla="*/ 83 w 162"/>
              <a:gd name="T59" fmla="*/ 1 h 170"/>
              <a:gd name="T60" fmla="*/ 100 w 162"/>
              <a:gd name="T61" fmla="*/ 25 h 170"/>
              <a:gd name="T62" fmla="*/ 128 w 162"/>
              <a:gd name="T63" fmla="*/ 16 h 170"/>
              <a:gd name="T64" fmla="*/ 131 w 162"/>
              <a:gd name="T65" fmla="*/ 16 h 170"/>
              <a:gd name="T66" fmla="*/ 132 w 162"/>
              <a:gd name="T67" fmla="*/ 19 h 170"/>
              <a:gd name="T68" fmla="*/ 132 w 162"/>
              <a:gd name="T69" fmla="*/ 48 h 170"/>
              <a:gd name="T70" fmla="*/ 160 w 162"/>
              <a:gd name="T71" fmla="*/ 57 h 170"/>
              <a:gd name="T72" fmla="*/ 161 w 162"/>
              <a:gd name="T73" fmla="*/ 59 h 170"/>
              <a:gd name="T74" fmla="*/ 161 w 162"/>
              <a:gd name="T75" fmla="*/ 61 h 170"/>
              <a:gd name="T76" fmla="*/ 144 w 162"/>
              <a:gd name="T77" fmla="*/ 85 h 170"/>
              <a:gd name="T78" fmla="*/ 161 w 162"/>
              <a:gd name="T79" fmla="*/ 108 h 170"/>
              <a:gd name="T80" fmla="*/ 161 w 162"/>
              <a:gd name="T81" fmla="*/ 111 h 170"/>
              <a:gd name="T82" fmla="*/ 131 w 162"/>
              <a:gd name="T83" fmla="*/ 106 h 170"/>
              <a:gd name="T84" fmla="*/ 135 w 162"/>
              <a:gd name="T85" fmla="*/ 85 h 170"/>
              <a:gd name="T86" fmla="*/ 131 w 162"/>
              <a:gd name="T87" fmla="*/ 64 h 170"/>
              <a:gd name="T88" fmla="*/ 119 w 162"/>
              <a:gd name="T89" fmla="*/ 46 h 170"/>
              <a:gd name="T90" fmla="*/ 102 w 162"/>
              <a:gd name="T91" fmla="*/ 35 h 170"/>
              <a:gd name="T92" fmla="*/ 81 w 162"/>
              <a:gd name="T93" fmla="*/ 30 h 170"/>
              <a:gd name="T94" fmla="*/ 60 w 162"/>
              <a:gd name="T95" fmla="*/ 35 h 170"/>
              <a:gd name="T96" fmla="*/ 42 w 162"/>
              <a:gd name="T97" fmla="*/ 46 h 170"/>
              <a:gd name="T98" fmla="*/ 31 w 162"/>
              <a:gd name="T99" fmla="*/ 64 h 170"/>
              <a:gd name="T100" fmla="*/ 26 w 162"/>
              <a:gd name="T101" fmla="*/ 85 h 170"/>
              <a:gd name="T102" fmla="*/ 31 w 162"/>
              <a:gd name="T103" fmla="*/ 106 h 170"/>
              <a:gd name="T104" fmla="*/ 42 w 162"/>
              <a:gd name="T105" fmla="*/ 123 h 170"/>
              <a:gd name="T106" fmla="*/ 60 w 162"/>
              <a:gd name="T107" fmla="*/ 135 h 170"/>
              <a:gd name="T108" fmla="*/ 81 w 162"/>
              <a:gd name="T109" fmla="*/ 139 h 170"/>
              <a:gd name="T110" fmla="*/ 102 w 162"/>
              <a:gd name="T111" fmla="*/ 135 h 170"/>
              <a:gd name="T112" fmla="*/ 119 w 162"/>
              <a:gd name="T113" fmla="*/ 123 h 170"/>
              <a:gd name="T114" fmla="*/ 131 w 162"/>
              <a:gd name="T115" fmla="*/ 10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2" h="170">
                <a:moveTo>
                  <a:pt x="161" y="111"/>
                </a:moveTo>
                <a:cubicBezTo>
                  <a:pt x="161" y="112"/>
                  <a:pt x="161" y="113"/>
                  <a:pt x="160" y="113"/>
                </a:cubicBezTo>
                <a:cubicBezTo>
                  <a:pt x="132" y="122"/>
                  <a:pt x="132" y="122"/>
                  <a:pt x="132" y="122"/>
                </a:cubicBezTo>
                <a:cubicBezTo>
                  <a:pt x="132" y="151"/>
                  <a:pt x="132" y="151"/>
                  <a:pt x="132" y="151"/>
                </a:cubicBezTo>
                <a:cubicBezTo>
                  <a:pt x="132" y="152"/>
                  <a:pt x="132" y="153"/>
                  <a:pt x="131" y="153"/>
                </a:cubicBezTo>
                <a:cubicBezTo>
                  <a:pt x="130" y="154"/>
                  <a:pt x="129" y="154"/>
                  <a:pt x="128" y="154"/>
                </a:cubicBezTo>
                <a:cubicBezTo>
                  <a:pt x="100" y="145"/>
                  <a:pt x="100" y="145"/>
                  <a:pt x="100" y="145"/>
                </a:cubicBezTo>
                <a:cubicBezTo>
                  <a:pt x="83" y="168"/>
                  <a:pt x="83" y="168"/>
                  <a:pt x="83" y="168"/>
                </a:cubicBezTo>
                <a:cubicBezTo>
                  <a:pt x="83" y="169"/>
                  <a:pt x="82" y="170"/>
                  <a:pt x="81" y="170"/>
                </a:cubicBezTo>
                <a:cubicBezTo>
                  <a:pt x="80" y="170"/>
                  <a:pt x="79" y="169"/>
                  <a:pt x="78" y="168"/>
                </a:cubicBezTo>
                <a:cubicBezTo>
                  <a:pt x="61" y="145"/>
                  <a:pt x="61" y="145"/>
                  <a:pt x="61" y="145"/>
                </a:cubicBezTo>
                <a:cubicBezTo>
                  <a:pt x="34" y="154"/>
                  <a:pt x="34" y="154"/>
                  <a:pt x="34" y="154"/>
                </a:cubicBezTo>
                <a:cubicBezTo>
                  <a:pt x="33" y="154"/>
                  <a:pt x="32" y="154"/>
                  <a:pt x="31" y="153"/>
                </a:cubicBezTo>
                <a:cubicBezTo>
                  <a:pt x="30" y="153"/>
                  <a:pt x="30" y="152"/>
                  <a:pt x="30" y="151"/>
                </a:cubicBezTo>
                <a:cubicBezTo>
                  <a:pt x="30" y="122"/>
                  <a:pt x="30" y="122"/>
                  <a:pt x="30" y="122"/>
                </a:cubicBezTo>
                <a:cubicBezTo>
                  <a:pt x="2" y="113"/>
                  <a:pt x="2" y="113"/>
                  <a:pt x="2" y="113"/>
                </a:cubicBezTo>
                <a:cubicBezTo>
                  <a:pt x="1" y="113"/>
                  <a:pt x="1" y="112"/>
                  <a:pt x="0" y="111"/>
                </a:cubicBezTo>
                <a:cubicBezTo>
                  <a:pt x="0" y="110"/>
                  <a:pt x="0" y="109"/>
                  <a:pt x="1" y="108"/>
                </a:cubicBezTo>
                <a:cubicBezTo>
                  <a:pt x="18" y="85"/>
                  <a:pt x="18" y="85"/>
                  <a:pt x="18" y="85"/>
                </a:cubicBezTo>
                <a:cubicBezTo>
                  <a:pt x="1" y="61"/>
                  <a:pt x="1" y="61"/>
                  <a:pt x="1" y="61"/>
                </a:cubicBezTo>
                <a:cubicBezTo>
                  <a:pt x="0" y="61"/>
                  <a:pt x="0" y="60"/>
                  <a:pt x="0" y="59"/>
                </a:cubicBezTo>
                <a:cubicBezTo>
                  <a:pt x="1" y="58"/>
                  <a:pt x="1" y="57"/>
                  <a:pt x="2" y="57"/>
                </a:cubicBezTo>
                <a:cubicBezTo>
                  <a:pt x="30" y="48"/>
                  <a:pt x="30" y="48"/>
                  <a:pt x="30" y="48"/>
                </a:cubicBezTo>
                <a:cubicBezTo>
                  <a:pt x="30" y="19"/>
                  <a:pt x="30" y="19"/>
                  <a:pt x="30" y="19"/>
                </a:cubicBezTo>
                <a:cubicBezTo>
                  <a:pt x="30" y="18"/>
                  <a:pt x="30" y="17"/>
                  <a:pt x="31" y="16"/>
                </a:cubicBezTo>
                <a:cubicBezTo>
                  <a:pt x="32" y="16"/>
                  <a:pt x="33" y="16"/>
                  <a:pt x="34" y="16"/>
                </a:cubicBezTo>
                <a:cubicBezTo>
                  <a:pt x="61" y="25"/>
                  <a:pt x="61" y="25"/>
                  <a:pt x="61" y="25"/>
                </a:cubicBezTo>
                <a:cubicBezTo>
                  <a:pt x="78" y="1"/>
                  <a:pt x="78" y="1"/>
                  <a:pt x="78" y="1"/>
                </a:cubicBezTo>
                <a:cubicBezTo>
                  <a:pt x="79" y="1"/>
                  <a:pt x="80" y="0"/>
                  <a:pt x="81" y="0"/>
                </a:cubicBezTo>
                <a:cubicBezTo>
                  <a:pt x="82" y="0"/>
                  <a:pt x="83" y="1"/>
                  <a:pt x="83" y="1"/>
                </a:cubicBezTo>
                <a:cubicBezTo>
                  <a:pt x="100" y="25"/>
                  <a:pt x="100" y="25"/>
                  <a:pt x="100" y="25"/>
                </a:cubicBezTo>
                <a:cubicBezTo>
                  <a:pt x="128" y="16"/>
                  <a:pt x="128" y="16"/>
                  <a:pt x="128" y="16"/>
                </a:cubicBezTo>
                <a:cubicBezTo>
                  <a:pt x="129" y="16"/>
                  <a:pt x="130" y="16"/>
                  <a:pt x="131" y="16"/>
                </a:cubicBezTo>
                <a:cubicBezTo>
                  <a:pt x="132" y="17"/>
                  <a:pt x="132" y="18"/>
                  <a:pt x="132" y="19"/>
                </a:cubicBezTo>
                <a:cubicBezTo>
                  <a:pt x="132" y="48"/>
                  <a:pt x="132" y="48"/>
                  <a:pt x="132" y="48"/>
                </a:cubicBezTo>
                <a:cubicBezTo>
                  <a:pt x="160" y="57"/>
                  <a:pt x="160" y="57"/>
                  <a:pt x="160" y="57"/>
                </a:cubicBezTo>
                <a:cubicBezTo>
                  <a:pt x="161" y="57"/>
                  <a:pt x="161" y="58"/>
                  <a:pt x="161" y="59"/>
                </a:cubicBezTo>
                <a:cubicBezTo>
                  <a:pt x="162" y="60"/>
                  <a:pt x="162" y="61"/>
                  <a:pt x="161" y="61"/>
                </a:cubicBezTo>
                <a:cubicBezTo>
                  <a:pt x="144" y="85"/>
                  <a:pt x="144" y="85"/>
                  <a:pt x="144" y="85"/>
                </a:cubicBezTo>
                <a:cubicBezTo>
                  <a:pt x="161" y="108"/>
                  <a:pt x="161" y="108"/>
                  <a:pt x="161" y="108"/>
                </a:cubicBezTo>
                <a:cubicBezTo>
                  <a:pt x="162" y="109"/>
                  <a:pt x="162" y="110"/>
                  <a:pt x="161" y="111"/>
                </a:cubicBezTo>
                <a:close/>
                <a:moveTo>
                  <a:pt x="131" y="106"/>
                </a:moveTo>
                <a:cubicBezTo>
                  <a:pt x="134" y="99"/>
                  <a:pt x="135" y="92"/>
                  <a:pt x="135" y="85"/>
                </a:cubicBezTo>
                <a:cubicBezTo>
                  <a:pt x="135" y="78"/>
                  <a:pt x="134" y="70"/>
                  <a:pt x="131" y="64"/>
                </a:cubicBezTo>
                <a:cubicBezTo>
                  <a:pt x="128" y="57"/>
                  <a:pt x="124" y="51"/>
                  <a:pt x="119" y="46"/>
                </a:cubicBezTo>
                <a:cubicBezTo>
                  <a:pt x="115" y="42"/>
                  <a:pt x="109" y="38"/>
                  <a:pt x="102" y="35"/>
                </a:cubicBezTo>
                <a:cubicBezTo>
                  <a:pt x="95" y="32"/>
                  <a:pt x="88" y="30"/>
                  <a:pt x="81" y="30"/>
                </a:cubicBezTo>
                <a:cubicBezTo>
                  <a:pt x="74" y="30"/>
                  <a:pt x="67" y="32"/>
                  <a:pt x="60" y="35"/>
                </a:cubicBezTo>
                <a:cubicBezTo>
                  <a:pt x="53" y="38"/>
                  <a:pt x="47" y="42"/>
                  <a:pt x="42" y="46"/>
                </a:cubicBezTo>
                <a:cubicBezTo>
                  <a:pt x="38" y="51"/>
                  <a:pt x="34" y="57"/>
                  <a:pt x="31" y="64"/>
                </a:cubicBezTo>
                <a:cubicBezTo>
                  <a:pt x="28" y="70"/>
                  <a:pt x="26" y="78"/>
                  <a:pt x="26" y="85"/>
                </a:cubicBezTo>
                <a:cubicBezTo>
                  <a:pt x="26" y="92"/>
                  <a:pt x="28" y="99"/>
                  <a:pt x="31" y="106"/>
                </a:cubicBezTo>
                <a:cubicBezTo>
                  <a:pt x="34" y="113"/>
                  <a:pt x="38" y="119"/>
                  <a:pt x="42" y="123"/>
                </a:cubicBezTo>
                <a:cubicBezTo>
                  <a:pt x="47" y="128"/>
                  <a:pt x="53" y="132"/>
                  <a:pt x="60" y="135"/>
                </a:cubicBezTo>
                <a:cubicBezTo>
                  <a:pt x="67" y="138"/>
                  <a:pt x="74" y="139"/>
                  <a:pt x="81" y="139"/>
                </a:cubicBezTo>
                <a:cubicBezTo>
                  <a:pt x="88" y="139"/>
                  <a:pt x="95" y="138"/>
                  <a:pt x="102" y="135"/>
                </a:cubicBezTo>
                <a:cubicBezTo>
                  <a:pt x="109" y="132"/>
                  <a:pt x="115" y="128"/>
                  <a:pt x="119" y="123"/>
                </a:cubicBezTo>
                <a:cubicBezTo>
                  <a:pt x="124" y="119"/>
                  <a:pt x="128" y="113"/>
                  <a:pt x="131"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9" name="Freeform 357"/>
          <p:cNvSpPr>
            <a:spLocks noEditPoints="1"/>
          </p:cNvSpPr>
          <p:nvPr/>
        </p:nvSpPr>
        <p:spPr bwMode="auto">
          <a:xfrm>
            <a:off x="10364476" y="5262224"/>
            <a:ext cx="198784" cy="209589"/>
          </a:xfrm>
          <a:custGeom>
            <a:avLst/>
            <a:gdLst>
              <a:gd name="T0" fmla="*/ 138 w 139"/>
              <a:gd name="T1" fmla="*/ 103 h 146"/>
              <a:gd name="T2" fmla="*/ 112 w 139"/>
              <a:gd name="T3" fmla="*/ 134 h 146"/>
              <a:gd name="T4" fmla="*/ 73 w 139"/>
              <a:gd name="T5" fmla="*/ 146 h 146"/>
              <a:gd name="T6" fmla="*/ 44 w 139"/>
              <a:gd name="T7" fmla="*/ 140 h 146"/>
              <a:gd name="T8" fmla="*/ 21 w 139"/>
              <a:gd name="T9" fmla="*/ 124 h 146"/>
              <a:gd name="T10" fmla="*/ 6 w 139"/>
              <a:gd name="T11" fmla="*/ 101 h 146"/>
              <a:gd name="T12" fmla="*/ 0 w 139"/>
              <a:gd name="T13" fmla="*/ 73 h 146"/>
              <a:gd name="T14" fmla="*/ 5 w 139"/>
              <a:gd name="T15" fmla="*/ 45 h 146"/>
              <a:gd name="T16" fmla="*/ 20 w 139"/>
              <a:gd name="T17" fmla="*/ 22 h 146"/>
              <a:gd name="T18" fmla="*/ 42 w 139"/>
              <a:gd name="T19" fmla="*/ 7 h 146"/>
              <a:gd name="T20" fmla="*/ 70 w 139"/>
              <a:gd name="T21" fmla="*/ 0 h 146"/>
              <a:gd name="T22" fmla="*/ 76 w 139"/>
              <a:gd name="T23" fmla="*/ 4 h 146"/>
              <a:gd name="T24" fmla="*/ 74 w 139"/>
              <a:gd name="T25" fmla="*/ 11 h 146"/>
              <a:gd name="T26" fmla="*/ 62 w 139"/>
              <a:gd name="T27" fmla="*/ 28 h 146"/>
              <a:gd name="T28" fmla="*/ 57 w 139"/>
              <a:gd name="T29" fmla="*/ 49 h 146"/>
              <a:gd name="T30" fmla="*/ 64 w 139"/>
              <a:gd name="T31" fmla="*/ 75 h 146"/>
              <a:gd name="T32" fmla="*/ 83 w 139"/>
              <a:gd name="T33" fmla="*/ 93 h 146"/>
              <a:gd name="T34" fmla="*/ 109 w 139"/>
              <a:gd name="T35" fmla="*/ 100 h 146"/>
              <a:gd name="T36" fmla="*/ 130 w 139"/>
              <a:gd name="T37" fmla="*/ 95 h 146"/>
              <a:gd name="T38" fmla="*/ 137 w 139"/>
              <a:gd name="T39" fmla="*/ 97 h 146"/>
              <a:gd name="T40" fmla="*/ 139 w 139"/>
              <a:gd name="T41" fmla="*/ 100 h 146"/>
              <a:gd name="T42" fmla="*/ 138 w 139"/>
              <a:gd name="T43" fmla="*/ 103 h 146"/>
              <a:gd name="T44" fmla="*/ 119 w 139"/>
              <a:gd name="T45" fmla="*/ 111 h 146"/>
              <a:gd name="T46" fmla="*/ 109 w 139"/>
              <a:gd name="T47" fmla="*/ 112 h 146"/>
              <a:gd name="T48" fmla="*/ 77 w 139"/>
              <a:gd name="T49" fmla="*/ 104 h 146"/>
              <a:gd name="T50" fmla="*/ 54 w 139"/>
              <a:gd name="T51" fmla="*/ 81 h 146"/>
              <a:gd name="T52" fmla="*/ 45 w 139"/>
              <a:gd name="T53" fmla="*/ 49 h 146"/>
              <a:gd name="T54" fmla="*/ 55 w 139"/>
              <a:gd name="T55" fmla="*/ 15 h 146"/>
              <a:gd name="T56" fmla="*/ 24 w 139"/>
              <a:gd name="T57" fmla="*/ 37 h 146"/>
              <a:gd name="T58" fmla="*/ 12 w 139"/>
              <a:gd name="T59" fmla="*/ 73 h 146"/>
              <a:gd name="T60" fmla="*/ 17 w 139"/>
              <a:gd name="T61" fmla="*/ 96 h 146"/>
              <a:gd name="T62" fmla="*/ 30 w 139"/>
              <a:gd name="T63" fmla="*/ 116 h 146"/>
              <a:gd name="T64" fmla="*/ 49 w 139"/>
              <a:gd name="T65" fmla="*/ 129 h 146"/>
              <a:gd name="T66" fmla="*/ 73 w 139"/>
              <a:gd name="T67" fmla="*/ 133 h 146"/>
              <a:gd name="T68" fmla="*/ 98 w 139"/>
              <a:gd name="T69" fmla="*/ 128 h 146"/>
              <a:gd name="T70" fmla="*/ 119 w 139"/>
              <a:gd name="T71"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9" h="146">
                <a:moveTo>
                  <a:pt x="138" y="103"/>
                </a:moveTo>
                <a:cubicBezTo>
                  <a:pt x="133" y="116"/>
                  <a:pt x="124" y="126"/>
                  <a:pt x="112" y="134"/>
                </a:cubicBezTo>
                <a:cubicBezTo>
                  <a:pt x="100" y="142"/>
                  <a:pt x="87" y="146"/>
                  <a:pt x="73" y="146"/>
                </a:cubicBezTo>
                <a:cubicBezTo>
                  <a:pt x="63" y="146"/>
                  <a:pt x="53" y="144"/>
                  <a:pt x="44" y="140"/>
                </a:cubicBezTo>
                <a:cubicBezTo>
                  <a:pt x="35" y="136"/>
                  <a:pt x="28" y="131"/>
                  <a:pt x="21" y="124"/>
                </a:cubicBezTo>
                <a:cubicBezTo>
                  <a:pt x="15" y="118"/>
                  <a:pt x="10" y="110"/>
                  <a:pt x="6" y="101"/>
                </a:cubicBezTo>
                <a:cubicBezTo>
                  <a:pt x="2" y="92"/>
                  <a:pt x="0" y="83"/>
                  <a:pt x="0" y="73"/>
                </a:cubicBezTo>
                <a:cubicBezTo>
                  <a:pt x="0" y="63"/>
                  <a:pt x="2" y="54"/>
                  <a:pt x="5" y="45"/>
                </a:cubicBezTo>
                <a:cubicBezTo>
                  <a:pt x="9" y="36"/>
                  <a:pt x="14" y="29"/>
                  <a:pt x="20" y="22"/>
                </a:cubicBezTo>
                <a:cubicBezTo>
                  <a:pt x="26" y="16"/>
                  <a:pt x="34" y="11"/>
                  <a:pt x="42" y="7"/>
                </a:cubicBezTo>
                <a:cubicBezTo>
                  <a:pt x="51" y="3"/>
                  <a:pt x="60" y="1"/>
                  <a:pt x="70" y="0"/>
                </a:cubicBezTo>
                <a:cubicBezTo>
                  <a:pt x="73" y="0"/>
                  <a:pt x="75" y="2"/>
                  <a:pt x="76" y="4"/>
                </a:cubicBezTo>
                <a:cubicBezTo>
                  <a:pt x="77" y="7"/>
                  <a:pt x="76" y="9"/>
                  <a:pt x="74" y="11"/>
                </a:cubicBezTo>
                <a:cubicBezTo>
                  <a:pt x="69" y="16"/>
                  <a:pt x="65" y="22"/>
                  <a:pt x="62" y="28"/>
                </a:cubicBezTo>
                <a:cubicBezTo>
                  <a:pt x="59" y="35"/>
                  <a:pt x="57" y="41"/>
                  <a:pt x="57" y="49"/>
                </a:cubicBezTo>
                <a:cubicBezTo>
                  <a:pt x="57" y="58"/>
                  <a:pt x="60" y="67"/>
                  <a:pt x="64" y="75"/>
                </a:cubicBezTo>
                <a:cubicBezTo>
                  <a:pt x="69" y="82"/>
                  <a:pt x="75" y="89"/>
                  <a:pt x="83" y="93"/>
                </a:cubicBezTo>
                <a:cubicBezTo>
                  <a:pt x="91" y="98"/>
                  <a:pt x="100" y="100"/>
                  <a:pt x="109" y="100"/>
                </a:cubicBezTo>
                <a:cubicBezTo>
                  <a:pt x="116" y="100"/>
                  <a:pt x="124" y="99"/>
                  <a:pt x="130" y="95"/>
                </a:cubicBezTo>
                <a:cubicBezTo>
                  <a:pt x="133" y="94"/>
                  <a:pt x="135" y="95"/>
                  <a:pt x="137" y="97"/>
                </a:cubicBezTo>
                <a:cubicBezTo>
                  <a:pt x="138" y="97"/>
                  <a:pt x="139" y="99"/>
                  <a:pt x="139" y="100"/>
                </a:cubicBezTo>
                <a:cubicBezTo>
                  <a:pt x="139" y="101"/>
                  <a:pt x="139" y="102"/>
                  <a:pt x="138" y="103"/>
                </a:cubicBezTo>
                <a:close/>
                <a:moveTo>
                  <a:pt x="119" y="111"/>
                </a:moveTo>
                <a:cubicBezTo>
                  <a:pt x="116" y="112"/>
                  <a:pt x="112" y="112"/>
                  <a:pt x="109" y="112"/>
                </a:cubicBezTo>
                <a:cubicBezTo>
                  <a:pt x="97" y="112"/>
                  <a:pt x="87" y="109"/>
                  <a:pt x="77" y="104"/>
                </a:cubicBezTo>
                <a:cubicBezTo>
                  <a:pt x="67" y="98"/>
                  <a:pt x="60" y="90"/>
                  <a:pt x="54" y="81"/>
                </a:cubicBezTo>
                <a:cubicBezTo>
                  <a:pt x="48" y="71"/>
                  <a:pt x="45" y="60"/>
                  <a:pt x="45" y="49"/>
                </a:cubicBezTo>
                <a:cubicBezTo>
                  <a:pt x="45" y="37"/>
                  <a:pt x="49" y="25"/>
                  <a:pt x="55" y="15"/>
                </a:cubicBezTo>
                <a:cubicBezTo>
                  <a:pt x="43" y="19"/>
                  <a:pt x="32" y="26"/>
                  <a:pt x="24" y="37"/>
                </a:cubicBezTo>
                <a:cubicBezTo>
                  <a:pt x="16" y="47"/>
                  <a:pt x="12" y="59"/>
                  <a:pt x="12" y="73"/>
                </a:cubicBezTo>
                <a:cubicBezTo>
                  <a:pt x="12" y="81"/>
                  <a:pt x="14" y="89"/>
                  <a:pt x="17" y="96"/>
                </a:cubicBezTo>
                <a:cubicBezTo>
                  <a:pt x="20" y="104"/>
                  <a:pt x="24" y="110"/>
                  <a:pt x="30" y="116"/>
                </a:cubicBezTo>
                <a:cubicBezTo>
                  <a:pt x="35" y="121"/>
                  <a:pt x="42" y="125"/>
                  <a:pt x="49" y="129"/>
                </a:cubicBezTo>
                <a:cubicBezTo>
                  <a:pt x="57" y="132"/>
                  <a:pt x="64" y="133"/>
                  <a:pt x="73" y="133"/>
                </a:cubicBezTo>
                <a:cubicBezTo>
                  <a:pt x="82" y="133"/>
                  <a:pt x="90" y="131"/>
                  <a:pt x="98" y="128"/>
                </a:cubicBezTo>
                <a:cubicBezTo>
                  <a:pt x="107" y="124"/>
                  <a:pt x="114" y="118"/>
                  <a:pt x="119" y="1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0" name="Freeform 358"/>
          <p:cNvSpPr>
            <a:spLocks noEditPoints="1"/>
          </p:cNvSpPr>
          <p:nvPr/>
        </p:nvSpPr>
        <p:spPr bwMode="auto">
          <a:xfrm>
            <a:off x="10645368" y="5262224"/>
            <a:ext cx="224714" cy="209589"/>
          </a:xfrm>
          <a:custGeom>
            <a:avLst/>
            <a:gdLst>
              <a:gd name="T0" fmla="*/ 157 w 157"/>
              <a:gd name="T1" fmla="*/ 6 h 146"/>
              <a:gd name="T2" fmla="*/ 157 w 157"/>
              <a:gd name="T3" fmla="*/ 31 h 146"/>
              <a:gd name="T4" fmla="*/ 155 w 157"/>
              <a:gd name="T5" fmla="*/ 35 h 146"/>
              <a:gd name="T6" fmla="*/ 151 w 157"/>
              <a:gd name="T7" fmla="*/ 37 h 146"/>
              <a:gd name="T8" fmla="*/ 6 w 157"/>
              <a:gd name="T9" fmla="*/ 37 h 146"/>
              <a:gd name="T10" fmla="*/ 1 w 157"/>
              <a:gd name="T11" fmla="*/ 35 h 146"/>
              <a:gd name="T12" fmla="*/ 0 w 157"/>
              <a:gd name="T13" fmla="*/ 31 h 146"/>
              <a:gd name="T14" fmla="*/ 0 w 157"/>
              <a:gd name="T15" fmla="*/ 6 h 146"/>
              <a:gd name="T16" fmla="*/ 1 w 157"/>
              <a:gd name="T17" fmla="*/ 2 h 146"/>
              <a:gd name="T18" fmla="*/ 6 w 157"/>
              <a:gd name="T19" fmla="*/ 0 h 146"/>
              <a:gd name="T20" fmla="*/ 151 w 157"/>
              <a:gd name="T21" fmla="*/ 0 h 146"/>
              <a:gd name="T22" fmla="*/ 155 w 157"/>
              <a:gd name="T23" fmla="*/ 2 h 146"/>
              <a:gd name="T24" fmla="*/ 157 w 157"/>
              <a:gd name="T25" fmla="*/ 6 h 146"/>
              <a:gd name="T26" fmla="*/ 151 w 157"/>
              <a:gd name="T27" fmla="*/ 49 h 146"/>
              <a:gd name="T28" fmla="*/ 151 w 157"/>
              <a:gd name="T29" fmla="*/ 139 h 146"/>
              <a:gd name="T30" fmla="*/ 149 w 157"/>
              <a:gd name="T31" fmla="*/ 144 h 146"/>
              <a:gd name="T32" fmla="*/ 145 w 157"/>
              <a:gd name="T33" fmla="*/ 146 h 146"/>
              <a:gd name="T34" fmla="*/ 12 w 157"/>
              <a:gd name="T35" fmla="*/ 146 h 146"/>
              <a:gd name="T36" fmla="*/ 7 w 157"/>
              <a:gd name="T37" fmla="*/ 144 h 146"/>
              <a:gd name="T38" fmla="*/ 6 w 157"/>
              <a:gd name="T39" fmla="*/ 139 h 146"/>
              <a:gd name="T40" fmla="*/ 6 w 157"/>
              <a:gd name="T41" fmla="*/ 49 h 146"/>
              <a:gd name="T42" fmla="*/ 7 w 157"/>
              <a:gd name="T43" fmla="*/ 44 h 146"/>
              <a:gd name="T44" fmla="*/ 12 w 157"/>
              <a:gd name="T45" fmla="*/ 43 h 146"/>
              <a:gd name="T46" fmla="*/ 145 w 157"/>
              <a:gd name="T47" fmla="*/ 43 h 146"/>
              <a:gd name="T48" fmla="*/ 149 w 157"/>
              <a:gd name="T49" fmla="*/ 44 h 146"/>
              <a:gd name="T50" fmla="*/ 151 w 157"/>
              <a:gd name="T51" fmla="*/ 49 h 146"/>
              <a:gd name="T52" fmla="*/ 95 w 157"/>
              <a:gd name="T53" fmla="*/ 71 h 146"/>
              <a:gd name="T54" fmla="*/ 96 w 157"/>
              <a:gd name="T55" fmla="*/ 67 h 146"/>
              <a:gd name="T56" fmla="*/ 95 w 157"/>
              <a:gd name="T57" fmla="*/ 63 h 146"/>
              <a:gd name="T58" fmla="*/ 90 w 157"/>
              <a:gd name="T59" fmla="*/ 61 h 146"/>
              <a:gd name="T60" fmla="*/ 66 w 157"/>
              <a:gd name="T61" fmla="*/ 61 h 146"/>
              <a:gd name="T62" fmla="*/ 62 w 157"/>
              <a:gd name="T63" fmla="*/ 63 h 146"/>
              <a:gd name="T64" fmla="*/ 60 w 157"/>
              <a:gd name="T65" fmla="*/ 67 h 146"/>
              <a:gd name="T66" fmla="*/ 62 w 157"/>
              <a:gd name="T67" fmla="*/ 71 h 146"/>
              <a:gd name="T68" fmla="*/ 66 w 157"/>
              <a:gd name="T69" fmla="*/ 73 h 146"/>
              <a:gd name="T70" fmla="*/ 90 w 157"/>
              <a:gd name="T71" fmla="*/ 73 h 146"/>
              <a:gd name="T72" fmla="*/ 95 w 157"/>
              <a:gd name="T73" fmla="*/ 7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7" h="146">
                <a:moveTo>
                  <a:pt x="157" y="6"/>
                </a:moveTo>
                <a:cubicBezTo>
                  <a:pt x="157" y="31"/>
                  <a:pt x="157" y="31"/>
                  <a:pt x="157" y="31"/>
                </a:cubicBezTo>
                <a:cubicBezTo>
                  <a:pt x="157" y="32"/>
                  <a:pt x="156" y="34"/>
                  <a:pt x="155" y="35"/>
                </a:cubicBezTo>
                <a:cubicBezTo>
                  <a:pt x="154" y="36"/>
                  <a:pt x="152" y="37"/>
                  <a:pt x="151" y="37"/>
                </a:cubicBezTo>
                <a:cubicBezTo>
                  <a:pt x="6" y="37"/>
                  <a:pt x="6" y="37"/>
                  <a:pt x="6" y="37"/>
                </a:cubicBezTo>
                <a:cubicBezTo>
                  <a:pt x="4" y="37"/>
                  <a:pt x="3" y="36"/>
                  <a:pt x="1" y="35"/>
                </a:cubicBezTo>
                <a:cubicBezTo>
                  <a:pt x="0" y="34"/>
                  <a:pt x="0" y="32"/>
                  <a:pt x="0" y="31"/>
                </a:cubicBezTo>
                <a:cubicBezTo>
                  <a:pt x="0" y="6"/>
                  <a:pt x="0" y="6"/>
                  <a:pt x="0" y="6"/>
                </a:cubicBezTo>
                <a:cubicBezTo>
                  <a:pt x="0" y="5"/>
                  <a:pt x="0" y="3"/>
                  <a:pt x="1" y="2"/>
                </a:cubicBezTo>
                <a:cubicBezTo>
                  <a:pt x="3" y="1"/>
                  <a:pt x="4" y="0"/>
                  <a:pt x="6" y="0"/>
                </a:cubicBezTo>
                <a:cubicBezTo>
                  <a:pt x="151" y="0"/>
                  <a:pt x="151" y="0"/>
                  <a:pt x="151" y="0"/>
                </a:cubicBezTo>
                <a:cubicBezTo>
                  <a:pt x="152" y="0"/>
                  <a:pt x="154" y="1"/>
                  <a:pt x="155" y="2"/>
                </a:cubicBezTo>
                <a:cubicBezTo>
                  <a:pt x="156" y="3"/>
                  <a:pt x="157" y="5"/>
                  <a:pt x="157" y="6"/>
                </a:cubicBezTo>
                <a:close/>
                <a:moveTo>
                  <a:pt x="151" y="49"/>
                </a:moveTo>
                <a:cubicBezTo>
                  <a:pt x="151" y="139"/>
                  <a:pt x="151" y="139"/>
                  <a:pt x="151" y="139"/>
                </a:cubicBezTo>
                <a:cubicBezTo>
                  <a:pt x="151" y="141"/>
                  <a:pt x="150" y="143"/>
                  <a:pt x="149" y="144"/>
                </a:cubicBezTo>
                <a:cubicBezTo>
                  <a:pt x="148" y="145"/>
                  <a:pt x="146" y="146"/>
                  <a:pt x="145" y="146"/>
                </a:cubicBezTo>
                <a:cubicBezTo>
                  <a:pt x="12" y="146"/>
                  <a:pt x="12" y="146"/>
                  <a:pt x="12" y="146"/>
                </a:cubicBezTo>
                <a:cubicBezTo>
                  <a:pt x="10" y="146"/>
                  <a:pt x="9" y="145"/>
                  <a:pt x="7" y="144"/>
                </a:cubicBezTo>
                <a:cubicBezTo>
                  <a:pt x="6" y="143"/>
                  <a:pt x="6" y="141"/>
                  <a:pt x="6" y="139"/>
                </a:cubicBezTo>
                <a:cubicBezTo>
                  <a:pt x="6" y="49"/>
                  <a:pt x="6" y="49"/>
                  <a:pt x="6" y="49"/>
                </a:cubicBezTo>
                <a:cubicBezTo>
                  <a:pt x="6" y="47"/>
                  <a:pt x="6" y="46"/>
                  <a:pt x="7" y="44"/>
                </a:cubicBezTo>
                <a:cubicBezTo>
                  <a:pt x="9" y="43"/>
                  <a:pt x="10" y="43"/>
                  <a:pt x="12" y="43"/>
                </a:cubicBezTo>
                <a:cubicBezTo>
                  <a:pt x="145" y="43"/>
                  <a:pt x="145" y="43"/>
                  <a:pt x="145" y="43"/>
                </a:cubicBezTo>
                <a:cubicBezTo>
                  <a:pt x="146" y="43"/>
                  <a:pt x="148" y="43"/>
                  <a:pt x="149" y="44"/>
                </a:cubicBezTo>
                <a:cubicBezTo>
                  <a:pt x="150" y="46"/>
                  <a:pt x="151" y="47"/>
                  <a:pt x="151" y="49"/>
                </a:cubicBezTo>
                <a:close/>
                <a:moveTo>
                  <a:pt x="95" y="71"/>
                </a:moveTo>
                <a:cubicBezTo>
                  <a:pt x="96" y="70"/>
                  <a:pt x="96" y="69"/>
                  <a:pt x="96" y="67"/>
                </a:cubicBezTo>
                <a:cubicBezTo>
                  <a:pt x="96" y="65"/>
                  <a:pt x="96" y="64"/>
                  <a:pt x="95" y="63"/>
                </a:cubicBezTo>
                <a:cubicBezTo>
                  <a:pt x="93" y="61"/>
                  <a:pt x="92" y="61"/>
                  <a:pt x="90" y="61"/>
                </a:cubicBezTo>
                <a:cubicBezTo>
                  <a:pt x="66" y="61"/>
                  <a:pt x="66" y="61"/>
                  <a:pt x="66" y="61"/>
                </a:cubicBezTo>
                <a:cubicBezTo>
                  <a:pt x="64" y="61"/>
                  <a:pt x="63" y="61"/>
                  <a:pt x="62" y="63"/>
                </a:cubicBezTo>
                <a:cubicBezTo>
                  <a:pt x="61" y="64"/>
                  <a:pt x="60" y="65"/>
                  <a:pt x="60" y="67"/>
                </a:cubicBezTo>
                <a:cubicBezTo>
                  <a:pt x="60" y="69"/>
                  <a:pt x="61" y="70"/>
                  <a:pt x="62" y="71"/>
                </a:cubicBezTo>
                <a:cubicBezTo>
                  <a:pt x="63" y="72"/>
                  <a:pt x="64" y="73"/>
                  <a:pt x="66" y="73"/>
                </a:cubicBezTo>
                <a:cubicBezTo>
                  <a:pt x="90" y="73"/>
                  <a:pt x="90" y="73"/>
                  <a:pt x="90" y="73"/>
                </a:cubicBezTo>
                <a:cubicBezTo>
                  <a:pt x="92" y="73"/>
                  <a:pt x="93" y="72"/>
                  <a:pt x="95" y="7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1" name="Freeform 359"/>
          <p:cNvSpPr/>
          <p:nvPr/>
        </p:nvSpPr>
        <p:spPr bwMode="auto">
          <a:xfrm>
            <a:off x="10950028" y="5244938"/>
            <a:ext cx="86428" cy="244161"/>
          </a:xfrm>
          <a:custGeom>
            <a:avLst/>
            <a:gdLst>
              <a:gd name="T0" fmla="*/ 61 w 61"/>
              <a:gd name="T1" fmla="*/ 30 h 170"/>
              <a:gd name="T2" fmla="*/ 59 w 61"/>
              <a:gd name="T3" fmla="*/ 35 h 170"/>
              <a:gd name="T4" fmla="*/ 55 w 61"/>
              <a:gd name="T5" fmla="*/ 37 h 170"/>
              <a:gd name="T6" fmla="*/ 43 w 61"/>
              <a:gd name="T7" fmla="*/ 37 h 170"/>
              <a:gd name="T8" fmla="*/ 43 w 61"/>
              <a:gd name="T9" fmla="*/ 133 h 170"/>
              <a:gd name="T10" fmla="*/ 55 w 61"/>
              <a:gd name="T11" fmla="*/ 133 h 170"/>
              <a:gd name="T12" fmla="*/ 59 w 61"/>
              <a:gd name="T13" fmla="*/ 135 h 170"/>
              <a:gd name="T14" fmla="*/ 61 w 61"/>
              <a:gd name="T15" fmla="*/ 139 h 170"/>
              <a:gd name="T16" fmla="*/ 59 w 61"/>
              <a:gd name="T17" fmla="*/ 144 h 170"/>
              <a:gd name="T18" fmla="*/ 35 w 61"/>
              <a:gd name="T19" fmla="*/ 168 h 170"/>
              <a:gd name="T20" fmla="*/ 31 w 61"/>
              <a:gd name="T21" fmla="*/ 170 h 170"/>
              <a:gd name="T22" fmla="*/ 26 w 61"/>
              <a:gd name="T23" fmla="*/ 168 h 170"/>
              <a:gd name="T24" fmla="*/ 2 w 61"/>
              <a:gd name="T25" fmla="*/ 144 h 170"/>
              <a:gd name="T26" fmla="*/ 0 w 61"/>
              <a:gd name="T27" fmla="*/ 139 h 170"/>
              <a:gd name="T28" fmla="*/ 2 w 61"/>
              <a:gd name="T29" fmla="*/ 135 h 170"/>
              <a:gd name="T30" fmla="*/ 6 w 61"/>
              <a:gd name="T31" fmla="*/ 133 h 170"/>
              <a:gd name="T32" fmla="*/ 18 w 61"/>
              <a:gd name="T33" fmla="*/ 133 h 170"/>
              <a:gd name="T34" fmla="*/ 18 w 61"/>
              <a:gd name="T35" fmla="*/ 37 h 170"/>
              <a:gd name="T36" fmla="*/ 6 w 61"/>
              <a:gd name="T37" fmla="*/ 37 h 170"/>
              <a:gd name="T38" fmla="*/ 2 w 61"/>
              <a:gd name="T39" fmla="*/ 35 h 170"/>
              <a:gd name="T40" fmla="*/ 0 w 61"/>
              <a:gd name="T41" fmla="*/ 30 h 170"/>
              <a:gd name="T42" fmla="*/ 2 w 61"/>
              <a:gd name="T43" fmla="*/ 26 h 170"/>
              <a:gd name="T44" fmla="*/ 26 w 61"/>
              <a:gd name="T45" fmla="*/ 2 h 170"/>
              <a:gd name="T46" fmla="*/ 31 w 61"/>
              <a:gd name="T47" fmla="*/ 0 h 170"/>
              <a:gd name="T48" fmla="*/ 35 w 61"/>
              <a:gd name="T49" fmla="*/ 2 h 170"/>
              <a:gd name="T50" fmla="*/ 59 w 61"/>
              <a:gd name="T51" fmla="*/ 26 h 170"/>
              <a:gd name="T52" fmla="*/ 61 w 61"/>
              <a:gd name="T53" fmla="*/ 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170">
                <a:moveTo>
                  <a:pt x="61" y="30"/>
                </a:moveTo>
                <a:cubicBezTo>
                  <a:pt x="61" y="32"/>
                  <a:pt x="60" y="34"/>
                  <a:pt x="59" y="35"/>
                </a:cubicBezTo>
                <a:cubicBezTo>
                  <a:pt x="58" y="36"/>
                  <a:pt x="56" y="37"/>
                  <a:pt x="55" y="37"/>
                </a:cubicBezTo>
                <a:cubicBezTo>
                  <a:pt x="43" y="37"/>
                  <a:pt x="43" y="37"/>
                  <a:pt x="43" y="37"/>
                </a:cubicBezTo>
                <a:cubicBezTo>
                  <a:pt x="43" y="133"/>
                  <a:pt x="43" y="133"/>
                  <a:pt x="43" y="133"/>
                </a:cubicBezTo>
                <a:cubicBezTo>
                  <a:pt x="55" y="133"/>
                  <a:pt x="55" y="133"/>
                  <a:pt x="55" y="133"/>
                </a:cubicBezTo>
                <a:cubicBezTo>
                  <a:pt x="56" y="133"/>
                  <a:pt x="58" y="134"/>
                  <a:pt x="59" y="135"/>
                </a:cubicBezTo>
                <a:cubicBezTo>
                  <a:pt x="60" y="136"/>
                  <a:pt x="61" y="138"/>
                  <a:pt x="61" y="139"/>
                </a:cubicBezTo>
                <a:cubicBezTo>
                  <a:pt x="61" y="141"/>
                  <a:pt x="60" y="142"/>
                  <a:pt x="59" y="144"/>
                </a:cubicBezTo>
                <a:cubicBezTo>
                  <a:pt x="35" y="168"/>
                  <a:pt x="35" y="168"/>
                  <a:pt x="35" y="168"/>
                </a:cubicBezTo>
                <a:cubicBezTo>
                  <a:pt x="34" y="169"/>
                  <a:pt x="32" y="170"/>
                  <a:pt x="31" y="170"/>
                </a:cubicBezTo>
                <a:cubicBezTo>
                  <a:pt x="29" y="170"/>
                  <a:pt x="27" y="169"/>
                  <a:pt x="26" y="168"/>
                </a:cubicBezTo>
                <a:cubicBezTo>
                  <a:pt x="2" y="144"/>
                  <a:pt x="2" y="144"/>
                  <a:pt x="2" y="144"/>
                </a:cubicBezTo>
                <a:cubicBezTo>
                  <a:pt x="1" y="142"/>
                  <a:pt x="0" y="141"/>
                  <a:pt x="0" y="139"/>
                </a:cubicBezTo>
                <a:cubicBezTo>
                  <a:pt x="0" y="138"/>
                  <a:pt x="1" y="136"/>
                  <a:pt x="2" y="135"/>
                </a:cubicBezTo>
                <a:cubicBezTo>
                  <a:pt x="3" y="134"/>
                  <a:pt x="5" y="133"/>
                  <a:pt x="6" y="133"/>
                </a:cubicBezTo>
                <a:cubicBezTo>
                  <a:pt x="18" y="133"/>
                  <a:pt x="18" y="133"/>
                  <a:pt x="18" y="133"/>
                </a:cubicBezTo>
                <a:cubicBezTo>
                  <a:pt x="18" y="37"/>
                  <a:pt x="18" y="37"/>
                  <a:pt x="18" y="37"/>
                </a:cubicBezTo>
                <a:cubicBezTo>
                  <a:pt x="6" y="37"/>
                  <a:pt x="6" y="37"/>
                  <a:pt x="6" y="37"/>
                </a:cubicBezTo>
                <a:cubicBezTo>
                  <a:pt x="5" y="37"/>
                  <a:pt x="3" y="36"/>
                  <a:pt x="2" y="35"/>
                </a:cubicBezTo>
                <a:cubicBezTo>
                  <a:pt x="1" y="34"/>
                  <a:pt x="0" y="32"/>
                  <a:pt x="0" y="30"/>
                </a:cubicBezTo>
                <a:cubicBezTo>
                  <a:pt x="0" y="29"/>
                  <a:pt x="1" y="27"/>
                  <a:pt x="2" y="26"/>
                </a:cubicBezTo>
                <a:cubicBezTo>
                  <a:pt x="26" y="2"/>
                  <a:pt x="26" y="2"/>
                  <a:pt x="26" y="2"/>
                </a:cubicBezTo>
                <a:cubicBezTo>
                  <a:pt x="27" y="1"/>
                  <a:pt x="29" y="0"/>
                  <a:pt x="31" y="0"/>
                </a:cubicBezTo>
                <a:cubicBezTo>
                  <a:pt x="32" y="0"/>
                  <a:pt x="34" y="1"/>
                  <a:pt x="35" y="2"/>
                </a:cubicBezTo>
                <a:cubicBezTo>
                  <a:pt x="59" y="26"/>
                  <a:pt x="59" y="26"/>
                  <a:pt x="59" y="26"/>
                </a:cubicBezTo>
                <a:cubicBezTo>
                  <a:pt x="60" y="27"/>
                  <a:pt x="61" y="29"/>
                  <a:pt x="61"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2" name="Freeform 360"/>
          <p:cNvSpPr/>
          <p:nvPr/>
        </p:nvSpPr>
        <p:spPr bwMode="auto">
          <a:xfrm>
            <a:off x="11187704" y="5262224"/>
            <a:ext cx="194464" cy="209589"/>
          </a:xfrm>
          <a:custGeom>
            <a:avLst/>
            <a:gdLst>
              <a:gd name="T0" fmla="*/ 130 w 136"/>
              <a:gd name="T1" fmla="*/ 87 h 146"/>
              <a:gd name="T2" fmla="*/ 135 w 136"/>
              <a:gd name="T3" fmla="*/ 95 h 146"/>
              <a:gd name="T4" fmla="*/ 134 w 136"/>
              <a:gd name="T5" fmla="*/ 104 h 146"/>
              <a:gd name="T6" fmla="*/ 128 w 136"/>
              <a:gd name="T7" fmla="*/ 114 h 146"/>
              <a:gd name="T8" fmla="*/ 121 w 136"/>
              <a:gd name="T9" fmla="*/ 120 h 146"/>
              <a:gd name="T10" fmla="*/ 111 w 136"/>
              <a:gd name="T11" fmla="*/ 119 h 146"/>
              <a:gd name="T12" fmla="*/ 86 w 136"/>
              <a:gd name="T13" fmla="*/ 104 h 146"/>
              <a:gd name="T14" fmla="*/ 86 w 136"/>
              <a:gd name="T15" fmla="*/ 133 h 146"/>
              <a:gd name="T16" fmla="*/ 83 w 136"/>
              <a:gd name="T17" fmla="*/ 142 h 146"/>
              <a:gd name="T18" fmla="*/ 74 w 136"/>
              <a:gd name="T19" fmla="*/ 146 h 146"/>
              <a:gd name="T20" fmla="*/ 62 w 136"/>
              <a:gd name="T21" fmla="*/ 146 h 146"/>
              <a:gd name="T22" fmla="*/ 54 w 136"/>
              <a:gd name="T23" fmla="*/ 142 h 146"/>
              <a:gd name="T24" fmla="*/ 50 w 136"/>
              <a:gd name="T25" fmla="*/ 133 h 146"/>
              <a:gd name="T26" fmla="*/ 50 w 136"/>
              <a:gd name="T27" fmla="*/ 104 h 146"/>
              <a:gd name="T28" fmla="*/ 25 w 136"/>
              <a:gd name="T29" fmla="*/ 119 h 146"/>
              <a:gd name="T30" fmla="*/ 16 w 136"/>
              <a:gd name="T31" fmla="*/ 120 h 146"/>
              <a:gd name="T32" fmla="*/ 8 w 136"/>
              <a:gd name="T33" fmla="*/ 114 h 146"/>
              <a:gd name="T34" fmla="*/ 2 w 136"/>
              <a:gd name="T35" fmla="*/ 104 h 146"/>
              <a:gd name="T36" fmla="*/ 1 w 136"/>
              <a:gd name="T37" fmla="*/ 95 h 146"/>
              <a:gd name="T38" fmla="*/ 7 w 136"/>
              <a:gd name="T39" fmla="*/ 87 h 146"/>
              <a:gd name="T40" fmla="*/ 32 w 136"/>
              <a:gd name="T41" fmla="*/ 73 h 146"/>
              <a:gd name="T42" fmla="*/ 7 w 136"/>
              <a:gd name="T43" fmla="*/ 58 h 146"/>
              <a:gd name="T44" fmla="*/ 1 w 136"/>
              <a:gd name="T45" fmla="*/ 51 h 146"/>
              <a:gd name="T46" fmla="*/ 2 w 136"/>
              <a:gd name="T47" fmla="*/ 42 h 146"/>
              <a:gd name="T48" fmla="*/ 8 w 136"/>
              <a:gd name="T49" fmla="*/ 31 h 146"/>
              <a:gd name="T50" fmla="*/ 16 w 136"/>
              <a:gd name="T51" fmla="*/ 26 h 146"/>
              <a:gd name="T52" fmla="*/ 25 w 136"/>
              <a:gd name="T53" fmla="*/ 27 h 146"/>
              <a:gd name="T54" fmla="*/ 50 w 136"/>
              <a:gd name="T55" fmla="*/ 41 h 146"/>
              <a:gd name="T56" fmla="*/ 50 w 136"/>
              <a:gd name="T57" fmla="*/ 12 h 146"/>
              <a:gd name="T58" fmla="*/ 54 w 136"/>
              <a:gd name="T59" fmla="*/ 4 h 146"/>
              <a:gd name="T60" fmla="*/ 62 w 136"/>
              <a:gd name="T61" fmla="*/ 0 h 146"/>
              <a:gd name="T62" fmla="*/ 74 w 136"/>
              <a:gd name="T63" fmla="*/ 0 h 146"/>
              <a:gd name="T64" fmla="*/ 83 w 136"/>
              <a:gd name="T65" fmla="*/ 4 h 146"/>
              <a:gd name="T66" fmla="*/ 86 w 136"/>
              <a:gd name="T67" fmla="*/ 12 h 146"/>
              <a:gd name="T68" fmla="*/ 86 w 136"/>
              <a:gd name="T69" fmla="*/ 41 h 146"/>
              <a:gd name="T70" fmla="*/ 111 w 136"/>
              <a:gd name="T71" fmla="*/ 27 h 146"/>
              <a:gd name="T72" fmla="*/ 121 w 136"/>
              <a:gd name="T73" fmla="*/ 26 h 146"/>
              <a:gd name="T74" fmla="*/ 128 w 136"/>
              <a:gd name="T75" fmla="*/ 31 h 146"/>
              <a:gd name="T76" fmla="*/ 134 w 136"/>
              <a:gd name="T77" fmla="*/ 42 h 146"/>
              <a:gd name="T78" fmla="*/ 135 w 136"/>
              <a:gd name="T79" fmla="*/ 51 h 146"/>
              <a:gd name="T80" fmla="*/ 130 w 136"/>
              <a:gd name="T81" fmla="*/ 58 h 146"/>
              <a:gd name="T82" fmla="*/ 104 w 136"/>
              <a:gd name="T83" fmla="*/ 73 h 146"/>
              <a:gd name="T84" fmla="*/ 130 w 136"/>
              <a:gd name="T85" fmla="*/ 8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46">
                <a:moveTo>
                  <a:pt x="130" y="87"/>
                </a:moveTo>
                <a:cubicBezTo>
                  <a:pt x="132" y="89"/>
                  <a:pt x="134" y="92"/>
                  <a:pt x="135" y="95"/>
                </a:cubicBezTo>
                <a:cubicBezTo>
                  <a:pt x="136" y="98"/>
                  <a:pt x="136" y="101"/>
                  <a:pt x="134" y="104"/>
                </a:cubicBezTo>
                <a:cubicBezTo>
                  <a:pt x="128" y="114"/>
                  <a:pt x="128" y="114"/>
                  <a:pt x="128" y="114"/>
                </a:cubicBezTo>
                <a:cubicBezTo>
                  <a:pt x="126" y="117"/>
                  <a:pt x="124" y="119"/>
                  <a:pt x="121" y="120"/>
                </a:cubicBezTo>
                <a:cubicBezTo>
                  <a:pt x="117" y="121"/>
                  <a:pt x="114" y="121"/>
                  <a:pt x="111" y="119"/>
                </a:cubicBezTo>
                <a:cubicBezTo>
                  <a:pt x="86" y="104"/>
                  <a:pt x="86" y="104"/>
                  <a:pt x="86" y="104"/>
                </a:cubicBezTo>
                <a:cubicBezTo>
                  <a:pt x="86" y="133"/>
                  <a:pt x="86" y="133"/>
                  <a:pt x="86" y="133"/>
                </a:cubicBezTo>
                <a:cubicBezTo>
                  <a:pt x="86" y="137"/>
                  <a:pt x="85" y="140"/>
                  <a:pt x="83" y="142"/>
                </a:cubicBezTo>
                <a:cubicBezTo>
                  <a:pt x="80" y="144"/>
                  <a:pt x="77" y="146"/>
                  <a:pt x="74" y="146"/>
                </a:cubicBezTo>
                <a:cubicBezTo>
                  <a:pt x="62" y="146"/>
                  <a:pt x="62" y="146"/>
                  <a:pt x="62" y="146"/>
                </a:cubicBezTo>
                <a:cubicBezTo>
                  <a:pt x="59" y="146"/>
                  <a:pt x="56" y="144"/>
                  <a:pt x="54" y="142"/>
                </a:cubicBezTo>
                <a:cubicBezTo>
                  <a:pt x="51" y="140"/>
                  <a:pt x="50" y="137"/>
                  <a:pt x="50" y="133"/>
                </a:cubicBezTo>
                <a:cubicBezTo>
                  <a:pt x="50" y="104"/>
                  <a:pt x="50" y="104"/>
                  <a:pt x="50" y="104"/>
                </a:cubicBezTo>
                <a:cubicBezTo>
                  <a:pt x="25" y="119"/>
                  <a:pt x="25" y="119"/>
                  <a:pt x="25" y="119"/>
                </a:cubicBezTo>
                <a:cubicBezTo>
                  <a:pt x="22" y="121"/>
                  <a:pt x="19" y="121"/>
                  <a:pt x="16" y="120"/>
                </a:cubicBezTo>
                <a:cubicBezTo>
                  <a:pt x="12" y="119"/>
                  <a:pt x="10" y="117"/>
                  <a:pt x="8" y="114"/>
                </a:cubicBezTo>
                <a:cubicBezTo>
                  <a:pt x="2" y="104"/>
                  <a:pt x="2" y="104"/>
                  <a:pt x="2" y="104"/>
                </a:cubicBezTo>
                <a:cubicBezTo>
                  <a:pt x="1" y="101"/>
                  <a:pt x="0" y="98"/>
                  <a:pt x="1" y="95"/>
                </a:cubicBezTo>
                <a:cubicBezTo>
                  <a:pt x="2" y="92"/>
                  <a:pt x="4" y="89"/>
                  <a:pt x="7" y="87"/>
                </a:cubicBezTo>
                <a:cubicBezTo>
                  <a:pt x="32" y="73"/>
                  <a:pt x="32" y="73"/>
                  <a:pt x="32" y="73"/>
                </a:cubicBezTo>
                <a:cubicBezTo>
                  <a:pt x="7" y="58"/>
                  <a:pt x="7" y="58"/>
                  <a:pt x="7" y="58"/>
                </a:cubicBezTo>
                <a:cubicBezTo>
                  <a:pt x="4" y="57"/>
                  <a:pt x="2" y="54"/>
                  <a:pt x="1" y="51"/>
                </a:cubicBezTo>
                <a:cubicBezTo>
                  <a:pt x="0" y="48"/>
                  <a:pt x="1" y="45"/>
                  <a:pt x="2" y="42"/>
                </a:cubicBezTo>
                <a:cubicBezTo>
                  <a:pt x="8" y="31"/>
                  <a:pt x="8" y="31"/>
                  <a:pt x="8" y="31"/>
                </a:cubicBezTo>
                <a:cubicBezTo>
                  <a:pt x="10" y="29"/>
                  <a:pt x="12" y="27"/>
                  <a:pt x="16" y="26"/>
                </a:cubicBezTo>
                <a:cubicBezTo>
                  <a:pt x="19" y="25"/>
                  <a:pt x="22" y="25"/>
                  <a:pt x="25" y="27"/>
                </a:cubicBezTo>
                <a:cubicBezTo>
                  <a:pt x="50" y="41"/>
                  <a:pt x="50" y="41"/>
                  <a:pt x="50" y="41"/>
                </a:cubicBezTo>
                <a:cubicBezTo>
                  <a:pt x="50" y="12"/>
                  <a:pt x="50" y="12"/>
                  <a:pt x="50" y="12"/>
                </a:cubicBezTo>
                <a:cubicBezTo>
                  <a:pt x="50" y="9"/>
                  <a:pt x="51" y="6"/>
                  <a:pt x="54" y="4"/>
                </a:cubicBezTo>
                <a:cubicBezTo>
                  <a:pt x="56" y="2"/>
                  <a:pt x="59" y="0"/>
                  <a:pt x="62" y="0"/>
                </a:cubicBezTo>
                <a:cubicBezTo>
                  <a:pt x="74" y="0"/>
                  <a:pt x="74" y="0"/>
                  <a:pt x="74" y="0"/>
                </a:cubicBezTo>
                <a:cubicBezTo>
                  <a:pt x="77" y="0"/>
                  <a:pt x="80" y="2"/>
                  <a:pt x="83" y="4"/>
                </a:cubicBezTo>
                <a:cubicBezTo>
                  <a:pt x="85" y="6"/>
                  <a:pt x="86" y="9"/>
                  <a:pt x="86" y="12"/>
                </a:cubicBezTo>
                <a:cubicBezTo>
                  <a:pt x="86" y="41"/>
                  <a:pt x="86" y="41"/>
                  <a:pt x="86" y="41"/>
                </a:cubicBezTo>
                <a:cubicBezTo>
                  <a:pt x="111" y="27"/>
                  <a:pt x="111" y="27"/>
                  <a:pt x="111" y="27"/>
                </a:cubicBezTo>
                <a:cubicBezTo>
                  <a:pt x="114" y="25"/>
                  <a:pt x="117" y="25"/>
                  <a:pt x="121" y="26"/>
                </a:cubicBezTo>
                <a:cubicBezTo>
                  <a:pt x="124" y="27"/>
                  <a:pt x="126" y="29"/>
                  <a:pt x="128" y="31"/>
                </a:cubicBezTo>
                <a:cubicBezTo>
                  <a:pt x="134" y="42"/>
                  <a:pt x="134" y="42"/>
                  <a:pt x="134" y="42"/>
                </a:cubicBezTo>
                <a:cubicBezTo>
                  <a:pt x="136" y="45"/>
                  <a:pt x="136" y="48"/>
                  <a:pt x="135" y="51"/>
                </a:cubicBezTo>
                <a:cubicBezTo>
                  <a:pt x="134" y="54"/>
                  <a:pt x="132" y="57"/>
                  <a:pt x="130" y="58"/>
                </a:cubicBezTo>
                <a:cubicBezTo>
                  <a:pt x="104" y="73"/>
                  <a:pt x="104" y="73"/>
                  <a:pt x="104" y="73"/>
                </a:cubicBezTo>
                <a:lnTo>
                  <a:pt x="130" y="8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3" name="Freeform 361"/>
          <p:cNvSpPr>
            <a:spLocks noEditPoints="1"/>
          </p:cNvSpPr>
          <p:nvPr/>
        </p:nvSpPr>
        <p:spPr bwMode="auto">
          <a:xfrm>
            <a:off x="1475329" y="5692204"/>
            <a:ext cx="276571" cy="218232"/>
          </a:xfrm>
          <a:custGeom>
            <a:avLst/>
            <a:gdLst>
              <a:gd name="T0" fmla="*/ 193 w 193"/>
              <a:gd name="T1" fmla="*/ 82 h 152"/>
              <a:gd name="T2" fmla="*/ 193 w 193"/>
              <a:gd name="T3" fmla="*/ 118 h 152"/>
              <a:gd name="T4" fmla="*/ 192 w 193"/>
              <a:gd name="T5" fmla="*/ 120 h 152"/>
              <a:gd name="T6" fmla="*/ 190 w 193"/>
              <a:gd name="T7" fmla="*/ 121 h 152"/>
              <a:gd name="T8" fmla="*/ 181 w 193"/>
              <a:gd name="T9" fmla="*/ 121 h 152"/>
              <a:gd name="T10" fmla="*/ 181 w 193"/>
              <a:gd name="T11" fmla="*/ 133 h 152"/>
              <a:gd name="T12" fmla="*/ 176 w 193"/>
              <a:gd name="T13" fmla="*/ 146 h 152"/>
              <a:gd name="T14" fmla="*/ 163 w 193"/>
              <a:gd name="T15" fmla="*/ 152 h 152"/>
              <a:gd name="T16" fmla="*/ 150 w 193"/>
              <a:gd name="T17" fmla="*/ 146 h 152"/>
              <a:gd name="T18" fmla="*/ 145 w 193"/>
              <a:gd name="T19" fmla="*/ 133 h 152"/>
              <a:gd name="T20" fmla="*/ 145 w 193"/>
              <a:gd name="T21" fmla="*/ 121 h 152"/>
              <a:gd name="T22" fmla="*/ 48 w 193"/>
              <a:gd name="T23" fmla="*/ 121 h 152"/>
              <a:gd name="T24" fmla="*/ 48 w 193"/>
              <a:gd name="T25" fmla="*/ 133 h 152"/>
              <a:gd name="T26" fmla="*/ 43 w 193"/>
              <a:gd name="T27" fmla="*/ 146 h 152"/>
              <a:gd name="T28" fmla="*/ 30 w 193"/>
              <a:gd name="T29" fmla="*/ 152 h 152"/>
              <a:gd name="T30" fmla="*/ 17 w 193"/>
              <a:gd name="T31" fmla="*/ 146 h 152"/>
              <a:gd name="T32" fmla="*/ 12 w 193"/>
              <a:gd name="T33" fmla="*/ 133 h 152"/>
              <a:gd name="T34" fmla="*/ 12 w 193"/>
              <a:gd name="T35" fmla="*/ 121 h 152"/>
              <a:gd name="T36" fmla="*/ 3 w 193"/>
              <a:gd name="T37" fmla="*/ 121 h 152"/>
              <a:gd name="T38" fmla="*/ 1 w 193"/>
              <a:gd name="T39" fmla="*/ 120 h 152"/>
              <a:gd name="T40" fmla="*/ 0 w 193"/>
              <a:gd name="T41" fmla="*/ 118 h 152"/>
              <a:gd name="T42" fmla="*/ 0 w 193"/>
              <a:gd name="T43" fmla="*/ 82 h 152"/>
              <a:gd name="T44" fmla="*/ 6 w 193"/>
              <a:gd name="T45" fmla="*/ 67 h 152"/>
              <a:gd name="T46" fmla="*/ 21 w 193"/>
              <a:gd name="T47" fmla="*/ 61 h 152"/>
              <a:gd name="T48" fmla="*/ 23 w 193"/>
              <a:gd name="T49" fmla="*/ 61 h 152"/>
              <a:gd name="T50" fmla="*/ 33 w 193"/>
              <a:gd name="T51" fmla="*/ 21 h 152"/>
              <a:gd name="T52" fmla="*/ 43 w 193"/>
              <a:gd name="T53" fmla="*/ 6 h 152"/>
              <a:gd name="T54" fmla="*/ 60 w 193"/>
              <a:gd name="T55" fmla="*/ 0 h 152"/>
              <a:gd name="T56" fmla="*/ 133 w 193"/>
              <a:gd name="T57" fmla="*/ 0 h 152"/>
              <a:gd name="T58" fmla="*/ 150 w 193"/>
              <a:gd name="T59" fmla="*/ 6 h 152"/>
              <a:gd name="T60" fmla="*/ 160 w 193"/>
              <a:gd name="T61" fmla="*/ 21 h 152"/>
              <a:gd name="T62" fmla="*/ 169 w 193"/>
              <a:gd name="T63" fmla="*/ 61 h 152"/>
              <a:gd name="T64" fmla="*/ 172 w 193"/>
              <a:gd name="T65" fmla="*/ 61 h 152"/>
              <a:gd name="T66" fmla="*/ 187 w 193"/>
              <a:gd name="T67" fmla="*/ 67 h 152"/>
              <a:gd name="T68" fmla="*/ 193 w 193"/>
              <a:gd name="T69" fmla="*/ 82 h 152"/>
              <a:gd name="T70" fmla="*/ 41 w 193"/>
              <a:gd name="T71" fmla="*/ 102 h 152"/>
              <a:gd name="T72" fmla="*/ 45 w 193"/>
              <a:gd name="T73" fmla="*/ 91 h 152"/>
              <a:gd name="T74" fmla="*/ 41 w 193"/>
              <a:gd name="T75" fmla="*/ 80 h 152"/>
              <a:gd name="T76" fmla="*/ 30 w 193"/>
              <a:gd name="T77" fmla="*/ 76 h 152"/>
              <a:gd name="T78" fmla="*/ 19 w 193"/>
              <a:gd name="T79" fmla="*/ 80 h 152"/>
              <a:gd name="T80" fmla="*/ 15 w 193"/>
              <a:gd name="T81" fmla="*/ 91 h 152"/>
              <a:gd name="T82" fmla="*/ 19 w 193"/>
              <a:gd name="T83" fmla="*/ 102 h 152"/>
              <a:gd name="T84" fmla="*/ 30 w 193"/>
              <a:gd name="T85" fmla="*/ 106 h 152"/>
              <a:gd name="T86" fmla="*/ 41 w 193"/>
              <a:gd name="T87" fmla="*/ 102 h 152"/>
              <a:gd name="T88" fmla="*/ 48 w 193"/>
              <a:gd name="T89" fmla="*/ 61 h 152"/>
              <a:gd name="T90" fmla="*/ 145 w 193"/>
              <a:gd name="T91" fmla="*/ 61 h 152"/>
              <a:gd name="T92" fmla="*/ 136 w 193"/>
              <a:gd name="T93" fmla="*/ 27 h 152"/>
              <a:gd name="T94" fmla="*/ 135 w 193"/>
              <a:gd name="T95" fmla="*/ 25 h 152"/>
              <a:gd name="T96" fmla="*/ 133 w 193"/>
              <a:gd name="T97" fmla="*/ 25 h 152"/>
              <a:gd name="T98" fmla="*/ 60 w 193"/>
              <a:gd name="T99" fmla="*/ 25 h 152"/>
              <a:gd name="T100" fmla="*/ 58 w 193"/>
              <a:gd name="T101" fmla="*/ 25 h 152"/>
              <a:gd name="T102" fmla="*/ 57 w 193"/>
              <a:gd name="T103" fmla="*/ 27 h 152"/>
              <a:gd name="T104" fmla="*/ 48 w 193"/>
              <a:gd name="T105" fmla="*/ 61 h 152"/>
              <a:gd name="T106" fmla="*/ 174 w 193"/>
              <a:gd name="T107" fmla="*/ 102 h 152"/>
              <a:gd name="T108" fmla="*/ 178 w 193"/>
              <a:gd name="T109" fmla="*/ 91 h 152"/>
              <a:gd name="T110" fmla="*/ 174 w 193"/>
              <a:gd name="T111" fmla="*/ 80 h 152"/>
              <a:gd name="T112" fmla="*/ 163 w 193"/>
              <a:gd name="T113" fmla="*/ 76 h 152"/>
              <a:gd name="T114" fmla="*/ 152 w 193"/>
              <a:gd name="T115" fmla="*/ 80 h 152"/>
              <a:gd name="T116" fmla="*/ 148 w 193"/>
              <a:gd name="T117" fmla="*/ 91 h 152"/>
              <a:gd name="T118" fmla="*/ 152 w 193"/>
              <a:gd name="T119" fmla="*/ 102 h 152"/>
              <a:gd name="T120" fmla="*/ 163 w 193"/>
              <a:gd name="T121" fmla="*/ 106 h 152"/>
              <a:gd name="T122" fmla="*/ 174 w 193"/>
              <a:gd name="T123" fmla="*/ 10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3" h="152">
                <a:moveTo>
                  <a:pt x="193" y="82"/>
                </a:moveTo>
                <a:cubicBezTo>
                  <a:pt x="193" y="118"/>
                  <a:pt x="193" y="118"/>
                  <a:pt x="193" y="118"/>
                </a:cubicBezTo>
                <a:cubicBezTo>
                  <a:pt x="193" y="119"/>
                  <a:pt x="193" y="120"/>
                  <a:pt x="192" y="120"/>
                </a:cubicBezTo>
                <a:cubicBezTo>
                  <a:pt x="192" y="121"/>
                  <a:pt x="191" y="121"/>
                  <a:pt x="190" y="121"/>
                </a:cubicBezTo>
                <a:cubicBezTo>
                  <a:pt x="181" y="121"/>
                  <a:pt x="181" y="121"/>
                  <a:pt x="181" y="121"/>
                </a:cubicBezTo>
                <a:cubicBezTo>
                  <a:pt x="181" y="133"/>
                  <a:pt x="181" y="133"/>
                  <a:pt x="181" y="133"/>
                </a:cubicBezTo>
                <a:cubicBezTo>
                  <a:pt x="181" y="138"/>
                  <a:pt x="179" y="143"/>
                  <a:pt x="176" y="146"/>
                </a:cubicBezTo>
                <a:cubicBezTo>
                  <a:pt x="172" y="150"/>
                  <a:pt x="168" y="152"/>
                  <a:pt x="163" y="152"/>
                </a:cubicBezTo>
                <a:cubicBezTo>
                  <a:pt x="158" y="152"/>
                  <a:pt x="154" y="150"/>
                  <a:pt x="150" y="146"/>
                </a:cubicBezTo>
                <a:cubicBezTo>
                  <a:pt x="147" y="143"/>
                  <a:pt x="145" y="138"/>
                  <a:pt x="145" y="133"/>
                </a:cubicBezTo>
                <a:cubicBezTo>
                  <a:pt x="145" y="121"/>
                  <a:pt x="145" y="121"/>
                  <a:pt x="145" y="121"/>
                </a:cubicBezTo>
                <a:cubicBezTo>
                  <a:pt x="48" y="121"/>
                  <a:pt x="48" y="121"/>
                  <a:pt x="48" y="121"/>
                </a:cubicBezTo>
                <a:cubicBezTo>
                  <a:pt x="48" y="133"/>
                  <a:pt x="48" y="133"/>
                  <a:pt x="48" y="133"/>
                </a:cubicBezTo>
                <a:cubicBezTo>
                  <a:pt x="48" y="138"/>
                  <a:pt x="46" y="143"/>
                  <a:pt x="43" y="146"/>
                </a:cubicBezTo>
                <a:cubicBezTo>
                  <a:pt x="39" y="150"/>
                  <a:pt x="35" y="152"/>
                  <a:pt x="30" y="152"/>
                </a:cubicBezTo>
                <a:cubicBezTo>
                  <a:pt x="25" y="152"/>
                  <a:pt x="21" y="150"/>
                  <a:pt x="17" y="146"/>
                </a:cubicBezTo>
                <a:cubicBezTo>
                  <a:pt x="14" y="143"/>
                  <a:pt x="12" y="138"/>
                  <a:pt x="12" y="133"/>
                </a:cubicBezTo>
                <a:cubicBezTo>
                  <a:pt x="12" y="121"/>
                  <a:pt x="12" y="121"/>
                  <a:pt x="12" y="121"/>
                </a:cubicBezTo>
                <a:cubicBezTo>
                  <a:pt x="3" y="121"/>
                  <a:pt x="3" y="121"/>
                  <a:pt x="3" y="121"/>
                </a:cubicBezTo>
                <a:cubicBezTo>
                  <a:pt x="2" y="121"/>
                  <a:pt x="1" y="121"/>
                  <a:pt x="1" y="120"/>
                </a:cubicBezTo>
                <a:cubicBezTo>
                  <a:pt x="0" y="120"/>
                  <a:pt x="0" y="119"/>
                  <a:pt x="0" y="118"/>
                </a:cubicBezTo>
                <a:cubicBezTo>
                  <a:pt x="0" y="82"/>
                  <a:pt x="0" y="82"/>
                  <a:pt x="0" y="82"/>
                </a:cubicBezTo>
                <a:cubicBezTo>
                  <a:pt x="0" y="76"/>
                  <a:pt x="2" y="71"/>
                  <a:pt x="6" y="67"/>
                </a:cubicBezTo>
                <a:cubicBezTo>
                  <a:pt x="10" y="63"/>
                  <a:pt x="15" y="61"/>
                  <a:pt x="21" y="61"/>
                </a:cubicBezTo>
                <a:cubicBezTo>
                  <a:pt x="23" y="61"/>
                  <a:pt x="23" y="61"/>
                  <a:pt x="23" y="61"/>
                </a:cubicBezTo>
                <a:cubicBezTo>
                  <a:pt x="33" y="21"/>
                  <a:pt x="33" y="21"/>
                  <a:pt x="33" y="21"/>
                </a:cubicBezTo>
                <a:cubicBezTo>
                  <a:pt x="35" y="15"/>
                  <a:pt x="38" y="10"/>
                  <a:pt x="43" y="6"/>
                </a:cubicBezTo>
                <a:cubicBezTo>
                  <a:pt x="48" y="2"/>
                  <a:pt x="54" y="0"/>
                  <a:pt x="60" y="0"/>
                </a:cubicBezTo>
                <a:cubicBezTo>
                  <a:pt x="133" y="0"/>
                  <a:pt x="133" y="0"/>
                  <a:pt x="133" y="0"/>
                </a:cubicBezTo>
                <a:cubicBezTo>
                  <a:pt x="139" y="0"/>
                  <a:pt x="145" y="2"/>
                  <a:pt x="150" y="6"/>
                </a:cubicBezTo>
                <a:cubicBezTo>
                  <a:pt x="155" y="10"/>
                  <a:pt x="158" y="15"/>
                  <a:pt x="160" y="21"/>
                </a:cubicBezTo>
                <a:cubicBezTo>
                  <a:pt x="169" y="61"/>
                  <a:pt x="169" y="61"/>
                  <a:pt x="169" y="61"/>
                </a:cubicBezTo>
                <a:cubicBezTo>
                  <a:pt x="172" y="61"/>
                  <a:pt x="172" y="61"/>
                  <a:pt x="172" y="61"/>
                </a:cubicBezTo>
                <a:cubicBezTo>
                  <a:pt x="178" y="61"/>
                  <a:pt x="183" y="63"/>
                  <a:pt x="187" y="67"/>
                </a:cubicBezTo>
                <a:cubicBezTo>
                  <a:pt x="191" y="71"/>
                  <a:pt x="193" y="76"/>
                  <a:pt x="193" y="82"/>
                </a:cubicBezTo>
                <a:close/>
                <a:moveTo>
                  <a:pt x="41" y="102"/>
                </a:moveTo>
                <a:cubicBezTo>
                  <a:pt x="44" y="99"/>
                  <a:pt x="45" y="95"/>
                  <a:pt x="45" y="91"/>
                </a:cubicBezTo>
                <a:cubicBezTo>
                  <a:pt x="45" y="87"/>
                  <a:pt x="44" y="83"/>
                  <a:pt x="41" y="80"/>
                </a:cubicBezTo>
                <a:cubicBezTo>
                  <a:pt x="38" y="77"/>
                  <a:pt x="34" y="76"/>
                  <a:pt x="30" y="76"/>
                </a:cubicBezTo>
                <a:cubicBezTo>
                  <a:pt x="26" y="76"/>
                  <a:pt x="22" y="77"/>
                  <a:pt x="19" y="80"/>
                </a:cubicBezTo>
                <a:cubicBezTo>
                  <a:pt x="16" y="83"/>
                  <a:pt x="15" y="87"/>
                  <a:pt x="15" y="91"/>
                </a:cubicBezTo>
                <a:cubicBezTo>
                  <a:pt x="15" y="95"/>
                  <a:pt x="16" y="99"/>
                  <a:pt x="19" y="102"/>
                </a:cubicBezTo>
                <a:cubicBezTo>
                  <a:pt x="22" y="105"/>
                  <a:pt x="26" y="106"/>
                  <a:pt x="30" y="106"/>
                </a:cubicBezTo>
                <a:cubicBezTo>
                  <a:pt x="34" y="106"/>
                  <a:pt x="38" y="105"/>
                  <a:pt x="41" y="102"/>
                </a:cubicBezTo>
                <a:close/>
                <a:moveTo>
                  <a:pt x="48" y="61"/>
                </a:moveTo>
                <a:cubicBezTo>
                  <a:pt x="145" y="61"/>
                  <a:pt x="145" y="61"/>
                  <a:pt x="145" y="61"/>
                </a:cubicBezTo>
                <a:cubicBezTo>
                  <a:pt x="136" y="27"/>
                  <a:pt x="136" y="27"/>
                  <a:pt x="136" y="27"/>
                </a:cubicBezTo>
                <a:cubicBezTo>
                  <a:pt x="136" y="27"/>
                  <a:pt x="136" y="26"/>
                  <a:pt x="135" y="25"/>
                </a:cubicBezTo>
                <a:cubicBezTo>
                  <a:pt x="134" y="25"/>
                  <a:pt x="133" y="25"/>
                  <a:pt x="133" y="25"/>
                </a:cubicBezTo>
                <a:cubicBezTo>
                  <a:pt x="60" y="25"/>
                  <a:pt x="60" y="25"/>
                  <a:pt x="60" y="25"/>
                </a:cubicBezTo>
                <a:cubicBezTo>
                  <a:pt x="60" y="25"/>
                  <a:pt x="59" y="25"/>
                  <a:pt x="58" y="25"/>
                </a:cubicBezTo>
                <a:cubicBezTo>
                  <a:pt x="57" y="26"/>
                  <a:pt x="57" y="27"/>
                  <a:pt x="57" y="27"/>
                </a:cubicBezTo>
                <a:lnTo>
                  <a:pt x="48" y="61"/>
                </a:lnTo>
                <a:close/>
                <a:moveTo>
                  <a:pt x="174" y="102"/>
                </a:moveTo>
                <a:cubicBezTo>
                  <a:pt x="177" y="99"/>
                  <a:pt x="178" y="95"/>
                  <a:pt x="178" y="91"/>
                </a:cubicBezTo>
                <a:cubicBezTo>
                  <a:pt x="178" y="87"/>
                  <a:pt x="177" y="83"/>
                  <a:pt x="174" y="80"/>
                </a:cubicBezTo>
                <a:cubicBezTo>
                  <a:pt x="171" y="77"/>
                  <a:pt x="167" y="76"/>
                  <a:pt x="163" y="76"/>
                </a:cubicBezTo>
                <a:cubicBezTo>
                  <a:pt x="159" y="76"/>
                  <a:pt x="155" y="77"/>
                  <a:pt x="152" y="80"/>
                </a:cubicBezTo>
                <a:cubicBezTo>
                  <a:pt x="149" y="83"/>
                  <a:pt x="148" y="87"/>
                  <a:pt x="148" y="91"/>
                </a:cubicBezTo>
                <a:cubicBezTo>
                  <a:pt x="148" y="95"/>
                  <a:pt x="149" y="99"/>
                  <a:pt x="152" y="102"/>
                </a:cubicBezTo>
                <a:cubicBezTo>
                  <a:pt x="155" y="105"/>
                  <a:pt x="159" y="106"/>
                  <a:pt x="163" y="106"/>
                </a:cubicBezTo>
                <a:cubicBezTo>
                  <a:pt x="167" y="106"/>
                  <a:pt x="171" y="105"/>
                  <a:pt x="174" y="10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4" name="Freeform 362"/>
          <p:cNvSpPr/>
          <p:nvPr/>
        </p:nvSpPr>
        <p:spPr bwMode="auto">
          <a:xfrm>
            <a:off x="1890185" y="5692204"/>
            <a:ext cx="207427" cy="209589"/>
          </a:xfrm>
          <a:custGeom>
            <a:avLst/>
            <a:gdLst>
              <a:gd name="T0" fmla="*/ 141 w 145"/>
              <a:gd name="T1" fmla="*/ 2 h 146"/>
              <a:gd name="T2" fmla="*/ 144 w 145"/>
              <a:gd name="T3" fmla="*/ 0 h 146"/>
              <a:gd name="T4" fmla="*/ 145 w 145"/>
              <a:gd name="T5" fmla="*/ 3 h 146"/>
              <a:gd name="T6" fmla="*/ 145 w 145"/>
              <a:gd name="T7" fmla="*/ 143 h 146"/>
              <a:gd name="T8" fmla="*/ 144 w 145"/>
              <a:gd name="T9" fmla="*/ 146 h 146"/>
              <a:gd name="T10" fmla="*/ 141 w 145"/>
              <a:gd name="T11" fmla="*/ 144 h 146"/>
              <a:gd name="T12" fmla="*/ 74 w 145"/>
              <a:gd name="T13" fmla="*/ 77 h 146"/>
              <a:gd name="T14" fmla="*/ 73 w 145"/>
              <a:gd name="T15" fmla="*/ 75 h 146"/>
              <a:gd name="T16" fmla="*/ 73 w 145"/>
              <a:gd name="T17" fmla="*/ 143 h 146"/>
              <a:gd name="T18" fmla="*/ 72 w 145"/>
              <a:gd name="T19" fmla="*/ 146 h 146"/>
              <a:gd name="T20" fmla="*/ 68 w 145"/>
              <a:gd name="T21" fmla="*/ 144 h 146"/>
              <a:gd name="T22" fmla="*/ 1 w 145"/>
              <a:gd name="T23" fmla="*/ 77 h 146"/>
              <a:gd name="T24" fmla="*/ 0 w 145"/>
              <a:gd name="T25" fmla="*/ 73 h 146"/>
              <a:gd name="T26" fmla="*/ 1 w 145"/>
              <a:gd name="T27" fmla="*/ 69 h 146"/>
              <a:gd name="T28" fmla="*/ 68 w 145"/>
              <a:gd name="T29" fmla="*/ 2 h 146"/>
              <a:gd name="T30" fmla="*/ 72 w 145"/>
              <a:gd name="T31" fmla="*/ 0 h 146"/>
              <a:gd name="T32" fmla="*/ 73 w 145"/>
              <a:gd name="T33" fmla="*/ 3 h 146"/>
              <a:gd name="T34" fmla="*/ 73 w 145"/>
              <a:gd name="T35" fmla="*/ 70 h 146"/>
              <a:gd name="T36" fmla="*/ 74 w 145"/>
              <a:gd name="T37" fmla="*/ 69 h 146"/>
              <a:gd name="T38" fmla="*/ 141 w 145"/>
              <a:gd name="T39"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5" h="146">
                <a:moveTo>
                  <a:pt x="141" y="2"/>
                </a:moveTo>
                <a:cubicBezTo>
                  <a:pt x="142" y="0"/>
                  <a:pt x="143" y="0"/>
                  <a:pt x="144" y="0"/>
                </a:cubicBezTo>
                <a:cubicBezTo>
                  <a:pt x="145" y="1"/>
                  <a:pt x="145" y="2"/>
                  <a:pt x="145" y="3"/>
                </a:cubicBezTo>
                <a:cubicBezTo>
                  <a:pt x="145" y="143"/>
                  <a:pt x="145" y="143"/>
                  <a:pt x="145" y="143"/>
                </a:cubicBezTo>
                <a:cubicBezTo>
                  <a:pt x="145" y="144"/>
                  <a:pt x="145" y="145"/>
                  <a:pt x="144" y="146"/>
                </a:cubicBezTo>
                <a:cubicBezTo>
                  <a:pt x="143" y="146"/>
                  <a:pt x="142" y="145"/>
                  <a:pt x="141" y="144"/>
                </a:cubicBezTo>
                <a:cubicBezTo>
                  <a:pt x="74" y="77"/>
                  <a:pt x="74" y="77"/>
                  <a:pt x="74" y="77"/>
                </a:cubicBezTo>
                <a:cubicBezTo>
                  <a:pt x="73" y="77"/>
                  <a:pt x="73" y="76"/>
                  <a:pt x="73" y="75"/>
                </a:cubicBezTo>
                <a:cubicBezTo>
                  <a:pt x="73" y="143"/>
                  <a:pt x="73" y="143"/>
                  <a:pt x="73" y="143"/>
                </a:cubicBezTo>
                <a:cubicBezTo>
                  <a:pt x="73" y="144"/>
                  <a:pt x="72" y="145"/>
                  <a:pt x="72" y="146"/>
                </a:cubicBezTo>
                <a:cubicBezTo>
                  <a:pt x="71" y="146"/>
                  <a:pt x="70" y="145"/>
                  <a:pt x="68" y="144"/>
                </a:cubicBezTo>
                <a:cubicBezTo>
                  <a:pt x="1" y="77"/>
                  <a:pt x="1" y="77"/>
                  <a:pt x="1" y="77"/>
                </a:cubicBezTo>
                <a:cubicBezTo>
                  <a:pt x="0" y="76"/>
                  <a:pt x="0" y="75"/>
                  <a:pt x="0" y="73"/>
                </a:cubicBezTo>
                <a:cubicBezTo>
                  <a:pt x="0" y="71"/>
                  <a:pt x="0" y="70"/>
                  <a:pt x="1" y="69"/>
                </a:cubicBezTo>
                <a:cubicBezTo>
                  <a:pt x="68" y="2"/>
                  <a:pt x="68" y="2"/>
                  <a:pt x="68" y="2"/>
                </a:cubicBezTo>
                <a:cubicBezTo>
                  <a:pt x="70" y="0"/>
                  <a:pt x="71" y="0"/>
                  <a:pt x="72" y="0"/>
                </a:cubicBezTo>
                <a:cubicBezTo>
                  <a:pt x="72" y="1"/>
                  <a:pt x="73" y="2"/>
                  <a:pt x="73" y="3"/>
                </a:cubicBezTo>
                <a:cubicBezTo>
                  <a:pt x="73" y="70"/>
                  <a:pt x="73" y="70"/>
                  <a:pt x="73" y="70"/>
                </a:cubicBezTo>
                <a:cubicBezTo>
                  <a:pt x="73" y="70"/>
                  <a:pt x="73" y="69"/>
                  <a:pt x="74" y="69"/>
                </a:cubicBezTo>
                <a:lnTo>
                  <a:pt x="141" y="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5" name="Freeform 363"/>
          <p:cNvSpPr>
            <a:spLocks noEditPoints="1"/>
          </p:cNvSpPr>
          <p:nvPr/>
        </p:nvSpPr>
        <p:spPr bwMode="auto">
          <a:xfrm>
            <a:off x="2220773" y="5692204"/>
            <a:ext cx="207427" cy="209589"/>
          </a:xfrm>
          <a:custGeom>
            <a:avLst/>
            <a:gdLst>
              <a:gd name="T0" fmla="*/ 140 w 145"/>
              <a:gd name="T1" fmla="*/ 44 h 146"/>
              <a:gd name="T2" fmla="*/ 145 w 145"/>
              <a:gd name="T3" fmla="*/ 73 h 146"/>
              <a:gd name="T4" fmla="*/ 140 w 145"/>
              <a:gd name="T5" fmla="*/ 101 h 146"/>
              <a:gd name="T6" fmla="*/ 124 w 145"/>
              <a:gd name="T7" fmla="*/ 124 h 146"/>
              <a:gd name="T8" fmla="*/ 101 w 145"/>
              <a:gd name="T9" fmla="*/ 140 h 146"/>
              <a:gd name="T10" fmla="*/ 73 w 145"/>
              <a:gd name="T11" fmla="*/ 146 h 146"/>
              <a:gd name="T12" fmla="*/ 44 w 145"/>
              <a:gd name="T13" fmla="*/ 140 h 146"/>
              <a:gd name="T14" fmla="*/ 21 w 145"/>
              <a:gd name="T15" fmla="*/ 124 h 146"/>
              <a:gd name="T16" fmla="*/ 6 w 145"/>
              <a:gd name="T17" fmla="*/ 101 h 146"/>
              <a:gd name="T18" fmla="*/ 0 w 145"/>
              <a:gd name="T19" fmla="*/ 73 h 146"/>
              <a:gd name="T20" fmla="*/ 6 w 145"/>
              <a:gd name="T21" fmla="*/ 44 h 146"/>
              <a:gd name="T22" fmla="*/ 21 w 145"/>
              <a:gd name="T23" fmla="*/ 21 h 146"/>
              <a:gd name="T24" fmla="*/ 44 w 145"/>
              <a:gd name="T25" fmla="*/ 6 h 146"/>
              <a:gd name="T26" fmla="*/ 73 w 145"/>
              <a:gd name="T27" fmla="*/ 0 h 146"/>
              <a:gd name="T28" fmla="*/ 101 w 145"/>
              <a:gd name="T29" fmla="*/ 6 h 146"/>
              <a:gd name="T30" fmla="*/ 124 w 145"/>
              <a:gd name="T31" fmla="*/ 21 h 146"/>
              <a:gd name="T32" fmla="*/ 140 w 145"/>
              <a:gd name="T33" fmla="*/ 44 h 146"/>
              <a:gd name="T34" fmla="*/ 30 w 145"/>
              <a:gd name="T35" fmla="*/ 101 h 146"/>
              <a:gd name="T36" fmla="*/ 101 w 145"/>
              <a:gd name="T37" fmla="*/ 30 h 146"/>
              <a:gd name="T38" fmla="*/ 73 w 145"/>
              <a:gd name="T39" fmla="*/ 21 h 146"/>
              <a:gd name="T40" fmla="*/ 47 w 145"/>
              <a:gd name="T41" fmla="*/ 28 h 146"/>
              <a:gd name="T42" fmla="*/ 28 w 145"/>
              <a:gd name="T43" fmla="*/ 47 h 146"/>
              <a:gd name="T44" fmla="*/ 21 w 145"/>
              <a:gd name="T45" fmla="*/ 73 h 146"/>
              <a:gd name="T46" fmla="*/ 30 w 145"/>
              <a:gd name="T47" fmla="*/ 101 h 146"/>
              <a:gd name="T48" fmla="*/ 124 w 145"/>
              <a:gd name="T49" fmla="*/ 73 h 146"/>
              <a:gd name="T50" fmla="*/ 116 w 145"/>
              <a:gd name="T51" fmla="*/ 45 h 146"/>
              <a:gd name="T52" fmla="*/ 45 w 145"/>
              <a:gd name="T53" fmla="*/ 116 h 146"/>
              <a:gd name="T54" fmla="*/ 73 w 145"/>
              <a:gd name="T55" fmla="*/ 124 h 146"/>
              <a:gd name="T56" fmla="*/ 93 w 145"/>
              <a:gd name="T57" fmla="*/ 120 h 146"/>
              <a:gd name="T58" fmla="*/ 109 w 145"/>
              <a:gd name="T59" fmla="*/ 109 h 146"/>
              <a:gd name="T60" fmla="*/ 120 w 145"/>
              <a:gd name="T61" fmla="*/ 93 h 146"/>
              <a:gd name="T62" fmla="*/ 124 w 145"/>
              <a:gd name="T63"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46">
                <a:moveTo>
                  <a:pt x="140" y="44"/>
                </a:moveTo>
                <a:cubicBezTo>
                  <a:pt x="143" y="53"/>
                  <a:pt x="145" y="63"/>
                  <a:pt x="145" y="73"/>
                </a:cubicBezTo>
                <a:cubicBezTo>
                  <a:pt x="145" y="83"/>
                  <a:pt x="143" y="92"/>
                  <a:pt x="140" y="101"/>
                </a:cubicBezTo>
                <a:cubicBezTo>
                  <a:pt x="136" y="110"/>
                  <a:pt x="131" y="118"/>
                  <a:pt x="124" y="124"/>
                </a:cubicBezTo>
                <a:cubicBezTo>
                  <a:pt x="118" y="131"/>
                  <a:pt x="110" y="136"/>
                  <a:pt x="101" y="140"/>
                </a:cubicBezTo>
                <a:cubicBezTo>
                  <a:pt x="92" y="144"/>
                  <a:pt x="83" y="146"/>
                  <a:pt x="73" y="146"/>
                </a:cubicBezTo>
                <a:cubicBezTo>
                  <a:pt x="63" y="146"/>
                  <a:pt x="53" y="144"/>
                  <a:pt x="44" y="140"/>
                </a:cubicBezTo>
                <a:cubicBezTo>
                  <a:pt x="35" y="136"/>
                  <a:pt x="28" y="131"/>
                  <a:pt x="21" y="124"/>
                </a:cubicBezTo>
                <a:cubicBezTo>
                  <a:pt x="15" y="118"/>
                  <a:pt x="10" y="110"/>
                  <a:pt x="6" y="101"/>
                </a:cubicBezTo>
                <a:cubicBezTo>
                  <a:pt x="2" y="92"/>
                  <a:pt x="0" y="83"/>
                  <a:pt x="0" y="73"/>
                </a:cubicBezTo>
                <a:cubicBezTo>
                  <a:pt x="0" y="63"/>
                  <a:pt x="2" y="53"/>
                  <a:pt x="6" y="44"/>
                </a:cubicBezTo>
                <a:cubicBezTo>
                  <a:pt x="10" y="35"/>
                  <a:pt x="15" y="28"/>
                  <a:pt x="21" y="21"/>
                </a:cubicBezTo>
                <a:cubicBezTo>
                  <a:pt x="28" y="15"/>
                  <a:pt x="35" y="9"/>
                  <a:pt x="44" y="6"/>
                </a:cubicBezTo>
                <a:cubicBezTo>
                  <a:pt x="53" y="2"/>
                  <a:pt x="63" y="0"/>
                  <a:pt x="73" y="0"/>
                </a:cubicBezTo>
                <a:cubicBezTo>
                  <a:pt x="83" y="0"/>
                  <a:pt x="92" y="2"/>
                  <a:pt x="101" y="6"/>
                </a:cubicBezTo>
                <a:cubicBezTo>
                  <a:pt x="110" y="9"/>
                  <a:pt x="118" y="15"/>
                  <a:pt x="124" y="21"/>
                </a:cubicBezTo>
                <a:cubicBezTo>
                  <a:pt x="131" y="28"/>
                  <a:pt x="136" y="35"/>
                  <a:pt x="140" y="44"/>
                </a:cubicBezTo>
                <a:close/>
                <a:moveTo>
                  <a:pt x="30" y="101"/>
                </a:moveTo>
                <a:cubicBezTo>
                  <a:pt x="101" y="30"/>
                  <a:pt x="101" y="30"/>
                  <a:pt x="101" y="30"/>
                </a:cubicBezTo>
                <a:cubicBezTo>
                  <a:pt x="93" y="24"/>
                  <a:pt x="83" y="21"/>
                  <a:pt x="73" y="21"/>
                </a:cubicBezTo>
                <a:cubicBezTo>
                  <a:pt x="63" y="21"/>
                  <a:pt x="55" y="23"/>
                  <a:pt x="47" y="28"/>
                </a:cubicBezTo>
                <a:cubicBezTo>
                  <a:pt x="39" y="33"/>
                  <a:pt x="33" y="39"/>
                  <a:pt x="28" y="47"/>
                </a:cubicBezTo>
                <a:cubicBezTo>
                  <a:pt x="24" y="55"/>
                  <a:pt x="21" y="63"/>
                  <a:pt x="21" y="73"/>
                </a:cubicBezTo>
                <a:cubicBezTo>
                  <a:pt x="21" y="83"/>
                  <a:pt x="24" y="92"/>
                  <a:pt x="30" y="101"/>
                </a:cubicBezTo>
                <a:close/>
                <a:moveTo>
                  <a:pt x="124" y="73"/>
                </a:moveTo>
                <a:cubicBezTo>
                  <a:pt x="124" y="62"/>
                  <a:pt x="121" y="53"/>
                  <a:pt x="116" y="45"/>
                </a:cubicBezTo>
                <a:cubicBezTo>
                  <a:pt x="45" y="116"/>
                  <a:pt x="45" y="116"/>
                  <a:pt x="45" y="116"/>
                </a:cubicBezTo>
                <a:cubicBezTo>
                  <a:pt x="53" y="122"/>
                  <a:pt x="63" y="124"/>
                  <a:pt x="73" y="124"/>
                </a:cubicBezTo>
                <a:cubicBezTo>
                  <a:pt x="80" y="124"/>
                  <a:pt x="86" y="123"/>
                  <a:pt x="93" y="120"/>
                </a:cubicBezTo>
                <a:cubicBezTo>
                  <a:pt x="99" y="117"/>
                  <a:pt x="104" y="114"/>
                  <a:pt x="109" y="109"/>
                </a:cubicBezTo>
                <a:cubicBezTo>
                  <a:pt x="114" y="105"/>
                  <a:pt x="117" y="99"/>
                  <a:pt x="120" y="93"/>
                </a:cubicBezTo>
                <a:cubicBezTo>
                  <a:pt x="123" y="86"/>
                  <a:pt x="124" y="80"/>
                  <a:pt x="124"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6" name="Freeform 364"/>
          <p:cNvSpPr>
            <a:spLocks noEditPoints="1"/>
          </p:cNvSpPr>
          <p:nvPr/>
        </p:nvSpPr>
        <p:spPr bwMode="auto">
          <a:xfrm>
            <a:off x="2549200" y="5674919"/>
            <a:ext cx="261447" cy="244161"/>
          </a:xfrm>
          <a:custGeom>
            <a:avLst/>
            <a:gdLst>
              <a:gd name="T0" fmla="*/ 91 w 182"/>
              <a:gd name="T1" fmla="*/ 0 h 170"/>
              <a:gd name="T2" fmla="*/ 182 w 182"/>
              <a:gd name="T3" fmla="*/ 37 h 170"/>
              <a:gd name="T4" fmla="*/ 182 w 182"/>
              <a:gd name="T5" fmla="*/ 49 h 170"/>
              <a:gd name="T6" fmla="*/ 169 w 182"/>
              <a:gd name="T7" fmla="*/ 49 h 170"/>
              <a:gd name="T8" fmla="*/ 167 w 182"/>
              <a:gd name="T9" fmla="*/ 53 h 170"/>
              <a:gd name="T10" fmla="*/ 163 w 182"/>
              <a:gd name="T11" fmla="*/ 55 h 170"/>
              <a:gd name="T12" fmla="*/ 19 w 182"/>
              <a:gd name="T13" fmla="*/ 55 h 170"/>
              <a:gd name="T14" fmla="*/ 14 w 182"/>
              <a:gd name="T15" fmla="*/ 53 h 170"/>
              <a:gd name="T16" fmla="*/ 12 w 182"/>
              <a:gd name="T17" fmla="*/ 49 h 170"/>
              <a:gd name="T18" fmla="*/ 0 w 182"/>
              <a:gd name="T19" fmla="*/ 49 h 170"/>
              <a:gd name="T20" fmla="*/ 0 w 182"/>
              <a:gd name="T21" fmla="*/ 37 h 170"/>
              <a:gd name="T22" fmla="*/ 91 w 182"/>
              <a:gd name="T23" fmla="*/ 0 h 170"/>
              <a:gd name="T24" fmla="*/ 175 w 182"/>
              <a:gd name="T25" fmla="*/ 151 h 170"/>
              <a:gd name="T26" fmla="*/ 180 w 182"/>
              <a:gd name="T27" fmla="*/ 153 h 170"/>
              <a:gd name="T28" fmla="*/ 182 w 182"/>
              <a:gd name="T29" fmla="*/ 158 h 170"/>
              <a:gd name="T30" fmla="*/ 182 w 182"/>
              <a:gd name="T31" fmla="*/ 170 h 170"/>
              <a:gd name="T32" fmla="*/ 0 w 182"/>
              <a:gd name="T33" fmla="*/ 170 h 170"/>
              <a:gd name="T34" fmla="*/ 0 w 182"/>
              <a:gd name="T35" fmla="*/ 158 h 170"/>
              <a:gd name="T36" fmla="*/ 2 w 182"/>
              <a:gd name="T37" fmla="*/ 153 h 170"/>
              <a:gd name="T38" fmla="*/ 7 w 182"/>
              <a:gd name="T39" fmla="*/ 151 h 170"/>
              <a:gd name="T40" fmla="*/ 175 w 182"/>
              <a:gd name="T41" fmla="*/ 151 h 170"/>
              <a:gd name="T42" fmla="*/ 24 w 182"/>
              <a:gd name="T43" fmla="*/ 61 h 170"/>
              <a:gd name="T44" fmla="*/ 48 w 182"/>
              <a:gd name="T45" fmla="*/ 61 h 170"/>
              <a:gd name="T46" fmla="*/ 48 w 182"/>
              <a:gd name="T47" fmla="*/ 133 h 170"/>
              <a:gd name="T48" fmla="*/ 61 w 182"/>
              <a:gd name="T49" fmla="*/ 133 h 170"/>
              <a:gd name="T50" fmla="*/ 61 w 182"/>
              <a:gd name="T51" fmla="*/ 61 h 170"/>
              <a:gd name="T52" fmla="*/ 85 w 182"/>
              <a:gd name="T53" fmla="*/ 61 h 170"/>
              <a:gd name="T54" fmla="*/ 85 w 182"/>
              <a:gd name="T55" fmla="*/ 133 h 170"/>
              <a:gd name="T56" fmla="*/ 97 w 182"/>
              <a:gd name="T57" fmla="*/ 133 h 170"/>
              <a:gd name="T58" fmla="*/ 97 w 182"/>
              <a:gd name="T59" fmla="*/ 61 h 170"/>
              <a:gd name="T60" fmla="*/ 121 w 182"/>
              <a:gd name="T61" fmla="*/ 61 h 170"/>
              <a:gd name="T62" fmla="*/ 121 w 182"/>
              <a:gd name="T63" fmla="*/ 133 h 170"/>
              <a:gd name="T64" fmla="*/ 133 w 182"/>
              <a:gd name="T65" fmla="*/ 133 h 170"/>
              <a:gd name="T66" fmla="*/ 133 w 182"/>
              <a:gd name="T67" fmla="*/ 61 h 170"/>
              <a:gd name="T68" fmla="*/ 157 w 182"/>
              <a:gd name="T69" fmla="*/ 61 h 170"/>
              <a:gd name="T70" fmla="*/ 157 w 182"/>
              <a:gd name="T71" fmla="*/ 133 h 170"/>
              <a:gd name="T72" fmla="*/ 163 w 182"/>
              <a:gd name="T73" fmla="*/ 133 h 170"/>
              <a:gd name="T74" fmla="*/ 167 w 182"/>
              <a:gd name="T75" fmla="*/ 135 h 170"/>
              <a:gd name="T76" fmla="*/ 169 w 182"/>
              <a:gd name="T77" fmla="*/ 139 h 170"/>
              <a:gd name="T78" fmla="*/ 169 w 182"/>
              <a:gd name="T79" fmla="*/ 145 h 170"/>
              <a:gd name="T80" fmla="*/ 12 w 182"/>
              <a:gd name="T81" fmla="*/ 145 h 170"/>
              <a:gd name="T82" fmla="*/ 12 w 182"/>
              <a:gd name="T83" fmla="*/ 139 h 170"/>
              <a:gd name="T84" fmla="*/ 14 w 182"/>
              <a:gd name="T85" fmla="*/ 135 h 170"/>
              <a:gd name="T86" fmla="*/ 19 w 182"/>
              <a:gd name="T87" fmla="*/ 133 h 170"/>
              <a:gd name="T88" fmla="*/ 24 w 182"/>
              <a:gd name="T89" fmla="*/ 133 h 170"/>
              <a:gd name="T90" fmla="*/ 24 w 182"/>
              <a:gd name="T91" fmla="*/ 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70">
                <a:moveTo>
                  <a:pt x="91" y="0"/>
                </a:moveTo>
                <a:cubicBezTo>
                  <a:pt x="182" y="37"/>
                  <a:pt x="182" y="37"/>
                  <a:pt x="182" y="37"/>
                </a:cubicBezTo>
                <a:cubicBezTo>
                  <a:pt x="182" y="49"/>
                  <a:pt x="182" y="49"/>
                  <a:pt x="182" y="49"/>
                </a:cubicBezTo>
                <a:cubicBezTo>
                  <a:pt x="169" y="49"/>
                  <a:pt x="169" y="49"/>
                  <a:pt x="169" y="49"/>
                </a:cubicBezTo>
                <a:cubicBezTo>
                  <a:pt x="169" y="50"/>
                  <a:pt x="169" y="52"/>
                  <a:pt x="167" y="53"/>
                </a:cubicBezTo>
                <a:cubicBezTo>
                  <a:pt x="166" y="54"/>
                  <a:pt x="165" y="55"/>
                  <a:pt x="163" y="55"/>
                </a:cubicBezTo>
                <a:cubicBezTo>
                  <a:pt x="19" y="55"/>
                  <a:pt x="19" y="55"/>
                  <a:pt x="19" y="55"/>
                </a:cubicBezTo>
                <a:cubicBezTo>
                  <a:pt x="17" y="55"/>
                  <a:pt x="15" y="54"/>
                  <a:pt x="14" y="53"/>
                </a:cubicBezTo>
                <a:cubicBezTo>
                  <a:pt x="13" y="52"/>
                  <a:pt x="12" y="50"/>
                  <a:pt x="12" y="49"/>
                </a:cubicBezTo>
                <a:cubicBezTo>
                  <a:pt x="0" y="49"/>
                  <a:pt x="0" y="49"/>
                  <a:pt x="0" y="49"/>
                </a:cubicBezTo>
                <a:cubicBezTo>
                  <a:pt x="0" y="37"/>
                  <a:pt x="0" y="37"/>
                  <a:pt x="0" y="37"/>
                </a:cubicBezTo>
                <a:lnTo>
                  <a:pt x="91" y="0"/>
                </a:lnTo>
                <a:close/>
                <a:moveTo>
                  <a:pt x="175" y="151"/>
                </a:moveTo>
                <a:cubicBezTo>
                  <a:pt x="177" y="151"/>
                  <a:pt x="178" y="152"/>
                  <a:pt x="180" y="153"/>
                </a:cubicBezTo>
                <a:cubicBezTo>
                  <a:pt x="181" y="154"/>
                  <a:pt x="182" y="156"/>
                  <a:pt x="182" y="158"/>
                </a:cubicBezTo>
                <a:cubicBezTo>
                  <a:pt x="182" y="170"/>
                  <a:pt x="182" y="170"/>
                  <a:pt x="182" y="170"/>
                </a:cubicBezTo>
                <a:cubicBezTo>
                  <a:pt x="0" y="170"/>
                  <a:pt x="0" y="170"/>
                  <a:pt x="0" y="170"/>
                </a:cubicBezTo>
                <a:cubicBezTo>
                  <a:pt x="0" y="158"/>
                  <a:pt x="0" y="158"/>
                  <a:pt x="0" y="158"/>
                </a:cubicBezTo>
                <a:cubicBezTo>
                  <a:pt x="0" y="156"/>
                  <a:pt x="1" y="154"/>
                  <a:pt x="2" y="153"/>
                </a:cubicBezTo>
                <a:cubicBezTo>
                  <a:pt x="3" y="152"/>
                  <a:pt x="5" y="151"/>
                  <a:pt x="7" y="151"/>
                </a:cubicBezTo>
                <a:lnTo>
                  <a:pt x="175" y="151"/>
                </a:lnTo>
                <a:close/>
                <a:moveTo>
                  <a:pt x="24" y="61"/>
                </a:moveTo>
                <a:cubicBezTo>
                  <a:pt x="48" y="61"/>
                  <a:pt x="48" y="61"/>
                  <a:pt x="48" y="61"/>
                </a:cubicBezTo>
                <a:cubicBezTo>
                  <a:pt x="48" y="133"/>
                  <a:pt x="48" y="133"/>
                  <a:pt x="48" y="133"/>
                </a:cubicBezTo>
                <a:cubicBezTo>
                  <a:pt x="61" y="133"/>
                  <a:pt x="61" y="133"/>
                  <a:pt x="61" y="133"/>
                </a:cubicBezTo>
                <a:cubicBezTo>
                  <a:pt x="61" y="61"/>
                  <a:pt x="61" y="61"/>
                  <a:pt x="61" y="61"/>
                </a:cubicBezTo>
                <a:cubicBezTo>
                  <a:pt x="85" y="61"/>
                  <a:pt x="85" y="61"/>
                  <a:pt x="85" y="61"/>
                </a:cubicBezTo>
                <a:cubicBezTo>
                  <a:pt x="85" y="133"/>
                  <a:pt x="85" y="133"/>
                  <a:pt x="85" y="133"/>
                </a:cubicBezTo>
                <a:cubicBezTo>
                  <a:pt x="97" y="133"/>
                  <a:pt x="97" y="133"/>
                  <a:pt x="97" y="133"/>
                </a:cubicBezTo>
                <a:cubicBezTo>
                  <a:pt x="97" y="61"/>
                  <a:pt x="97" y="61"/>
                  <a:pt x="97" y="61"/>
                </a:cubicBezTo>
                <a:cubicBezTo>
                  <a:pt x="121" y="61"/>
                  <a:pt x="121" y="61"/>
                  <a:pt x="121" y="61"/>
                </a:cubicBezTo>
                <a:cubicBezTo>
                  <a:pt x="121" y="133"/>
                  <a:pt x="121" y="133"/>
                  <a:pt x="121" y="133"/>
                </a:cubicBezTo>
                <a:cubicBezTo>
                  <a:pt x="133" y="133"/>
                  <a:pt x="133" y="133"/>
                  <a:pt x="133" y="133"/>
                </a:cubicBezTo>
                <a:cubicBezTo>
                  <a:pt x="133" y="61"/>
                  <a:pt x="133" y="61"/>
                  <a:pt x="133" y="61"/>
                </a:cubicBezTo>
                <a:cubicBezTo>
                  <a:pt x="157" y="61"/>
                  <a:pt x="157" y="61"/>
                  <a:pt x="157" y="61"/>
                </a:cubicBezTo>
                <a:cubicBezTo>
                  <a:pt x="157" y="133"/>
                  <a:pt x="157" y="133"/>
                  <a:pt x="157" y="133"/>
                </a:cubicBezTo>
                <a:cubicBezTo>
                  <a:pt x="163" y="133"/>
                  <a:pt x="163" y="133"/>
                  <a:pt x="163" y="133"/>
                </a:cubicBezTo>
                <a:cubicBezTo>
                  <a:pt x="165" y="133"/>
                  <a:pt x="166" y="134"/>
                  <a:pt x="167" y="135"/>
                </a:cubicBezTo>
                <a:cubicBezTo>
                  <a:pt x="169" y="136"/>
                  <a:pt x="169" y="138"/>
                  <a:pt x="169" y="139"/>
                </a:cubicBezTo>
                <a:cubicBezTo>
                  <a:pt x="169" y="145"/>
                  <a:pt x="169" y="145"/>
                  <a:pt x="169" y="145"/>
                </a:cubicBezTo>
                <a:cubicBezTo>
                  <a:pt x="12" y="145"/>
                  <a:pt x="12" y="145"/>
                  <a:pt x="12" y="145"/>
                </a:cubicBezTo>
                <a:cubicBezTo>
                  <a:pt x="12" y="139"/>
                  <a:pt x="12" y="139"/>
                  <a:pt x="12" y="139"/>
                </a:cubicBezTo>
                <a:cubicBezTo>
                  <a:pt x="12" y="138"/>
                  <a:pt x="13" y="136"/>
                  <a:pt x="14" y="135"/>
                </a:cubicBezTo>
                <a:cubicBezTo>
                  <a:pt x="15" y="134"/>
                  <a:pt x="17" y="133"/>
                  <a:pt x="19" y="133"/>
                </a:cubicBezTo>
                <a:cubicBezTo>
                  <a:pt x="24" y="133"/>
                  <a:pt x="24" y="133"/>
                  <a:pt x="24" y="133"/>
                </a:cubicBezTo>
                <a:lnTo>
                  <a:pt x="24" y="6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7" name="Freeform 365"/>
          <p:cNvSpPr>
            <a:spLocks noEditPoints="1"/>
          </p:cNvSpPr>
          <p:nvPr/>
        </p:nvSpPr>
        <p:spPr bwMode="auto">
          <a:xfrm>
            <a:off x="2948931" y="5692204"/>
            <a:ext cx="276571" cy="209589"/>
          </a:xfrm>
          <a:custGeom>
            <a:avLst/>
            <a:gdLst>
              <a:gd name="T0" fmla="*/ 128 w 128"/>
              <a:gd name="T1" fmla="*/ 88 h 97"/>
              <a:gd name="T2" fmla="*/ 128 w 128"/>
              <a:gd name="T3" fmla="*/ 97 h 97"/>
              <a:gd name="T4" fmla="*/ 0 w 128"/>
              <a:gd name="T5" fmla="*/ 97 h 97"/>
              <a:gd name="T6" fmla="*/ 0 w 128"/>
              <a:gd name="T7" fmla="*/ 0 h 97"/>
              <a:gd name="T8" fmla="*/ 8 w 128"/>
              <a:gd name="T9" fmla="*/ 0 h 97"/>
              <a:gd name="T10" fmla="*/ 8 w 128"/>
              <a:gd name="T11" fmla="*/ 88 h 97"/>
              <a:gd name="T12" fmla="*/ 128 w 128"/>
              <a:gd name="T13" fmla="*/ 88 h 97"/>
              <a:gd name="T14" fmla="*/ 40 w 128"/>
              <a:gd name="T15" fmla="*/ 48 h 97"/>
              <a:gd name="T16" fmla="*/ 40 w 128"/>
              <a:gd name="T17" fmla="*/ 80 h 97"/>
              <a:gd name="T18" fmla="*/ 24 w 128"/>
              <a:gd name="T19" fmla="*/ 80 h 97"/>
              <a:gd name="T20" fmla="*/ 24 w 128"/>
              <a:gd name="T21" fmla="*/ 48 h 97"/>
              <a:gd name="T22" fmla="*/ 40 w 128"/>
              <a:gd name="T23" fmla="*/ 48 h 97"/>
              <a:gd name="T24" fmla="*/ 64 w 128"/>
              <a:gd name="T25" fmla="*/ 16 h 97"/>
              <a:gd name="T26" fmla="*/ 64 w 128"/>
              <a:gd name="T27" fmla="*/ 80 h 97"/>
              <a:gd name="T28" fmla="*/ 48 w 128"/>
              <a:gd name="T29" fmla="*/ 80 h 97"/>
              <a:gd name="T30" fmla="*/ 48 w 128"/>
              <a:gd name="T31" fmla="*/ 16 h 97"/>
              <a:gd name="T32" fmla="*/ 64 w 128"/>
              <a:gd name="T33" fmla="*/ 16 h 97"/>
              <a:gd name="T34" fmla="*/ 88 w 128"/>
              <a:gd name="T35" fmla="*/ 32 h 97"/>
              <a:gd name="T36" fmla="*/ 88 w 128"/>
              <a:gd name="T37" fmla="*/ 80 h 97"/>
              <a:gd name="T38" fmla="*/ 72 w 128"/>
              <a:gd name="T39" fmla="*/ 80 h 97"/>
              <a:gd name="T40" fmla="*/ 72 w 128"/>
              <a:gd name="T41" fmla="*/ 32 h 97"/>
              <a:gd name="T42" fmla="*/ 88 w 128"/>
              <a:gd name="T43" fmla="*/ 32 h 97"/>
              <a:gd name="T44" fmla="*/ 112 w 128"/>
              <a:gd name="T45" fmla="*/ 8 h 97"/>
              <a:gd name="T46" fmla="*/ 112 w 128"/>
              <a:gd name="T47" fmla="*/ 80 h 97"/>
              <a:gd name="T48" fmla="*/ 97 w 128"/>
              <a:gd name="T49" fmla="*/ 80 h 97"/>
              <a:gd name="T50" fmla="*/ 97 w 128"/>
              <a:gd name="T51" fmla="*/ 8 h 97"/>
              <a:gd name="T52" fmla="*/ 112 w 128"/>
              <a:gd name="T53" fmla="*/ 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97">
                <a:moveTo>
                  <a:pt x="128" y="88"/>
                </a:moveTo>
                <a:lnTo>
                  <a:pt x="128" y="97"/>
                </a:lnTo>
                <a:lnTo>
                  <a:pt x="0" y="97"/>
                </a:lnTo>
                <a:lnTo>
                  <a:pt x="0" y="0"/>
                </a:lnTo>
                <a:lnTo>
                  <a:pt x="8" y="0"/>
                </a:lnTo>
                <a:lnTo>
                  <a:pt x="8" y="88"/>
                </a:lnTo>
                <a:lnTo>
                  <a:pt x="128" y="88"/>
                </a:lnTo>
                <a:close/>
                <a:moveTo>
                  <a:pt x="40" y="48"/>
                </a:moveTo>
                <a:lnTo>
                  <a:pt x="40" y="80"/>
                </a:lnTo>
                <a:lnTo>
                  <a:pt x="24" y="80"/>
                </a:lnTo>
                <a:lnTo>
                  <a:pt x="24" y="48"/>
                </a:lnTo>
                <a:lnTo>
                  <a:pt x="40" y="48"/>
                </a:lnTo>
                <a:close/>
                <a:moveTo>
                  <a:pt x="64" y="16"/>
                </a:moveTo>
                <a:lnTo>
                  <a:pt x="64" y="80"/>
                </a:lnTo>
                <a:lnTo>
                  <a:pt x="48" y="80"/>
                </a:lnTo>
                <a:lnTo>
                  <a:pt x="48" y="16"/>
                </a:lnTo>
                <a:lnTo>
                  <a:pt x="64" y="16"/>
                </a:lnTo>
                <a:close/>
                <a:moveTo>
                  <a:pt x="88" y="32"/>
                </a:moveTo>
                <a:lnTo>
                  <a:pt x="88" y="80"/>
                </a:lnTo>
                <a:lnTo>
                  <a:pt x="72" y="80"/>
                </a:lnTo>
                <a:lnTo>
                  <a:pt x="72" y="32"/>
                </a:lnTo>
                <a:lnTo>
                  <a:pt x="88" y="32"/>
                </a:lnTo>
                <a:close/>
                <a:moveTo>
                  <a:pt x="112" y="8"/>
                </a:moveTo>
                <a:lnTo>
                  <a:pt x="112" y="80"/>
                </a:lnTo>
                <a:lnTo>
                  <a:pt x="97" y="80"/>
                </a:lnTo>
                <a:lnTo>
                  <a:pt x="97" y="8"/>
                </a:lnTo>
                <a:lnTo>
                  <a:pt x="112" y="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8" name="Freeform 366"/>
          <p:cNvSpPr>
            <a:spLocks noEditPoints="1"/>
          </p:cNvSpPr>
          <p:nvPr/>
        </p:nvSpPr>
        <p:spPr bwMode="auto">
          <a:xfrm>
            <a:off x="3348661" y="5692204"/>
            <a:ext cx="276571" cy="209589"/>
          </a:xfrm>
          <a:custGeom>
            <a:avLst/>
            <a:gdLst>
              <a:gd name="T0" fmla="*/ 128 w 128"/>
              <a:gd name="T1" fmla="*/ 88 h 97"/>
              <a:gd name="T2" fmla="*/ 128 w 128"/>
              <a:gd name="T3" fmla="*/ 97 h 97"/>
              <a:gd name="T4" fmla="*/ 0 w 128"/>
              <a:gd name="T5" fmla="*/ 97 h 97"/>
              <a:gd name="T6" fmla="*/ 0 w 128"/>
              <a:gd name="T7" fmla="*/ 0 h 97"/>
              <a:gd name="T8" fmla="*/ 8 w 128"/>
              <a:gd name="T9" fmla="*/ 0 h 97"/>
              <a:gd name="T10" fmla="*/ 8 w 128"/>
              <a:gd name="T11" fmla="*/ 88 h 97"/>
              <a:gd name="T12" fmla="*/ 128 w 128"/>
              <a:gd name="T13" fmla="*/ 88 h 97"/>
              <a:gd name="T14" fmla="*/ 40 w 128"/>
              <a:gd name="T15" fmla="*/ 48 h 97"/>
              <a:gd name="T16" fmla="*/ 40 w 128"/>
              <a:gd name="T17" fmla="*/ 80 h 97"/>
              <a:gd name="T18" fmla="*/ 24 w 128"/>
              <a:gd name="T19" fmla="*/ 80 h 97"/>
              <a:gd name="T20" fmla="*/ 24 w 128"/>
              <a:gd name="T21" fmla="*/ 48 h 97"/>
              <a:gd name="T22" fmla="*/ 40 w 128"/>
              <a:gd name="T23" fmla="*/ 48 h 97"/>
              <a:gd name="T24" fmla="*/ 64 w 128"/>
              <a:gd name="T25" fmla="*/ 16 h 97"/>
              <a:gd name="T26" fmla="*/ 64 w 128"/>
              <a:gd name="T27" fmla="*/ 80 h 97"/>
              <a:gd name="T28" fmla="*/ 48 w 128"/>
              <a:gd name="T29" fmla="*/ 80 h 97"/>
              <a:gd name="T30" fmla="*/ 48 w 128"/>
              <a:gd name="T31" fmla="*/ 16 h 97"/>
              <a:gd name="T32" fmla="*/ 64 w 128"/>
              <a:gd name="T33" fmla="*/ 16 h 97"/>
              <a:gd name="T34" fmla="*/ 88 w 128"/>
              <a:gd name="T35" fmla="*/ 32 h 97"/>
              <a:gd name="T36" fmla="*/ 88 w 128"/>
              <a:gd name="T37" fmla="*/ 80 h 97"/>
              <a:gd name="T38" fmla="*/ 72 w 128"/>
              <a:gd name="T39" fmla="*/ 80 h 97"/>
              <a:gd name="T40" fmla="*/ 72 w 128"/>
              <a:gd name="T41" fmla="*/ 32 h 97"/>
              <a:gd name="T42" fmla="*/ 88 w 128"/>
              <a:gd name="T43" fmla="*/ 32 h 97"/>
              <a:gd name="T44" fmla="*/ 112 w 128"/>
              <a:gd name="T45" fmla="*/ 8 h 97"/>
              <a:gd name="T46" fmla="*/ 112 w 128"/>
              <a:gd name="T47" fmla="*/ 80 h 97"/>
              <a:gd name="T48" fmla="*/ 96 w 128"/>
              <a:gd name="T49" fmla="*/ 80 h 97"/>
              <a:gd name="T50" fmla="*/ 96 w 128"/>
              <a:gd name="T51" fmla="*/ 8 h 97"/>
              <a:gd name="T52" fmla="*/ 112 w 128"/>
              <a:gd name="T53" fmla="*/ 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97">
                <a:moveTo>
                  <a:pt x="128" y="88"/>
                </a:moveTo>
                <a:lnTo>
                  <a:pt x="128" y="97"/>
                </a:lnTo>
                <a:lnTo>
                  <a:pt x="0" y="97"/>
                </a:lnTo>
                <a:lnTo>
                  <a:pt x="0" y="0"/>
                </a:lnTo>
                <a:lnTo>
                  <a:pt x="8" y="0"/>
                </a:lnTo>
                <a:lnTo>
                  <a:pt x="8" y="88"/>
                </a:lnTo>
                <a:lnTo>
                  <a:pt x="128" y="88"/>
                </a:lnTo>
                <a:close/>
                <a:moveTo>
                  <a:pt x="40" y="48"/>
                </a:moveTo>
                <a:lnTo>
                  <a:pt x="40" y="80"/>
                </a:lnTo>
                <a:lnTo>
                  <a:pt x="24" y="80"/>
                </a:lnTo>
                <a:lnTo>
                  <a:pt x="24" y="48"/>
                </a:lnTo>
                <a:lnTo>
                  <a:pt x="40" y="48"/>
                </a:lnTo>
                <a:close/>
                <a:moveTo>
                  <a:pt x="64" y="16"/>
                </a:moveTo>
                <a:lnTo>
                  <a:pt x="64" y="80"/>
                </a:lnTo>
                <a:lnTo>
                  <a:pt x="48" y="80"/>
                </a:lnTo>
                <a:lnTo>
                  <a:pt x="48" y="16"/>
                </a:lnTo>
                <a:lnTo>
                  <a:pt x="64" y="16"/>
                </a:lnTo>
                <a:close/>
                <a:moveTo>
                  <a:pt x="88" y="32"/>
                </a:moveTo>
                <a:lnTo>
                  <a:pt x="88" y="80"/>
                </a:lnTo>
                <a:lnTo>
                  <a:pt x="72" y="80"/>
                </a:lnTo>
                <a:lnTo>
                  <a:pt x="72" y="32"/>
                </a:lnTo>
                <a:lnTo>
                  <a:pt x="88" y="32"/>
                </a:lnTo>
                <a:close/>
                <a:moveTo>
                  <a:pt x="112" y="8"/>
                </a:moveTo>
                <a:lnTo>
                  <a:pt x="112" y="80"/>
                </a:lnTo>
                <a:lnTo>
                  <a:pt x="96" y="80"/>
                </a:lnTo>
                <a:lnTo>
                  <a:pt x="96" y="8"/>
                </a:lnTo>
                <a:lnTo>
                  <a:pt x="112" y="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9" name="Freeform 367"/>
          <p:cNvSpPr>
            <a:spLocks noEditPoints="1"/>
          </p:cNvSpPr>
          <p:nvPr/>
        </p:nvSpPr>
        <p:spPr bwMode="auto">
          <a:xfrm>
            <a:off x="3746231" y="5692204"/>
            <a:ext cx="241999" cy="190143"/>
          </a:xfrm>
          <a:custGeom>
            <a:avLst/>
            <a:gdLst>
              <a:gd name="T0" fmla="*/ 0 w 112"/>
              <a:gd name="T1" fmla="*/ 88 h 88"/>
              <a:gd name="T2" fmla="*/ 4 w 112"/>
              <a:gd name="T3" fmla="*/ 0 h 88"/>
              <a:gd name="T4" fmla="*/ 8 w 112"/>
              <a:gd name="T5" fmla="*/ 88 h 88"/>
              <a:gd name="T6" fmla="*/ 6 w 112"/>
              <a:gd name="T7" fmla="*/ 0 h 88"/>
              <a:gd name="T8" fmla="*/ 8 w 112"/>
              <a:gd name="T9" fmla="*/ 88 h 88"/>
              <a:gd name="T10" fmla="*/ 12 w 112"/>
              <a:gd name="T11" fmla="*/ 88 h 88"/>
              <a:gd name="T12" fmla="*/ 14 w 112"/>
              <a:gd name="T13" fmla="*/ 0 h 88"/>
              <a:gd name="T14" fmla="*/ 24 w 112"/>
              <a:gd name="T15" fmla="*/ 88 h 88"/>
              <a:gd name="T16" fmla="*/ 22 w 112"/>
              <a:gd name="T17" fmla="*/ 0 h 88"/>
              <a:gd name="T18" fmla="*/ 24 w 112"/>
              <a:gd name="T19" fmla="*/ 88 h 88"/>
              <a:gd name="T20" fmla="*/ 30 w 112"/>
              <a:gd name="T21" fmla="*/ 88 h 88"/>
              <a:gd name="T22" fmla="*/ 34 w 112"/>
              <a:gd name="T23" fmla="*/ 0 h 88"/>
              <a:gd name="T24" fmla="*/ 41 w 112"/>
              <a:gd name="T25" fmla="*/ 88 h 88"/>
              <a:gd name="T26" fmla="*/ 40 w 112"/>
              <a:gd name="T27" fmla="*/ 0 h 88"/>
              <a:gd name="T28" fmla="*/ 41 w 112"/>
              <a:gd name="T29" fmla="*/ 88 h 88"/>
              <a:gd name="T30" fmla="*/ 43 w 112"/>
              <a:gd name="T31" fmla="*/ 88 h 88"/>
              <a:gd name="T32" fmla="*/ 45 w 112"/>
              <a:gd name="T33" fmla="*/ 0 h 88"/>
              <a:gd name="T34" fmla="*/ 49 w 112"/>
              <a:gd name="T35" fmla="*/ 88 h 88"/>
              <a:gd name="T36" fmla="*/ 47 w 112"/>
              <a:gd name="T37" fmla="*/ 0 h 88"/>
              <a:gd name="T38" fmla="*/ 49 w 112"/>
              <a:gd name="T39" fmla="*/ 88 h 88"/>
              <a:gd name="T40" fmla="*/ 55 w 112"/>
              <a:gd name="T41" fmla="*/ 88 h 88"/>
              <a:gd name="T42" fmla="*/ 59 w 112"/>
              <a:gd name="T43" fmla="*/ 0 h 88"/>
              <a:gd name="T44" fmla="*/ 69 w 112"/>
              <a:gd name="T45" fmla="*/ 88 h 88"/>
              <a:gd name="T46" fmla="*/ 65 w 112"/>
              <a:gd name="T47" fmla="*/ 0 h 88"/>
              <a:gd name="T48" fmla="*/ 69 w 112"/>
              <a:gd name="T49" fmla="*/ 88 h 88"/>
              <a:gd name="T50" fmla="*/ 73 w 112"/>
              <a:gd name="T51" fmla="*/ 88 h 88"/>
              <a:gd name="T52" fmla="*/ 77 w 112"/>
              <a:gd name="T53" fmla="*/ 0 h 88"/>
              <a:gd name="T54" fmla="*/ 85 w 112"/>
              <a:gd name="T55" fmla="*/ 88 h 88"/>
              <a:gd name="T56" fmla="*/ 81 w 112"/>
              <a:gd name="T57" fmla="*/ 0 h 88"/>
              <a:gd name="T58" fmla="*/ 85 w 112"/>
              <a:gd name="T59" fmla="*/ 88 h 88"/>
              <a:gd name="T60" fmla="*/ 87 w 112"/>
              <a:gd name="T61" fmla="*/ 88 h 88"/>
              <a:gd name="T62" fmla="*/ 91 w 112"/>
              <a:gd name="T63" fmla="*/ 0 h 88"/>
              <a:gd name="T64" fmla="*/ 103 w 112"/>
              <a:gd name="T65" fmla="*/ 88 h 88"/>
              <a:gd name="T66" fmla="*/ 97 w 112"/>
              <a:gd name="T67" fmla="*/ 0 h 88"/>
              <a:gd name="T68" fmla="*/ 103 w 112"/>
              <a:gd name="T69" fmla="*/ 88 h 88"/>
              <a:gd name="T70" fmla="*/ 105 w 112"/>
              <a:gd name="T71" fmla="*/ 88 h 88"/>
              <a:gd name="T72" fmla="*/ 107 w 112"/>
              <a:gd name="T73" fmla="*/ 0 h 88"/>
              <a:gd name="T74" fmla="*/ 112 w 112"/>
              <a:gd name="T75" fmla="*/ 88 h 88"/>
              <a:gd name="T76" fmla="*/ 109 w 112"/>
              <a:gd name="T77" fmla="*/ 0 h 88"/>
              <a:gd name="T78" fmla="*/ 112 w 112"/>
              <a:gd name="T7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 h="88">
                <a:moveTo>
                  <a:pt x="4" y="88"/>
                </a:moveTo>
                <a:lnTo>
                  <a:pt x="0" y="88"/>
                </a:lnTo>
                <a:lnTo>
                  <a:pt x="0" y="0"/>
                </a:lnTo>
                <a:lnTo>
                  <a:pt x="4" y="0"/>
                </a:lnTo>
                <a:lnTo>
                  <a:pt x="4" y="88"/>
                </a:lnTo>
                <a:close/>
                <a:moveTo>
                  <a:pt x="8" y="88"/>
                </a:moveTo>
                <a:lnTo>
                  <a:pt x="6" y="88"/>
                </a:lnTo>
                <a:lnTo>
                  <a:pt x="6" y="0"/>
                </a:lnTo>
                <a:lnTo>
                  <a:pt x="8" y="0"/>
                </a:lnTo>
                <a:lnTo>
                  <a:pt x="8" y="88"/>
                </a:lnTo>
                <a:close/>
                <a:moveTo>
                  <a:pt x="14" y="88"/>
                </a:moveTo>
                <a:lnTo>
                  <a:pt x="12" y="88"/>
                </a:lnTo>
                <a:lnTo>
                  <a:pt x="12" y="0"/>
                </a:lnTo>
                <a:lnTo>
                  <a:pt x="14" y="0"/>
                </a:lnTo>
                <a:lnTo>
                  <a:pt x="14" y="88"/>
                </a:lnTo>
                <a:close/>
                <a:moveTo>
                  <a:pt x="24" y="88"/>
                </a:moveTo>
                <a:lnTo>
                  <a:pt x="22" y="88"/>
                </a:lnTo>
                <a:lnTo>
                  <a:pt x="22" y="0"/>
                </a:lnTo>
                <a:lnTo>
                  <a:pt x="24" y="0"/>
                </a:lnTo>
                <a:lnTo>
                  <a:pt x="24" y="88"/>
                </a:lnTo>
                <a:close/>
                <a:moveTo>
                  <a:pt x="34" y="88"/>
                </a:moveTo>
                <a:lnTo>
                  <a:pt x="30" y="88"/>
                </a:lnTo>
                <a:lnTo>
                  <a:pt x="30" y="0"/>
                </a:lnTo>
                <a:lnTo>
                  <a:pt x="34" y="0"/>
                </a:lnTo>
                <a:lnTo>
                  <a:pt x="34" y="88"/>
                </a:lnTo>
                <a:close/>
                <a:moveTo>
                  <a:pt x="41" y="88"/>
                </a:moveTo>
                <a:lnTo>
                  <a:pt x="40" y="88"/>
                </a:lnTo>
                <a:lnTo>
                  <a:pt x="40" y="0"/>
                </a:lnTo>
                <a:lnTo>
                  <a:pt x="41" y="0"/>
                </a:lnTo>
                <a:lnTo>
                  <a:pt x="41" y="88"/>
                </a:lnTo>
                <a:close/>
                <a:moveTo>
                  <a:pt x="45" y="88"/>
                </a:moveTo>
                <a:lnTo>
                  <a:pt x="43" y="88"/>
                </a:lnTo>
                <a:lnTo>
                  <a:pt x="43" y="0"/>
                </a:lnTo>
                <a:lnTo>
                  <a:pt x="45" y="0"/>
                </a:lnTo>
                <a:lnTo>
                  <a:pt x="45" y="88"/>
                </a:lnTo>
                <a:close/>
                <a:moveTo>
                  <a:pt x="49" y="88"/>
                </a:moveTo>
                <a:lnTo>
                  <a:pt x="47" y="88"/>
                </a:lnTo>
                <a:lnTo>
                  <a:pt x="47" y="0"/>
                </a:lnTo>
                <a:lnTo>
                  <a:pt x="49" y="0"/>
                </a:lnTo>
                <a:lnTo>
                  <a:pt x="49" y="88"/>
                </a:lnTo>
                <a:close/>
                <a:moveTo>
                  <a:pt x="59" y="88"/>
                </a:moveTo>
                <a:lnTo>
                  <a:pt x="55" y="88"/>
                </a:lnTo>
                <a:lnTo>
                  <a:pt x="55" y="0"/>
                </a:lnTo>
                <a:lnTo>
                  <a:pt x="59" y="0"/>
                </a:lnTo>
                <a:lnTo>
                  <a:pt x="59" y="88"/>
                </a:lnTo>
                <a:close/>
                <a:moveTo>
                  <a:pt x="69" y="88"/>
                </a:moveTo>
                <a:lnTo>
                  <a:pt x="65" y="88"/>
                </a:lnTo>
                <a:lnTo>
                  <a:pt x="65" y="0"/>
                </a:lnTo>
                <a:lnTo>
                  <a:pt x="69" y="0"/>
                </a:lnTo>
                <a:lnTo>
                  <a:pt x="69" y="88"/>
                </a:lnTo>
                <a:close/>
                <a:moveTo>
                  <a:pt x="77" y="88"/>
                </a:moveTo>
                <a:lnTo>
                  <a:pt x="73" y="88"/>
                </a:lnTo>
                <a:lnTo>
                  <a:pt x="73" y="0"/>
                </a:lnTo>
                <a:lnTo>
                  <a:pt x="77" y="0"/>
                </a:lnTo>
                <a:lnTo>
                  <a:pt x="77" y="88"/>
                </a:lnTo>
                <a:close/>
                <a:moveTo>
                  <a:pt x="85" y="88"/>
                </a:moveTo>
                <a:lnTo>
                  <a:pt x="81" y="88"/>
                </a:lnTo>
                <a:lnTo>
                  <a:pt x="81" y="0"/>
                </a:lnTo>
                <a:lnTo>
                  <a:pt x="85" y="0"/>
                </a:lnTo>
                <a:lnTo>
                  <a:pt x="85" y="88"/>
                </a:lnTo>
                <a:close/>
                <a:moveTo>
                  <a:pt x="91" y="88"/>
                </a:moveTo>
                <a:lnTo>
                  <a:pt x="87" y="88"/>
                </a:lnTo>
                <a:lnTo>
                  <a:pt x="87" y="0"/>
                </a:lnTo>
                <a:lnTo>
                  <a:pt x="91" y="0"/>
                </a:lnTo>
                <a:lnTo>
                  <a:pt x="91" y="88"/>
                </a:lnTo>
                <a:close/>
                <a:moveTo>
                  <a:pt x="103" y="88"/>
                </a:moveTo>
                <a:lnTo>
                  <a:pt x="97" y="88"/>
                </a:lnTo>
                <a:lnTo>
                  <a:pt x="97" y="0"/>
                </a:lnTo>
                <a:lnTo>
                  <a:pt x="103" y="0"/>
                </a:lnTo>
                <a:lnTo>
                  <a:pt x="103" y="88"/>
                </a:lnTo>
                <a:close/>
                <a:moveTo>
                  <a:pt x="107" y="88"/>
                </a:moveTo>
                <a:lnTo>
                  <a:pt x="105" y="88"/>
                </a:lnTo>
                <a:lnTo>
                  <a:pt x="105" y="0"/>
                </a:lnTo>
                <a:lnTo>
                  <a:pt x="107" y="0"/>
                </a:lnTo>
                <a:lnTo>
                  <a:pt x="107" y="88"/>
                </a:lnTo>
                <a:close/>
                <a:moveTo>
                  <a:pt x="112" y="88"/>
                </a:moveTo>
                <a:lnTo>
                  <a:pt x="109" y="88"/>
                </a:lnTo>
                <a:lnTo>
                  <a:pt x="109" y="0"/>
                </a:lnTo>
                <a:lnTo>
                  <a:pt x="112" y="0"/>
                </a:lnTo>
                <a:lnTo>
                  <a:pt x="112" y="8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0" name="Freeform 368"/>
          <p:cNvSpPr>
            <a:spLocks noEditPoints="1"/>
          </p:cNvSpPr>
          <p:nvPr/>
        </p:nvSpPr>
        <p:spPr bwMode="auto">
          <a:xfrm>
            <a:off x="4111391" y="5709491"/>
            <a:ext cx="207427" cy="172856"/>
          </a:xfrm>
          <a:custGeom>
            <a:avLst/>
            <a:gdLst>
              <a:gd name="T0" fmla="*/ 145 w 145"/>
              <a:gd name="T1" fmla="*/ 6 h 121"/>
              <a:gd name="T2" fmla="*/ 145 w 145"/>
              <a:gd name="T3" fmla="*/ 19 h 121"/>
              <a:gd name="T4" fmla="*/ 144 w 145"/>
              <a:gd name="T5" fmla="*/ 23 h 121"/>
              <a:gd name="T6" fmla="*/ 139 w 145"/>
              <a:gd name="T7" fmla="*/ 25 h 121"/>
              <a:gd name="T8" fmla="*/ 6 w 145"/>
              <a:gd name="T9" fmla="*/ 25 h 121"/>
              <a:gd name="T10" fmla="*/ 2 w 145"/>
              <a:gd name="T11" fmla="*/ 23 h 121"/>
              <a:gd name="T12" fmla="*/ 0 w 145"/>
              <a:gd name="T13" fmla="*/ 19 h 121"/>
              <a:gd name="T14" fmla="*/ 0 w 145"/>
              <a:gd name="T15" fmla="*/ 6 h 121"/>
              <a:gd name="T16" fmla="*/ 2 w 145"/>
              <a:gd name="T17" fmla="*/ 2 h 121"/>
              <a:gd name="T18" fmla="*/ 6 w 145"/>
              <a:gd name="T19" fmla="*/ 0 h 121"/>
              <a:gd name="T20" fmla="*/ 139 w 145"/>
              <a:gd name="T21" fmla="*/ 0 h 121"/>
              <a:gd name="T22" fmla="*/ 144 w 145"/>
              <a:gd name="T23" fmla="*/ 2 h 121"/>
              <a:gd name="T24" fmla="*/ 145 w 145"/>
              <a:gd name="T25" fmla="*/ 6 h 121"/>
              <a:gd name="T26" fmla="*/ 145 w 145"/>
              <a:gd name="T27" fmla="*/ 55 h 121"/>
              <a:gd name="T28" fmla="*/ 145 w 145"/>
              <a:gd name="T29" fmla="*/ 67 h 121"/>
              <a:gd name="T30" fmla="*/ 144 w 145"/>
              <a:gd name="T31" fmla="*/ 71 h 121"/>
              <a:gd name="T32" fmla="*/ 139 w 145"/>
              <a:gd name="T33" fmla="*/ 73 h 121"/>
              <a:gd name="T34" fmla="*/ 6 w 145"/>
              <a:gd name="T35" fmla="*/ 73 h 121"/>
              <a:gd name="T36" fmla="*/ 2 w 145"/>
              <a:gd name="T37" fmla="*/ 71 h 121"/>
              <a:gd name="T38" fmla="*/ 0 w 145"/>
              <a:gd name="T39" fmla="*/ 67 h 121"/>
              <a:gd name="T40" fmla="*/ 0 w 145"/>
              <a:gd name="T41" fmla="*/ 55 h 121"/>
              <a:gd name="T42" fmla="*/ 2 w 145"/>
              <a:gd name="T43" fmla="*/ 51 h 121"/>
              <a:gd name="T44" fmla="*/ 6 w 145"/>
              <a:gd name="T45" fmla="*/ 49 h 121"/>
              <a:gd name="T46" fmla="*/ 139 w 145"/>
              <a:gd name="T47" fmla="*/ 49 h 121"/>
              <a:gd name="T48" fmla="*/ 144 w 145"/>
              <a:gd name="T49" fmla="*/ 51 h 121"/>
              <a:gd name="T50" fmla="*/ 145 w 145"/>
              <a:gd name="T51" fmla="*/ 55 h 121"/>
              <a:gd name="T52" fmla="*/ 145 w 145"/>
              <a:gd name="T53" fmla="*/ 103 h 121"/>
              <a:gd name="T54" fmla="*/ 145 w 145"/>
              <a:gd name="T55" fmla="*/ 115 h 121"/>
              <a:gd name="T56" fmla="*/ 144 w 145"/>
              <a:gd name="T57" fmla="*/ 120 h 121"/>
              <a:gd name="T58" fmla="*/ 139 w 145"/>
              <a:gd name="T59" fmla="*/ 121 h 121"/>
              <a:gd name="T60" fmla="*/ 6 w 145"/>
              <a:gd name="T61" fmla="*/ 121 h 121"/>
              <a:gd name="T62" fmla="*/ 2 w 145"/>
              <a:gd name="T63" fmla="*/ 120 h 121"/>
              <a:gd name="T64" fmla="*/ 0 w 145"/>
              <a:gd name="T65" fmla="*/ 115 h 121"/>
              <a:gd name="T66" fmla="*/ 0 w 145"/>
              <a:gd name="T67" fmla="*/ 103 h 121"/>
              <a:gd name="T68" fmla="*/ 2 w 145"/>
              <a:gd name="T69" fmla="*/ 99 h 121"/>
              <a:gd name="T70" fmla="*/ 6 w 145"/>
              <a:gd name="T71" fmla="*/ 97 h 121"/>
              <a:gd name="T72" fmla="*/ 139 w 145"/>
              <a:gd name="T73" fmla="*/ 97 h 121"/>
              <a:gd name="T74" fmla="*/ 144 w 145"/>
              <a:gd name="T75" fmla="*/ 99 h 121"/>
              <a:gd name="T76" fmla="*/ 145 w 145"/>
              <a:gd name="T77" fmla="*/ 10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21">
                <a:moveTo>
                  <a:pt x="145" y="6"/>
                </a:moveTo>
                <a:cubicBezTo>
                  <a:pt x="145" y="19"/>
                  <a:pt x="145" y="19"/>
                  <a:pt x="145" y="19"/>
                </a:cubicBezTo>
                <a:cubicBezTo>
                  <a:pt x="145" y="20"/>
                  <a:pt x="145" y="22"/>
                  <a:pt x="144" y="23"/>
                </a:cubicBezTo>
                <a:cubicBezTo>
                  <a:pt x="142" y="24"/>
                  <a:pt x="141" y="25"/>
                  <a:pt x="139" y="25"/>
                </a:cubicBezTo>
                <a:cubicBezTo>
                  <a:pt x="6" y="25"/>
                  <a:pt x="6" y="25"/>
                  <a:pt x="6" y="25"/>
                </a:cubicBezTo>
                <a:cubicBezTo>
                  <a:pt x="5" y="25"/>
                  <a:pt x="3" y="24"/>
                  <a:pt x="2" y="23"/>
                </a:cubicBezTo>
                <a:cubicBezTo>
                  <a:pt x="1" y="22"/>
                  <a:pt x="0" y="20"/>
                  <a:pt x="0" y="19"/>
                </a:cubicBezTo>
                <a:cubicBezTo>
                  <a:pt x="0" y="6"/>
                  <a:pt x="0" y="6"/>
                  <a:pt x="0" y="6"/>
                </a:cubicBezTo>
                <a:cubicBezTo>
                  <a:pt x="0" y="5"/>
                  <a:pt x="1" y="3"/>
                  <a:pt x="2" y="2"/>
                </a:cubicBezTo>
                <a:cubicBezTo>
                  <a:pt x="3" y="1"/>
                  <a:pt x="5" y="0"/>
                  <a:pt x="6" y="0"/>
                </a:cubicBezTo>
                <a:cubicBezTo>
                  <a:pt x="139" y="0"/>
                  <a:pt x="139" y="0"/>
                  <a:pt x="139" y="0"/>
                </a:cubicBezTo>
                <a:cubicBezTo>
                  <a:pt x="141" y="0"/>
                  <a:pt x="142" y="1"/>
                  <a:pt x="144" y="2"/>
                </a:cubicBezTo>
                <a:cubicBezTo>
                  <a:pt x="145" y="3"/>
                  <a:pt x="145" y="5"/>
                  <a:pt x="145" y="6"/>
                </a:cubicBezTo>
                <a:close/>
                <a:moveTo>
                  <a:pt x="145" y="55"/>
                </a:moveTo>
                <a:cubicBezTo>
                  <a:pt x="145" y="67"/>
                  <a:pt x="145" y="67"/>
                  <a:pt x="145" y="67"/>
                </a:cubicBezTo>
                <a:cubicBezTo>
                  <a:pt x="145" y="69"/>
                  <a:pt x="145" y="70"/>
                  <a:pt x="144" y="71"/>
                </a:cubicBezTo>
                <a:cubicBezTo>
                  <a:pt x="142" y="72"/>
                  <a:pt x="141" y="73"/>
                  <a:pt x="139" y="73"/>
                </a:cubicBezTo>
                <a:cubicBezTo>
                  <a:pt x="6" y="73"/>
                  <a:pt x="6" y="73"/>
                  <a:pt x="6" y="73"/>
                </a:cubicBezTo>
                <a:cubicBezTo>
                  <a:pt x="5" y="73"/>
                  <a:pt x="3" y="72"/>
                  <a:pt x="2" y="71"/>
                </a:cubicBezTo>
                <a:cubicBezTo>
                  <a:pt x="1" y="70"/>
                  <a:pt x="0" y="69"/>
                  <a:pt x="0" y="67"/>
                </a:cubicBezTo>
                <a:cubicBezTo>
                  <a:pt x="0" y="55"/>
                  <a:pt x="0" y="55"/>
                  <a:pt x="0" y="55"/>
                </a:cubicBezTo>
                <a:cubicBezTo>
                  <a:pt x="0" y="53"/>
                  <a:pt x="1" y="52"/>
                  <a:pt x="2" y="51"/>
                </a:cubicBezTo>
                <a:cubicBezTo>
                  <a:pt x="3" y="49"/>
                  <a:pt x="5" y="49"/>
                  <a:pt x="6" y="49"/>
                </a:cubicBezTo>
                <a:cubicBezTo>
                  <a:pt x="139" y="49"/>
                  <a:pt x="139" y="49"/>
                  <a:pt x="139" y="49"/>
                </a:cubicBezTo>
                <a:cubicBezTo>
                  <a:pt x="141" y="49"/>
                  <a:pt x="142" y="49"/>
                  <a:pt x="144" y="51"/>
                </a:cubicBezTo>
                <a:cubicBezTo>
                  <a:pt x="145" y="52"/>
                  <a:pt x="145" y="53"/>
                  <a:pt x="145" y="55"/>
                </a:cubicBezTo>
                <a:close/>
                <a:moveTo>
                  <a:pt x="145" y="103"/>
                </a:moveTo>
                <a:cubicBezTo>
                  <a:pt x="145" y="115"/>
                  <a:pt x="145" y="115"/>
                  <a:pt x="145" y="115"/>
                </a:cubicBezTo>
                <a:cubicBezTo>
                  <a:pt x="145" y="117"/>
                  <a:pt x="145" y="118"/>
                  <a:pt x="144" y="120"/>
                </a:cubicBezTo>
                <a:cubicBezTo>
                  <a:pt x="142" y="121"/>
                  <a:pt x="141" y="121"/>
                  <a:pt x="139" y="121"/>
                </a:cubicBezTo>
                <a:cubicBezTo>
                  <a:pt x="6" y="121"/>
                  <a:pt x="6" y="121"/>
                  <a:pt x="6" y="121"/>
                </a:cubicBezTo>
                <a:cubicBezTo>
                  <a:pt x="5" y="121"/>
                  <a:pt x="3" y="121"/>
                  <a:pt x="2" y="120"/>
                </a:cubicBezTo>
                <a:cubicBezTo>
                  <a:pt x="1" y="118"/>
                  <a:pt x="0" y="117"/>
                  <a:pt x="0" y="115"/>
                </a:cubicBezTo>
                <a:cubicBezTo>
                  <a:pt x="0" y="103"/>
                  <a:pt x="0" y="103"/>
                  <a:pt x="0" y="103"/>
                </a:cubicBezTo>
                <a:cubicBezTo>
                  <a:pt x="0" y="102"/>
                  <a:pt x="1" y="100"/>
                  <a:pt x="2" y="99"/>
                </a:cubicBezTo>
                <a:cubicBezTo>
                  <a:pt x="3" y="98"/>
                  <a:pt x="5" y="97"/>
                  <a:pt x="6" y="97"/>
                </a:cubicBezTo>
                <a:cubicBezTo>
                  <a:pt x="139" y="97"/>
                  <a:pt x="139" y="97"/>
                  <a:pt x="139" y="97"/>
                </a:cubicBezTo>
                <a:cubicBezTo>
                  <a:pt x="141" y="97"/>
                  <a:pt x="142" y="98"/>
                  <a:pt x="144" y="99"/>
                </a:cubicBezTo>
                <a:cubicBezTo>
                  <a:pt x="145" y="100"/>
                  <a:pt x="145" y="102"/>
                  <a:pt x="145" y="10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1" name="Freeform 369"/>
          <p:cNvSpPr>
            <a:spLocks noEditPoints="1"/>
          </p:cNvSpPr>
          <p:nvPr/>
        </p:nvSpPr>
        <p:spPr bwMode="auto">
          <a:xfrm>
            <a:off x="4448461" y="5692204"/>
            <a:ext cx="216071" cy="190143"/>
          </a:xfrm>
          <a:custGeom>
            <a:avLst/>
            <a:gdLst>
              <a:gd name="T0" fmla="*/ 151 w 151"/>
              <a:gd name="T1" fmla="*/ 115 h 133"/>
              <a:gd name="T2" fmla="*/ 151 w 151"/>
              <a:gd name="T3" fmla="*/ 133 h 133"/>
              <a:gd name="T4" fmla="*/ 43 w 151"/>
              <a:gd name="T5" fmla="*/ 133 h 133"/>
              <a:gd name="T6" fmla="*/ 43 w 151"/>
              <a:gd name="T7" fmla="*/ 115 h 133"/>
              <a:gd name="T8" fmla="*/ 55 w 151"/>
              <a:gd name="T9" fmla="*/ 97 h 133"/>
              <a:gd name="T10" fmla="*/ 43 w 151"/>
              <a:gd name="T11" fmla="*/ 97 h 133"/>
              <a:gd name="T12" fmla="*/ 17 w 151"/>
              <a:gd name="T13" fmla="*/ 86 h 133"/>
              <a:gd name="T14" fmla="*/ 6 w 151"/>
              <a:gd name="T15" fmla="*/ 61 h 133"/>
              <a:gd name="T16" fmla="*/ 6 w 151"/>
              <a:gd name="T17" fmla="*/ 31 h 133"/>
              <a:gd name="T18" fmla="*/ 0 w 151"/>
              <a:gd name="T19" fmla="*/ 25 h 133"/>
              <a:gd name="T20" fmla="*/ 3 w 151"/>
              <a:gd name="T21" fmla="*/ 12 h 133"/>
              <a:gd name="T22" fmla="*/ 49 w 151"/>
              <a:gd name="T23" fmla="*/ 12 h 133"/>
              <a:gd name="T24" fmla="*/ 52 w 151"/>
              <a:gd name="T25" fmla="*/ 0 h 133"/>
              <a:gd name="T26" fmla="*/ 142 w 151"/>
              <a:gd name="T27" fmla="*/ 0 h 133"/>
              <a:gd name="T28" fmla="*/ 145 w 151"/>
              <a:gd name="T29" fmla="*/ 18 h 133"/>
              <a:gd name="T30" fmla="*/ 139 w 151"/>
              <a:gd name="T31" fmla="*/ 21 h 133"/>
              <a:gd name="T32" fmla="*/ 139 w 151"/>
              <a:gd name="T33" fmla="*/ 97 h 133"/>
              <a:gd name="T34" fmla="*/ 151 w 151"/>
              <a:gd name="T35" fmla="*/ 115 h 133"/>
              <a:gd name="T36" fmla="*/ 55 w 151"/>
              <a:gd name="T37" fmla="*/ 73 h 133"/>
              <a:gd name="T38" fmla="*/ 55 w 151"/>
              <a:gd name="T39" fmla="*/ 37 h 133"/>
              <a:gd name="T40" fmla="*/ 30 w 151"/>
              <a:gd name="T41" fmla="*/ 37 h 133"/>
              <a:gd name="T42" fmla="*/ 30 w 151"/>
              <a:gd name="T43" fmla="*/ 61 h 133"/>
              <a:gd name="T44" fmla="*/ 34 w 151"/>
              <a:gd name="T45" fmla="*/ 69 h 133"/>
              <a:gd name="T46" fmla="*/ 43 w 151"/>
              <a:gd name="T47" fmla="*/ 73 h 133"/>
              <a:gd name="T48" fmla="*/ 55 w 151"/>
              <a:gd name="T49"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33">
                <a:moveTo>
                  <a:pt x="151" y="115"/>
                </a:moveTo>
                <a:cubicBezTo>
                  <a:pt x="151" y="133"/>
                  <a:pt x="151" y="133"/>
                  <a:pt x="151" y="133"/>
                </a:cubicBezTo>
                <a:cubicBezTo>
                  <a:pt x="43" y="133"/>
                  <a:pt x="43" y="133"/>
                  <a:pt x="43" y="133"/>
                </a:cubicBezTo>
                <a:cubicBezTo>
                  <a:pt x="43" y="115"/>
                  <a:pt x="43" y="115"/>
                  <a:pt x="43" y="115"/>
                </a:cubicBezTo>
                <a:cubicBezTo>
                  <a:pt x="55" y="97"/>
                  <a:pt x="55" y="97"/>
                  <a:pt x="55" y="97"/>
                </a:cubicBezTo>
                <a:cubicBezTo>
                  <a:pt x="43" y="97"/>
                  <a:pt x="43" y="97"/>
                  <a:pt x="43" y="97"/>
                </a:cubicBezTo>
                <a:cubicBezTo>
                  <a:pt x="33" y="97"/>
                  <a:pt x="24" y="94"/>
                  <a:pt x="17" y="86"/>
                </a:cubicBezTo>
                <a:cubicBezTo>
                  <a:pt x="10" y="79"/>
                  <a:pt x="6" y="71"/>
                  <a:pt x="6" y="61"/>
                </a:cubicBezTo>
                <a:cubicBezTo>
                  <a:pt x="6" y="31"/>
                  <a:pt x="6" y="31"/>
                  <a:pt x="6" y="31"/>
                </a:cubicBezTo>
                <a:cubicBezTo>
                  <a:pt x="0" y="25"/>
                  <a:pt x="0" y="25"/>
                  <a:pt x="0" y="25"/>
                </a:cubicBezTo>
                <a:cubicBezTo>
                  <a:pt x="3" y="12"/>
                  <a:pt x="3" y="12"/>
                  <a:pt x="3" y="12"/>
                </a:cubicBezTo>
                <a:cubicBezTo>
                  <a:pt x="49" y="12"/>
                  <a:pt x="49" y="12"/>
                  <a:pt x="49" y="12"/>
                </a:cubicBezTo>
                <a:cubicBezTo>
                  <a:pt x="52" y="0"/>
                  <a:pt x="52" y="0"/>
                  <a:pt x="52" y="0"/>
                </a:cubicBezTo>
                <a:cubicBezTo>
                  <a:pt x="142" y="0"/>
                  <a:pt x="142" y="0"/>
                  <a:pt x="142" y="0"/>
                </a:cubicBezTo>
                <a:cubicBezTo>
                  <a:pt x="145" y="18"/>
                  <a:pt x="145" y="18"/>
                  <a:pt x="145" y="18"/>
                </a:cubicBezTo>
                <a:cubicBezTo>
                  <a:pt x="139" y="21"/>
                  <a:pt x="139" y="21"/>
                  <a:pt x="139" y="21"/>
                </a:cubicBezTo>
                <a:cubicBezTo>
                  <a:pt x="139" y="97"/>
                  <a:pt x="139" y="97"/>
                  <a:pt x="139" y="97"/>
                </a:cubicBezTo>
                <a:lnTo>
                  <a:pt x="151" y="115"/>
                </a:lnTo>
                <a:close/>
                <a:moveTo>
                  <a:pt x="55" y="73"/>
                </a:moveTo>
                <a:cubicBezTo>
                  <a:pt x="55" y="37"/>
                  <a:pt x="55" y="37"/>
                  <a:pt x="55" y="37"/>
                </a:cubicBezTo>
                <a:cubicBezTo>
                  <a:pt x="30" y="37"/>
                  <a:pt x="30" y="37"/>
                  <a:pt x="30" y="37"/>
                </a:cubicBezTo>
                <a:cubicBezTo>
                  <a:pt x="30" y="61"/>
                  <a:pt x="30" y="61"/>
                  <a:pt x="30" y="61"/>
                </a:cubicBezTo>
                <a:cubicBezTo>
                  <a:pt x="30" y="64"/>
                  <a:pt x="32" y="67"/>
                  <a:pt x="34" y="69"/>
                </a:cubicBezTo>
                <a:cubicBezTo>
                  <a:pt x="36" y="72"/>
                  <a:pt x="39" y="73"/>
                  <a:pt x="43" y="73"/>
                </a:cubicBezTo>
                <a:lnTo>
                  <a:pt x="55" y="73"/>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2" name="Freeform 370"/>
          <p:cNvSpPr>
            <a:spLocks noEditPoints="1"/>
          </p:cNvSpPr>
          <p:nvPr/>
        </p:nvSpPr>
        <p:spPr bwMode="auto">
          <a:xfrm>
            <a:off x="4787692" y="5709491"/>
            <a:ext cx="276571" cy="175018"/>
          </a:xfrm>
          <a:custGeom>
            <a:avLst/>
            <a:gdLst>
              <a:gd name="T0" fmla="*/ 0 w 194"/>
              <a:gd name="T1" fmla="*/ 0 h 122"/>
              <a:gd name="T2" fmla="*/ 56 w 194"/>
              <a:gd name="T3" fmla="*/ 0 h 122"/>
              <a:gd name="T4" fmla="*/ 71 w 194"/>
              <a:gd name="T5" fmla="*/ 2 h 122"/>
              <a:gd name="T6" fmla="*/ 83 w 194"/>
              <a:gd name="T7" fmla="*/ 6 h 122"/>
              <a:gd name="T8" fmla="*/ 91 w 194"/>
              <a:gd name="T9" fmla="*/ 15 h 122"/>
              <a:gd name="T10" fmla="*/ 94 w 194"/>
              <a:gd name="T11" fmla="*/ 30 h 122"/>
              <a:gd name="T12" fmla="*/ 78 w 194"/>
              <a:gd name="T13" fmla="*/ 55 h 122"/>
              <a:gd name="T14" fmla="*/ 94 w 194"/>
              <a:gd name="T15" fmla="*/ 65 h 122"/>
              <a:gd name="T16" fmla="*/ 100 w 194"/>
              <a:gd name="T17" fmla="*/ 85 h 122"/>
              <a:gd name="T18" fmla="*/ 98 w 194"/>
              <a:gd name="T19" fmla="*/ 98 h 122"/>
              <a:gd name="T20" fmla="*/ 91 w 194"/>
              <a:gd name="T21" fmla="*/ 107 h 122"/>
              <a:gd name="T22" fmla="*/ 82 w 194"/>
              <a:gd name="T23" fmla="*/ 114 h 122"/>
              <a:gd name="T24" fmla="*/ 71 w 194"/>
              <a:gd name="T25" fmla="*/ 118 h 122"/>
              <a:gd name="T26" fmla="*/ 58 w 194"/>
              <a:gd name="T27" fmla="*/ 119 h 122"/>
              <a:gd name="T28" fmla="*/ 0 w 194"/>
              <a:gd name="T29" fmla="*/ 119 h 122"/>
              <a:gd name="T30" fmla="*/ 0 w 194"/>
              <a:gd name="T31" fmla="*/ 0 h 122"/>
              <a:gd name="T32" fmla="*/ 26 w 194"/>
              <a:gd name="T33" fmla="*/ 48 h 122"/>
              <a:gd name="T34" fmla="*/ 53 w 194"/>
              <a:gd name="T35" fmla="*/ 48 h 122"/>
              <a:gd name="T36" fmla="*/ 65 w 194"/>
              <a:gd name="T37" fmla="*/ 45 h 122"/>
              <a:gd name="T38" fmla="*/ 69 w 194"/>
              <a:gd name="T39" fmla="*/ 34 h 122"/>
              <a:gd name="T40" fmla="*/ 51 w 194"/>
              <a:gd name="T41" fmla="*/ 21 h 122"/>
              <a:gd name="T42" fmla="*/ 26 w 194"/>
              <a:gd name="T43" fmla="*/ 21 h 122"/>
              <a:gd name="T44" fmla="*/ 26 w 194"/>
              <a:gd name="T45" fmla="*/ 48 h 122"/>
              <a:gd name="T46" fmla="*/ 26 w 194"/>
              <a:gd name="T47" fmla="*/ 99 h 122"/>
              <a:gd name="T48" fmla="*/ 54 w 194"/>
              <a:gd name="T49" fmla="*/ 99 h 122"/>
              <a:gd name="T50" fmla="*/ 74 w 194"/>
              <a:gd name="T51" fmla="*/ 83 h 122"/>
              <a:gd name="T52" fmla="*/ 55 w 194"/>
              <a:gd name="T53" fmla="*/ 66 h 122"/>
              <a:gd name="T54" fmla="*/ 26 w 194"/>
              <a:gd name="T55" fmla="*/ 66 h 122"/>
              <a:gd name="T56" fmla="*/ 26 w 194"/>
              <a:gd name="T57" fmla="*/ 99 h 122"/>
              <a:gd name="T58" fmla="*/ 153 w 194"/>
              <a:gd name="T59" fmla="*/ 104 h 122"/>
              <a:gd name="T60" fmla="*/ 164 w 194"/>
              <a:gd name="T61" fmla="*/ 101 h 122"/>
              <a:gd name="T62" fmla="*/ 171 w 194"/>
              <a:gd name="T63" fmla="*/ 93 h 122"/>
              <a:gd name="T64" fmla="*/ 192 w 194"/>
              <a:gd name="T65" fmla="*/ 93 h 122"/>
              <a:gd name="T66" fmla="*/ 152 w 194"/>
              <a:gd name="T67" fmla="*/ 122 h 122"/>
              <a:gd name="T68" fmla="*/ 120 w 194"/>
              <a:gd name="T69" fmla="*/ 109 h 122"/>
              <a:gd name="T70" fmla="*/ 108 w 194"/>
              <a:gd name="T71" fmla="*/ 76 h 122"/>
              <a:gd name="T72" fmla="*/ 120 w 194"/>
              <a:gd name="T73" fmla="*/ 44 h 122"/>
              <a:gd name="T74" fmla="*/ 152 w 194"/>
              <a:gd name="T75" fmla="*/ 31 h 122"/>
              <a:gd name="T76" fmla="*/ 175 w 194"/>
              <a:gd name="T77" fmla="*/ 37 h 122"/>
              <a:gd name="T78" fmla="*/ 189 w 194"/>
              <a:gd name="T79" fmla="*/ 54 h 122"/>
              <a:gd name="T80" fmla="*/ 194 w 194"/>
              <a:gd name="T81" fmla="*/ 77 h 122"/>
              <a:gd name="T82" fmla="*/ 194 w 194"/>
              <a:gd name="T83" fmla="*/ 82 h 122"/>
              <a:gd name="T84" fmla="*/ 131 w 194"/>
              <a:gd name="T85" fmla="*/ 82 h 122"/>
              <a:gd name="T86" fmla="*/ 137 w 194"/>
              <a:gd name="T87" fmla="*/ 98 h 122"/>
              <a:gd name="T88" fmla="*/ 153 w 194"/>
              <a:gd name="T89" fmla="*/ 104 h 122"/>
              <a:gd name="T90" fmla="*/ 175 w 194"/>
              <a:gd name="T91" fmla="*/ 8 h 122"/>
              <a:gd name="T92" fmla="*/ 127 w 194"/>
              <a:gd name="T93" fmla="*/ 8 h 122"/>
              <a:gd name="T94" fmla="*/ 127 w 194"/>
              <a:gd name="T95" fmla="*/ 20 h 122"/>
              <a:gd name="T96" fmla="*/ 175 w 194"/>
              <a:gd name="T97" fmla="*/ 20 h 122"/>
              <a:gd name="T98" fmla="*/ 175 w 194"/>
              <a:gd name="T99" fmla="*/ 8 h 122"/>
              <a:gd name="T100" fmla="*/ 151 w 194"/>
              <a:gd name="T101" fmla="*/ 49 h 122"/>
              <a:gd name="T102" fmla="*/ 137 w 194"/>
              <a:gd name="T103" fmla="*/ 53 h 122"/>
              <a:gd name="T104" fmla="*/ 131 w 194"/>
              <a:gd name="T105" fmla="*/ 67 h 122"/>
              <a:gd name="T106" fmla="*/ 170 w 194"/>
              <a:gd name="T107" fmla="*/ 67 h 122"/>
              <a:gd name="T108" fmla="*/ 151 w 194"/>
              <a:gd name="T109" fmla="*/ 4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4" h="122">
                <a:moveTo>
                  <a:pt x="0" y="0"/>
                </a:moveTo>
                <a:cubicBezTo>
                  <a:pt x="56" y="0"/>
                  <a:pt x="56" y="0"/>
                  <a:pt x="56" y="0"/>
                </a:cubicBezTo>
                <a:cubicBezTo>
                  <a:pt x="62" y="0"/>
                  <a:pt x="67" y="1"/>
                  <a:pt x="71" y="2"/>
                </a:cubicBezTo>
                <a:cubicBezTo>
                  <a:pt x="75" y="2"/>
                  <a:pt x="79" y="4"/>
                  <a:pt x="83" y="6"/>
                </a:cubicBezTo>
                <a:cubicBezTo>
                  <a:pt x="87" y="8"/>
                  <a:pt x="89" y="11"/>
                  <a:pt x="91" y="15"/>
                </a:cubicBezTo>
                <a:cubicBezTo>
                  <a:pt x="93" y="19"/>
                  <a:pt x="94" y="24"/>
                  <a:pt x="94" y="30"/>
                </a:cubicBezTo>
                <a:cubicBezTo>
                  <a:pt x="94" y="41"/>
                  <a:pt x="89" y="49"/>
                  <a:pt x="78" y="55"/>
                </a:cubicBezTo>
                <a:cubicBezTo>
                  <a:pt x="85" y="57"/>
                  <a:pt x="91" y="60"/>
                  <a:pt x="94" y="65"/>
                </a:cubicBezTo>
                <a:cubicBezTo>
                  <a:pt x="98" y="71"/>
                  <a:pt x="100" y="77"/>
                  <a:pt x="100" y="85"/>
                </a:cubicBezTo>
                <a:cubicBezTo>
                  <a:pt x="100" y="89"/>
                  <a:pt x="99" y="94"/>
                  <a:pt x="98" y="98"/>
                </a:cubicBezTo>
                <a:cubicBezTo>
                  <a:pt x="96" y="102"/>
                  <a:pt x="94" y="105"/>
                  <a:pt x="91" y="107"/>
                </a:cubicBezTo>
                <a:cubicBezTo>
                  <a:pt x="89" y="110"/>
                  <a:pt x="86" y="112"/>
                  <a:pt x="82" y="114"/>
                </a:cubicBezTo>
                <a:cubicBezTo>
                  <a:pt x="78" y="116"/>
                  <a:pt x="75" y="117"/>
                  <a:pt x="71" y="118"/>
                </a:cubicBezTo>
                <a:cubicBezTo>
                  <a:pt x="67" y="119"/>
                  <a:pt x="62" y="119"/>
                  <a:pt x="58" y="119"/>
                </a:cubicBezTo>
                <a:cubicBezTo>
                  <a:pt x="0" y="119"/>
                  <a:pt x="0" y="119"/>
                  <a:pt x="0" y="119"/>
                </a:cubicBezTo>
                <a:lnTo>
                  <a:pt x="0" y="0"/>
                </a:lnTo>
                <a:close/>
                <a:moveTo>
                  <a:pt x="26" y="48"/>
                </a:moveTo>
                <a:cubicBezTo>
                  <a:pt x="53" y="48"/>
                  <a:pt x="53" y="48"/>
                  <a:pt x="53" y="48"/>
                </a:cubicBezTo>
                <a:cubicBezTo>
                  <a:pt x="58" y="48"/>
                  <a:pt x="62" y="47"/>
                  <a:pt x="65" y="45"/>
                </a:cubicBezTo>
                <a:cubicBezTo>
                  <a:pt x="67" y="43"/>
                  <a:pt x="69" y="39"/>
                  <a:pt x="69" y="34"/>
                </a:cubicBezTo>
                <a:cubicBezTo>
                  <a:pt x="69" y="25"/>
                  <a:pt x="63" y="21"/>
                  <a:pt x="51" y="21"/>
                </a:cubicBezTo>
                <a:cubicBezTo>
                  <a:pt x="26" y="21"/>
                  <a:pt x="26" y="21"/>
                  <a:pt x="26" y="21"/>
                </a:cubicBezTo>
                <a:lnTo>
                  <a:pt x="26" y="48"/>
                </a:lnTo>
                <a:close/>
                <a:moveTo>
                  <a:pt x="26" y="99"/>
                </a:moveTo>
                <a:cubicBezTo>
                  <a:pt x="54" y="99"/>
                  <a:pt x="54" y="99"/>
                  <a:pt x="54" y="99"/>
                </a:cubicBezTo>
                <a:cubicBezTo>
                  <a:pt x="67" y="99"/>
                  <a:pt x="74" y="94"/>
                  <a:pt x="74" y="83"/>
                </a:cubicBezTo>
                <a:cubicBezTo>
                  <a:pt x="74" y="72"/>
                  <a:pt x="67" y="66"/>
                  <a:pt x="55" y="66"/>
                </a:cubicBezTo>
                <a:cubicBezTo>
                  <a:pt x="26" y="66"/>
                  <a:pt x="26" y="66"/>
                  <a:pt x="26" y="66"/>
                </a:cubicBezTo>
                <a:lnTo>
                  <a:pt x="26" y="99"/>
                </a:lnTo>
                <a:close/>
                <a:moveTo>
                  <a:pt x="153" y="104"/>
                </a:moveTo>
                <a:cubicBezTo>
                  <a:pt x="157" y="104"/>
                  <a:pt x="160" y="103"/>
                  <a:pt x="164" y="101"/>
                </a:cubicBezTo>
                <a:cubicBezTo>
                  <a:pt x="168" y="99"/>
                  <a:pt x="170" y="96"/>
                  <a:pt x="171" y="93"/>
                </a:cubicBezTo>
                <a:cubicBezTo>
                  <a:pt x="192" y="93"/>
                  <a:pt x="192" y="93"/>
                  <a:pt x="192" y="93"/>
                </a:cubicBezTo>
                <a:cubicBezTo>
                  <a:pt x="186" y="112"/>
                  <a:pt x="172" y="122"/>
                  <a:pt x="152" y="122"/>
                </a:cubicBezTo>
                <a:cubicBezTo>
                  <a:pt x="138" y="122"/>
                  <a:pt x="128" y="117"/>
                  <a:pt x="120" y="109"/>
                </a:cubicBezTo>
                <a:cubicBezTo>
                  <a:pt x="112" y="101"/>
                  <a:pt x="108" y="90"/>
                  <a:pt x="108" y="76"/>
                </a:cubicBezTo>
                <a:cubicBezTo>
                  <a:pt x="108" y="63"/>
                  <a:pt x="112" y="52"/>
                  <a:pt x="120" y="44"/>
                </a:cubicBezTo>
                <a:cubicBezTo>
                  <a:pt x="128" y="35"/>
                  <a:pt x="139" y="31"/>
                  <a:pt x="152" y="31"/>
                </a:cubicBezTo>
                <a:cubicBezTo>
                  <a:pt x="161" y="31"/>
                  <a:pt x="168" y="33"/>
                  <a:pt x="175" y="37"/>
                </a:cubicBezTo>
                <a:cubicBezTo>
                  <a:pt x="181" y="41"/>
                  <a:pt x="186" y="47"/>
                  <a:pt x="189" y="54"/>
                </a:cubicBezTo>
                <a:cubicBezTo>
                  <a:pt x="192" y="61"/>
                  <a:pt x="194" y="69"/>
                  <a:pt x="194" y="77"/>
                </a:cubicBezTo>
                <a:cubicBezTo>
                  <a:pt x="194" y="79"/>
                  <a:pt x="194" y="80"/>
                  <a:pt x="194" y="82"/>
                </a:cubicBezTo>
                <a:cubicBezTo>
                  <a:pt x="131" y="82"/>
                  <a:pt x="131" y="82"/>
                  <a:pt x="131" y="82"/>
                </a:cubicBezTo>
                <a:cubicBezTo>
                  <a:pt x="131" y="89"/>
                  <a:pt x="133" y="94"/>
                  <a:pt x="137" y="98"/>
                </a:cubicBezTo>
                <a:cubicBezTo>
                  <a:pt x="140" y="102"/>
                  <a:pt x="146" y="104"/>
                  <a:pt x="153" y="104"/>
                </a:cubicBezTo>
                <a:close/>
                <a:moveTo>
                  <a:pt x="175" y="8"/>
                </a:moveTo>
                <a:cubicBezTo>
                  <a:pt x="127" y="8"/>
                  <a:pt x="127" y="8"/>
                  <a:pt x="127" y="8"/>
                </a:cubicBezTo>
                <a:cubicBezTo>
                  <a:pt x="127" y="20"/>
                  <a:pt x="127" y="20"/>
                  <a:pt x="127" y="20"/>
                </a:cubicBezTo>
                <a:cubicBezTo>
                  <a:pt x="175" y="20"/>
                  <a:pt x="175" y="20"/>
                  <a:pt x="175" y="20"/>
                </a:cubicBezTo>
                <a:lnTo>
                  <a:pt x="175" y="8"/>
                </a:lnTo>
                <a:close/>
                <a:moveTo>
                  <a:pt x="151" y="49"/>
                </a:moveTo>
                <a:cubicBezTo>
                  <a:pt x="145" y="49"/>
                  <a:pt x="141" y="50"/>
                  <a:pt x="137" y="53"/>
                </a:cubicBezTo>
                <a:cubicBezTo>
                  <a:pt x="134" y="57"/>
                  <a:pt x="132" y="61"/>
                  <a:pt x="131" y="67"/>
                </a:cubicBezTo>
                <a:cubicBezTo>
                  <a:pt x="170" y="67"/>
                  <a:pt x="170" y="67"/>
                  <a:pt x="170" y="67"/>
                </a:cubicBezTo>
                <a:cubicBezTo>
                  <a:pt x="169" y="55"/>
                  <a:pt x="163" y="49"/>
                  <a:pt x="151" y="4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3" name="Freeform 371"/>
          <p:cNvSpPr>
            <a:spLocks noEditPoints="1"/>
          </p:cNvSpPr>
          <p:nvPr/>
        </p:nvSpPr>
        <p:spPr bwMode="auto">
          <a:xfrm>
            <a:off x="5196066" y="5674919"/>
            <a:ext cx="224714" cy="244161"/>
          </a:xfrm>
          <a:custGeom>
            <a:avLst/>
            <a:gdLst>
              <a:gd name="T0" fmla="*/ 157 w 157"/>
              <a:gd name="T1" fmla="*/ 133 h 170"/>
              <a:gd name="T2" fmla="*/ 153 w 157"/>
              <a:gd name="T3" fmla="*/ 142 h 170"/>
              <a:gd name="T4" fmla="*/ 145 w 157"/>
              <a:gd name="T5" fmla="*/ 145 h 170"/>
              <a:gd name="T6" fmla="*/ 102 w 157"/>
              <a:gd name="T7" fmla="*/ 145 h 170"/>
              <a:gd name="T8" fmla="*/ 95 w 157"/>
              <a:gd name="T9" fmla="*/ 163 h 170"/>
              <a:gd name="T10" fmla="*/ 78 w 157"/>
              <a:gd name="T11" fmla="*/ 170 h 170"/>
              <a:gd name="T12" fmla="*/ 61 w 157"/>
              <a:gd name="T13" fmla="*/ 163 h 170"/>
              <a:gd name="T14" fmla="*/ 54 w 157"/>
              <a:gd name="T15" fmla="*/ 145 h 170"/>
              <a:gd name="T16" fmla="*/ 12 w 157"/>
              <a:gd name="T17" fmla="*/ 145 h 170"/>
              <a:gd name="T18" fmla="*/ 3 w 157"/>
              <a:gd name="T19" fmla="*/ 142 h 170"/>
              <a:gd name="T20" fmla="*/ 0 w 157"/>
              <a:gd name="T21" fmla="*/ 133 h 170"/>
              <a:gd name="T22" fmla="*/ 8 w 157"/>
              <a:gd name="T23" fmla="*/ 125 h 170"/>
              <a:gd name="T24" fmla="*/ 16 w 157"/>
              <a:gd name="T25" fmla="*/ 114 h 170"/>
              <a:gd name="T26" fmla="*/ 23 w 157"/>
              <a:gd name="T27" fmla="*/ 99 h 170"/>
              <a:gd name="T28" fmla="*/ 28 w 157"/>
              <a:gd name="T29" fmla="*/ 79 h 170"/>
              <a:gd name="T30" fmla="*/ 30 w 157"/>
              <a:gd name="T31" fmla="*/ 55 h 170"/>
              <a:gd name="T32" fmla="*/ 41 w 157"/>
              <a:gd name="T33" fmla="*/ 28 h 170"/>
              <a:gd name="T34" fmla="*/ 70 w 157"/>
              <a:gd name="T35" fmla="*/ 13 h 170"/>
              <a:gd name="T36" fmla="*/ 69 w 157"/>
              <a:gd name="T37" fmla="*/ 9 h 170"/>
              <a:gd name="T38" fmla="*/ 72 w 157"/>
              <a:gd name="T39" fmla="*/ 3 h 170"/>
              <a:gd name="T40" fmla="*/ 78 w 157"/>
              <a:gd name="T41" fmla="*/ 0 h 170"/>
              <a:gd name="T42" fmla="*/ 85 w 157"/>
              <a:gd name="T43" fmla="*/ 3 h 170"/>
              <a:gd name="T44" fmla="*/ 87 w 157"/>
              <a:gd name="T45" fmla="*/ 9 h 170"/>
              <a:gd name="T46" fmla="*/ 87 w 157"/>
              <a:gd name="T47" fmla="*/ 13 h 170"/>
              <a:gd name="T48" fmla="*/ 116 w 157"/>
              <a:gd name="T49" fmla="*/ 28 h 170"/>
              <a:gd name="T50" fmla="*/ 127 w 157"/>
              <a:gd name="T51" fmla="*/ 55 h 170"/>
              <a:gd name="T52" fmla="*/ 128 w 157"/>
              <a:gd name="T53" fmla="*/ 79 h 170"/>
              <a:gd name="T54" fmla="*/ 133 w 157"/>
              <a:gd name="T55" fmla="*/ 99 h 170"/>
              <a:gd name="T56" fmla="*/ 140 w 157"/>
              <a:gd name="T57" fmla="*/ 114 h 170"/>
              <a:gd name="T58" fmla="*/ 148 w 157"/>
              <a:gd name="T59" fmla="*/ 125 h 170"/>
              <a:gd name="T60" fmla="*/ 157 w 157"/>
              <a:gd name="T61" fmla="*/ 133 h 170"/>
              <a:gd name="T62" fmla="*/ 80 w 157"/>
              <a:gd name="T63" fmla="*/ 161 h 170"/>
              <a:gd name="T64" fmla="*/ 78 w 157"/>
              <a:gd name="T65" fmla="*/ 159 h 170"/>
              <a:gd name="T66" fmla="*/ 69 w 157"/>
              <a:gd name="T67" fmla="*/ 155 h 170"/>
              <a:gd name="T68" fmla="*/ 65 w 157"/>
              <a:gd name="T69" fmla="*/ 145 h 170"/>
              <a:gd name="T70" fmla="*/ 63 w 157"/>
              <a:gd name="T71" fmla="*/ 144 h 170"/>
              <a:gd name="T72" fmla="*/ 62 w 157"/>
              <a:gd name="T73" fmla="*/ 145 h 170"/>
              <a:gd name="T74" fmla="*/ 66 w 157"/>
              <a:gd name="T75" fmla="*/ 157 h 170"/>
              <a:gd name="T76" fmla="*/ 78 w 157"/>
              <a:gd name="T77" fmla="*/ 162 h 170"/>
              <a:gd name="T78" fmla="*/ 80 w 157"/>
              <a:gd name="T79"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7" h="170">
                <a:moveTo>
                  <a:pt x="157" y="133"/>
                </a:moveTo>
                <a:cubicBezTo>
                  <a:pt x="157" y="137"/>
                  <a:pt x="156" y="139"/>
                  <a:pt x="153" y="142"/>
                </a:cubicBezTo>
                <a:cubicBezTo>
                  <a:pt x="151" y="144"/>
                  <a:pt x="148" y="145"/>
                  <a:pt x="145" y="145"/>
                </a:cubicBezTo>
                <a:cubicBezTo>
                  <a:pt x="102" y="145"/>
                  <a:pt x="102" y="145"/>
                  <a:pt x="102" y="145"/>
                </a:cubicBezTo>
                <a:cubicBezTo>
                  <a:pt x="102" y="152"/>
                  <a:pt x="100" y="158"/>
                  <a:pt x="95" y="163"/>
                </a:cubicBezTo>
                <a:cubicBezTo>
                  <a:pt x="91" y="167"/>
                  <a:pt x="85" y="170"/>
                  <a:pt x="78" y="170"/>
                </a:cubicBezTo>
                <a:cubicBezTo>
                  <a:pt x="72" y="170"/>
                  <a:pt x="66" y="167"/>
                  <a:pt x="61" y="163"/>
                </a:cubicBezTo>
                <a:cubicBezTo>
                  <a:pt x="56" y="158"/>
                  <a:pt x="54" y="152"/>
                  <a:pt x="54" y="145"/>
                </a:cubicBezTo>
                <a:cubicBezTo>
                  <a:pt x="12" y="145"/>
                  <a:pt x="12" y="145"/>
                  <a:pt x="12" y="145"/>
                </a:cubicBezTo>
                <a:cubicBezTo>
                  <a:pt x="8" y="145"/>
                  <a:pt x="6" y="144"/>
                  <a:pt x="3" y="142"/>
                </a:cubicBezTo>
                <a:cubicBezTo>
                  <a:pt x="1" y="139"/>
                  <a:pt x="0" y="137"/>
                  <a:pt x="0" y="133"/>
                </a:cubicBezTo>
                <a:cubicBezTo>
                  <a:pt x="3" y="131"/>
                  <a:pt x="6" y="128"/>
                  <a:pt x="8" y="125"/>
                </a:cubicBezTo>
                <a:cubicBezTo>
                  <a:pt x="11" y="122"/>
                  <a:pt x="13" y="118"/>
                  <a:pt x="16" y="114"/>
                </a:cubicBezTo>
                <a:cubicBezTo>
                  <a:pt x="19" y="109"/>
                  <a:pt x="21" y="104"/>
                  <a:pt x="23" y="99"/>
                </a:cubicBezTo>
                <a:cubicBezTo>
                  <a:pt x="25" y="93"/>
                  <a:pt x="27" y="87"/>
                  <a:pt x="28" y="79"/>
                </a:cubicBezTo>
                <a:cubicBezTo>
                  <a:pt x="29" y="72"/>
                  <a:pt x="30" y="63"/>
                  <a:pt x="30" y="55"/>
                </a:cubicBezTo>
                <a:cubicBezTo>
                  <a:pt x="30" y="45"/>
                  <a:pt x="34" y="36"/>
                  <a:pt x="41" y="28"/>
                </a:cubicBezTo>
                <a:cubicBezTo>
                  <a:pt x="48" y="20"/>
                  <a:pt x="58" y="15"/>
                  <a:pt x="70" y="13"/>
                </a:cubicBezTo>
                <a:cubicBezTo>
                  <a:pt x="69" y="12"/>
                  <a:pt x="69" y="11"/>
                  <a:pt x="69" y="9"/>
                </a:cubicBezTo>
                <a:cubicBezTo>
                  <a:pt x="69" y="7"/>
                  <a:pt x="70" y="5"/>
                  <a:pt x="72" y="3"/>
                </a:cubicBezTo>
                <a:cubicBezTo>
                  <a:pt x="74" y="1"/>
                  <a:pt x="76" y="0"/>
                  <a:pt x="78" y="0"/>
                </a:cubicBezTo>
                <a:cubicBezTo>
                  <a:pt x="81" y="0"/>
                  <a:pt x="83" y="1"/>
                  <a:pt x="85" y="3"/>
                </a:cubicBezTo>
                <a:cubicBezTo>
                  <a:pt x="86" y="5"/>
                  <a:pt x="87" y="7"/>
                  <a:pt x="87" y="9"/>
                </a:cubicBezTo>
                <a:cubicBezTo>
                  <a:pt x="87" y="11"/>
                  <a:pt x="87" y="12"/>
                  <a:pt x="87" y="13"/>
                </a:cubicBezTo>
                <a:cubicBezTo>
                  <a:pt x="99" y="15"/>
                  <a:pt x="108" y="20"/>
                  <a:pt x="116" y="28"/>
                </a:cubicBezTo>
                <a:cubicBezTo>
                  <a:pt x="123" y="36"/>
                  <a:pt x="127" y="45"/>
                  <a:pt x="127" y="55"/>
                </a:cubicBezTo>
                <a:cubicBezTo>
                  <a:pt x="127" y="63"/>
                  <a:pt x="127" y="72"/>
                  <a:pt x="128" y="79"/>
                </a:cubicBezTo>
                <a:cubicBezTo>
                  <a:pt x="130" y="87"/>
                  <a:pt x="131" y="93"/>
                  <a:pt x="133" y="99"/>
                </a:cubicBezTo>
                <a:cubicBezTo>
                  <a:pt x="135" y="104"/>
                  <a:pt x="137" y="109"/>
                  <a:pt x="140" y="114"/>
                </a:cubicBezTo>
                <a:cubicBezTo>
                  <a:pt x="143" y="118"/>
                  <a:pt x="146" y="122"/>
                  <a:pt x="148" y="125"/>
                </a:cubicBezTo>
                <a:cubicBezTo>
                  <a:pt x="151" y="128"/>
                  <a:pt x="154" y="131"/>
                  <a:pt x="157" y="133"/>
                </a:cubicBezTo>
                <a:close/>
                <a:moveTo>
                  <a:pt x="80" y="161"/>
                </a:moveTo>
                <a:cubicBezTo>
                  <a:pt x="80" y="160"/>
                  <a:pt x="79" y="159"/>
                  <a:pt x="78" y="159"/>
                </a:cubicBezTo>
                <a:cubicBezTo>
                  <a:pt x="75" y="159"/>
                  <a:pt x="71" y="158"/>
                  <a:pt x="69" y="155"/>
                </a:cubicBezTo>
                <a:cubicBezTo>
                  <a:pt x="66" y="152"/>
                  <a:pt x="65" y="149"/>
                  <a:pt x="65" y="145"/>
                </a:cubicBezTo>
                <a:cubicBezTo>
                  <a:pt x="65" y="144"/>
                  <a:pt x="64" y="144"/>
                  <a:pt x="63" y="144"/>
                </a:cubicBezTo>
                <a:cubicBezTo>
                  <a:pt x="62" y="144"/>
                  <a:pt x="62" y="144"/>
                  <a:pt x="62" y="145"/>
                </a:cubicBezTo>
                <a:cubicBezTo>
                  <a:pt x="62" y="150"/>
                  <a:pt x="63" y="154"/>
                  <a:pt x="66" y="157"/>
                </a:cubicBezTo>
                <a:cubicBezTo>
                  <a:pt x="70" y="160"/>
                  <a:pt x="74" y="162"/>
                  <a:pt x="78" y="162"/>
                </a:cubicBezTo>
                <a:cubicBezTo>
                  <a:pt x="79" y="162"/>
                  <a:pt x="80" y="162"/>
                  <a:pt x="80" y="1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4" name="Freeform 372"/>
          <p:cNvSpPr>
            <a:spLocks noEditPoints="1"/>
          </p:cNvSpPr>
          <p:nvPr/>
        </p:nvSpPr>
        <p:spPr bwMode="auto">
          <a:xfrm>
            <a:off x="5559066" y="5674919"/>
            <a:ext cx="224714" cy="244161"/>
          </a:xfrm>
          <a:custGeom>
            <a:avLst/>
            <a:gdLst>
              <a:gd name="T0" fmla="*/ 157 w 157"/>
              <a:gd name="T1" fmla="*/ 133 h 170"/>
              <a:gd name="T2" fmla="*/ 153 w 157"/>
              <a:gd name="T3" fmla="*/ 142 h 170"/>
              <a:gd name="T4" fmla="*/ 145 w 157"/>
              <a:gd name="T5" fmla="*/ 145 h 170"/>
              <a:gd name="T6" fmla="*/ 103 w 157"/>
              <a:gd name="T7" fmla="*/ 145 h 170"/>
              <a:gd name="T8" fmla="*/ 96 w 157"/>
              <a:gd name="T9" fmla="*/ 163 h 170"/>
              <a:gd name="T10" fmla="*/ 78 w 157"/>
              <a:gd name="T11" fmla="*/ 170 h 170"/>
              <a:gd name="T12" fmla="*/ 61 w 157"/>
              <a:gd name="T13" fmla="*/ 163 h 170"/>
              <a:gd name="T14" fmla="*/ 54 w 157"/>
              <a:gd name="T15" fmla="*/ 145 h 170"/>
              <a:gd name="T16" fmla="*/ 12 w 157"/>
              <a:gd name="T17" fmla="*/ 145 h 170"/>
              <a:gd name="T18" fmla="*/ 3 w 157"/>
              <a:gd name="T19" fmla="*/ 142 h 170"/>
              <a:gd name="T20" fmla="*/ 0 w 157"/>
              <a:gd name="T21" fmla="*/ 133 h 170"/>
              <a:gd name="T22" fmla="*/ 8 w 157"/>
              <a:gd name="T23" fmla="*/ 125 h 170"/>
              <a:gd name="T24" fmla="*/ 16 w 157"/>
              <a:gd name="T25" fmla="*/ 114 h 170"/>
              <a:gd name="T26" fmla="*/ 23 w 157"/>
              <a:gd name="T27" fmla="*/ 99 h 170"/>
              <a:gd name="T28" fmla="*/ 28 w 157"/>
              <a:gd name="T29" fmla="*/ 79 h 170"/>
              <a:gd name="T30" fmla="*/ 30 w 157"/>
              <a:gd name="T31" fmla="*/ 55 h 170"/>
              <a:gd name="T32" fmla="*/ 41 w 157"/>
              <a:gd name="T33" fmla="*/ 28 h 170"/>
              <a:gd name="T34" fmla="*/ 70 w 157"/>
              <a:gd name="T35" fmla="*/ 13 h 170"/>
              <a:gd name="T36" fmla="*/ 69 w 157"/>
              <a:gd name="T37" fmla="*/ 9 h 170"/>
              <a:gd name="T38" fmla="*/ 72 w 157"/>
              <a:gd name="T39" fmla="*/ 3 h 170"/>
              <a:gd name="T40" fmla="*/ 78 w 157"/>
              <a:gd name="T41" fmla="*/ 0 h 170"/>
              <a:gd name="T42" fmla="*/ 85 w 157"/>
              <a:gd name="T43" fmla="*/ 3 h 170"/>
              <a:gd name="T44" fmla="*/ 87 w 157"/>
              <a:gd name="T45" fmla="*/ 9 h 170"/>
              <a:gd name="T46" fmla="*/ 87 w 157"/>
              <a:gd name="T47" fmla="*/ 13 h 170"/>
              <a:gd name="T48" fmla="*/ 116 w 157"/>
              <a:gd name="T49" fmla="*/ 28 h 170"/>
              <a:gd name="T50" fmla="*/ 127 w 157"/>
              <a:gd name="T51" fmla="*/ 55 h 170"/>
              <a:gd name="T52" fmla="*/ 129 w 157"/>
              <a:gd name="T53" fmla="*/ 79 h 170"/>
              <a:gd name="T54" fmla="*/ 133 w 157"/>
              <a:gd name="T55" fmla="*/ 99 h 170"/>
              <a:gd name="T56" fmla="*/ 140 w 157"/>
              <a:gd name="T57" fmla="*/ 114 h 170"/>
              <a:gd name="T58" fmla="*/ 148 w 157"/>
              <a:gd name="T59" fmla="*/ 125 h 170"/>
              <a:gd name="T60" fmla="*/ 157 w 157"/>
              <a:gd name="T61" fmla="*/ 133 h 170"/>
              <a:gd name="T62" fmla="*/ 17 w 157"/>
              <a:gd name="T63" fmla="*/ 133 h 170"/>
              <a:gd name="T64" fmla="*/ 140 w 157"/>
              <a:gd name="T65" fmla="*/ 133 h 170"/>
              <a:gd name="T66" fmla="*/ 115 w 157"/>
              <a:gd name="T67" fmla="*/ 55 h 170"/>
              <a:gd name="T68" fmla="*/ 112 w 157"/>
              <a:gd name="T69" fmla="*/ 45 h 170"/>
              <a:gd name="T70" fmla="*/ 106 w 157"/>
              <a:gd name="T71" fmla="*/ 35 h 170"/>
              <a:gd name="T72" fmla="*/ 94 w 157"/>
              <a:gd name="T73" fmla="*/ 27 h 170"/>
              <a:gd name="T74" fmla="*/ 78 w 157"/>
              <a:gd name="T75" fmla="*/ 24 h 170"/>
              <a:gd name="T76" fmla="*/ 62 w 157"/>
              <a:gd name="T77" fmla="*/ 27 h 170"/>
              <a:gd name="T78" fmla="*/ 51 w 157"/>
              <a:gd name="T79" fmla="*/ 35 h 170"/>
              <a:gd name="T80" fmla="*/ 44 w 157"/>
              <a:gd name="T81" fmla="*/ 45 h 170"/>
              <a:gd name="T82" fmla="*/ 42 w 157"/>
              <a:gd name="T83" fmla="*/ 55 h 170"/>
              <a:gd name="T84" fmla="*/ 17 w 157"/>
              <a:gd name="T85" fmla="*/ 133 h 170"/>
              <a:gd name="T86" fmla="*/ 80 w 157"/>
              <a:gd name="T87" fmla="*/ 161 h 170"/>
              <a:gd name="T88" fmla="*/ 78 w 157"/>
              <a:gd name="T89" fmla="*/ 159 h 170"/>
              <a:gd name="T90" fmla="*/ 69 w 157"/>
              <a:gd name="T91" fmla="*/ 155 h 170"/>
              <a:gd name="T92" fmla="*/ 65 w 157"/>
              <a:gd name="T93" fmla="*/ 145 h 170"/>
              <a:gd name="T94" fmla="*/ 63 w 157"/>
              <a:gd name="T95" fmla="*/ 144 h 170"/>
              <a:gd name="T96" fmla="*/ 62 w 157"/>
              <a:gd name="T97" fmla="*/ 145 h 170"/>
              <a:gd name="T98" fmla="*/ 67 w 157"/>
              <a:gd name="T99" fmla="*/ 157 h 170"/>
              <a:gd name="T100" fmla="*/ 78 w 157"/>
              <a:gd name="T101" fmla="*/ 162 h 170"/>
              <a:gd name="T102" fmla="*/ 80 w 157"/>
              <a:gd name="T10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170">
                <a:moveTo>
                  <a:pt x="157" y="133"/>
                </a:moveTo>
                <a:cubicBezTo>
                  <a:pt x="157" y="137"/>
                  <a:pt x="156" y="139"/>
                  <a:pt x="153" y="142"/>
                </a:cubicBezTo>
                <a:cubicBezTo>
                  <a:pt x="151" y="144"/>
                  <a:pt x="148" y="145"/>
                  <a:pt x="145" y="145"/>
                </a:cubicBezTo>
                <a:cubicBezTo>
                  <a:pt x="103" y="145"/>
                  <a:pt x="103" y="145"/>
                  <a:pt x="103" y="145"/>
                </a:cubicBezTo>
                <a:cubicBezTo>
                  <a:pt x="103" y="152"/>
                  <a:pt x="100" y="158"/>
                  <a:pt x="96" y="163"/>
                </a:cubicBezTo>
                <a:cubicBezTo>
                  <a:pt x="91" y="167"/>
                  <a:pt x="85" y="170"/>
                  <a:pt x="78" y="170"/>
                </a:cubicBezTo>
                <a:cubicBezTo>
                  <a:pt x="72" y="170"/>
                  <a:pt x="66" y="167"/>
                  <a:pt x="61" y="163"/>
                </a:cubicBezTo>
                <a:cubicBezTo>
                  <a:pt x="57" y="158"/>
                  <a:pt x="54" y="152"/>
                  <a:pt x="54" y="145"/>
                </a:cubicBezTo>
                <a:cubicBezTo>
                  <a:pt x="12" y="145"/>
                  <a:pt x="12" y="145"/>
                  <a:pt x="12" y="145"/>
                </a:cubicBezTo>
                <a:cubicBezTo>
                  <a:pt x="9" y="145"/>
                  <a:pt x="6" y="144"/>
                  <a:pt x="3" y="142"/>
                </a:cubicBezTo>
                <a:cubicBezTo>
                  <a:pt x="1" y="139"/>
                  <a:pt x="0" y="137"/>
                  <a:pt x="0" y="133"/>
                </a:cubicBezTo>
                <a:cubicBezTo>
                  <a:pt x="3" y="131"/>
                  <a:pt x="6" y="128"/>
                  <a:pt x="8" y="125"/>
                </a:cubicBezTo>
                <a:cubicBezTo>
                  <a:pt x="11" y="122"/>
                  <a:pt x="14" y="118"/>
                  <a:pt x="16" y="114"/>
                </a:cubicBezTo>
                <a:cubicBezTo>
                  <a:pt x="19" y="109"/>
                  <a:pt x="21" y="104"/>
                  <a:pt x="23" y="99"/>
                </a:cubicBezTo>
                <a:cubicBezTo>
                  <a:pt x="25" y="93"/>
                  <a:pt x="27" y="87"/>
                  <a:pt x="28" y="79"/>
                </a:cubicBezTo>
                <a:cubicBezTo>
                  <a:pt x="29" y="72"/>
                  <a:pt x="30" y="63"/>
                  <a:pt x="30" y="55"/>
                </a:cubicBezTo>
                <a:cubicBezTo>
                  <a:pt x="30" y="45"/>
                  <a:pt x="34" y="36"/>
                  <a:pt x="41" y="28"/>
                </a:cubicBezTo>
                <a:cubicBezTo>
                  <a:pt x="48" y="20"/>
                  <a:pt x="58" y="15"/>
                  <a:pt x="70" y="13"/>
                </a:cubicBezTo>
                <a:cubicBezTo>
                  <a:pt x="70" y="12"/>
                  <a:pt x="69" y="11"/>
                  <a:pt x="69" y="9"/>
                </a:cubicBezTo>
                <a:cubicBezTo>
                  <a:pt x="69" y="7"/>
                  <a:pt x="70" y="5"/>
                  <a:pt x="72" y="3"/>
                </a:cubicBezTo>
                <a:cubicBezTo>
                  <a:pt x="74" y="1"/>
                  <a:pt x="76" y="0"/>
                  <a:pt x="78" y="0"/>
                </a:cubicBezTo>
                <a:cubicBezTo>
                  <a:pt x="81" y="0"/>
                  <a:pt x="83" y="1"/>
                  <a:pt x="85" y="3"/>
                </a:cubicBezTo>
                <a:cubicBezTo>
                  <a:pt x="87" y="5"/>
                  <a:pt x="87" y="7"/>
                  <a:pt x="87" y="9"/>
                </a:cubicBezTo>
                <a:cubicBezTo>
                  <a:pt x="87" y="11"/>
                  <a:pt x="87" y="12"/>
                  <a:pt x="87" y="13"/>
                </a:cubicBezTo>
                <a:cubicBezTo>
                  <a:pt x="99" y="15"/>
                  <a:pt x="108" y="20"/>
                  <a:pt x="116" y="28"/>
                </a:cubicBezTo>
                <a:cubicBezTo>
                  <a:pt x="123" y="36"/>
                  <a:pt x="127" y="45"/>
                  <a:pt x="127" y="55"/>
                </a:cubicBezTo>
                <a:cubicBezTo>
                  <a:pt x="127" y="63"/>
                  <a:pt x="127" y="72"/>
                  <a:pt x="129" y="79"/>
                </a:cubicBezTo>
                <a:cubicBezTo>
                  <a:pt x="130" y="87"/>
                  <a:pt x="131" y="93"/>
                  <a:pt x="133" y="99"/>
                </a:cubicBezTo>
                <a:cubicBezTo>
                  <a:pt x="135" y="104"/>
                  <a:pt x="138" y="109"/>
                  <a:pt x="140" y="114"/>
                </a:cubicBezTo>
                <a:cubicBezTo>
                  <a:pt x="143" y="118"/>
                  <a:pt x="146" y="122"/>
                  <a:pt x="148" y="125"/>
                </a:cubicBezTo>
                <a:cubicBezTo>
                  <a:pt x="151" y="128"/>
                  <a:pt x="154" y="131"/>
                  <a:pt x="157" y="133"/>
                </a:cubicBezTo>
                <a:close/>
                <a:moveTo>
                  <a:pt x="17" y="133"/>
                </a:moveTo>
                <a:cubicBezTo>
                  <a:pt x="140" y="133"/>
                  <a:pt x="140" y="133"/>
                  <a:pt x="140" y="133"/>
                </a:cubicBezTo>
                <a:cubicBezTo>
                  <a:pt x="123" y="114"/>
                  <a:pt x="115" y="88"/>
                  <a:pt x="115" y="55"/>
                </a:cubicBezTo>
                <a:cubicBezTo>
                  <a:pt x="115" y="51"/>
                  <a:pt x="114" y="48"/>
                  <a:pt x="112" y="45"/>
                </a:cubicBezTo>
                <a:cubicBezTo>
                  <a:pt x="111" y="41"/>
                  <a:pt x="109" y="38"/>
                  <a:pt x="106" y="35"/>
                </a:cubicBezTo>
                <a:cubicBezTo>
                  <a:pt x="103" y="32"/>
                  <a:pt x="99" y="29"/>
                  <a:pt x="94" y="27"/>
                </a:cubicBezTo>
                <a:cubicBezTo>
                  <a:pt x="90" y="25"/>
                  <a:pt x="84" y="24"/>
                  <a:pt x="78" y="24"/>
                </a:cubicBezTo>
                <a:cubicBezTo>
                  <a:pt x="73" y="24"/>
                  <a:pt x="67" y="25"/>
                  <a:pt x="62" y="27"/>
                </a:cubicBezTo>
                <a:cubicBezTo>
                  <a:pt x="58" y="29"/>
                  <a:pt x="54" y="32"/>
                  <a:pt x="51" y="35"/>
                </a:cubicBezTo>
                <a:cubicBezTo>
                  <a:pt x="48" y="38"/>
                  <a:pt x="46" y="41"/>
                  <a:pt x="44" y="45"/>
                </a:cubicBezTo>
                <a:cubicBezTo>
                  <a:pt x="43" y="48"/>
                  <a:pt x="42" y="51"/>
                  <a:pt x="42" y="55"/>
                </a:cubicBezTo>
                <a:cubicBezTo>
                  <a:pt x="42" y="88"/>
                  <a:pt x="34" y="114"/>
                  <a:pt x="17" y="133"/>
                </a:cubicBezTo>
                <a:close/>
                <a:moveTo>
                  <a:pt x="80" y="161"/>
                </a:moveTo>
                <a:cubicBezTo>
                  <a:pt x="80" y="160"/>
                  <a:pt x="79" y="159"/>
                  <a:pt x="78" y="159"/>
                </a:cubicBezTo>
                <a:cubicBezTo>
                  <a:pt x="75" y="159"/>
                  <a:pt x="71" y="158"/>
                  <a:pt x="69" y="155"/>
                </a:cubicBezTo>
                <a:cubicBezTo>
                  <a:pt x="66" y="152"/>
                  <a:pt x="65" y="149"/>
                  <a:pt x="65" y="145"/>
                </a:cubicBezTo>
                <a:cubicBezTo>
                  <a:pt x="65" y="144"/>
                  <a:pt x="64" y="144"/>
                  <a:pt x="63" y="144"/>
                </a:cubicBezTo>
                <a:cubicBezTo>
                  <a:pt x="62" y="144"/>
                  <a:pt x="62" y="144"/>
                  <a:pt x="62" y="145"/>
                </a:cubicBezTo>
                <a:cubicBezTo>
                  <a:pt x="62" y="150"/>
                  <a:pt x="63" y="154"/>
                  <a:pt x="67" y="157"/>
                </a:cubicBezTo>
                <a:cubicBezTo>
                  <a:pt x="70" y="160"/>
                  <a:pt x="74" y="162"/>
                  <a:pt x="78" y="162"/>
                </a:cubicBezTo>
                <a:cubicBezTo>
                  <a:pt x="79" y="162"/>
                  <a:pt x="80" y="162"/>
                  <a:pt x="80" y="1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5" name="Freeform 373"/>
          <p:cNvSpPr>
            <a:spLocks noEditPoints="1"/>
          </p:cNvSpPr>
          <p:nvPr/>
        </p:nvSpPr>
        <p:spPr bwMode="auto">
          <a:xfrm>
            <a:off x="5913421" y="5683562"/>
            <a:ext cx="192304" cy="222554"/>
          </a:xfrm>
          <a:custGeom>
            <a:avLst/>
            <a:gdLst>
              <a:gd name="T0" fmla="*/ 122 w 133"/>
              <a:gd name="T1" fmla="*/ 90 h 155"/>
              <a:gd name="T2" fmla="*/ 115 w 133"/>
              <a:gd name="T3" fmla="*/ 99 h 155"/>
              <a:gd name="T4" fmla="*/ 52 w 133"/>
              <a:gd name="T5" fmla="*/ 110 h 155"/>
              <a:gd name="T6" fmla="*/ 13 w 133"/>
              <a:gd name="T7" fmla="*/ 95 h 155"/>
              <a:gd name="T8" fmla="*/ 10 w 133"/>
              <a:gd name="T9" fmla="*/ 88 h 155"/>
              <a:gd name="T10" fmla="*/ 9 w 133"/>
              <a:gd name="T11" fmla="*/ 81 h 155"/>
              <a:gd name="T12" fmla="*/ 4 w 133"/>
              <a:gd name="T13" fmla="*/ 52 h 155"/>
              <a:gd name="T14" fmla="*/ 0 w 133"/>
              <a:gd name="T15" fmla="*/ 23 h 155"/>
              <a:gd name="T16" fmla="*/ 4 w 133"/>
              <a:gd name="T17" fmla="*/ 15 h 155"/>
              <a:gd name="T18" fmla="*/ 13 w 133"/>
              <a:gd name="T19" fmla="*/ 10 h 155"/>
              <a:gd name="T20" fmla="*/ 47 w 133"/>
              <a:gd name="T21" fmla="*/ 2 h 155"/>
              <a:gd name="T22" fmla="*/ 131 w 133"/>
              <a:gd name="T23" fmla="*/ 18 h 155"/>
              <a:gd name="T24" fmla="*/ 132 w 133"/>
              <a:gd name="T25" fmla="*/ 28 h 155"/>
              <a:gd name="T26" fmla="*/ 114 w 133"/>
              <a:gd name="T27" fmla="*/ 126 h 155"/>
              <a:gd name="T28" fmla="*/ 110 w 133"/>
              <a:gd name="T29" fmla="*/ 141 h 155"/>
              <a:gd name="T30" fmla="*/ 86 w 133"/>
              <a:gd name="T31" fmla="*/ 153 h 155"/>
              <a:gd name="T32" fmla="*/ 48 w 133"/>
              <a:gd name="T33" fmla="*/ 153 h 155"/>
              <a:gd name="T34" fmla="*/ 33 w 133"/>
              <a:gd name="T35" fmla="*/ 149 h 155"/>
              <a:gd name="T36" fmla="*/ 22 w 133"/>
              <a:gd name="T37" fmla="*/ 139 h 155"/>
              <a:gd name="T38" fmla="*/ 17 w 133"/>
              <a:gd name="T39" fmla="*/ 110 h 155"/>
              <a:gd name="T40" fmla="*/ 66 w 133"/>
              <a:gd name="T41" fmla="*/ 123 h 155"/>
              <a:gd name="T42" fmla="*/ 117 w 133"/>
              <a:gd name="T43" fmla="*/ 111 h 155"/>
              <a:gd name="T44" fmla="*/ 115 w 133"/>
              <a:gd name="T45" fmla="*/ 119 h 155"/>
              <a:gd name="T46" fmla="*/ 105 w 133"/>
              <a:gd name="T47" fmla="*/ 17 h 155"/>
              <a:gd name="T48" fmla="*/ 92 w 133"/>
              <a:gd name="T49" fmla="*/ 14 h 155"/>
              <a:gd name="T50" fmla="*/ 33 w 133"/>
              <a:gd name="T51" fmla="*/ 15 h 155"/>
              <a:gd name="T52" fmla="*/ 23 w 133"/>
              <a:gd name="T53" fmla="*/ 21 h 155"/>
              <a:gd name="T54" fmla="*/ 37 w 133"/>
              <a:gd name="T55" fmla="*/ 28 h 155"/>
              <a:gd name="T56" fmla="*/ 88 w 133"/>
              <a:gd name="T57" fmla="*/ 29 h 155"/>
              <a:gd name="T58" fmla="*/ 103 w 133"/>
              <a:gd name="T59" fmla="*/ 26 h 155"/>
              <a:gd name="T60" fmla="*/ 87 w 133"/>
              <a:gd name="T61" fmla="*/ 72 h 155"/>
              <a:gd name="T62" fmla="*/ 58 w 133"/>
              <a:gd name="T63" fmla="*/ 56 h 155"/>
              <a:gd name="T64" fmla="*/ 45 w 133"/>
              <a:gd name="T65" fmla="*/ 76 h 155"/>
              <a:gd name="T66" fmla="*/ 68 w 133"/>
              <a:gd name="T67" fmla="*/ 96 h 155"/>
              <a:gd name="T68" fmla="*/ 87 w 133"/>
              <a:gd name="T69" fmla="*/ 72 h 155"/>
              <a:gd name="T70" fmla="*/ 72 w 133"/>
              <a:gd name="T71" fmla="*/ 84 h 155"/>
              <a:gd name="T72" fmla="*/ 56 w 133"/>
              <a:gd name="T73" fmla="*/ 79 h 155"/>
              <a:gd name="T74" fmla="*/ 61 w 133"/>
              <a:gd name="T75" fmla="*/ 66 h 155"/>
              <a:gd name="T76" fmla="*/ 74 w 133"/>
              <a:gd name="T77" fmla="*/ 6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155">
                <a:moveTo>
                  <a:pt x="132" y="28"/>
                </a:moveTo>
                <a:cubicBezTo>
                  <a:pt x="131" y="39"/>
                  <a:pt x="127" y="59"/>
                  <a:pt x="122" y="90"/>
                </a:cubicBezTo>
                <a:cubicBezTo>
                  <a:pt x="122" y="92"/>
                  <a:pt x="121" y="94"/>
                  <a:pt x="119" y="95"/>
                </a:cubicBezTo>
                <a:cubicBezTo>
                  <a:pt x="118" y="97"/>
                  <a:pt x="117" y="98"/>
                  <a:pt x="115" y="99"/>
                </a:cubicBezTo>
                <a:cubicBezTo>
                  <a:pt x="114" y="100"/>
                  <a:pt x="112" y="101"/>
                  <a:pt x="110" y="102"/>
                </a:cubicBezTo>
                <a:cubicBezTo>
                  <a:pt x="94" y="110"/>
                  <a:pt x="75" y="113"/>
                  <a:pt x="52" y="110"/>
                </a:cubicBezTo>
                <a:cubicBezTo>
                  <a:pt x="37" y="109"/>
                  <a:pt x="24" y="104"/>
                  <a:pt x="15" y="97"/>
                </a:cubicBezTo>
                <a:cubicBezTo>
                  <a:pt x="14" y="97"/>
                  <a:pt x="13" y="96"/>
                  <a:pt x="13" y="95"/>
                </a:cubicBezTo>
                <a:cubicBezTo>
                  <a:pt x="12" y="94"/>
                  <a:pt x="12" y="93"/>
                  <a:pt x="11" y="91"/>
                </a:cubicBezTo>
                <a:cubicBezTo>
                  <a:pt x="11" y="90"/>
                  <a:pt x="11" y="89"/>
                  <a:pt x="10" y="88"/>
                </a:cubicBezTo>
                <a:cubicBezTo>
                  <a:pt x="10" y="87"/>
                  <a:pt x="10" y="86"/>
                  <a:pt x="10" y="85"/>
                </a:cubicBezTo>
                <a:cubicBezTo>
                  <a:pt x="10" y="83"/>
                  <a:pt x="9" y="82"/>
                  <a:pt x="9" y="81"/>
                </a:cubicBezTo>
                <a:cubicBezTo>
                  <a:pt x="9" y="78"/>
                  <a:pt x="8" y="73"/>
                  <a:pt x="7" y="67"/>
                </a:cubicBezTo>
                <a:cubicBezTo>
                  <a:pt x="6" y="61"/>
                  <a:pt x="5" y="56"/>
                  <a:pt x="4" y="52"/>
                </a:cubicBezTo>
                <a:cubicBezTo>
                  <a:pt x="3" y="48"/>
                  <a:pt x="3" y="43"/>
                  <a:pt x="2" y="38"/>
                </a:cubicBezTo>
                <a:cubicBezTo>
                  <a:pt x="1" y="32"/>
                  <a:pt x="0" y="27"/>
                  <a:pt x="0" y="23"/>
                </a:cubicBezTo>
                <a:cubicBezTo>
                  <a:pt x="0" y="21"/>
                  <a:pt x="1" y="20"/>
                  <a:pt x="1" y="18"/>
                </a:cubicBezTo>
                <a:cubicBezTo>
                  <a:pt x="2" y="17"/>
                  <a:pt x="3" y="16"/>
                  <a:pt x="4" y="15"/>
                </a:cubicBezTo>
                <a:cubicBezTo>
                  <a:pt x="6" y="14"/>
                  <a:pt x="7" y="13"/>
                  <a:pt x="9" y="12"/>
                </a:cubicBezTo>
                <a:cubicBezTo>
                  <a:pt x="10" y="11"/>
                  <a:pt x="12" y="10"/>
                  <a:pt x="13" y="10"/>
                </a:cubicBezTo>
                <a:cubicBezTo>
                  <a:pt x="14" y="9"/>
                  <a:pt x="16" y="9"/>
                  <a:pt x="18" y="8"/>
                </a:cubicBezTo>
                <a:cubicBezTo>
                  <a:pt x="25" y="5"/>
                  <a:pt x="35" y="3"/>
                  <a:pt x="47" y="2"/>
                </a:cubicBezTo>
                <a:cubicBezTo>
                  <a:pt x="71" y="0"/>
                  <a:pt x="92" y="1"/>
                  <a:pt x="111" y="7"/>
                </a:cubicBezTo>
                <a:cubicBezTo>
                  <a:pt x="121" y="10"/>
                  <a:pt x="128" y="13"/>
                  <a:pt x="131" y="18"/>
                </a:cubicBezTo>
                <a:cubicBezTo>
                  <a:pt x="132" y="20"/>
                  <a:pt x="133" y="21"/>
                  <a:pt x="133" y="23"/>
                </a:cubicBezTo>
                <a:cubicBezTo>
                  <a:pt x="133" y="25"/>
                  <a:pt x="133" y="27"/>
                  <a:pt x="132" y="28"/>
                </a:cubicBezTo>
                <a:close/>
                <a:moveTo>
                  <a:pt x="115" y="119"/>
                </a:moveTo>
                <a:cubicBezTo>
                  <a:pt x="115" y="121"/>
                  <a:pt x="114" y="123"/>
                  <a:pt x="114" y="126"/>
                </a:cubicBezTo>
                <a:cubicBezTo>
                  <a:pt x="113" y="129"/>
                  <a:pt x="113" y="132"/>
                  <a:pt x="113" y="134"/>
                </a:cubicBezTo>
                <a:cubicBezTo>
                  <a:pt x="112" y="136"/>
                  <a:pt x="111" y="139"/>
                  <a:pt x="110" y="141"/>
                </a:cubicBezTo>
                <a:cubicBezTo>
                  <a:pt x="108" y="143"/>
                  <a:pt x="107" y="145"/>
                  <a:pt x="104" y="146"/>
                </a:cubicBezTo>
                <a:cubicBezTo>
                  <a:pt x="99" y="149"/>
                  <a:pt x="93" y="151"/>
                  <a:pt x="86" y="153"/>
                </a:cubicBezTo>
                <a:cubicBezTo>
                  <a:pt x="80" y="154"/>
                  <a:pt x="74" y="155"/>
                  <a:pt x="67" y="155"/>
                </a:cubicBezTo>
                <a:cubicBezTo>
                  <a:pt x="61" y="155"/>
                  <a:pt x="55" y="154"/>
                  <a:pt x="48" y="153"/>
                </a:cubicBezTo>
                <a:cubicBezTo>
                  <a:pt x="45" y="153"/>
                  <a:pt x="43" y="152"/>
                  <a:pt x="41" y="152"/>
                </a:cubicBezTo>
                <a:cubicBezTo>
                  <a:pt x="38" y="151"/>
                  <a:pt x="36" y="150"/>
                  <a:pt x="33" y="149"/>
                </a:cubicBezTo>
                <a:cubicBezTo>
                  <a:pt x="31" y="148"/>
                  <a:pt x="28" y="147"/>
                  <a:pt x="26" y="145"/>
                </a:cubicBezTo>
                <a:cubicBezTo>
                  <a:pt x="24" y="143"/>
                  <a:pt x="23" y="141"/>
                  <a:pt x="22" y="139"/>
                </a:cubicBezTo>
                <a:cubicBezTo>
                  <a:pt x="20" y="133"/>
                  <a:pt x="18" y="124"/>
                  <a:pt x="16" y="111"/>
                </a:cubicBezTo>
                <a:cubicBezTo>
                  <a:pt x="17" y="110"/>
                  <a:pt x="17" y="110"/>
                  <a:pt x="17" y="110"/>
                </a:cubicBezTo>
                <a:cubicBezTo>
                  <a:pt x="18" y="109"/>
                  <a:pt x="18" y="109"/>
                  <a:pt x="18" y="109"/>
                </a:cubicBezTo>
                <a:cubicBezTo>
                  <a:pt x="32" y="118"/>
                  <a:pt x="48" y="123"/>
                  <a:pt x="66" y="123"/>
                </a:cubicBezTo>
                <a:cubicBezTo>
                  <a:pt x="84" y="123"/>
                  <a:pt x="100" y="118"/>
                  <a:pt x="114" y="109"/>
                </a:cubicBezTo>
                <a:cubicBezTo>
                  <a:pt x="116" y="109"/>
                  <a:pt x="116" y="110"/>
                  <a:pt x="117" y="111"/>
                </a:cubicBezTo>
                <a:cubicBezTo>
                  <a:pt x="117" y="112"/>
                  <a:pt x="117" y="114"/>
                  <a:pt x="116" y="116"/>
                </a:cubicBezTo>
                <a:cubicBezTo>
                  <a:pt x="116" y="117"/>
                  <a:pt x="115" y="118"/>
                  <a:pt x="115" y="119"/>
                </a:cubicBezTo>
                <a:close/>
                <a:moveTo>
                  <a:pt x="110" y="21"/>
                </a:moveTo>
                <a:cubicBezTo>
                  <a:pt x="109" y="19"/>
                  <a:pt x="107" y="18"/>
                  <a:pt x="105" y="17"/>
                </a:cubicBezTo>
                <a:cubicBezTo>
                  <a:pt x="102" y="16"/>
                  <a:pt x="101" y="15"/>
                  <a:pt x="99" y="15"/>
                </a:cubicBezTo>
                <a:cubicBezTo>
                  <a:pt x="98" y="15"/>
                  <a:pt x="96" y="14"/>
                  <a:pt x="92" y="14"/>
                </a:cubicBezTo>
                <a:cubicBezTo>
                  <a:pt x="74" y="11"/>
                  <a:pt x="56" y="11"/>
                  <a:pt x="39" y="14"/>
                </a:cubicBezTo>
                <a:cubicBezTo>
                  <a:pt x="36" y="14"/>
                  <a:pt x="34" y="15"/>
                  <a:pt x="33" y="15"/>
                </a:cubicBezTo>
                <a:cubicBezTo>
                  <a:pt x="31" y="15"/>
                  <a:pt x="30" y="16"/>
                  <a:pt x="28" y="17"/>
                </a:cubicBezTo>
                <a:cubicBezTo>
                  <a:pt x="26" y="18"/>
                  <a:pt x="24" y="20"/>
                  <a:pt x="23" y="21"/>
                </a:cubicBezTo>
                <a:cubicBezTo>
                  <a:pt x="25" y="23"/>
                  <a:pt x="27" y="24"/>
                  <a:pt x="30" y="25"/>
                </a:cubicBezTo>
                <a:cubicBezTo>
                  <a:pt x="33" y="27"/>
                  <a:pt x="35" y="27"/>
                  <a:pt x="37" y="28"/>
                </a:cubicBezTo>
                <a:cubicBezTo>
                  <a:pt x="39" y="28"/>
                  <a:pt x="41" y="28"/>
                  <a:pt x="45" y="29"/>
                </a:cubicBezTo>
                <a:cubicBezTo>
                  <a:pt x="60" y="30"/>
                  <a:pt x="74" y="31"/>
                  <a:pt x="88" y="29"/>
                </a:cubicBezTo>
                <a:cubicBezTo>
                  <a:pt x="92" y="28"/>
                  <a:pt x="94" y="28"/>
                  <a:pt x="96" y="28"/>
                </a:cubicBezTo>
                <a:cubicBezTo>
                  <a:pt x="98" y="27"/>
                  <a:pt x="100" y="27"/>
                  <a:pt x="103" y="26"/>
                </a:cubicBezTo>
                <a:cubicBezTo>
                  <a:pt x="106" y="24"/>
                  <a:pt x="108" y="23"/>
                  <a:pt x="110" y="21"/>
                </a:cubicBezTo>
                <a:close/>
                <a:moveTo>
                  <a:pt x="87" y="72"/>
                </a:moveTo>
                <a:cubicBezTo>
                  <a:pt x="86" y="66"/>
                  <a:pt x="83" y="61"/>
                  <a:pt x="77" y="57"/>
                </a:cubicBezTo>
                <a:cubicBezTo>
                  <a:pt x="70" y="53"/>
                  <a:pt x="64" y="53"/>
                  <a:pt x="58" y="56"/>
                </a:cubicBezTo>
                <a:cubicBezTo>
                  <a:pt x="54" y="57"/>
                  <a:pt x="51" y="60"/>
                  <a:pt x="49" y="64"/>
                </a:cubicBezTo>
                <a:cubicBezTo>
                  <a:pt x="46" y="68"/>
                  <a:pt x="45" y="72"/>
                  <a:pt x="45" y="76"/>
                </a:cubicBezTo>
                <a:cubicBezTo>
                  <a:pt x="46" y="82"/>
                  <a:pt x="48" y="87"/>
                  <a:pt x="53" y="91"/>
                </a:cubicBezTo>
                <a:cubicBezTo>
                  <a:pt x="57" y="95"/>
                  <a:pt x="62" y="97"/>
                  <a:pt x="68" y="96"/>
                </a:cubicBezTo>
                <a:cubicBezTo>
                  <a:pt x="74" y="96"/>
                  <a:pt x="79" y="93"/>
                  <a:pt x="83" y="88"/>
                </a:cubicBezTo>
                <a:cubicBezTo>
                  <a:pt x="86" y="84"/>
                  <a:pt x="88" y="78"/>
                  <a:pt x="87" y="72"/>
                </a:cubicBezTo>
                <a:close/>
                <a:moveTo>
                  <a:pt x="77" y="74"/>
                </a:moveTo>
                <a:cubicBezTo>
                  <a:pt x="77" y="78"/>
                  <a:pt x="76" y="82"/>
                  <a:pt x="72" y="84"/>
                </a:cubicBezTo>
                <a:cubicBezTo>
                  <a:pt x="68" y="86"/>
                  <a:pt x="65" y="87"/>
                  <a:pt x="62" y="85"/>
                </a:cubicBezTo>
                <a:cubicBezTo>
                  <a:pt x="59" y="83"/>
                  <a:pt x="57" y="82"/>
                  <a:pt x="56" y="79"/>
                </a:cubicBezTo>
                <a:cubicBezTo>
                  <a:pt x="56" y="76"/>
                  <a:pt x="56" y="74"/>
                  <a:pt x="56" y="71"/>
                </a:cubicBezTo>
                <a:cubicBezTo>
                  <a:pt x="57" y="69"/>
                  <a:pt x="59" y="67"/>
                  <a:pt x="61" y="66"/>
                </a:cubicBezTo>
                <a:cubicBezTo>
                  <a:pt x="64" y="65"/>
                  <a:pt x="66" y="64"/>
                  <a:pt x="68" y="65"/>
                </a:cubicBezTo>
                <a:cubicBezTo>
                  <a:pt x="71" y="65"/>
                  <a:pt x="73" y="66"/>
                  <a:pt x="74" y="68"/>
                </a:cubicBezTo>
                <a:cubicBezTo>
                  <a:pt x="76" y="70"/>
                  <a:pt x="77" y="72"/>
                  <a:pt x="77"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6" name="Freeform 374"/>
          <p:cNvSpPr>
            <a:spLocks noEditPoints="1"/>
          </p:cNvSpPr>
          <p:nvPr/>
        </p:nvSpPr>
        <p:spPr bwMode="auto">
          <a:xfrm>
            <a:off x="6226723" y="5692204"/>
            <a:ext cx="207427" cy="209589"/>
          </a:xfrm>
          <a:custGeom>
            <a:avLst/>
            <a:gdLst>
              <a:gd name="T0" fmla="*/ 145 w 145"/>
              <a:gd name="T1" fmla="*/ 118 h 146"/>
              <a:gd name="T2" fmla="*/ 118 w 145"/>
              <a:gd name="T3" fmla="*/ 146 h 146"/>
              <a:gd name="T4" fmla="*/ 8 w 145"/>
              <a:gd name="T5" fmla="*/ 138 h 146"/>
              <a:gd name="T6" fmla="*/ 0 w 145"/>
              <a:gd name="T7" fmla="*/ 28 h 146"/>
              <a:gd name="T8" fmla="*/ 27 w 145"/>
              <a:gd name="T9" fmla="*/ 0 h 146"/>
              <a:gd name="T10" fmla="*/ 137 w 145"/>
              <a:gd name="T11" fmla="*/ 8 h 146"/>
              <a:gd name="T12" fmla="*/ 120 w 145"/>
              <a:gd name="T13" fmla="*/ 37 h 146"/>
              <a:gd name="T14" fmla="*/ 105 w 145"/>
              <a:gd name="T15" fmla="*/ 22 h 146"/>
              <a:gd name="T16" fmla="*/ 37 w 145"/>
              <a:gd name="T17" fmla="*/ 23 h 146"/>
              <a:gd name="T18" fmla="*/ 27 w 145"/>
              <a:gd name="T19" fmla="*/ 28 h 146"/>
              <a:gd name="T20" fmla="*/ 26 w 145"/>
              <a:gd name="T21" fmla="*/ 46 h 146"/>
              <a:gd name="T22" fmla="*/ 31 w 145"/>
              <a:gd name="T23" fmla="*/ 75 h 146"/>
              <a:gd name="T24" fmla="*/ 32 w 145"/>
              <a:gd name="T25" fmla="*/ 82 h 146"/>
              <a:gd name="T26" fmla="*/ 35 w 145"/>
              <a:gd name="T27" fmla="*/ 87 h 146"/>
              <a:gd name="T28" fmla="*/ 104 w 145"/>
              <a:gd name="T29" fmla="*/ 90 h 146"/>
              <a:gd name="T30" fmla="*/ 111 w 145"/>
              <a:gd name="T31" fmla="*/ 85 h 146"/>
              <a:gd name="T32" fmla="*/ 120 w 145"/>
              <a:gd name="T33" fmla="*/ 37 h 146"/>
              <a:gd name="T34" fmla="*/ 108 w 145"/>
              <a:gd name="T35" fmla="*/ 100 h 146"/>
              <a:gd name="T36" fmla="*/ 107 w 145"/>
              <a:gd name="T37" fmla="*/ 95 h 146"/>
              <a:gd name="T38" fmla="*/ 38 w 145"/>
              <a:gd name="T39" fmla="*/ 95 h 146"/>
              <a:gd name="T40" fmla="*/ 36 w 145"/>
              <a:gd name="T41" fmla="*/ 97 h 146"/>
              <a:gd name="T42" fmla="*/ 59 w 145"/>
              <a:gd name="T43" fmla="*/ 127 h 146"/>
              <a:gd name="T44" fmla="*/ 104 w 145"/>
              <a:gd name="T45" fmla="*/ 117 h 146"/>
              <a:gd name="T46" fmla="*/ 108 w 145"/>
              <a:gd name="T47" fmla="*/ 103 h 146"/>
              <a:gd name="T48" fmla="*/ 99 w 145"/>
              <a:gd name="T49" fmla="*/ 35 h 146"/>
              <a:gd name="T50" fmla="*/ 88 w 145"/>
              <a:gd name="T51" fmla="*/ 37 h 146"/>
              <a:gd name="T52" fmla="*/ 51 w 145"/>
              <a:gd name="T53" fmla="*/ 37 h 146"/>
              <a:gd name="T54" fmla="*/ 41 w 145"/>
              <a:gd name="T55" fmla="*/ 32 h 146"/>
              <a:gd name="T56" fmla="*/ 48 w 145"/>
              <a:gd name="T57" fmla="*/ 28 h 146"/>
              <a:gd name="T58" fmla="*/ 91 w 145"/>
              <a:gd name="T59" fmla="*/ 27 h 146"/>
              <a:gd name="T60" fmla="*/ 100 w 145"/>
              <a:gd name="T61" fmla="*/ 29 h 146"/>
              <a:gd name="T62" fmla="*/ 87 w 145"/>
              <a:gd name="T63" fmla="*/ 69 h 146"/>
              <a:gd name="T64" fmla="*/ 74 w 145"/>
              <a:gd name="T65" fmla="*/ 86 h 146"/>
              <a:gd name="T66" fmla="*/ 57 w 145"/>
              <a:gd name="T67" fmla="*/ 72 h 146"/>
              <a:gd name="T68" fmla="*/ 66 w 145"/>
              <a:gd name="T69" fmla="*/ 57 h 146"/>
              <a:gd name="T70" fmla="*/ 87 w 145"/>
              <a:gd name="T71" fmla="*/ 69 h 146"/>
              <a:gd name="T72" fmla="*/ 76 w 145"/>
              <a:gd name="T73" fmla="*/ 64 h 146"/>
              <a:gd name="T74" fmla="*/ 65 w 145"/>
              <a:gd name="T75" fmla="*/ 71 h 146"/>
              <a:gd name="T76" fmla="*/ 76 w 145"/>
              <a:gd name="T77" fmla="*/ 7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19" y="146"/>
                  <a:pt x="13" y="143"/>
                  <a:pt x="8" y="138"/>
                </a:cubicBezTo>
                <a:cubicBezTo>
                  <a:pt x="2" y="132"/>
                  <a:pt x="0" y="126"/>
                  <a:pt x="0" y="118"/>
                </a:cubicBezTo>
                <a:cubicBezTo>
                  <a:pt x="0" y="28"/>
                  <a:pt x="0" y="28"/>
                  <a:pt x="0" y="28"/>
                </a:cubicBezTo>
                <a:cubicBezTo>
                  <a:pt x="0" y="20"/>
                  <a:pt x="2" y="14"/>
                  <a:pt x="8" y="8"/>
                </a:cubicBezTo>
                <a:cubicBezTo>
                  <a:pt x="13" y="3"/>
                  <a:pt x="19" y="0"/>
                  <a:pt x="27" y="0"/>
                </a:cubicBezTo>
                <a:cubicBezTo>
                  <a:pt x="118" y="0"/>
                  <a:pt x="118" y="0"/>
                  <a:pt x="118" y="0"/>
                </a:cubicBezTo>
                <a:cubicBezTo>
                  <a:pt x="125" y="0"/>
                  <a:pt x="132" y="3"/>
                  <a:pt x="137" y="8"/>
                </a:cubicBezTo>
                <a:cubicBezTo>
                  <a:pt x="142" y="14"/>
                  <a:pt x="145" y="20"/>
                  <a:pt x="145" y="28"/>
                </a:cubicBezTo>
                <a:close/>
                <a:moveTo>
                  <a:pt x="120" y="37"/>
                </a:moveTo>
                <a:cubicBezTo>
                  <a:pt x="120" y="34"/>
                  <a:pt x="120" y="31"/>
                  <a:pt x="119" y="30"/>
                </a:cubicBezTo>
                <a:cubicBezTo>
                  <a:pt x="116" y="26"/>
                  <a:pt x="112" y="24"/>
                  <a:pt x="105" y="22"/>
                </a:cubicBezTo>
                <a:cubicBezTo>
                  <a:pt x="91" y="18"/>
                  <a:pt x="76" y="16"/>
                  <a:pt x="58" y="18"/>
                </a:cubicBezTo>
                <a:cubicBezTo>
                  <a:pt x="50" y="19"/>
                  <a:pt x="43" y="20"/>
                  <a:pt x="37" y="23"/>
                </a:cubicBezTo>
                <a:cubicBezTo>
                  <a:pt x="35" y="23"/>
                  <a:pt x="33" y="24"/>
                  <a:pt x="31" y="25"/>
                </a:cubicBezTo>
                <a:cubicBezTo>
                  <a:pt x="30" y="26"/>
                  <a:pt x="29" y="27"/>
                  <a:pt x="27" y="28"/>
                </a:cubicBezTo>
                <a:cubicBezTo>
                  <a:pt x="25" y="30"/>
                  <a:pt x="24" y="31"/>
                  <a:pt x="24" y="33"/>
                </a:cubicBezTo>
                <a:cubicBezTo>
                  <a:pt x="25" y="37"/>
                  <a:pt x="25" y="42"/>
                  <a:pt x="26" y="46"/>
                </a:cubicBezTo>
                <a:cubicBezTo>
                  <a:pt x="27" y="51"/>
                  <a:pt x="28" y="56"/>
                  <a:pt x="29" y="62"/>
                </a:cubicBezTo>
                <a:cubicBezTo>
                  <a:pt x="30" y="69"/>
                  <a:pt x="31" y="73"/>
                  <a:pt x="31" y="75"/>
                </a:cubicBezTo>
                <a:cubicBezTo>
                  <a:pt x="31" y="76"/>
                  <a:pt x="31" y="77"/>
                  <a:pt x="32" y="78"/>
                </a:cubicBezTo>
                <a:cubicBezTo>
                  <a:pt x="32" y="80"/>
                  <a:pt x="32" y="81"/>
                  <a:pt x="32" y="82"/>
                </a:cubicBezTo>
                <a:cubicBezTo>
                  <a:pt x="32" y="82"/>
                  <a:pt x="33" y="83"/>
                  <a:pt x="33" y="84"/>
                </a:cubicBezTo>
                <a:cubicBezTo>
                  <a:pt x="34" y="85"/>
                  <a:pt x="35" y="86"/>
                  <a:pt x="35" y="87"/>
                </a:cubicBezTo>
                <a:cubicBezTo>
                  <a:pt x="42" y="92"/>
                  <a:pt x="51" y="95"/>
                  <a:pt x="62" y="96"/>
                </a:cubicBezTo>
                <a:cubicBezTo>
                  <a:pt x="79" y="98"/>
                  <a:pt x="92" y="96"/>
                  <a:pt x="104" y="90"/>
                </a:cubicBezTo>
                <a:cubicBezTo>
                  <a:pt x="105" y="90"/>
                  <a:pt x="107" y="89"/>
                  <a:pt x="108" y="88"/>
                </a:cubicBezTo>
                <a:cubicBezTo>
                  <a:pt x="109" y="88"/>
                  <a:pt x="110" y="87"/>
                  <a:pt x="111" y="85"/>
                </a:cubicBezTo>
                <a:cubicBezTo>
                  <a:pt x="111" y="84"/>
                  <a:pt x="112" y="83"/>
                  <a:pt x="112" y="82"/>
                </a:cubicBezTo>
                <a:cubicBezTo>
                  <a:pt x="115" y="65"/>
                  <a:pt x="118" y="50"/>
                  <a:pt x="120" y="37"/>
                </a:cubicBezTo>
                <a:close/>
                <a:moveTo>
                  <a:pt x="108" y="103"/>
                </a:moveTo>
                <a:cubicBezTo>
                  <a:pt x="108" y="102"/>
                  <a:pt x="108" y="101"/>
                  <a:pt x="108" y="100"/>
                </a:cubicBezTo>
                <a:cubicBezTo>
                  <a:pt x="108" y="99"/>
                  <a:pt x="109" y="98"/>
                  <a:pt x="108" y="97"/>
                </a:cubicBezTo>
                <a:cubicBezTo>
                  <a:pt x="108" y="96"/>
                  <a:pt x="108" y="96"/>
                  <a:pt x="107" y="95"/>
                </a:cubicBezTo>
                <a:cubicBezTo>
                  <a:pt x="97" y="102"/>
                  <a:pt x="85" y="105"/>
                  <a:pt x="72" y="105"/>
                </a:cubicBezTo>
                <a:cubicBezTo>
                  <a:pt x="59" y="105"/>
                  <a:pt x="48" y="102"/>
                  <a:pt x="38" y="95"/>
                </a:cubicBezTo>
                <a:cubicBezTo>
                  <a:pt x="37" y="96"/>
                  <a:pt x="37" y="96"/>
                  <a:pt x="37" y="96"/>
                </a:cubicBezTo>
                <a:cubicBezTo>
                  <a:pt x="36" y="97"/>
                  <a:pt x="36" y="97"/>
                  <a:pt x="36" y="97"/>
                </a:cubicBezTo>
                <a:cubicBezTo>
                  <a:pt x="38" y="107"/>
                  <a:pt x="39" y="113"/>
                  <a:pt x="40" y="117"/>
                </a:cubicBezTo>
                <a:cubicBezTo>
                  <a:pt x="43" y="122"/>
                  <a:pt x="49" y="125"/>
                  <a:pt x="59" y="127"/>
                </a:cubicBezTo>
                <a:cubicBezTo>
                  <a:pt x="75" y="130"/>
                  <a:pt x="88" y="128"/>
                  <a:pt x="100" y="122"/>
                </a:cubicBezTo>
                <a:cubicBezTo>
                  <a:pt x="102" y="121"/>
                  <a:pt x="103" y="119"/>
                  <a:pt x="104" y="117"/>
                </a:cubicBezTo>
                <a:cubicBezTo>
                  <a:pt x="105" y="115"/>
                  <a:pt x="106" y="113"/>
                  <a:pt x="106" y="109"/>
                </a:cubicBezTo>
                <a:cubicBezTo>
                  <a:pt x="107" y="106"/>
                  <a:pt x="107" y="104"/>
                  <a:pt x="108" y="103"/>
                </a:cubicBezTo>
                <a:close/>
                <a:moveTo>
                  <a:pt x="104" y="32"/>
                </a:moveTo>
                <a:cubicBezTo>
                  <a:pt x="102" y="33"/>
                  <a:pt x="101" y="34"/>
                  <a:pt x="99" y="35"/>
                </a:cubicBezTo>
                <a:cubicBezTo>
                  <a:pt x="96" y="36"/>
                  <a:pt x="95" y="37"/>
                  <a:pt x="94" y="37"/>
                </a:cubicBezTo>
                <a:cubicBezTo>
                  <a:pt x="92" y="37"/>
                  <a:pt x="90" y="37"/>
                  <a:pt x="88" y="37"/>
                </a:cubicBezTo>
                <a:cubicBezTo>
                  <a:pt x="78" y="39"/>
                  <a:pt x="68" y="39"/>
                  <a:pt x="57" y="37"/>
                </a:cubicBezTo>
                <a:cubicBezTo>
                  <a:pt x="54" y="37"/>
                  <a:pt x="52" y="37"/>
                  <a:pt x="51" y="37"/>
                </a:cubicBezTo>
                <a:cubicBezTo>
                  <a:pt x="50" y="36"/>
                  <a:pt x="48" y="36"/>
                  <a:pt x="46" y="35"/>
                </a:cubicBezTo>
                <a:cubicBezTo>
                  <a:pt x="44" y="34"/>
                  <a:pt x="42" y="33"/>
                  <a:pt x="41" y="32"/>
                </a:cubicBezTo>
                <a:cubicBezTo>
                  <a:pt x="42" y="31"/>
                  <a:pt x="43" y="30"/>
                  <a:pt x="44" y="29"/>
                </a:cubicBezTo>
                <a:cubicBezTo>
                  <a:pt x="46" y="28"/>
                  <a:pt x="47" y="28"/>
                  <a:pt x="48" y="28"/>
                </a:cubicBezTo>
                <a:cubicBezTo>
                  <a:pt x="49" y="27"/>
                  <a:pt x="51" y="27"/>
                  <a:pt x="53" y="27"/>
                </a:cubicBezTo>
                <a:cubicBezTo>
                  <a:pt x="65" y="25"/>
                  <a:pt x="78" y="25"/>
                  <a:pt x="91" y="27"/>
                </a:cubicBezTo>
                <a:cubicBezTo>
                  <a:pt x="93" y="27"/>
                  <a:pt x="95" y="27"/>
                  <a:pt x="96" y="27"/>
                </a:cubicBezTo>
                <a:cubicBezTo>
                  <a:pt x="97" y="28"/>
                  <a:pt x="98" y="28"/>
                  <a:pt x="100" y="29"/>
                </a:cubicBezTo>
                <a:cubicBezTo>
                  <a:pt x="102" y="30"/>
                  <a:pt x="103" y="31"/>
                  <a:pt x="104" y="32"/>
                </a:cubicBezTo>
                <a:close/>
                <a:moveTo>
                  <a:pt x="87" y="69"/>
                </a:moveTo>
                <a:cubicBezTo>
                  <a:pt x="88" y="73"/>
                  <a:pt x="87" y="77"/>
                  <a:pt x="84" y="80"/>
                </a:cubicBezTo>
                <a:cubicBezTo>
                  <a:pt x="81" y="84"/>
                  <a:pt x="78" y="86"/>
                  <a:pt x="74" y="86"/>
                </a:cubicBezTo>
                <a:cubicBezTo>
                  <a:pt x="69" y="87"/>
                  <a:pt x="66" y="85"/>
                  <a:pt x="62" y="82"/>
                </a:cubicBezTo>
                <a:cubicBezTo>
                  <a:pt x="59" y="79"/>
                  <a:pt x="57" y="76"/>
                  <a:pt x="57" y="72"/>
                </a:cubicBezTo>
                <a:cubicBezTo>
                  <a:pt x="57" y="69"/>
                  <a:pt x="58" y="66"/>
                  <a:pt x="59" y="63"/>
                </a:cubicBezTo>
                <a:cubicBezTo>
                  <a:pt x="61" y="60"/>
                  <a:pt x="63" y="58"/>
                  <a:pt x="66" y="57"/>
                </a:cubicBezTo>
                <a:cubicBezTo>
                  <a:pt x="71" y="55"/>
                  <a:pt x="75" y="55"/>
                  <a:pt x="80" y="58"/>
                </a:cubicBezTo>
                <a:cubicBezTo>
                  <a:pt x="84" y="60"/>
                  <a:pt x="87" y="64"/>
                  <a:pt x="87" y="69"/>
                </a:cubicBezTo>
                <a:close/>
                <a:moveTo>
                  <a:pt x="80" y="70"/>
                </a:moveTo>
                <a:cubicBezTo>
                  <a:pt x="80" y="68"/>
                  <a:pt x="79" y="66"/>
                  <a:pt x="76" y="64"/>
                </a:cubicBezTo>
                <a:cubicBezTo>
                  <a:pt x="73" y="63"/>
                  <a:pt x="71" y="63"/>
                  <a:pt x="69" y="64"/>
                </a:cubicBezTo>
                <a:cubicBezTo>
                  <a:pt x="66" y="65"/>
                  <a:pt x="65" y="68"/>
                  <a:pt x="65" y="71"/>
                </a:cubicBezTo>
                <a:cubicBezTo>
                  <a:pt x="65" y="74"/>
                  <a:pt x="66" y="77"/>
                  <a:pt x="69" y="78"/>
                </a:cubicBezTo>
                <a:cubicBezTo>
                  <a:pt x="71" y="79"/>
                  <a:pt x="74" y="79"/>
                  <a:pt x="76" y="77"/>
                </a:cubicBezTo>
                <a:cubicBezTo>
                  <a:pt x="79" y="76"/>
                  <a:pt x="80" y="73"/>
                  <a:pt x="80"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7" name="Freeform 375"/>
          <p:cNvSpPr>
            <a:spLocks noEditPoints="1"/>
          </p:cNvSpPr>
          <p:nvPr/>
        </p:nvSpPr>
        <p:spPr bwMode="auto">
          <a:xfrm>
            <a:off x="6563793" y="5692204"/>
            <a:ext cx="162053" cy="226876"/>
          </a:xfrm>
          <a:custGeom>
            <a:avLst/>
            <a:gdLst>
              <a:gd name="T0" fmla="*/ 93 w 114"/>
              <a:gd name="T1" fmla="*/ 73 h 158"/>
              <a:gd name="T2" fmla="*/ 113 w 114"/>
              <a:gd name="T3" fmla="*/ 103 h 158"/>
              <a:gd name="T4" fmla="*/ 104 w 114"/>
              <a:gd name="T5" fmla="*/ 123 h 158"/>
              <a:gd name="T6" fmla="*/ 84 w 114"/>
              <a:gd name="T7" fmla="*/ 132 h 158"/>
              <a:gd name="T8" fmla="*/ 70 w 114"/>
              <a:gd name="T9" fmla="*/ 158 h 158"/>
              <a:gd name="T10" fmla="*/ 55 w 114"/>
              <a:gd name="T11" fmla="*/ 134 h 158"/>
              <a:gd name="T12" fmla="*/ 44 w 114"/>
              <a:gd name="T13" fmla="*/ 158 h 158"/>
              <a:gd name="T14" fmla="*/ 29 w 114"/>
              <a:gd name="T15" fmla="*/ 134 h 158"/>
              <a:gd name="T16" fmla="*/ 19 w 114"/>
              <a:gd name="T17" fmla="*/ 133 h 158"/>
              <a:gd name="T18" fmla="*/ 3 w 114"/>
              <a:gd name="T19" fmla="*/ 116 h 158"/>
              <a:gd name="T20" fmla="*/ 19 w 114"/>
              <a:gd name="T21" fmla="*/ 111 h 158"/>
              <a:gd name="T22" fmla="*/ 20 w 114"/>
              <a:gd name="T23" fmla="*/ 73 h 158"/>
              <a:gd name="T24" fmla="*/ 19 w 114"/>
              <a:gd name="T25" fmla="*/ 46 h 158"/>
              <a:gd name="T26" fmla="*/ 0 w 114"/>
              <a:gd name="T27" fmla="*/ 40 h 158"/>
              <a:gd name="T28" fmla="*/ 20 w 114"/>
              <a:gd name="T29" fmla="*/ 24 h 158"/>
              <a:gd name="T30" fmla="*/ 29 w 114"/>
              <a:gd name="T31" fmla="*/ 0 h 158"/>
              <a:gd name="T32" fmla="*/ 44 w 114"/>
              <a:gd name="T33" fmla="*/ 24 h 158"/>
              <a:gd name="T34" fmla="*/ 55 w 114"/>
              <a:gd name="T35" fmla="*/ 0 h 158"/>
              <a:gd name="T36" fmla="*/ 70 w 114"/>
              <a:gd name="T37" fmla="*/ 24 h 158"/>
              <a:gd name="T38" fmla="*/ 94 w 114"/>
              <a:gd name="T39" fmla="*/ 31 h 158"/>
              <a:gd name="T40" fmla="*/ 105 w 114"/>
              <a:gd name="T41" fmla="*/ 49 h 158"/>
              <a:gd name="T42" fmla="*/ 77 w 114"/>
              <a:gd name="T43" fmla="*/ 50 h 158"/>
              <a:gd name="T44" fmla="*/ 69 w 114"/>
              <a:gd name="T45" fmla="*/ 43 h 158"/>
              <a:gd name="T46" fmla="*/ 58 w 114"/>
              <a:gd name="T47" fmla="*/ 41 h 158"/>
              <a:gd name="T48" fmla="*/ 48 w 114"/>
              <a:gd name="T49" fmla="*/ 41 h 158"/>
              <a:gd name="T50" fmla="*/ 44 w 114"/>
              <a:gd name="T51" fmla="*/ 70 h 158"/>
              <a:gd name="T52" fmla="*/ 52 w 114"/>
              <a:gd name="T53" fmla="*/ 70 h 158"/>
              <a:gd name="T54" fmla="*/ 62 w 114"/>
              <a:gd name="T55" fmla="*/ 69 h 158"/>
              <a:gd name="T56" fmla="*/ 71 w 114"/>
              <a:gd name="T57" fmla="*/ 66 h 158"/>
              <a:gd name="T58" fmla="*/ 77 w 114"/>
              <a:gd name="T59" fmla="*/ 60 h 158"/>
              <a:gd name="T60" fmla="*/ 85 w 114"/>
              <a:gd name="T61" fmla="*/ 100 h 158"/>
              <a:gd name="T62" fmla="*/ 80 w 114"/>
              <a:gd name="T63" fmla="*/ 90 h 158"/>
              <a:gd name="T64" fmla="*/ 68 w 114"/>
              <a:gd name="T65" fmla="*/ 85 h 158"/>
              <a:gd name="T66" fmla="*/ 55 w 114"/>
              <a:gd name="T67" fmla="*/ 84 h 158"/>
              <a:gd name="T68" fmla="*/ 44 w 114"/>
              <a:gd name="T69" fmla="*/ 84 h 158"/>
              <a:gd name="T70" fmla="*/ 47 w 114"/>
              <a:gd name="T71" fmla="*/ 116 h 158"/>
              <a:gd name="T72" fmla="*/ 57 w 114"/>
              <a:gd name="T73" fmla="*/ 116 h 158"/>
              <a:gd name="T74" fmla="*/ 68 w 114"/>
              <a:gd name="T75" fmla="*/ 115 h 158"/>
              <a:gd name="T76" fmla="*/ 78 w 114"/>
              <a:gd name="T77" fmla="*/ 112 h 158"/>
              <a:gd name="T78" fmla="*/ 84 w 114"/>
              <a:gd name="T79" fmla="*/ 10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 h="158">
                <a:moveTo>
                  <a:pt x="105" y="49"/>
                </a:moveTo>
                <a:cubicBezTo>
                  <a:pt x="106" y="60"/>
                  <a:pt x="102" y="68"/>
                  <a:pt x="93" y="73"/>
                </a:cubicBezTo>
                <a:cubicBezTo>
                  <a:pt x="100" y="75"/>
                  <a:pt x="105" y="78"/>
                  <a:pt x="109" y="83"/>
                </a:cubicBezTo>
                <a:cubicBezTo>
                  <a:pt x="113" y="88"/>
                  <a:pt x="114" y="94"/>
                  <a:pt x="113" y="103"/>
                </a:cubicBezTo>
                <a:cubicBezTo>
                  <a:pt x="113" y="108"/>
                  <a:pt x="112" y="111"/>
                  <a:pt x="110" y="115"/>
                </a:cubicBezTo>
                <a:cubicBezTo>
                  <a:pt x="109" y="118"/>
                  <a:pt x="107" y="121"/>
                  <a:pt x="104" y="123"/>
                </a:cubicBezTo>
                <a:cubicBezTo>
                  <a:pt x="102" y="126"/>
                  <a:pt x="99" y="127"/>
                  <a:pt x="95" y="129"/>
                </a:cubicBezTo>
                <a:cubicBezTo>
                  <a:pt x="91" y="130"/>
                  <a:pt x="88" y="131"/>
                  <a:pt x="84" y="132"/>
                </a:cubicBezTo>
                <a:cubicBezTo>
                  <a:pt x="80" y="133"/>
                  <a:pt x="75" y="133"/>
                  <a:pt x="70" y="134"/>
                </a:cubicBezTo>
                <a:cubicBezTo>
                  <a:pt x="70" y="158"/>
                  <a:pt x="70" y="158"/>
                  <a:pt x="70" y="158"/>
                </a:cubicBezTo>
                <a:cubicBezTo>
                  <a:pt x="55" y="158"/>
                  <a:pt x="55" y="158"/>
                  <a:pt x="55" y="158"/>
                </a:cubicBezTo>
                <a:cubicBezTo>
                  <a:pt x="55" y="134"/>
                  <a:pt x="55" y="134"/>
                  <a:pt x="55" y="134"/>
                </a:cubicBezTo>
                <a:cubicBezTo>
                  <a:pt x="50" y="134"/>
                  <a:pt x="46" y="134"/>
                  <a:pt x="44" y="134"/>
                </a:cubicBezTo>
                <a:cubicBezTo>
                  <a:pt x="44" y="158"/>
                  <a:pt x="44" y="158"/>
                  <a:pt x="44" y="158"/>
                </a:cubicBezTo>
                <a:cubicBezTo>
                  <a:pt x="29" y="158"/>
                  <a:pt x="29" y="158"/>
                  <a:pt x="29" y="158"/>
                </a:cubicBezTo>
                <a:cubicBezTo>
                  <a:pt x="29" y="134"/>
                  <a:pt x="29" y="134"/>
                  <a:pt x="29" y="134"/>
                </a:cubicBezTo>
                <a:cubicBezTo>
                  <a:pt x="28" y="134"/>
                  <a:pt x="26" y="134"/>
                  <a:pt x="24" y="133"/>
                </a:cubicBezTo>
                <a:cubicBezTo>
                  <a:pt x="22" y="133"/>
                  <a:pt x="20" y="133"/>
                  <a:pt x="19" y="133"/>
                </a:cubicBezTo>
                <a:cubicBezTo>
                  <a:pt x="0" y="133"/>
                  <a:pt x="0" y="133"/>
                  <a:pt x="0" y="133"/>
                </a:cubicBezTo>
                <a:cubicBezTo>
                  <a:pt x="3" y="116"/>
                  <a:pt x="3" y="116"/>
                  <a:pt x="3" y="116"/>
                </a:cubicBezTo>
                <a:cubicBezTo>
                  <a:pt x="13" y="116"/>
                  <a:pt x="13" y="116"/>
                  <a:pt x="13" y="116"/>
                </a:cubicBezTo>
                <a:cubicBezTo>
                  <a:pt x="16" y="116"/>
                  <a:pt x="18" y="115"/>
                  <a:pt x="19" y="111"/>
                </a:cubicBezTo>
                <a:cubicBezTo>
                  <a:pt x="19" y="73"/>
                  <a:pt x="19" y="73"/>
                  <a:pt x="19" y="73"/>
                </a:cubicBezTo>
                <a:cubicBezTo>
                  <a:pt x="20" y="73"/>
                  <a:pt x="20" y="73"/>
                  <a:pt x="20" y="73"/>
                </a:cubicBezTo>
                <a:cubicBezTo>
                  <a:pt x="20" y="73"/>
                  <a:pt x="19" y="73"/>
                  <a:pt x="19" y="73"/>
                </a:cubicBezTo>
                <a:cubicBezTo>
                  <a:pt x="19" y="46"/>
                  <a:pt x="19" y="46"/>
                  <a:pt x="19" y="46"/>
                </a:cubicBezTo>
                <a:cubicBezTo>
                  <a:pt x="18" y="42"/>
                  <a:pt x="15" y="40"/>
                  <a:pt x="10" y="40"/>
                </a:cubicBezTo>
                <a:cubicBezTo>
                  <a:pt x="0" y="40"/>
                  <a:pt x="0" y="40"/>
                  <a:pt x="0" y="40"/>
                </a:cubicBezTo>
                <a:cubicBezTo>
                  <a:pt x="0" y="24"/>
                  <a:pt x="0" y="24"/>
                  <a:pt x="0" y="24"/>
                </a:cubicBezTo>
                <a:cubicBezTo>
                  <a:pt x="20" y="24"/>
                  <a:pt x="20" y="24"/>
                  <a:pt x="20" y="24"/>
                </a:cubicBezTo>
                <a:cubicBezTo>
                  <a:pt x="24" y="24"/>
                  <a:pt x="27" y="24"/>
                  <a:pt x="29" y="24"/>
                </a:cubicBezTo>
                <a:cubicBezTo>
                  <a:pt x="29" y="0"/>
                  <a:pt x="29" y="0"/>
                  <a:pt x="29" y="0"/>
                </a:cubicBezTo>
                <a:cubicBezTo>
                  <a:pt x="44" y="0"/>
                  <a:pt x="44" y="0"/>
                  <a:pt x="44" y="0"/>
                </a:cubicBezTo>
                <a:cubicBezTo>
                  <a:pt x="44" y="24"/>
                  <a:pt x="44" y="24"/>
                  <a:pt x="44" y="24"/>
                </a:cubicBezTo>
                <a:cubicBezTo>
                  <a:pt x="49" y="24"/>
                  <a:pt x="53" y="23"/>
                  <a:pt x="55" y="23"/>
                </a:cubicBezTo>
                <a:cubicBezTo>
                  <a:pt x="55" y="0"/>
                  <a:pt x="55" y="0"/>
                  <a:pt x="55" y="0"/>
                </a:cubicBezTo>
                <a:cubicBezTo>
                  <a:pt x="70" y="0"/>
                  <a:pt x="70" y="0"/>
                  <a:pt x="70" y="0"/>
                </a:cubicBezTo>
                <a:cubicBezTo>
                  <a:pt x="70" y="24"/>
                  <a:pt x="70" y="24"/>
                  <a:pt x="70" y="24"/>
                </a:cubicBezTo>
                <a:cubicBezTo>
                  <a:pt x="75" y="25"/>
                  <a:pt x="79" y="25"/>
                  <a:pt x="83" y="26"/>
                </a:cubicBezTo>
                <a:cubicBezTo>
                  <a:pt x="87" y="27"/>
                  <a:pt x="90" y="29"/>
                  <a:pt x="94" y="31"/>
                </a:cubicBezTo>
                <a:cubicBezTo>
                  <a:pt x="97" y="32"/>
                  <a:pt x="100" y="35"/>
                  <a:pt x="101" y="38"/>
                </a:cubicBezTo>
                <a:cubicBezTo>
                  <a:pt x="103" y="41"/>
                  <a:pt x="105" y="45"/>
                  <a:pt x="105" y="49"/>
                </a:cubicBezTo>
                <a:close/>
                <a:moveTo>
                  <a:pt x="78" y="55"/>
                </a:moveTo>
                <a:cubicBezTo>
                  <a:pt x="78" y="53"/>
                  <a:pt x="77" y="51"/>
                  <a:pt x="77" y="50"/>
                </a:cubicBezTo>
                <a:cubicBezTo>
                  <a:pt x="76" y="48"/>
                  <a:pt x="75" y="47"/>
                  <a:pt x="74" y="46"/>
                </a:cubicBezTo>
                <a:cubicBezTo>
                  <a:pt x="73" y="45"/>
                  <a:pt x="71" y="44"/>
                  <a:pt x="69" y="43"/>
                </a:cubicBezTo>
                <a:cubicBezTo>
                  <a:pt x="67" y="42"/>
                  <a:pt x="66" y="42"/>
                  <a:pt x="64" y="42"/>
                </a:cubicBezTo>
                <a:cubicBezTo>
                  <a:pt x="63" y="41"/>
                  <a:pt x="61" y="41"/>
                  <a:pt x="58" y="41"/>
                </a:cubicBezTo>
                <a:cubicBezTo>
                  <a:pt x="56" y="41"/>
                  <a:pt x="54" y="41"/>
                  <a:pt x="53" y="41"/>
                </a:cubicBezTo>
                <a:cubicBezTo>
                  <a:pt x="51" y="41"/>
                  <a:pt x="50" y="41"/>
                  <a:pt x="48" y="41"/>
                </a:cubicBezTo>
                <a:cubicBezTo>
                  <a:pt x="46" y="41"/>
                  <a:pt x="44" y="41"/>
                  <a:pt x="44" y="41"/>
                </a:cubicBezTo>
                <a:cubicBezTo>
                  <a:pt x="44" y="70"/>
                  <a:pt x="44" y="70"/>
                  <a:pt x="44" y="70"/>
                </a:cubicBezTo>
                <a:cubicBezTo>
                  <a:pt x="44" y="70"/>
                  <a:pt x="45" y="70"/>
                  <a:pt x="47" y="70"/>
                </a:cubicBezTo>
                <a:cubicBezTo>
                  <a:pt x="49" y="70"/>
                  <a:pt x="51" y="70"/>
                  <a:pt x="52" y="70"/>
                </a:cubicBezTo>
                <a:cubicBezTo>
                  <a:pt x="53" y="70"/>
                  <a:pt x="54" y="70"/>
                  <a:pt x="56" y="70"/>
                </a:cubicBezTo>
                <a:cubicBezTo>
                  <a:pt x="58" y="69"/>
                  <a:pt x="60" y="69"/>
                  <a:pt x="62" y="69"/>
                </a:cubicBezTo>
                <a:cubicBezTo>
                  <a:pt x="63" y="69"/>
                  <a:pt x="65" y="68"/>
                  <a:pt x="66" y="68"/>
                </a:cubicBezTo>
                <a:cubicBezTo>
                  <a:pt x="68" y="68"/>
                  <a:pt x="70" y="67"/>
                  <a:pt x="71" y="66"/>
                </a:cubicBezTo>
                <a:cubicBezTo>
                  <a:pt x="72" y="66"/>
                  <a:pt x="73" y="65"/>
                  <a:pt x="74" y="64"/>
                </a:cubicBezTo>
                <a:cubicBezTo>
                  <a:pt x="76" y="63"/>
                  <a:pt x="76" y="62"/>
                  <a:pt x="77" y="60"/>
                </a:cubicBezTo>
                <a:cubicBezTo>
                  <a:pt x="78" y="59"/>
                  <a:pt x="78" y="57"/>
                  <a:pt x="78" y="55"/>
                </a:cubicBezTo>
                <a:close/>
                <a:moveTo>
                  <a:pt x="85" y="100"/>
                </a:moveTo>
                <a:cubicBezTo>
                  <a:pt x="85" y="98"/>
                  <a:pt x="84" y="96"/>
                  <a:pt x="83" y="94"/>
                </a:cubicBezTo>
                <a:cubicBezTo>
                  <a:pt x="82" y="92"/>
                  <a:pt x="81" y="91"/>
                  <a:pt x="80" y="90"/>
                </a:cubicBezTo>
                <a:cubicBezTo>
                  <a:pt x="78" y="89"/>
                  <a:pt x="76" y="88"/>
                  <a:pt x="74" y="87"/>
                </a:cubicBezTo>
                <a:cubicBezTo>
                  <a:pt x="72" y="86"/>
                  <a:pt x="70" y="86"/>
                  <a:pt x="68" y="85"/>
                </a:cubicBezTo>
                <a:cubicBezTo>
                  <a:pt x="66" y="85"/>
                  <a:pt x="64" y="85"/>
                  <a:pt x="61" y="84"/>
                </a:cubicBezTo>
                <a:cubicBezTo>
                  <a:pt x="58" y="84"/>
                  <a:pt x="56" y="84"/>
                  <a:pt x="55" y="84"/>
                </a:cubicBezTo>
                <a:cubicBezTo>
                  <a:pt x="53" y="84"/>
                  <a:pt x="51" y="84"/>
                  <a:pt x="48" y="84"/>
                </a:cubicBezTo>
                <a:cubicBezTo>
                  <a:pt x="46" y="84"/>
                  <a:pt x="44" y="84"/>
                  <a:pt x="44" y="84"/>
                </a:cubicBezTo>
                <a:cubicBezTo>
                  <a:pt x="44" y="116"/>
                  <a:pt x="44" y="116"/>
                  <a:pt x="44" y="116"/>
                </a:cubicBezTo>
                <a:cubicBezTo>
                  <a:pt x="44" y="116"/>
                  <a:pt x="46" y="116"/>
                  <a:pt x="47" y="116"/>
                </a:cubicBezTo>
                <a:cubicBezTo>
                  <a:pt x="49" y="116"/>
                  <a:pt x="51" y="116"/>
                  <a:pt x="52" y="116"/>
                </a:cubicBezTo>
                <a:cubicBezTo>
                  <a:pt x="53" y="116"/>
                  <a:pt x="55" y="116"/>
                  <a:pt x="57" y="116"/>
                </a:cubicBezTo>
                <a:cubicBezTo>
                  <a:pt x="59" y="116"/>
                  <a:pt x="61" y="116"/>
                  <a:pt x="63" y="116"/>
                </a:cubicBezTo>
                <a:cubicBezTo>
                  <a:pt x="64" y="116"/>
                  <a:pt x="66" y="115"/>
                  <a:pt x="68" y="115"/>
                </a:cubicBezTo>
                <a:cubicBezTo>
                  <a:pt x="70" y="115"/>
                  <a:pt x="72" y="114"/>
                  <a:pt x="73" y="114"/>
                </a:cubicBezTo>
                <a:cubicBezTo>
                  <a:pt x="75" y="113"/>
                  <a:pt x="76" y="112"/>
                  <a:pt x="78" y="112"/>
                </a:cubicBezTo>
                <a:cubicBezTo>
                  <a:pt x="79" y="111"/>
                  <a:pt x="80" y="110"/>
                  <a:pt x="81" y="109"/>
                </a:cubicBezTo>
                <a:cubicBezTo>
                  <a:pt x="82" y="108"/>
                  <a:pt x="83" y="107"/>
                  <a:pt x="84" y="105"/>
                </a:cubicBezTo>
                <a:cubicBezTo>
                  <a:pt x="84" y="104"/>
                  <a:pt x="85" y="102"/>
                  <a:pt x="85"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8" name="Freeform 376"/>
          <p:cNvSpPr/>
          <p:nvPr/>
        </p:nvSpPr>
        <p:spPr bwMode="auto">
          <a:xfrm>
            <a:off x="6851167" y="5692204"/>
            <a:ext cx="120999" cy="226876"/>
          </a:xfrm>
          <a:custGeom>
            <a:avLst/>
            <a:gdLst>
              <a:gd name="T0" fmla="*/ 84 w 85"/>
              <a:gd name="T1" fmla="*/ 42 h 158"/>
              <a:gd name="T2" fmla="*/ 85 w 85"/>
              <a:gd name="T3" fmla="*/ 46 h 158"/>
              <a:gd name="T4" fmla="*/ 34 w 85"/>
              <a:gd name="T5" fmla="*/ 155 h 158"/>
              <a:gd name="T6" fmla="*/ 30 w 85"/>
              <a:gd name="T7" fmla="*/ 158 h 158"/>
              <a:gd name="T8" fmla="*/ 28 w 85"/>
              <a:gd name="T9" fmla="*/ 157 h 158"/>
              <a:gd name="T10" fmla="*/ 26 w 85"/>
              <a:gd name="T11" fmla="*/ 156 h 158"/>
              <a:gd name="T12" fmla="*/ 25 w 85"/>
              <a:gd name="T13" fmla="*/ 153 h 158"/>
              <a:gd name="T14" fmla="*/ 44 w 85"/>
              <a:gd name="T15" fmla="*/ 76 h 158"/>
              <a:gd name="T16" fmla="*/ 6 w 85"/>
              <a:gd name="T17" fmla="*/ 86 h 158"/>
              <a:gd name="T18" fmla="*/ 5 w 85"/>
              <a:gd name="T19" fmla="*/ 86 h 158"/>
              <a:gd name="T20" fmla="*/ 2 w 85"/>
              <a:gd name="T21" fmla="*/ 85 h 158"/>
              <a:gd name="T22" fmla="*/ 0 w 85"/>
              <a:gd name="T23" fmla="*/ 81 h 158"/>
              <a:gd name="T24" fmla="*/ 19 w 85"/>
              <a:gd name="T25" fmla="*/ 3 h 158"/>
              <a:gd name="T26" fmla="*/ 21 w 85"/>
              <a:gd name="T27" fmla="*/ 1 h 158"/>
              <a:gd name="T28" fmla="*/ 24 w 85"/>
              <a:gd name="T29" fmla="*/ 0 h 158"/>
              <a:gd name="T30" fmla="*/ 55 w 85"/>
              <a:gd name="T31" fmla="*/ 0 h 158"/>
              <a:gd name="T32" fmla="*/ 58 w 85"/>
              <a:gd name="T33" fmla="*/ 1 h 158"/>
              <a:gd name="T34" fmla="*/ 59 w 85"/>
              <a:gd name="T35" fmla="*/ 4 h 158"/>
              <a:gd name="T36" fmla="*/ 58 w 85"/>
              <a:gd name="T37" fmla="*/ 6 h 158"/>
              <a:gd name="T38" fmla="*/ 42 w 85"/>
              <a:gd name="T39" fmla="*/ 50 h 158"/>
              <a:gd name="T40" fmla="*/ 80 w 85"/>
              <a:gd name="T41" fmla="*/ 40 h 158"/>
              <a:gd name="T42" fmla="*/ 81 w 85"/>
              <a:gd name="T43" fmla="*/ 40 h 158"/>
              <a:gd name="T44" fmla="*/ 84 w 85"/>
              <a:gd name="T45"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5" h="158">
                <a:moveTo>
                  <a:pt x="84" y="42"/>
                </a:moveTo>
                <a:cubicBezTo>
                  <a:pt x="85" y="43"/>
                  <a:pt x="85" y="44"/>
                  <a:pt x="85" y="46"/>
                </a:cubicBezTo>
                <a:cubicBezTo>
                  <a:pt x="34" y="155"/>
                  <a:pt x="34" y="155"/>
                  <a:pt x="34" y="155"/>
                </a:cubicBezTo>
                <a:cubicBezTo>
                  <a:pt x="33" y="157"/>
                  <a:pt x="31" y="158"/>
                  <a:pt x="30" y="158"/>
                </a:cubicBezTo>
                <a:cubicBezTo>
                  <a:pt x="29" y="158"/>
                  <a:pt x="29" y="158"/>
                  <a:pt x="28" y="157"/>
                </a:cubicBezTo>
                <a:cubicBezTo>
                  <a:pt x="27" y="157"/>
                  <a:pt x="26" y="157"/>
                  <a:pt x="26" y="156"/>
                </a:cubicBezTo>
                <a:cubicBezTo>
                  <a:pt x="25" y="155"/>
                  <a:pt x="25" y="154"/>
                  <a:pt x="25" y="153"/>
                </a:cubicBezTo>
                <a:cubicBezTo>
                  <a:pt x="44" y="76"/>
                  <a:pt x="44" y="76"/>
                  <a:pt x="44" y="76"/>
                </a:cubicBezTo>
                <a:cubicBezTo>
                  <a:pt x="6" y="86"/>
                  <a:pt x="6" y="86"/>
                  <a:pt x="6" y="86"/>
                </a:cubicBezTo>
                <a:cubicBezTo>
                  <a:pt x="5" y="86"/>
                  <a:pt x="5" y="86"/>
                  <a:pt x="5" y="86"/>
                </a:cubicBezTo>
                <a:cubicBezTo>
                  <a:pt x="3" y="86"/>
                  <a:pt x="2" y="86"/>
                  <a:pt x="2" y="85"/>
                </a:cubicBezTo>
                <a:cubicBezTo>
                  <a:pt x="1" y="84"/>
                  <a:pt x="0" y="83"/>
                  <a:pt x="0" y="81"/>
                </a:cubicBezTo>
                <a:cubicBezTo>
                  <a:pt x="19" y="3"/>
                  <a:pt x="19" y="3"/>
                  <a:pt x="19" y="3"/>
                </a:cubicBezTo>
                <a:cubicBezTo>
                  <a:pt x="20" y="2"/>
                  <a:pt x="20" y="2"/>
                  <a:pt x="21" y="1"/>
                </a:cubicBezTo>
                <a:cubicBezTo>
                  <a:pt x="22" y="1"/>
                  <a:pt x="23" y="0"/>
                  <a:pt x="24" y="0"/>
                </a:cubicBezTo>
                <a:cubicBezTo>
                  <a:pt x="55" y="0"/>
                  <a:pt x="55" y="0"/>
                  <a:pt x="55" y="0"/>
                </a:cubicBezTo>
                <a:cubicBezTo>
                  <a:pt x="56" y="0"/>
                  <a:pt x="57" y="1"/>
                  <a:pt x="58" y="1"/>
                </a:cubicBezTo>
                <a:cubicBezTo>
                  <a:pt x="58" y="2"/>
                  <a:pt x="59" y="3"/>
                  <a:pt x="59" y="4"/>
                </a:cubicBezTo>
                <a:cubicBezTo>
                  <a:pt x="59" y="5"/>
                  <a:pt x="59" y="5"/>
                  <a:pt x="58" y="6"/>
                </a:cubicBezTo>
                <a:cubicBezTo>
                  <a:pt x="42" y="50"/>
                  <a:pt x="42" y="50"/>
                  <a:pt x="42" y="50"/>
                </a:cubicBezTo>
                <a:cubicBezTo>
                  <a:pt x="80" y="40"/>
                  <a:pt x="80" y="40"/>
                  <a:pt x="80" y="40"/>
                </a:cubicBezTo>
                <a:cubicBezTo>
                  <a:pt x="80" y="40"/>
                  <a:pt x="81" y="40"/>
                  <a:pt x="81" y="40"/>
                </a:cubicBezTo>
                <a:cubicBezTo>
                  <a:pt x="82" y="40"/>
                  <a:pt x="83" y="41"/>
                  <a:pt x="84" y="4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9" name="Freeform 377"/>
          <p:cNvSpPr>
            <a:spLocks noEditPoints="1"/>
          </p:cNvSpPr>
          <p:nvPr/>
        </p:nvSpPr>
        <p:spPr bwMode="auto">
          <a:xfrm>
            <a:off x="7093166" y="5674919"/>
            <a:ext cx="241999" cy="244161"/>
          </a:xfrm>
          <a:custGeom>
            <a:avLst/>
            <a:gdLst>
              <a:gd name="T0" fmla="*/ 147 w 169"/>
              <a:gd name="T1" fmla="*/ 27 h 170"/>
              <a:gd name="T2" fmla="*/ 131 w 169"/>
              <a:gd name="T3" fmla="*/ 56 h 170"/>
              <a:gd name="T4" fmla="*/ 131 w 169"/>
              <a:gd name="T5" fmla="*/ 65 h 170"/>
              <a:gd name="T6" fmla="*/ 133 w 169"/>
              <a:gd name="T7" fmla="*/ 103 h 170"/>
              <a:gd name="T8" fmla="*/ 113 w 169"/>
              <a:gd name="T9" fmla="*/ 150 h 170"/>
              <a:gd name="T10" fmla="*/ 66 w 169"/>
              <a:gd name="T11" fmla="*/ 170 h 170"/>
              <a:gd name="T12" fmla="*/ 19 w 169"/>
              <a:gd name="T13" fmla="*/ 150 h 170"/>
              <a:gd name="T14" fmla="*/ 0 w 169"/>
              <a:gd name="T15" fmla="*/ 103 h 170"/>
              <a:gd name="T16" fmla="*/ 19 w 169"/>
              <a:gd name="T17" fmla="*/ 56 h 170"/>
              <a:gd name="T18" fmla="*/ 66 w 169"/>
              <a:gd name="T19" fmla="*/ 37 h 170"/>
              <a:gd name="T20" fmla="*/ 105 w 169"/>
              <a:gd name="T21" fmla="*/ 39 h 170"/>
              <a:gd name="T22" fmla="*/ 113 w 169"/>
              <a:gd name="T23" fmla="*/ 39 h 170"/>
              <a:gd name="T24" fmla="*/ 143 w 169"/>
              <a:gd name="T25" fmla="*/ 22 h 170"/>
              <a:gd name="T26" fmla="*/ 54 w 169"/>
              <a:gd name="T27" fmla="*/ 56 h 170"/>
              <a:gd name="T28" fmla="*/ 46 w 169"/>
              <a:gd name="T29" fmla="*/ 53 h 170"/>
              <a:gd name="T30" fmla="*/ 16 w 169"/>
              <a:gd name="T31" fmla="*/ 83 h 170"/>
              <a:gd name="T32" fmla="*/ 19 w 169"/>
              <a:gd name="T33" fmla="*/ 90 h 170"/>
              <a:gd name="T34" fmla="*/ 27 w 169"/>
              <a:gd name="T35" fmla="*/ 87 h 170"/>
              <a:gd name="T36" fmla="*/ 50 w 169"/>
              <a:gd name="T37" fmla="*/ 64 h 170"/>
              <a:gd name="T38" fmla="*/ 144 w 169"/>
              <a:gd name="T39" fmla="*/ 17 h 170"/>
              <a:gd name="T40" fmla="*/ 139 w 169"/>
              <a:gd name="T41" fmla="*/ 17 h 170"/>
              <a:gd name="T42" fmla="*/ 130 w 169"/>
              <a:gd name="T43" fmla="*/ 6 h 170"/>
              <a:gd name="T44" fmla="*/ 133 w 169"/>
              <a:gd name="T45" fmla="*/ 3 h 170"/>
              <a:gd name="T46" fmla="*/ 144 w 169"/>
              <a:gd name="T47" fmla="*/ 13 h 170"/>
              <a:gd name="T48" fmla="*/ 144 w 169"/>
              <a:gd name="T49" fmla="*/ 17 h 170"/>
              <a:gd name="T50" fmla="*/ 151 w 169"/>
              <a:gd name="T51" fmla="*/ 12 h 170"/>
              <a:gd name="T52" fmla="*/ 148 w 169"/>
              <a:gd name="T53" fmla="*/ 15 h 170"/>
              <a:gd name="T54" fmla="*/ 145 w 169"/>
              <a:gd name="T55" fmla="*/ 12 h 170"/>
              <a:gd name="T56" fmla="*/ 146 w 169"/>
              <a:gd name="T57" fmla="*/ 1 h 170"/>
              <a:gd name="T58" fmla="*/ 150 w 169"/>
              <a:gd name="T59" fmla="*/ 1 h 170"/>
              <a:gd name="T60" fmla="*/ 165 w 169"/>
              <a:gd name="T61" fmla="*/ 8 h 170"/>
              <a:gd name="T62" fmla="*/ 155 w 169"/>
              <a:gd name="T63" fmla="*/ 18 h 170"/>
              <a:gd name="T64" fmla="*/ 151 w 169"/>
              <a:gd name="T65" fmla="*/ 15 h 170"/>
              <a:gd name="T66" fmla="*/ 161 w 169"/>
              <a:gd name="T67" fmla="*/ 4 h 170"/>
              <a:gd name="T68" fmla="*/ 165 w 169"/>
              <a:gd name="T69" fmla="*/ 4 h 170"/>
              <a:gd name="T70" fmla="*/ 165 w 169"/>
              <a:gd name="T71" fmla="*/ 8 h 170"/>
              <a:gd name="T72" fmla="*/ 163 w 169"/>
              <a:gd name="T73" fmla="*/ 40 h 170"/>
              <a:gd name="T74" fmla="*/ 152 w 169"/>
              <a:gd name="T75" fmla="*/ 30 h 170"/>
              <a:gd name="T76" fmla="*/ 152 w 169"/>
              <a:gd name="T77" fmla="*/ 26 h 170"/>
              <a:gd name="T78" fmla="*/ 157 w 169"/>
              <a:gd name="T79" fmla="*/ 26 h 170"/>
              <a:gd name="T80" fmla="*/ 166 w 169"/>
              <a:gd name="T81" fmla="*/ 37 h 170"/>
              <a:gd name="T82" fmla="*/ 168 w 169"/>
              <a:gd name="T83" fmla="*/ 19 h 170"/>
              <a:gd name="T84" fmla="*/ 168 w 169"/>
              <a:gd name="T85" fmla="*/ 24 h 170"/>
              <a:gd name="T86" fmla="*/ 157 w 169"/>
              <a:gd name="T87" fmla="*/ 24 h 170"/>
              <a:gd name="T88" fmla="*/ 154 w 169"/>
              <a:gd name="T89" fmla="*/ 21 h 170"/>
              <a:gd name="T90" fmla="*/ 157 w 169"/>
              <a:gd name="T91" fmla="*/ 18 h 170"/>
              <a:gd name="T92" fmla="*/ 168 w 169"/>
              <a:gd name="T93" fmla="*/ 1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170">
                <a:moveTo>
                  <a:pt x="143" y="22"/>
                </a:moveTo>
                <a:cubicBezTo>
                  <a:pt x="147" y="27"/>
                  <a:pt x="147" y="27"/>
                  <a:pt x="147" y="27"/>
                </a:cubicBezTo>
                <a:cubicBezTo>
                  <a:pt x="124" y="50"/>
                  <a:pt x="124" y="50"/>
                  <a:pt x="124" y="50"/>
                </a:cubicBezTo>
                <a:cubicBezTo>
                  <a:pt x="131" y="56"/>
                  <a:pt x="131" y="56"/>
                  <a:pt x="131" y="56"/>
                </a:cubicBezTo>
                <a:cubicBezTo>
                  <a:pt x="132" y="57"/>
                  <a:pt x="132" y="59"/>
                  <a:pt x="132" y="60"/>
                </a:cubicBezTo>
                <a:cubicBezTo>
                  <a:pt x="132" y="62"/>
                  <a:pt x="132" y="63"/>
                  <a:pt x="131" y="65"/>
                </a:cubicBezTo>
                <a:cubicBezTo>
                  <a:pt x="124" y="71"/>
                  <a:pt x="124" y="71"/>
                  <a:pt x="124" y="71"/>
                </a:cubicBezTo>
                <a:cubicBezTo>
                  <a:pt x="130" y="81"/>
                  <a:pt x="133" y="92"/>
                  <a:pt x="133" y="103"/>
                </a:cubicBezTo>
                <a:cubicBezTo>
                  <a:pt x="133" y="112"/>
                  <a:pt x="131" y="121"/>
                  <a:pt x="128" y="129"/>
                </a:cubicBezTo>
                <a:cubicBezTo>
                  <a:pt x="124" y="137"/>
                  <a:pt x="119" y="144"/>
                  <a:pt x="113" y="150"/>
                </a:cubicBezTo>
                <a:cubicBezTo>
                  <a:pt x="107" y="156"/>
                  <a:pt x="100" y="161"/>
                  <a:pt x="92" y="164"/>
                </a:cubicBezTo>
                <a:cubicBezTo>
                  <a:pt x="84" y="168"/>
                  <a:pt x="75" y="170"/>
                  <a:pt x="66" y="170"/>
                </a:cubicBezTo>
                <a:cubicBezTo>
                  <a:pt x="57" y="170"/>
                  <a:pt x="49" y="168"/>
                  <a:pt x="40" y="164"/>
                </a:cubicBezTo>
                <a:cubicBezTo>
                  <a:pt x="32" y="161"/>
                  <a:pt x="25" y="156"/>
                  <a:pt x="19" y="150"/>
                </a:cubicBezTo>
                <a:cubicBezTo>
                  <a:pt x="13" y="144"/>
                  <a:pt x="9" y="137"/>
                  <a:pt x="5" y="129"/>
                </a:cubicBezTo>
                <a:cubicBezTo>
                  <a:pt x="2" y="121"/>
                  <a:pt x="0" y="112"/>
                  <a:pt x="0" y="103"/>
                </a:cubicBezTo>
                <a:cubicBezTo>
                  <a:pt x="0" y="94"/>
                  <a:pt x="2" y="85"/>
                  <a:pt x="5" y="77"/>
                </a:cubicBezTo>
                <a:cubicBezTo>
                  <a:pt x="9" y="69"/>
                  <a:pt x="13" y="62"/>
                  <a:pt x="19" y="56"/>
                </a:cubicBezTo>
                <a:cubicBezTo>
                  <a:pt x="25" y="50"/>
                  <a:pt x="32" y="45"/>
                  <a:pt x="40" y="42"/>
                </a:cubicBezTo>
                <a:cubicBezTo>
                  <a:pt x="49" y="38"/>
                  <a:pt x="57" y="37"/>
                  <a:pt x="66" y="37"/>
                </a:cubicBezTo>
                <a:cubicBezTo>
                  <a:pt x="78" y="37"/>
                  <a:pt x="89" y="39"/>
                  <a:pt x="99" y="45"/>
                </a:cubicBezTo>
                <a:cubicBezTo>
                  <a:pt x="105" y="39"/>
                  <a:pt x="105" y="39"/>
                  <a:pt x="105" y="39"/>
                </a:cubicBezTo>
                <a:cubicBezTo>
                  <a:pt x="106" y="38"/>
                  <a:pt x="107" y="37"/>
                  <a:pt x="109" y="37"/>
                </a:cubicBezTo>
                <a:cubicBezTo>
                  <a:pt x="111" y="37"/>
                  <a:pt x="112" y="38"/>
                  <a:pt x="113" y="39"/>
                </a:cubicBezTo>
                <a:cubicBezTo>
                  <a:pt x="120" y="45"/>
                  <a:pt x="120" y="45"/>
                  <a:pt x="120" y="45"/>
                </a:cubicBezTo>
                <a:lnTo>
                  <a:pt x="143" y="22"/>
                </a:lnTo>
                <a:close/>
                <a:moveTo>
                  <a:pt x="54" y="61"/>
                </a:moveTo>
                <a:cubicBezTo>
                  <a:pt x="54" y="59"/>
                  <a:pt x="54" y="57"/>
                  <a:pt x="54" y="56"/>
                </a:cubicBezTo>
                <a:cubicBezTo>
                  <a:pt x="53" y="54"/>
                  <a:pt x="52" y="53"/>
                  <a:pt x="51" y="53"/>
                </a:cubicBezTo>
                <a:cubicBezTo>
                  <a:pt x="49" y="52"/>
                  <a:pt x="47" y="52"/>
                  <a:pt x="46" y="53"/>
                </a:cubicBezTo>
                <a:cubicBezTo>
                  <a:pt x="39" y="55"/>
                  <a:pt x="33" y="59"/>
                  <a:pt x="28" y="65"/>
                </a:cubicBezTo>
                <a:cubicBezTo>
                  <a:pt x="23" y="70"/>
                  <a:pt x="19" y="76"/>
                  <a:pt x="16" y="83"/>
                </a:cubicBezTo>
                <a:cubicBezTo>
                  <a:pt x="15" y="84"/>
                  <a:pt x="15" y="86"/>
                  <a:pt x="16" y="87"/>
                </a:cubicBezTo>
                <a:cubicBezTo>
                  <a:pt x="16" y="89"/>
                  <a:pt x="18" y="90"/>
                  <a:pt x="19" y="90"/>
                </a:cubicBezTo>
                <a:cubicBezTo>
                  <a:pt x="20" y="91"/>
                  <a:pt x="21" y="91"/>
                  <a:pt x="21" y="91"/>
                </a:cubicBezTo>
                <a:cubicBezTo>
                  <a:pt x="24" y="91"/>
                  <a:pt x="26" y="90"/>
                  <a:pt x="27" y="87"/>
                </a:cubicBezTo>
                <a:cubicBezTo>
                  <a:pt x="29" y="82"/>
                  <a:pt x="32" y="77"/>
                  <a:pt x="36" y="73"/>
                </a:cubicBezTo>
                <a:cubicBezTo>
                  <a:pt x="40" y="69"/>
                  <a:pt x="45" y="66"/>
                  <a:pt x="50" y="64"/>
                </a:cubicBezTo>
                <a:cubicBezTo>
                  <a:pt x="52" y="63"/>
                  <a:pt x="53" y="62"/>
                  <a:pt x="54" y="61"/>
                </a:cubicBezTo>
                <a:close/>
                <a:moveTo>
                  <a:pt x="144" y="17"/>
                </a:moveTo>
                <a:cubicBezTo>
                  <a:pt x="143" y="18"/>
                  <a:pt x="142" y="18"/>
                  <a:pt x="141" y="18"/>
                </a:cubicBezTo>
                <a:cubicBezTo>
                  <a:pt x="141" y="18"/>
                  <a:pt x="140" y="18"/>
                  <a:pt x="139" y="17"/>
                </a:cubicBezTo>
                <a:cubicBezTo>
                  <a:pt x="131" y="8"/>
                  <a:pt x="131" y="8"/>
                  <a:pt x="131" y="8"/>
                </a:cubicBezTo>
                <a:cubicBezTo>
                  <a:pt x="130" y="8"/>
                  <a:pt x="130" y="7"/>
                  <a:pt x="130" y="6"/>
                </a:cubicBezTo>
                <a:cubicBezTo>
                  <a:pt x="130" y="5"/>
                  <a:pt x="130" y="5"/>
                  <a:pt x="131" y="4"/>
                </a:cubicBezTo>
                <a:cubicBezTo>
                  <a:pt x="131" y="4"/>
                  <a:pt x="132" y="3"/>
                  <a:pt x="133" y="3"/>
                </a:cubicBezTo>
                <a:cubicBezTo>
                  <a:pt x="134" y="3"/>
                  <a:pt x="134" y="4"/>
                  <a:pt x="135" y="4"/>
                </a:cubicBezTo>
                <a:cubicBezTo>
                  <a:pt x="144" y="13"/>
                  <a:pt x="144" y="13"/>
                  <a:pt x="144" y="13"/>
                </a:cubicBezTo>
                <a:cubicBezTo>
                  <a:pt x="144" y="13"/>
                  <a:pt x="145" y="14"/>
                  <a:pt x="145" y="15"/>
                </a:cubicBezTo>
                <a:cubicBezTo>
                  <a:pt x="145" y="16"/>
                  <a:pt x="144" y="16"/>
                  <a:pt x="144" y="17"/>
                </a:cubicBezTo>
                <a:close/>
                <a:moveTo>
                  <a:pt x="151" y="3"/>
                </a:moveTo>
                <a:cubicBezTo>
                  <a:pt x="151" y="12"/>
                  <a:pt x="151" y="12"/>
                  <a:pt x="151" y="12"/>
                </a:cubicBezTo>
                <a:cubicBezTo>
                  <a:pt x="151" y="13"/>
                  <a:pt x="151" y="14"/>
                  <a:pt x="150" y="14"/>
                </a:cubicBezTo>
                <a:cubicBezTo>
                  <a:pt x="150" y="15"/>
                  <a:pt x="149" y="15"/>
                  <a:pt x="148" y="15"/>
                </a:cubicBezTo>
                <a:cubicBezTo>
                  <a:pt x="147" y="15"/>
                  <a:pt x="146" y="15"/>
                  <a:pt x="146" y="14"/>
                </a:cubicBezTo>
                <a:cubicBezTo>
                  <a:pt x="145" y="14"/>
                  <a:pt x="145" y="13"/>
                  <a:pt x="145" y="12"/>
                </a:cubicBezTo>
                <a:cubicBezTo>
                  <a:pt x="145" y="3"/>
                  <a:pt x="145" y="3"/>
                  <a:pt x="145" y="3"/>
                </a:cubicBezTo>
                <a:cubicBezTo>
                  <a:pt x="145" y="2"/>
                  <a:pt x="145" y="2"/>
                  <a:pt x="146" y="1"/>
                </a:cubicBezTo>
                <a:cubicBezTo>
                  <a:pt x="146" y="0"/>
                  <a:pt x="147" y="0"/>
                  <a:pt x="148" y="0"/>
                </a:cubicBezTo>
                <a:cubicBezTo>
                  <a:pt x="149" y="0"/>
                  <a:pt x="150" y="0"/>
                  <a:pt x="150" y="1"/>
                </a:cubicBezTo>
                <a:cubicBezTo>
                  <a:pt x="151" y="2"/>
                  <a:pt x="151" y="2"/>
                  <a:pt x="151" y="3"/>
                </a:cubicBezTo>
                <a:close/>
                <a:moveTo>
                  <a:pt x="165" y="8"/>
                </a:moveTo>
                <a:cubicBezTo>
                  <a:pt x="157" y="17"/>
                  <a:pt x="157" y="17"/>
                  <a:pt x="157" y="17"/>
                </a:cubicBezTo>
                <a:cubicBezTo>
                  <a:pt x="156" y="18"/>
                  <a:pt x="155" y="18"/>
                  <a:pt x="155" y="18"/>
                </a:cubicBezTo>
                <a:cubicBezTo>
                  <a:pt x="154" y="18"/>
                  <a:pt x="153" y="18"/>
                  <a:pt x="152" y="17"/>
                </a:cubicBezTo>
                <a:cubicBezTo>
                  <a:pt x="152" y="16"/>
                  <a:pt x="151" y="16"/>
                  <a:pt x="151" y="15"/>
                </a:cubicBezTo>
                <a:cubicBezTo>
                  <a:pt x="151" y="14"/>
                  <a:pt x="152" y="13"/>
                  <a:pt x="152" y="13"/>
                </a:cubicBezTo>
                <a:cubicBezTo>
                  <a:pt x="161" y="4"/>
                  <a:pt x="161" y="4"/>
                  <a:pt x="161" y="4"/>
                </a:cubicBezTo>
                <a:cubicBezTo>
                  <a:pt x="162" y="4"/>
                  <a:pt x="162" y="3"/>
                  <a:pt x="163" y="3"/>
                </a:cubicBezTo>
                <a:cubicBezTo>
                  <a:pt x="164" y="3"/>
                  <a:pt x="165" y="4"/>
                  <a:pt x="165" y="4"/>
                </a:cubicBezTo>
                <a:cubicBezTo>
                  <a:pt x="166" y="5"/>
                  <a:pt x="166" y="5"/>
                  <a:pt x="166" y="6"/>
                </a:cubicBezTo>
                <a:cubicBezTo>
                  <a:pt x="166" y="7"/>
                  <a:pt x="166" y="8"/>
                  <a:pt x="165" y="8"/>
                </a:cubicBezTo>
                <a:close/>
                <a:moveTo>
                  <a:pt x="165" y="39"/>
                </a:moveTo>
                <a:cubicBezTo>
                  <a:pt x="165" y="39"/>
                  <a:pt x="164" y="40"/>
                  <a:pt x="163" y="40"/>
                </a:cubicBezTo>
                <a:cubicBezTo>
                  <a:pt x="162" y="40"/>
                  <a:pt x="162" y="39"/>
                  <a:pt x="161" y="39"/>
                </a:cubicBezTo>
                <a:cubicBezTo>
                  <a:pt x="152" y="30"/>
                  <a:pt x="152" y="30"/>
                  <a:pt x="152" y="30"/>
                </a:cubicBezTo>
                <a:cubicBezTo>
                  <a:pt x="152" y="30"/>
                  <a:pt x="151" y="29"/>
                  <a:pt x="151" y="28"/>
                </a:cubicBezTo>
                <a:cubicBezTo>
                  <a:pt x="151" y="27"/>
                  <a:pt x="152" y="26"/>
                  <a:pt x="152" y="26"/>
                </a:cubicBezTo>
                <a:cubicBezTo>
                  <a:pt x="153" y="25"/>
                  <a:pt x="154" y="25"/>
                  <a:pt x="155" y="25"/>
                </a:cubicBezTo>
                <a:cubicBezTo>
                  <a:pt x="155" y="25"/>
                  <a:pt x="156" y="25"/>
                  <a:pt x="157" y="26"/>
                </a:cubicBezTo>
                <a:cubicBezTo>
                  <a:pt x="165" y="34"/>
                  <a:pt x="165" y="34"/>
                  <a:pt x="165" y="34"/>
                </a:cubicBezTo>
                <a:cubicBezTo>
                  <a:pt x="166" y="35"/>
                  <a:pt x="166" y="36"/>
                  <a:pt x="166" y="37"/>
                </a:cubicBezTo>
                <a:cubicBezTo>
                  <a:pt x="166" y="37"/>
                  <a:pt x="166" y="38"/>
                  <a:pt x="165" y="39"/>
                </a:cubicBezTo>
                <a:close/>
                <a:moveTo>
                  <a:pt x="168" y="19"/>
                </a:moveTo>
                <a:cubicBezTo>
                  <a:pt x="169" y="20"/>
                  <a:pt x="169" y="20"/>
                  <a:pt x="169" y="21"/>
                </a:cubicBezTo>
                <a:cubicBezTo>
                  <a:pt x="169" y="22"/>
                  <a:pt x="169" y="23"/>
                  <a:pt x="168" y="24"/>
                </a:cubicBezTo>
                <a:cubicBezTo>
                  <a:pt x="168" y="24"/>
                  <a:pt x="167" y="24"/>
                  <a:pt x="166" y="24"/>
                </a:cubicBezTo>
                <a:cubicBezTo>
                  <a:pt x="157" y="24"/>
                  <a:pt x="157" y="24"/>
                  <a:pt x="157" y="24"/>
                </a:cubicBezTo>
                <a:cubicBezTo>
                  <a:pt x="156" y="24"/>
                  <a:pt x="155" y="24"/>
                  <a:pt x="155" y="24"/>
                </a:cubicBezTo>
                <a:cubicBezTo>
                  <a:pt x="154" y="23"/>
                  <a:pt x="154" y="22"/>
                  <a:pt x="154" y="21"/>
                </a:cubicBezTo>
                <a:cubicBezTo>
                  <a:pt x="154" y="20"/>
                  <a:pt x="154" y="20"/>
                  <a:pt x="155" y="19"/>
                </a:cubicBezTo>
                <a:cubicBezTo>
                  <a:pt x="155" y="19"/>
                  <a:pt x="156" y="18"/>
                  <a:pt x="157" y="18"/>
                </a:cubicBezTo>
                <a:cubicBezTo>
                  <a:pt x="166" y="18"/>
                  <a:pt x="166" y="18"/>
                  <a:pt x="166" y="18"/>
                </a:cubicBezTo>
                <a:cubicBezTo>
                  <a:pt x="167" y="18"/>
                  <a:pt x="168" y="19"/>
                  <a:pt x="168" y="1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0" name="Freeform 378"/>
          <p:cNvSpPr>
            <a:spLocks noEditPoints="1"/>
          </p:cNvSpPr>
          <p:nvPr/>
        </p:nvSpPr>
        <p:spPr bwMode="auto">
          <a:xfrm>
            <a:off x="7456166" y="5692204"/>
            <a:ext cx="226876" cy="209589"/>
          </a:xfrm>
          <a:custGeom>
            <a:avLst/>
            <a:gdLst>
              <a:gd name="T0" fmla="*/ 158 w 159"/>
              <a:gd name="T1" fmla="*/ 46 h 146"/>
              <a:gd name="T2" fmla="*/ 124 w 159"/>
              <a:gd name="T3" fmla="*/ 141 h 146"/>
              <a:gd name="T4" fmla="*/ 25 w 159"/>
              <a:gd name="T5" fmla="*/ 146 h 146"/>
              <a:gd name="T6" fmla="*/ 2 w 159"/>
              <a:gd name="T7" fmla="*/ 128 h 146"/>
              <a:gd name="T8" fmla="*/ 2 w 159"/>
              <a:gd name="T9" fmla="*/ 113 h 146"/>
              <a:gd name="T10" fmla="*/ 2 w 159"/>
              <a:gd name="T11" fmla="*/ 108 h 146"/>
              <a:gd name="T12" fmla="*/ 3 w 159"/>
              <a:gd name="T13" fmla="*/ 104 h 146"/>
              <a:gd name="T14" fmla="*/ 6 w 159"/>
              <a:gd name="T15" fmla="*/ 100 h 146"/>
              <a:gd name="T16" fmla="*/ 13 w 159"/>
              <a:gd name="T17" fmla="*/ 82 h 146"/>
              <a:gd name="T18" fmla="*/ 13 w 159"/>
              <a:gd name="T19" fmla="*/ 77 h 146"/>
              <a:gd name="T20" fmla="*/ 16 w 159"/>
              <a:gd name="T21" fmla="*/ 72 h 146"/>
              <a:gd name="T22" fmla="*/ 22 w 159"/>
              <a:gd name="T23" fmla="*/ 55 h 146"/>
              <a:gd name="T24" fmla="*/ 22 w 159"/>
              <a:gd name="T25" fmla="*/ 49 h 146"/>
              <a:gd name="T26" fmla="*/ 26 w 159"/>
              <a:gd name="T27" fmla="*/ 44 h 146"/>
              <a:gd name="T28" fmla="*/ 33 w 159"/>
              <a:gd name="T29" fmla="*/ 27 h 146"/>
              <a:gd name="T30" fmla="*/ 33 w 159"/>
              <a:gd name="T31" fmla="*/ 22 h 146"/>
              <a:gd name="T32" fmla="*/ 35 w 159"/>
              <a:gd name="T33" fmla="*/ 18 h 146"/>
              <a:gd name="T34" fmla="*/ 38 w 159"/>
              <a:gd name="T35" fmla="*/ 13 h 146"/>
              <a:gd name="T36" fmla="*/ 41 w 159"/>
              <a:gd name="T37" fmla="*/ 7 h 146"/>
              <a:gd name="T38" fmla="*/ 46 w 159"/>
              <a:gd name="T39" fmla="*/ 1 h 146"/>
              <a:gd name="T40" fmla="*/ 53 w 159"/>
              <a:gd name="T41" fmla="*/ 1 h 146"/>
              <a:gd name="T42" fmla="*/ 58 w 159"/>
              <a:gd name="T43" fmla="*/ 0 h 146"/>
              <a:gd name="T44" fmla="*/ 141 w 159"/>
              <a:gd name="T45" fmla="*/ 6 h 146"/>
              <a:gd name="T46" fmla="*/ 117 w 159"/>
              <a:gd name="T47" fmla="*/ 104 h 146"/>
              <a:gd name="T48" fmla="*/ 98 w 159"/>
              <a:gd name="T49" fmla="*/ 121 h 146"/>
              <a:gd name="T50" fmla="*/ 12 w 159"/>
              <a:gd name="T51" fmla="*/ 123 h 146"/>
              <a:gd name="T52" fmla="*/ 26 w 159"/>
              <a:gd name="T53" fmla="*/ 133 h 146"/>
              <a:gd name="T54" fmla="*/ 118 w 159"/>
              <a:gd name="T55" fmla="*/ 132 h 146"/>
              <a:gd name="T56" fmla="*/ 150 w 159"/>
              <a:gd name="T57" fmla="*/ 35 h 146"/>
              <a:gd name="T58" fmla="*/ 156 w 159"/>
              <a:gd name="T59" fmla="*/ 33 h 146"/>
              <a:gd name="T60" fmla="*/ 48 w 159"/>
              <a:gd name="T61" fmla="*/ 60 h 146"/>
              <a:gd name="T62" fmla="*/ 107 w 159"/>
              <a:gd name="T63" fmla="*/ 61 h 146"/>
              <a:gd name="T64" fmla="*/ 111 w 159"/>
              <a:gd name="T65" fmla="*/ 58 h 146"/>
              <a:gd name="T66" fmla="*/ 113 w 159"/>
              <a:gd name="T67" fmla="*/ 50 h 146"/>
              <a:gd name="T68" fmla="*/ 53 w 159"/>
              <a:gd name="T69" fmla="*/ 49 h 146"/>
              <a:gd name="T70" fmla="*/ 49 w 159"/>
              <a:gd name="T71" fmla="*/ 52 h 146"/>
              <a:gd name="T72" fmla="*/ 55 w 159"/>
              <a:gd name="T73" fmla="*/ 34 h 146"/>
              <a:gd name="T74" fmla="*/ 57 w 159"/>
              <a:gd name="T75" fmla="*/ 37 h 146"/>
              <a:gd name="T76" fmla="*/ 117 w 159"/>
              <a:gd name="T77" fmla="*/ 36 h 146"/>
              <a:gd name="T78" fmla="*/ 121 w 159"/>
              <a:gd name="T79" fmla="*/ 28 h 146"/>
              <a:gd name="T80" fmla="*/ 119 w 159"/>
              <a:gd name="T81" fmla="*/ 25 h 146"/>
              <a:gd name="T82" fmla="*/ 59 w 159"/>
              <a:gd name="T83" fmla="*/ 25 h 146"/>
              <a:gd name="T84" fmla="*/ 55 w 159"/>
              <a:gd name="T85"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146">
                <a:moveTo>
                  <a:pt x="156" y="33"/>
                </a:moveTo>
                <a:cubicBezTo>
                  <a:pt x="158" y="37"/>
                  <a:pt x="159" y="41"/>
                  <a:pt x="158" y="46"/>
                </a:cubicBezTo>
                <a:cubicBezTo>
                  <a:pt x="132" y="131"/>
                  <a:pt x="132" y="131"/>
                  <a:pt x="132" y="131"/>
                </a:cubicBezTo>
                <a:cubicBezTo>
                  <a:pt x="130" y="135"/>
                  <a:pt x="128" y="139"/>
                  <a:pt x="124" y="141"/>
                </a:cubicBezTo>
                <a:cubicBezTo>
                  <a:pt x="121" y="144"/>
                  <a:pt x="117" y="146"/>
                  <a:pt x="113" y="146"/>
                </a:cubicBezTo>
                <a:cubicBezTo>
                  <a:pt x="25" y="146"/>
                  <a:pt x="25" y="146"/>
                  <a:pt x="25" y="146"/>
                </a:cubicBezTo>
                <a:cubicBezTo>
                  <a:pt x="21" y="146"/>
                  <a:pt x="16" y="144"/>
                  <a:pt x="11" y="140"/>
                </a:cubicBezTo>
                <a:cubicBezTo>
                  <a:pt x="7" y="137"/>
                  <a:pt x="4" y="133"/>
                  <a:pt x="2" y="128"/>
                </a:cubicBezTo>
                <a:cubicBezTo>
                  <a:pt x="1" y="124"/>
                  <a:pt x="0" y="120"/>
                  <a:pt x="2" y="116"/>
                </a:cubicBezTo>
                <a:cubicBezTo>
                  <a:pt x="2" y="116"/>
                  <a:pt x="2" y="115"/>
                  <a:pt x="2" y="113"/>
                </a:cubicBezTo>
                <a:cubicBezTo>
                  <a:pt x="2" y="112"/>
                  <a:pt x="2" y="111"/>
                  <a:pt x="3" y="110"/>
                </a:cubicBezTo>
                <a:cubicBezTo>
                  <a:pt x="3" y="109"/>
                  <a:pt x="2" y="109"/>
                  <a:pt x="2" y="108"/>
                </a:cubicBezTo>
                <a:cubicBezTo>
                  <a:pt x="2" y="107"/>
                  <a:pt x="2" y="106"/>
                  <a:pt x="2" y="106"/>
                </a:cubicBezTo>
                <a:cubicBezTo>
                  <a:pt x="2" y="105"/>
                  <a:pt x="2" y="105"/>
                  <a:pt x="3" y="104"/>
                </a:cubicBezTo>
                <a:cubicBezTo>
                  <a:pt x="3" y="103"/>
                  <a:pt x="4" y="103"/>
                  <a:pt x="4" y="102"/>
                </a:cubicBezTo>
                <a:cubicBezTo>
                  <a:pt x="5" y="101"/>
                  <a:pt x="5" y="100"/>
                  <a:pt x="6" y="100"/>
                </a:cubicBezTo>
                <a:cubicBezTo>
                  <a:pt x="7" y="97"/>
                  <a:pt x="9" y="94"/>
                  <a:pt x="10" y="91"/>
                </a:cubicBezTo>
                <a:cubicBezTo>
                  <a:pt x="11" y="88"/>
                  <a:pt x="12" y="85"/>
                  <a:pt x="13" y="82"/>
                </a:cubicBezTo>
                <a:cubicBezTo>
                  <a:pt x="13" y="82"/>
                  <a:pt x="13" y="81"/>
                  <a:pt x="13" y="80"/>
                </a:cubicBezTo>
                <a:cubicBezTo>
                  <a:pt x="13" y="78"/>
                  <a:pt x="13" y="77"/>
                  <a:pt x="13" y="77"/>
                </a:cubicBezTo>
                <a:cubicBezTo>
                  <a:pt x="13" y="76"/>
                  <a:pt x="14" y="75"/>
                  <a:pt x="15" y="74"/>
                </a:cubicBezTo>
                <a:cubicBezTo>
                  <a:pt x="15" y="73"/>
                  <a:pt x="16" y="72"/>
                  <a:pt x="16" y="72"/>
                </a:cubicBezTo>
                <a:cubicBezTo>
                  <a:pt x="17" y="70"/>
                  <a:pt x="19" y="67"/>
                  <a:pt x="20" y="63"/>
                </a:cubicBezTo>
                <a:cubicBezTo>
                  <a:pt x="21" y="60"/>
                  <a:pt x="22" y="57"/>
                  <a:pt x="22" y="55"/>
                </a:cubicBezTo>
                <a:cubicBezTo>
                  <a:pt x="23" y="54"/>
                  <a:pt x="22" y="53"/>
                  <a:pt x="22" y="52"/>
                </a:cubicBezTo>
                <a:cubicBezTo>
                  <a:pt x="22" y="50"/>
                  <a:pt x="22" y="49"/>
                  <a:pt x="22" y="49"/>
                </a:cubicBezTo>
                <a:cubicBezTo>
                  <a:pt x="23" y="48"/>
                  <a:pt x="23" y="47"/>
                  <a:pt x="24" y="46"/>
                </a:cubicBezTo>
                <a:cubicBezTo>
                  <a:pt x="25" y="45"/>
                  <a:pt x="26" y="44"/>
                  <a:pt x="26" y="44"/>
                </a:cubicBezTo>
                <a:cubicBezTo>
                  <a:pt x="28" y="43"/>
                  <a:pt x="29" y="40"/>
                  <a:pt x="30" y="36"/>
                </a:cubicBezTo>
                <a:cubicBezTo>
                  <a:pt x="32" y="32"/>
                  <a:pt x="33" y="29"/>
                  <a:pt x="33" y="27"/>
                </a:cubicBezTo>
                <a:cubicBezTo>
                  <a:pt x="33" y="27"/>
                  <a:pt x="33" y="26"/>
                  <a:pt x="33" y="25"/>
                </a:cubicBezTo>
                <a:cubicBezTo>
                  <a:pt x="33" y="24"/>
                  <a:pt x="32" y="23"/>
                  <a:pt x="33" y="22"/>
                </a:cubicBezTo>
                <a:cubicBezTo>
                  <a:pt x="33" y="22"/>
                  <a:pt x="33" y="21"/>
                  <a:pt x="33" y="20"/>
                </a:cubicBezTo>
                <a:cubicBezTo>
                  <a:pt x="34" y="20"/>
                  <a:pt x="34" y="19"/>
                  <a:pt x="35" y="18"/>
                </a:cubicBezTo>
                <a:cubicBezTo>
                  <a:pt x="36" y="17"/>
                  <a:pt x="36" y="17"/>
                  <a:pt x="37" y="16"/>
                </a:cubicBezTo>
                <a:cubicBezTo>
                  <a:pt x="37" y="16"/>
                  <a:pt x="38" y="15"/>
                  <a:pt x="38" y="13"/>
                </a:cubicBezTo>
                <a:cubicBezTo>
                  <a:pt x="39" y="12"/>
                  <a:pt x="39" y="11"/>
                  <a:pt x="40" y="10"/>
                </a:cubicBezTo>
                <a:cubicBezTo>
                  <a:pt x="40" y="9"/>
                  <a:pt x="41" y="8"/>
                  <a:pt x="41" y="7"/>
                </a:cubicBezTo>
                <a:cubicBezTo>
                  <a:pt x="42" y="5"/>
                  <a:pt x="42" y="4"/>
                  <a:pt x="43" y="4"/>
                </a:cubicBezTo>
                <a:cubicBezTo>
                  <a:pt x="44" y="3"/>
                  <a:pt x="45" y="2"/>
                  <a:pt x="46" y="1"/>
                </a:cubicBezTo>
                <a:cubicBezTo>
                  <a:pt x="47" y="1"/>
                  <a:pt x="48" y="0"/>
                  <a:pt x="49" y="0"/>
                </a:cubicBezTo>
                <a:cubicBezTo>
                  <a:pt x="50" y="0"/>
                  <a:pt x="52" y="0"/>
                  <a:pt x="53" y="1"/>
                </a:cubicBezTo>
                <a:cubicBezTo>
                  <a:pt x="53" y="1"/>
                  <a:pt x="53" y="1"/>
                  <a:pt x="53" y="1"/>
                </a:cubicBezTo>
                <a:cubicBezTo>
                  <a:pt x="56" y="1"/>
                  <a:pt x="57" y="0"/>
                  <a:pt x="58" y="0"/>
                </a:cubicBezTo>
                <a:cubicBezTo>
                  <a:pt x="130" y="0"/>
                  <a:pt x="130" y="0"/>
                  <a:pt x="130" y="0"/>
                </a:cubicBezTo>
                <a:cubicBezTo>
                  <a:pt x="135" y="0"/>
                  <a:pt x="138" y="2"/>
                  <a:pt x="141" y="6"/>
                </a:cubicBezTo>
                <a:cubicBezTo>
                  <a:pt x="143" y="9"/>
                  <a:pt x="144" y="13"/>
                  <a:pt x="143" y="18"/>
                </a:cubicBezTo>
                <a:cubicBezTo>
                  <a:pt x="117" y="104"/>
                  <a:pt x="117" y="104"/>
                  <a:pt x="117" y="104"/>
                </a:cubicBezTo>
                <a:cubicBezTo>
                  <a:pt x="114" y="111"/>
                  <a:pt x="112" y="116"/>
                  <a:pt x="110" y="118"/>
                </a:cubicBezTo>
                <a:cubicBezTo>
                  <a:pt x="108" y="120"/>
                  <a:pt x="104" y="121"/>
                  <a:pt x="98" y="121"/>
                </a:cubicBezTo>
                <a:cubicBezTo>
                  <a:pt x="16" y="121"/>
                  <a:pt x="16" y="121"/>
                  <a:pt x="16" y="121"/>
                </a:cubicBezTo>
                <a:cubicBezTo>
                  <a:pt x="14" y="121"/>
                  <a:pt x="13" y="122"/>
                  <a:pt x="12" y="123"/>
                </a:cubicBezTo>
                <a:cubicBezTo>
                  <a:pt x="11" y="124"/>
                  <a:pt x="11" y="125"/>
                  <a:pt x="12" y="127"/>
                </a:cubicBezTo>
                <a:cubicBezTo>
                  <a:pt x="13" y="131"/>
                  <a:pt x="18" y="133"/>
                  <a:pt x="26" y="133"/>
                </a:cubicBezTo>
                <a:cubicBezTo>
                  <a:pt x="113" y="133"/>
                  <a:pt x="113" y="133"/>
                  <a:pt x="113" y="133"/>
                </a:cubicBezTo>
                <a:cubicBezTo>
                  <a:pt x="115" y="133"/>
                  <a:pt x="116" y="133"/>
                  <a:pt x="118" y="132"/>
                </a:cubicBezTo>
                <a:cubicBezTo>
                  <a:pt x="120" y="131"/>
                  <a:pt x="121" y="130"/>
                  <a:pt x="121" y="128"/>
                </a:cubicBezTo>
                <a:cubicBezTo>
                  <a:pt x="150" y="35"/>
                  <a:pt x="150" y="35"/>
                  <a:pt x="150" y="35"/>
                </a:cubicBezTo>
                <a:cubicBezTo>
                  <a:pt x="150" y="33"/>
                  <a:pt x="150" y="32"/>
                  <a:pt x="150" y="29"/>
                </a:cubicBezTo>
                <a:cubicBezTo>
                  <a:pt x="153" y="30"/>
                  <a:pt x="155" y="32"/>
                  <a:pt x="156" y="33"/>
                </a:cubicBezTo>
                <a:close/>
                <a:moveTo>
                  <a:pt x="47" y="58"/>
                </a:moveTo>
                <a:cubicBezTo>
                  <a:pt x="47" y="59"/>
                  <a:pt x="47" y="59"/>
                  <a:pt x="48" y="60"/>
                </a:cubicBezTo>
                <a:cubicBezTo>
                  <a:pt x="48" y="61"/>
                  <a:pt x="49" y="61"/>
                  <a:pt x="49" y="61"/>
                </a:cubicBezTo>
                <a:cubicBezTo>
                  <a:pt x="107" y="61"/>
                  <a:pt x="107" y="61"/>
                  <a:pt x="107" y="61"/>
                </a:cubicBezTo>
                <a:cubicBezTo>
                  <a:pt x="108" y="61"/>
                  <a:pt x="109" y="61"/>
                  <a:pt x="109" y="60"/>
                </a:cubicBezTo>
                <a:cubicBezTo>
                  <a:pt x="110" y="59"/>
                  <a:pt x="111" y="59"/>
                  <a:pt x="111" y="58"/>
                </a:cubicBezTo>
                <a:cubicBezTo>
                  <a:pt x="113" y="52"/>
                  <a:pt x="113" y="52"/>
                  <a:pt x="113" y="52"/>
                </a:cubicBezTo>
                <a:cubicBezTo>
                  <a:pt x="113" y="51"/>
                  <a:pt x="113" y="50"/>
                  <a:pt x="113" y="50"/>
                </a:cubicBezTo>
                <a:cubicBezTo>
                  <a:pt x="112" y="49"/>
                  <a:pt x="112" y="49"/>
                  <a:pt x="111" y="49"/>
                </a:cubicBezTo>
                <a:cubicBezTo>
                  <a:pt x="53" y="49"/>
                  <a:pt x="53" y="49"/>
                  <a:pt x="53" y="49"/>
                </a:cubicBezTo>
                <a:cubicBezTo>
                  <a:pt x="53" y="49"/>
                  <a:pt x="52" y="49"/>
                  <a:pt x="51" y="50"/>
                </a:cubicBezTo>
                <a:cubicBezTo>
                  <a:pt x="50" y="50"/>
                  <a:pt x="50" y="51"/>
                  <a:pt x="49" y="52"/>
                </a:cubicBezTo>
                <a:lnTo>
                  <a:pt x="47" y="58"/>
                </a:lnTo>
                <a:close/>
                <a:moveTo>
                  <a:pt x="55" y="34"/>
                </a:moveTo>
                <a:cubicBezTo>
                  <a:pt x="55" y="34"/>
                  <a:pt x="55" y="35"/>
                  <a:pt x="55" y="36"/>
                </a:cubicBezTo>
                <a:cubicBezTo>
                  <a:pt x="56" y="36"/>
                  <a:pt x="56" y="37"/>
                  <a:pt x="57" y="37"/>
                </a:cubicBezTo>
                <a:cubicBezTo>
                  <a:pt x="115" y="37"/>
                  <a:pt x="115" y="37"/>
                  <a:pt x="115" y="37"/>
                </a:cubicBezTo>
                <a:cubicBezTo>
                  <a:pt x="116" y="37"/>
                  <a:pt x="116" y="36"/>
                  <a:pt x="117" y="36"/>
                </a:cubicBezTo>
                <a:cubicBezTo>
                  <a:pt x="118" y="35"/>
                  <a:pt x="119" y="34"/>
                  <a:pt x="119" y="34"/>
                </a:cubicBezTo>
                <a:cubicBezTo>
                  <a:pt x="121" y="28"/>
                  <a:pt x="121" y="28"/>
                  <a:pt x="121" y="28"/>
                </a:cubicBezTo>
                <a:cubicBezTo>
                  <a:pt x="121" y="27"/>
                  <a:pt x="121" y="26"/>
                  <a:pt x="121" y="25"/>
                </a:cubicBezTo>
                <a:cubicBezTo>
                  <a:pt x="120" y="25"/>
                  <a:pt x="120" y="25"/>
                  <a:pt x="119" y="25"/>
                </a:cubicBezTo>
                <a:cubicBezTo>
                  <a:pt x="61" y="25"/>
                  <a:pt x="61" y="25"/>
                  <a:pt x="61" y="25"/>
                </a:cubicBezTo>
                <a:cubicBezTo>
                  <a:pt x="60" y="25"/>
                  <a:pt x="60" y="25"/>
                  <a:pt x="59" y="25"/>
                </a:cubicBezTo>
                <a:cubicBezTo>
                  <a:pt x="58" y="26"/>
                  <a:pt x="58" y="27"/>
                  <a:pt x="57" y="28"/>
                </a:cubicBezTo>
                <a:lnTo>
                  <a:pt x="55" y="3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1" name="Freeform 379"/>
          <p:cNvSpPr/>
          <p:nvPr/>
        </p:nvSpPr>
        <p:spPr bwMode="auto">
          <a:xfrm>
            <a:off x="7804039" y="5692204"/>
            <a:ext cx="172858" cy="205268"/>
          </a:xfrm>
          <a:custGeom>
            <a:avLst/>
            <a:gdLst>
              <a:gd name="T0" fmla="*/ 110 w 121"/>
              <a:gd name="T1" fmla="*/ 0 h 143"/>
              <a:gd name="T2" fmla="*/ 114 w 121"/>
              <a:gd name="T3" fmla="*/ 1 h 143"/>
              <a:gd name="T4" fmla="*/ 119 w 121"/>
              <a:gd name="T5" fmla="*/ 5 h 143"/>
              <a:gd name="T6" fmla="*/ 121 w 121"/>
              <a:gd name="T7" fmla="*/ 11 h 143"/>
              <a:gd name="T8" fmla="*/ 121 w 121"/>
              <a:gd name="T9" fmla="*/ 133 h 143"/>
              <a:gd name="T10" fmla="*/ 119 w 121"/>
              <a:gd name="T11" fmla="*/ 139 h 143"/>
              <a:gd name="T12" fmla="*/ 114 w 121"/>
              <a:gd name="T13" fmla="*/ 143 h 143"/>
              <a:gd name="T14" fmla="*/ 110 w 121"/>
              <a:gd name="T15" fmla="*/ 143 h 143"/>
              <a:gd name="T16" fmla="*/ 102 w 121"/>
              <a:gd name="T17" fmla="*/ 140 h 143"/>
              <a:gd name="T18" fmla="*/ 60 w 121"/>
              <a:gd name="T19" fmla="*/ 100 h 143"/>
              <a:gd name="T20" fmla="*/ 19 w 121"/>
              <a:gd name="T21" fmla="*/ 140 h 143"/>
              <a:gd name="T22" fmla="*/ 11 w 121"/>
              <a:gd name="T23" fmla="*/ 143 h 143"/>
              <a:gd name="T24" fmla="*/ 7 w 121"/>
              <a:gd name="T25" fmla="*/ 143 h 143"/>
              <a:gd name="T26" fmla="*/ 2 w 121"/>
              <a:gd name="T27" fmla="*/ 139 h 143"/>
              <a:gd name="T28" fmla="*/ 0 w 121"/>
              <a:gd name="T29" fmla="*/ 133 h 143"/>
              <a:gd name="T30" fmla="*/ 0 w 121"/>
              <a:gd name="T31" fmla="*/ 11 h 143"/>
              <a:gd name="T32" fmla="*/ 2 w 121"/>
              <a:gd name="T33" fmla="*/ 5 h 143"/>
              <a:gd name="T34" fmla="*/ 7 w 121"/>
              <a:gd name="T35" fmla="*/ 1 h 143"/>
              <a:gd name="T36" fmla="*/ 11 w 121"/>
              <a:gd name="T37" fmla="*/ 0 h 143"/>
              <a:gd name="T38" fmla="*/ 110 w 121"/>
              <a:gd name="T39"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43">
                <a:moveTo>
                  <a:pt x="110" y="0"/>
                </a:moveTo>
                <a:cubicBezTo>
                  <a:pt x="111" y="0"/>
                  <a:pt x="113" y="1"/>
                  <a:pt x="114" y="1"/>
                </a:cubicBezTo>
                <a:cubicBezTo>
                  <a:pt x="116" y="2"/>
                  <a:pt x="118" y="3"/>
                  <a:pt x="119" y="5"/>
                </a:cubicBezTo>
                <a:cubicBezTo>
                  <a:pt x="120" y="7"/>
                  <a:pt x="121" y="9"/>
                  <a:pt x="121" y="11"/>
                </a:cubicBezTo>
                <a:cubicBezTo>
                  <a:pt x="121" y="133"/>
                  <a:pt x="121" y="133"/>
                  <a:pt x="121" y="133"/>
                </a:cubicBezTo>
                <a:cubicBezTo>
                  <a:pt x="121" y="135"/>
                  <a:pt x="120" y="137"/>
                  <a:pt x="119" y="139"/>
                </a:cubicBezTo>
                <a:cubicBezTo>
                  <a:pt x="118" y="140"/>
                  <a:pt x="116" y="142"/>
                  <a:pt x="114" y="143"/>
                </a:cubicBezTo>
                <a:cubicBezTo>
                  <a:pt x="113" y="143"/>
                  <a:pt x="112" y="143"/>
                  <a:pt x="110" y="143"/>
                </a:cubicBezTo>
                <a:cubicBezTo>
                  <a:pt x="107" y="143"/>
                  <a:pt x="104" y="142"/>
                  <a:pt x="102" y="140"/>
                </a:cubicBezTo>
                <a:cubicBezTo>
                  <a:pt x="60" y="100"/>
                  <a:pt x="60" y="100"/>
                  <a:pt x="60" y="100"/>
                </a:cubicBezTo>
                <a:cubicBezTo>
                  <a:pt x="19" y="140"/>
                  <a:pt x="19" y="140"/>
                  <a:pt x="19" y="140"/>
                </a:cubicBezTo>
                <a:cubicBezTo>
                  <a:pt x="16" y="142"/>
                  <a:pt x="14" y="143"/>
                  <a:pt x="11" y="143"/>
                </a:cubicBezTo>
                <a:cubicBezTo>
                  <a:pt x="9" y="143"/>
                  <a:pt x="8" y="143"/>
                  <a:pt x="7" y="143"/>
                </a:cubicBezTo>
                <a:cubicBezTo>
                  <a:pt x="5" y="142"/>
                  <a:pt x="3" y="140"/>
                  <a:pt x="2" y="139"/>
                </a:cubicBezTo>
                <a:cubicBezTo>
                  <a:pt x="1" y="137"/>
                  <a:pt x="0" y="135"/>
                  <a:pt x="0" y="133"/>
                </a:cubicBezTo>
                <a:cubicBezTo>
                  <a:pt x="0" y="11"/>
                  <a:pt x="0" y="11"/>
                  <a:pt x="0" y="11"/>
                </a:cubicBezTo>
                <a:cubicBezTo>
                  <a:pt x="0" y="9"/>
                  <a:pt x="1" y="7"/>
                  <a:pt x="2" y="5"/>
                </a:cubicBezTo>
                <a:cubicBezTo>
                  <a:pt x="3" y="3"/>
                  <a:pt x="5" y="2"/>
                  <a:pt x="7" y="1"/>
                </a:cubicBezTo>
                <a:cubicBezTo>
                  <a:pt x="8" y="1"/>
                  <a:pt x="9" y="0"/>
                  <a:pt x="11" y="0"/>
                </a:cubicBezTo>
                <a:lnTo>
                  <a:pt x="110"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2" name="Freeform 380"/>
          <p:cNvSpPr>
            <a:spLocks noEditPoints="1"/>
          </p:cNvSpPr>
          <p:nvPr/>
        </p:nvSpPr>
        <p:spPr bwMode="auto">
          <a:xfrm>
            <a:off x="8100056" y="5692204"/>
            <a:ext cx="172858" cy="205268"/>
          </a:xfrm>
          <a:custGeom>
            <a:avLst/>
            <a:gdLst>
              <a:gd name="T0" fmla="*/ 110 w 121"/>
              <a:gd name="T1" fmla="*/ 0 h 143"/>
              <a:gd name="T2" fmla="*/ 114 w 121"/>
              <a:gd name="T3" fmla="*/ 1 h 143"/>
              <a:gd name="T4" fmla="*/ 119 w 121"/>
              <a:gd name="T5" fmla="*/ 5 h 143"/>
              <a:gd name="T6" fmla="*/ 121 w 121"/>
              <a:gd name="T7" fmla="*/ 11 h 143"/>
              <a:gd name="T8" fmla="*/ 121 w 121"/>
              <a:gd name="T9" fmla="*/ 133 h 143"/>
              <a:gd name="T10" fmla="*/ 119 w 121"/>
              <a:gd name="T11" fmla="*/ 139 h 143"/>
              <a:gd name="T12" fmla="*/ 114 w 121"/>
              <a:gd name="T13" fmla="*/ 143 h 143"/>
              <a:gd name="T14" fmla="*/ 110 w 121"/>
              <a:gd name="T15" fmla="*/ 143 h 143"/>
              <a:gd name="T16" fmla="*/ 102 w 121"/>
              <a:gd name="T17" fmla="*/ 140 h 143"/>
              <a:gd name="T18" fmla="*/ 60 w 121"/>
              <a:gd name="T19" fmla="*/ 100 h 143"/>
              <a:gd name="T20" fmla="*/ 18 w 121"/>
              <a:gd name="T21" fmla="*/ 140 h 143"/>
              <a:gd name="T22" fmla="*/ 11 w 121"/>
              <a:gd name="T23" fmla="*/ 143 h 143"/>
              <a:gd name="T24" fmla="*/ 6 w 121"/>
              <a:gd name="T25" fmla="*/ 143 h 143"/>
              <a:gd name="T26" fmla="*/ 2 w 121"/>
              <a:gd name="T27" fmla="*/ 139 h 143"/>
              <a:gd name="T28" fmla="*/ 0 w 121"/>
              <a:gd name="T29" fmla="*/ 133 h 143"/>
              <a:gd name="T30" fmla="*/ 0 w 121"/>
              <a:gd name="T31" fmla="*/ 11 h 143"/>
              <a:gd name="T32" fmla="*/ 2 w 121"/>
              <a:gd name="T33" fmla="*/ 5 h 143"/>
              <a:gd name="T34" fmla="*/ 6 w 121"/>
              <a:gd name="T35" fmla="*/ 1 h 143"/>
              <a:gd name="T36" fmla="*/ 11 w 121"/>
              <a:gd name="T37" fmla="*/ 0 h 143"/>
              <a:gd name="T38" fmla="*/ 110 w 121"/>
              <a:gd name="T39" fmla="*/ 0 h 143"/>
              <a:gd name="T40" fmla="*/ 109 w 121"/>
              <a:gd name="T41" fmla="*/ 12 h 143"/>
              <a:gd name="T42" fmla="*/ 12 w 121"/>
              <a:gd name="T43" fmla="*/ 12 h 143"/>
              <a:gd name="T44" fmla="*/ 12 w 121"/>
              <a:gd name="T45" fmla="*/ 130 h 143"/>
              <a:gd name="T46" fmla="*/ 52 w 121"/>
              <a:gd name="T47" fmla="*/ 91 h 143"/>
              <a:gd name="T48" fmla="*/ 60 w 121"/>
              <a:gd name="T49" fmla="*/ 83 h 143"/>
              <a:gd name="T50" fmla="*/ 69 w 121"/>
              <a:gd name="T51" fmla="*/ 91 h 143"/>
              <a:gd name="T52" fmla="*/ 109 w 121"/>
              <a:gd name="T53" fmla="*/ 130 h 143"/>
              <a:gd name="T54" fmla="*/ 109 w 121"/>
              <a:gd name="T55" fmla="*/ 1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1" h="143">
                <a:moveTo>
                  <a:pt x="110" y="0"/>
                </a:moveTo>
                <a:cubicBezTo>
                  <a:pt x="111" y="0"/>
                  <a:pt x="113" y="1"/>
                  <a:pt x="114" y="1"/>
                </a:cubicBezTo>
                <a:cubicBezTo>
                  <a:pt x="116" y="2"/>
                  <a:pt x="118" y="3"/>
                  <a:pt x="119" y="5"/>
                </a:cubicBezTo>
                <a:cubicBezTo>
                  <a:pt x="120" y="7"/>
                  <a:pt x="121" y="9"/>
                  <a:pt x="121" y="11"/>
                </a:cubicBezTo>
                <a:cubicBezTo>
                  <a:pt x="121" y="133"/>
                  <a:pt x="121" y="133"/>
                  <a:pt x="121" y="133"/>
                </a:cubicBezTo>
                <a:cubicBezTo>
                  <a:pt x="121" y="135"/>
                  <a:pt x="120" y="137"/>
                  <a:pt x="119" y="139"/>
                </a:cubicBezTo>
                <a:cubicBezTo>
                  <a:pt x="118" y="140"/>
                  <a:pt x="116" y="142"/>
                  <a:pt x="114" y="143"/>
                </a:cubicBezTo>
                <a:cubicBezTo>
                  <a:pt x="113" y="143"/>
                  <a:pt x="111" y="143"/>
                  <a:pt x="110" y="143"/>
                </a:cubicBezTo>
                <a:cubicBezTo>
                  <a:pt x="107" y="143"/>
                  <a:pt x="104" y="142"/>
                  <a:pt x="102" y="140"/>
                </a:cubicBezTo>
                <a:cubicBezTo>
                  <a:pt x="60" y="100"/>
                  <a:pt x="60" y="100"/>
                  <a:pt x="60" y="100"/>
                </a:cubicBezTo>
                <a:cubicBezTo>
                  <a:pt x="18" y="140"/>
                  <a:pt x="18" y="140"/>
                  <a:pt x="18" y="140"/>
                </a:cubicBezTo>
                <a:cubicBezTo>
                  <a:pt x="16" y="142"/>
                  <a:pt x="14" y="143"/>
                  <a:pt x="11" y="143"/>
                </a:cubicBezTo>
                <a:cubicBezTo>
                  <a:pt x="9" y="143"/>
                  <a:pt x="8" y="143"/>
                  <a:pt x="6" y="143"/>
                </a:cubicBezTo>
                <a:cubicBezTo>
                  <a:pt x="4" y="142"/>
                  <a:pt x="3" y="140"/>
                  <a:pt x="2" y="139"/>
                </a:cubicBezTo>
                <a:cubicBezTo>
                  <a:pt x="0" y="137"/>
                  <a:pt x="0" y="135"/>
                  <a:pt x="0" y="133"/>
                </a:cubicBezTo>
                <a:cubicBezTo>
                  <a:pt x="0" y="11"/>
                  <a:pt x="0" y="11"/>
                  <a:pt x="0" y="11"/>
                </a:cubicBezTo>
                <a:cubicBezTo>
                  <a:pt x="0" y="9"/>
                  <a:pt x="0" y="7"/>
                  <a:pt x="2" y="5"/>
                </a:cubicBezTo>
                <a:cubicBezTo>
                  <a:pt x="3" y="3"/>
                  <a:pt x="4" y="2"/>
                  <a:pt x="6" y="1"/>
                </a:cubicBezTo>
                <a:cubicBezTo>
                  <a:pt x="8" y="1"/>
                  <a:pt x="9" y="0"/>
                  <a:pt x="11" y="0"/>
                </a:cubicBezTo>
                <a:lnTo>
                  <a:pt x="110" y="0"/>
                </a:lnTo>
                <a:close/>
                <a:moveTo>
                  <a:pt x="109" y="12"/>
                </a:moveTo>
                <a:cubicBezTo>
                  <a:pt x="12" y="12"/>
                  <a:pt x="12" y="12"/>
                  <a:pt x="12" y="12"/>
                </a:cubicBezTo>
                <a:cubicBezTo>
                  <a:pt x="12" y="130"/>
                  <a:pt x="12" y="130"/>
                  <a:pt x="12" y="130"/>
                </a:cubicBezTo>
                <a:cubicBezTo>
                  <a:pt x="52" y="91"/>
                  <a:pt x="52" y="91"/>
                  <a:pt x="52" y="91"/>
                </a:cubicBezTo>
                <a:cubicBezTo>
                  <a:pt x="60" y="83"/>
                  <a:pt x="60" y="83"/>
                  <a:pt x="60" y="83"/>
                </a:cubicBezTo>
                <a:cubicBezTo>
                  <a:pt x="69" y="91"/>
                  <a:pt x="69" y="91"/>
                  <a:pt x="69" y="91"/>
                </a:cubicBezTo>
                <a:cubicBezTo>
                  <a:pt x="109" y="130"/>
                  <a:pt x="109" y="130"/>
                  <a:pt x="109" y="130"/>
                </a:cubicBezTo>
                <a:lnTo>
                  <a:pt x="109" y="1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3" name="Freeform 381"/>
          <p:cNvSpPr>
            <a:spLocks noEditPoints="1"/>
          </p:cNvSpPr>
          <p:nvPr/>
        </p:nvSpPr>
        <p:spPr bwMode="auto">
          <a:xfrm>
            <a:off x="8393913" y="5674919"/>
            <a:ext cx="241999" cy="207427"/>
          </a:xfrm>
          <a:custGeom>
            <a:avLst/>
            <a:gdLst>
              <a:gd name="T0" fmla="*/ 170 w 170"/>
              <a:gd name="T1" fmla="*/ 40 h 145"/>
              <a:gd name="T2" fmla="*/ 170 w 170"/>
              <a:gd name="T3" fmla="*/ 76 h 145"/>
              <a:gd name="T4" fmla="*/ 0 w 170"/>
              <a:gd name="T5" fmla="*/ 76 h 145"/>
              <a:gd name="T6" fmla="*/ 0 w 170"/>
              <a:gd name="T7" fmla="*/ 40 h 145"/>
              <a:gd name="T8" fmla="*/ 5 w 170"/>
              <a:gd name="T9" fmla="*/ 29 h 145"/>
              <a:gd name="T10" fmla="*/ 16 w 170"/>
              <a:gd name="T11" fmla="*/ 24 h 145"/>
              <a:gd name="T12" fmla="*/ 49 w 170"/>
              <a:gd name="T13" fmla="*/ 24 h 145"/>
              <a:gd name="T14" fmla="*/ 49 w 170"/>
              <a:gd name="T15" fmla="*/ 9 h 145"/>
              <a:gd name="T16" fmla="*/ 51 w 170"/>
              <a:gd name="T17" fmla="*/ 3 h 145"/>
              <a:gd name="T18" fmla="*/ 58 w 170"/>
              <a:gd name="T19" fmla="*/ 0 h 145"/>
              <a:gd name="T20" fmla="*/ 112 w 170"/>
              <a:gd name="T21" fmla="*/ 0 h 145"/>
              <a:gd name="T22" fmla="*/ 119 w 170"/>
              <a:gd name="T23" fmla="*/ 3 h 145"/>
              <a:gd name="T24" fmla="*/ 121 w 170"/>
              <a:gd name="T25" fmla="*/ 9 h 145"/>
              <a:gd name="T26" fmla="*/ 121 w 170"/>
              <a:gd name="T27" fmla="*/ 24 h 145"/>
              <a:gd name="T28" fmla="*/ 155 w 170"/>
              <a:gd name="T29" fmla="*/ 24 h 145"/>
              <a:gd name="T30" fmla="*/ 165 w 170"/>
              <a:gd name="T31" fmla="*/ 29 h 145"/>
              <a:gd name="T32" fmla="*/ 170 w 170"/>
              <a:gd name="T33" fmla="*/ 40 h 145"/>
              <a:gd name="T34" fmla="*/ 170 w 170"/>
              <a:gd name="T35" fmla="*/ 85 h 145"/>
              <a:gd name="T36" fmla="*/ 170 w 170"/>
              <a:gd name="T37" fmla="*/ 130 h 145"/>
              <a:gd name="T38" fmla="*/ 165 w 170"/>
              <a:gd name="T39" fmla="*/ 141 h 145"/>
              <a:gd name="T40" fmla="*/ 155 w 170"/>
              <a:gd name="T41" fmla="*/ 145 h 145"/>
              <a:gd name="T42" fmla="*/ 16 w 170"/>
              <a:gd name="T43" fmla="*/ 145 h 145"/>
              <a:gd name="T44" fmla="*/ 5 w 170"/>
              <a:gd name="T45" fmla="*/ 141 h 145"/>
              <a:gd name="T46" fmla="*/ 0 w 170"/>
              <a:gd name="T47" fmla="*/ 130 h 145"/>
              <a:gd name="T48" fmla="*/ 0 w 170"/>
              <a:gd name="T49" fmla="*/ 85 h 145"/>
              <a:gd name="T50" fmla="*/ 64 w 170"/>
              <a:gd name="T51" fmla="*/ 85 h 145"/>
              <a:gd name="T52" fmla="*/ 64 w 170"/>
              <a:gd name="T53" fmla="*/ 100 h 145"/>
              <a:gd name="T54" fmla="*/ 66 w 170"/>
              <a:gd name="T55" fmla="*/ 104 h 145"/>
              <a:gd name="T56" fmla="*/ 70 w 170"/>
              <a:gd name="T57" fmla="*/ 106 h 145"/>
              <a:gd name="T58" fmla="*/ 100 w 170"/>
              <a:gd name="T59" fmla="*/ 106 h 145"/>
              <a:gd name="T60" fmla="*/ 104 w 170"/>
              <a:gd name="T61" fmla="*/ 104 h 145"/>
              <a:gd name="T62" fmla="*/ 106 w 170"/>
              <a:gd name="T63" fmla="*/ 100 h 145"/>
              <a:gd name="T64" fmla="*/ 106 w 170"/>
              <a:gd name="T65" fmla="*/ 85 h 145"/>
              <a:gd name="T66" fmla="*/ 170 w 170"/>
              <a:gd name="T67" fmla="*/ 85 h 145"/>
              <a:gd name="T68" fmla="*/ 61 w 170"/>
              <a:gd name="T69" fmla="*/ 24 h 145"/>
              <a:gd name="T70" fmla="*/ 109 w 170"/>
              <a:gd name="T71" fmla="*/ 24 h 145"/>
              <a:gd name="T72" fmla="*/ 109 w 170"/>
              <a:gd name="T73" fmla="*/ 12 h 145"/>
              <a:gd name="T74" fmla="*/ 61 w 170"/>
              <a:gd name="T75" fmla="*/ 12 h 145"/>
              <a:gd name="T76" fmla="*/ 61 w 170"/>
              <a:gd name="T77" fmla="*/ 24 h 145"/>
              <a:gd name="T78" fmla="*/ 97 w 170"/>
              <a:gd name="T79" fmla="*/ 85 h 145"/>
              <a:gd name="T80" fmla="*/ 97 w 170"/>
              <a:gd name="T81" fmla="*/ 97 h 145"/>
              <a:gd name="T82" fmla="*/ 73 w 170"/>
              <a:gd name="T83" fmla="*/ 97 h 145"/>
              <a:gd name="T84" fmla="*/ 73 w 170"/>
              <a:gd name="T85" fmla="*/ 85 h 145"/>
              <a:gd name="T86" fmla="*/ 97 w 170"/>
              <a:gd name="T8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 h="145">
                <a:moveTo>
                  <a:pt x="170" y="40"/>
                </a:moveTo>
                <a:cubicBezTo>
                  <a:pt x="170" y="76"/>
                  <a:pt x="170" y="76"/>
                  <a:pt x="170" y="76"/>
                </a:cubicBezTo>
                <a:cubicBezTo>
                  <a:pt x="0" y="76"/>
                  <a:pt x="0" y="76"/>
                  <a:pt x="0" y="76"/>
                </a:cubicBezTo>
                <a:cubicBezTo>
                  <a:pt x="0" y="40"/>
                  <a:pt x="0" y="40"/>
                  <a:pt x="0" y="40"/>
                </a:cubicBezTo>
                <a:cubicBezTo>
                  <a:pt x="0" y="35"/>
                  <a:pt x="2" y="32"/>
                  <a:pt x="5" y="29"/>
                </a:cubicBezTo>
                <a:cubicBezTo>
                  <a:pt x="8" y="26"/>
                  <a:pt x="11" y="24"/>
                  <a:pt x="16" y="24"/>
                </a:cubicBezTo>
                <a:cubicBezTo>
                  <a:pt x="49" y="24"/>
                  <a:pt x="49" y="24"/>
                  <a:pt x="49" y="24"/>
                </a:cubicBezTo>
                <a:cubicBezTo>
                  <a:pt x="49" y="9"/>
                  <a:pt x="49" y="9"/>
                  <a:pt x="49" y="9"/>
                </a:cubicBezTo>
                <a:cubicBezTo>
                  <a:pt x="49" y="7"/>
                  <a:pt x="50" y="5"/>
                  <a:pt x="51" y="3"/>
                </a:cubicBezTo>
                <a:cubicBezTo>
                  <a:pt x="53" y="1"/>
                  <a:pt x="55" y="0"/>
                  <a:pt x="58" y="0"/>
                </a:cubicBezTo>
                <a:cubicBezTo>
                  <a:pt x="112" y="0"/>
                  <a:pt x="112" y="0"/>
                  <a:pt x="112" y="0"/>
                </a:cubicBezTo>
                <a:cubicBezTo>
                  <a:pt x="115" y="0"/>
                  <a:pt x="117" y="1"/>
                  <a:pt x="119" y="3"/>
                </a:cubicBezTo>
                <a:cubicBezTo>
                  <a:pt x="121" y="5"/>
                  <a:pt x="121" y="7"/>
                  <a:pt x="121" y="9"/>
                </a:cubicBezTo>
                <a:cubicBezTo>
                  <a:pt x="121" y="24"/>
                  <a:pt x="121" y="24"/>
                  <a:pt x="121" y="24"/>
                </a:cubicBezTo>
                <a:cubicBezTo>
                  <a:pt x="155" y="24"/>
                  <a:pt x="155" y="24"/>
                  <a:pt x="155" y="24"/>
                </a:cubicBezTo>
                <a:cubicBezTo>
                  <a:pt x="159" y="24"/>
                  <a:pt x="162" y="26"/>
                  <a:pt x="165" y="29"/>
                </a:cubicBezTo>
                <a:cubicBezTo>
                  <a:pt x="168" y="32"/>
                  <a:pt x="170" y="35"/>
                  <a:pt x="170" y="40"/>
                </a:cubicBezTo>
                <a:close/>
                <a:moveTo>
                  <a:pt x="170" y="85"/>
                </a:moveTo>
                <a:cubicBezTo>
                  <a:pt x="170" y="130"/>
                  <a:pt x="170" y="130"/>
                  <a:pt x="170" y="130"/>
                </a:cubicBezTo>
                <a:cubicBezTo>
                  <a:pt x="170" y="134"/>
                  <a:pt x="168" y="138"/>
                  <a:pt x="165" y="141"/>
                </a:cubicBezTo>
                <a:cubicBezTo>
                  <a:pt x="162" y="144"/>
                  <a:pt x="159" y="145"/>
                  <a:pt x="155" y="145"/>
                </a:cubicBezTo>
                <a:cubicBezTo>
                  <a:pt x="16" y="145"/>
                  <a:pt x="16" y="145"/>
                  <a:pt x="16" y="145"/>
                </a:cubicBezTo>
                <a:cubicBezTo>
                  <a:pt x="11" y="145"/>
                  <a:pt x="8" y="144"/>
                  <a:pt x="5" y="141"/>
                </a:cubicBezTo>
                <a:cubicBezTo>
                  <a:pt x="2" y="138"/>
                  <a:pt x="0" y="134"/>
                  <a:pt x="0" y="130"/>
                </a:cubicBezTo>
                <a:cubicBezTo>
                  <a:pt x="0" y="85"/>
                  <a:pt x="0" y="85"/>
                  <a:pt x="0" y="85"/>
                </a:cubicBezTo>
                <a:cubicBezTo>
                  <a:pt x="64" y="85"/>
                  <a:pt x="64" y="85"/>
                  <a:pt x="64" y="85"/>
                </a:cubicBezTo>
                <a:cubicBezTo>
                  <a:pt x="64" y="100"/>
                  <a:pt x="64" y="100"/>
                  <a:pt x="64" y="100"/>
                </a:cubicBezTo>
                <a:cubicBezTo>
                  <a:pt x="64" y="102"/>
                  <a:pt x="65" y="103"/>
                  <a:pt x="66" y="104"/>
                </a:cubicBezTo>
                <a:cubicBezTo>
                  <a:pt x="67" y="105"/>
                  <a:pt x="68" y="106"/>
                  <a:pt x="70" y="106"/>
                </a:cubicBezTo>
                <a:cubicBezTo>
                  <a:pt x="100" y="106"/>
                  <a:pt x="100" y="106"/>
                  <a:pt x="100" y="106"/>
                </a:cubicBezTo>
                <a:cubicBezTo>
                  <a:pt x="102" y="106"/>
                  <a:pt x="103" y="105"/>
                  <a:pt x="104" y="104"/>
                </a:cubicBezTo>
                <a:cubicBezTo>
                  <a:pt x="106" y="103"/>
                  <a:pt x="106" y="102"/>
                  <a:pt x="106" y="100"/>
                </a:cubicBezTo>
                <a:cubicBezTo>
                  <a:pt x="106" y="85"/>
                  <a:pt x="106" y="85"/>
                  <a:pt x="106" y="85"/>
                </a:cubicBezTo>
                <a:lnTo>
                  <a:pt x="170" y="85"/>
                </a:lnTo>
                <a:close/>
                <a:moveTo>
                  <a:pt x="61" y="24"/>
                </a:moveTo>
                <a:cubicBezTo>
                  <a:pt x="109" y="24"/>
                  <a:pt x="109" y="24"/>
                  <a:pt x="109" y="24"/>
                </a:cubicBezTo>
                <a:cubicBezTo>
                  <a:pt x="109" y="12"/>
                  <a:pt x="109" y="12"/>
                  <a:pt x="109" y="12"/>
                </a:cubicBezTo>
                <a:cubicBezTo>
                  <a:pt x="61" y="12"/>
                  <a:pt x="61" y="12"/>
                  <a:pt x="61" y="12"/>
                </a:cubicBezTo>
                <a:lnTo>
                  <a:pt x="61" y="24"/>
                </a:lnTo>
                <a:close/>
                <a:moveTo>
                  <a:pt x="97" y="85"/>
                </a:moveTo>
                <a:cubicBezTo>
                  <a:pt x="97" y="97"/>
                  <a:pt x="97" y="97"/>
                  <a:pt x="97" y="97"/>
                </a:cubicBezTo>
                <a:cubicBezTo>
                  <a:pt x="73" y="97"/>
                  <a:pt x="73" y="97"/>
                  <a:pt x="73" y="97"/>
                </a:cubicBezTo>
                <a:cubicBezTo>
                  <a:pt x="73" y="85"/>
                  <a:pt x="73" y="85"/>
                  <a:pt x="73" y="85"/>
                </a:cubicBezTo>
                <a:lnTo>
                  <a:pt x="97" y="8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4" name="Freeform 382"/>
          <p:cNvSpPr>
            <a:spLocks noEditPoints="1"/>
          </p:cNvSpPr>
          <p:nvPr/>
        </p:nvSpPr>
        <p:spPr bwMode="auto">
          <a:xfrm>
            <a:off x="8763392" y="5683562"/>
            <a:ext cx="216071" cy="213911"/>
          </a:xfrm>
          <a:custGeom>
            <a:avLst/>
            <a:gdLst>
              <a:gd name="T0" fmla="*/ 149 w 151"/>
              <a:gd name="T1" fmla="*/ 81 h 149"/>
              <a:gd name="T2" fmla="*/ 151 w 151"/>
              <a:gd name="T3" fmla="*/ 85 h 149"/>
              <a:gd name="T4" fmla="*/ 149 w 151"/>
              <a:gd name="T5" fmla="*/ 89 h 149"/>
              <a:gd name="T6" fmla="*/ 145 w 151"/>
              <a:gd name="T7" fmla="*/ 91 h 149"/>
              <a:gd name="T8" fmla="*/ 124 w 151"/>
              <a:gd name="T9" fmla="*/ 91 h 149"/>
              <a:gd name="T10" fmla="*/ 117 w 151"/>
              <a:gd name="T11" fmla="*/ 118 h 149"/>
              <a:gd name="T12" fmla="*/ 137 w 151"/>
              <a:gd name="T13" fmla="*/ 138 h 149"/>
              <a:gd name="T14" fmla="*/ 139 w 151"/>
              <a:gd name="T15" fmla="*/ 142 h 149"/>
              <a:gd name="T16" fmla="*/ 137 w 151"/>
              <a:gd name="T17" fmla="*/ 147 h 149"/>
              <a:gd name="T18" fmla="*/ 133 w 151"/>
              <a:gd name="T19" fmla="*/ 149 h 149"/>
              <a:gd name="T20" fmla="*/ 128 w 151"/>
              <a:gd name="T21" fmla="*/ 147 h 149"/>
              <a:gd name="T22" fmla="*/ 110 w 151"/>
              <a:gd name="T23" fmla="*/ 128 h 149"/>
              <a:gd name="T24" fmla="*/ 108 w 151"/>
              <a:gd name="T25" fmla="*/ 129 h 149"/>
              <a:gd name="T26" fmla="*/ 104 w 151"/>
              <a:gd name="T27" fmla="*/ 132 h 149"/>
              <a:gd name="T28" fmla="*/ 98 w 151"/>
              <a:gd name="T29" fmla="*/ 135 h 149"/>
              <a:gd name="T30" fmla="*/ 90 w 151"/>
              <a:gd name="T31" fmla="*/ 138 h 149"/>
              <a:gd name="T32" fmla="*/ 81 w 151"/>
              <a:gd name="T33" fmla="*/ 139 h 149"/>
              <a:gd name="T34" fmla="*/ 81 w 151"/>
              <a:gd name="T35" fmla="*/ 55 h 149"/>
              <a:gd name="T36" fmla="*/ 69 w 151"/>
              <a:gd name="T37" fmla="*/ 55 h 149"/>
              <a:gd name="T38" fmla="*/ 69 w 151"/>
              <a:gd name="T39" fmla="*/ 139 h 149"/>
              <a:gd name="T40" fmla="*/ 60 w 151"/>
              <a:gd name="T41" fmla="*/ 138 h 149"/>
              <a:gd name="T42" fmla="*/ 51 w 151"/>
              <a:gd name="T43" fmla="*/ 135 h 149"/>
              <a:gd name="T44" fmla="*/ 45 w 151"/>
              <a:gd name="T45" fmla="*/ 131 h 149"/>
              <a:gd name="T46" fmla="*/ 41 w 151"/>
              <a:gd name="T47" fmla="*/ 128 h 149"/>
              <a:gd name="T48" fmla="*/ 40 w 151"/>
              <a:gd name="T49" fmla="*/ 127 h 149"/>
              <a:gd name="T50" fmla="*/ 22 w 151"/>
              <a:gd name="T51" fmla="*/ 147 h 149"/>
              <a:gd name="T52" fmla="*/ 18 w 151"/>
              <a:gd name="T53" fmla="*/ 149 h 149"/>
              <a:gd name="T54" fmla="*/ 14 w 151"/>
              <a:gd name="T55" fmla="*/ 147 h 149"/>
              <a:gd name="T56" fmla="*/ 12 w 151"/>
              <a:gd name="T57" fmla="*/ 143 h 149"/>
              <a:gd name="T58" fmla="*/ 13 w 151"/>
              <a:gd name="T59" fmla="*/ 138 h 149"/>
              <a:gd name="T60" fmla="*/ 32 w 151"/>
              <a:gd name="T61" fmla="*/ 117 h 149"/>
              <a:gd name="T62" fmla="*/ 27 w 151"/>
              <a:gd name="T63" fmla="*/ 91 h 149"/>
              <a:gd name="T64" fmla="*/ 6 w 151"/>
              <a:gd name="T65" fmla="*/ 91 h 149"/>
              <a:gd name="T66" fmla="*/ 1 w 151"/>
              <a:gd name="T67" fmla="*/ 89 h 149"/>
              <a:gd name="T68" fmla="*/ 0 w 151"/>
              <a:gd name="T69" fmla="*/ 85 h 149"/>
              <a:gd name="T70" fmla="*/ 1 w 151"/>
              <a:gd name="T71" fmla="*/ 81 h 149"/>
              <a:gd name="T72" fmla="*/ 6 w 151"/>
              <a:gd name="T73" fmla="*/ 79 h 149"/>
              <a:gd name="T74" fmla="*/ 27 w 151"/>
              <a:gd name="T75" fmla="*/ 79 h 149"/>
              <a:gd name="T76" fmla="*/ 27 w 151"/>
              <a:gd name="T77" fmla="*/ 51 h 149"/>
              <a:gd name="T78" fmla="*/ 10 w 151"/>
              <a:gd name="T79" fmla="*/ 35 h 149"/>
              <a:gd name="T80" fmla="*/ 9 w 151"/>
              <a:gd name="T81" fmla="*/ 31 h 149"/>
              <a:gd name="T82" fmla="*/ 10 w 151"/>
              <a:gd name="T83" fmla="*/ 26 h 149"/>
              <a:gd name="T84" fmla="*/ 15 w 151"/>
              <a:gd name="T85" fmla="*/ 24 h 149"/>
              <a:gd name="T86" fmla="*/ 19 w 151"/>
              <a:gd name="T87" fmla="*/ 26 h 149"/>
              <a:gd name="T88" fmla="*/ 35 w 151"/>
              <a:gd name="T89" fmla="*/ 43 h 149"/>
              <a:gd name="T90" fmla="*/ 115 w 151"/>
              <a:gd name="T91" fmla="*/ 43 h 149"/>
              <a:gd name="T92" fmla="*/ 131 w 151"/>
              <a:gd name="T93" fmla="*/ 26 h 149"/>
              <a:gd name="T94" fmla="*/ 136 w 151"/>
              <a:gd name="T95" fmla="*/ 24 h 149"/>
              <a:gd name="T96" fmla="*/ 140 w 151"/>
              <a:gd name="T97" fmla="*/ 26 h 149"/>
              <a:gd name="T98" fmla="*/ 142 w 151"/>
              <a:gd name="T99" fmla="*/ 31 h 149"/>
              <a:gd name="T100" fmla="*/ 140 w 151"/>
              <a:gd name="T101" fmla="*/ 35 h 149"/>
              <a:gd name="T102" fmla="*/ 124 w 151"/>
              <a:gd name="T103" fmla="*/ 51 h 149"/>
              <a:gd name="T104" fmla="*/ 124 w 151"/>
              <a:gd name="T105" fmla="*/ 79 h 149"/>
              <a:gd name="T106" fmla="*/ 145 w 151"/>
              <a:gd name="T107" fmla="*/ 79 h 149"/>
              <a:gd name="T108" fmla="*/ 149 w 151"/>
              <a:gd name="T109" fmla="*/ 81 h 149"/>
              <a:gd name="T110" fmla="*/ 105 w 151"/>
              <a:gd name="T111" fmla="*/ 31 h 149"/>
              <a:gd name="T112" fmla="*/ 45 w 151"/>
              <a:gd name="T113" fmla="*/ 31 h 149"/>
              <a:gd name="T114" fmla="*/ 54 w 151"/>
              <a:gd name="T115" fmla="*/ 9 h 149"/>
              <a:gd name="T116" fmla="*/ 75 w 151"/>
              <a:gd name="T117" fmla="*/ 0 h 149"/>
              <a:gd name="T118" fmla="*/ 97 w 151"/>
              <a:gd name="T119" fmla="*/ 9 h 149"/>
              <a:gd name="T120" fmla="*/ 105 w 151"/>
              <a:gd name="T121" fmla="*/ 3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149">
                <a:moveTo>
                  <a:pt x="149" y="81"/>
                </a:moveTo>
                <a:cubicBezTo>
                  <a:pt x="150" y="82"/>
                  <a:pt x="151" y="83"/>
                  <a:pt x="151" y="85"/>
                </a:cubicBezTo>
                <a:cubicBezTo>
                  <a:pt x="151" y="87"/>
                  <a:pt x="150" y="88"/>
                  <a:pt x="149" y="89"/>
                </a:cubicBezTo>
                <a:cubicBezTo>
                  <a:pt x="148" y="90"/>
                  <a:pt x="146" y="91"/>
                  <a:pt x="145" y="91"/>
                </a:cubicBezTo>
                <a:cubicBezTo>
                  <a:pt x="124" y="91"/>
                  <a:pt x="124" y="91"/>
                  <a:pt x="124" y="91"/>
                </a:cubicBezTo>
                <a:cubicBezTo>
                  <a:pt x="124" y="102"/>
                  <a:pt x="122" y="111"/>
                  <a:pt x="117" y="118"/>
                </a:cubicBezTo>
                <a:cubicBezTo>
                  <a:pt x="137" y="138"/>
                  <a:pt x="137" y="138"/>
                  <a:pt x="137" y="138"/>
                </a:cubicBezTo>
                <a:cubicBezTo>
                  <a:pt x="138" y="139"/>
                  <a:pt x="139" y="141"/>
                  <a:pt x="139" y="142"/>
                </a:cubicBezTo>
                <a:cubicBezTo>
                  <a:pt x="139" y="144"/>
                  <a:pt x="138" y="146"/>
                  <a:pt x="137" y="147"/>
                </a:cubicBezTo>
                <a:cubicBezTo>
                  <a:pt x="136" y="148"/>
                  <a:pt x="134" y="149"/>
                  <a:pt x="133" y="149"/>
                </a:cubicBezTo>
                <a:cubicBezTo>
                  <a:pt x="131" y="149"/>
                  <a:pt x="130" y="148"/>
                  <a:pt x="128" y="147"/>
                </a:cubicBezTo>
                <a:cubicBezTo>
                  <a:pt x="110" y="128"/>
                  <a:pt x="110" y="128"/>
                  <a:pt x="110" y="128"/>
                </a:cubicBezTo>
                <a:cubicBezTo>
                  <a:pt x="109" y="128"/>
                  <a:pt x="109" y="129"/>
                  <a:pt x="108" y="129"/>
                </a:cubicBezTo>
                <a:cubicBezTo>
                  <a:pt x="108" y="130"/>
                  <a:pt x="106" y="131"/>
                  <a:pt x="104" y="132"/>
                </a:cubicBezTo>
                <a:cubicBezTo>
                  <a:pt x="102" y="133"/>
                  <a:pt x="100" y="134"/>
                  <a:pt x="98" y="135"/>
                </a:cubicBezTo>
                <a:cubicBezTo>
                  <a:pt x="96" y="136"/>
                  <a:pt x="94" y="137"/>
                  <a:pt x="90" y="138"/>
                </a:cubicBezTo>
                <a:cubicBezTo>
                  <a:pt x="87" y="139"/>
                  <a:pt x="84" y="139"/>
                  <a:pt x="81" y="139"/>
                </a:cubicBezTo>
                <a:cubicBezTo>
                  <a:pt x="81" y="55"/>
                  <a:pt x="81" y="55"/>
                  <a:pt x="81" y="55"/>
                </a:cubicBezTo>
                <a:cubicBezTo>
                  <a:pt x="69" y="55"/>
                  <a:pt x="69" y="55"/>
                  <a:pt x="69" y="55"/>
                </a:cubicBezTo>
                <a:cubicBezTo>
                  <a:pt x="69" y="139"/>
                  <a:pt x="69" y="139"/>
                  <a:pt x="69" y="139"/>
                </a:cubicBezTo>
                <a:cubicBezTo>
                  <a:pt x="66" y="139"/>
                  <a:pt x="63" y="139"/>
                  <a:pt x="60" y="138"/>
                </a:cubicBezTo>
                <a:cubicBezTo>
                  <a:pt x="56" y="137"/>
                  <a:pt x="54" y="136"/>
                  <a:pt x="51" y="135"/>
                </a:cubicBezTo>
                <a:cubicBezTo>
                  <a:pt x="49" y="134"/>
                  <a:pt x="47" y="133"/>
                  <a:pt x="45" y="131"/>
                </a:cubicBezTo>
                <a:cubicBezTo>
                  <a:pt x="43" y="130"/>
                  <a:pt x="42" y="129"/>
                  <a:pt x="41" y="128"/>
                </a:cubicBezTo>
                <a:cubicBezTo>
                  <a:pt x="40" y="127"/>
                  <a:pt x="40" y="127"/>
                  <a:pt x="40" y="127"/>
                </a:cubicBezTo>
                <a:cubicBezTo>
                  <a:pt x="22" y="147"/>
                  <a:pt x="22" y="147"/>
                  <a:pt x="22" y="147"/>
                </a:cubicBezTo>
                <a:cubicBezTo>
                  <a:pt x="21" y="148"/>
                  <a:pt x="19" y="149"/>
                  <a:pt x="18" y="149"/>
                </a:cubicBezTo>
                <a:cubicBezTo>
                  <a:pt x="16" y="149"/>
                  <a:pt x="15" y="148"/>
                  <a:pt x="14" y="147"/>
                </a:cubicBezTo>
                <a:cubicBezTo>
                  <a:pt x="12" y="146"/>
                  <a:pt x="12" y="144"/>
                  <a:pt x="12" y="143"/>
                </a:cubicBezTo>
                <a:cubicBezTo>
                  <a:pt x="12" y="141"/>
                  <a:pt x="12" y="140"/>
                  <a:pt x="13" y="138"/>
                </a:cubicBezTo>
                <a:cubicBezTo>
                  <a:pt x="32" y="117"/>
                  <a:pt x="32" y="117"/>
                  <a:pt x="32" y="117"/>
                </a:cubicBezTo>
                <a:cubicBezTo>
                  <a:pt x="29" y="110"/>
                  <a:pt x="27" y="101"/>
                  <a:pt x="27" y="91"/>
                </a:cubicBezTo>
                <a:cubicBezTo>
                  <a:pt x="6" y="91"/>
                  <a:pt x="6" y="91"/>
                  <a:pt x="6" y="91"/>
                </a:cubicBezTo>
                <a:cubicBezTo>
                  <a:pt x="4" y="91"/>
                  <a:pt x="3" y="90"/>
                  <a:pt x="1" y="89"/>
                </a:cubicBezTo>
                <a:cubicBezTo>
                  <a:pt x="0" y="88"/>
                  <a:pt x="0" y="87"/>
                  <a:pt x="0" y="85"/>
                </a:cubicBezTo>
                <a:cubicBezTo>
                  <a:pt x="0" y="83"/>
                  <a:pt x="0" y="82"/>
                  <a:pt x="1" y="81"/>
                </a:cubicBezTo>
                <a:cubicBezTo>
                  <a:pt x="3" y="80"/>
                  <a:pt x="4" y="79"/>
                  <a:pt x="6" y="79"/>
                </a:cubicBezTo>
                <a:cubicBezTo>
                  <a:pt x="27" y="79"/>
                  <a:pt x="27" y="79"/>
                  <a:pt x="27" y="79"/>
                </a:cubicBezTo>
                <a:cubicBezTo>
                  <a:pt x="27" y="51"/>
                  <a:pt x="27" y="51"/>
                  <a:pt x="27" y="51"/>
                </a:cubicBezTo>
                <a:cubicBezTo>
                  <a:pt x="10" y="35"/>
                  <a:pt x="10" y="35"/>
                  <a:pt x="10" y="35"/>
                </a:cubicBezTo>
                <a:cubicBezTo>
                  <a:pt x="9" y="34"/>
                  <a:pt x="9" y="32"/>
                  <a:pt x="9" y="31"/>
                </a:cubicBezTo>
                <a:cubicBezTo>
                  <a:pt x="9" y="29"/>
                  <a:pt x="9" y="27"/>
                  <a:pt x="10" y="26"/>
                </a:cubicBezTo>
                <a:cubicBezTo>
                  <a:pt x="12" y="25"/>
                  <a:pt x="13" y="24"/>
                  <a:pt x="15" y="24"/>
                </a:cubicBezTo>
                <a:cubicBezTo>
                  <a:pt x="16" y="24"/>
                  <a:pt x="18" y="25"/>
                  <a:pt x="19" y="26"/>
                </a:cubicBezTo>
                <a:cubicBezTo>
                  <a:pt x="35" y="43"/>
                  <a:pt x="35" y="43"/>
                  <a:pt x="35" y="43"/>
                </a:cubicBezTo>
                <a:cubicBezTo>
                  <a:pt x="115" y="43"/>
                  <a:pt x="115" y="43"/>
                  <a:pt x="115" y="43"/>
                </a:cubicBezTo>
                <a:cubicBezTo>
                  <a:pt x="131" y="26"/>
                  <a:pt x="131" y="26"/>
                  <a:pt x="131" y="26"/>
                </a:cubicBezTo>
                <a:cubicBezTo>
                  <a:pt x="133" y="25"/>
                  <a:pt x="134" y="24"/>
                  <a:pt x="136" y="24"/>
                </a:cubicBezTo>
                <a:cubicBezTo>
                  <a:pt x="137" y="24"/>
                  <a:pt x="139" y="25"/>
                  <a:pt x="140" y="26"/>
                </a:cubicBezTo>
                <a:cubicBezTo>
                  <a:pt x="141" y="27"/>
                  <a:pt x="142" y="29"/>
                  <a:pt x="142" y="31"/>
                </a:cubicBezTo>
                <a:cubicBezTo>
                  <a:pt x="142" y="32"/>
                  <a:pt x="141" y="34"/>
                  <a:pt x="140" y="35"/>
                </a:cubicBezTo>
                <a:cubicBezTo>
                  <a:pt x="124" y="51"/>
                  <a:pt x="124" y="51"/>
                  <a:pt x="124" y="51"/>
                </a:cubicBezTo>
                <a:cubicBezTo>
                  <a:pt x="124" y="79"/>
                  <a:pt x="124" y="79"/>
                  <a:pt x="124" y="79"/>
                </a:cubicBezTo>
                <a:cubicBezTo>
                  <a:pt x="145" y="79"/>
                  <a:pt x="145" y="79"/>
                  <a:pt x="145" y="79"/>
                </a:cubicBezTo>
                <a:cubicBezTo>
                  <a:pt x="146" y="79"/>
                  <a:pt x="148" y="80"/>
                  <a:pt x="149" y="81"/>
                </a:cubicBezTo>
                <a:close/>
                <a:moveTo>
                  <a:pt x="105" y="31"/>
                </a:moveTo>
                <a:cubicBezTo>
                  <a:pt x="45" y="31"/>
                  <a:pt x="45" y="31"/>
                  <a:pt x="45" y="31"/>
                </a:cubicBezTo>
                <a:cubicBezTo>
                  <a:pt x="45" y="22"/>
                  <a:pt x="48" y="15"/>
                  <a:pt x="54" y="9"/>
                </a:cubicBezTo>
                <a:cubicBezTo>
                  <a:pt x="60" y="3"/>
                  <a:pt x="67" y="0"/>
                  <a:pt x="75" y="0"/>
                </a:cubicBezTo>
                <a:cubicBezTo>
                  <a:pt x="84" y="0"/>
                  <a:pt x="91" y="3"/>
                  <a:pt x="97" y="9"/>
                </a:cubicBezTo>
                <a:cubicBezTo>
                  <a:pt x="103" y="15"/>
                  <a:pt x="105" y="22"/>
                  <a:pt x="105" y="3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5" name="Freeform 383"/>
          <p:cNvSpPr>
            <a:spLocks noEditPoints="1"/>
          </p:cNvSpPr>
          <p:nvPr/>
        </p:nvSpPr>
        <p:spPr bwMode="auto">
          <a:xfrm>
            <a:off x="9104783" y="5674919"/>
            <a:ext cx="192304" cy="244161"/>
          </a:xfrm>
          <a:custGeom>
            <a:avLst/>
            <a:gdLst>
              <a:gd name="T0" fmla="*/ 131 w 133"/>
              <a:gd name="T1" fmla="*/ 168 h 170"/>
              <a:gd name="T2" fmla="*/ 0 w 133"/>
              <a:gd name="T3" fmla="*/ 6 h 170"/>
              <a:gd name="T4" fmla="*/ 36 w 133"/>
              <a:gd name="T5" fmla="*/ 27 h 170"/>
              <a:gd name="T6" fmla="*/ 24 w 133"/>
              <a:gd name="T7" fmla="*/ 27 h 170"/>
              <a:gd name="T8" fmla="*/ 35 w 133"/>
              <a:gd name="T9" fmla="*/ 36 h 170"/>
              <a:gd name="T10" fmla="*/ 33 w 133"/>
              <a:gd name="T11" fmla="*/ 49 h 170"/>
              <a:gd name="T12" fmla="*/ 25 w 133"/>
              <a:gd name="T13" fmla="*/ 60 h 170"/>
              <a:gd name="T14" fmla="*/ 36 w 133"/>
              <a:gd name="T15" fmla="*/ 82 h 170"/>
              <a:gd name="T16" fmla="*/ 25 w 133"/>
              <a:gd name="T17" fmla="*/ 74 h 170"/>
              <a:gd name="T18" fmla="*/ 33 w 133"/>
              <a:gd name="T19" fmla="*/ 85 h 170"/>
              <a:gd name="T20" fmla="*/ 35 w 133"/>
              <a:gd name="T21" fmla="*/ 98 h 170"/>
              <a:gd name="T22" fmla="*/ 24 w 133"/>
              <a:gd name="T23" fmla="*/ 106 h 170"/>
              <a:gd name="T24" fmla="*/ 36 w 133"/>
              <a:gd name="T25" fmla="*/ 106 h 170"/>
              <a:gd name="T26" fmla="*/ 27 w 133"/>
              <a:gd name="T27" fmla="*/ 121 h 170"/>
              <a:gd name="T28" fmla="*/ 27 w 133"/>
              <a:gd name="T29" fmla="*/ 133 h 170"/>
              <a:gd name="T30" fmla="*/ 48 w 133"/>
              <a:gd name="T31" fmla="*/ 33 h 170"/>
              <a:gd name="T32" fmla="*/ 60 w 133"/>
              <a:gd name="T33" fmla="*/ 33 h 170"/>
              <a:gd name="T34" fmla="*/ 49 w 133"/>
              <a:gd name="T35" fmla="*/ 25 h 170"/>
              <a:gd name="T36" fmla="*/ 51 w 133"/>
              <a:gd name="T37" fmla="*/ 61 h 170"/>
              <a:gd name="T38" fmla="*/ 59 w 133"/>
              <a:gd name="T39" fmla="*/ 49 h 170"/>
              <a:gd name="T40" fmla="*/ 48 w 133"/>
              <a:gd name="T41" fmla="*/ 76 h 170"/>
              <a:gd name="T42" fmla="*/ 59 w 133"/>
              <a:gd name="T43" fmla="*/ 84 h 170"/>
              <a:gd name="T44" fmla="*/ 51 w 133"/>
              <a:gd name="T45" fmla="*/ 73 h 170"/>
              <a:gd name="T46" fmla="*/ 49 w 133"/>
              <a:gd name="T47" fmla="*/ 108 h 170"/>
              <a:gd name="T48" fmla="*/ 60 w 133"/>
              <a:gd name="T49" fmla="*/ 100 h 170"/>
              <a:gd name="T50" fmla="*/ 48 w 133"/>
              <a:gd name="T51" fmla="*/ 100 h 170"/>
              <a:gd name="T52" fmla="*/ 51 w 133"/>
              <a:gd name="T53" fmla="*/ 133 h 170"/>
              <a:gd name="T54" fmla="*/ 51 w 133"/>
              <a:gd name="T55" fmla="*/ 158 h 170"/>
              <a:gd name="T56" fmla="*/ 84 w 133"/>
              <a:gd name="T57" fmla="*/ 27 h 170"/>
              <a:gd name="T58" fmla="*/ 72 w 133"/>
              <a:gd name="T59" fmla="*/ 27 h 170"/>
              <a:gd name="T60" fmla="*/ 83 w 133"/>
              <a:gd name="T61" fmla="*/ 36 h 170"/>
              <a:gd name="T62" fmla="*/ 81 w 133"/>
              <a:gd name="T63" fmla="*/ 49 h 170"/>
              <a:gd name="T64" fmla="*/ 73 w 133"/>
              <a:gd name="T65" fmla="*/ 60 h 170"/>
              <a:gd name="T66" fmla="*/ 84 w 133"/>
              <a:gd name="T67" fmla="*/ 82 h 170"/>
              <a:gd name="T68" fmla="*/ 73 w 133"/>
              <a:gd name="T69" fmla="*/ 74 h 170"/>
              <a:gd name="T70" fmla="*/ 81 w 133"/>
              <a:gd name="T71" fmla="*/ 85 h 170"/>
              <a:gd name="T72" fmla="*/ 83 w 133"/>
              <a:gd name="T73" fmla="*/ 98 h 170"/>
              <a:gd name="T74" fmla="*/ 72 w 133"/>
              <a:gd name="T75" fmla="*/ 106 h 170"/>
              <a:gd name="T76" fmla="*/ 84 w 133"/>
              <a:gd name="T77" fmla="*/ 106 h 170"/>
              <a:gd name="T78" fmla="*/ 99 w 133"/>
              <a:gd name="T79" fmla="*/ 24 h 170"/>
              <a:gd name="T80" fmla="*/ 99 w 133"/>
              <a:gd name="T81" fmla="*/ 37 h 170"/>
              <a:gd name="T82" fmla="*/ 109 w 133"/>
              <a:gd name="T83" fmla="*/ 52 h 170"/>
              <a:gd name="T84" fmla="*/ 96 w 133"/>
              <a:gd name="T85" fmla="*/ 52 h 170"/>
              <a:gd name="T86" fmla="*/ 108 w 133"/>
              <a:gd name="T87" fmla="*/ 60 h 170"/>
              <a:gd name="T88" fmla="*/ 105 w 133"/>
              <a:gd name="T89" fmla="*/ 73 h 170"/>
              <a:gd name="T90" fmla="*/ 97 w 133"/>
              <a:gd name="T91" fmla="*/ 84 h 170"/>
              <a:gd name="T92" fmla="*/ 109 w 133"/>
              <a:gd name="T93" fmla="*/ 106 h 170"/>
              <a:gd name="T94" fmla="*/ 97 w 133"/>
              <a:gd name="T95" fmla="*/ 98 h 170"/>
              <a:gd name="T96" fmla="*/ 105 w 133"/>
              <a:gd name="T97" fmla="*/ 109 h 170"/>
              <a:gd name="T98" fmla="*/ 108 w 133"/>
              <a:gd name="T99" fmla="*/ 122 h 170"/>
              <a:gd name="T100" fmla="*/ 96 w 133"/>
              <a:gd name="T101" fmla="*/ 130 h 170"/>
              <a:gd name="T102" fmla="*/ 109 w 133"/>
              <a:gd name="T103" fmla="*/ 1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70">
                <a:moveTo>
                  <a:pt x="127" y="0"/>
                </a:moveTo>
                <a:cubicBezTo>
                  <a:pt x="128" y="0"/>
                  <a:pt x="130" y="1"/>
                  <a:pt x="131" y="2"/>
                </a:cubicBezTo>
                <a:cubicBezTo>
                  <a:pt x="132" y="3"/>
                  <a:pt x="133" y="5"/>
                  <a:pt x="133" y="6"/>
                </a:cubicBezTo>
                <a:cubicBezTo>
                  <a:pt x="133" y="164"/>
                  <a:pt x="133" y="164"/>
                  <a:pt x="133" y="164"/>
                </a:cubicBezTo>
                <a:cubicBezTo>
                  <a:pt x="133" y="165"/>
                  <a:pt x="132" y="167"/>
                  <a:pt x="131" y="168"/>
                </a:cubicBezTo>
                <a:cubicBezTo>
                  <a:pt x="130" y="169"/>
                  <a:pt x="128" y="170"/>
                  <a:pt x="127" y="170"/>
                </a:cubicBezTo>
                <a:cubicBezTo>
                  <a:pt x="6" y="170"/>
                  <a:pt x="6" y="170"/>
                  <a:pt x="6" y="170"/>
                </a:cubicBezTo>
                <a:cubicBezTo>
                  <a:pt x="4" y="170"/>
                  <a:pt x="3" y="169"/>
                  <a:pt x="1" y="168"/>
                </a:cubicBezTo>
                <a:cubicBezTo>
                  <a:pt x="0" y="167"/>
                  <a:pt x="0" y="165"/>
                  <a:pt x="0" y="164"/>
                </a:cubicBezTo>
                <a:cubicBezTo>
                  <a:pt x="0" y="6"/>
                  <a:pt x="0" y="6"/>
                  <a:pt x="0" y="6"/>
                </a:cubicBezTo>
                <a:cubicBezTo>
                  <a:pt x="0" y="5"/>
                  <a:pt x="0" y="3"/>
                  <a:pt x="1" y="2"/>
                </a:cubicBezTo>
                <a:cubicBezTo>
                  <a:pt x="3" y="1"/>
                  <a:pt x="4" y="0"/>
                  <a:pt x="6" y="0"/>
                </a:cubicBezTo>
                <a:lnTo>
                  <a:pt x="127" y="0"/>
                </a:lnTo>
                <a:close/>
                <a:moveTo>
                  <a:pt x="36" y="33"/>
                </a:moveTo>
                <a:cubicBezTo>
                  <a:pt x="36" y="27"/>
                  <a:pt x="36" y="27"/>
                  <a:pt x="36" y="27"/>
                </a:cubicBezTo>
                <a:cubicBezTo>
                  <a:pt x="36" y="27"/>
                  <a:pt x="36" y="26"/>
                  <a:pt x="35" y="25"/>
                </a:cubicBezTo>
                <a:cubicBezTo>
                  <a:pt x="34" y="25"/>
                  <a:pt x="34" y="24"/>
                  <a:pt x="33" y="24"/>
                </a:cubicBezTo>
                <a:cubicBezTo>
                  <a:pt x="27" y="24"/>
                  <a:pt x="27" y="24"/>
                  <a:pt x="27" y="24"/>
                </a:cubicBezTo>
                <a:cubicBezTo>
                  <a:pt x="26" y="24"/>
                  <a:pt x="25" y="25"/>
                  <a:pt x="25" y="25"/>
                </a:cubicBezTo>
                <a:cubicBezTo>
                  <a:pt x="24" y="26"/>
                  <a:pt x="24" y="27"/>
                  <a:pt x="24" y="27"/>
                </a:cubicBezTo>
                <a:cubicBezTo>
                  <a:pt x="24" y="33"/>
                  <a:pt x="24" y="33"/>
                  <a:pt x="24" y="33"/>
                </a:cubicBezTo>
                <a:cubicBezTo>
                  <a:pt x="24" y="34"/>
                  <a:pt x="24" y="35"/>
                  <a:pt x="25" y="36"/>
                </a:cubicBezTo>
                <a:cubicBezTo>
                  <a:pt x="25" y="36"/>
                  <a:pt x="26" y="37"/>
                  <a:pt x="27" y="37"/>
                </a:cubicBezTo>
                <a:cubicBezTo>
                  <a:pt x="33" y="37"/>
                  <a:pt x="33" y="37"/>
                  <a:pt x="33" y="37"/>
                </a:cubicBezTo>
                <a:cubicBezTo>
                  <a:pt x="34" y="37"/>
                  <a:pt x="34" y="36"/>
                  <a:pt x="35" y="36"/>
                </a:cubicBezTo>
                <a:cubicBezTo>
                  <a:pt x="36" y="35"/>
                  <a:pt x="36" y="34"/>
                  <a:pt x="36" y="33"/>
                </a:cubicBezTo>
                <a:close/>
                <a:moveTo>
                  <a:pt x="36" y="58"/>
                </a:moveTo>
                <a:cubicBezTo>
                  <a:pt x="36" y="52"/>
                  <a:pt x="36" y="52"/>
                  <a:pt x="36" y="52"/>
                </a:cubicBezTo>
                <a:cubicBezTo>
                  <a:pt x="36" y="51"/>
                  <a:pt x="36" y="50"/>
                  <a:pt x="35" y="49"/>
                </a:cubicBezTo>
                <a:cubicBezTo>
                  <a:pt x="34" y="49"/>
                  <a:pt x="34" y="49"/>
                  <a:pt x="33" y="49"/>
                </a:cubicBezTo>
                <a:cubicBezTo>
                  <a:pt x="27" y="49"/>
                  <a:pt x="27" y="49"/>
                  <a:pt x="27" y="49"/>
                </a:cubicBezTo>
                <a:cubicBezTo>
                  <a:pt x="26" y="49"/>
                  <a:pt x="25" y="49"/>
                  <a:pt x="25" y="49"/>
                </a:cubicBezTo>
                <a:cubicBezTo>
                  <a:pt x="24" y="50"/>
                  <a:pt x="24" y="51"/>
                  <a:pt x="24" y="52"/>
                </a:cubicBezTo>
                <a:cubicBezTo>
                  <a:pt x="24" y="58"/>
                  <a:pt x="24" y="58"/>
                  <a:pt x="24" y="58"/>
                </a:cubicBezTo>
                <a:cubicBezTo>
                  <a:pt x="24" y="59"/>
                  <a:pt x="24" y="59"/>
                  <a:pt x="25" y="60"/>
                </a:cubicBezTo>
                <a:cubicBezTo>
                  <a:pt x="25" y="60"/>
                  <a:pt x="26" y="61"/>
                  <a:pt x="27" y="61"/>
                </a:cubicBezTo>
                <a:cubicBezTo>
                  <a:pt x="33" y="61"/>
                  <a:pt x="33" y="61"/>
                  <a:pt x="33" y="61"/>
                </a:cubicBezTo>
                <a:cubicBezTo>
                  <a:pt x="34" y="61"/>
                  <a:pt x="34" y="60"/>
                  <a:pt x="35" y="60"/>
                </a:cubicBezTo>
                <a:cubicBezTo>
                  <a:pt x="36" y="59"/>
                  <a:pt x="36" y="59"/>
                  <a:pt x="36" y="58"/>
                </a:cubicBezTo>
                <a:close/>
                <a:moveTo>
                  <a:pt x="36" y="82"/>
                </a:moveTo>
                <a:cubicBezTo>
                  <a:pt x="36" y="76"/>
                  <a:pt x="36" y="76"/>
                  <a:pt x="36" y="76"/>
                </a:cubicBezTo>
                <a:cubicBezTo>
                  <a:pt x="36" y="75"/>
                  <a:pt x="36" y="74"/>
                  <a:pt x="35" y="74"/>
                </a:cubicBezTo>
                <a:cubicBezTo>
                  <a:pt x="34" y="73"/>
                  <a:pt x="34" y="73"/>
                  <a:pt x="33" y="73"/>
                </a:cubicBezTo>
                <a:cubicBezTo>
                  <a:pt x="27" y="73"/>
                  <a:pt x="27" y="73"/>
                  <a:pt x="27" y="73"/>
                </a:cubicBezTo>
                <a:cubicBezTo>
                  <a:pt x="26" y="73"/>
                  <a:pt x="25" y="73"/>
                  <a:pt x="25" y="74"/>
                </a:cubicBezTo>
                <a:cubicBezTo>
                  <a:pt x="24" y="74"/>
                  <a:pt x="24" y="75"/>
                  <a:pt x="24" y="76"/>
                </a:cubicBezTo>
                <a:cubicBezTo>
                  <a:pt x="24" y="82"/>
                  <a:pt x="24" y="82"/>
                  <a:pt x="24" y="82"/>
                </a:cubicBezTo>
                <a:cubicBezTo>
                  <a:pt x="24" y="83"/>
                  <a:pt x="24" y="83"/>
                  <a:pt x="25" y="84"/>
                </a:cubicBezTo>
                <a:cubicBezTo>
                  <a:pt x="25" y="85"/>
                  <a:pt x="26" y="85"/>
                  <a:pt x="27" y="85"/>
                </a:cubicBezTo>
                <a:cubicBezTo>
                  <a:pt x="33" y="85"/>
                  <a:pt x="33" y="85"/>
                  <a:pt x="33" y="85"/>
                </a:cubicBezTo>
                <a:cubicBezTo>
                  <a:pt x="34" y="85"/>
                  <a:pt x="34" y="85"/>
                  <a:pt x="35" y="84"/>
                </a:cubicBezTo>
                <a:cubicBezTo>
                  <a:pt x="36" y="83"/>
                  <a:pt x="36" y="83"/>
                  <a:pt x="36" y="82"/>
                </a:cubicBezTo>
                <a:close/>
                <a:moveTo>
                  <a:pt x="36" y="106"/>
                </a:moveTo>
                <a:cubicBezTo>
                  <a:pt x="36" y="100"/>
                  <a:pt x="36" y="100"/>
                  <a:pt x="36" y="100"/>
                </a:cubicBezTo>
                <a:cubicBezTo>
                  <a:pt x="36" y="99"/>
                  <a:pt x="36" y="98"/>
                  <a:pt x="35" y="98"/>
                </a:cubicBezTo>
                <a:cubicBezTo>
                  <a:pt x="34" y="97"/>
                  <a:pt x="34" y="97"/>
                  <a:pt x="33" y="97"/>
                </a:cubicBezTo>
                <a:cubicBezTo>
                  <a:pt x="27" y="97"/>
                  <a:pt x="27" y="97"/>
                  <a:pt x="27" y="97"/>
                </a:cubicBezTo>
                <a:cubicBezTo>
                  <a:pt x="26" y="97"/>
                  <a:pt x="25" y="97"/>
                  <a:pt x="25" y="98"/>
                </a:cubicBezTo>
                <a:cubicBezTo>
                  <a:pt x="24" y="98"/>
                  <a:pt x="24" y="99"/>
                  <a:pt x="24" y="100"/>
                </a:cubicBezTo>
                <a:cubicBezTo>
                  <a:pt x="24" y="106"/>
                  <a:pt x="24" y="106"/>
                  <a:pt x="24" y="106"/>
                </a:cubicBezTo>
                <a:cubicBezTo>
                  <a:pt x="24" y="107"/>
                  <a:pt x="24" y="108"/>
                  <a:pt x="25" y="108"/>
                </a:cubicBezTo>
                <a:cubicBezTo>
                  <a:pt x="25" y="109"/>
                  <a:pt x="26" y="109"/>
                  <a:pt x="27" y="109"/>
                </a:cubicBezTo>
                <a:cubicBezTo>
                  <a:pt x="33" y="109"/>
                  <a:pt x="33" y="109"/>
                  <a:pt x="33" y="109"/>
                </a:cubicBezTo>
                <a:cubicBezTo>
                  <a:pt x="34" y="109"/>
                  <a:pt x="34" y="109"/>
                  <a:pt x="35" y="108"/>
                </a:cubicBezTo>
                <a:cubicBezTo>
                  <a:pt x="36" y="108"/>
                  <a:pt x="36" y="107"/>
                  <a:pt x="36" y="106"/>
                </a:cubicBezTo>
                <a:close/>
                <a:moveTo>
                  <a:pt x="36" y="130"/>
                </a:moveTo>
                <a:cubicBezTo>
                  <a:pt x="36" y="124"/>
                  <a:pt x="36" y="124"/>
                  <a:pt x="36" y="124"/>
                </a:cubicBezTo>
                <a:cubicBezTo>
                  <a:pt x="36" y="123"/>
                  <a:pt x="36" y="123"/>
                  <a:pt x="35" y="122"/>
                </a:cubicBezTo>
                <a:cubicBezTo>
                  <a:pt x="34" y="122"/>
                  <a:pt x="34" y="121"/>
                  <a:pt x="33" y="121"/>
                </a:cubicBezTo>
                <a:cubicBezTo>
                  <a:pt x="27" y="121"/>
                  <a:pt x="27" y="121"/>
                  <a:pt x="27" y="121"/>
                </a:cubicBezTo>
                <a:cubicBezTo>
                  <a:pt x="26" y="121"/>
                  <a:pt x="25" y="122"/>
                  <a:pt x="25" y="122"/>
                </a:cubicBezTo>
                <a:cubicBezTo>
                  <a:pt x="24" y="123"/>
                  <a:pt x="24" y="123"/>
                  <a:pt x="24" y="124"/>
                </a:cubicBezTo>
                <a:cubicBezTo>
                  <a:pt x="24" y="130"/>
                  <a:pt x="24" y="130"/>
                  <a:pt x="24" y="130"/>
                </a:cubicBezTo>
                <a:cubicBezTo>
                  <a:pt x="24" y="131"/>
                  <a:pt x="24" y="132"/>
                  <a:pt x="25" y="132"/>
                </a:cubicBezTo>
                <a:cubicBezTo>
                  <a:pt x="25" y="133"/>
                  <a:pt x="26" y="133"/>
                  <a:pt x="27" y="133"/>
                </a:cubicBezTo>
                <a:cubicBezTo>
                  <a:pt x="33" y="133"/>
                  <a:pt x="33" y="133"/>
                  <a:pt x="33" y="133"/>
                </a:cubicBezTo>
                <a:cubicBezTo>
                  <a:pt x="34" y="133"/>
                  <a:pt x="34" y="133"/>
                  <a:pt x="35" y="132"/>
                </a:cubicBezTo>
                <a:cubicBezTo>
                  <a:pt x="36" y="132"/>
                  <a:pt x="36" y="131"/>
                  <a:pt x="36" y="130"/>
                </a:cubicBezTo>
                <a:close/>
                <a:moveTo>
                  <a:pt x="48" y="27"/>
                </a:moveTo>
                <a:cubicBezTo>
                  <a:pt x="48" y="33"/>
                  <a:pt x="48" y="33"/>
                  <a:pt x="48" y="33"/>
                </a:cubicBezTo>
                <a:cubicBezTo>
                  <a:pt x="48" y="34"/>
                  <a:pt x="48" y="35"/>
                  <a:pt x="49" y="36"/>
                </a:cubicBezTo>
                <a:cubicBezTo>
                  <a:pt x="49" y="36"/>
                  <a:pt x="50" y="37"/>
                  <a:pt x="51" y="37"/>
                </a:cubicBezTo>
                <a:cubicBezTo>
                  <a:pt x="57" y="37"/>
                  <a:pt x="57" y="37"/>
                  <a:pt x="57" y="37"/>
                </a:cubicBezTo>
                <a:cubicBezTo>
                  <a:pt x="58" y="37"/>
                  <a:pt x="59" y="36"/>
                  <a:pt x="59" y="36"/>
                </a:cubicBezTo>
                <a:cubicBezTo>
                  <a:pt x="60" y="35"/>
                  <a:pt x="60" y="34"/>
                  <a:pt x="60" y="33"/>
                </a:cubicBezTo>
                <a:cubicBezTo>
                  <a:pt x="60" y="27"/>
                  <a:pt x="60" y="27"/>
                  <a:pt x="60" y="27"/>
                </a:cubicBezTo>
                <a:cubicBezTo>
                  <a:pt x="60" y="27"/>
                  <a:pt x="60" y="26"/>
                  <a:pt x="59" y="25"/>
                </a:cubicBezTo>
                <a:cubicBezTo>
                  <a:pt x="59" y="25"/>
                  <a:pt x="58" y="24"/>
                  <a:pt x="57" y="24"/>
                </a:cubicBezTo>
                <a:cubicBezTo>
                  <a:pt x="51" y="24"/>
                  <a:pt x="51" y="24"/>
                  <a:pt x="51" y="24"/>
                </a:cubicBezTo>
                <a:cubicBezTo>
                  <a:pt x="50" y="24"/>
                  <a:pt x="49" y="25"/>
                  <a:pt x="49" y="25"/>
                </a:cubicBezTo>
                <a:cubicBezTo>
                  <a:pt x="48" y="26"/>
                  <a:pt x="48" y="27"/>
                  <a:pt x="48" y="27"/>
                </a:cubicBezTo>
                <a:close/>
                <a:moveTo>
                  <a:pt x="48" y="52"/>
                </a:moveTo>
                <a:cubicBezTo>
                  <a:pt x="48" y="58"/>
                  <a:pt x="48" y="58"/>
                  <a:pt x="48" y="58"/>
                </a:cubicBezTo>
                <a:cubicBezTo>
                  <a:pt x="48" y="59"/>
                  <a:pt x="48" y="59"/>
                  <a:pt x="49" y="60"/>
                </a:cubicBezTo>
                <a:cubicBezTo>
                  <a:pt x="49" y="60"/>
                  <a:pt x="50" y="61"/>
                  <a:pt x="51" y="61"/>
                </a:cubicBezTo>
                <a:cubicBezTo>
                  <a:pt x="57" y="61"/>
                  <a:pt x="57" y="61"/>
                  <a:pt x="57" y="61"/>
                </a:cubicBezTo>
                <a:cubicBezTo>
                  <a:pt x="58" y="61"/>
                  <a:pt x="59" y="60"/>
                  <a:pt x="59" y="60"/>
                </a:cubicBezTo>
                <a:cubicBezTo>
                  <a:pt x="60" y="59"/>
                  <a:pt x="60" y="59"/>
                  <a:pt x="60" y="58"/>
                </a:cubicBezTo>
                <a:cubicBezTo>
                  <a:pt x="60" y="52"/>
                  <a:pt x="60" y="52"/>
                  <a:pt x="60" y="52"/>
                </a:cubicBezTo>
                <a:cubicBezTo>
                  <a:pt x="60" y="51"/>
                  <a:pt x="60" y="50"/>
                  <a:pt x="59" y="49"/>
                </a:cubicBezTo>
                <a:cubicBezTo>
                  <a:pt x="59" y="49"/>
                  <a:pt x="58" y="49"/>
                  <a:pt x="57" y="49"/>
                </a:cubicBezTo>
                <a:cubicBezTo>
                  <a:pt x="51" y="49"/>
                  <a:pt x="51" y="49"/>
                  <a:pt x="51" y="49"/>
                </a:cubicBezTo>
                <a:cubicBezTo>
                  <a:pt x="50" y="49"/>
                  <a:pt x="49" y="49"/>
                  <a:pt x="49" y="49"/>
                </a:cubicBezTo>
                <a:cubicBezTo>
                  <a:pt x="48" y="50"/>
                  <a:pt x="48" y="51"/>
                  <a:pt x="48" y="52"/>
                </a:cubicBezTo>
                <a:close/>
                <a:moveTo>
                  <a:pt x="48" y="76"/>
                </a:moveTo>
                <a:cubicBezTo>
                  <a:pt x="48" y="82"/>
                  <a:pt x="48" y="82"/>
                  <a:pt x="48" y="82"/>
                </a:cubicBezTo>
                <a:cubicBezTo>
                  <a:pt x="48" y="83"/>
                  <a:pt x="48" y="83"/>
                  <a:pt x="49" y="84"/>
                </a:cubicBezTo>
                <a:cubicBezTo>
                  <a:pt x="49" y="85"/>
                  <a:pt x="50" y="85"/>
                  <a:pt x="51" y="85"/>
                </a:cubicBezTo>
                <a:cubicBezTo>
                  <a:pt x="57" y="85"/>
                  <a:pt x="57" y="85"/>
                  <a:pt x="57" y="85"/>
                </a:cubicBezTo>
                <a:cubicBezTo>
                  <a:pt x="58" y="85"/>
                  <a:pt x="59" y="85"/>
                  <a:pt x="59" y="84"/>
                </a:cubicBezTo>
                <a:cubicBezTo>
                  <a:pt x="60" y="83"/>
                  <a:pt x="60" y="83"/>
                  <a:pt x="60" y="82"/>
                </a:cubicBezTo>
                <a:cubicBezTo>
                  <a:pt x="60" y="76"/>
                  <a:pt x="60" y="76"/>
                  <a:pt x="60" y="76"/>
                </a:cubicBezTo>
                <a:cubicBezTo>
                  <a:pt x="60" y="75"/>
                  <a:pt x="60" y="74"/>
                  <a:pt x="59" y="74"/>
                </a:cubicBezTo>
                <a:cubicBezTo>
                  <a:pt x="59" y="73"/>
                  <a:pt x="58" y="73"/>
                  <a:pt x="57" y="73"/>
                </a:cubicBezTo>
                <a:cubicBezTo>
                  <a:pt x="51" y="73"/>
                  <a:pt x="51" y="73"/>
                  <a:pt x="51" y="73"/>
                </a:cubicBezTo>
                <a:cubicBezTo>
                  <a:pt x="50" y="73"/>
                  <a:pt x="49" y="73"/>
                  <a:pt x="49" y="74"/>
                </a:cubicBezTo>
                <a:cubicBezTo>
                  <a:pt x="48" y="74"/>
                  <a:pt x="48" y="75"/>
                  <a:pt x="48" y="76"/>
                </a:cubicBezTo>
                <a:close/>
                <a:moveTo>
                  <a:pt x="48" y="100"/>
                </a:moveTo>
                <a:cubicBezTo>
                  <a:pt x="48" y="106"/>
                  <a:pt x="48" y="106"/>
                  <a:pt x="48" y="106"/>
                </a:cubicBezTo>
                <a:cubicBezTo>
                  <a:pt x="48" y="107"/>
                  <a:pt x="48" y="108"/>
                  <a:pt x="49" y="108"/>
                </a:cubicBezTo>
                <a:cubicBezTo>
                  <a:pt x="49" y="109"/>
                  <a:pt x="50" y="109"/>
                  <a:pt x="51" y="109"/>
                </a:cubicBezTo>
                <a:cubicBezTo>
                  <a:pt x="57" y="109"/>
                  <a:pt x="57" y="109"/>
                  <a:pt x="57" y="109"/>
                </a:cubicBezTo>
                <a:cubicBezTo>
                  <a:pt x="58" y="109"/>
                  <a:pt x="59" y="109"/>
                  <a:pt x="59" y="108"/>
                </a:cubicBezTo>
                <a:cubicBezTo>
                  <a:pt x="60" y="108"/>
                  <a:pt x="60" y="107"/>
                  <a:pt x="60" y="106"/>
                </a:cubicBezTo>
                <a:cubicBezTo>
                  <a:pt x="60" y="100"/>
                  <a:pt x="60" y="100"/>
                  <a:pt x="60" y="100"/>
                </a:cubicBezTo>
                <a:cubicBezTo>
                  <a:pt x="60" y="99"/>
                  <a:pt x="60" y="98"/>
                  <a:pt x="59" y="98"/>
                </a:cubicBezTo>
                <a:cubicBezTo>
                  <a:pt x="59" y="97"/>
                  <a:pt x="58" y="97"/>
                  <a:pt x="57" y="97"/>
                </a:cubicBezTo>
                <a:cubicBezTo>
                  <a:pt x="51" y="97"/>
                  <a:pt x="51" y="97"/>
                  <a:pt x="51" y="97"/>
                </a:cubicBezTo>
                <a:cubicBezTo>
                  <a:pt x="50" y="97"/>
                  <a:pt x="49" y="97"/>
                  <a:pt x="49" y="98"/>
                </a:cubicBezTo>
                <a:cubicBezTo>
                  <a:pt x="48" y="98"/>
                  <a:pt x="48" y="99"/>
                  <a:pt x="48" y="100"/>
                </a:cubicBezTo>
                <a:close/>
                <a:moveTo>
                  <a:pt x="84" y="155"/>
                </a:moveTo>
                <a:cubicBezTo>
                  <a:pt x="84" y="136"/>
                  <a:pt x="84" y="136"/>
                  <a:pt x="84" y="136"/>
                </a:cubicBezTo>
                <a:cubicBezTo>
                  <a:pt x="84" y="135"/>
                  <a:pt x="84" y="135"/>
                  <a:pt x="83" y="134"/>
                </a:cubicBezTo>
                <a:cubicBezTo>
                  <a:pt x="83" y="134"/>
                  <a:pt x="82" y="133"/>
                  <a:pt x="81" y="133"/>
                </a:cubicBezTo>
                <a:cubicBezTo>
                  <a:pt x="51" y="133"/>
                  <a:pt x="51" y="133"/>
                  <a:pt x="51" y="133"/>
                </a:cubicBezTo>
                <a:cubicBezTo>
                  <a:pt x="50" y="133"/>
                  <a:pt x="49" y="134"/>
                  <a:pt x="49" y="134"/>
                </a:cubicBezTo>
                <a:cubicBezTo>
                  <a:pt x="48" y="135"/>
                  <a:pt x="48" y="135"/>
                  <a:pt x="48" y="136"/>
                </a:cubicBezTo>
                <a:cubicBezTo>
                  <a:pt x="48" y="155"/>
                  <a:pt x="48" y="155"/>
                  <a:pt x="48" y="155"/>
                </a:cubicBezTo>
                <a:cubicBezTo>
                  <a:pt x="48" y="155"/>
                  <a:pt x="48" y="156"/>
                  <a:pt x="49" y="157"/>
                </a:cubicBezTo>
                <a:cubicBezTo>
                  <a:pt x="49" y="157"/>
                  <a:pt x="50" y="158"/>
                  <a:pt x="51" y="158"/>
                </a:cubicBezTo>
                <a:cubicBezTo>
                  <a:pt x="81" y="158"/>
                  <a:pt x="81" y="158"/>
                  <a:pt x="81" y="158"/>
                </a:cubicBezTo>
                <a:cubicBezTo>
                  <a:pt x="82" y="158"/>
                  <a:pt x="83" y="157"/>
                  <a:pt x="83" y="157"/>
                </a:cubicBezTo>
                <a:cubicBezTo>
                  <a:pt x="84" y="156"/>
                  <a:pt x="84" y="155"/>
                  <a:pt x="84" y="155"/>
                </a:cubicBezTo>
                <a:close/>
                <a:moveTo>
                  <a:pt x="84" y="33"/>
                </a:moveTo>
                <a:cubicBezTo>
                  <a:pt x="84" y="27"/>
                  <a:pt x="84" y="27"/>
                  <a:pt x="84" y="27"/>
                </a:cubicBezTo>
                <a:cubicBezTo>
                  <a:pt x="84" y="27"/>
                  <a:pt x="84" y="26"/>
                  <a:pt x="83" y="25"/>
                </a:cubicBezTo>
                <a:cubicBezTo>
                  <a:pt x="83" y="25"/>
                  <a:pt x="82" y="24"/>
                  <a:pt x="81" y="24"/>
                </a:cubicBezTo>
                <a:cubicBezTo>
                  <a:pt x="75" y="24"/>
                  <a:pt x="75" y="24"/>
                  <a:pt x="75" y="24"/>
                </a:cubicBezTo>
                <a:cubicBezTo>
                  <a:pt x="74" y="24"/>
                  <a:pt x="74" y="25"/>
                  <a:pt x="73" y="25"/>
                </a:cubicBezTo>
                <a:cubicBezTo>
                  <a:pt x="72" y="26"/>
                  <a:pt x="72" y="27"/>
                  <a:pt x="72" y="27"/>
                </a:cubicBezTo>
                <a:cubicBezTo>
                  <a:pt x="72" y="33"/>
                  <a:pt x="72" y="33"/>
                  <a:pt x="72" y="33"/>
                </a:cubicBezTo>
                <a:cubicBezTo>
                  <a:pt x="72" y="34"/>
                  <a:pt x="72" y="35"/>
                  <a:pt x="73" y="36"/>
                </a:cubicBezTo>
                <a:cubicBezTo>
                  <a:pt x="74" y="36"/>
                  <a:pt x="74" y="37"/>
                  <a:pt x="75" y="37"/>
                </a:cubicBezTo>
                <a:cubicBezTo>
                  <a:pt x="81" y="37"/>
                  <a:pt x="81" y="37"/>
                  <a:pt x="81" y="37"/>
                </a:cubicBezTo>
                <a:cubicBezTo>
                  <a:pt x="82" y="37"/>
                  <a:pt x="83" y="36"/>
                  <a:pt x="83" y="36"/>
                </a:cubicBezTo>
                <a:cubicBezTo>
                  <a:pt x="84" y="35"/>
                  <a:pt x="84" y="34"/>
                  <a:pt x="84" y="33"/>
                </a:cubicBezTo>
                <a:close/>
                <a:moveTo>
                  <a:pt x="84" y="58"/>
                </a:moveTo>
                <a:cubicBezTo>
                  <a:pt x="84" y="52"/>
                  <a:pt x="84" y="52"/>
                  <a:pt x="84" y="52"/>
                </a:cubicBezTo>
                <a:cubicBezTo>
                  <a:pt x="84" y="51"/>
                  <a:pt x="84" y="50"/>
                  <a:pt x="83" y="49"/>
                </a:cubicBezTo>
                <a:cubicBezTo>
                  <a:pt x="83" y="49"/>
                  <a:pt x="82" y="49"/>
                  <a:pt x="81" y="49"/>
                </a:cubicBezTo>
                <a:cubicBezTo>
                  <a:pt x="75" y="49"/>
                  <a:pt x="75" y="49"/>
                  <a:pt x="75" y="49"/>
                </a:cubicBezTo>
                <a:cubicBezTo>
                  <a:pt x="74" y="49"/>
                  <a:pt x="74" y="49"/>
                  <a:pt x="73" y="49"/>
                </a:cubicBezTo>
                <a:cubicBezTo>
                  <a:pt x="72" y="50"/>
                  <a:pt x="72" y="51"/>
                  <a:pt x="72" y="52"/>
                </a:cubicBezTo>
                <a:cubicBezTo>
                  <a:pt x="72" y="58"/>
                  <a:pt x="72" y="58"/>
                  <a:pt x="72" y="58"/>
                </a:cubicBezTo>
                <a:cubicBezTo>
                  <a:pt x="72" y="59"/>
                  <a:pt x="72" y="59"/>
                  <a:pt x="73" y="60"/>
                </a:cubicBezTo>
                <a:cubicBezTo>
                  <a:pt x="74" y="60"/>
                  <a:pt x="74" y="61"/>
                  <a:pt x="75" y="61"/>
                </a:cubicBezTo>
                <a:cubicBezTo>
                  <a:pt x="81" y="61"/>
                  <a:pt x="81" y="61"/>
                  <a:pt x="81" y="61"/>
                </a:cubicBezTo>
                <a:cubicBezTo>
                  <a:pt x="82" y="61"/>
                  <a:pt x="83" y="60"/>
                  <a:pt x="83" y="60"/>
                </a:cubicBezTo>
                <a:cubicBezTo>
                  <a:pt x="84" y="59"/>
                  <a:pt x="84" y="59"/>
                  <a:pt x="84" y="58"/>
                </a:cubicBezTo>
                <a:close/>
                <a:moveTo>
                  <a:pt x="84" y="82"/>
                </a:moveTo>
                <a:cubicBezTo>
                  <a:pt x="84" y="76"/>
                  <a:pt x="84" y="76"/>
                  <a:pt x="84" y="76"/>
                </a:cubicBezTo>
                <a:cubicBezTo>
                  <a:pt x="84" y="75"/>
                  <a:pt x="84" y="74"/>
                  <a:pt x="83" y="74"/>
                </a:cubicBezTo>
                <a:cubicBezTo>
                  <a:pt x="83" y="73"/>
                  <a:pt x="82" y="73"/>
                  <a:pt x="81" y="73"/>
                </a:cubicBezTo>
                <a:cubicBezTo>
                  <a:pt x="75" y="73"/>
                  <a:pt x="75" y="73"/>
                  <a:pt x="75" y="73"/>
                </a:cubicBezTo>
                <a:cubicBezTo>
                  <a:pt x="74" y="73"/>
                  <a:pt x="74" y="73"/>
                  <a:pt x="73" y="74"/>
                </a:cubicBezTo>
                <a:cubicBezTo>
                  <a:pt x="72" y="74"/>
                  <a:pt x="72" y="75"/>
                  <a:pt x="72" y="76"/>
                </a:cubicBezTo>
                <a:cubicBezTo>
                  <a:pt x="72" y="82"/>
                  <a:pt x="72" y="82"/>
                  <a:pt x="72" y="82"/>
                </a:cubicBezTo>
                <a:cubicBezTo>
                  <a:pt x="72" y="83"/>
                  <a:pt x="72" y="83"/>
                  <a:pt x="73" y="84"/>
                </a:cubicBezTo>
                <a:cubicBezTo>
                  <a:pt x="74" y="85"/>
                  <a:pt x="74" y="85"/>
                  <a:pt x="75" y="85"/>
                </a:cubicBezTo>
                <a:cubicBezTo>
                  <a:pt x="81" y="85"/>
                  <a:pt x="81" y="85"/>
                  <a:pt x="81" y="85"/>
                </a:cubicBezTo>
                <a:cubicBezTo>
                  <a:pt x="82" y="85"/>
                  <a:pt x="83" y="85"/>
                  <a:pt x="83" y="84"/>
                </a:cubicBezTo>
                <a:cubicBezTo>
                  <a:pt x="84" y="83"/>
                  <a:pt x="84" y="83"/>
                  <a:pt x="84" y="82"/>
                </a:cubicBezTo>
                <a:close/>
                <a:moveTo>
                  <a:pt x="84" y="106"/>
                </a:moveTo>
                <a:cubicBezTo>
                  <a:pt x="84" y="100"/>
                  <a:pt x="84" y="100"/>
                  <a:pt x="84" y="100"/>
                </a:cubicBezTo>
                <a:cubicBezTo>
                  <a:pt x="84" y="99"/>
                  <a:pt x="84" y="98"/>
                  <a:pt x="83" y="98"/>
                </a:cubicBezTo>
                <a:cubicBezTo>
                  <a:pt x="83" y="97"/>
                  <a:pt x="82" y="97"/>
                  <a:pt x="81" y="97"/>
                </a:cubicBezTo>
                <a:cubicBezTo>
                  <a:pt x="75" y="97"/>
                  <a:pt x="75" y="97"/>
                  <a:pt x="75" y="97"/>
                </a:cubicBezTo>
                <a:cubicBezTo>
                  <a:pt x="74" y="97"/>
                  <a:pt x="74" y="97"/>
                  <a:pt x="73" y="98"/>
                </a:cubicBezTo>
                <a:cubicBezTo>
                  <a:pt x="72" y="98"/>
                  <a:pt x="72" y="99"/>
                  <a:pt x="72" y="100"/>
                </a:cubicBezTo>
                <a:cubicBezTo>
                  <a:pt x="72" y="106"/>
                  <a:pt x="72" y="106"/>
                  <a:pt x="72" y="106"/>
                </a:cubicBezTo>
                <a:cubicBezTo>
                  <a:pt x="72" y="107"/>
                  <a:pt x="72" y="108"/>
                  <a:pt x="73" y="108"/>
                </a:cubicBezTo>
                <a:cubicBezTo>
                  <a:pt x="74" y="109"/>
                  <a:pt x="74" y="109"/>
                  <a:pt x="75" y="109"/>
                </a:cubicBezTo>
                <a:cubicBezTo>
                  <a:pt x="81" y="109"/>
                  <a:pt x="81" y="109"/>
                  <a:pt x="81" y="109"/>
                </a:cubicBezTo>
                <a:cubicBezTo>
                  <a:pt x="82" y="109"/>
                  <a:pt x="83" y="109"/>
                  <a:pt x="83" y="108"/>
                </a:cubicBezTo>
                <a:cubicBezTo>
                  <a:pt x="84" y="108"/>
                  <a:pt x="84" y="107"/>
                  <a:pt x="84" y="106"/>
                </a:cubicBezTo>
                <a:close/>
                <a:moveTo>
                  <a:pt x="109" y="33"/>
                </a:moveTo>
                <a:cubicBezTo>
                  <a:pt x="109" y="27"/>
                  <a:pt x="109" y="27"/>
                  <a:pt x="109" y="27"/>
                </a:cubicBezTo>
                <a:cubicBezTo>
                  <a:pt x="109" y="27"/>
                  <a:pt x="108" y="26"/>
                  <a:pt x="108" y="25"/>
                </a:cubicBezTo>
                <a:cubicBezTo>
                  <a:pt x="107" y="25"/>
                  <a:pt x="106" y="24"/>
                  <a:pt x="105" y="24"/>
                </a:cubicBezTo>
                <a:cubicBezTo>
                  <a:pt x="99" y="24"/>
                  <a:pt x="99" y="24"/>
                  <a:pt x="99" y="24"/>
                </a:cubicBezTo>
                <a:cubicBezTo>
                  <a:pt x="99" y="24"/>
                  <a:pt x="98" y="25"/>
                  <a:pt x="97" y="25"/>
                </a:cubicBezTo>
                <a:cubicBezTo>
                  <a:pt x="97" y="26"/>
                  <a:pt x="96" y="27"/>
                  <a:pt x="96" y="27"/>
                </a:cubicBezTo>
                <a:cubicBezTo>
                  <a:pt x="96" y="33"/>
                  <a:pt x="96" y="33"/>
                  <a:pt x="96" y="33"/>
                </a:cubicBezTo>
                <a:cubicBezTo>
                  <a:pt x="96" y="34"/>
                  <a:pt x="97" y="35"/>
                  <a:pt x="97" y="36"/>
                </a:cubicBezTo>
                <a:cubicBezTo>
                  <a:pt x="98" y="36"/>
                  <a:pt x="99" y="37"/>
                  <a:pt x="99" y="37"/>
                </a:cubicBezTo>
                <a:cubicBezTo>
                  <a:pt x="105" y="37"/>
                  <a:pt x="105" y="37"/>
                  <a:pt x="105" y="37"/>
                </a:cubicBezTo>
                <a:cubicBezTo>
                  <a:pt x="106" y="37"/>
                  <a:pt x="107" y="36"/>
                  <a:pt x="108" y="36"/>
                </a:cubicBezTo>
                <a:cubicBezTo>
                  <a:pt x="108" y="35"/>
                  <a:pt x="109" y="34"/>
                  <a:pt x="109" y="33"/>
                </a:cubicBezTo>
                <a:close/>
                <a:moveTo>
                  <a:pt x="109" y="58"/>
                </a:moveTo>
                <a:cubicBezTo>
                  <a:pt x="109" y="52"/>
                  <a:pt x="109" y="52"/>
                  <a:pt x="109" y="52"/>
                </a:cubicBezTo>
                <a:cubicBezTo>
                  <a:pt x="109" y="51"/>
                  <a:pt x="108" y="50"/>
                  <a:pt x="108" y="49"/>
                </a:cubicBezTo>
                <a:cubicBezTo>
                  <a:pt x="107" y="49"/>
                  <a:pt x="106" y="49"/>
                  <a:pt x="105" y="49"/>
                </a:cubicBezTo>
                <a:cubicBezTo>
                  <a:pt x="99" y="49"/>
                  <a:pt x="99" y="49"/>
                  <a:pt x="99" y="49"/>
                </a:cubicBezTo>
                <a:cubicBezTo>
                  <a:pt x="99" y="49"/>
                  <a:pt x="98" y="49"/>
                  <a:pt x="97" y="49"/>
                </a:cubicBezTo>
                <a:cubicBezTo>
                  <a:pt x="97" y="50"/>
                  <a:pt x="96" y="51"/>
                  <a:pt x="96" y="52"/>
                </a:cubicBezTo>
                <a:cubicBezTo>
                  <a:pt x="96" y="58"/>
                  <a:pt x="96" y="58"/>
                  <a:pt x="96" y="58"/>
                </a:cubicBezTo>
                <a:cubicBezTo>
                  <a:pt x="96" y="59"/>
                  <a:pt x="97" y="59"/>
                  <a:pt x="97" y="60"/>
                </a:cubicBezTo>
                <a:cubicBezTo>
                  <a:pt x="98" y="60"/>
                  <a:pt x="99" y="61"/>
                  <a:pt x="99" y="61"/>
                </a:cubicBezTo>
                <a:cubicBezTo>
                  <a:pt x="105" y="61"/>
                  <a:pt x="105" y="61"/>
                  <a:pt x="105" y="61"/>
                </a:cubicBezTo>
                <a:cubicBezTo>
                  <a:pt x="106" y="61"/>
                  <a:pt x="107" y="60"/>
                  <a:pt x="108" y="60"/>
                </a:cubicBezTo>
                <a:cubicBezTo>
                  <a:pt x="108" y="59"/>
                  <a:pt x="109" y="59"/>
                  <a:pt x="109" y="58"/>
                </a:cubicBezTo>
                <a:close/>
                <a:moveTo>
                  <a:pt x="109" y="82"/>
                </a:moveTo>
                <a:cubicBezTo>
                  <a:pt x="109" y="76"/>
                  <a:pt x="109" y="76"/>
                  <a:pt x="109" y="76"/>
                </a:cubicBezTo>
                <a:cubicBezTo>
                  <a:pt x="109" y="75"/>
                  <a:pt x="108" y="74"/>
                  <a:pt x="108" y="74"/>
                </a:cubicBezTo>
                <a:cubicBezTo>
                  <a:pt x="107" y="73"/>
                  <a:pt x="106" y="73"/>
                  <a:pt x="105" y="73"/>
                </a:cubicBezTo>
                <a:cubicBezTo>
                  <a:pt x="99" y="73"/>
                  <a:pt x="99" y="73"/>
                  <a:pt x="99" y="73"/>
                </a:cubicBezTo>
                <a:cubicBezTo>
                  <a:pt x="99" y="73"/>
                  <a:pt x="98" y="73"/>
                  <a:pt x="97" y="74"/>
                </a:cubicBezTo>
                <a:cubicBezTo>
                  <a:pt x="97" y="74"/>
                  <a:pt x="96" y="75"/>
                  <a:pt x="96" y="76"/>
                </a:cubicBezTo>
                <a:cubicBezTo>
                  <a:pt x="96" y="82"/>
                  <a:pt x="96" y="82"/>
                  <a:pt x="96" y="82"/>
                </a:cubicBezTo>
                <a:cubicBezTo>
                  <a:pt x="96" y="83"/>
                  <a:pt x="97" y="83"/>
                  <a:pt x="97" y="84"/>
                </a:cubicBezTo>
                <a:cubicBezTo>
                  <a:pt x="98" y="85"/>
                  <a:pt x="99" y="85"/>
                  <a:pt x="99" y="85"/>
                </a:cubicBezTo>
                <a:cubicBezTo>
                  <a:pt x="105" y="85"/>
                  <a:pt x="105" y="85"/>
                  <a:pt x="105" y="85"/>
                </a:cubicBezTo>
                <a:cubicBezTo>
                  <a:pt x="106" y="85"/>
                  <a:pt x="107" y="85"/>
                  <a:pt x="108" y="84"/>
                </a:cubicBezTo>
                <a:cubicBezTo>
                  <a:pt x="108" y="83"/>
                  <a:pt x="109" y="83"/>
                  <a:pt x="109" y="82"/>
                </a:cubicBezTo>
                <a:close/>
                <a:moveTo>
                  <a:pt x="109" y="106"/>
                </a:moveTo>
                <a:cubicBezTo>
                  <a:pt x="109" y="100"/>
                  <a:pt x="109" y="100"/>
                  <a:pt x="109" y="100"/>
                </a:cubicBezTo>
                <a:cubicBezTo>
                  <a:pt x="109" y="99"/>
                  <a:pt x="108" y="98"/>
                  <a:pt x="108" y="98"/>
                </a:cubicBezTo>
                <a:cubicBezTo>
                  <a:pt x="107" y="97"/>
                  <a:pt x="106" y="97"/>
                  <a:pt x="105" y="97"/>
                </a:cubicBezTo>
                <a:cubicBezTo>
                  <a:pt x="99" y="97"/>
                  <a:pt x="99" y="97"/>
                  <a:pt x="99" y="97"/>
                </a:cubicBezTo>
                <a:cubicBezTo>
                  <a:pt x="99" y="97"/>
                  <a:pt x="98" y="97"/>
                  <a:pt x="97" y="98"/>
                </a:cubicBezTo>
                <a:cubicBezTo>
                  <a:pt x="97" y="98"/>
                  <a:pt x="96" y="99"/>
                  <a:pt x="96" y="100"/>
                </a:cubicBezTo>
                <a:cubicBezTo>
                  <a:pt x="96" y="106"/>
                  <a:pt x="96" y="106"/>
                  <a:pt x="96" y="106"/>
                </a:cubicBezTo>
                <a:cubicBezTo>
                  <a:pt x="96" y="107"/>
                  <a:pt x="97" y="108"/>
                  <a:pt x="97" y="108"/>
                </a:cubicBezTo>
                <a:cubicBezTo>
                  <a:pt x="98" y="109"/>
                  <a:pt x="99" y="109"/>
                  <a:pt x="99" y="109"/>
                </a:cubicBezTo>
                <a:cubicBezTo>
                  <a:pt x="105" y="109"/>
                  <a:pt x="105" y="109"/>
                  <a:pt x="105" y="109"/>
                </a:cubicBezTo>
                <a:cubicBezTo>
                  <a:pt x="106" y="109"/>
                  <a:pt x="107" y="109"/>
                  <a:pt x="108" y="108"/>
                </a:cubicBezTo>
                <a:cubicBezTo>
                  <a:pt x="108" y="108"/>
                  <a:pt x="109" y="107"/>
                  <a:pt x="109" y="106"/>
                </a:cubicBezTo>
                <a:close/>
                <a:moveTo>
                  <a:pt x="109" y="130"/>
                </a:moveTo>
                <a:cubicBezTo>
                  <a:pt x="109" y="124"/>
                  <a:pt x="109" y="124"/>
                  <a:pt x="109" y="124"/>
                </a:cubicBezTo>
                <a:cubicBezTo>
                  <a:pt x="109" y="123"/>
                  <a:pt x="108" y="123"/>
                  <a:pt x="108" y="122"/>
                </a:cubicBezTo>
                <a:cubicBezTo>
                  <a:pt x="107" y="122"/>
                  <a:pt x="106" y="121"/>
                  <a:pt x="105" y="121"/>
                </a:cubicBezTo>
                <a:cubicBezTo>
                  <a:pt x="99" y="121"/>
                  <a:pt x="99" y="121"/>
                  <a:pt x="99" y="121"/>
                </a:cubicBezTo>
                <a:cubicBezTo>
                  <a:pt x="99" y="121"/>
                  <a:pt x="98" y="122"/>
                  <a:pt x="97" y="122"/>
                </a:cubicBezTo>
                <a:cubicBezTo>
                  <a:pt x="97" y="123"/>
                  <a:pt x="96" y="123"/>
                  <a:pt x="96" y="124"/>
                </a:cubicBezTo>
                <a:cubicBezTo>
                  <a:pt x="96" y="130"/>
                  <a:pt x="96" y="130"/>
                  <a:pt x="96" y="130"/>
                </a:cubicBezTo>
                <a:cubicBezTo>
                  <a:pt x="96" y="131"/>
                  <a:pt x="97" y="132"/>
                  <a:pt x="97" y="132"/>
                </a:cubicBezTo>
                <a:cubicBezTo>
                  <a:pt x="98" y="133"/>
                  <a:pt x="99" y="133"/>
                  <a:pt x="99" y="133"/>
                </a:cubicBezTo>
                <a:cubicBezTo>
                  <a:pt x="105" y="133"/>
                  <a:pt x="105" y="133"/>
                  <a:pt x="105" y="133"/>
                </a:cubicBezTo>
                <a:cubicBezTo>
                  <a:pt x="106" y="133"/>
                  <a:pt x="107" y="133"/>
                  <a:pt x="108" y="132"/>
                </a:cubicBezTo>
                <a:cubicBezTo>
                  <a:pt x="108" y="132"/>
                  <a:pt x="109" y="131"/>
                  <a:pt x="109" y="1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6" name="Freeform 384"/>
          <p:cNvSpPr>
            <a:spLocks noEditPoints="1"/>
          </p:cNvSpPr>
          <p:nvPr/>
        </p:nvSpPr>
        <p:spPr bwMode="auto">
          <a:xfrm>
            <a:off x="9435373" y="5674919"/>
            <a:ext cx="190143" cy="244161"/>
          </a:xfrm>
          <a:custGeom>
            <a:avLst/>
            <a:gdLst>
              <a:gd name="T0" fmla="*/ 6 w 133"/>
              <a:gd name="T1" fmla="*/ 170 h 170"/>
              <a:gd name="T2" fmla="*/ 6 w 133"/>
              <a:gd name="T3" fmla="*/ 0 h 170"/>
              <a:gd name="T4" fmla="*/ 121 w 133"/>
              <a:gd name="T5" fmla="*/ 158 h 170"/>
              <a:gd name="T6" fmla="*/ 48 w 133"/>
              <a:gd name="T7" fmla="*/ 136 h 170"/>
              <a:gd name="T8" fmla="*/ 84 w 133"/>
              <a:gd name="T9" fmla="*/ 136 h 170"/>
              <a:gd name="T10" fmla="*/ 33 w 133"/>
              <a:gd name="T11" fmla="*/ 37 h 170"/>
              <a:gd name="T12" fmla="*/ 25 w 133"/>
              <a:gd name="T13" fmla="*/ 25 h 170"/>
              <a:gd name="T14" fmla="*/ 36 w 133"/>
              <a:gd name="T15" fmla="*/ 52 h 170"/>
              <a:gd name="T16" fmla="*/ 25 w 133"/>
              <a:gd name="T17" fmla="*/ 60 h 170"/>
              <a:gd name="T18" fmla="*/ 33 w 133"/>
              <a:gd name="T19" fmla="*/ 49 h 170"/>
              <a:gd name="T20" fmla="*/ 35 w 133"/>
              <a:gd name="T21" fmla="*/ 84 h 170"/>
              <a:gd name="T22" fmla="*/ 24 w 133"/>
              <a:gd name="T23" fmla="*/ 76 h 170"/>
              <a:gd name="T24" fmla="*/ 36 w 133"/>
              <a:gd name="T25" fmla="*/ 76 h 170"/>
              <a:gd name="T26" fmla="*/ 27 w 133"/>
              <a:gd name="T27" fmla="*/ 109 h 170"/>
              <a:gd name="T28" fmla="*/ 27 w 133"/>
              <a:gd name="T29" fmla="*/ 97 h 170"/>
              <a:gd name="T30" fmla="*/ 36 w 133"/>
              <a:gd name="T31" fmla="*/ 130 h 170"/>
              <a:gd name="T32" fmla="*/ 24 w 133"/>
              <a:gd name="T33" fmla="*/ 130 h 170"/>
              <a:gd name="T34" fmla="*/ 35 w 133"/>
              <a:gd name="T35" fmla="*/ 122 h 170"/>
              <a:gd name="T36" fmla="*/ 57 w 133"/>
              <a:gd name="T37" fmla="*/ 37 h 170"/>
              <a:gd name="T38" fmla="*/ 49 w 133"/>
              <a:gd name="T39" fmla="*/ 25 h 170"/>
              <a:gd name="T40" fmla="*/ 60 w 133"/>
              <a:gd name="T41" fmla="*/ 52 h 170"/>
              <a:gd name="T42" fmla="*/ 49 w 133"/>
              <a:gd name="T43" fmla="*/ 60 h 170"/>
              <a:gd name="T44" fmla="*/ 57 w 133"/>
              <a:gd name="T45" fmla="*/ 49 h 170"/>
              <a:gd name="T46" fmla="*/ 59 w 133"/>
              <a:gd name="T47" fmla="*/ 84 h 170"/>
              <a:gd name="T48" fmla="*/ 48 w 133"/>
              <a:gd name="T49" fmla="*/ 76 h 170"/>
              <a:gd name="T50" fmla="*/ 60 w 133"/>
              <a:gd name="T51" fmla="*/ 76 h 170"/>
              <a:gd name="T52" fmla="*/ 51 w 133"/>
              <a:gd name="T53" fmla="*/ 109 h 170"/>
              <a:gd name="T54" fmla="*/ 51 w 133"/>
              <a:gd name="T55" fmla="*/ 97 h 170"/>
              <a:gd name="T56" fmla="*/ 84 w 133"/>
              <a:gd name="T57" fmla="*/ 33 h 170"/>
              <a:gd name="T58" fmla="*/ 72 w 133"/>
              <a:gd name="T59" fmla="*/ 33 h 170"/>
              <a:gd name="T60" fmla="*/ 83 w 133"/>
              <a:gd name="T61" fmla="*/ 25 h 170"/>
              <a:gd name="T62" fmla="*/ 81 w 133"/>
              <a:gd name="T63" fmla="*/ 61 h 170"/>
              <a:gd name="T64" fmla="*/ 73 w 133"/>
              <a:gd name="T65" fmla="*/ 50 h 170"/>
              <a:gd name="T66" fmla="*/ 84 w 133"/>
              <a:gd name="T67" fmla="*/ 76 h 170"/>
              <a:gd name="T68" fmla="*/ 73 w 133"/>
              <a:gd name="T69" fmla="*/ 84 h 170"/>
              <a:gd name="T70" fmla="*/ 81 w 133"/>
              <a:gd name="T71" fmla="*/ 73 h 170"/>
              <a:gd name="T72" fmla="*/ 83 w 133"/>
              <a:gd name="T73" fmla="*/ 108 h 170"/>
              <a:gd name="T74" fmla="*/ 72 w 133"/>
              <a:gd name="T75" fmla="*/ 100 h 170"/>
              <a:gd name="T76" fmla="*/ 84 w 133"/>
              <a:gd name="T77" fmla="*/ 100 h 170"/>
              <a:gd name="T78" fmla="*/ 99 w 133"/>
              <a:gd name="T79" fmla="*/ 37 h 170"/>
              <a:gd name="T80" fmla="*/ 99 w 133"/>
              <a:gd name="T81" fmla="*/ 24 h 170"/>
              <a:gd name="T82" fmla="*/ 108 w 133"/>
              <a:gd name="T83" fmla="*/ 58 h 170"/>
              <a:gd name="T84" fmla="*/ 96 w 133"/>
              <a:gd name="T85" fmla="*/ 58 h 170"/>
              <a:gd name="T86" fmla="*/ 108 w 133"/>
              <a:gd name="T87" fmla="*/ 50 h 170"/>
              <a:gd name="T88" fmla="*/ 105 w 133"/>
              <a:gd name="T89" fmla="*/ 85 h 170"/>
              <a:gd name="T90" fmla="*/ 97 w 133"/>
              <a:gd name="T91" fmla="*/ 74 h 170"/>
              <a:gd name="T92" fmla="*/ 108 w 133"/>
              <a:gd name="T93" fmla="*/ 100 h 170"/>
              <a:gd name="T94" fmla="*/ 97 w 133"/>
              <a:gd name="T95" fmla="*/ 108 h 170"/>
              <a:gd name="T96" fmla="*/ 105 w 133"/>
              <a:gd name="T97" fmla="*/ 97 h 170"/>
              <a:gd name="T98" fmla="*/ 108 w 133"/>
              <a:gd name="T99" fmla="*/ 132 h 170"/>
              <a:gd name="T100" fmla="*/ 96 w 133"/>
              <a:gd name="T101" fmla="*/ 124 h 170"/>
              <a:gd name="T102" fmla="*/ 108 w 133"/>
              <a:gd name="T103" fmla="*/ 12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70">
                <a:moveTo>
                  <a:pt x="133" y="6"/>
                </a:moveTo>
                <a:cubicBezTo>
                  <a:pt x="133" y="164"/>
                  <a:pt x="133" y="164"/>
                  <a:pt x="133" y="164"/>
                </a:cubicBezTo>
                <a:cubicBezTo>
                  <a:pt x="133" y="165"/>
                  <a:pt x="132" y="167"/>
                  <a:pt x="131" y="168"/>
                </a:cubicBezTo>
                <a:cubicBezTo>
                  <a:pt x="130" y="169"/>
                  <a:pt x="128" y="170"/>
                  <a:pt x="127" y="170"/>
                </a:cubicBezTo>
                <a:cubicBezTo>
                  <a:pt x="6" y="170"/>
                  <a:pt x="6" y="170"/>
                  <a:pt x="6" y="170"/>
                </a:cubicBezTo>
                <a:cubicBezTo>
                  <a:pt x="4" y="170"/>
                  <a:pt x="3" y="169"/>
                  <a:pt x="1" y="168"/>
                </a:cubicBezTo>
                <a:cubicBezTo>
                  <a:pt x="0" y="167"/>
                  <a:pt x="0" y="165"/>
                  <a:pt x="0" y="164"/>
                </a:cubicBezTo>
                <a:cubicBezTo>
                  <a:pt x="0" y="6"/>
                  <a:pt x="0" y="6"/>
                  <a:pt x="0" y="6"/>
                </a:cubicBezTo>
                <a:cubicBezTo>
                  <a:pt x="0" y="5"/>
                  <a:pt x="0" y="3"/>
                  <a:pt x="1" y="2"/>
                </a:cubicBezTo>
                <a:cubicBezTo>
                  <a:pt x="3" y="1"/>
                  <a:pt x="4" y="0"/>
                  <a:pt x="6" y="0"/>
                </a:cubicBezTo>
                <a:cubicBezTo>
                  <a:pt x="127" y="0"/>
                  <a:pt x="127" y="0"/>
                  <a:pt x="127" y="0"/>
                </a:cubicBezTo>
                <a:cubicBezTo>
                  <a:pt x="128" y="0"/>
                  <a:pt x="130" y="1"/>
                  <a:pt x="131" y="2"/>
                </a:cubicBezTo>
                <a:cubicBezTo>
                  <a:pt x="132" y="3"/>
                  <a:pt x="133" y="5"/>
                  <a:pt x="133" y="6"/>
                </a:cubicBezTo>
                <a:close/>
                <a:moveTo>
                  <a:pt x="84" y="158"/>
                </a:moveTo>
                <a:cubicBezTo>
                  <a:pt x="121" y="158"/>
                  <a:pt x="121" y="158"/>
                  <a:pt x="121" y="158"/>
                </a:cubicBezTo>
                <a:cubicBezTo>
                  <a:pt x="121" y="12"/>
                  <a:pt x="121" y="12"/>
                  <a:pt x="121" y="12"/>
                </a:cubicBezTo>
                <a:cubicBezTo>
                  <a:pt x="12" y="12"/>
                  <a:pt x="12" y="12"/>
                  <a:pt x="12" y="12"/>
                </a:cubicBezTo>
                <a:cubicBezTo>
                  <a:pt x="12" y="158"/>
                  <a:pt x="12" y="158"/>
                  <a:pt x="12" y="158"/>
                </a:cubicBezTo>
                <a:cubicBezTo>
                  <a:pt x="48" y="158"/>
                  <a:pt x="48" y="158"/>
                  <a:pt x="48" y="158"/>
                </a:cubicBezTo>
                <a:cubicBezTo>
                  <a:pt x="48" y="136"/>
                  <a:pt x="48" y="136"/>
                  <a:pt x="48" y="136"/>
                </a:cubicBezTo>
                <a:cubicBezTo>
                  <a:pt x="48" y="136"/>
                  <a:pt x="48" y="135"/>
                  <a:pt x="49" y="134"/>
                </a:cubicBezTo>
                <a:cubicBezTo>
                  <a:pt x="49" y="134"/>
                  <a:pt x="50" y="133"/>
                  <a:pt x="51" y="133"/>
                </a:cubicBezTo>
                <a:cubicBezTo>
                  <a:pt x="81" y="133"/>
                  <a:pt x="81" y="133"/>
                  <a:pt x="81" y="133"/>
                </a:cubicBezTo>
                <a:cubicBezTo>
                  <a:pt x="82" y="133"/>
                  <a:pt x="83" y="134"/>
                  <a:pt x="83" y="134"/>
                </a:cubicBezTo>
                <a:cubicBezTo>
                  <a:pt x="84" y="135"/>
                  <a:pt x="84" y="136"/>
                  <a:pt x="84" y="136"/>
                </a:cubicBezTo>
                <a:lnTo>
                  <a:pt x="84" y="158"/>
                </a:lnTo>
                <a:close/>
                <a:moveTo>
                  <a:pt x="36" y="27"/>
                </a:moveTo>
                <a:cubicBezTo>
                  <a:pt x="36" y="33"/>
                  <a:pt x="36" y="33"/>
                  <a:pt x="36" y="33"/>
                </a:cubicBezTo>
                <a:cubicBezTo>
                  <a:pt x="36" y="34"/>
                  <a:pt x="36" y="35"/>
                  <a:pt x="35" y="36"/>
                </a:cubicBezTo>
                <a:cubicBezTo>
                  <a:pt x="34" y="36"/>
                  <a:pt x="34" y="37"/>
                  <a:pt x="33" y="37"/>
                </a:cubicBezTo>
                <a:cubicBezTo>
                  <a:pt x="27" y="37"/>
                  <a:pt x="27" y="37"/>
                  <a:pt x="27" y="37"/>
                </a:cubicBezTo>
                <a:cubicBezTo>
                  <a:pt x="26" y="37"/>
                  <a:pt x="25" y="36"/>
                  <a:pt x="25" y="36"/>
                </a:cubicBezTo>
                <a:cubicBezTo>
                  <a:pt x="24" y="35"/>
                  <a:pt x="24" y="34"/>
                  <a:pt x="24" y="33"/>
                </a:cubicBezTo>
                <a:cubicBezTo>
                  <a:pt x="24" y="27"/>
                  <a:pt x="24" y="27"/>
                  <a:pt x="24" y="27"/>
                </a:cubicBezTo>
                <a:cubicBezTo>
                  <a:pt x="24" y="27"/>
                  <a:pt x="24" y="26"/>
                  <a:pt x="25" y="25"/>
                </a:cubicBezTo>
                <a:cubicBezTo>
                  <a:pt x="25" y="25"/>
                  <a:pt x="26" y="24"/>
                  <a:pt x="27" y="24"/>
                </a:cubicBezTo>
                <a:cubicBezTo>
                  <a:pt x="33" y="24"/>
                  <a:pt x="33" y="24"/>
                  <a:pt x="33" y="24"/>
                </a:cubicBezTo>
                <a:cubicBezTo>
                  <a:pt x="34" y="24"/>
                  <a:pt x="34" y="25"/>
                  <a:pt x="35" y="25"/>
                </a:cubicBezTo>
                <a:cubicBezTo>
                  <a:pt x="36" y="26"/>
                  <a:pt x="36" y="27"/>
                  <a:pt x="36" y="27"/>
                </a:cubicBezTo>
                <a:close/>
                <a:moveTo>
                  <a:pt x="36" y="52"/>
                </a:moveTo>
                <a:cubicBezTo>
                  <a:pt x="36" y="58"/>
                  <a:pt x="36" y="58"/>
                  <a:pt x="36" y="58"/>
                </a:cubicBezTo>
                <a:cubicBezTo>
                  <a:pt x="36" y="58"/>
                  <a:pt x="36" y="59"/>
                  <a:pt x="35" y="60"/>
                </a:cubicBezTo>
                <a:cubicBezTo>
                  <a:pt x="34" y="60"/>
                  <a:pt x="34" y="61"/>
                  <a:pt x="33" y="61"/>
                </a:cubicBezTo>
                <a:cubicBezTo>
                  <a:pt x="27" y="61"/>
                  <a:pt x="27" y="61"/>
                  <a:pt x="27" y="61"/>
                </a:cubicBezTo>
                <a:cubicBezTo>
                  <a:pt x="26" y="61"/>
                  <a:pt x="25" y="60"/>
                  <a:pt x="25" y="60"/>
                </a:cubicBezTo>
                <a:cubicBezTo>
                  <a:pt x="24" y="59"/>
                  <a:pt x="24" y="58"/>
                  <a:pt x="24" y="58"/>
                </a:cubicBezTo>
                <a:cubicBezTo>
                  <a:pt x="24" y="52"/>
                  <a:pt x="24" y="52"/>
                  <a:pt x="24" y="52"/>
                </a:cubicBezTo>
                <a:cubicBezTo>
                  <a:pt x="24" y="51"/>
                  <a:pt x="24" y="50"/>
                  <a:pt x="25" y="50"/>
                </a:cubicBezTo>
                <a:cubicBezTo>
                  <a:pt x="25" y="49"/>
                  <a:pt x="26" y="49"/>
                  <a:pt x="27" y="49"/>
                </a:cubicBezTo>
                <a:cubicBezTo>
                  <a:pt x="33" y="49"/>
                  <a:pt x="33" y="49"/>
                  <a:pt x="33" y="49"/>
                </a:cubicBezTo>
                <a:cubicBezTo>
                  <a:pt x="34" y="49"/>
                  <a:pt x="34" y="49"/>
                  <a:pt x="35" y="50"/>
                </a:cubicBezTo>
                <a:cubicBezTo>
                  <a:pt x="36" y="50"/>
                  <a:pt x="36" y="51"/>
                  <a:pt x="36" y="52"/>
                </a:cubicBezTo>
                <a:close/>
                <a:moveTo>
                  <a:pt x="36" y="76"/>
                </a:moveTo>
                <a:cubicBezTo>
                  <a:pt x="36" y="82"/>
                  <a:pt x="36" y="82"/>
                  <a:pt x="36" y="82"/>
                </a:cubicBezTo>
                <a:cubicBezTo>
                  <a:pt x="36" y="83"/>
                  <a:pt x="36" y="83"/>
                  <a:pt x="35" y="84"/>
                </a:cubicBezTo>
                <a:cubicBezTo>
                  <a:pt x="34" y="85"/>
                  <a:pt x="34" y="85"/>
                  <a:pt x="33" y="85"/>
                </a:cubicBezTo>
                <a:cubicBezTo>
                  <a:pt x="27" y="85"/>
                  <a:pt x="27" y="85"/>
                  <a:pt x="27" y="85"/>
                </a:cubicBezTo>
                <a:cubicBezTo>
                  <a:pt x="26" y="85"/>
                  <a:pt x="25" y="85"/>
                  <a:pt x="25" y="84"/>
                </a:cubicBezTo>
                <a:cubicBezTo>
                  <a:pt x="24" y="83"/>
                  <a:pt x="24" y="83"/>
                  <a:pt x="24" y="82"/>
                </a:cubicBezTo>
                <a:cubicBezTo>
                  <a:pt x="24" y="76"/>
                  <a:pt x="24" y="76"/>
                  <a:pt x="24" y="76"/>
                </a:cubicBezTo>
                <a:cubicBezTo>
                  <a:pt x="24" y="75"/>
                  <a:pt x="24" y="74"/>
                  <a:pt x="25" y="74"/>
                </a:cubicBezTo>
                <a:cubicBezTo>
                  <a:pt x="25" y="73"/>
                  <a:pt x="26" y="73"/>
                  <a:pt x="27" y="73"/>
                </a:cubicBezTo>
                <a:cubicBezTo>
                  <a:pt x="33" y="73"/>
                  <a:pt x="33" y="73"/>
                  <a:pt x="33" y="73"/>
                </a:cubicBezTo>
                <a:cubicBezTo>
                  <a:pt x="34" y="73"/>
                  <a:pt x="34" y="73"/>
                  <a:pt x="35" y="74"/>
                </a:cubicBezTo>
                <a:cubicBezTo>
                  <a:pt x="36" y="74"/>
                  <a:pt x="36" y="75"/>
                  <a:pt x="36" y="76"/>
                </a:cubicBezTo>
                <a:close/>
                <a:moveTo>
                  <a:pt x="36" y="100"/>
                </a:moveTo>
                <a:cubicBezTo>
                  <a:pt x="36" y="106"/>
                  <a:pt x="36" y="106"/>
                  <a:pt x="36" y="106"/>
                </a:cubicBezTo>
                <a:cubicBezTo>
                  <a:pt x="36" y="107"/>
                  <a:pt x="36" y="108"/>
                  <a:pt x="35" y="108"/>
                </a:cubicBezTo>
                <a:cubicBezTo>
                  <a:pt x="34" y="109"/>
                  <a:pt x="34" y="109"/>
                  <a:pt x="33" y="109"/>
                </a:cubicBezTo>
                <a:cubicBezTo>
                  <a:pt x="27" y="109"/>
                  <a:pt x="27" y="109"/>
                  <a:pt x="27" y="109"/>
                </a:cubicBezTo>
                <a:cubicBezTo>
                  <a:pt x="26" y="109"/>
                  <a:pt x="25" y="109"/>
                  <a:pt x="25" y="108"/>
                </a:cubicBezTo>
                <a:cubicBezTo>
                  <a:pt x="24" y="108"/>
                  <a:pt x="24" y="107"/>
                  <a:pt x="24" y="106"/>
                </a:cubicBezTo>
                <a:cubicBezTo>
                  <a:pt x="24" y="100"/>
                  <a:pt x="24" y="100"/>
                  <a:pt x="24" y="100"/>
                </a:cubicBezTo>
                <a:cubicBezTo>
                  <a:pt x="24" y="99"/>
                  <a:pt x="24" y="99"/>
                  <a:pt x="25" y="98"/>
                </a:cubicBezTo>
                <a:cubicBezTo>
                  <a:pt x="25" y="97"/>
                  <a:pt x="26" y="97"/>
                  <a:pt x="27" y="97"/>
                </a:cubicBezTo>
                <a:cubicBezTo>
                  <a:pt x="33" y="97"/>
                  <a:pt x="33" y="97"/>
                  <a:pt x="33" y="97"/>
                </a:cubicBezTo>
                <a:cubicBezTo>
                  <a:pt x="34" y="97"/>
                  <a:pt x="34" y="97"/>
                  <a:pt x="35" y="98"/>
                </a:cubicBezTo>
                <a:cubicBezTo>
                  <a:pt x="36" y="99"/>
                  <a:pt x="36" y="99"/>
                  <a:pt x="36" y="100"/>
                </a:cubicBezTo>
                <a:close/>
                <a:moveTo>
                  <a:pt x="36" y="124"/>
                </a:moveTo>
                <a:cubicBezTo>
                  <a:pt x="36" y="130"/>
                  <a:pt x="36" y="130"/>
                  <a:pt x="36" y="130"/>
                </a:cubicBezTo>
                <a:cubicBezTo>
                  <a:pt x="36" y="131"/>
                  <a:pt x="36" y="132"/>
                  <a:pt x="35" y="132"/>
                </a:cubicBezTo>
                <a:cubicBezTo>
                  <a:pt x="34" y="133"/>
                  <a:pt x="34" y="133"/>
                  <a:pt x="33" y="133"/>
                </a:cubicBezTo>
                <a:cubicBezTo>
                  <a:pt x="27" y="133"/>
                  <a:pt x="27" y="133"/>
                  <a:pt x="27" y="133"/>
                </a:cubicBezTo>
                <a:cubicBezTo>
                  <a:pt x="26" y="133"/>
                  <a:pt x="25" y="133"/>
                  <a:pt x="25" y="132"/>
                </a:cubicBezTo>
                <a:cubicBezTo>
                  <a:pt x="24" y="132"/>
                  <a:pt x="24" y="131"/>
                  <a:pt x="24" y="130"/>
                </a:cubicBezTo>
                <a:cubicBezTo>
                  <a:pt x="24" y="124"/>
                  <a:pt x="24" y="124"/>
                  <a:pt x="24" y="124"/>
                </a:cubicBezTo>
                <a:cubicBezTo>
                  <a:pt x="24" y="123"/>
                  <a:pt x="24" y="123"/>
                  <a:pt x="25" y="122"/>
                </a:cubicBezTo>
                <a:cubicBezTo>
                  <a:pt x="25" y="122"/>
                  <a:pt x="26" y="121"/>
                  <a:pt x="27" y="121"/>
                </a:cubicBezTo>
                <a:cubicBezTo>
                  <a:pt x="33" y="121"/>
                  <a:pt x="33" y="121"/>
                  <a:pt x="33" y="121"/>
                </a:cubicBezTo>
                <a:cubicBezTo>
                  <a:pt x="34" y="121"/>
                  <a:pt x="34" y="122"/>
                  <a:pt x="35" y="122"/>
                </a:cubicBezTo>
                <a:cubicBezTo>
                  <a:pt x="36" y="123"/>
                  <a:pt x="36" y="123"/>
                  <a:pt x="36" y="124"/>
                </a:cubicBezTo>
                <a:close/>
                <a:moveTo>
                  <a:pt x="60" y="27"/>
                </a:moveTo>
                <a:cubicBezTo>
                  <a:pt x="60" y="33"/>
                  <a:pt x="60" y="33"/>
                  <a:pt x="60" y="33"/>
                </a:cubicBezTo>
                <a:cubicBezTo>
                  <a:pt x="60" y="34"/>
                  <a:pt x="60" y="35"/>
                  <a:pt x="59" y="36"/>
                </a:cubicBezTo>
                <a:cubicBezTo>
                  <a:pt x="59" y="36"/>
                  <a:pt x="58" y="37"/>
                  <a:pt x="57" y="37"/>
                </a:cubicBezTo>
                <a:cubicBezTo>
                  <a:pt x="51" y="37"/>
                  <a:pt x="51" y="37"/>
                  <a:pt x="51" y="37"/>
                </a:cubicBezTo>
                <a:cubicBezTo>
                  <a:pt x="50" y="37"/>
                  <a:pt x="49" y="36"/>
                  <a:pt x="49" y="36"/>
                </a:cubicBezTo>
                <a:cubicBezTo>
                  <a:pt x="48" y="35"/>
                  <a:pt x="48" y="34"/>
                  <a:pt x="48" y="33"/>
                </a:cubicBezTo>
                <a:cubicBezTo>
                  <a:pt x="48" y="27"/>
                  <a:pt x="48" y="27"/>
                  <a:pt x="48" y="27"/>
                </a:cubicBezTo>
                <a:cubicBezTo>
                  <a:pt x="48" y="27"/>
                  <a:pt x="48" y="26"/>
                  <a:pt x="49" y="25"/>
                </a:cubicBezTo>
                <a:cubicBezTo>
                  <a:pt x="49" y="25"/>
                  <a:pt x="50" y="24"/>
                  <a:pt x="51" y="24"/>
                </a:cubicBezTo>
                <a:cubicBezTo>
                  <a:pt x="57" y="24"/>
                  <a:pt x="57" y="24"/>
                  <a:pt x="57" y="24"/>
                </a:cubicBezTo>
                <a:cubicBezTo>
                  <a:pt x="58" y="24"/>
                  <a:pt x="59" y="25"/>
                  <a:pt x="59" y="25"/>
                </a:cubicBezTo>
                <a:cubicBezTo>
                  <a:pt x="60" y="26"/>
                  <a:pt x="60" y="27"/>
                  <a:pt x="60" y="27"/>
                </a:cubicBezTo>
                <a:close/>
                <a:moveTo>
                  <a:pt x="60" y="52"/>
                </a:moveTo>
                <a:cubicBezTo>
                  <a:pt x="60" y="58"/>
                  <a:pt x="60" y="58"/>
                  <a:pt x="60" y="58"/>
                </a:cubicBezTo>
                <a:cubicBezTo>
                  <a:pt x="60" y="58"/>
                  <a:pt x="60" y="59"/>
                  <a:pt x="59" y="60"/>
                </a:cubicBezTo>
                <a:cubicBezTo>
                  <a:pt x="59" y="60"/>
                  <a:pt x="58" y="61"/>
                  <a:pt x="57" y="61"/>
                </a:cubicBezTo>
                <a:cubicBezTo>
                  <a:pt x="51" y="61"/>
                  <a:pt x="51" y="61"/>
                  <a:pt x="51" y="61"/>
                </a:cubicBezTo>
                <a:cubicBezTo>
                  <a:pt x="50" y="61"/>
                  <a:pt x="49" y="60"/>
                  <a:pt x="49" y="60"/>
                </a:cubicBezTo>
                <a:cubicBezTo>
                  <a:pt x="48" y="59"/>
                  <a:pt x="48" y="58"/>
                  <a:pt x="48" y="58"/>
                </a:cubicBezTo>
                <a:cubicBezTo>
                  <a:pt x="48" y="52"/>
                  <a:pt x="48" y="52"/>
                  <a:pt x="48" y="52"/>
                </a:cubicBezTo>
                <a:cubicBezTo>
                  <a:pt x="48" y="51"/>
                  <a:pt x="48" y="50"/>
                  <a:pt x="49" y="50"/>
                </a:cubicBezTo>
                <a:cubicBezTo>
                  <a:pt x="49" y="49"/>
                  <a:pt x="50" y="49"/>
                  <a:pt x="51" y="49"/>
                </a:cubicBezTo>
                <a:cubicBezTo>
                  <a:pt x="57" y="49"/>
                  <a:pt x="57" y="49"/>
                  <a:pt x="57" y="49"/>
                </a:cubicBezTo>
                <a:cubicBezTo>
                  <a:pt x="58" y="49"/>
                  <a:pt x="59" y="49"/>
                  <a:pt x="59" y="50"/>
                </a:cubicBezTo>
                <a:cubicBezTo>
                  <a:pt x="60" y="50"/>
                  <a:pt x="60" y="51"/>
                  <a:pt x="60" y="52"/>
                </a:cubicBezTo>
                <a:close/>
                <a:moveTo>
                  <a:pt x="60" y="76"/>
                </a:moveTo>
                <a:cubicBezTo>
                  <a:pt x="60" y="82"/>
                  <a:pt x="60" y="82"/>
                  <a:pt x="60" y="82"/>
                </a:cubicBezTo>
                <a:cubicBezTo>
                  <a:pt x="60" y="83"/>
                  <a:pt x="60" y="83"/>
                  <a:pt x="59" y="84"/>
                </a:cubicBezTo>
                <a:cubicBezTo>
                  <a:pt x="59" y="85"/>
                  <a:pt x="58" y="85"/>
                  <a:pt x="57" y="85"/>
                </a:cubicBezTo>
                <a:cubicBezTo>
                  <a:pt x="51" y="85"/>
                  <a:pt x="51" y="85"/>
                  <a:pt x="51" y="85"/>
                </a:cubicBezTo>
                <a:cubicBezTo>
                  <a:pt x="50" y="85"/>
                  <a:pt x="49" y="85"/>
                  <a:pt x="49" y="84"/>
                </a:cubicBezTo>
                <a:cubicBezTo>
                  <a:pt x="48" y="83"/>
                  <a:pt x="48" y="83"/>
                  <a:pt x="48" y="82"/>
                </a:cubicBezTo>
                <a:cubicBezTo>
                  <a:pt x="48" y="76"/>
                  <a:pt x="48" y="76"/>
                  <a:pt x="48" y="76"/>
                </a:cubicBezTo>
                <a:cubicBezTo>
                  <a:pt x="48" y="75"/>
                  <a:pt x="48" y="74"/>
                  <a:pt x="49" y="74"/>
                </a:cubicBezTo>
                <a:cubicBezTo>
                  <a:pt x="49" y="73"/>
                  <a:pt x="50" y="73"/>
                  <a:pt x="51" y="73"/>
                </a:cubicBezTo>
                <a:cubicBezTo>
                  <a:pt x="57" y="73"/>
                  <a:pt x="57" y="73"/>
                  <a:pt x="57" y="73"/>
                </a:cubicBezTo>
                <a:cubicBezTo>
                  <a:pt x="58" y="73"/>
                  <a:pt x="59" y="73"/>
                  <a:pt x="59" y="74"/>
                </a:cubicBezTo>
                <a:cubicBezTo>
                  <a:pt x="60" y="74"/>
                  <a:pt x="60" y="75"/>
                  <a:pt x="60" y="76"/>
                </a:cubicBezTo>
                <a:close/>
                <a:moveTo>
                  <a:pt x="60" y="100"/>
                </a:moveTo>
                <a:cubicBezTo>
                  <a:pt x="60" y="106"/>
                  <a:pt x="60" y="106"/>
                  <a:pt x="60" y="106"/>
                </a:cubicBezTo>
                <a:cubicBezTo>
                  <a:pt x="60" y="107"/>
                  <a:pt x="60" y="108"/>
                  <a:pt x="59" y="108"/>
                </a:cubicBezTo>
                <a:cubicBezTo>
                  <a:pt x="59" y="109"/>
                  <a:pt x="58" y="109"/>
                  <a:pt x="57" y="109"/>
                </a:cubicBezTo>
                <a:cubicBezTo>
                  <a:pt x="51" y="109"/>
                  <a:pt x="51" y="109"/>
                  <a:pt x="51" y="109"/>
                </a:cubicBezTo>
                <a:cubicBezTo>
                  <a:pt x="50" y="109"/>
                  <a:pt x="49" y="109"/>
                  <a:pt x="49" y="108"/>
                </a:cubicBezTo>
                <a:cubicBezTo>
                  <a:pt x="48" y="108"/>
                  <a:pt x="48" y="107"/>
                  <a:pt x="48" y="106"/>
                </a:cubicBezTo>
                <a:cubicBezTo>
                  <a:pt x="48" y="100"/>
                  <a:pt x="48" y="100"/>
                  <a:pt x="48" y="100"/>
                </a:cubicBezTo>
                <a:cubicBezTo>
                  <a:pt x="48" y="99"/>
                  <a:pt x="48" y="99"/>
                  <a:pt x="49" y="98"/>
                </a:cubicBezTo>
                <a:cubicBezTo>
                  <a:pt x="49" y="97"/>
                  <a:pt x="50" y="97"/>
                  <a:pt x="51" y="97"/>
                </a:cubicBezTo>
                <a:cubicBezTo>
                  <a:pt x="57" y="97"/>
                  <a:pt x="57" y="97"/>
                  <a:pt x="57" y="97"/>
                </a:cubicBezTo>
                <a:cubicBezTo>
                  <a:pt x="58" y="97"/>
                  <a:pt x="59" y="97"/>
                  <a:pt x="59" y="98"/>
                </a:cubicBezTo>
                <a:cubicBezTo>
                  <a:pt x="60" y="99"/>
                  <a:pt x="60" y="99"/>
                  <a:pt x="60" y="100"/>
                </a:cubicBezTo>
                <a:close/>
                <a:moveTo>
                  <a:pt x="84" y="27"/>
                </a:moveTo>
                <a:cubicBezTo>
                  <a:pt x="84" y="33"/>
                  <a:pt x="84" y="33"/>
                  <a:pt x="84" y="33"/>
                </a:cubicBezTo>
                <a:cubicBezTo>
                  <a:pt x="84" y="34"/>
                  <a:pt x="84" y="35"/>
                  <a:pt x="83" y="36"/>
                </a:cubicBezTo>
                <a:cubicBezTo>
                  <a:pt x="83" y="36"/>
                  <a:pt x="82" y="37"/>
                  <a:pt x="81" y="37"/>
                </a:cubicBezTo>
                <a:cubicBezTo>
                  <a:pt x="75" y="37"/>
                  <a:pt x="75" y="37"/>
                  <a:pt x="75" y="37"/>
                </a:cubicBezTo>
                <a:cubicBezTo>
                  <a:pt x="74" y="37"/>
                  <a:pt x="74" y="36"/>
                  <a:pt x="73" y="36"/>
                </a:cubicBezTo>
                <a:cubicBezTo>
                  <a:pt x="72" y="35"/>
                  <a:pt x="72" y="34"/>
                  <a:pt x="72" y="33"/>
                </a:cubicBezTo>
                <a:cubicBezTo>
                  <a:pt x="72" y="27"/>
                  <a:pt x="72" y="27"/>
                  <a:pt x="72" y="27"/>
                </a:cubicBezTo>
                <a:cubicBezTo>
                  <a:pt x="72" y="27"/>
                  <a:pt x="72" y="26"/>
                  <a:pt x="73" y="25"/>
                </a:cubicBezTo>
                <a:cubicBezTo>
                  <a:pt x="74" y="25"/>
                  <a:pt x="74" y="24"/>
                  <a:pt x="75" y="24"/>
                </a:cubicBezTo>
                <a:cubicBezTo>
                  <a:pt x="81" y="24"/>
                  <a:pt x="81" y="24"/>
                  <a:pt x="81" y="24"/>
                </a:cubicBezTo>
                <a:cubicBezTo>
                  <a:pt x="82" y="24"/>
                  <a:pt x="83" y="25"/>
                  <a:pt x="83" y="25"/>
                </a:cubicBezTo>
                <a:cubicBezTo>
                  <a:pt x="84" y="26"/>
                  <a:pt x="84" y="27"/>
                  <a:pt x="84" y="27"/>
                </a:cubicBezTo>
                <a:close/>
                <a:moveTo>
                  <a:pt x="84" y="52"/>
                </a:moveTo>
                <a:cubicBezTo>
                  <a:pt x="84" y="58"/>
                  <a:pt x="84" y="58"/>
                  <a:pt x="84" y="58"/>
                </a:cubicBezTo>
                <a:cubicBezTo>
                  <a:pt x="84" y="58"/>
                  <a:pt x="84" y="59"/>
                  <a:pt x="83" y="60"/>
                </a:cubicBezTo>
                <a:cubicBezTo>
                  <a:pt x="83" y="60"/>
                  <a:pt x="82" y="61"/>
                  <a:pt x="81" y="61"/>
                </a:cubicBezTo>
                <a:cubicBezTo>
                  <a:pt x="75" y="61"/>
                  <a:pt x="75" y="61"/>
                  <a:pt x="75" y="61"/>
                </a:cubicBezTo>
                <a:cubicBezTo>
                  <a:pt x="74" y="61"/>
                  <a:pt x="74" y="60"/>
                  <a:pt x="73" y="60"/>
                </a:cubicBezTo>
                <a:cubicBezTo>
                  <a:pt x="72" y="59"/>
                  <a:pt x="72" y="58"/>
                  <a:pt x="72" y="58"/>
                </a:cubicBezTo>
                <a:cubicBezTo>
                  <a:pt x="72" y="52"/>
                  <a:pt x="72" y="52"/>
                  <a:pt x="72" y="52"/>
                </a:cubicBezTo>
                <a:cubicBezTo>
                  <a:pt x="72" y="51"/>
                  <a:pt x="72" y="50"/>
                  <a:pt x="73" y="50"/>
                </a:cubicBezTo>
                <a:cubicBezTo>
                  <a:pt x="74" y="49"/>
                  <a:pt x="74" y="49"/>
                  <a:pt x="75" y="49"/>
                </a:cubicBezTo>
                <a:cubicBezTo>
                  <a:pt x="81" y="49"/>
                  <a:pt x="81" y="49"/>
                  <a:pt x="81" y="49"/>
                </a:cubicBezTo>
                <a:cubicBezTo>
                  <a:pt x="82" y="49"/>
                  <a:pt x="83" y="49"/>
                  <a:pt x="83" y="50"/>
                </a:cubicBezTo>
                <a:cubicBezTo>
                  <a:pt x="84" y="50"/>
                  <a:pt x="84" y="51"/>
                  <a:pt x="84" y="52"/>
                </a:cubicBezTo>
                <a:close/>
                <a:moveTo>
                  <a:pt x="84" y="76"/>
                </a:moveTo>
                <a:cubicBezTo>
                  <a:pt x="84" y="82"/>
                  <a:pt x="84" y="82"/>
                  <a:pt x="84" y="82"/>
                </a:cubicBezTo>
                <a:cubicBezTo>
                  <a:pt x="84" y="83"/>
                  <a:pt x="84" y="83"/>
                  <a:pt x="83" y="84"/>
                </a:cubicBezTo>
                <a:cubicBezTo>
                  <a:pt x="83" y="85"/>
                  <a:pt x="82" y="85"/>
                  <a:pt x="81" y="85"/>
                </a:cubicBezTo>
                <a:cubicBezTo>
                  <a:pt x="75" y="85"/>
                  <a:pt x="75" y="85"/>
                  <a:pt x="75" y="85"/>
                </a:cubicBezTo>
                <a:cubicBezTo>
                  <a:pt x="74" y="85"/>
                  <a:pt x="74" y="85"/>
                  <a:pt x="73" y="84"/>
                </a:cubicBezTo>
                <a:cubicBezTo>
                  <a:pt x="72" y="83"/>
                  <a:pt x="72" y="83"/>
                  <a:pt x="72" y="82"/>
                </a:cubicBezTo>
                <a:cubicBezTo>
                  <a:pt x="72" y="76"/>
                  <a:pt x="72" y="76"/>
                  <a:pt x="72" y="76"/>
                </a:cubicBezTo>
                <a:cubicBezTo>
                  <a:pt x="72" y="75"/>
                  <a:pt x="72" y="74"/>
                  <a:pt x="73" y="74"/>
                </a:cubicBezTo>
                <a:cubicBezTo>
                  <a:pt x="74" y="73"/>
                  <a:pt x="74" y="73"/>
                  <a:pt x="75" y="73"/>
                </a:cubicBezTo>
                <a:cubicBezTo>
                  <a:pt x="81" y="73"/>
                  <a:pt x="81" y="73"/>
                  <a:pt x="81" y="73"/>
                </a:cubicBezTo>
                <a:cubicBezTo>
                  <a:pt x="82" y="73"/>
                  <a:pt x="83" y="73"/>
                  <a:pt x="83" y="74"/>
                </a:cubicBezTo>
                <a:cubicBezTo>
                  <a:pt x="84" y="74"/>
                  <a:pt x="84" y="75"/>
                  <a:pt x="84" y="76"/>
                </a:cubicBezTo>
                <a:close/>
                <a:moveTo>
                  <a:pt x="84" y="100"/>
                </a:moveTo>
                <a:cubicBezTo>
                  <a:pt x="84" y="106"/>
                  <a:pt x="84" y="106"/>
                  <a:pt x="84" y="106"/>
                </a:cubicBezTo>
                <a:cubicBezTo>
                  <a:pt x="84" y="107"/>
                  <a:pt x="84" y="108"/>
                  <a:pt x="83" y="108"/>
                </a:cubicBezTo>
                <a:cubicBezTo>
                  <a:pt x="83" y="109"/>
                  <a:pt x="82" y="109"/>
                  <a:pt x="81" y="109"/>
                </a:cubicBezTo>
                <a:cubicBezTo>
                  <a:pt x="75" y="109"/>
                  <a:pt x="75" y="109"/>
                  <a:pt x="75" y="109"/>
                </a:cubicBezTo>
                <a:cubicBezTo>
                  <a:pt x="74" y="109"/>
                  <a:pt x="74" y="109"/>
                  <a:pt x="73" y="108"/>
                </a:cubicBezTo>
                <a:cubicBezTo>
                  <a:pt x="72" y="108"/>
                  <a:pt x="72" y="107"/>
                  <a:pt x="72" y="106"/>
                </a:cubicBezTo>
                <a:cubicBezTo>
                  <a:pt x="72" y="100"/>
                  <a:pt x="72" y="100"/>
                  <a:pt x="72" y="100"/>
                </a:cubicBezTo>
                <a:cubicBezTo>
                  <a:pt x="72" y="99"/>
                  <a:pt x="72" y="99"/>
                  <a:pt x="73" y="98"/>
                </a:cubicBezTo>
                <a:cubicBezTo>
                  <a:pt x="74" y="97"/>
                  <a:pt x="74" y="97"/>
                  <a:pt x="75" y="97"/>
                </a:cubicBezTo>
                <a:cubicBezTo>
                  <a:pt x="81" y="97"/>
                  <a:pt x="81" y="97"/>
                  <a:pt x="81" y="97"/>
                </a:cubicBezTo>
                <a:cubicBezTo>
                  <a:pt x="82" y="97"/>
                  <a:pt x="83" y="97"/>
                  <a:pt x="83" y="98"/>
                </a:cubicBezTo>
                <a:cubicBezTo>
                  <a:pt x="84" y="99"/>
                  <a:pt x="84" y="99"/>
                  <a:pt x="84" y="100"/>
                </a:cubicBezTo>
                <a:close/>
                <a:moveTo>
                  <a:pt x="108" y="27"/>
                </a:moveTo>
                <a:cubicBezTo>
                  <a:pt x="108" y="33"/>
                  <a:pt x="108" y="33"/>
                  <a:pt x="108" y="33"/>
                </a:cubicBezTo>
                <a:cubicBezTo>
                  <a:pt x="108" y="34"/>
                  <a:pt x="108" y="35"/>
                  <a:pt x="108" y="36"/>
                </a:cubicBezTo>
                <a:cubicBezTo>
                  <a:pt x="107" y="36"/>
                  <a:pt x="106" y="37"/>
                  <a:pt x="105" y="37"/>
                </a:cubicBezTo>
                <a:cubicBezTo>
                  <a:pt x="99" y="37"/>
                  <a:pt x="99" y="37"/>
                  <a:pt x="99" y="37"/>
                </a:cubicBezTo>
                <a:cubicBezTo>
                  <a:pt x="99" y="37"/>
                  <a:pt x="98" y="36"/>
                  <a:pt x="97" y="36"/>
                </a:cubicBezTo>
                <a:cubicBezTo>
                  <a:pt x="97" y="35"/>
                  <a:pt x="96" y="34"/>
                  <a:pt x="96" y="33"/>
                </a:cubicBezTo>
                <a:cubicBezTo>
                  <a:pt x="96" y="27"/>
                  <a:pt x="96" y="27"/>
                  <a:pt x="96" y="27"/>
                </a:cubicBezTo>
                <a:cubicBezTo>
                  <a:pt x="96" y="27"/>
                  <a:pt x="97" y="26"/>
                  <a:pt x="97" y="25"/>
                </a:cubicBezTo>
                <a:cubicBezTo>
                  <a:pt x="98" y="25"/>
                  <a:pt x="99" y="24"/>
                  <a:pt x="99" y="24"/>
                </a:cubicBezTo>
                <a:cubicBezTo>
                  <a:pt x="105" y="24"/>
                  <a:pt x="105" y="24"/>
                  <a:pt x="105" y="24"/>
                </a:cubicBezTo>
                <a:cubicBezTo>
                  <a:pt x="106" y="24"/>
                  <a:pt x="107" y="25"/>
                  <a:pt x="108" y="25"/>
                </a:cubicBezTo>
                <a:cubicBezTo>
                  <a:pt x="108" y="26"/>
                  <a:pt x="108" y="27"/>
                  <a:pt x="108" y="27"/>
                </a:cubicBezTo>
                <a:close/>
                <a:moveTo>
                  <a:pt x="108" y="52"/>
                </a:moveTo>
                <a:cubicBezTo>
                  <a:pt x="108" y="58"/>
                  <a:pt x="108" y="58"/>
                  <a:pt x="108" y="58"/>
                </a:cubicBezTo>
                <a:cubicBezTo>
                  <a:pt x="108" y="58"/>
                  <a:pt x="108" y="59"/>
                  <a:pt x="108" y="60"/>
                </a:cubicBezTo>
                <a:cubicBezTo>
                  <a:pt x="107" y="60"/>
                  <a:pt x="106" y="61"/>
                  <a:pt x="105" y="61"/>
                </a:cubicBezTo>
                <a:cubicBezTo>
                  <a:pt x="99" y="61"/>
                  <a:pt x="99" y="61"/>
                  <a:pt x="99" y="61"/>
                </a:cubicBezTo>
                <a:cubicBezTo>
                  <a:pt x="99" y="61"/>
                  <a:pt x="98" y="60"/>
                  <a:pt x="97" y="60"/>
                </a:cubicBezTo>
                <a:cubicBezTo>
                  <a:pt x="97" y="59"/>
                  <a:pt x="96" y="58"/>
                  <a:pt x="96" y="58"/>
                </a:cubicBezTo>
                <a:cubicBezTo>
                  <a:pt x="96" y="52"/>
                  <a:pt x="96" y="52"/>
                  <a:pt x="96" y="52"/>
                </a:cubicBezTo>
                <a:cubicBezTo>
                  <a:pt x="96" y="51"/>
                  <a:pt x="97" y="50"/>
                  <a:pt x="97" y="50"/>
                </a:cubicBezTo>
                <a:cubicBezTo>
                  <a:pt x="98" y="49"/>
                  <a:pt x="99" y="49"/>
                  <a:pt x="99" y="49"/>
                </a:cubicBezTo>
                <a:cubicBezTo>
                  <a:pt x="105" y="49"/>
                  <a:pt x="105" y="49"/>
                  <a:pt x="105" y="49"/>
                </a:cubicBezTo>
                <a:cubicBezTo>
                  <a:pt x="106" y="49"/>
                  <a:pt x="107" y="49"/>
                  <a:pt x="108" y="50"/>
                </a:cubicBezTo>
                <a:cubicBezTo>
                  <a:pt x="108" y="50"/>
                  <a:pt x="108" y="51"/>
                  <a:pt x="108" y="52"/>
                </a:cubicBezTo>
                <a:close/>
                <a:moveTo>
                  <a:pt x="108" y="76"/>
                </a:moveTo>
                <a:cubicBezTo>
                  <a:pt x="108" y="82"/>
                  <a:pt x="108" y="82"/>
                  <a:pt x="108" y="82"/>
                </a:cubicBezTo>
                <a:cubicBezTo>
                  <a:pt x="108" y="83"/>
                  <a:pt x="108" y="83"/>
                  <a:pt x="108" y="84"/>
                </a:cubicBezTo>
                <a:cubicBezTo>
                  <a:pt x="107" y="85"/>
                  <a:pt x="106" y="85"/>
                  <a:pt x="105" y="85"/>
                </a:cubicBezTo>
                <a:cubicBezTo>
                  <a:pt x="99" y="85"/>
                  <a:pt x="99" y="85"/>
                  <a:pt x="99" y="85"/>
                </a:cubicBezTo>
                <a:cubicBezTo>
                  <a:pt x="99" y="85"/>
                  <a:pt x="98" y="85"/>
                  <a:pt x="97" y="84"/>
                </a:cubicBezTo>
                <a:cubicBezTo>
                  <a:pt x="97" y="83"/>
                  <a:pt x="96" y="83"/>
                  <a:pt x="96" y="82"/>
                </a:cubicBezTo>
                <a:cubicBezTo>
                  <a:pt x="96" y="76"/>
                  <a:pt x="96" y="76"/>
                  <a:pt x="96" y="76"/>
                </a:cubicBezTo>
                <a:cubicBezTo>
                  <a:pt x="96" y="75"/>
                  <a:pt x="97" y="74"/>
                  <a:pt x="97" y="74"/>
                </a:cubicBezTo>
                <a:cubicBezTo>
                  <a:pt x="98" y="73"/>
                  <a:pt x="99" y="73"/>
                  <a:pt x="99" y="73"/>
                </a:cubicBezTo>
                <a:cubicBezTo>
                  <a:pt x="105" y="73"/>
                  <a:pt x="105" y="73"/>
                  <a:pt x="105" y="73"/>
                </a:cubicBezTo>
                <a:cubicBezTo>
                  <a:pt x="106" y="73"/>
                  <a:pt x="107" y="73"/>
                  <a:pt x="108" y="74"/>
                </a:cubicBezTo>
                <a:cubicBezTo>
                  <a:pt x="108" y="74"/>
                  <a:pt x="108" y="75"/>
                  <a:pt x="108" y="76"/>
                </a:cubicBezTo>
                <a:close/>
                <a:moveTo>
                  <a:pt x="108" y="100"/>
                </a:moveTo>
                <a:cubicBezTo>
                  <a:pt x="108" y="106"/>
                  <a:pt x="108" y="106"/>
                  <a:pt x="108" y="106"/>
                </a:cubicBezTo>
                <a:cubicBezTo>
                  <a:pt x="108" y="107"/>
                  <a:pt x="108" y="108"/>
                  <a:pt x="108" y="108"/>
                </a:cubicBezTo>
                <a:cubicBezTo>
                  <a:pt x="107" y="109"/>
                  <a:pt x="106" y="109"/>
                  <a:pt x="105" y="109"/>
                </a:cubicBezTo>
                <a:cubicBezTo>
                  <a:pt x="99" y="109"/>
                  <a:pt x="99" y="109"/>
                  <a:pt x="99" y="109"/>
                </a:cubicBezTo>
                <a:cubicBezTo>
                  <a:pt x="99" y="109"/>
                  <a:pt x="98" y="109"/>
                  <a:pt x="97" y="108"/>
                </a:cubicBezTo>
                <a:cubicBezTo>
                  <a:pt x="97" y="108"/>
                  <a:pt x="96" y="107"/>
                  <a:pt x="96" y="106"/>
                </a:cubicBezTo>
                <a:cubicBezTo>
                  <a:pt x="96" y="100"/>
                  <a:pt x="96" y="100"/>
                  <a:pt x="96" y="100"/>
                </a:cubicBezTo>
                <a:cubicBezTo>
                  <a:pt x="96" y="99"/>
                  <a:pt x="97" y="99"/>
                  <a:pt x="97" y="98"/>
                </a:cubicBezTo>
                <a:cubicBezTo>
                  <a:pt x="98" y="97"/>
                  <a:pt x="99" y="97"/>
                  <a:pt x="99" y="97"/>
                </a:cubicBezTo>
                <a:cubicBezTo>
                  <a:pt x="105" y="97"/>
                  <a:pt x="105" y="97"/>
                  <a:pt x="105" y="97"/>
                </a:cubicBezTo>
                <a:cubicBezTo>
                  <a:pt x="106" y="97"/>
                  <a:pt x="107" y="97"/>
                  <a:pt x="108" y="98"/>
                </a:cubicBezTo>
                <a:cubicBezTo>
                  <a:pt x="108" y="99"/>
                  <a:pt x="108" y="99"/>
                  <a:pt x="108" y="100"/>
                </a:cubicBezTo>
                <a:close/>
                <a:moveTo>
                  <a:pt x="108" y="124"/>
                </a:moveTo>
                <a:cubicBezTo>
                  <a:pt x="108" y="130"/>
                  <a:pt x="108" y="130"/>
                  <a:pt x="108" y="130"/>
                </a:cubicBezTo>
                <a:cubicBezTo>
                  <a:pt x="108" y="131"/>
                  <a:pt x="108" y="132"/>
                  <a:pt x="108" y="132"/>
                </a:cubicBezTo>
                <a:cubicBezTo>
                  <a:pt x="107" y="133"/>
                  <a:pt x="106" y="133"/>
                  <a:pt x="105" y="133"/>
                </a:cubicBezTo>
                <a:cubicBezTo>
                  <a:pt x="99" y="133"/>
                  <a:pt x="99" y="133"/>
                  <a:pt x="99" y="133"/>
                </a:cubicBezTo>
                <a:cubicBezTo>
                  <a:pt x="99" y="133"/>
                  <a:pt x="98" y="133"/>
                  <a:pt x="97" y="132"/>
                </a:cubicBezTo>
                <a:cubicBezTo>
                  <a:pt x="97" y="132"/>
                  <a:pt x="96" y="131"/>
                  <a:pt x="96" y="130"/>
                </a:cubicBezTo>
                <a:cubicBezTo>
                  <a:pt x="96" y="124"/>
                  <a:pt x="96" y="124"/>
                  <a:pt x="96" y="124"/>
                </a:cubicBezTo>
                <a:cubicBezTo>
                  <a:pt x="96" y="123"/>
                  <a:pt x="97" y="123"/>
                  <a:pt x="97" y="122"/>
                </a:cubicBezTo>
                <a:cubicBezTo>
                  <a:pt x="98" y="122"/>
                  <a:pt x="99" y="121"/>
                  <a:pt x="99" y="121"/>
                </a:cubicBezTo>
                <a:cubicBezTo>
                  <a:pt x="105" y="121"/>
                  <a:pt x="105" y="121"/>
                  <a:pt x="105" y="121"/>
                </a:cubicBezTo>
                <a:cubicBezTo>
                  <a:pt x="106" y="121"/>
                  <a:pt x="107" y="122"/>
                  <a:pt x="108" y="122"/>
                </a:cubicBezTo>
                <a:cubicBezTo>
                  <a:pt x="108" y="123"/>
                  <a:pt x="108" y="123"/>
                  <a:pt x="108"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7" name="Freeform 385"/>
          <p:cNvSpPr>
            <a:spLocks noEditPoints="1"/>
          </p:cNvSpPr>
          <p:nvPr/>
        </p:nvSpPr>
        <p:spPr bwMode="auto">
          <a:xfrm>
            <a:off x="9746514" y="5692204"/>
            <a:ext cx="241999" cy="209589"/>
          </a:xfrm>
          <a:custGeom>
            <a:avLst/>
            <a:gdLst>
              <a:gd name="T0" fmla="*/ 158 w 170"/>
              <a:gd name="T1" fmla="*/ 49 h 146"/>
              <a:gd name="T2" fmla="*/ 166 w 170"/>
              <a:gd name="T3" fmla="*/ 52 h 146"/>
              <a:gd name="T4" fmla="*/ 170 w 170"/>
              <a:gd name="T5" fmla="*/ 61 h 146"/>
              <a:gd name="T6" fmla="*/ 166 w 170"/>
              <a:gd name="T7" fmla="*/ 69 h 146"/>
              <a:gd name="T8" fmla="*/ 158 w 170"/>
              <a:gd name="T9" fmla="*/ 73 h 146"/>
              <a:gd name="T10" fmla="*/ 158 w 170"/>
              <a:gd name="T11" fmla="*/ 109 h 146"/>
              <a:gd name="T12" fmla="*/ 154 w 170"/>
              <a:gd name="T13" fmla="*/ 118 h 146"/>
              <a:gd name="T14" fmla="*/ 146 w 170"/>
              <a:gd name="T15" fmla="*/ 121 h 146"/>
              <a:gd name="T16" fmla="*/ 69 w 170"/>
              <a:gd name="T17" fmla="*/ 85 h 146"/>
              <a:gd name="T18" fmla="*/ 60 w 170"/>
              <a:gd name="T19" fmla="*/ 92 h 146"/>
              <a:gd name="T20" fmla="*/ 57 w 170"/>
              <a:gd name="T21" fmla="*/ 101 h 146"/>
              <a:gd name="T22" fmla="*/ 61 w 170"/>
              <a:gd name="T23" fmla="*/ 110 h 146"/>
              <a:gd name="T24" fmla="*/ 59 w 170"/>
              <a:gd name="T25" fmla="*/ 116 h 146"/>
              <a:gd name="T26" fmla="*/ 59 w 170"/>
              <a:gd name="T27" fmla="*/ 122 h 146"/>
              <a:gd name="T28" fmla="*/ 63 w 170"/>
              <a:gd name="T29" fmla="*/ 127 h 146"/>
              <a:gd name="T30" fmla="*/ 67 w 170"/>
              <a:gd name="T31" fmla="*/ 131 h 146"/>
              <a:gd name="T32" fmla="*/ 73 w 170"/>
              <a:gd name="T33" fmla="*/ 136 h 146"/>
              <a:gd name="T34" fmla="*/ 62 w 170"/>
              <a:gd name="T35" fmla="*/ 144 h 146"/>
              <a:gd name="T36" fmla="*/ 47 w 170"/>
              <a:gd name="T37" fmla="*/ 145 h 146"/>
              <a:gd name="T38" fmla="*/ 34 w 170"/>
              <a:gd name="T39" fmla="*/ 140 h 146"/>
              <a:gd name="T40" fmla="*/ 31 w 170"/>
              <a:gd name="T41" fmla="*/ 132 h 146"/>
              <a:gd name="T42" fmla="*/ 28 w 170"/>
              <a:gd name="T43" fmla="*/ 123 h 146"/>
              <a:gd name="T44" fmla="*/ 26 w 170"/>
              <a:gd name="T45" fmla="*/ 114 h 146"/>
              <a:gd name="T46" fmla="*/ 25 w 170"/>
              <a:gd name="T47" fmla="*/ 105 h 146"/>
              <a:gd name="T48" fmla="*/ 25 w 170"/>
              <a:gd name="T49" fmla="*/ 95 h 146"/>
              <a:gd name="T50" fmla="*/ 27 w 170"/>
              <a:gd name="T51" fmla="*/ 85 h 146"/>
              <a:gd name="T52" fmla="*/ 15 w 170"/>
              <a:gd name="T53" fmla="*/ 85 h 146"/>
              <a:gd name="T54" fmla="*/ 5 w 170"/>
              <a:gd name="T55" fmla="*/ 81 h 146"/>
              <a:gd name="T56" fmla="*/ 0 w 170"/>
              <a:gd name="T57" fmla="*/ 70 h 146"/>
              <a:gd name="T58" fmla="*/ 0 w 170"/>
              <a:gd name="T59" fmla="*/ 52 h 146"/>
              <a:gd name="T60" fmla="*/ 5 w 170"/>
              <a:gd name="T61" fmla="*/ 41 h 146"/>
              <a:gd name="T62" fmla="*/ 15 w 170"/>
              <a:gd name="T63" fmla="*/ 37 h 146"/>
              <a:gd name="T64" fmla="*/ 61 w 170"/>
              <a:gd name="T65" fmla="*/ 37 h 146"/>
              <a:gd name="T66" fmla="*/ 146 w 170"/>
              <a:gd name="T67" fmla="*/ 0 h 146"/>
              <a:gd name="T68" fmla="*/ 154 w 170"/>
              <a:gd name="T69" fmla="*/ 4 h 146"/>
              <a:gd name="T70" fmla="*/ 158 w 170"/>
              <a:gd name="T71" fmla="*/ 12 h 146"/>
              <a:gd name="T72" fmla="*/ 158 w 170"/>
              <a:gd name="T73" fmla="*/ 49 h 146"/>
              <a:gd name="T74" fmla="*/ 146 w 170"/>
              <a:gd name="T75" fmla="*/ 106 h 146"/>
              <a:gd name="T76" fmla="*/ 146 w 170"/>
              <a:gd name="T77" fmla="*/ 16 h 146"/>
              <a:gd name="T78" fmla="*/ 73 w 170"/>
              <a:gd name="T79" fmla="*/ 48 h 146"/>
              <a:gd name="T80" fmla="*/ 73 w 170"/>
              <a:gd name="T81" fmla="*/ 74 h 146"/>
              <a:gd name="T82" fmla="*/ 146 w 170"/>
              <a:gd name="T8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0" h="146">
                <a:moveTo>
                  <a:pt x="158" y="49"/>
                </a:moveTo>
                <a:cubicBezTo>
                  <a:pt x="161" y="49"/>
                  <a:pt x="164" y="50"/>
                  <a:pt x="166" y="52"/>
                </a:cubicBezTo>
                <a:cubicBezTo>
                  <a:pt x="169" y="55"/>
                  <a:pt x="170" y="57"/>
                  <a:pt x="170" y="61"/>
                </a:cubicBezTo>
                <a:cubicBezTo>
                  <a:pt x="170" y="64"/>
                  <a:pt x="169" y="67"/>
                  <a:pt x="166" y="69"/>
                </a:cubicBezTo>
                <a:cubicBezTo>
                  <a:pt x="164" y="72"/>
                  <a:pt x="161" y="73"/>
                  <a:pt x="158" y="73"/>
                </a:cubicBezTo>
                <a:cubicBezTo>
                  <a:pt x="158" y="109"/>
                  <a:pt x="158" y="109"/>
                  <a:pt x="158" y="109"/>
                </a:cubicBezTo>
                <a:cubicBezTo>
                  <a:pt x="158" y="112"/>
                  <a:pt x="156" y="115"/>
                  <a:pt x="154" y="118"/>
                </a:cubicBezTo>
                <a:cubicBezTo>
                  <a:pt x="152" y="120"/>
                  <a:pt x="149" y="121"/>
                  <a:pt x="146" y="121"/>
                </a:cubicBezTo>
                <a:cubicBezTo>
                  <a:pt x="119" y="99"/>
                  <a:pt x="94" y="87"/>
                  <a:pt x="69" y="85"/>
                </a:cubicBezTo>
                <a:cubicBezTo>
                  <a:pt x="65" y="87"/>
                  <a:pt x="62" y="89"/>
                  <a:pt x="60" y="92"/>
                </a:cubicBezTo>
                <a:cubicBezTo>
                  <a:pt x="58" y="95"/>
                  <a:pt x="57" y="98"/>
                  <a:pt x="57" y="101"/>
                </a:cubicBezTo>
                <a:cubicBezTo>
                  <a:pt x="57" y="105"/>
                  <a:pt x="59" y="107"/>
                  <a:pt x="61" y="110"/>
                </a:cubicBezTo>
                <a:cubicBezTo>
                  <a:pt x="60" y="112"/>
                  <a:pt x="59" y="114"/>
                  <a:pt x="59" y="116"/>
                </a:cubicBezTo>
                <a:cubicBezTo>
                  <a:pt x="59" y="118"/>
                  <a:pt x="59" y="120"/>
                  <a:pt x="59" y="122"/>
                </a:cubicBezTo>
                <a:cubicBezTo>
                  <a:pt x="60" y="123"/>
                  <a:pt x="61" y="125"/>
                  <a:pt x="63" y="127"/>
                </a:cubicBezTo>
                <a:cubicBezTo>
                  <a:pt x="64" y="129"/>
                  <a:pt x="66" y="130"/>
                  <a:pt x="67" y="131"/>
                </a:cubicBezTo>
                <a:cubicBezTo>
                  <a:pt x="69" y="133"/>
                  <a:pt x="71" y="134"/>
                  <a:pt x="73" y="136"/>
                </a:cubicBezTo>
                <a:cubicBezTo>
                  <a:pt x="71" y="140"/>
                  <a:pt x="68" y="143"/>
                  <a:pt x="62" y="144"/>
                </a:cubicBezTo>
                <a:cubicBezTo>
                  <a:pt x="57" y="146"/>
                  <a:pt x="52" y="146"/>
                  <a:pt x="47" y="145"/>
                </a:cubicBezTo>
                <a:cubicBezTo>
                  <a:pt x="41" y="144"/>
                  <a:pt x="37" y="143"/>
                  <a:pt x="34" y="140"/>
                </a:cubicBezTo>
                <a:cubicBezTo>
                  <a:pt x="34" y="138"/>
                  <a:pt x="33" y="136"/>
                  <a:pt x="31" y="132"/>
                </a:cubicBezTo>
                <a:cubicBezTo>
                  <a:pt x="30" y="128"/>
                  <a:pt x="29" y="125"/>
                  <a:pt x="28" y="123"/>
                </a:cubicBezTo>
                <a:cubicBezTo>
                  <a:pt x="28" y="121"/>
                  <a:pt x="27" y="118"/>
                  <a:pt x="26" y="114"/>
                </a:cubicBezTo>
                <a:cubicBezTo>
                  <a:pt x="25" y="111"/>
                  <a:pt x="25" y="107"/>
                  <a:pt x="25" y="105"/>
                </a:cubicBezTo>
                <a:cubicBezTo>
                  <a:pt x="25" y="102"/>
                  <a:pt x="25" y="99"/>
                  <a:pt x="25" y="95"/>
                </a:cubicBezTo>
                <a:cubicBezTo>
                  <a:pt x="25" y="92"/>
                  <a:pt x="26" y="88"/>
                  <a:pt x="27" y="85"/>
                </a:cubicBezTo>
                <a:cubicBezTo>
                  <a:pt x="15" y="85"/>
                  <a:pt x="15" y="85"/>
                  <a:pt x="15" y="85"/>
                </a:cubicBezTo>
                <a:cubicBezTo>
                  <a:pt x="11" y="85"/>
                  <a:pt x="8" y="84"/>
                  <a:pt x="5" y="81"/>
                </a:cubicBezTo>
                <a:cubicBezTo>
                  <a:pt x="2" y="78"/>
                  <a:pt x="0" y="74"/>
                  <a:pt x="0" y="70"/>
                </a:cubicBezTo>
                <a:cubicBezTo>
                  <a:pt x="0" y="52"/>
                  <a:pt x="0" y="52"/>
                  <a:pt x="0" y="52"/>
                </a:cubicBezTo>
                <a:cubicBezTo>
                  <a:pt x="0" y="48"/>
                  <a:pt x="2" y="44"/>
                  <a:pt x="5" y="41"/>
                </a:cubicBezTo>
                <a:cubicBezTo>
                  <a:pt x="8" y="38"/>
                  <a:pt x="11" y="37"/>
                  <a:pt x="15" y="37"/>
                </a:cubicBezTo>
                <a:cubicBezTo>
                  <a:pt x="61" y="37"/>
                  <a:pt x="61" y="37"/>
                  <a:pt x="61" y="37"/>
                </a:cubicBezTo>
                <a:cubicBezTo>
                  <a:pt x="88" y="37"/>
                  <a:pt x="117" y="25"/>
                  <a:pt x="146" y="0"/>
                </a:cubicBezTo>
                <a:cubicBezTo>
                  <a:pt x="149" y="0"/>
                  <a:pt x="152" y="1"/>
                  <a:pt x="154" y="4"/>
                </a:cubicBezTo>
                <a:cubicBezTo>
                  <a:pt x="156" y="6"/>
                  <a:pt x="158" y="9"/>
                  <a:pt x="158" y="12"/>
                </a:cubicBezTo>
                <a:lnTo>
                  <a:pt x="158" y="49"/>
                </a:lnTo>
                <a:close/>
                <a:moveTo>
                  <a:pt x="146" y="106"/>
                </a:moveTo>
                <a:cubicBezTo>
                  <a:pt x="146" y="16"/>
                  <a:pt x="146" y="16"/>
                  <a:pt x="146" y="16"/>
                </a:cubicBezTo>
                <a:cubicBezTo>
                  <a:pt x="121" y="35"/>
                  <a:pt x="97" y="45"/>
                  <a:pt x="73" y="48"/>
                </a:cubicBezTo>
                <a:cubicBezTo>
                  <a:pt x="73" y="74"/>
                  <a:pt x="73" y="74"/>
                  <a:pt x="73" y="74"/>
                </a:cubicBezTo>
                <a:cubicBezTo>
                  <a:pt x="97" y="76"/>
                  <a:pt x="121" y="87"/>
                  <a:pt x="146"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8" name="Freeform 386"/>
          <p:cNvSpPr>
            <a:spLocks noEditPoints="1"/>
          </p:cNvSpPr>
          <p:nvPr/>
        </p:nvSpPr>
        <p:spPr bwMode="auto">
          <a:xfrm>
            <a:off x="10111673" y="5692204"/>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128 w 145"/>
              <a:gd name="T27" fmla="*/ 96 h 146"/>
              <a:gd name="T28" fmla="*/ 133 w 145"/>
              <a:gd name="T29" fmla="*/ 73 h 146"/>
              <a:gd name="T30" fmla="*/ 128 w 145"/>
              <a:gd name="T31" fmla="*/ 49 h 146"/>
              <a:gd name="T32" fmla="*/ 115 w 145"/>
              <a:gd name="T33" fmla="*/ 30 h 146"/>
              <a:gd name="T34" fmla="*/ 96 w 145"/>
              <a:gd name="T35" fmla="*/ 17 h 146"/>
              <a:gd name="T36" fmla="*/ 72 w 145"/>
              <a:gd name="T37" fmla="*/ 12 h 146"/>
              <a:gd name="T38" fmla="*/ 49 w 145"/>
              <a:gd name="T39" fmla="*/ 17 h 146"/>
              <a:gd name="T40" fmla="*/ 29 w 145"/>
              <a:gd name="T41" fmla="*/ 30 h 146"/>
              <a:gd name="T42" fmla="*/ 16 w 145"/>
              <a:gd name="T43" fmla="*/ 49 h 146"/>
              <a:gd name="T44" fmla="*/ 12 w 145"/>
              <a:gd name="T45" fmla="*/ 73 h 146"/>
              <a:gd name="T46" fmla="*/ 16 w 145"/>
              <a:gd name="T47" fmla="*/ 96 h 146"/>
              <a:gd name="T48" fmla="*/ 29 w 145"/>
              <a:gd name="T49" fmla="*/ 116 h 146"/>
              <a:gd name="T50" fmla="*/ 49 w 145"/>
              <a:gd name="T51" fmla="*/ 129 h 146"/>
              <a:gd name="T52" fmla="*/ 72 w 145"/>
              <a:gd name="T53" fmla="*/ 133 h 146"/>
              <a:gd name="T54" fmla="*/ 96 w 145"/>
              <a:gd name="T55" fmla="*/ 129 h 146"/>
              <a:gd name="T56" fmla="*/ 115 w 145"/>
              <a:gd name="T57" fmla="*/ 116 h 146"/>
              <a:gd name="T58" fmla="*/ 128 w 145"/>
              <a:gd name="T59" fmla="*/ 96 h 146"/>
              <a:gd name="T60" fmla="*/ 106 w 145"/>
              <a:gd name="T61" fmla="*/ 39 h 146"/>
              <a:gd name="T62" fmla="*/ 121 w 145"/>
              <a:gd name="T63" fmla="*/ 73 h 146"/>
              <a:gd name="T64" fmla="*/ 106 w 145"/>
              <a:gd name="T65" fmla="*/ 107 h 146"/>
              <a:gd name="T66" fmla="*/ 72 w 145"/>
              <a:gd name="T67" fmla="*/ 121 h 146"/>
              <a:gd name="T68" fmla="*/ 38 w 145"/>
              <a:gd name="T69" fmla="*/ 107 h 146"/>
              <a:gd name="T70" fmla="*/ 24 w 145"/>
              <a:gd name="T71" fmla="*/ 73 h 146"/>
              <a:gd name="T72" fmla="*/ 38 w 145"/>
              <a:gd name="T73" fmla="*/ 39 h 146"/>
              <a:gd name="T74" fmla="*/ 72 w 145"/>
              <a:gd name="T75" fmla="*/ 25 h 146"/>
              <a:gd name="T76" fmla="*/ 106 w 145"/>
              <a:gd name="T77" fmla="*/ 39 h 146"/>
              <a:gd name="T78" fmla="*/ 98 w 145"/>
              <a:gd name="T79" fmla="*/ 99 h 146"/>
              <a:gd name="T80" fmla="*/ 108 w 145"/>
              <a:gd name="T81" fmla="*/ 73 h 146"/>
              <a:gd name="T82" fmla="*/ 98 w 145"/>
              <a:gd name="T83" fmla="*/ 47 h 146"/>
              <a:gd name="T84" fmla="*/ 72 w 145"/>
              <a:gd name="T85" fmla="*/ 37 h 146"/>
              <a:gd name="T86" fmla="*/ 46 w 145"/>
              <a:gd name="T87" fmla="*/ 47 h 146"/>
              <a:gd name="T88" fmla="*/ 36 w 145"/>
              <a:gd name="T89" fmla="*/ 73 h 146"/>
              <a:gd name="T90" fmla="*/ 46 w 145"/>
              <a:gd name="T91" fmla="*/ 99 h 146"/>
              <a:gd name="T92" fmla="*/ 72 w 145"/>
              <a:gd name="T93" fmla="*/ 109 h 146"/>
              <a:gd name="T94" fmla="*/ 98 w 145"/>
              <a:gd name="T95" fmla="*/ 99 h 146"/>
              <a:gd name="T96" fmla="*/ 89 w 145"/>
              <a:gd name="T97" fmla="*/ 56 h 146"/>
              <a:gd name="T98" fmla="*/ 96 w 145"/>
              <a:gd name="T99" fmla="*/ 73 h 146"/>
              <a:gd name="T100" fmla="*/ 89 w 145"/>
              <a:gd name="T101" fmla="*/ 90 h 146"/>
              <a:gd name="T102" fmla="*/ 72 w 145"/>
              <a:gd name="T103" fmla="*/ 97 h 146"/>
              <a:gd name="T104" fmla="*/ 55 w 145"/>
              <a:gd name="T105" fmla="*/ 90 h 146"/>
              <a:gd name="T106" fmla="*/ 48 w 145"/>
              <a:gd name="T107" fmla="*/ 73 h 146"/>
              <a:gd name="T108" fmla="*/ 55 w 145"/>
              <a:gd name="T109" fmla="*/ 56 h 146"/>
              <a:gd name="T110" fmla="*/ 72 w 145"/>
              <a:gd name="T111" fmla="*/ 49 h 146"/>
              <a:gd name="T112" fmla="*/ 89 w 145"/>
              <a:gd name="T113" fmla="*/ 5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5" h="146">
                <a:moveTo>
                  <a:pt x="135" y="36"/>
                </a:moveTo>
                <a:cubicBezTo>
                  <a:pt x="141" y="48"/>
                  <a:pt x="145" y="60"/>
                  <a:pt x="145" y="73"/>
                </a:cubicBezTo>
                <a:cubicBezTo>
                  <a:pt x="145" y="86"/>
                  <a:pt x="141" y="98"/>
                  <a:pt x="135" y="109"/>
                </a:cubicBezTo>
                <a:cubicBezTo>
                  <a:pt x="128" y="120"/>
                  <a:pt x="120" y="129"/>
                  <a:pt x="109" y="136"/>
                </a:cubicBezTo>
                <a:cubicBezTo>
                  <a:pt x="97" y="142"/>
                  <a:pt x="85" y="146"/>
                  <a:pt x="72" y="146"/>
                </a:cubicBezTo>
                <a:cubicBezTo>
                  <a:pt x="59" y="146"/>
                  <a:pt x="47" y="142"/>
                  <a:pt x="36" y="136"/>
                </a:cubicBezTo>
                <a:cubicBezTo>
                  <a:pt x="25" y="129"/>
                  <a:pt x="16" y="120"/>
                  <a:pt x="9" y="109"/>
                </a:cubicBezTo>
                <a:cubicBezTo>
                  <a:pt x="3" y="98"/>
                  <a:pt x="0" y="86"/>
                  <a:pt x="0" y="73"/>
                </a:cubicBezTo>
                <a:cubicBezTo>
                  <a:pt x="0" y="60"/>
                  <a:pt x="3" y="48"/>
                  <a:pt x="9" y="36"/>
                </a:cubicBezTo>
                <a:cubicBezTo>
                  <a:pt x="16" y="25"/>
                  <a:pt x="25" y="17"/>
                  <a:pt x="36" y="10"/>
                </a:cubicBezTo>
                <a:cubicBezTo>
                  <a:pt x="47" y="4"/>
                  <a:pt x="59" y="0"/>
                  <a:pt x="72" y="0"/>
                </a:cubicBezTo>
                <a:cubicBezTo>
                  <a:pt x="85" y="0"/>
                  <a:pt x="97" y="4"/>
                  <a:pt x="109" y="10"/>
                </a:cubicBezTo>
                <a:cubicBezTo>
                  <a:pt x="120" y="17"/>
                  <a:pt x="128" y="25"/>
                  <a:pt x="135" y="36"/>
                </a:cubicBezTo>
                <a:close/>
                <a:moveTo>
                  <a:pt x="128" y="96"/>
                </a:moveTo>
                <a:cubicBezTo>
                  <a:pt x="131" y="89"/>
                  <a:pt x="133" y="81"/>
                  <a:pt x="133" y="73"/>
                </a:cubicBezTo>
                <a:cubicBezTo>
                  <a:pt x="133" y="65"/>
                  <a:pt x="131" y="57"/>
                  <a:pt x="128" y="49"/>
                </a:cubicBezTo>
                <a:cubicBezTo>
                  <a:pt x="125" y="42"/>
                  <a:pt x="120" y="36"/>
                  <a:pt x="115" y="30"/>
                </a:cubicBezTo>
                <a:cubicBezTo>
                  <a:pt x="110" y="25"/>
                  <a:pt x="103" y="20"/>
                  <a:pt x="96" y="17"/>
                </a:cubicBezTo>
                <a:cubicBezTo>
                  <a:pt x="88" y="14"/>
                  <a:pt x="80" y="12"/>
                  <a:pt x="72" y="12"/>
                </a:cubicBezTo>
                <a:cubicBezTo>
                  <a:pt x="64" y="12"/>
                  <a:pt x="56" y="14"/>
                  <a:pt x="49" y="17"/>
                </a:cubicBezTo>
                <a:cubicBezTo>
                  <a:pt x="41" y="20"/>
                  <a:pt x="35" y="25"/>
                  <a:pt x="29" y="30"/>
                </a:cubicBezTo>
                <a:cubicBezTo>
                  <a:pt x="24" y="36"/>
                  <a:pt x="20" y="42"/>
                  <a:pt x="16" y="49"/>
                </a:cubicBezTo>
                <a:cubicBezTo>
                  <a:pt x="13" y="57"/>
                  <a:pt x="12" y="65"/>
                  <a:pt x="12" y="73"/>
                </a:cubicBezTo>
                <a:cubicBezTo>
                  <a:pt x="12" y="81"/>
                  <a:pt x="13" y="89"/>
                  <a:pt x="16" y="96"/>
                </a:cubicBezTo>
                <a:cubicBezTo>
                  <a:pt x="20" y="104"/>
                  <a:pt x="24" y="110"/>
                  <a:pt x="29" y="116"/>
                </a:cubicBezTo>
                <a:cubicBezTo>
                  <a:pt x="35" y="121"/>
                  <a:pt x="41" y="125"/>
                  <a:pt x="49" y="129"/>
                </a:cubicBezTo>
                <a:cubicBezTo>
                  <a:pt x="56" y="132"/>
                  <a:pt x="64" y="133"/>
                  <a:pt x="72" y="133"/>
                </a:cubicBezTo>
                <a:cubicBezTo>
                  <a:pt x="80" y="133"/>
                  <a:pt x="88" y="132"/>
                  <a:pt x="96" y="129"/>
                </a:cubicBezTo>
                <a:cubicBezTo>
                  <a:pt x="103" y="125"/>
                  <a:pt x="110" y="121"/>
                  <a:pt x="115" y="116"/>
                </a:cubicBezTo>
                <a:cubicBezTo>
                  <a:pt x="120" y="110"/>
                  <a:pt x="125" y="104"/>
                  <a:pt x="128" y="96"/>
                </a:cubicBezTo>
                <a:close/>
                <a:moveTo>
                  <a:pt x="106" y="39"/>
                </a:moveTo>
                <a:cubicBezTo>
                  <a:pt x="116" y="48"/>
                  <a:pt x="121" y="60"/>
                  <a:pt x="121" y="73"/>
                </a:cubicBezTo>
                <a:cubicBezTo>
                  <a:pt x="121" y="86"/>
                  <a:pt x="116" y="98"/>
                  <a:pt x="106" y="107"/>
                </a:cubicBezTo>
                <a:cubicBezTo>
                  <a:pt x="97" y="117"/>
                  <a:pt x="85" y="121"/>
                  <a:pt x="72" y="121"/>
                </a:cubicBezTo>
                <a:cubicBezTo>
                  <a:pt x="59" y="121"/>
                  <a:pt x="47" y="117"/>
                  <a:pt x="38" y="107"/>
                </a:cubicBezTo>
                <a:cubicBezTo>
                  <a:pt x="28" y="98"/>
                  <a:pt x="24" y="86"/>
                  <a:pt x="24" y="73"/>
                </a:cubicBezTo>
                <a:cubicBezTo>
                  <a:pt x="24" y="60"/>
                  <a:pt x="28" y="48"/>
                  <a:pt x="38" y="39"/>
                </a:cubicBezTo>
                <a:cubicBezTo>
                  <a:pt x="47" y="29"/>
                  <a:pt x="59" y="25"/>
                  <a:pt x="72" y="25"/>
                </a:cubicBezTo>
                <a:cubicBezTo>
                  <a:pt x="85" y="25"/>
                  <a:pt x="97" y="29"/>
                  <a:pt x="106" y="39"/>
                </a:cubicBezTo>
                <a:close/>
                <a:moveTo>
                  <a:pt x="98" y="99"/>
                </a:moveTo>
                <a:cubicBezTo>
                  <a:pt x="105" y="91"/>
                  <a:pt x="108" y="83"/>
                  <a:pt x="108" y="73"/>
                </a:cubicBezTo>
                <a:cubicBezTo>
                  <a:pt x="108" y="63"/>
                  <a:pt x="105" y="54"/>
                  <a:pt x="98" y="47"/>
                </a:cubicBezTo>
                <a:cubicBezTo>
                  <a:pt x="91" y="40"/>
                  <a:pt x="82" y="37"/>
                  <a:pt x="72" y="37"/>
                </a:cubicBezTo>
                <a:cubicBezTo>
                  <a:pt x="62" y="37"/>
                  <a:pt x="54" y="40"/>
                  <a:pt x="46" y="47"/>
                </a:cubicBezTo>
                <a:cubicBezTo>
                  <a:pt x="39" y="54"/>
                  <a:pt x="36" y="63"/>
                  <a:pt x="36" y="73"/>
                </a:cubicBezTo>
                <a:cubicBezTo>
                  <a:pt x="36" y="83"/>
                  <a:pt x="39" y="91"/>
                  <a:pt x="46" y="99"/>
                </a:cubicBezTo>
                <a:cubicBezTo>
                  <a:pt x="54" y="106"/>
                  <a:pt x="62" y="109"/>
                  <a:pt x="72" y="109"/>
                </a:cubicBezTo>
                <a:cubicBezTo>
                  <a:pt x="82" y="109"/>
                  <a:pt x="91" y="106"/>
                  <a:pt x="98" y="99"/>
                </a:cubicBezTo>
                <a:close/>
                <a:moveTo>
                  <a:pt x="89" y="56"/>
                </a:moveTo>
                <a:cubicBezTo>
                  <a:pt x="94" y="61"/>
                  <a:pt x="96" y="66"/>
                  <a:pt x="96" y="73"/>
                </a:cubicBezTo>
                <a:cubicBezTo>
                  <a:pt x="96" y="80"/>
                  <a:pt x="94" y="85"/>
                  <a:pt x="89" y="90"/>
                </a:cubicBezTo>
                <a:cubicBezTo>
                  <a:pt x="85" y="95"/>
                  <a:pt x="79" y="97"/>
                  <a:pt x="72" y="97"/>
                </a:cubicBezTo>
                <a:cubicBezTo>
                  <a:pt x="65" y="97"/>
                  <a:pt x="60" y="95"/>
                  <a:pt x="55" y="90"/>
                </a:cubicBezTo>
                <a:cubicBezTo>
                  <a:pt x="50" y="85"/>
                  <a:pt x="48" y="80"/>
                  <a:pt x="48" y="73"/>
                </a:cubicBezTo>
                <a:cubicBezTo>
                  <a:pt x="48" y="66"/>
                  <a:pt x="50" y="61"/>
                  <a:pt x="55" y="56"/>
                </a:cubicBezTo>
                <a:cubicBezTo>
                  <a:pt x="60" y="51"/>
                  <a:pt x="65" y="49"/>
                  <a:pt x="72" y="49"/>
                </a:cubicBezTo>
                <a:cubicBezTo>
                  <a:pt x="79" y="49"/>
                  <a:pt x="85" y="51"/>
                  <a:pt x="89" y="5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9" name="Freeform 387"/>
          <p:cNvSpPr>
            <a:spLocks noEditPoints="1"/>
          </p:cNvSpPr>
          <p:nvPr/>
        </p:nvSpPr>
        <p:spPr bwMode="auto">
          <a:xfrm>
            <a:off x="10440100" y="5674919"/>
            <a:ext cx="276571" cy="244161"/>
          </a:xfrm>
          <a:custGeom>
            <a:avLst/>
            <a:gdLst>
              <a:gd name="T0" fmla="*/ 188 w 194"/>
              <a:gd name="T1" fmla="*/ 91 h 170"/>
              <a:gd name="T2" fmla="*/ 194 w 194"/>
              <a:gd name="T3" fmla="*/ 142 h 170"/>
              <a:gd name="T4" fmla="*/ 191 w 194"/>
              <a:gd name="T5" fmla="*/ 145 h 170"/>
              <a:gd name="T6" fmla="*/ 182 w 194"/>
              <a:gd name="T7" fmla="*/ 151 h 170"/>
              <a:gd name="T8" fmla="*/ 164 w 194"/>
              <a:gd name="T9" fmla="*/ 170 h 170"/>
              <a:gd name="T10" fmla="*/ 146 w 194"/>
              <a:gd name="T11" fmla="*/ 151 h 170"/>
              <a:gd name="T12" fmla="*/ 49 w 194"/>
              <a:gd name="T13" fmla="*/ 145 h 170"/>
              <a:gd name="T14" fmla="*/ 44 w 194"/>
              <a:gd name="T15" fmla="*/ 164 h 170"/>
              <a:gd name="T16" fmla="*/ 18 w 194"/>
              <a:gd name="T17" fmla="*/ 164 h 170"/>
              <a:gd name="T18" fmla="*/ 13 w 194"/>
              <a:gd name="T19" fmla="*/ 145 h 170"/>
              <a:gd name="T20" fmla="*/ 1 w 194"/>
              <a:gd name="T21" fmla="*/ 145 h 170"/>
              <a:gd name="T22" fmla="*/ 0 w 194"/>
              <a:gd name="T23" fmla="*/ 106 h 170"/>
              <a:gd name="T24" fmla="*/ 22 w 194"/>
              <a:gd name="T25" fmla="*/ 85 h 170"/>
              <a:gd name="T26" fmla="*/ 34 w 194"/>
              <a:gd name="T27" fmla="*/ 45 h 170"/>
              <a:gd name="T28" fmla="*/ 61 w 194"/>
              <a:gd name="T29" fmla="*/ 24 h 170"/>
              <a:gd name="T30" fmla="*/ 73 w 194"/>
              <a:gd name="T31" fmla="*/ 3 h 170"/>
              <a:gd name="T32" fmla="*/ 76 w 194"/>
              <a:gd name="T33" fmla="*/ 0 h 170"/>
              <a:gd name="T34" fmla="*/ 121 w 194"/>
              <a:gd name="T35" fmla="*/ 1 h 170"/>
              <a:gd name="T36" fmla="*/ 121 w 194"/>
              <a:gd name="T37" fmla="*/ 24 h 170"/>
              <a:gd name="T38" fmla="*/ 150 w 194"/>
              <a:gd name="T39" fmla="*/ 30 h 170"/>
              <a:gd name="T40" fmla="*/ 170 w 194"/>
              <a:gd name="T41" fmla="*/ 85 h 170"/>
              <a:gd name="T42" fmla="*/ 20 w 194"/>
              <a:gd name="T43" fmla="*/ 126 h 170"/>
              <a:gd name="T44" fmla="*/ 41 w 194"/>
              <a:gd name="T45" fmla="*/ 126 h 170"/>
              <a:gd name="T46" fmla="*/ 41 w 194"/>
              <a:gd name="T47" fmla="*/ 104 h 170"/>
              <a:gd name="T48" fmla="*/ 20 w 194"/>
              <a:gd name="T49" fmla="*/ 104 h 170"/>
              <a:gd name="T50" fmla="*/ 20 w 194"/>
              <a:gd name="T51" fmla="*/ 126 h 170"/>
              <a:gd name="T52" fmla="*/ 145 w 194"/>
              <a:gd name="T53" fmla="*/ 85 h 170"/>
              <a:gd name="T54" fmla="*/ 136 w 194"/>
              <a:gd name="T55" fmla="*/ 50 h 170"/>
              <a:gd name="T56" fmla="*/ 61 w 194"/>
              <a:gd name="T57" fmla="*/ 49 h 170"/>
              <a:gd name="T58" fmla="*/ 58 w 194"/>
              <a:gd name="T59" fmla="*/ 51 h 170"/>
              <a:gd name="T60" fmla="*/ 153 w 194"/>
              <a:gd name="T61" fmla="*/ 126 h 170"/>
              <a:gd name="T62" fmla="*/ 175 w 194"/>
              <a:gd name="T63" fmla="*/ 126 h 170"/>
              <a:gd name="T64" fmla="*/ 175 w 194"/>
              <a:gd name="T65" fmla="*/ 104 h 170"/>
              <a:gd name="T66" fmla="*/ 153 w 194"/>
              <a:gd name="T67" fmla="*/ 104 h 170"/>
              <a:gd name="T68" fmla="*/ 153 w 194"/>
              <a:gd name="T69" fmla="*/ 12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 h="170">
                <a:moveTo>
                  <a:pt x="173" y="85"/>
                </a:moveTo>
                <a:cubicBezTo>
                  <a:pt x="179" y="85"/>
                  <a:pt x="184" y="87"/>
                  <a:pt x="188" y="91"/>
                </a:cubicBezTo>
                <a:cubicBezTo>
                  <a:pt x="192" y="95"/>
                  <a:pt x="194" y="100"/>
                  <a:pt x="194" y="106"/>
                </a:cubicBezTo>
                <a:cubicBezTo>
                  <a:pt x="194" y="142"/>
                  <a:pt x="194" y="142"/>
                  <a:pt x="194" y="142"/>
                </a:cubicBezTo>
                <a:cubicBezTo>
                  <a:pt x="194" y="143"/>
                  <a:pt x="194" y="144"/>
                  <a:pt x="193" y="145"/>
                </a:cubicBezTo>
                <a:cubicBezTo>
                  <a:pt x="193" y="145"/>
                  <a:pt x="192" y="145"/>
                  <a:pt x="191" y="145"/>
                </a:cubicBezTo>
                <a:cubicBezTo>
                  <a:pt x="182" y="145"/>
                  <a:pt x="182" y="145"/>
                  <a:pt x="182" y="145"/>
                </a:cubicBezTo>
                <a:cubicBezTo>
                  <a:pt x="182" y="151"/>
                  <a:pt x="182" y="151"/>
                  <a:pt x="182" y="151"/>
                </a:cubicBezTo>
                <a:cubicBezTo>
                  <a:pt x="182" y="157"/>
                  <a:pt x="180" y="161"/>
                  <a:pt x="177" y="164"/>
                </a:cubicBezTo>
                <a:cubicBezTo>
                  <a:pt x="173" y="168"/>
                  <a:pt x="169" y="170"/>
                  <a:pt x="164" y="170"/>
                </a:cubicBezTo>
                <a:cubicBezTo>
                  <a:pt x="159" y="170"/>
                  <a:pt x="154" y="168"/>
                  <a:pt x="151" y="164"/>
                </a:cubicBezTo>
                <a:cubicBezTo>
                  <a:pt x="147" y="161"/>
                  <a:pt x="146" y="157"/>
                  <a:pt x="146" y="151"/>
                </a:cubicBezTo>
                <a:cubicBezTo>
                  <a:pt x="146" y="145"/>
                  <a:pt x="146" y="145"/>
                  <a:pt x="146" y="145"/>
                </a:cubicBezTo>
                <a:cubicBezTo>
                  <a:pt x="49" y="145"/>
                  <a:pt x="49" y="145"/>
                  <a:pt x="49" y="145"/>
                </a:cubicBezTo>
                <a:cubicBezTo>
                  <a:pt x="49" y="151"/>
                  <a:pt x="49" y="151"/>
                  <a:pt x="49" y="151"/>
                </a:cubicBezTo>
                <a:cubicBezTo>
                  <a:pt x="49" y="157"/>
                  <a:pt x="47" y="161"/>
                  <a:pt x="44" y="164"/>
                </a:cubicBezTo>
                <a:cubicBezTo>
                  <a:pt x="40" y="168"/>
                  <a:pt x="36" y="170"/>
                  <a:pt x="31" y="170"/>
                </a:cubicBezTo>
                <a:cubicBezTo>
                  <a:pt x="26" y="170"/>
                  <a:pt x="21" y="168"/>
                  <a:pt x="18" y="164"/>
                </a:cubicBezTo>
                <a:cubicBezTo>
                  <a:pt x="14" y="161"/>
                  <a:pt x="13" y="157"/>
                  <a:pt x="13" y="151"/>
                </a:cubicBezTo>
                <a:cubicBezTo>
                  <a:pt x="13" y="145"/>
                  <a:pt x="13" y="145"/>
                  <a:pt x="13" y="145"/>
                </a:cubicBezTo>
                <a:cubicBezTo>
                  <a:pt x="3" y="145"/>
                  <a:pt x="3" y="145"/>
                  <a:pt x="3" y="145"/>
                </a:cubicBezTo>
                <a:cubicBezTo>
                  <a:pt x="3" y="145"/>
                  <a:pt x="2" y="145"/>
                  <a:pt x="1" y="145"/>
                </a:cubicBezTo>
                <a:cubicBezTo>
                  <a:pt x="1" y="144"/>
                  <a:pt x="0" y="143"/>
                  <a:pt x="0" y="142"/>
                </a:cubicBezTo>
                <a:cubicBezTo>
                  <a:pt x="0" y="106"/>
                  <a:pt x="0" y="106"/>
                  <a:pt x="0" y="106"/>
                </a:cubicBezTo>
                <a:cubicBezTo>
                  <a:pt x="0" y="100"/>
                  <a:pt x="3" y="95"/>
                  <a:pt x="7" y="91"/>
                </a:cubicBezTo>
                <a:cubicBezTo>
                  <a:pt x="11" y="87"/>
                  <a:pt x="16" y="85"/>
                  <a:pt x="22" y="85"/>
                </a:cubicBezTo>
                <a:cubicBezTo>
                  <a:pt x="24" y="85"/>
                  <a:pt x="24" y="85"/>
                  <a:pt x="24" y="85"/>
                </a:cubicBezTo>
                <a:cubicBezTo>
                  <a:pt x="34" y="45"/>
                  <a:pt x="34" y="45"/>
                  <a:pt x="34" y="45"/>
                </a:cubicBezTo>
                <a:cubicBezTo>
                  <a:pt x="36" y="39"/>
                  <a:pt x="39" y="34"/>
                  <a:pt x="44" y="30"/>
                </a:cubicBezTo>
                <a:cubicBezTo>
                  <a:pt x="49" y="26"/>
                  <a:pt x="55" y="24"/>
                  <a:pt x="61" y="24"/>
                </a:cubicBezTo>
                <a:cubicBezTo>
                  <a:pt x="73" y="24"/>
                  <a:pt x="73" y="24"/>
                  <a:pt x="73" y="24"/>
                </a:cubicBezTo>
                <a:cubicBezTo>
                  <a:pt x="73" y="3"/>
                  <a:pt x="73" y="3"/>
                  <a:pt x="73" y="3"/>
                </a:cubicBezTo>
                <a:cubicBezTo>
                  <a:pt x="73" y="2"/>
                  <a:pt x="73" y="2"/>
                  <a:pt x="74" y="1"/>
                </a:cubicBezTo>
                <a:cubicBezTo>
                  <a:pt x="74" y="0"/>
                  <a:pt x="75" y="0"/>
                  <a:pt x="76" y="0"/>
                </a:cubicBezTo>
                <a:cubicBezTo>
                  <a:pt x="118" y="0"/>
                  <a:pt x="118" y="0"/>
                  <a:pt x="118" y="0"/>
                </a:cubicBezTo>
                <a:cubicBezTo>
                  <a:pt x="119" y="0"/>
                  <a:pt x="120" y="0"/>
                  <a:pt x="121" y="1"/>
                </a:cubicBezTo>
                <a:cubicBezTo>
                  <a:pt x="121" y="2"/>
                  <a:pt x="121" y="2"/>
                  <a:pt x="121" y="3"/>
                </a:cubicBezTo>
                <a:cubicBezTo>
                  <a:pt x="121" y="24"/>
                  <a:pt x="121" y="24"/>
                  <a:pt x="121" y="24"/>
                </a:cubicBezTo>
                <a:cubicBezTo>
                  <a:pt x="134" y="24"/>
                  <a:pt x="134" y="24"/>
                  <a:pt x="134" y="24"/>
                </a:cubicBezTo>
                <a:cubicBezTo>
                  <a:pt x="140" y="24"/>
                  <a:pt x="145" y="26"/>
                  <a:pt x="150" y="30"/>
                </a:cubicBezTo>
                <a:cubicBezTo>
                  <a:pt x="156" y="34"/>
                  <a:pt x="159" y="39"/>
                  <a:pt x="160" y="45"/>
                </a:cubicBezTo>
                <a:cubicBezTo>
                  <a:pt x="170" y="85"/>
                  <a:pt x="170" y="85"/>
                  <a:pt x="170" y="85"/>
                </a:cubicBezTo>
                <a:lnTo>
                  <a:pt x="173" y="85"/>
                </a:lnTo>
                <a:close/>
                <a:moveTo>
                  <a:pt x="20" y="126"/>
                </a:moveTo>
                <a:cubicBezTo>
                  <a:pt x="23" y="129"/>
                  <a:pt x="27" y="130"/>
                  <a:pt x="31" y="130"/>
                </a:cubicBezTo>
                <a:cubicBezTo>
                  <a:pt x="35" y="130"/>
                  <a:pt x="38" y="129"/>
                  <a:pt x="41" y="126"/>
                </a:cubicBezTo>
                <a:cubicBezTo>
                  <a:pt x="44" y="123"/>
                  <a:pt x="46" y="119"/>
                  <a:pt x="46" y="115"/>
                </a:cubicBezTo>
                <a:cubicBezTo>
                  <a:pt x="46" y="111"/>
                  <a:pt x="44" y="107"/>
                  <a:pt x="41" y="104"/>
                </a:cubicBezTo>
                <a:cubicBezTo>
                  <a:pt x="38" y="102"/>
                  <a:pt x="35" y="100"/>
                  <a:pt x="31" y="100"/>
                </a:cubicBezTo>
                <a:cubicBezTo>
                  <a:pt x="27" y="100"/>
                  <a:pt x="23" y="102"/>
                  <a:pt x="20" y="104"/>
                </a:cubicBezTo>
                <a:cubicBezTo>
                  <a:pt x="17" y="107"/>
                  <a:pt x="16" y="111"/>
                  <a:pt x="16" y="115"/>
                </a:cubicBezTo>
                <a:cubicBezTo>
                  <a:pt x="16" y="119"/>
                  <a:pt x="17" y="123"/>
                  <a:pt x="20" y="126"/>
                </a:cubicBezTo>
                <a:close/>
                <a:moveTo>
                  <a:pt x="49" y="85"/>
                </a:moveTo>
                <a:cubicBezTo>
                  <a:pt x="145" y="85"/>
                  <a:pt x="145" y="85"/>
                  <a:pt x="145" y="85"/>
                </a:cubicBezTo>
                <a:cubicBezTo>
                  <a:pt x="137" y="51"/>
                  <a:pt x="137" y="51"/>
                  <a:pt x="137" y="51"/>
                </a:cubicBezTo>
                <a:cubicBezTo>
                  <a:pt x="137" y="51"/>
                  <a:pt x="136" y="50"/>
                  <a:pt x="136" y="50"/>
                </a:cubicBezTo>
                <a:cubicBezTo>
                  <a:pt x="135" y="49"/>
                  <a:pt x="134" y="49"/>
                  <a:pt x="134" y="49"/>
                </a:cubicBezTo>
                <a:cubicBezTo>
                  <a:pt x="61" y="49"/>
                  <a:pt x="61" y="49"/>
                  <a:pt x="61" y="49"/>
                </a:cubicBezTo>
                <a:cubicBezTo>
                  <a:pt x="60" y="49"/>
                  <a:pt x="60" y="49"/>
                  <a:pt x="59" y="50"/>
                </a:cubicBezTo>
                <a:cubicBezTo>
                  <a:pt x="58" y="50"/>
                  <a:pt x="58" y="51"/>
                  <a:pt x="58" y="51"/>
                </a:cubicBezTo>
                <a:lnTo>
                  <a:pt x="49" y="85"/>
                </a:lnTo>
                <a:close/>
                <a:moveTo>
                  <a:pt x="153" y="126"/>
                </a:moveTo>
                <a:cubicBezTo>
                  <a:pt x="156" y="129"/>
                  <a:pt x="160" y="130"/>
                  <a:pt x="164" y="130"/>
                </a:cubicBezTo>
                <a:cubicBezTo>
                  <a:pt x="168" y="130"/>
                  <a:pt x="172" y="129"/>
                  <a:pt x="175" y="126"/>
                </a:cubicBezTo>
                <a:cubicBezTo>
                  <a:pt x="177" y="123"/>
                  <a:pt x="179" y="119"/>
                  <a:pt x="179" y="115"/>
                </a:cubicBezTo>
                <a:cubicBezTo>
                  <a:pt x="179" y="111"/>
                  <a:pt x="177" y="107"/>
                  <a:pt x="175" y="104"/>
                </a:cubicBezTo>
                <a:cubicBezTo>
                  <a:pt x="172" y="102"/>
                  <a:pt x="168" y="100"/>
                  <a:pt x="164" y="100"/>
                </a:cubicBezTo>
                <a:cubicBezTo>
                  <a:pt x="160" y="100"/>
                  <a:pt x="156" y="102"/>
                  <a:pt x="153" y="104"/>
                </a:cubicBezTo>
                <a:cubicBezTo>
                  <a:pt x="150" y="107"/>
                  <a:pt x="149" y="111"/>
                  <a:pt x="149" y="115"/>
                </a:cubicBezTo>
                <a:cubicBezTo>
                  <a:pt x="149" y="119"/>
                  <a:pt x="150" y="123"/>
                  <a:pt x="153" y="1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 name="矩形 2"/>
          <p:cNvSpPr/>
          <p:nvPr/>
        </p:nvSpPr>
        <p:spPr>
          <a:xfrm>
            <a:off x="772607" y="907283"/>
            <a:ext cx="1800493" cy="45890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Open Sans" panose="020B0606030504020204" pitchFamily="34" charset="0"/>
              </a:rPr>
              <a:t>可替换矢量图标</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F8EFB64-4AEC-4CAD-9CCD-F02856000A8D}" type="slidenum">
              <a:rPr lang="en-US" sz="750" smtClean="0"/>
              <a:pPr/>
              <a:t>35</a:t>
            </a:fld>
            <a:endParaRPr lang="en-US" sz="750"/>
          </a:p>
        </p:txBody>
      </p:sp>
      <p:sp>
        <p:nvSpPr>
          <p:cNvPr id="8" name="Freeform 20"/>
          <p:cNvSpPr>
            <a:spLocks noEditPoints="1"/>
          </p:cNvSpPr>
          <p:nvPr/>
        </p:nvSpPr>
        <p:spPr bwMode="auto">
          <a:xfrm>
            <a:off x="9912624" y="2230694"/>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95 w 384"/>
              <a:gd name="T11" fmla="*/ 89 h 384"/>
              <a:gd name="T12" fmla="*/ 295 w 384"/>
              <a:gd name="T13" fmla="*/ 89 h 384"/>
              <a:gd name="T14" fmla="*/ 295 w 384"/>
              <a:gd name="T15" fmla="*/ 89 h 384"/>
              <a:gd name="T16" fmla="*/ 46 w 384"/>
              <a:gd name="T17" fmla="*/ 192 h 384"/>
              <a:gd name="T18" fmla="*/ 192 w 384"/>
              <a:gd name="T19" fmla="*/ 46 h 384"/>
              <a:gd name="T20" fmla="*/ 284 w 384"/>
              <a:gd name="T21" fmla="*/ 79 h 384"/>
              <a:gd name="T22" fmla="*/ 79 w 384"/>
              <a:gd name="T23" fmla="*/ 284 h 384"/>
              <a:gd name="T24" fmla="*/ 46 w 384"/>
              <a:gd name="T25" fmla="*/ 192 h 384"/>
              <a:gd name="T26" fmla="*/ 88 w 384"/>
              <a:gd name="T27" fmla="*/ 295 h 384"/>
              <a:gd name="T28" fmla="*/ 88 w 384"/>
              <a:gd name="T29" fmla="*/ 295 h 384"/>
              <a:gd name="T30" fmla="*/ 88 w 384"/>
              <a:gd name="T31" fmla="*/ 295 h 384"/>
              <a:gd name="T32" fmla="*/ 192 w 384"/>
              <a:gd name="T33" fmla="*/ 338 h 384"/>
              <a:gd name="T34" fmla="*/ 99 w 384"/>
              <a:gd name="T35" fmla="*/ 305 h 384"/>
              <a:gd name="T36" fmla="*/ 305 w 384"/>
              <a:gd name="T37" fmla="*/ 99 h 384"/>
              <a:gd name="T38" fmla="*/ 338 w 384"/>
              <a:gd name="T39" fmla="*/ 192 h 384"/>
              <a:gd name="T40" fmla="*/ 192 w 384"/>
              <a:gd name="T41" fmla="*/ 33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95" y="89"/>
                </a:moveTo>
                <a:cubicBezTo>
                  <a:pt x="295" y="89"/>
                  <a:pt x="295" y="89"/>
                  <a:pt x="295" y="89"/>
                </a:cubicBezTo>
                <a:cubicBezTo>
                  <a:pt x="295" y="89"/>
                  <a:pt x="295" y="89"/>
                  <a:pt x="295" y="89"/>
                </a:cubicBezTo>
                <a:close/>
                <a:moveTo>
                  <a:pt x="46" y="192"/>
                </a:moveTo>
                <a:cubicBezTo>
                  <a:pt x="46" y="111"/>
                  <a:pt x="111" y="46"/>
                  <a:pt x="192" y="46"/>
                </a:cubicBezTo>
                <a:cubicBezTo>
                  <a:pt x="227" y="46"/>
                  <a:pt x="259" y="58"/>
                  <a:pt x="284" y="79"/>
                </a:cubicBezTo>
                <a:cubicBezTo>
                  <a:pt x="79" y="284"/>
                  <a:pt x="79" y="284"/>
                  <a:pt x="79" y="284"/>
                </a:cubicBezTo>
                <a:cubicBezTo>
                  <a:pt x="58" y="259"/>
                  <a:pt x="46" y="227"/>
                  <a:pt x="46" y="192"/>
                </a:cubicBezTo>
                <a:close/>
                <a:moveTo>
                  <a:pt x="88" y="295"/>
                </a:moveTo>
                <a:cubicBezTo>
                  <a:pt x="88" y="295"/>
                  <a:pt x="88" y="295"/>
                  <a:pt x="88" y="295"/>
                </a:cubicBezTo>
                <a:cubicBezTo>
                  <a:pt x="88" y="295"/>
                  <a:pt x="88" y="295"/>
                  <a:pt x="88" y="295"/>
                </a:cubicBezTo>
                <a:close/>
                <a:moveTo>
                  <a:pt x="192" y="338"/>
                </a:moveTo>
                <a:cubicBezTo>
                  <a:pt x="157" y="338"/>
                  <a:pt x="125" y="326"/>
                  <a:pt x="99" y="305"/>
                </a:cubicBezTo>
                <a:cubicBezTo>
                  <a:pt x="305" y="99"/>
                  <a:pt x="305" y="99"/>
                  <a:pt x="305" y="99"/>
                </a:cubicBezTo>
                <a:cubicBezTo>
                  <a:pt x="325" y="125"/>
                  <a:pt x="338" y="157"/>
                  <a:pt x="338" y="192"/>
                </a:cubicBezTo>
                <a:cubicBezTo>
                  <a:pt x="338" y="273"/>
                  <a:pt x="272" y="338"/>
                  <a:pt x="192" y="33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 name="Freeform 25"/>
          <p:cNvSpPr>
            <a:spLocks noEditPoints="1"/>
          </p:cNvSpPr>
          <p:nvPr/>
        </p:nvSpPr>
        <p:spPr bwMode="auto">
          <a:xfrm>
            <a:off x="8252669" y="2245964"/>
            <a:ext cx="213806" cy="211626"/>
          </a:xfrm>
          <a:custGeom>
            <a:avLst/>
            <a:gdLst>
              <a:gd name="T0" fmla="*/ 168 w 336"/>
              <a:gd name="T1" fmla="*/ 0 h 336"/>
              <a:gd name="T2" fmla="*/ 0 w 336"/>
              <a:gd name="T3" fmla="*/ 168 h 336"/>
              <a:gd name="T4" fmla="*/ 168 w 336"/>
              <a:gd name="T5" fmla="*/ 336 h 336"/>
              <a:gd name="T6" fmla="*/ 336 w 336"/>
              <a:gd name="T7" fmla="*/ 168 h 336"/>
              <a:gd name="T8" fmla="*/ 168 w 336"/>
              <a:gd name="T9" fmla="*/ 0 h 336"/>
              <a:gd name="T10" fmla="*/ 202 w 336"/>
              <a:gd name="T11" fmla="*/ 168 h 336"/>
              <a:gd name="T12" fmla="*/ 264 w 336"/>
              <a:gd name="T13" fmla="*/ 229 h 336"/>
              <a:gd name="T14" fmla="*/ 229 w 336"/>
              <a:gd name="T15" fmla="*/ 264 h 336"/>
              <a:gd name="T16" fmla="*/ 168 w 336"/>
              <a:gd name="T17" fmla="*/ 202 h 336"/>
              <a:gd name="T18" fmla="*/ 107 w 336"/>
              <a:gd name="T19" fmla="*/ 264 h 336"/>
              <a:gd name="T20" fmla="*/ 72 w 336"/>
              <a:gd name="T21" fmla="*/ 229 h 336"/>
              <a:gd name="T22" fmla="*/ 133 w 336"/>
              <a:gd name="T23" fmla="*/ 168 h 336"/>
              <a:gd name="T24" fmla="*/ 72 w 336"/>
              <a:gd name="T25" fmla="*/ 107 h 336"/>
              <a:gd name="T26" fmla="*/ 107 w 336"/>
              <a:gd name="T27" fmla="*/ 72 h 336"/>
              <a:gd name="T28" fmla="*/ 168 w 336"/>
              <a:gd name="T29" fmla="*/ 133 h 336"/>
              <a:gd name="T30" fmla="*/ 229 w 336"/>
              <a:gd name="T31" fmla="*/ 72 h 336"/>
              <a:gd name="T32" fmla="*/ 264 w 336"/>
              <a:gd name="T33" fmla="*/ 107 h 336"/>
              <a:gd name="T34" fmla="*/ 202 w 336"/>
              <a:gd name="T35" fmla="*/ 16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6" h="336">
                <a:moveTo>
                  <a:pt x="168" y="0"/>
                </a:moveTo>
                <a:cubicBezTo>
                  <a:pt x="75" y="0"/>
                  <a:pt x="0" y="75"/>
                  <a:pt x="0" y="168"/>
                </a:cubicBezTo>
                <a:cubicBezTo>
                  <a:pt x="0" y="261"/>
                  <a:pt x="75" y="336"/>
                  <a:pt x="168" y="336"/>
                </a:cubicBezTo>
                <a:cubicBezTo>
                  <a:pt x="261" y="336"/>
                  <a:pt x="336" y="261"/>
                  <a:pt x="336" y="168"/>
                </a:cubicBezTo>
                <a:cubicBezTo>
                  <a:pt x="336" y="75"/>
                  <a:pt x="261" y="0"/>
                  <a:pt x="168" y="0"/>
                </a:cubicBezTo>
                <a:close/>
                <a:moveTo>
                  <a:pt x="202" y="168"/>
                </a:moveTo>
                <a:cubicBezTo>
                  <a:pt x="264" y="229"/>
                  <a:pt x="264" y="229"/>
                  <a:pt x="264" y="229"/>
                </a:cubicBezTo>
                <a:cubicBezTo>
                  <a:pt x="229" y="264"/>
                  <a:pt x="229" y="264"/>
                  <a:pt x="229" y="264"/>
                </a:cubicBezTo>
                <a:cubicBezTo>
                  <a:pt x="168" y="202"/>
                  <a:pt x="168" y="202"/>
                  <a:pt x="168" y="202"/>
                </a:cubicBezTo>
                <a:cubicBezTo>
                  <a:pt x="107" y="264"/>
                  <a:pt x="107" y="264"/>
                  <a:pt x="107" y="264"/>
                </a:cubicBezTo>
                <a:cubicBezTo>
                  <a:pt x="72" y="229"/>
                  <a:pt x="72" y="229"/>
                  <a:pt x="72" y="229"/>
                </a:cubicBezTo>
                <a:cubicBezTo>
                  <a:pt x="133" y="168"/>
                  <a:pt x="133" y="168"/>
                  <a:pt x="133" y="168"/>
                </a:cubicBezTo>
                <a:cubicBezTo>
                  <a:pt x="72" y="107"/>
                  <a:pt x="72" y="107"/>
                  <a:pt x="72" y="107"/>
                </a:cubicBezTo>
                <a:cubicBezTo>
                  <a:pt x="107" y="72"/>
                  <a:pt x="107" y="72"/>
                  <a:pt x="107" y="72"/>
                </a:cubicBezTo>
                <a:cubicBezTo>
                  <a:pt x="168" y="133"/>
                  <a:pt x="168" y="133"/>
                  <a:pt x="168" y="133"/>
                </a:cubicBezTo>
                <a:cubicBezTo>
                  <a:pt x="229" y="72"/>
                  <a:pt x="229" y="72"/>
                  <a:pt x="229" y="72"/>
                </a:cubicBezTo>
                <a:cubicBezTo>
                  <a:pt x="264" y="107"/>
                  <a:pt x="264" y="107"/>
                  <a:pt x="264" y="107"/>
                </a:cubicBezTo>
                <a:lnTo>
                  <a:pt x="202" y="16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 name="Freeform 26"/>
          <p:cNvSpPr>
            <a:spLocks noEditPoints="1"/>
          </p:cNvSpPr>
          <p:nvPr/>
        </p:nvSpPr>
        <p:spPr bwMode="auto">
          <a:xfrm>
            <a:off x="10357292" y="2237237"/>
            <a:ext cx="146174" cy="229079"/>
          </a:xfrm>
          <a:custGeom>
            <a:avLst/>
            <a:gdLst>
              <a:gd name="T0" fmla="*/ 198 w 232"/>
              <a:gd name="T1" fmla="*/ 25 h 361"/>
              <a:gd name="T2" fmla="*/ 112 w 232"/>
              <a:gd name="T3" fmla="*/ 0 h 361"/>
              <a:gd name="T4" fmla="*/ 45 w 232"/>
              <a:gd name="T5" fmla="*/ 17 h 361"/>
              <a:gd name="T6" fmla="*/ 0 w 232"/>
              <a:gd name="T7" fmla="*/ 110 h 361"/>
              <a:gd name="T8" fmla="*/ 66 w 232"/>
              <a:gd name="T9" fmla="*/ 110 h 361"/>
              <a:gd name="T10" fmla="*/ 77 w 232"/>
              <a:gd name="T11" fmla="*/ 73 h 361"/>
              <a:gd name="T12" fmla="*/ 115 w 232"/>
              <a:gd name="T13" fmla="*/ 55 h 361"/>
              <a:gd name="T14" fmla="*/ 152 w 232"/>
              <a:gd name="T15" fmla="*/ 70 h 361"/>
              <a:gd name="T16" fmla="*/ 162 w 232"/>
              <a:gd name="T17" fmla="*/ 101 h 361"/>
              <a:gd name="T18" fmla="*/ 151 w 232"/>
              <a:gd name="T19" fmla="*/ 129 h 361"/>
              <a:gd name="T20" fmla="*/ 137 w 232"/>
              <a:gd name="T21" fmla="*/ 142 h 361"/>
              <a:gd name="T22" fmla="*/ 86 w 232"/>
              <a:gd name="T23" fmla="*/ 184 h 361"/>
              <a:gd name="T24" fmla="*/ 75 w 232"/>
              <a:gd name="T25" fmla="*/ 234 h 361"/>
              <a:gd name="T26" fmla="*/ 81 w 232"/>
              <a:gd name="T27" fmla="*/ 239 h 361"/>
              <a:gd name="T28" fmla="*/ 133 w 232"/>
              <a:gd name="T29" fmla="*/ 239 h 361"/>
              <a:gd name="T30" fmla="*/ 139 w 232"/>
              <a:gd name="T31" fmla="*/ 233 h 361"/>
              <a:gd name="T32" fmla="*/ 142 w 232"/>
              <a:gd name="T33" fmla="*/ 216 h 361"/>
              <a:gd name="T34" fmla="*/ 161 w 232"/>
              <a:gd name="T35" fmla="*/ 192 h 361"/>
              <a:gd name="T36" fmla="*/ 180 w 232"/>
              <a:gd name="T37" fmla="*/ 179 h 361"/>
              <a:gd name="T38" fmla="*/ 215 w 232"/>
              <a:gd name="T39" fmla="*/ 148 h 361"/>
              <a:gd name="T40" fmla="*/ 232 w 232"/>
              <a:gd name="T41" fmla="*/ 98 h 361"/>
              <a:gd name="T42" fmla="*/ 198 w 232"/>
              <a:gd name="T43" fmla="*/ 25 h 361"/>
              <a:gd name="T44" fmla="*/ 111 w 232"/>
              <a:gd name="T45" fmla="*/ 278 h 361"/>
              <a:gd name="T46" fmla="*/ 68 w 232"/>
              <a:gd name="T47" fmla="*/ 318 h 361"/>
              <a:gd name="T48" fmla="*/ 108 w 232"/>
              <a:gd name="T49" fmla="*/ 360 h 361"/>
              <a:gd name="T50" fmla="*/ 151 w 232"/>
              <a:gd name="T51" fmla="*/ 321 h 361"/>
              <a:gd name="T52" fmla="*/ 111 w 232"/>
              <a:gd name="T53" fmla="*/ 27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2" h="361">
                <a:moveTo>
                  <a:pt x="198" y="25"/>
                </a:moveTo>
                <a:cubicBezTo>
                  <a:pt x="175" y="8"/>
                  <a:pt x="146" y="0"/>
                  <a:pt x="112" y="0"/>
                </a:cubicBezTo>
                <a:cubicBezTo>
                  <a:pt x="85" y="0"/>
                  <a:pt x="63" y="6"/>
                  <a:pt x="45" y="17"/>
                </a:cubicBezTo>
                <a:cubicBezTo>
                  <a:pt x="17" y="35"/>
                  <a:pt x="2" y="66"/>
                  <a:pt x="0" y="110"/>
                </a:cubicBezTo>
                <a:cubicBezTo>
                  <a:pt x="66" y="110"/>
                  <a:pt x="66" y="110"/>
                  <a:pt x="66" y="110"/>
                </a:cubicBezTo>
                <a:cubicBezTo>
                  <a:pt x="66" y="97"/>
                  <a:pt x="70" y="85"/>
                  <a:pt x="77" y="73"/>
                </a:cubicBezTo>
                <a:cubicBezTo>
                  <a:pt x="84" y="61"/>
                  <a:pt x="97" y="55"/>
                  <a:pt x="115" y="55"/>
                </a:cubicBezTo>
                <a:cubicBezTo>
                  <a:pt x="132" y="55"/>
                  <a:pt x="145" y="60"/>
                  <a:pt x="152" y="70"/>
                </a:cubicBezTo>
                <a:cubicBezTo>
                  <a:pt x="158" y="79"/>
                  <a:pt x="162" y="90"/>
                  <a:pt x="162" y="101"/>
                </a:cubicBezTo>
                <a:cubicBezTo>
                  <a:pt x="162" y="111"/>
                  <a:pt x="157" y="121"/>
                  <a:pt x="151" y="129"/>
                </a:cubicBezTo>
                <a:cubicBezTo>
                  <a:pt x="147" y="134"/>
                  <a:pt x="143" y="138"/>
                  <a:pt x="137" y="142"/>
                </a:cubicBezTo>
                <a:cubicBezTo>
                  <a:pt x="137" y="142"/>
                  <a:pt x="102" y="165"/>
                  <a:pt x="86" y="184"/>
                </a:cubicBezTo>
                <a:cubicBezTo>
                  <a:pt x="77" y="195"/>
                  <a:pt x="76" y="211"/>
                  <a:pt x="75" y="234"/>
                </a:cubicBezTo>
                <a:cubicBezTo>
                  <a:pt x="75" y="235"/>
                  <a:pt x="76" y="239"/>
                  <a:pt x="81" y="239"/>
                </a:cubicBezTo>
                <a:cubicBezTo>
                  <a:pt x="87" y="239"/>
                  <a:pt x="128" y="239"/>
                  <a:pt x="133" y="239"/>
                </a:cubicBezTo>
                <a:cubicBezTo>
                  <a:pt x="138" y="239"/>
                  <a:pt x="139" y="235"/>
                  <a:pt x="139" y="233"/>
                </a:cubicBezTo>
                <a:cubicBezTo>
                  <a:pt x="139" y="225"/>
                  <a:pt x="140" y="221"/>
                  <a:pt x="142" y="216"/>
                </a:cubicBezTo>
                <a:cubicBezTo>
                  <a:pt x="145" y="207"/>
                  <a:pt x="153" y="199"/>
                  <a:pt x="161" y="192"/>
                </a:cubicBezTo>
                <a:cubicBezTo>
                  <a:pt x="180" y="179"/>
                  <a:pt x="180" y="179"/>
                  <a:pt x="180" y="179"/>
                </a:cubicBezTo>
                <a:cubicBezTo>
                  <a:pt x="196" y="166"/>
                  <a:pt x="209" y="156"/>
                  <a:pt x="215" y="148"/>
                </a:cubicBezTo>
                <a:cubicBezTo>
                  <a:pt x="225" y="134"/>
                  <a:pt x="232" y="117"/>
                  <a:pt x="232" y="98"/>
                </a:cubicBezTo>
                <a:cubicBezTo>
                  <a:pt x="232" y="65"/>
                  <a:pt x="220" y="41"/>
                  <a:pt x="198" y="25"/>
                </a:cubicBezTo>
                <a:close/>
                <a:moveTo>
                  <a:pt x="111" y="278"/>
                </a:moveTo>
                <a:cubicBezTo>
                  <a:pt x="88" y="278"/>
                  <a:pt x="69" y="293"/>
                  <a:pt x="68" y="318"/>
                </a:cubicBezTo>
                <a:cubicBezTo>
                  <a:pt x="68" y="343"/>
                  <a:pt x="85" y="359"/>
                  <a:pt x="108" y="360"/>
                </a:cubicBezTo>
                <a:cubicBezTo>
                  <a:pt x="132" y="361"/>
                  <a:pt x="150" y="345"/>
                  <a:pt x="151" y="321"/>
                </a:cubicBezTo>
                <a:cubicBezTo>
                  <a:pt x="152" y="296"/>
                  <a:pt x="134" y="279"/>
                  <a:pt x="111" y="27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 name="Freeform 28"/>
          <p:cNvSpPr/>
          <p:nvPr/>
        </p:nvSpPr>
        <p:spPr bwMode="auto">
          <a:xfrm>
            <a:off x="9122201" y="2278690"/>
            <a:ext cx="146174" cy="146174"/>
          </a:xfrm>
          <a:custGeom>
            <a:avLst/>
            <a:gdLst>
              <a:gd name="T0" fmla="*/ 220 w 232"/>
              <a:gd name="T1" fmla="*/ 96 h 232"/>
              <a:gd name="T2" fmla="*/ 136 w 232"/>
              <a:gd name="T3" fmla="*/ 96 h 232"/>
              <a:gd name="T4" fmla="*/ 136 w 232"/>
              <a:gd name="T5" fmla="*/ 12 h 232"/>
              <a:gd name="T6" fmla="*/ 116 w 232"/>
              <a:gd name="T7" fmla="*/ 0 h 232"/>
              <a:gd name="T8" fmla="*/ 96 w 232"/>
              <a:gd name="T9" fmla="*/ 12 h 232"/>
              <a:gd name="T10" fmla="*/ 96 w 232"/>
              <a:gd name="T11" fmla="*/ 96 h 232"/>
              <a:gd name="T12" fmla="*/ 12 w 232"/>
              <a:gd name="T13" fmla="*/ 96 h 232"/>
              <a:gd name="T14" fmla="*/ 0 w 232"/>
              <a:gd name="T15" fmla="*/ 116 h 232"/>
              <a:gd name="T16" fmla="*/ 12 w 232"/>
              <a:gd name="T17" fmla="*/ 136 h 232"/>
              <a:gd name="T18" fmla="*/ 96 w 232"/>
              <a:gd name="T19" fmla="*/ 136 h 232"/>
              <a:gd name="T20" fmla="*/ 96 w 232"/>
              <a:gd name="T21" fmla="*/ 220 h 232"/>
              <a:gd name="T22" fmla="*/ 116 w 232"/>
              <a:gd name="T23" fmla="*/ 232 h 232"/>
              <a:gd name="T24" fmla="*/ 136 w 232"/>
              <a:gd name="T25" fmla="*/ 220 h 232"/>
              <a:gd name="T26" fmla="*/ 136 w 232"/>
              <a:gd name="T27" fmla="*/ 136 h 232"/>
              <a:gd name="T28" fmla="*/ 220 w 232"/>
              <a:gd name="T29" fmla="*/ 136 h 232"/>
              <a:gd name="T30" fmla="*/ 232 w 232"/>
              <a:gd name="T31" fmla="*/ 116 h 232"/>
              <a:gd name="T32" fmla="*/ 220 w 232"/>
              <a:gd name="T33" fmla="*/ 9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232">
                <a:moveTo>
                  <a:pt x="220" y="96"/>
                </a:moveTo>
                <a:cubicBezTo>
                  <a:pt x="136" y="96"/>
                  <a:pt x="136" y="96"/>
                  <a:pt x="136" y="96"/>
                </a:cubicBezTo>
                <a:cubicBezTo>
                  <a:pt x="136" y="12"/>
                  <a:pt x="136" y="12"/>
                  <a:pt x="136" y="12"/>
                </a:cubicBezTo>
                <a:cubicBezTo>
                  <a:pt x="136" y="1"/>
                  <a:pt x="127" y="0"/>
                  <a:pt x="116" y="0"/>
                </a:cubicBezTo>
                <a:cubicBezTo>
                  <a:pt x="105" y="0"/>
                  <a:pt x="96" y="1"/>
                  <a:pt x="96" y="12"/>
                </a:cubicBezTo>
                <a:cubicBezTo>
                  <a:pt x="96" y="96"/>
                  <a:pt x="96" y="96"/>
                  <a:pt x="96" y="96"/>
                </a:cubicBezTo>
                <a:cubicBezTo>
                  <a:pt x="12" y="96"/>
                  <a:pt x="12" y="96"/>
                  <a:pt x="12" y="96"/>
                </a:cubicBezTo>
                <a:cubicBezTo>
                  <a:pt x="1" y="96"/>
                  <a:pt x="0" y="105"/>
                  <a:pt x="0" y="116"/>
                </a:cubicBezTo>
                <a:cubicBezTo>
                  <a:pt x="0" y="127"/>
                  <a:pt x="1" y="136"/>
                  <a:pt x="12" y="136"/>
                </a:cubicBezTo>
                <a:cubicBezTo>
                  <a:pt x="96" y="136"/>
                  <a:pt x="96" y="136"/>
                  <a:pt x="96" y="136"/>
                </a:cubicBezTo>
                <a:cubicBezTo>
                  <a:pt x="96" y="220"/>
                  <a:pt x="96" y="220"/>
                  <a:pt x="96" y="220"/>
                </a:cubicBezTo>
                <a:cubicBezTo>
                  <a:pt x="96" y="231"/>
                  <a:pt x="105" y="232"/>
                  <a:pt x="116" y="232"/>
                </a:cubicBezTo>
                <a:cubicBezTo>
                  <a:pt x="127" y="232"/>
                  <a:pt x="136" y="231"/>
                  <a:pt x="136" y="220"/>
                </a:cubicBezTo>
                <a:cubicBezTo>
                  <a:pt x="136" y="136"/>
                  <a:pt x="136" y="136"/>
                  <a:pt x="136" y="136"/>
                </a:cubicBezTo>
                <a:cubicBezTo>
                  <a:pt x="220" y="136"/>
                  <a:pt x="220" y="136"/>
                  <a:pt x="220" y="136"/>
                </a:cubicBezTo>
                <a:cubicBezTo>
                  <a:pt x="231" y="136"/>
                  <a:pt x="232" y="127"/>
                  <a:pt x="232" y="116"/>
                </a:cubicBezTo>
                <a:cubicBezTo>
                  <a:pt x="232" y="105"/>
                  <a:pt x="231" y="96"/>
                  <a:pt x="220" y="9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 name="Freeform 29"/>
          <p:cNvSpPr/>
          <p:nvPr/>
        </p:nvSpPr>
        <p:spPr bwMode="auto">
          <a:xfrm>
            <a:off x="8703893" y="2339778"/>
            <a:ext cx="146174" cy="23999"/>
          </a:xfrm>
          <a:custGeom>
            <a:avLst/>
            <a:gdLst>
              <a:gd name="T0" fmla="*/ 220 w 232"/>
              <a:gd name="T1" fmla="*/ 0 h 40"/>
              <a:gd name="T2" fmla="*/ 12 w 232"/>
              <a:gd name="T3" fmla="*/ 0 h 40"/>
              <a:gd name="T4" fmla="*/ 0 w 232"/>
              <a:gd name="T5" fmla="*/ 20 h 40"/>
              <a:gd name="T6" fmla="*/ 12 w 232"/>
              <a:gd name="T7" fmla="*/ 40 h 40"/>
              <a:gd name="T8" fmla="*/ 220 w 232"/>
              <a:gd name="T9" fmla="*/ 40 h 40"/>
              <a:gd name="T10" fmla="*/ 232 w 232"/>
              <a:gd name="T11" fmla="*/ 20 h 40"/>
              <a:gd name="T12" fmla="*/ 220 w 23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232" h="40">
                <a:moveTo>
                  <a:pt x="220" y="0"/>
                </a:moveTo>
                <a:cubicBezTo>
                  <a:pt x="12" y="0"/>
                  <a:pt x="12" y="0"/>
                  <a:pt x="12" y="0"/>
                </a:cubicBezTo>
                <a:cubicBezTo>
                  <a:pt x="1" y="0"/>
                  <a:pt x="0" y="9"/>
                  <a:pt x="0" y="20"/>
                </a:cubicBezTo>
                <a:cubicBezTo>
                  <a:pt x="0" y="31"/>
                  <a:pt x="1" y="40"/>
                  <a:pt x="12" y="40"/>
                </a:cubicBezTo>
                <a:cubicBezTo>
                  <a:pt x="220" y="40"/>
                  <a:pt x="220" y="40"/>
                  <a:pt x="220" y="40"/>
                </a:cubicBezTo>
                <a:cubicBezTo>
                  <a:pt x="231" y="40"/>
                  <a:pt x="232" y="31"/>
                  <a:pt x="232" y="20"/>
                </a:cubicBezTo>
                <a:cubicBezTo>
                  <a:pt x="232" y="9"/>
                  <a:pt x="231" y="0"/>
                  <a:pt x="22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 name="Freeform 54"/>
          <p:cNvSpPr>
            <a:spLocks noEditPoints="1"/>
          </p:cNvSpPr>
          <p:nvPr/>
        </p:nvSpPr>
        <p:spPr bwMode="auto">
          <a:xfrm>
            <a:off x="10353317" y="1816740"/>
            <a:ext cx="191989" cy="191989"/>
          </a:xfrm>
          <a:custGeom>
            <a:avLst/>
            <a:gdLst>
              <a:gd name="T0" fmla="*/ 0 w 304"/>
              <a:gd name="T1" fmla="*/ 0 h 304"/>
              <a:gd name="T2" fmla="*/ 0 w 304"/>
              <a:gd name="T3" fmla="*/ 47 h 304"/>
              <a:gd name="T4" fmla="*/ 256 w 304"/>
              <a:gd name="T5" fmla="*/ 304 h 304"/>
              <a:gd name="T6" fmla="*/ 304 w 304"/>
              <a:gd name="T7" fmla="*/ 304 h 304"/>
              <a:gd name="T8" fmla="*/ 0 w 304"/>
              <a:gd name="T9" fmla="*/ 0 h 304"/>
              <a:gd name="T10" fmla="*/ 0 w 304"/>
              <a:gd name="T11" fmla="*/ 95 h 304"/>
              <a:gd name="T12" fmla="*/ 0 w 304"/>
              <a:gd name="T13" fmla="*/ 142 h 304"/>
              <a:gd name="T14" fmla="*/ 162 w 304"/>
              <a:gd name="T15" fmla="*/ 304 h 304"/>
              <a:gd name="T16" fmla="*/ 209 w 304"/>
              <a:gd name="T17" fmla="*/ 304 h 304"/>
              <a:gd name="T18" fmla="*/ 0 w 304"/>
              <a:gd name="T19" fmla="*/ 95 h 304"/>
              <a:gd name="T20" fmla="*/ 45 w 304"/>
              <a:gd name="T21" fmla="*/ 213 h 304"/>
              <a:gd name="T22" fmla="*/ 0 w 304"/>
              <a:gd name="T23" fmla="*/ 258 h 304"/>
              <a:gd name="T24" fmla="*/ 45 w 304"/>
              <a:gd name="T25" fmla="*/ 304 h 304"/>
              <a:gd name="T26" fmla="*/ 91 w 304"/>
              <a:gd name="T27" fmla="*/ 258 h 304"/>
              <a:gd name="T28" fmla="*/ 45 w 304"/>
              <a:gd name="T29" fmla="*/ 21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4" h="304">
                <a:moveTo>
                  <a:pt x="0" y="0"/>
                </a:moveTo>
                <a:cubicBezTo>
                  <a:pt x="0" y="47"/>
                  <a:pt x="0" y="47"/>
                  <a:pt x="0" y="47"/>
                </a:cubicBezTo>
                <a:cubicBezTo>
                  <a:pt x="141" y="47"/>
                  <a:pt x="256" y="162"/>
                  <a:pt x="256" y="304"/>
                </a:cubicBezTo>
                <a:cubicBezTo>
                  <a:pt x="304" y="304"/>
                  <a:pt x="304" y="304"/>
                  <a:pt x="304" y="304"/>
                </a:cubicBezTo>
                <a:cubicBezTo>
                  <a:pt x="304" y="136"/>
                  <a:pt x="168" y="0"/>
                  <a:pt x="0" y="0"/>
                </a:cubicBezTo>
                <a:close/>
                <a:moveTo>
                  <a:pt x="0" y="95"/>
                </a:moveTo>
                <a:cubicBezTo>
                  <a:pt x="0" y="142"/>
                  <a:pt x="0" y="142"/>
                  <a:pt x="0" y="142"/>
                </a:cubicBezTo>
                <a:cubicBezTo>
                  <a:pt x="89" y="142"/>
                  <a:pt x="162" y="214"/>
                  <a:pt x="162" y="304"/>
                </a:cubicBezTo>
                <a:cubicBezTo>
                  <a:pt x="209" y="304"/>
                  <a:pt x="209" y="304"/>
                  <a:pt x="209" y="304"/>
                </a:cubicBezTo>
                <a:cubicBezTo>
                  <a:pt x="209" y="188"/>
                  <a:pt x="115" y="95"/>
                  <a:pt x="0" y="95"/>
                </a:cubicBezTo>
                <a:close/>
                <a:moveTo>
                  <a:pt x="45" y="213"/>
                </a:moveTo>
                <a:cubicBezTo>
                  <a:pt x="20" y="213"/>
                  <a:pt x="0" y="233"/>
                  <a:pt x="0" y="258"/>
                </a:cubicBezTo>
                <a:cubicBezTo>
                  <a:pt x="0" y="284"/>
                  <a:pt x="20" y="304"/>
                  <a:pt x="45" y="304"/>
                </a:cubicBezTo>
                <a:cubicBezTo>
                  <a:pt x="70" y="304"/>
                  <a:pt x="91" y="284"/>
                  <a:pt x="91" y="258"/>
                </a:cubicBezTo>
                <a:cubicBezTo>
                  <a:pt x="91" y="233"/>
                  <a:pt x="70" y="213"/>
                  <a:pt x="45" y="21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 name="Freeform 61"/>
          <p:cNvSpPr/>
          <p:nvPr/>
        </p:nvSpPr>
        <p:spPr bwMode="auto">
          <a:xfrm>
            <a:off x="8235496" y="2681466"/>
            <a:ext cx="224714" cy="224714"/>
          </a:xfrm>
          <a:custGeom>
            <a:avLst/>
            <a:gdLst>
              <a:gd name="T0" fmla="*/ 208 w 358"/>
              <a:gd name="T1" fmla="*/ 207 h 357"/>
              <a:gd name="T2" fmla="*/ 126 w 358"/>
              <a:gd name="T3" fmla="*/ 255 h 357"/>
              <a:gd name="T4" fmla="*/ 46 w 358"/>
              <a:gd name="T5" fmla="*/ 253 h 357"/>
              <a:gd name="T6" fmla="*/ 56 w 358"/>
              <a:gd name="T7" fmla="*/ 334 h 357"/>
              <a:gd name="T8" fmla="*/ 251 w 358"/>
              <a:gd name="T9" fmla="*/ 250 h 357"/>
              <a:gd name="T10" fmla="*/ 335 w 358"/>
              <a:gd name="T11" fmla="*/ 55 h 357"/>
              <a:gd name="T12" fmla="*/ 254 w 358"/>
              <a:gd name="T13" fmla="*/ 45 h 357"/>
              <a:gd name="T14" fmla="*/ 256 w 358"/>
              <a:gd name="T15" fmla="*/ 125 h 357"/>
              <a:gd name="T16" fmla="*/ 208 w 358"/>
              <a:gd name="T17" fmla="*/ 20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357">
                <a:moveTo>
                  <a:pt x="208" y="207"/>
                </a:moveTo>
                <a:cubicBezTo>
                  <a:pt x="177" y="239"/>
                  <a:pt x="140" y="269"/>
                  <a:pt x="126" y="255"/>
                </a:cubicBezTo>
                <a:cubicBezTo>
                  <a:pt x="105" y="234"/>
                  <a:pt x="92" y="216"/>
                  <a:pt x="46" y="253"/>
                </a:cubicBezTo>
                <a:cubicBezTo>
                  <a:pt x="0" y="290"/>
                  <a:pt x="36" y="314"/>
                  <a:pt x="56" y="334"/>
                </a:cubicBezTo>
                <a:cubicBezTo>
                  <a:pt x="79" y="357"/>
                  <a:pt x="165" y="335"/>
                  <a:pt x="251" y="250"/>
                </a:cubicBezTo>
                <a:cubicBezTo>
                  <a:pt x="336" y="165"/>
                  <a:pt x="358" y="78"/>
                  <a:pt x="335" y="55"/>
                </a:cubicBezTo>
                <a:cubicBezTo>
                  <a:pt x="315" y="35"/>
                  <a:pt x="290" y="0"/>
                  <a:pt x="254" y="45"/>
                </a:cubicBezTo>
                <a:cubicBezTo>
                  <a:pt x="217" y="91"/>
                  <a:pt x="235" y="104"/>
                  <a:pt x="256" y="125"/>
                </a:cubicBezTo>
                <a:cubicBezTo>
                  <a:pt x="270" y="139"/>
                  <a:pt x="240" y="176"/>
                  <a:pt x="208" y="20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 name="Freeform 62"/>
          <p:cNvSpPr>
            <a:spLocks noEditPoints="1"/>
          </p:cNvSpPr>
          <p:nvPr/>
        </p:nvSpPr>
        <p:spPr bwMode="auto">
          <a:xfrm>
            <a:off x="9903986" y="2722539"/>
            <a:ext cx="237806" cy="146174"/>
          </a:xfrm>
          <a:custGeom>
            <a:avLst/>
            <a:gdLst>
              <a:gd name="T0" fmla="*/ 19 w 374"/>
              <a:gd name="T1" fmla="*/ 22 h 232"/>
              <a:gd name="T2" fmla="*/ 169 w 374"/>
              <a:gd name="T3" fmla="*/ 102 h 232"/>
              <a:gd name="T4" fmla="*/ 187 w 374"/>
              <a:gd name="T5" fmla="*/ 106 h 232"/>
              <a:gd name="T6" fmla="*/ 205 w 374"/>
              <a:gd name="T7" fmla="*/ 102 h 232"/>
              <a:gd name="T8" fmla="*/ 355 w 374"/>
              <a:gd name="T9" fmla="*/ 22 h 232"/>
              <a:gd name="T10" fmla="*/ 356 w 374"/>
              <a:gd name="T11" fmla="*/ 0 h 232"/>
              <a:gd name="T12" fmla="*/ 18 w 374"/>
              <a:gd name="T13" fmla="*/ 0 h 232"/>
              <a:gd name="T14" fmla="*/ 19 w 374"/>
              <a:gd name="T15" fmla="*/ 22 h 232"/>
              <a:gd name="T16" fmla="*/ 359 w 374"/>
              <a:gd name="T17" fmla="*/ 62 h 232"/>
              <a:gd name="T18" fmla="*/ 205 w 374"/>
              <a:gd name="T19" fmla="*/ 142 h 232"/>
              <a:gd name="T20" fmla="*/ 187 w 374"/>
              <a:gd name="T21" fmla="*/ 146 h 232"/>
              <a:gd name="T22" fmla="*/ 169 w 374"/>
              <a:gd name="T23" fmla="*/ 142 h 232"/>
              <a:gd name="T24" fmla="*/ 15 w 374"/>
              <a:gd name="T25" fmla="*/ 62 h 232"/>
              <a:gd name="T26" fmla="*/ 7 w 374"/>
              <a:gd name="T27" fmla="*/ 66 h 232"/>
              <a:gd name="T28" fmla="*/ 7 w 374"/>
              <a:gd name="T29" fmla="*/ 213 h 232"/>
              <a:gd name="T30" fmla="*/ 27 w 374"/>
              <a:gd name="T31" fmla="*/ 232 h 232"/>
              <a:gd name="T32" fmla="*/ 347 w 374"/>
              <a:gd name="T33" fmla="*/ 232 h 232"/>
              <a:gd name="T34" fmla="*/ 367 w 374"/>
              <a:gd name="T35" fmla="*/ 213 h 232"/>
              <a:gd name="T36" fmla="*/ 367 w 374"/>
              <a:gd name="T37" fmla="*/ 66 h 232"/>
              <a:gd name="T38" fmla="*/ 359 w 374"/>
              <a:gd name="T39" fmla="*/ 6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4" h="232">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 name="Freeform 65"/>
          <p:cNvSpPr>
            <a:spLocks noEditPoints="1"/>
          </p:cNvSpPr>
          <p:nvPr/>
        </p:nvSpPr>
        <p:spPr bwMode="auto">
          <a:xfrm>
            <a:off x="9478943" y="2683079"/>
            <a:ext cx="253077" cy="226896"/>
          </a:xfrm>
          <a:custGeom>
            <a:avLst/>
            <a:gdLst>
              <a:gd name="T0" fmla="*/ 170 w 400"/>
              <a:gd name="T1" fmla="*/ 0 h 360"/>
              <a:gd name="T2" fmla="*/ 152 w 400"/>
              <a:gd name="T3" fmla="*/ 0 h 360"/>
              <a:gd name="T4" fmla="*/ 144 w 400"/>
              <a:gd name="T5" fmla="*/ 8 h 360"/>
              <a:gd name="T6" fmla="*/ 144 w 400"/>
              <a:gd name="T7" fmla="*/ 84 h 360"/>
              <a:gd name="T8" fmla="*/ 73 w 400"/>
              <a:gd name="T9" fmla="*/ 84 h 360"/>
              <a:gd name="T10" fmla="*/ 62 w 400"/>
              <a:gd name="T11" fmla="*/ 86 h 360"/>
              <a:gd name="T12" fmla="*/ 51 w 400"/>
              <a:gd name="T13" fmla="*/ 91 h 360"/>
              <a:gd name="T14" fmla="*/ 4 w 400"/>
              <a:gd name="T15" fmla="*/ 123 h 360"/>
              <a:gd name="T16" fmla="*/ 0 w 400"/>
              <a:gd name="T17" fmla="*/ 130 h 360"/>
              <a:gd name="T18" fmla="*/ 4 w 400"/>
              <a:gd name="T19" fmla="*/ 137 h 360"/>
              <a:gd name="T20" fmla="*/ 51 w 400"/>
              <a:gd name="T21" fmla="*/ 169 h 360"/>
              <a:gd name="T22" fmla="*/ 62 w 400"/>
              <a:gd name="T23" fmla="*/ 174 h 360"/>
              <a:gd name="T24" fmla="*/ 73 w 400"/>
              <a:gd name="T25" fmla="*/ 176 h 360"/>
              <a:gd name="T26" fmla="*/ 144 w 400"/>
              <a:gd name="T27" fmla="*/ 176 h 360"/>
              <a:gd name="T28" fmla="*/ 144 w 400"/>
              <a:gd name="T29" fmla="*/ 352 h 360"/>
              <a:gd name="T30" fmla="*/ 152 w 400"/>
              <a:gd name="T31" fmla="*/ 360 h 360"/>
              <a:gd name="T32" fmla="*/ 170 w 400"/>
              <a:gd name="T33" fmla="*/ 360 h 360"/>
              <a:gd name="T34" fmla="*/ 178 w 400"/>
              <a:gd name="T35" fmla="*/ 352 h 360"/>
              <a:gd name="T36" fmla="*/ 178 w 400"/>
              <a:gd name="T37" fmla="*/ 8 h 360"/>
              <a:gd name="T38" fmla="*/ 170 w 400"/>
              <a:gd name="T39" fmla="*/ 0 h 360"/>
              <a:gd name="T40" fmla="*/ 396 w 400"/>
              <a:gd name="T41" fmla="*/ 83 h 360"/>
              <a:gd name="T42" fmla="*/ 348 w 400"/>
              <a:gd name="T43" fmla="*/ 51 h 360"/>
              <a:gd name="T44" fmla="*/ 338 w 400"/>
              <a:gd name="T45" fmla="*/ 46 h 360"/>
              <a:gd name="T46" fmla="*/ 326 w 400"/>
              <a:gd name="T47" fmla="*/ 44 h 360"/>
              <a:gd name="T48" fmla="*/ 190 w 400"/>
              <a:gd name="T49" fmla="*/ 44 h 360"/>
              <a:gd name="T50" fmla="*/ 206 w 400"/>
              <a:gd name="T51" fmla="*/ 136 h 360"/>
              <a:gd name="T52" fmla="*/ 326 w 400"/>
              <a:gd name="T53" fmla="*/ 136 h 360"/>
              <a:gd name="T54" fmla="*/ 338 w 400"/>
              <a:gd name="T55" fmla="*/ 134 h 360"/>
              <a:gd name="T56" fmla="*/ 348 w 400"/>
              <a:gd name="T57" fmla="*/ 129 h 360"/>
              <a:gd name="T58" fmla="*/ 396 w 400"/>
              <a:gd name="T59" fmla="*/ 97 h 360"/>
              <a:gd name="T60" fmla="*/ 400 w 400"/>
              <a:gd name="T61" fmla="*/ 90 h 360"/>
              <a:gd name="T62" fmla="*/ 396 w 400"/>
              <a:gd name="T63" fmla="*/ 8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60">
                <a:moveTo>
                  <a:pt x="170" y="0"/>
                </a:moveTo>
                <a:cubicBezTo>
                  <a:pt x="152" y="0"/>
                  <a:pt x="152" y="0"/>
                  <a:pt x="152" y="0"/>
                </a:cubicBezTo>
                <a:cubicBezTo>
                  <a:pt x="147" y="0"/>
                  <a:pt x="144" y="3"/>
                  <a:pt x="144" y="8"/>
                </a:cubicBezTo>
                <a:cubicBezTo>
                  <a:pt x="144" y="84"/>
                  <a:pt x="144" y="84"/>
                  <a:pt x="144" y="84"/>
                </a:cubicBezTo>
                <a:cubicBezTo>
                  <a:pt x="73" y="84"/>
                  <a:pt x="73" y="84"/>
                  <a:pt x="73" y="84"/>
                </a:cubicBezTo>
                <a:cubicBezTo>
                  <a:pt x="70" y="84"/>
                  <a:pt x="66" y="85"/>
                  <a:pt x="62" y="86"/>
                </a:cubicBezTo>
                <a:cubicBezTo>
                  <a:pt x="58" y="87"/>
                  <a:pt x="54" y="89"/>
                  <a:pt x="51" y="91"/>
                </a:cubicBezTo>
                <a:cubicBezTo>
                  <a:pt x="4" y="123"/>
                  <a:pt x="4" y="123"/>
                  <a:pt x="4" y="123"/>
                </a:cubicBezTo>
                <a:cubicBezTo>
                  <a:pt x="1" y="125"/>
                  <a:pt x="0" y="127"/>
                  <a:pt x="0" y="130"/>
                </a:cubicBezTo>
                <a:cubicBezTo>
                  <a:pt x="0" y="132"/>
                  <a:pt x="1" y="135"/>
                  <a:pt x="4" y="137"/>
                </a:cubicBezTo>
                <a:cubicBezTo>
                  <a:pt x="51" y="169"/>
                  <a:pt x="51" y="169"/>
                  <a:pt x="51" y="169"/>
                </a:cubicBezTo>
                <a:cubicBezTo>
                  <a:pt x="54" y="171"/>
                  <a:pt x="58" y="173"/>
                  <a:pt x="62" y="174"/>
                </a:cubicBezTo>
                <a:cubicBezTo>
                  <a:pt x="66" y="175"/>
                  <a:pt x="70" y="176"/>
                  <a:pt x="73" y="176"/>
                </a:cubicBezTo>
                <a:cubicBezTo>
                  <a:pt x="144" y="176"/>
                  <a:pt x="144" y="176"/>
                  <a:pt x="144" y="176"/>
                </a:cubicBezTo>
                <a:cubicBezTo>
                  <a:pt x="144" y="352"/>
                  <a:pt x="144" y="352"/>
                  <a:pt x="144" y="352"/>
                </a:cubicBezTo>
                <a:cubicBezTo>
                  <a:pt x="144" y="356"/>
                  <a:pt x="147" y="360"/>
                  <a:pt x="152" y="360"/>
                </a:cubicBezTo>
                <a:cubicBezTo>
                  <a:pt x="170" y="360"/>
                  <a:pt x="170" y="360"/>
                  <a:pt x="170" y="360"/>
                </a:cubicBezTo>
                <a:cubicBezTo>
                  <a:pt x="174" y="360"/>
                  <a:pt x="178" y="356"/>
                  <a:pt x="178" y="352"/>
                </a:cubicBezTo>
                <a:cubicBezTo>
                  <a:pt x="178" y="8"/>
                  <a:pt x="178" y="8"/>
                  <a:pt x="178" y="8"/>
                </a:cubicBezTo>
                <a:cubicBezTo>
                  <a:pt x="178" y="3"/>
                  <a:pt x="174" y="0"/>
                  <a:pt x="170" y="0"/>
                </a:cubicBezTo>
                <a:close/>
                <a:moveTo>
                  <a:pt x="396" y="83"/>
                </a:moveTo>
                <a:cubicBezTo>
                  <a:pt x="348" y="51"/>
                  <a:pt x="348" y="51"/>
                  <a:pt x="348" y="51"/>
                </a:cubicBezTo>
                <a:cubicBezTo>
                  <a:pt x="346" y="49"/>
                  <a:pt x="342" y="47"/>
                  <a:pt x="338" y="46"/>
                </a:cubicBezTo>
                <a:cubicBezTo>
                  <a:pt x="334" y="45"/>
                  <a:pt x="330" y="44"/>
                  <a:pt x="326" y="44"/>
                </a:cubicBezTo>
                <a:cubicBezTo>
                  <a:pt x="190" y="44"/>
                  <a:pt x="190" y="44"/>
                  <a:pt x="190" y="44"/>
                </a:cubicBezTo>
                <a:cubicBezTo>
                  <a:pt x="206" y="136"/>
                  <a:pt x="206" y="136"/>
                  <a:pt x="206" y="136"/>
                </a:cubicBezTo>
                <a:cubicBezTo>
                  <a:pt x="326" y="136"/>
                  <a:pt x="326" y="136"/>
                  <a:pt x="326" y="136"/>
                </a:cubicBezTo>
                <a:cubicBezTo>
                  <a:pt x="330" y="136"/>
                  <a:pt x="334" y="135"/>
                  <a:pt x="338" y="134"/>
                </a:cubicBezTo>
                <a:cubicBezTo>
                  <a:pt x="342" y="133"/>
                  <a:pt x="346" y="131"/>
                  <a:pt x="348" y="129"/>
                </a:cubicBezTo>
                <a:cubicBezTo>
                  <a:pt x="396" y="97"/>
                  <a:pt x="396" y="97"/>
                  <a:pt x="396" y="97"/>
                </a:cubicBezTo>
                <a:cubicBezTo>
                  <a:pt x="398" y="95"/>
                  <a:pt x="400" y="92"/>
                  <a:pt x="400" y="90"/>
                </a:cubicBezTo>
                <a:cubicBezTo>
                  <a:pt x="400" y="87"/>
                  <a:pt x="398" y="85"/>
                  <a:pt x="396" y="8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 name="Freeform 66"/>
          <p:cNvSpPr>
            <a:spLocks noEditPoints="1"/>
          </p:cNvSpPr>
          <p:nvPr/>
        </p:nvSpPr>
        <p:spPr bwMode="auto">
          <a:xfrm>
            <a:off x="9110814" y="2667428"/>
            <a:ext cx="152718" cy="261804"/>
          </a:xfrm>
          <a:custGeom>
            <a:avLst/>
            <a:gdLst>
              <a:gd name="T0" fmla="*/ 227 w 242"/>
              <a:gd name="T1" fmla="*/ 290 h 412"/>
              <a:gd name="T2" fmla="*/ 174 w 242"/>
              <a:gd name="T3" fmla="*/ 139 h 412"/>
              <a:gd name="T4" fmla="*/ 72 w 242"/>
              <a:gd name="T5" fmla="*/ 86 h 412"/>
              <a:gd name="T6" fmla="*/ 33 w 242"/>
              <a:gd name="T7" fmla="*/ 9 h 412"/>
              <a:gd name="T8" fmla="*/ 14 w 242"/>
              <a:gd name="T9" fmla="*/ 4 h 412"/>
              <a:gd name="T10" fmla="*/ 8 w 242"/>
              <a:gd name="T11" fmla="*/ 23 h 412"/>
              <a:gd name="T12" fmla="*/ 47 w 242"/>
              <a:gd name="T13" fmla="*/ 98 h 412"/>
              <a:gd name="T14" fmla="*/ 10 w 242"/>
              <a:gd name="T15" fmla="*/ 193 h 412"/>
              <a:gd name="T16" fmla="*/ 53 w 242"/>
              <a:gd name="T17" fmla="*/ 347 h 412"/>
              <a:gd name="T18" fmla="*/ 165 w 242"/>
              <a:gd name="T19" fmla="*/ 397 h 412"/>
              <a:gd name="T20" fmla="*/ 227 w 242"/>
              <a:gd name="T21" fmla="*/ 290 h 412"/>
              <a:gd name="T22" fmla="*/ 97 w 242"/>
              <a:gd name="T23" fmla="*/ 180 h 412"/>
              <a:gd name="T24" fmla="*/ 62 w 242"/>
              <a:gd name="T25" fmla="*/ 162 h 412"/>
              <a:gd name="T26" fmla="*/ 80 w 242"/>
              <a:gd name="T27" fmla="*/ 126 h 412"/>
              <a:gd name="T28" fmla="*/ 115 w 242"/>
              <a:gd name="T29" fmla="*/ 145 h 412"/>
              <a:gd name="T30" fmla="*/ 97 w 242"/>
              <a:gd name="T31" fmla="*/ 18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2" h="412">
                <a:moveTo>
                  <a:pt x="227" y="290"/>
                </a:moveTo>
                <a:cubicBezTo>
                  <a:pt x="174" y="139"/>
                  <a:pt x="174" y="139"/>
                  <a:pt x="174" y="139"/>
                </a:cubicBezTo>
                <a:cubicBezTo>
                  <a:pt x="160" y="98"/>
                  <a:pt x="115" y="75"/>
                  <a:pt x="72" y="86"/>
                </a:cubicBezTo>
                <a:cubicBezTo>
                  <a:pt x="33" y="9"/>
                  <a:pt x="33" y="9"/>
                  <a:pt x="33" y="9"/>
                </a:cubicBezTo>
                <a:cubicBezTo>
                  <a:pt x="29" y="3"/>
                  <a:pt x="21" y="0"/>
                  <a:pt x="14" y="4"/>
                </a:cubicBezTo>
                <a:cubicBezTo>
                  <a:pt x="7" y="7"/>
                  <a:pt x="5" y="16"/>
                  <a:pt x="8" y="23"/>
                </a:cubicBezTo>
                <a:cubicBezTo>
                  <a:pt x="47" y="98"/>
                  <a:pt x="47" y="98"/>
                  <a:pt x="47" y="98"/>
                </a:cubicBezTo>
                <a:cubicBezTo>
                  <a:pt x="16" y="118"/>
                  <a:pt x="0" y="157"/>
                  <a:pt x="10" y="193"/>
                </a:cubicBezTo>
                <a:cubicBezTo>
                  <a:pt x="53" y="347"/>
                  <a:pt x="53" y="347"/>
                  <a:pt x="53" y="347"/>
                </a:cubicBezTo>
                <a:cubicBezTo>
                  <a:pt x="65" y="390"/>
                  <a:pt x="115" y="412"/>
                  <a:pt x="165" y="397"/>
                </a:cubicBezTo>
                <a:cubicBezTo>
                  <a:pt x="214" y="380"/>
                  <a:pt x="242" y="332"/>
                  <a:pt x="227" y="290"/>
                </a:cubicBezTo>
                <a:close/>
                <a:moveTo>
                  <a:pt x="97" y="180"/>
                </a:moveTo>
                <a:cubicBezTo>
                  <a:pt x="82" y="185"/>
                  <a:pt x="67" y="177"/>
                  <a:pt x="62" y="162"/>
                </a:cubicBezTo>
                <a:cubicBezTo>
                  <a:pt x="57" y="147"/>
                  <a:pt x="65" y="131"/>
                  <a:pt x="80" y="126"/>
                </a:cubicBezTo>
                <a:cubicBezTo>
                  <a:pt x="94" y="121"/>
                  <a:pt x="110" y="130"/>
                  <a:pt x="115" y="145"/>
                </a:cubicBezTo>
                <a:cubicBezTo>
                  <a:pt x="119" y="160"/>
                  <a:pt x="111" y="176"/>
                  <a:pt x="97" y="18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 name="Freeform 94"/>
          <p:cNvSpPr>
            <a:spLocks noEditPoints="1"/>
          </p:cNvSpPr>
          <p:nvPr/>
        </p:nvSpPr>
        <p:spPr bwMode="auto">
          <a:xfrm>
            <a:off x="8694877" y="2672359"/>
            <a:ext cx="146174" cy="246533"/>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 name="Freeform 145"/>
          <p:cNvSpPr>
            <a:spLocks noEditPoints="1"/>
          </p:cNvSpPr>
          <p:nvPr/>
        </p:nvSpPr>
        <p:spPr bwMode="auto">
          <a:xfrm>
            <a:off x="10322484" y="2700722"/>
            <a:ext cx="235624" cy="189808"/>
          </a:xfrm>
          <a:custGeom>
            <a:avLst/>
            <a:gdLst>
              <a:gd name="T0" fmla="*/ 360 w 371"/>
              <a:gd name="T1" fmla="*/ 3 h 299"/>
              <a:gd name="T2" fmla="*/ 7 w 371"/>
              <a:gd name="T3" fmla="*/ 127 h 299"/>
              <a:gd name="T4" fmla="*/ 6 w 371"/>
              <a:gd name="T5" fmla="*/ 137 h 299"/>
              <a:gd name="T6" fmla="*/ 82 w 371"/>
              <a:gd name="T7" fmla="*/ 167 h 299"/>
              <a:gd name="T8" fmla="*/ 82 w 371"/>
              <a:gd name="T9" fmla="*/ 167 h 299"/>
              <a:gd name="T10" fmla="*/ 127 w 371"/>
              <a:gd name="T11" fmla="*/ 185 h 299"/>
              <a:gd name="T12" fmla="*/ 347 w 371"/>
              <a:gd name="T13" fmla="*/ 24 h 299"/>
              <a:gd name="T14" fmla="*/ 351 w 371"/>
              <a:gd name="T15" fmla="*/ 28 h 299"/>
              <a:gd name="T16" fmla="*/ 194 w 371"/>
              <a:gd name="T17" fmla="*/ 198 h 299"/>
              <a:gd name="T18" fmla="*/ 194 w 371"/>
              <a:gd name="T19" fmla="*/ 198 h 299"/>
              <a:gd name="T20" fmla="*/ 185 w 371"/>
              <a:gd name="T21" fmla="*/ 208 h 299"/>
              <a:gd name="T22" fmla="*/ 197 w 371"/>
              <a:gd name="T23" fmla="*/ 215 h 299"/>
              <a:gd name="T24" fmla="*/ 197 w 371"/>
              <a:gd name="T25" fmla="*/ 215 h 299"/>
              <a:gd name="T26" fmla="*/ 296 w 371"/>
              <a:gd name="T27" fmla="*/ 268 h 299"/>
              <a:gd name="T28" fmla="*/ 311 w 371"/>
              <a:gd name="T29" fmla="*/ 262 h 299"/>
              <a:gd name="T30" fmla="*/ 369 w 371"/>
              <a:gd name="T31" fmla="*/ 11 h 299"/>
              <a:gd name="T32" fmla="*/ 360 w 371"/>
              <a:gd name="T33" fmla="*/ 3 h 299"/>
              <a:gd name="T34" fmla="*/ 127 w 371"/>
              <a:gd name="T35" fmla="*/ 293 h 299"/>
              <a:gd name="T36" fmla="*/ 133 w 371"/>
              <a:gd name="T37" fmla="*/ 296 h 299"/>
              <a:gd name="T38" fmla="*/ 190 w 371"/>
              <a:gd name="T39" fmla="*/ 245 h 299"/>
              <a:gd name="T40" fmla="*/ 127 w 371"/>
              <a:gd name="T41" fmla="*/ 212 h 299"/>
              <a:gd name="T42" fmla="*/ 127 w 371"/>
              <a:gd name="T43" fmla="*/ 29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1" h="299">
                <a:moveTo>
                  <a:pt x="360" y="3"/>
                </a:moveTo>
                <a:cubicBezTo>
                  <a:pt x="353" y="5"/>
                  <a:pt x="13" y="125"/>
                  <a:pt x="7" y="127"/>
                </a:cubicBezTo>
                <a:cubicBezTo>
                  <a:pt x="1" y="129"/>
                  <a:pt x="0" y="134"/>
                  <a:pt x="6" y="137"/>
                </a:cubicBezTo>
                <a:cubicBezTo>
                  <a:pt x="14" y="140"/>
                  <a:pt x="82" y="167"/>
                  <a:pt x="82" y="167"/>
                </a:cubicBezTo>
                <a:cubicBezTo>
                  <a:pt x="82" y="167"/>
                  <a:pt x="82" y="167"/>
                  <a:pt x="82" y="167"/>
                </a:cubicBezTo>
                <a:cubicBezTo>
                  <a:pt x="127" y="185"/>
                  <a:pt x="127" y="185"/>
                  <a:pt x="127" y="185"/>
                </a:cubicBezTo>
                <a:cubicBezTo>
                  <a:pt x="127" y="185"/>
                  <a:pt x="344" y="26"/>
                  <a:pt x="347" y="24"/>
                </a:cubicBezTo>
                <a:cubicBezTo>
                  <a:pt x="350" y="22"/>
                  <a:pt x="353" y="26"/>
                  <a:pt x="351" y="28"/>
                </a:cubicBezTo>
                <a:cubicBezTo>
                  <a:pt x="349" y="30"/>
                  <a:pt x="194" y="198"/>
                  <a:pt x="194" y="198"/>
                </a:cubicBezTo>
                <a:cubicBezTo>
                  <a:pt x="194" y="198"/>
                  <a:pt x="194" y="198"/>
                  <a:pt x="194" y="198"/>
                </a:cubicBezTo>
                <a:cubicBezTo>
                  <a:pt x="185" y="208"/>
                  <a:pt x="185" y="208"/>
                  <a:pt x="185" y="208"/>
                </a:cubicBezTo>
                <a:cubicBezTo>
                  <a:pt x="197" y="215"/>
                  <a:pt x="197" y="215"/>
                  <a:pt x="197" y="215"/>
                </a:cubicBezTo>
                <a:cubicBezTo>
                  <a:pt x="197" y="215"/>
                  <a:pt x="197" y="215"/>
                  <a:pt x="197" y="215"/>
                </a:cubicBezTo>
                <a:cubicBezTo>
                  <a:pt x="197" y="215"/>
                  <a:pt x="290" y="265"/>
                  <a:pt x="296" y="268"/>
                </a:cubicBezTo>
                <a:cubicBezTo>
                  <a:pt x="302" y="272"/>
                  <a:pt x="310" y="269"/>
                  <a:pt x="311" y="262"/>
                </a:cubicBezTo>
                <a:cubicBezTo>
                  <a:pt x="313" y="253"/>
                  <a:pt x="368" y="16"/>
                  <a:pt x="369" y="11"/>
                </a:cubicBezTo>
                <a:cubicBezTo>
                  <a:pt x="371" y="4"/>
                  <a:pt x="367" y="0"/>
                  <a:pt x="360" y="3"/>
                </a:cubicBezTo>
                <a:close/>
                <a:moveTo>
                  <a:pt x="127" y="293"/>
                </a:moveTo>
                <a:cubicBezTo>
                  <a:pt x="127" y="298"/>
                  <a:pt x="130" y="299"/>
                  <a:pt x="133" y="296"/>
                </a:cubicBezTo>
                <a:cubicBezTo>
                  <a:pt x="138" y="291"/>
                  <a:pt x="190" y="245"/>
                  <a:pt x="190" y="245"/>
                </a:cubicBezTo>
                <a:cubicBezTo>
                  <a:pt x="127" y="212"/>
                  <a:pt x="127" y="212"/>
                  <a:pt x="127" y="212"/>
                </a:cubicBezTo>
                <a:lnTo>
                  <a:pt x="127" y="29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 name="Freeform 30"/>
          <p:cNvSpPr>
            <a:spLocks noEditPoints="1"/>
          </p:cNvSpPr>
          <p:nvPr/>
        </p:nvSpPr>
        <p:spPr bwMode="auto">
          <a:xfrm>
            <a:off x="4849861" y="1818156"/>
            <a:ext cx="253077" cy="255259"/>
          </a:xfrm>
          <a:custGeom>
            <a:avLst/>
            <a:gdLst>
              <a:gd name="T0" fmla="*/ 381 w 402"/>
              <a:gd name="T1" fmla="*/ 10 h 404"/>
              <a:gd name="T2" fmla="*/ 365 w 402"/>
              <a:gd name="T3" fmla="*/ 3 h 404"/>
              <a:gd name="T4" fmla="*/ 358 w 402"/>
              <a:gd name="T5" fmla="*/ 18 h 404"/>
              <a:gd name="T6" fmla="*/ 312 w 402"/>
              <a:gd name="T7" fmla="*/ 133 h 404"/>
              <a:gd name="T8" fmla="*/ 301 w 402"/>
              <a:gd name="T9" fmla="*/ 116 h 404"/>
              <a:gd name="T10" fmla="*/ 282 w 402"/>
              <a:gd name="T11" fmla="*/ 106 h 404"/>
              <a:gd name="T12" fmla="*/ 219 w 402"/>
              <a:gd name="T13" fmla="*/ 107 h 404"/>
              <a:gd name="T14" fmla="*/ 197 w 402"/>
              <a:gd name="T15" fmla="*/ 113 h 404"/>
              <a:gd name="T16" fmla="*/ 11 w 402"/>
              <a:gd name="T17" fmla="*/ 245 h 404"/>
              <a:gd name="T18" fmla="*/ 6 w 402"/>
              <a:gd name="T19" fmla="*/ 273 h 404"/>
              <a:gd name="T20" fmla="*/ 91 w 402"/>
              <a:gd name="T21" fmla="*/ 395 h 404"/>
              <a:gd name="T22" fmla="*/ 116 w 402"/>
              <a:gd name="T23" fmla="*/ 397 h 404"/>
              <a:gd name="T24" fmla="*/ 302 w 402"/>
              <a:gd name="T25" fmla="*/ 265 h 404"/>
              <a:gd name="T26" fmla="*/ 316 w 402"/>
              <a:gd name="T27" fmla="*/ 247 h 404"/>
              <a:gd name="T28" fmla="*/ 336 w 402"/>
              <a:gd name="T29" fmla="*/ 184 h 404"/>
              <a:gd name="T30" fmla="*/ 333 w 402"/>
              <a:gd name="T31" fmla="*/ 163 h 404"/>
              <a:gd name="T32" fmla="*/ 326 w 402"/>
              <a:gd name="T33" fmla="*/ 153 h 404"/>
              <a:gd name="T34" fmla="*/ 381 w 402"/>
              <a:gd name="T35" fmla="*/ 10 h 404"/>
              <a:gd name="T36" fmla="*/ 294 w 402"/>
              <a:gd name="T37" fmla="*/ 197 h 404"/>
              <a:gd name="T38" fmla="*/ 250 w 402"/>
              <a:gd name="T39" fmla="*/ 189 h 404"/>
              <a:gd name="T40" fmla="*/ 258 w 402"/>
              <a:gd name="T41" fmla="*/ 144 h 404"/>
              <a:gd name="T42" fmla="*/ 295 w 402"/>
              <a:gd name="T43" fmla="*/ 145 h 404"/>
              <a:gd name="T44" fmla="*/ 285 w 402"/>
              <a:gd name="T45" fmla="*/ 150 h 404"/>
              <a:gd name="T46" fmla="*/ 279 w 402"/>
              <a:gd name="T47" fmla="*/ 166 h 404"/>
              <a:gd name="T48" fmla="*/ 290 w 402"/>
              <a:gd name="T49" fmla="*/ 173 h 404"/>
              <a:gd name="T50" fmla="*/ 295 w 402"/>
              <a:gd name="T51" fmla="*/ 172 h 404"/>
              <a:gd name="T52" fmla="*/ 307 w 402"/>
              <a:gd name="T53" fmla="*/ 165 h 404"/>
              <a:gd name="T54" fmla="*/ 294 w 402"/>
              <a:gd name="T55" fmla="*/ 197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2" h="404">
                <a:moveTo>
                  <a:pt x="381" y="10"/>
                </a:moveTo>
                <a:cubicBezTo>
                  <a:pt x="378" y="4"/>
                  <a:pt x="372" y="0"/>
                  <a:pt x="365" y="3"/>
                </a:cubicBezTo>
                <a:cubicBezTo>
                  <a:pt x="359" y="5"/>
                  <a:pt x="356" y="12"/>
                  <a:pt x="358" y="18"/>
                </a:cubicBezTo>
                <a:cubicBezTo>
                  <a:pt x="376" y="71"/>
                  <a:pt x="340" y="111"/>
                  <a:pt x="312" y="133"/>
                </a:cubicBezTo>
                <a:cubicBezTo>
                  <a:pt x="301" y="116"/>
                  <a:pt x="301" y="116"/>
                  <a:pt x="301" y="116"/>
                </a:cubicBezTo>
                <a:cubicBezTo>
                  <a:pt x="297" y="111"/>
                  <a:pt x="289" y="106"/>
                  <a:pt x="282" y="106"/>
                </a:cubicBezTo>
                <a:cubicBezTo>
                  <a:pt x="219" y="107"/>
                  <a:pt x="219" y="107"/>
                  <a:pt x="219" y="107"/>
                </a:cubicBezTo>
                <a:cubicBezTo>
                  <a:pt x="212" y="106"/>
                  <a:pt x="203" y="109"/>
                  <a:pt x="197" y="113"/>
                </a:cubicBezTo>
                <a:cubicBezTo>
                  <a:pt x="11" y="245"/>
                  <a:pt x="11" y="245"/>
                  <a:pt x="11" y="245"/>
                </a:cubicBezTo>
                <a:cubicBezTo>
                  <a:pt x="2" y="251"/>
                  <a:pt x="0" y="264"/>
                  <a:pt x="6" y="273"/>
                </a:cubicBezTo>
                <a:cubicBezTo>
                  <a:pt x="91" y="395"/>
                  <a:pt x="91" y="395"/>
                  <a:pt x="91" y="395"/>
                </a:cubicBezTo>
                <a:cubicBezTo>
                  <a:pt x="97" y="404"/>
                  <a:pt x="107" y="403"/>
                  <a:pt x="116" y="397"/>
                </a:cubicBezTo>
                <a:cubicBezTo>
                  <a:pt x="302" y="265"/>
                  <a:pt x="302" y="265"/>
                  <a:pt x="302" y="265"/>
                </a:cubicBezTo>
                <a:cubicBezTo>
                  <a:pt x="308" y="261"/>
                  <a:pt x="314" y="253"/>
                  <a:pt x="316" y="247"/>
                </a:cubicBezTo>
                <a:cubicBezTo>
                  <a:pt x="336" y="184"/>
                  <a:pt x="336" y="184"/>
                  <a:pt x="336" y="184"/>
                </a:cubicBezTo>
                <a:cubicBezTo>
                  <a:pt x="338" y="178"/>
                  <a:pt x="337" y="168"/>
                  <a:pt x="333" y="163"/>
                </a:cubicBezTo>
                <a:cubicBezTo>
                  <a:pt x="326" y="153"/>
                  <a:pt x="326" y="153"/>
                  <a:pt x="326" y="153"/>
                </a:cubicBezTo>
                <a:cubicBezTo>
                  <a:pt x="363" y="124"/>
                  <a:pt x="402" y="73"/>
                  <a:pt x="381" y="10"/>
                </a:cubicBezTo>
                <a:close/>
                <a:moveTo>
                  <a:pt x="294" y="197"/>
                </a:moveTo>
                <a:cubicBezTo>
                  <a:pt x="280" y="207"/>
                  <a:pt x="260" y="204"/>
                  <a:pt x="250" y="189"/>
                </a:cubicBezTo>
                <a:cubicBezTo>
                  <a:pt x="240" y="175"/>
                  <a:pt x="243" y="155"/>
                  <a:pt x="258" y="144"/>
                </a:cubicBezTo>
                <a:cubicBezTo>
                  <a:pt x="269" y="136"/>
                  <a:pt x="284" y="137"/>
                  <a:pt x="295" y="145"/>
                </a:cubicBezTo>
                <a:cubicBezTo>
                  <a:pt x="289" y="148"/>
                  <a:pt x="285" y="150"/>
                  <a:pt x="285" y="150"/>
                </a:cubicBezTo>
                <a:cubicBezTo>
                  <a:pt x="279" y="153"/>
                  <a:pt x="276" y="160"/>
                  <a:pt x="279" y="166"/>
                </a:cubicBezTo>
                <a:cubicBezTo>
                  <a:pt x="281" y="171"/>
                  <a:pt x="285" y="173"/>
                  <a:pt x="290" y="173"/>
                </a:cubicBezTo>
                <a:cubicBezTo>
                  <a:pt x="292" y="173"/>
                  <a:pt x="293" y="173"/>
                  <a:pt x="295" y="172"/>
                </a:cubicBezTo>
                <a:cubicBezTo>
                  <a:pt x="299" y="170"/>
                  <a:pt x="303" y="168"/>
                  <a:pt x="307" y="165"/>
                </a:cubicBezTo>
                <a:cubicBezTo>
                  <a:pt x="309" y="177"/>
                  <a:pt x="304" y="190"/>
                  <a:pt x="294" y="19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 name="Freeform 31"/>
          <p:cNvSpPr>
            <a:spLocks noEditPoints="1"/>
          </p:cNvSpPr>
          <p:nvPr/>
        </p:nvSpPr>
        <p:spPr bwMode="auto">
          <a:xfrm>
            <a:off x="4846254" y="2291385"/>
            <a:ext cx="253077" cy="141812"/>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 name="Freeform 32"/>
          <p:cNvSpPr>
            <a:spLocks noEditPoints="1"/>
          </p:cNvSpPr>
          <p:nvPr/>
        </p:nvSpPr>
        <p:spPr bwMode="auto">
          <a:xfrm>
            <a:off x="4438666" y="2245569"/>
            <a:ext cx="233441" cy="233441"/>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 name="Freeform 33"/>
          <p:cNvSpPr>
            <a:spLocks noEditPoints="1"/>
          </p:cNvSpPr>
          <p:nvPr/>
        </p:nvSpPr>
        <p:spPr bwMode="auto">
          <a:xfrm>
            <a:off x="3608594" y="2256289"/>
            <a:ext cx="220352" cy="213807"/>
          </a:xfrm>
          <a:custGeom>
            <a:avLst/>
            <a:gdLst>
              <a:gd name="T0" fmla="*/ 336 w 347"/>
              <a:gd name="T1" fmla="*/ 41 h 336"/>
              <a:gd name="T2" fmla="*/ 292 w 347"/>
              <a:gd name="T3" fmla="*/ 7 h 336"/>
              <a:gd name="T4" fmla="*/ 270 w 347"/>
              <a:gd name="T5" fmla="*/ 0 h 336"/>
              <a:gd name="T6" fmla="*/ 78 w 347"/>
              <a:gd name="T7" fmla="*/ 0 h 336"/>
              <a:gd name="T8" fmla="*/ 55 w 347"/>
              <a:gd name="T9" fmla="*/ 7 h 336"/>
              <a:gd name="T10" fmla="*/ 11 w 347"/>
              <a:gd name="T11" fmla="*/ 41 h 336"/>
              <a:gd name="T12" fmla="*/ 2 w 347"/>
              <a:gd name="T13" fmla="*/ 65 h 336"/>
              <a:gd name="T14" fmla="*/ 41 w 347"/>
              <a:gd name="T15" fmla="*/ 325 h 336"/>
              <a:gd name="T16" fmla="*/ 57 w 347"/>
              <a:gd name="T17" fmla="*/ 336 h 336"/>
              <a:gd name="T18" fmla="*/ 291 w 347"/>
              <a:gd name="T19" fmla="*/ 336 h 336"/>
              <a:gd name="T20" fmla="*/ 307 w 347"/>
              <a:gd name="T21" fmla="*/ 325 h 336"/>
              <a:gd name="T22" fmla="*/ 345 w 347"/>
              <a:gd name="T23" fmla="*/ 65 h 336"/>
              <a:gd name="T24" fmla="*/ 336 w 347"/>
              <a:gd name="T25" fmla="*/ 41 h 336"/>
              <a:gd name="T26" fmla="*/ 174 w 347"/>
              <a:gd name="T27" fmla="*/ 215 h 336"/>
              <a:gd name="T28" fmla="*/ 92 w 347"/>
              <a:gd name="T29" fmla="*/ 104 h 336"/>
              <a:gd name="T30" fmla="*/ 129 w 347"/>
              <a:gd name="T31" fmla="*/ 104 h 336"/>
              <a:gd name="T32" fmla="*/ 174 w 347"/>
              <a:gd name="T33" fmla="*/ 179 h 336"/>
              <a:gd name="T34" fmla="*/ 219 w 347"/>
              <a:gd name="T35" fmla="*/ 104 h 336"/>
              <a:gd name="T36" fmla="*/ 256 w 347"/>
              <a:gd name="T37" fmla="*/ 104 h 336"/>
              <a:gd name="T38" fmla="*/ 174 w 347"/>
              <a:gd name="T39" fmla="*/ 215 h 336"/>
              <a:gd name="T40" fmla="*/ 33 w 347"/>
              <a:gd name="T41" fmla="*/ 68 h 336"/>
              <a:gd name="T42" fmla="*/ 77 w 347"/>
              <a:gd name="T43" fmla="*/ 22 h 336"/>
              <a:gd name="T44" fmla="*/ 270 w 347"/>
              <a:gd name="T45" fmla="*/ 22 h 336"/>
              <a:gd name="T46" fmla="*/ 315 w 347"/>
              <a:gd name="T47" fmla="*/ 68 h 336"/>
              <a:gd name="T48" fmla="*/ 33 w 347"/>
              <a:gd name="T49" fmla="*/ 6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7" h="336">
                <a:moveTo>
                  <a:pt x="336" y="41"/>
                </a:moveTo>
                <a:cubicBezTo>
                  <a:pt x="330" y="36"/>
                  <a:pt x="298" y="12"/>
                  <a:pt x="292" y="7"/>
                </a:cubicBezTo>
                <a:cubicBezTo>
                  <a:pt x="286" y="1"/>
                  <a:pt x="277" y="0"/>
                  <a:pt x="270" y="0"/>
                </a:cubicBezTo>
                <a:cubicBezTo>
                  <a:pt x="78" y="0"/>
                  <a:pt x="78" y="0"/>
                  <a:pt x="78" y="0"/>
                </a:cubicBezTo>
                <a:cubicBezTo>
                  <a:pt x="71" y="0"/>
                  <a:pt x="61" y="1"/>
                  <a:pt x="55" y="7"/>
                </a:cubicBezTo>
                <a:cubicBezTo>
                  <a:pt x="49" y="12"/>
                  <a:pt x="17" y="36"/>
                  <a:pt x="11" y="41"/>
                </a:cubicBezTo>
                <a:cubicBezTo>
                  <a:pt x="5" y="46"/>
                  <a:pt x="0" y="54"/>
                  <a:pt x="2" y="65"/>
                </a:cubicBezTo>
                <a:cubicBezTo>
                  <a:pt x="4" y="76"/>
                  <a:pt x="41" y="325"/>
                  <a:pt x="41" y="325"/>
                </a:cubicBezTo>
                <a:cubicBezTo>
                  <a:pt x="43" y="331"/>
                  <a:pt x="50" y="336"/>
                  <a:pt x="57" y="336"/>
                </a:cubicBezTo>
                <a:cubicBezTo>
                  <a:pt x="291" y="336"/>
                  <a:pt x="291" y="336"/>
                  <a:pt x="291" y="336"/>
                </a:cubicBezTo>
                <a:cubicBezTo>
                  <a:pt x="298" y="336"/>
                  <a:pt x="305" y="331"/>
                  <a:pt x="307" y="325"/>
                </a:cubicBezTo>
                <a:cubicBezTo>
                  <a:pt x="307" y="325"/>
                  <a:pt x="344" y="76"/>
                  <a:pt x="345" y="65"/>
                </a:cubicBezTo>
                <a:cubicBezTo>
                  <a:pt x="347" y="54"/>
                  <a:pt x="342" y="46"/>
                  <a:pt x="336" y="41"/>
                </a:cubicBezTo>
                <a:close/>
                <a:moveTo>
                  <a:pt x="174" y="215"/>
                </a:moveTo>
                <a:cubicBezTo>
                  <a:pt x="109" y="215"/>
                  <a:pt x="95" y="123"/>
                  <a:pt x="92" y="104"/>
                </a:cubicBezTo>
                <a:cubicBezTo>
                  <a:pt x="129" y="104"/>
                  <a:pt x="129" y="104"/>
                  <a:pt x="129" y="104"/>
                </a:cubicBezTo>
                <a:cubicBezTo>
                  <a:pt x="134" y="132"/>
                  <a:pt x="147" y="179"/>
                  <a:pt x="174" y="179"/>
                </a:cubicBezTo>
                <a:cubicBezTo>
                  <a:pt x="201" y="179"/>
                  <a:pt x="213" y="132"/>
                  <a:pt x="219" y="104"/>
                </a:cubicBezTo>
                <a:cubicBezTo>
                  <a:pt x="256" y="104"/>
                  <a:pt x="256" y="104"/>
                  <a:pt x="256" y="104"/>
                </a:cubicBezTo>
                <a:cubicBezTo>
                  <a:pt x="253" y="123"/>
                  <a:pt x="239" y="215"/>
                  <a:pt x="174" y="215"/>
                </a:cubicBezTo>
                <a:close/>
                <a:moveTo>
                  <a:pt x="33" y="68"/>
                </a:moveTo>
                <a:cubicBezTo>
                  <a:pt x="77" y="22"/>
                  <a:pt x="77" y="22"/>
                  <a:pt x="77" y="22"/>
                </a:cubicBezTo>
                <a:cubicBezTo>
                  <a:pt x="270" y="22"/>
                  <a:pt x="270" y="22"/>
                  <a:pt x="270" y="22"/>
                </a:cubicBezTo>
                <a:cubicBezTo>
                  <a:pt x="315" y="68"/>
                  <a:pt x="315" y="68"/>
                  <a:pt x="315" y="68"/>
                </a:cubicBezTo>
                <a:lnTo>
                  <a:pt x="33" y="6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 name="Freeform 35"/>
          <p:cNvSpPr>
            <a:spLocks noEditPoints="1"/>
          </p:cNvSpPr>
          <p:nvPr/>
        </p:nvSpPr>
        <p:spPr bwMode="auto">
          <a:xfrm>
            <a:off x="5264563" y="1844525"/>
            <a:ext cx="253077" cy="200716"/>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 name="Freeform 40"/>
          <p:cNvSpPr>
            <a:spLocks noEditPoints="1"/>
          </p:cNvSpPr>
          <p:nvPr/>
        </p:nvSpPr>
        <p:spPr bwMode="auto">
          <a:xfrm>
            <a:off x="4440848" y="1829254"/>
            <a:ext cx="229079" cy="231259"/>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 name="Freeform 41"/>
          <p:cNvSpPr/>
          <p:nvPr/>
        </p:nvSpPr>
        <p:spPr bwMode="auto">
          <a:xfrm>
            <a:off x="4011441" y="2243388"/>
            <a:ext cx="253077" cy="237806"/>
          </a:xfrm>
          <a:custGeom>
            <a:avLst/>
            <a:gdLst>
              <a:gd name="T0" fmla="*/ 107 w 400"/>
              <a:gd name="T1" fmla="*/ 376 h 376"/>
              <a:gd name="T2" fmla="*/ 147 w 400"/>
              <a:gd name="T3" fmla="*/ 376 h 376"/>
              <a:gd name="T4" fmla="*/ 237 w 400"/>
              <a:gd name="T5" fmla="*/ 216 h 376"/>
              <a:gd name="T6" fmla="*/ 340 w 400"/>
              <a:gd name="T7" fmla="*/ 216 h 376"/>
              <a:gd name="T8" fmla="*/ 400 w 400"/>
              <a:gd name="T9" fmla="*/ 188 h 376"/>
              <a:gd name="T10" fmla="*/ 340 w 400"/>
              <a:gd name="T11" fmla="*/ 160 h 376"/>
              <a:gd name="T12" fmla="*/ 237 w 400"/>
              <a:gd name="T13" fmla="*/ 160 h 376"/>
              <a:gd name="T14" fmla="*/ 147 w 400"/>
              <a:gd name="T15" fmla="*/ 0 h 376"/>
              <a:gd name="T16" fmla="*/ 107 w 400"/>
              <a:gd name="T17" fmla="*/ 0 h 376"/>
              <a:gd name="T18" fmla="*/ 157 w 400"/>
              <a:gd name="T19" fmla="*/ 160 h 376"/>
              <a:gd name="T20" fmla="*/ 85 w 400"/>
              <a:gd name="T21" fmla="*/ 160 h 376"/>
              <a:gd name="T22" fmla="*/ 40 w 400"/>
              <a:gd name="T23" fmla="*/ 120 h 376"/>
              <a:gd name="T24" fmla="*/ 0 w 400"/>
              <a:gd name="T25" fmla="*/ 120 h 376"/>
              <a:gd name="T26" fmla="*/ 32 w 400"/>
              <a:gd name="T27" fmla="*/ 188 h 376"/>
              <a:gd name="T28" fmla="*/ 0 w 400"/>
              <a:gd name="T29" fmla="*/ 256 h 376"/>
              <a:gd name="T30" fmla="*/ 40 w 400"/>
              <a:gd name="T31" fmla="*/ 256 h 376"/>
              <a:gd name="T32" fmla="*/ 85 w 400"/>
              <a:gd name="T33" fmla="*/ 216 h 376"/>
              <a:gd name="T34" fmla="*/ 157 w 400"/>
              <a:gd name="T35" fmla="*/ 216 h 376"/>
              <a:gd name="T36" fmla="*/ 107 w 400"/>
              <a:gd name="T37" fmla="*/ 37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0" h="376">
                <a:moveTo>
                  <a:pt x="107" y="376"/>
                </a:moveTo>
                <a:cubicBezTo>
                  <a:pt x="147" y="376"/>
                  <a:pt x="147" y="376"/>
                  <a:pt x="147" y="376"/>
                </a:cubicBezTo>
                <a:cubicBezTo>
                  <a:pt x="237" y="216"/>
                  <a:pt x="237" y="216"/>
                  <a:pt x="237" y="216"/>
                </a:cubicBezTo>
                <a:cubicBezTo>
                  <a:pt x="340" y="216"/>
                  <a:pt x="340" y="216"/>
                  <a:pt x="340" y="216"/>
                </a:cubicBezTo>
                <a:cubicBezTo>
                  <a:pt x="340" y="216"/>
                  <a:pt x="400" y="216"/>
                  <a:pt x="400" y="188"/>
                </a:cubicBezTo>
                <a:cubicBezTo>
                  <a:pt x="400" y="160"/>
                  <a:pt x="340" y="160"/>
                  <a:pt x="340" y="160"/>
                </a:cubicBezTo>
                <a:cubicBezTo>
                  <a:pt x="237" y="160"/>
                  <a:pt x="237" y="160"/>
                  <a:pt x="237" y="160"/>
                </a:cubicBezTo>
                <a:cubicBezTo>
                  <a:pt x="147" y="0"/>
                  <a:pt x="147" y="0"/>
                  <a:pt x="147" y="0"/>
                </a:cubicBezTo>
                <a:cubicBezTo>
                  <a:pt x="107" y="0"/>
                  <a:pt x="107" y="0"/>
                  <a:pt x="107" y="0"/>
                </a:cubicBezTo>
                <a:cubicBezTo>
                  <a:pt x="157" y="160"/>
                  <a:pt x="157" y="160"/>
                  <a:pt x="157" y="160"/>
                </a:cubicBezTo>
                <a:cubicBezTo>
                  <a:pt x="85" y="160"/>
                  <a:pt x="85" y="160"/>
                  <a:pt x="85" y="160"/>
                </a:cubicBezTo>
                <a:cubicBezTo>
                  <a:pt x="40" y="120"/>
                  <a:pt x="40" y="120"/>
                  <a:pt x="40" y="120"/>
                </a:cubicBezTo>
                <a:cubicBezTo>
                  <a:pt x="0" y="120"/>
                  <a:pt x="0" y="120"/>
                  <a:pt x="0" y="120"/>
                </a:cubicBezTo>
                <a:cubicBezTo>
                  <a:pt x="32" y="188"/>
                  <a:pt x="32" y="188"/>
                  <a:pt x="32" y="188"/>
                </a:cubicBezTo>
                <a:cubicBezTo>
                  <a:pt x="0" y="256"/>
                  <a:pt x="0" y="256"/>
                  <a:pt x="0" y="256"/>
                </a:cubicBezTo>
                <a:cubicBezTo>
                  <a:pt x="40" y="256"/>
                  <a:pt x="40" y="256"/>
                  <a:pt x="40" y="256"/>
                </a:cubicBezTo>
                <a:cubicBezTo>
                  <a:pt x="85" y="216"/>
                  <a:pt x="85" y="216"/>
                  <a:pt x="85" y="216"/>
                </a:cubicBezTo>
                <a:cubicBezTo>
                  <a:pt x="157" y="216"/>
                  <a:pt x="157" y="216"/>
                  <a:pt x="157" y="216"/>
                </a:cubicBezTo>
                <a:lnTo>
                  <a:pt x="107" y="376"/>
                </a:ln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7" name="Group 26"/>
          <p:cNvGrpSpPr/>
          <p:nvPr/>
        </p:nvGrpSpPr>
        <p:grpSpPr>
          <a:xfrm>
            <a:off x="5275283" y="2247563"/>
            <a:ext cx="233441" cy="231259"/>
            <a:chOff x="5214113" y="2454763"/>
            <a:chExt cx="186849" cy="185103"/>
          </a:xfrm>
          <a:solidFill>
            <a:schemeClr val="tx1"/>
          </a:solidFill>
        </p:grpSpPr>
        <p:sp>
          <p:nvSpPr>
            <p:cNvPr id="28" name="Freeform 42"/>
            <p:cNvSpPr>
              <a:spLocks noEditPoints="1"/>
            </p:cNvSpPr>
            <p:nvPr/>
          </p:nvSpPr>
          <p:spPr bwMode="auto">
            <a:xfrm>
              <a:off x="5214113" y="2454763"/>
              <a:ext cx="186849" cy="185103"/>
            </a:xfrm>
            <a:custGeom>
              <a:avLst/>
              <a:gdLst>
                <a:gd name="T0" fmla="*/ 184 w 368"/>
                <a:gd name="T1" fmla="*/ 0 h 368"/>
                <a:gd name="T2" fmla="*/ 0 w 368"/>
                <a:gd name="T3" fmla="*/ 184 h 368"/>
                <a:gd name="T4" fmla="*/ 184 w 368"/>
                <a:gd name="T5" fmla="*/ 368 h 368"/>
                <a:gd name="T6" fmla="*/ 368 w 368"/>
                <a:gd name="T7" fmla="*/ 184 h 368"/>
                <a:gd name="T8" fmla="*/ 184 w 368"/>
                <a:gd name="T9" fmla="*/ 0 h 368"/>
                <a:gd name="T10" fmla="*/ 184 w 368"/>
                <a:gd name="T11" fmla="*/ 328 h 368"/>
                <a:gd name="T12" fmla="*/ 40 w 368"/>
                <a:gd name="T13" fmla="*/ 184 h 368"/>
                <a:gd name="T14" fmla="*/ 184 w 368"/>
                <a:gd name="T15" fmla="*/ 40 h 368"/>
                <a:gd name="T16" fmla="*/ 328 w 368"/>
                <a:gd name="T17" fmla="*/ 184 h 368"/>
                <a:gd name="T18" fmla="*/ 184 w 368"/>
                <a:gd name="T19" fmla="*/ 32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8" h="368">
                  <a:moveTo>
                    <a:pt x="184" y="0"/>
                  </a:moveTo>
                  <a:cubicBezTo>
                    <a:pt x="82" y="0"/>
                    <a:pt x="0" y="82"/>
                    <a:pt x="0" y="184"/>
                  </a:cubicBezTo>
                  <a:cubicBezTo>
                    <a:pt x="0" y="286"/>
                    <a:pt x="82" y="368"/>
                    <a:pt x="184" y="368"/>
                  </a:cubicBezTo>
                  <a:cubicBezTo>
                    <a:pt x="285" y="368"/>
                    <a:pt x="368" y="286"/>
                    <a:pt x="368" y="184"/>
                  </a:cubicBezTo>
                  <a:cubicBezTo>
                    <a:pt x="368" y="82"/>
                    <a:pt x="285" y="0"/>
                    <a:pt x="184" y="0"/>
                  </a:cubicBezTo>
                  <a:close/>
                  <a:moveTo>
                    <a:pt x="184" y="328"/>
                  </a:moveTo>
                  <a:cubicBezTo>
                    <a:pt x="104" y="328"/>
                    <a:pt x="40" y="263"/>
                    <a:pt x="40" y="184"/>
                  </a:cubicBezTo>
                  <a:cubicBezTo>
                    <a:pt x="40" y="104"/>
                    <a:pt x="104" y="40"/>
                    <a:pt x="184" y="40"/>
                  </a:cubicBezTo>
                  <a:cubicBezTo>
                    <a:pt x="263" y="40"/>
                    <a:pt x="328" y="104"/>
                    <a:pt x="328" y="184"/>
                  </a:cubicBezTo>
                  <a:cubicBezTo>
                    <a:pt x="328" y="263"/>
                    <a:pt x="263" y="328"/>
                    <a:pt x="184" y="328"/>
                  </a:cubicBezTo>
                  <a:close/>
                </a:path>
              </a:pathLst>
            </a:custGeom>
            <a:grpFill/>
            <a:ln>
              <a:noFill/>
            </a:ln>
          </p:spPr>
          <p:txBody>
            <a:bodyPr vert="horz" wrap="square" lIns="57150" tIns="28575" rIns="57150" bIns="28575" numCol="1" anchor="t" anchorCtr="0" compatLnSpc="1"/>
            <a:lstStyle/>
            <a:p>
              <a:endParaRPr lang="en-AU" sz="1125"/>
            </a:p>
          </p:txBody>
        </p:sp>
        <p:sp>
          <p:nvSpPr>
            <p:cNvPr id="29" name="Freeform 43"/>
            <p:cNvSpPr/>
            <p:nvPr/>
          </p:nvSpPr>
          <p:spPr bwMode="auto">
            <a:xfrm>
              <a:off x="5299680" y="2494926"/>
              <a:ext cx="45402" cy="89059"/>
            </a:xfrm>
            <a:custGeom>
              <a:avLst/>
              <a:gdLst>
                <a:gd name="T0" fmla="*/ 8 w 26"/>
                <a:gd name="T1" fmla="*/ 0 h 51"/>
                <a:gd name="T2" fmla="*/ 0 w 26"/>
                <a:gd name="T3" fmla="*/ 0 h 51"/>
                <a:gd name="T4" fmla="*/ 0 w 26"/>
                <a:gd name="T5" fmla="*/ 32 h 51"/>
                <a:gd name="T6" fmla="*/ 20 w 26"/>
                <a:gd name="T7" fmla="*/ 51 h 51"/>
                <a:gd name="T8" fmla="*/ 26 w 26"/>
                <a:gd name="T9" fmla="*/ 46 h 51"/>
                <a:gd name="T10" fmla="*/ 8 w 26"/>
                <a:gd name="T11" fmla="*/ 28 h 51"/>
                <a:gd name="T12" fmla="*/ 8 w 26"/>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26" h="51">
                  <a:moveTo>
                    <a:pt x="8" y="0"/>
                  </a:moveTo>
                  <a:lnTo>
                    <a:pt x="0" y="0"/>
                  </a:lnTo>
                  <a:lnTo>
                    <a:pt x="0" y="32"/>
                  </a:lnTo>
                  <a:lnTo>
                    <a:pt x="20" y="51"/>
                  </a:lnTo>
                  <a:lnTo>
                    <a:pt x="26" y="46"/>
                  </a:lnTo>
                  <a:lnTo>
                    <a:pt x="8" y="28"/>
                  </a:lnTo>
                  <a:lnTo>
                    <a:pt x="8" y="0"/>
                  </a:lnTo>
                  <a:close/>
                </a:path>
              </a:pathLst>
            </a:custGeom>
            <a:grpFill/>
            <a:ln>
              <a:noFill/>
            </a:ln>
          </p:spPr>
          <p:txBody>
            <a:bodyPr vert="horz" wrap="square" lIns="57150" tIns="28575" rIns="57150" bIns="28575" numCol="1" anchor="t" anchorCtr="0" compatLnSpc="1"/>
            <a:lstStyle/>
            <a:p>
              <a:endParaRPr lang="en-AU" sz="1125"/>
            </a:p>
          </p:txBody>
        </p:sp>
      </p:grpSp>
      <p:sp>
        <p:nvSpPr>
          <p:cNvPr id="30" name="Freeform 76"/>
          <p:cNvSpPr>
            <a:spLocks noEditPoints="1"/>
          </p:cNvSpPr>
          <p:nvPr/>
        </p:nvSpPr>
        <p:spPr bwMode="auto">
          <a:xfrm>
            <a:off x="3612769" y="1837981"/>
            <a:ext cx="213806" cy="213807"/>
          </a:xfrm>
          <a:custGeom>
            <a:avLst/>
            <a:gdLst>
              <a:gd name="T0" fmla="*/ 303 w 336"/>
              <a:gd name="T1" fmla="*/ 168 h 336"/>
              <a:gd name="T2" fmla="*/ 336 w 336"/>
              <a:gd name="T3" fmla="*/ 119 h 336"/>
              <a:gd name="T4" fmla="*/ 322 w 336"/>
              <a:gd name="T5" fmla="*/ 86 h 336"/>
              <a:gd name="T6" fmla="*/ 268 w 336"/>
              <a:gd name="T7" fmla="*/ 68 h 336"/>
              <a:gd name="T8" fmla="*/ 254 w 336"/>
              <a:gd name="T9" fmla="*/ 14 h 336"/>
              <a:gd name="T10" fmla="*/ 221 w 336"/>
              <a:gd name="T11" fmla="*/ 0 h 336"/>
              <a:gd name="T12" fmla="*/ 168 w 336"/>
              <a:gd name="T13" fmla="*/ 32 h 336"/>
              <a:gd name="T14" fmla="*/ 115 w 336"/>
              <a:gd name="T15" fmla="*/ 0 h 336"/>
              <a:gd name="T16" fmla="*/ 81 w 336"/>
              <a:gd name="T17" fmla="*/ 14 h 336"/>
              <a:gd name="T18" fmla="*/ 68 w 336"/>
              <a:gd name="T19" fmla="*/ 68 h 336"/>
              <a:gd name="T20" fmla="*/ 14 w 336"/>
              <a:gd name="T21" fmla="*/ 86 h 336"/>
              <a:gd name="T22" fmla="*/ 0 w 336"/>
              <a:gd name="T23" fmla="*/ 119 h 336"/>
              <a:gd name="T24" fmla="*/ 32 w 336"/>
              <a:gd name="T25" fmla="*/ 168 h 336"/>
              <a:gd name="T26" fmla="*/ 0 w 336"/>
              <a:gd name="T27" fmla="*/ 221 h 336"/>
              <a:gd name="T28" fmla="*/ 14 w 336"/>
              <a:gd name="T29" fmla="*/ 254 h 336"/>
              <a:gd name="T30" fmla="*/ 68 w 336"/>
              <a:gd name="T31" fmla="*/ 268 h 336"/>
              <a:gd name="T32" fmla="*/ 81 w 336"/>
              <a:gd name="T33" fmla="*/ 322 h 336"/>
              <a:gd name="T34" fmla="*/ 115 w 336"/>
              <a:gd name="T35" fmla="*/ 336 h 336"/>
              <a:gd name="T36" fmla="*/ 168 w 336"/>
              <a:gd name="T37" fmla="*/ 304 h 336"/>
              <a:gd name="T38" fmla="*/ 221 w 336"/>
              <a:gd name="T39" fmla="*/ 336 h 336"/>
              <a:gd name="T40" fmla="*/ 254 w 336"/>
              <a:gd name="T41" fmla="*/ 322 h 336"/>
              <a:gd name="T42" fmla="*/ 268 w 336"/>
              <a:gd name="T43" fmla="*/ 268 h 336"/>
              <a:gd name="T44" fmla="*/ 322 w 336"/>
              <a:gd name="T45" fmla="*/ 250 h 336"/>
              <a:gd name="T46" fmla="*/ 336 w 336"/>
              <a:gd name="T47" fmla="*/ 217 h 336"/>
              <a:gd name="T48" fmla="*/ 303 w 336"/>
              <a:gd name="T49" fmla="*/ 168 h 336"/>
              <a:gd name="T50" fmla="*/ 168 w 336"/>
              <a:gd name="T51" fmla="*/ 241 h 336"/>
              <a:gd name="T52" fmla="*/ 95 w 336"/>
              <a:gd name="T53" fmla="*/ 168 h 336"/>
              <a:gd name="T54" fmla="*/ 168 w 336"/>
              <a:gd name="T55" fmla="*/ 95 h 336"/>
              <a:gd name="T56" fmla="*/ 241 w 336"/>
              <a:gd name="T57" fmla="*/ 168 h 336"/>
              <a:gd name="T58" fmla="*/ 168 w 336"/>
              <a:gd name="T59" fmla="*/ 24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336">
                <a:moveTo>
                  <a:pt x="303" y="168"/>
                </a:moveTo>
                <a:cubicBezTo>
                  <a:pt x="303" y="147"/>
                  <a:pt x="316" y="130"/>
                  <a:pt x="336" y="119"/>
                </a:cubicBezTo>
                <a:cubicBezTo>
                  <a:pt x="332" y="107"/>
                  <a:pt x="328" y="96"/>
                  <a:pt x="322" y="86"/>
                </a:cubicBezTo>
                <a:cubicBezTo>
                  <a:pt x="300" y="91"/>
                  <a:pt x="283" y="83"/>
                  <a:pt x="268" y="68"/>
                </a:cubicBezTo>
                <a:cubicBezTo>
                  <a:pt x="253" y="53"/>
                  <a:pt x="248" y="36"/>
                  <a:pt x="254" y="14"/>
                </a:cubicBezTo>
                <a:cubicBezTo>
                  <a:pt x="244" y="8"/>
                  <a:pt x="232" y="3"/>
                  <a:pt x="221" y="0"/>
                </a:cubicBezTo>
                <a:cubicBezTo>
                  <a:pt x="209" y="19"/>
                  <a:pt x="189" y="32"/>
                  <a:pt x="168" y="32"/>
                </a:cubicBezTo>
                <a:cubicBezTo>
                  <a:pt x="147" y="32"/>
                  <a:pt x="126" y="19"/>
                  <a:pt x="115" y="0"/>
                </a:cubicBezTo>
                <a:cubicBezTo>
                  <a:pt x="103" y="3"/>
                  <a:pt x="92" y="8"/>
                  <a:pt x="81" y="14"/>
                </a:cubicBezTo>
                <a:cubicBezTo>
                  <a:pt x="87" y="36"/>
                  <a:pt x="83" y="53"/>
                  <a:pt x="68" y="68"/>
                </a:cubicBezTo>
                <a:cubicBezTo>
                  <a:pt x="53" y="83"/>
                  <a:pt x="35" y="91"/>
                  <a:pt x="14" y="86"/>
                </a:cubicBezTo>
                <a:cubicBezTo>
                  <a:pt x="8" y="96"/>
                  <a:pt x="3" y="107"/>
                  <a:pt x="0" y="119"/>
                </a:cubicBezTo>
                <a:cubicBezTo>
                  <a:pt x="19" y="130"/>
                  <a:pt x="32" y="147"/>
                  <a:pt x="32" y="168"/>
                </a:cubicBezTo>
                <a:cubicBezTo>
                  <a:pt x="32" y="189"/>
                  <a:pt x="19" y="209"/>
                  <a:pt x="0" y="221"/>
                </a:cubicBezTo>
                <a:cubicBezTo>
                  <a:pt x="3" y="232"/>
                  <a:pt x="8" y="244"/>
                  <a:pt x="14" y="254"/>
                </a:cubicBezTo>
                <a:cubicBezTo>
                  <a:pt x="35" y="248"/>
                  <a:pt x="53" y="253"/>
                  <a:pt x="68" y="268"/>
                </a:cubicBezTo>
                <a:cubicBezTo>
                  <a:pt x="83" y="283"/>
                  <a:pt x="87" y="300"/>
                  <a:pt x="81" y="322"/>
                </a:cubicBezTo>
                <a:cubicBezTo>
                  <a:pt x="92" y="328"/>
                  <a:pt x="103" y="332"/>
                  <a:pt x="115" y="336"/>
                </a:cubicBezTo>
                <a:cubicBezTo>
                  <a:pt x="126" y="316"/>
                  <a:pt x="147" y="304"/>
                  <a:pt x="168" y="304"/>
                </a:cubicBezTo>
                <a:cubicBezTo>
                  <a:pt x="189" y="304"/>
                  <a:pt x="209" y="316"/>
                  <a:pt x="221" y="336"/>
                </a:cubicBezTo>
                <a:cubicBezTo>
                  <a:pt x="232" y="332"/>
                  <a:pt x="244" y="328"/>
                  <a:pt x="254" y="322"/>
                </a:cubicBezTo>
                <a:cubicBezTo>
                  <a:pt x="248" y="300"/>
                  <a:pt x="253" y="283"/>
                  <a:pt x="268" y="268"/>
                </a:cubicBezTo>
                <a:cubicBezTo>
                  <a:pt x="283" y="253"/>
                  <a:pt x="300" y="244"/>
                  <a:pt x="322" y="250"/>
                </a:cubicBezTo>
                <a:cubicBezTo>
                  <a:pt x="328" y="240"/>
                  <a:pt x="332" y="228"/>
                  <a:pt x="336" y="217"/>
                </a:cubicBezTo>
                <a:cubicBezTo>
                  <a:pt x="316" y="205"/>
                  <a:pt x="303" y="189"/>
                  <a:pt x="303" y="168"/>
                </a:cubicBezTo>
                <a:close/>
                <a:moveTo>
                  <a:pt x="168" y="241"/>
                </a:moveTo>
                <a:cubicBezTo>
                  <a:pt x="127" y="241"/>
                  <a:pt x="95" y="208"/>
                  <a:pt x="95" y="168"/>
                </a:cubicBezTo>
                <a:cubicBezTo>
                  <a:pt x="95" y="128"/>
                  <a:pt x="127" y="95"/>
                  <a:pt x="168" y="95"/>
                </a:cubicBezTo>
                <a:cubicBezTo>
                  <a:pt x="208" y="95"/>
                  <a:pt x="241" y="128"/>
                  <a:pt x="241" y="168"/>
                </a:cubicBezTo>
                <a:cubicBezTo>
                  <a:pt x="241" y="208"/>
                  <a:pt x="208" y="241"/>
                  <a:pt x="168" y="24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1" name="Freeform 78"/>
          <p:cNvSpPr/>
          <p:nvPr/>
        </p:nvSpPr>
        <p:spPr bwMode="auto">
          <a:xfrm>
            <a:off x="3187726" y="1783996"/>
            <a:ext cx="229079" cy="274894"/>
          </a:xfrm>
          <a:custGeom>
            <a:avLst/>
            <a:gdLst>
              <a:gd name="T0" fmla="*/ 349 w 363"/>
              <a:gd name="T1" fmla="*/ 154 h 434"/>
              <a:gd name="T2" fmla="*/ 37 w 363"/>
              <a:gd name="T3" fmla="*/ 129 h 434"/>
              <a:gd name="T4" fmla="*/ 0 w 363"/>
              <a:gd name="T5" fmla="*/ 143 h 434"/>
              <a:gd name="T6" fmla="*/ 73 w 363"/>
              <a:gd name="T7" fmla="*/ 431 h 434"/>
              <a:gd name="T8" fmla="*/ 113 w 363"/>
              <a:gd name="T9" fmla="*/ 431 h 434"/>
              <a:gd name="T10" fmla="*/ 78 w 363"/>
              <a:gd name="T11" fmla="*/ 290 h 434"/>
              <a:gd name="T12" fmla="*/ 358 w 363"/>
              <a:gd name="T13" fmla="*/ 163 h 434"/>
              <a:gd name="T14" fmla="*/ 349 w 363"/>
              <a:gd name="T15" fmla="*/ 154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3" h="434">
                <a:moveTo>
                  <a:pt x="349" y="154"/>
                </a:moveTo>
                <a:cubicBezTo>
                  <a:pt x="121" y="246"/>
                  <a:pt x="214" y="0"/>
                  <a:pt x="37" y="129"/>
                </a:cubicBezTo>
                <a:cubicBezTo>
                  <a:pt x="0" y="143"/>
                  <a:pt x="0" y="143"/>
                  <a:pt x="0" y="143"/>
                </a:cubicBezTo>
                <a:cubicBezTo>
                  <a:pt x="73" y="431"/>
                  <a:pt x="73" y="431"/>
                  <a:pt x="73" y="431"/>
                </a:cubicBezTo>
                <a:cubicBezTo>
                  <a:pt x="113" y="431"/>
                  <a:pt x="113" y="431"/>
                  <a:pt x="113" y="431"/>
                </a:cubicBezTo>
                <a:cubicBezTo>
                  <a:pt x="78" y="290"/>
                  <a:pt x="78" y="290"/>
                  <a:pt x="78" y="290"/>
                </a:cubicBezTo>
                <a:cubicBezTo>
                  <a:pt x="235" y="157"/>
                  <a:pt x="172" y="434"/>
                  <a:pt x="358" y="163"/>
                </a:cubicBezTo>
                <a:cubicBezTo>
                  <a:pt x="363" y="156"/>
                  <a:pt x="357" y="152"/>
                  <a:pt x="349" y="15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2" name="Freeform 137"/>
          <p:cNvSpPr>
            <a:spLocks noEditPoints="1"/>
          </p:cNvSpPr>
          <p:nvPr/>
        </p:nvSpPr>
        <p:spPr bwMode="auto">
          <a:xfrm>
            <a:off x="4011441" y="1831435"/>
            <a:ext cx="253077" cy="226896"/>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3" name="Freeform 147"/>
          <p:cNvSpPr>
            <a:spLocks noEditPoints="1"/>
          </p:cNvSpPr>
          <p:nvPr/>
        </p:nvSpPr>
        <p:spPr bwMode="auto">
          <a:xfrm>
            <a:off x="3201005" y="2249743"/>
            <a:ext cx="200716" cy="226896"/>
          </a:xfrm>
          <a:custGeom>
            <a:avLst/>
            <a:gdLst>
              <a:gd name="T0" fmla="*/ 280 w 320"/>
              <a:gd name="T1" fmla="*/ 0 h 360"/>
              <a:gd name="T2" fmla="*/ 40 w 320"/>
              <a:gd name="T3" fmla="*/ 0 h 360"/>
              <a:gd name="T4" fmla="*/ 0 w 320"/>
              <a:gd name="T5" fmla="*/ 40 h 360"/>
              <a:gd name="T6" fmla="*/ 0 w 320"/>
              <a:gd name="T7" fmla="*/ 320 h 360"/>
              <a:gd name="T8" fmla="*/ 40 w 320"/>
              <a:gd name="T9" fmla="*/ 360 h 360"/>
              <a:gd name="T10" fmla="*/ 280 w 320"/>
              <a:gd name="T11" fmla="*/ 360 h 360"/>
              <a:gd name="T12" fmla="*/ 320 w 320"/>
              <a:gd name="T13" fmla="*/ 320 h 360"/>
              <a:gd name="T14" fmla="*/ 320 w 320"/>
              <a:gd name="T15" fmla="*/ 40 h 360"/>
              <a:gd name="T16" fmla="*/ 280 w 320"/>
              <a:gd name="T17" fmla="*/ 0 h 360"/>
              <a:gd name="T18" fmla="*/ 280 w 320"/>
              <a:gd name="T19" fmla="*/ 320 h 360"/>
              <a:gd name="T20" fmla="*/ 40 w 320"/>
              <a:gd name="T21" fmla="*/ 320 h 360"/>
              <a:gd name="T22" fmla="*/ 40 w 320"/>
              <a:gd name="T23" fmla="*/ 40 h 360"/>
              <a:gd name="T24" fmla="*/ 280 w 320"/>
              <a:gd name="T25" fmla="*/ 40 h 360"/>
              <a:gd name="T26" fmla="*/ 280 w 320"/>
              <a:gd name="T27" fmla="*/ 320 h 360"/>
              <a:gd name="T28" fmla="*/ 180 w 320"/>
              <a:gd name="T29" fmla="*/ 220 h 360"/>
              <a:gd name="T30" fmla="*/ 80 w 320"/>
              <a:gd name="T31" fmla="*/ 220 h 360"/>
              <a:gd name="T32" fmla="*/ 80 w 320"/>
              <a:gd name="T33" fmla="*/ 240 h 360"/>
              <a:gd name="T34" fmla="*/ 180 w 320"/>
              <a:gd name="T35" fmla="*/ 240 h 360"/>
              <a:gd name="T36" fmla="*/ 180 w 320"/>
              <a:gd name="T37" fmla="*/ 220 h 360"/>
              <a:gd name="T38" fmla="*/ 240 w 320"/>
              <a:gd name="T39" fmla="*/ 140 h 360"/>
              <a:gd name="T40" fmla="*/ 160 w 320"/>
              <a:gd name="T41" fmla="*/ 140 h 360"/>
              <a:gd name="T42" fmla="*/ 160 w 320"/>
              <a:gd name="T43" fmla="*/ 160 h 360"/>
              <a:gd name="T44" fmla="*/ 240 w 320"/>
              <a:gd name="T45" fmla="*/ 160 h 360"/>
              <a:gd name="T46" fmla="*/ 240 w 320"/>
              <a:gd name="T47" fmla="*/ 140 h 360"/>
              <a:gd name="T48" fmla="*/ 160 w 320"/>
              <a:gd name="T49" fmla="*/ 120 h 360"/>
              <a:gd name="T50" fmla="*/ 240 w 320"/>
              <a:gd name="T51" fmla="*/ 120 h 360"/>
              <a:gd name="T52" fmla="*/ 240 w 320"/>
              <a:gd name="T53" fmla="*/ 80 h 360"/>
              <a:gd name="T54" fmla="*/ 160 w 320"/>
              <a:gd name="T55" fmla="*/ 80 h 360"/>
              <a:gd name="T56" fmla="*/ 160 w 320"/>
              <a:gd name="T57" fmla="*/ 120 h 360"/>
              <a:gd name="T58" fmla="*/ 140 w 320"/>
              <a:gd name="T59" fmla="*/ 80 h 360"/>
              <a:gd name="T60" fmla="*/ 80 w 320"/>
              <a:gd name="T61" fmla="*/ 80 h 360"/>
              <a:gd name="T62" fmla="*/ 80 w 320"/>
              <a:gd name="T63" fmla="*/ 160 h 360"/>
              <a:gd name="T64" fmla="*/ 140 w 320"/>
              <a:gd name="T65" fmla="*/ 160 h 360"/>
              <a:gd name="T66" fmla="*/ 140 w 320"/>
              <a:gd name="T67" fmla="*/ 80 h 360"/>
              <a:gd name="T68" fmla="*/ 120 w 320"/>
              <a:gd name="T69" fmla="*/ 180 h 360"/>
              <a:gd name="T70" fmla="*/ 80 w 320"/>
              <a:gd name="T71" fmla="*/ 180 h 360"/>
              <a:gd name="T72" fmla="*/ 80 w 320"/>
              <a:gd name="T73" fmla="*/ 200 h 360"/>
              <a:gd name="T74" fmla="*/ 120 w 320"/>
              <a:gd name="T75" fmla="*/ 200 h 360"/>
              <a:gd name="T76" fmla="*/ 120 w 320"/>
              <a:gd name="T77" fmla="*/ 180 h 360"/>
              <a:gd name="T78" fmla="*/ 140 w 320"/>
              <a:gd name="T79" fmla="*/ 200 h 360"/>
              <a:gd name="T80" fmla="*/ 240 w 320"/>
              <a:gd name="T81" fmla="*/ 200 h 360"/>
              <a:gd name="T82" fmla="*/ 240 w 320"/>
              <a:gd name="T83" fmla="*/ 180 h 360"/>
              <a:gd name="T84" fmla="*/ 140 w 320"/>
              <a:gd name="T85" fmla="*/ 180 h 360"/>
              <a:gd name="T86" fmla="*/ 140 w 320"/>
              <a:gd name="T87" fmla="*/ 200 h 360"/>
              <a:gd name="T88" fmla="*/ 240 w 320"/>
              <a:gd name="T89" fmla="*/ 260 h 360"/>
              <a:gd name="T90" fmla="*/ 80 w 320"/>
              <a:gd name="T91" fmla="*/ 260 h 360"/>
              <a:gd name="T92" fmla="*/ 80 w 320"/>
              <a:gd name="T93" fmla="*/ 280 h 360"/>
              <a:gd name="T94" fmla="*/ 240 w 320"/>
              <a:gd name="T95" fmla="*/ 280 h 360"/>
              <a:gd name="T96" fmla="*/ 240 w 320"/>
              <a:gd name="T97" fmla="*/ 260 h 360"/>
              <a:gd name="T98" fmla="*/ 200 w 320"/>
              <a:gd name="T99" fmla="*/ 240 h 360"/>
              <a:gd name="T100" fmla="*/ 240 w 320"/>
              <a:gd name="T101" fmla="*/ 240 h 360"/>
              <a:gd name="T102" fmla="*/ 240 w 320"/>
              <a:gd name="T103" fmla="*/ 220 h 360"/>
              <a:gd name="T104" fmla="*/ 200 w 320"/>
              <a:gd name="T105" fmla="*/ 220 h 360"/>
              <a:gd name="T106" fmla="*/ 200 w 320"/>
              <a:gd name="T107"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60">
                <a:moveTo>
                  <a:pt x="280" y="0"/>
                </a:moveTo>
                <a:cubicBezTo>
                  <a:pt x="40" y="0"/>
                  <a:pt x="40" y="0"/>
                  <a:pt x="40" y="0"/>
                </a:cubicBezTo>
                <a:cubicBezTo>
                  <a:pt x="18" y="0"/>
                  <a:pt x="0" y="18"/>
                  <a:pt x="0" y="40"/>
                </a:cubicBezTo>
                <a:cubicBezTo>
                  <a:pt x="0" y="320"/>
                  <a:pt x="0" y="320"/>
                  <a:pt x="0" y="320"/>
                </a:cubicBezTo>
                <a:cubicBezTo>
                  <a:pt x="0" y="342"/>
                  <a:pt x="18" y="360"/>
                  <a:pt x="40" y="360"/>
                </a:cubicBezTo>
                <a:cubicBezTo>
                  <a:pt x="280" y="360"/>
                  <a:pt x="280" y="360"/>
                  <a:pt x="280" y="360"/>
                </a:cubicBezTo>
                <a:cubicBezTo>
                  <a:pt x="302" y="360"/>
                  <a:pt x="320" y="342"/>
                  <a:pt x="320" y="320"/>
                </a:cubicBezTo>
                <a:cubicBezTo>
                  <a:pt x="320" y="40"/>
                  <a:pt x="320" y="40"/>
                  <a:pt x="320" y="40"/>
                </a:cubicBezTo>
                <a:cubicBezTo>
                  <a:pt x="320" y="18"/>
                  <a:pt x="302" y="0"/>
                  <a:pt x="280" y="0"/>
                </a:cubicBezTo>
                <a:close/>
                <a:moveTo>
                  <a:pt x="280" y="320"/>
                </a:moveTo>
                <a:cubicBezTo>
                  <a:pt x="40" y="320"/>
                  <a:pt x="40" y="320"/>
                  <a:pt x="40" y="320"/>
                </a:cubicBezTo>
                <a:cubicBezTo>
                  <a:pt x="40" y="40"/>
                  <a:pt x="40" y="40"/>
                  <a:pt x="40" y="40"/>
                </a:cubicBezTo>
                <a:cubicBezTo>
                  <a:pt x="280" y="40"/>
                  <a:pt x="280" y="40"/>
                  <a:pt x="280" y="40"/>
                </a:cubicBezTo>
                <a:lnTo>
                  <a:pt x="280" y="320"/>
                </a:lnTo>
                <a:close/>
                <a:moveTo>
                  <a:pt x="180" y="220"/>
                </a:moveTo>
                <a:cubicBezTo>
                  <a:pt x="80" y="220"/>
                  <a:pt x="80" y="220"/>
                  <a:pt x="80" y="220"/>
                </a:cubicBezTo>
                <a:cubicBezTo>
                  <a:pt x="80" y="240"/>
                  <a:pt x="80" y="240"/>
                  <a:pt x="80" y="240"/>
                </a:cubicBezTo>
                <a:cubicBezTo>
                  <a:pt x="180" y="240"/>
                  <a:pt x="180" y="240"/>
                  <a:pt x="180" y="240"/>
                </a:cubicBezTo>
                <a:lnTo>
                  <a:pt x="180" y="220"/>
                </a:lnTo>
                <a:close/>
                <a:moveTo>
                  <a:pt x="240" y="140"/>
                </a:moveTo>
                <a:cubicBezTo>
                  <a:pt x="160" y="140"/>
                  <a:pt x="160" y="140"/>
                  <a:pt x="160" y="140"/>
                </a:cubicBezTo>
                <a:cubicBezTo>
                  <a:pt x="160" y="160"/>
                  <a:pt x="160" y="160"/>
                  <a:pt x="160" y="160"/>
                </a:cubicBezTo>
                <a:cubicBezTo>
                  <a:pt x="240" y="160"/>
                  <a:pt x="240" y="160"/>
                  <a:pt x="240" y="160"/>
                </a:cubicBezTo>
                <a:lnTo>
                  <a:pt x="240" y="140"/>
                </a:lnTo>
                <a:close/>
                <a:moveTo>
                  <a:pt x="160" y="120"/>
                </a:moveTo>
                <a:cubicBezTo>
                  <a:pt x="240" y="120"/>
                  <a:pt x="240" y="120"/>
                  <a:pt x="240" y="120"/>
                </a:cubicBezTo>
                <a:cubicBezTo>
                  <a:pt x="240" y="80"/>
                  <a:pt x="240" y="80"/>
                  <a:pt x="240" y="80"/>
                </a:cubicBezTo>
                <a:cubicBezTo>
                  <a:pt x="160" y="80"/>
                  <a:pt x="160" y="80"/>
                  <a:pt x="160" y="80"/>
                </a:cubicBezTo>
                <a:lnTo>
                  <a:pt x="160" y="120"/>
                </a:lnTo>
                <a:close/>
                <a:moveTo>
                  <a:pt x="140" y="80"/>
                </a:moveTo>
                <a:cubicBezTo>
                  <a:pt x="80" y="80"/>
                  <a:pt x="80" y="80"/>
                  <a:pt x="80" y="80"/>
                </a:cubicBezTo>
                <a:cubicBezTo>
                  <a:pt x="80" y="160"/>
                  <a:pt x="80" y="160"/>
                  <a:pt x="80" y="160"/>
                </a:cubicBezTo>
                <a:cubicBezTo>
                  <a:pt x="140" y="160"/>
                  <a:pt x="140" y="160"/>
                  <a:pt x="140" y="160"/>
                </a:cubicBezTo>
                <a:lnTo>
                  <a:pt x="140" y="80"/>
                </a:lnTo>
                <a:close/>
                <a:moveTo>
                  <a:pt x="120" y="180"/>
                </a:moveTo>
                <a:cubicBezTo>
                  <a:pt x="80" y="180"/>
                  <a:pt x="80" y="180"/>
                  <a:pt x="80" y="180"/>
                </a:cubicBezTo>
                <a:cubicBezTo>
                  <a:pt x="80" y="200"/>
                  <a:pt x="80" y="200"/>
                  <a:pt x="80" y="200"/>
                </a:cubicBezTo>
                <a:cubicBezTo>
                  <a:pt x="120" y="200"/>
                  <a:pt x="120" y="200"/>
                  <a:pt x="120" y="200"/>
                </a:cubicBezTo>
                <a:lnTo>
                  <a:pt x="120" y="180"/>
                </a:lnTo>
                <a:close/>
                <a:moveTo>
                  <a:pt x="140" y="200"/>
                </a:moveTo>
                <a:cubicBezTo>
                  <a:pt x="240" y="200"/>
                  <a:pt x="240" y="200"/>
                  <a:pt x="240" y="200"/>
                </a:cubicBezTo>
                <a:cubicBezTo>
                  <a:pt x="240" y="180"/>
                  <a:pt x="240" y="180"/>
                  <a:pt x="240" y="180"/>
                </a:cubicBezTo>
                <a:cubicBezTo>
                  <a:pt x="140" y="180"/>
                  <a:pt x="140" y="180"/>
                  <a:pt x="140" y="180"/>
                </a:cubicBezTo>
                <a:lnTo>
                  <a:pt x="140" y="200"/>
                </a:lnTo>
                <a:close/>
                <a:moveTo>
                  <a:pt x="240" y="260"/>
                </a:moveTo>
                <a:cubicBezTo>
                  <a:pt x="80" y="260"/>
                  <a:pt x="80" y="260"/>
                  <a:pt x="80" y="260"/>
                </a:cubicBezTo>
                <a:cubicBezTo>
                  <a:pt x="80" y="280"/>
                  <a:pt x="80" y="280"/>
                  <a:pt x="80" y="280"/>
                </a:cubicBezTo>
                <a:cubicBezTo>
                  <a:pt x="240" y="280"/>
                  <a:pt x="240" y="280"/>
                  <a:pt x="240" y="280"/>
                </a:cubicBezTo>
                <a:lnTo>
                  <a:pt x="240" y="260"/>
                </a:lnTo>
                <a:close/>
                <a:moveTo>
                  <a:pt x="200" y="240"/>
                </a:moveTo>
                <a:cubicBezTo>
                  <a:pt x="240" y="240"/>
                  <a:pt x="240" y="240"/>
                  <a:pt x="240" y="240"/>
                </a:cubicBezTo>
                <a:cubicBezTo>
                  <a:pt x="240" y="220"/>
                  <a:pt x="240" y="220"/>
                  <a:pt x="240" y="220"/>
                </a:cubicBezTo>
                <a:cubicBezTo>
                  <a:pt x="200" y="220"/>
                  <a:pt x="200" y="220"/>
                  <a:pt x="200" y="220"/>
                </a:cubicBezTo>
                <a:lnTo>
                  <a:pt x="200" y="24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4" name="Freeform 100"/>
          <p:cNvSpPr>
            <a:spLocks noEditPoints="1"/>
          </p:cNvSpPr>
          <p:nvPr/>
        </p:nvSpPr>
        <p:spPr bwMode="auto">
          <a:xfrm>
            <a:off x="5665486" y="2231696"/>
            <a:ext cx="253077" cy="202898"/>
          </a:xfrm>
          <a:custGeom>
            <a:avLst/>
            <a:gdLst>
              <a:gd name="T0" fmla="*/ 360 w 400"/>
              <a:gd name="T1" fmla="*/ 0 h 320"/>
              <a:gd name="T2" fmla="*/ 40 w 400"/>
              <a:gd name="T3" fmla="*/ 0 h 320"/>
              <a:gd name="T4" fmla="*/ 0 w 400"/>
              <a:gd name="T5" fmla="*/ 40 h 320"/>
              <a:gd name="T6" fmla="*/ 0 w 400"/>
              <a:gd name="T7" fmla="*/ 280 h 320"/>
              <a:gd name="T8" fmla="*/ 40 w 400"/>
              <a:gd name="T9" fmla="*/ 320 h 320"/>
              <a:gd name="T10" fmla="*/ 360 w 400"/>
              <a:gd name="T11" fmla="*/ 320 h 320"/>
              <a:gd name="T12" fmla="*/ 400 w 400"/>
              <a:gd name="T13" fmla="*/ 280 h 320"/>
              <a:gd name="T14" fmla="*/ 400 w 400"/>
              <a:gd name="T15" fmla="*/ 40 h 320"/>
              <a:gd name="T16" fmla="*/ 360 w 400"/>
              <a:gd name="T17" fmla="*/ 0 h 320"/>
              <a:gd name="T18" fmla="*/ 92 w 400"/>
              <a:gd name="T19" fmla="*/ 37 h 320"/>
              <a:gd name="T20" fmla="*/ 107 w 400"/>
              <a:gd name="T21" fmla="*/ 52 h 320"/>
              <a:gd name="T22" fmla="*/ 92 w 400"/>
              <a:gd name="T23" fmla="*/ 66 h 320"/>
              <a:gd name="T24" fmla="*/ 77 w 400"/>
              <a:gd name="T25" fmla="*/ 52 h 320"/>
              <a:gd name="T26" fmla="*/ 92 w 400"/>
              <a:gd name="T27" fmla="*/ 37 h 320"/>
              <a:gd name="T28" fmla="*/ 37 w 400"/>
              <a:gd name="T29" fmla="*/ 52 h 320"/>
              <a:gd name="T30" fmla="*/ 52 w 400"/>
              <a:gd name="T31" fmla="*/ 37 h 320"/>
              <a:gd name="T32" fmla="*/ 67 w 400"/>
              <a:gd name="T33" fmla="*/ 52 h 320"/>
              <a:gd name="T34" fmla="*/ 52 w 400"/>
              <a:gd name="T35" fmla="*/ 66 h 320"/>
              <a:gd name="T36" fmla="*/ 37 w 400"/>
              <a:gd name="T37" fmla="*/ 52 h 320"/>
              <a:gd name="T38" fmla="*/ 360 w 400"/>
              <a:gd name="T39" fmla="*/ 280 h 320"/>
              <a:gd name="T40" fmla="*/ 39 w 400"/>
              <a:gd name="T41" fmla="*/ 280 h 320"/>
              <a:gd name="T42" fmla="*/ 39 w 400"/>
              <a:gd name="T43" fmla="*/ 96 h 320"/>
              <a:gd name="T44" fmla="*/ 360 w 400"/>
              <a:gd name="T45" fmla="*/ 96 h 320"/>
              <a:gd name="T46" fmla="*/ 360 w 400"/>
              <a:gd name="T47" fmla="*/ 280 h 320"/>
              <a:gd name="T48" fmla="*/ 360 w 400"/>
              <a:gd name="T49" fmla="*/ 64 h 320"/>
              <a:gd name="T50" fmla="*/ 120 w 400"/>
              <a:gd name="T51" fmla="*/ 64 h 320"/>
              <a:gd name="T52" fmla="*/ 120 w 400"/>
              <a:gd name="T53" fmla="*/ 40 h 320"/>
              <a:gd name="T54" fmla="*/ 360 w 400"/>
              <a:gd name="T55" fmla="*/ 40 h 320"/>
              <a:gd name="T56" fmla="*/ 360 w 400"/>
              <a:gd name="T57"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320">
                <a:moveTo>
                  <a:pt x="360" y="0"/>
                </a:moveTo>
                <a:cubicBezTo>
                  <a:pt x="40" y="0"/>
                  <a:pt x="40" y="0"/>
                  <a:pt x="40" y="0"/>
                </a:cubicBezTo>
                <a:cubicBezTo>
                  <a:pt x="18" y="0"/>
                  <a:pt x="0" y="18"/>
                  <a:pt x="0" y="4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40"/>
                  <a:pt x="400" y="40"/>
                  <a:pt x="400" y="40"/>
                </a:cubicBezTo>
                <a:cubicBezTo>
                  <a:pt x="400" y="18"/>
                  <a:pt x="382" y="0"/>
                  <a:pt x="360" y="0"/>
                </a:cubicBezTo>
                <a:close/>
                <a:moveTo>
                  <a:pt x="92" y="37"/>
                </a:moveTo>
                <a:cubicBezTo>
                  <a:pt x="100" y="37"/>
                  <a:pt x="107" y="44"/>
                  <a:pt x="107" y="52"/>
                </a:cubicBezTo>
                <a:cubicBezTo>
                  <a:pt x="107" y="60"/>
                  <a:pt x="100" y="66"/>
                  <a:pt x="92" y="66"/>
                </a:cubicBezTo>
                <a:cubicBezTo>
                  <a:pt x="83" y="66"/>
                  <a:pt x="77" y="60"/>
                  <a:pt x="77" y="52"/>
                </a:cubicBezTo>
                <a:cubicBezTo>
                  <a:pt x="77" y="44"/>
                  <a:pt x="83" y="37"/>
                  <a:pt x="92" y="37"/>
                </a:cubicBezTo>
                <a:close/>
                <a:moveTo>
                  <a:pt x="37" y="52"/>
                </a:moveTo>
                <a:cubicBezTo>
                  <a:pt x="37" y="44"/>
                  <a:pt x="43" y="37"/>
                  <a:pt x="52" y="37"/>
                </a:cubicBezTo>
                <a:cubicBezTo>
                  <a:pt x="60" y="37"/>
                  <a:pt x="67" y="44"/>
                  <a:pt x="67" y="52"/>
                </a:cubicBezTo>
                <a:cubicBezTo>
                  <a:pt x="67" y="60"/>
                  <a:pt x="60" y="66"/>
                  <a:pt x="52" y="66"/>
                </a:cubicBezTo>
                <a:cubicBezTo>
                  <a:pt x="43" y="66"/>
                  <a:pt x="37" y="60"/>
                  <a:pt x="37" y="52"/>
                </a:cubicBezTo>
                <a:close/>
                <a:moveTo>
                  <a:pt x="360" y="280"/>
                </a:moveTo>
                <a:cubicBezTo>
                  <a:pt x="39" y="280"/>
                  <a:pt x="39" y="280"/>
                  <a:pt x="39" y="280"/>
                </a:cubicBezTo>
                <a:cubicBezTo>
                  <a:pt x="39" y="96"/>
                  <a:pt x="39" y="96"/>
                  <a:pt x="39" y="96"/>
                </a:cubicBezTo>
                <a:cubicBezTo>
                  <a:pt x="360" y="96"/>
                  <a:pt x="360" y="96"/>
                  <a:pt x="360" y="96"/>
                </a:cubicBezTo>
                <a:lnTo>
                  <a:pt x="360" y="280"/>
                </a:lnTo>
                <a:close/>
                <a:moveTo>
                  <a:pt x="360" y="64"/>
                </a:moveTo>
                <a:cubicBezTo>
                  <a:pt x="120" y="64"/>
                  <a:pt x="120" y="64"/>
                  <a:pt x="120" y="64"/>
                </a:cubicBezTo>
                <a:cubicBezTo>
                  <a:pt x="120" y="40"/>
                  <a:pt x="120" y="40"/>
                  <a:pt x="120" y="40"/>
                </a:cubicBezTo>
                <a:cubicBezTo>
                  <a:pt x="360" y="40"/>
                  <a:pt x="360" y="40"/>
                  <a:pt x="360" y="40"/>
                </a:cubicBezTo>
                <a:lnTo>
                  <a:pt x="360" y="6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5" name="Freeform 101"/>
          <p:cNvSpPr>
            <a:spLocks noEditPoints="1"/>
          </p:cNvSpPr>
          <p:nvPr/>
        </p:nvSpPr>
        <p:spPr bwMode="auto">
          <a:xfrm>
            <a:off x="6083794" y="2218604"/>
            <a:ext cx="253077" cy="229079"/>
          </a:xfrm>
          <a:custGeom>
            <a:avLst/>
            <a:gdLst>
              <a:gd name="T0" fmla="*/ 360 w 400"/>
              <a:gd name="T1" fmla="*/ 0 h 360"/>
              <a:gd name="T2" fmla="*/ 40 w 400"/>
              <a:gd name="T3" fmla="*/ 0 h 360"/>
              <a:gd name="T4" fmla="*/ 0 w 400"/>
              <a:gd name="T5" fmla="*/ 40 h 360"/>
              <a:gd name="T6" fmla="*/ 0 w 400"/>
              <a:gd name="T7" fmla="*/ 280 h 360"/>
              <a:gd name="T8" fmla="*/ 40 w 400"/>
              <a:gd name="T9" fmla="*/ 319 h 360"/>
              <a:gd name="T10" fmla="*/ 119 w 400"/>
              <a:gd name="T11" fmla="*/ 319 h 360"/>
              <a:gd name="T12" fmla="*/ 119 w 400"/>
              <a:gd name="T13" fmla="*/ 280 h 360"/>
              <a:gd name="T14" fmla="*/ 39 w 400"/>
              <a:gd name="T15" fmla="*/ 280 h 360"/>
              <a:gd name="T16" fmla="*/ 39 w 400"/>
              <a:gd name="T17" fmla="*/ 96 h 360"/>
              <a:gd name="T18" fmla="*/ 360 w 400"/>
              <a:gd name="T19" fmla="*/ 96 h 360"/>
              <a:gd name="T20" fmla="*/ 360 w 400"/>
              <a:gd name="T21" fmla="*/ 280 h 360"/>
              <a:gd name="T22" fmla="*/ 280 w 400"/>
              <a:gd name="T23" fmla="*/ 280 h 360"/>
              <a:gd name="T24" fmla="*/ 280 w 400"/>
              <a:gd name="T25" fmla="*/ 319 h 360"/>
              <a:gd name="T26" fmla="*/ 360 w 400"/>
              <a:gd name="T27" fmla="*/ 319 h 360"/>
              <a:gd name="T28" fmla="*/ 400 w 400"/>
              <a:gd name="T29" fmla="*/ 280 h 360"/>
              <a:gd name="T30" fmla="*/ 400 w 400"/>
              <a:gd name="T31" fmla="*/ 40 h 360"/>
              <a:gd name="T32" fmla="*/ 360 w 400"/>
              <a:gd name="T33" fmla="*/ 0 h 360"/>
              <a:gd name="T34" fmla="*/ 52 w 400"/>
              <a:gd name="T35" fmla="*/ 66 h 360"/>
              <a:gd name="T36" fmla="*/ 37 w 400"/>
              <a:gd name="T37" fmla="*/ 52 h 360"/>
              <a:gd name="T38" fmla="*/ 52 w 400"/>
              <a:gd name="T39" fmla="*/ 37 h 360"/>
              <a:gd name="T40" fmla="*/ 67 w 400"/>
              <a:gd name="T41" fmla="*/ 52 h 360"/>
              <a:gd name="T42" fmla="*/ 52 w 400"/>
              <a:gd name="T43" fmla="*/ 66 h 360"/>
              <a:gd name="T44" fmla="*/ 92 w 400"/>
              <a:gd name="T45" fmla="*/ 66 h 360"/>
              <a:gd name="T46" fmla="*/ 77 w 400"/>
              <a:gd name="T47" fmla="*/ 52 h 360"/>
              <a:gd name="T48" fmla="*/ 92 w 400"/>
              <a:gd name="T49" fmla="*/ 37 h 360"/>
              <a:gd name="T50" fmla="*/ 107 w 400"/>
              <a:gd name="T51" fmla="*/ 52 h 360"/>
              <a:gd name="T52" fmla="*/ 92 w 400"/>
              <a:gd name="T53" fmla="*/ 66 h 360"/>
              <a:gd name="T54" fmla="*/ 360 w 400"/>
              <a:gd name="T55" fmla="*/ 64 h 360"/>
              <a:gd name="T56" fmla="*/ 119 w 400"/>
              <a:gd name="T57" fmla="*/ 64 h 360"/>
              <a:gd name="T58" fmla="*/ 119 w 400"/>
              <a:gd name="T59" fmla="*/ 39 h 360"/>
              <a:gd name="T60" fmla="*/ 360 w 400"/>
              <a:gd name="T61" fmla="*/ 39 h 360"/>
              <a:gd name="T62" fmla="*/ 360 w 400"/>
              <a:gd name="T63" fmla="*/ 64 h 360"/>
              <a:gd name="T64" fmla="*/ 199 w 400"/>
              <a:gd name="T65" fmla="*/ 143 h 360"/>
              <a:gd name="T66" fmla="*/ 102 w 400"/>
              <a:gd name="T67" fmla="*/ 240 h 360"/>
              <a:gd name="T68" fmla="*/ 162 w 400"/>
              <a:gd name="T69" fmla="*/ 240 h 360"/>
              <a:gd name="T70" fmla="*/ 162 w 400"/>
              <a:gd name="T71" fmla="*/ 360 h 360"/>
              <a:gd name="T72" fmla="*/ 236 w 400"/>
              <a:gd name="T73" fmla="*/ 360 h 360"/>
              <a:gd name="T74" fmla="*/ 236 w 400"/>
              <a:gd name="T75" fmla="*/ 240 h 360"/>
              <a:gd name="T76" fmla="*/ 296 w 400"/>
              <a:gd name="T77" fmla="*/ 240 h 360"/>
              <a:gd name="T78" fmla="*/ 199 w 400"/>
              <a:gd name="T79" fmla="*/ 14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60">
                <a:moveTo>
                  <a:pt x="360" y="0"/>
                </a:moveTo>
                <a:cubicBezTo>
                  <a:pt x="40" y="0"/>
                  <a:pt x="40" y="0"/>
                  <a:pt x="40" y="0"/>
                </a:cubicBezTo>
                <a:cubicBezTo>
                  <a:pt x="18" y="0"/>
                  <a:pt x="0" y="18"/>
                  <a:pt x="0" y="40"/>
                </a:cubicBezTo>
                <a:cubicBezTo>
                  <a:pt x="0" y="280"/>
                  <a:pt x="0" y="280"/>
                  <a:pt x="0" y="280"/>
                </a:cubicBezTo>
                <a:cubicBezTo>
                  <a:pt x="0" y="302"/>
                  <a:pt x="18" y="319"/>
                  <a:pt x="40" y="319"/>
                </a:cubicBezTo>
                <a:cubicBezTo>
                  <a:pt x="119" y="319"/>
                  <a:pt x="119" y="319"/>
                  <a:pt x="119" y="319"/>
                </a:cubicBezTo>
                <a:cubicBezTo>
                  <a:pt x="119" y="280"/>
                  <a:pt x="119" y="280"/>
                  <a:pt x="119" y="280"/>
                </a:cubicBezTo>
                <a:cubicBezTo>
                  <a:pt x="39" y="280"/>
                  <a:pt x="39" y="280"/>
                  <a:pt x="39" y="280"/>
                </a:cubicBezTo>
                <a:cubicBezTo>
                  <a:pt x="39" y="96"/>
                  <a:pt x="39" y="96"/>
                  <a:pt x="39" y="96"/>
                </a:cubicBezTo>
                <a:cubicBezTo>
                  <a:pt x="360" y="96"/>
                  <a:pt x="360" y="96"/>
                  <a:pt x="360" y="96"/>
                </a:cubicBezTo>
                <a:cubicBezTo>
                  <a:pt x="360" y="280"/>
                  <a:pt x="360" y="280"/>
                  <a:pt x="360" y="280"/>
                </a:cubicBezTo>
                <a:cubicBezTo>
                  <a:pt x="280" y="280"/>
                  <a:pt x="280" y="280"/>
                  <a:pt x="280" y="280"/>
                </a:cubicBezTo>
                <a:cubicBezTo>
                  <a:pt x="280" y="319"/>
                  <a:pt x="280" y="319"/>
                  <a:pt x="280" y="319"/>
                </a:cubicBezTo>
                <a:cubicBezTo>
                  <a:pt x="360" y="319"/>
                  <a:pt x="360" y="319"/>
                  <a:pt x="360" y="319"/>
                </a:cubicBezTo>
                <a:cubicBezTo>
                  <a:pt x="382" y="319"/>
                  <a:pt x="400" y="302"/>
                  <a:pt x="400" y="280"/>
                </a:cubicBezTo>
                <a:cubicBezTo>
                  <a:pt x="400" y="40"/>
                  <a:pt x="400" y="40"/>
                  <a:pt x="400" y="40"/>
                </a:cubicBezTo>
                <a:cubicBezTo>
                  <a:pt x="400" y="18"/>
                  <a:pt x="382" y="0"/>
                  <a:pt x="360" y="0"/>
                </a:cubicBezTo>
                <a:close/>
                <a:moveTo>
                  <a:pt x="52" y="66"/>
                </a:moveTo>
                <a:cubicBezTo>
                  <a:pt x="43" y="66"/>
                  <a:pt x="37" y="60"/>
                  <a:pt x="37" y="52"/>
                </a:cubicBezTo>
                <a:cubicBezTo>
                  <a:pt x="37" y="44"/>
                  <a:pt x="43" y="37"/>
                  <a:pt x="52" y="37"/>
                </a:cubicBezTo>
                <a:cubicBezTo>
                  <a:pt x="60" y="37"/>
                  <a:pt x="67" y="44"/>
                  <a:pt x="67" y="52"/>
                </a:cubicBezTo>
                <a:cubicBezTo>
                  <a:pt x="67" y="60"/>
                  <a:pt x="60" y="66"/>
                  <a:pt x="52" y="66"/>
                </a:cubicBezTo>
                <a:close/>
                <a:moveTo>
                  <a:pt x="92" y="66"/>
                </a:moveTo>
                <a:cubicBezTo>
                  <a:pt x="83" y="66"/>
                  <a:pt x="77" y="60"/>
                  <a:pt x="77" y="52"/>
                </a:cubicBezTo>
                <a:cubicBezTo>
                  <a:pt x="77" y="44"/>
                  <a:pt x="83" y="37"/>
                  <a:pt x="92" y="37"/>
                </a:cubicBezTo>
                <a:cubicBezTo>
                  <a:pt x="100" y="37"/>
                  <a:pt x="107" y="44"/>
                  <a:pt x="107" y="52"/>
                </a:cubicBezTo>
                <a:cubicBezTo>
                  <a:pt x="107" y="60"/>
                  <a:pt x="100" y="66"/>
                  <a:pt x="92" y="66"/>
                </a:cubicBezTo>
                <a:close/>
                <a:moveTo>
                  <a:pt x="360" y="64"/>
                </a:moveTo>
                <a:cubicBezTo>
                  <a:pt x="119" y="64"/>
                  <a:pt x="119" y="64"/>
                  <a:pt x="119" y="64"/>
                </a:cubicBezTo>
                <a:cubicBezTo>
                  <a:pt x="119" y="39"/>
                  <a:pt x="119" y="39"/>
                  <a:pt x="119" y="39"/>
                </a:cubicBezTo>
                <a:cubicBezTo>
                  <a:pt x="360" y="39"/>
                  <a:pt x="360" y="39"/>
                  <a:pt x="360" y="39"/>
                </a:cubicBezTo>
                <a:lnTo>
                  <a:pt x="360" y="64"/>
                </a:lnTo>
                <a:close/>
                <a:moveTo>
                  <a:pt x="199" y="143"/>
                </a:moveTo>
                <a:cubicBezTo>
                  <a:pt x="102" y="240"/>
                  <a:pt x="102" y="240"/>
                  <a:pt x="102" y="240"/>
                </a:cubicBezTo>
                <a:cubicBezTo>
                  <a:pt x="162" y="240"/>
                  <a:pt x="162" y="240"/>
                  <a:pt x="162" y="240"/>
                </a:cubicBezTo>
                <a:cubicBezTo>
                  <a:pt x="162" y="360"/>
                  <a:pt x="162" y="360"/>
                  <a:pt x="162" y="360"/>
                </a:cubicBezTo>
                <a:cubicBezTo>
                  <a:pt x="236" y="360"/>
                  <a:pt x="236" y="360"/>
                  <a:pt x="236" y="360"/>
                </a:cubicBezTo>
                <a:cubicBezTo>
                  <a:pt x="236" y="240"/>
                  <a:pt x="236" y="240"/>
                  <a:pt x="236" y="240"/>
                </a:cubicBezTo>
                <a:cubicBezTo>
                  <a:pt x="296" y="240"/>
                  <a:pt x="296" y="240"/>
                  <a:pt x="296" y="240"/>
                </a:cubicBezTo>
                <a:lnTo>
                  <a:pt x="199" y="14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6" name="Freeform 106"/>
          <p:cNvSpPr>
            <a:spLocks noEditPoints="1"/>
          </p:cNvSpPr>
          <p:nvPr/>
        </p:nvSpPr>
        <p:spPr bwMode="auto">
          <a:xfrm>
            <a:off x="6511020" y="1798115"/>
            <a:ext cx="233441" cy="233441"/>
          </a:xfrm>
          <a:custGeom>
            <a:avLst/>
            <a:gdLst>
              <a:gd name="T0" fmla="*/ 89 w 368"/>
              <a:gd name="T1" fmla="*/ 122 h 368"/>
              <a:gd name="T2" fmla="*/ 101 w 368"/>
              <a:gd name="T3" fmla="*/ 124 h 368"/>
              <a:gd name="T4" fmla="*/ 146 w 368"/>
              <a:gd name="T5" fmla="*/ 82 h 368"/>
              <a:gd name="T6" fmla="*/ 145 w 368"/>
              <a:gd name="T7" fmla="*/ 73 h 368"/>
              <a:gd name="T8" fmla="*/ 147 w 368"/>
              <a:gd name="T9" fmla="*/ 60 h 368"/>
              <a:gd name="T10" fmla="*/ 87 w 368"/>
              <a:gd name="T11" fmla="*/ 27 h 368"/>
              <a:gd name="T12" fmla="*/ 36 w 368"/>
              <a:gd name="T13" fmla="*/ 75 h 368"/>
              <a:gd name="T14" fmla="*/ 72 w 368"/>
              <a:gd name="T15" fmla="*/ 126 h 368"/>
              <a:gd name="T16" fmla="*/ 89 w 368"/>
              <a:gd name="T17" fmla="*/ 122 h 368"/>
              <a:gd name="T18" fmla="*/ 50 w 368"/>
              <a:gd name="T19" fmla="*/ 161 h 368"/>
              <a:gd name="T20" fmla="*/ 53 w 368"/>
              <a:gd name="T21" fmla="*/ 146 h 368"/>
              <a:gd name="T22" fmla="*/ 19 w 368"/>
              <a:gd name="T23" fmla="*/ 101 h 368"/>
              <a:gd name="T24" fmla="*/ 0 w 368"/>
              <a:gd name="T25" fmla="*/ 184 h 368"/>
              <a:gd name="T26" fmla="*/ 26 w 368"/>
              <a:gd name="T27" fmla="*/ 278 h 368"/>
              <a:gd name="T28" fmla="*/ 58 w 368"/>
              <a:gd name="T29" fmla="*/ 185 h 368"/>
              <a:gd name="T30" fmla="*/ 50 w 368"/>
              <a:gd name="T31" fmla="*/ 161 h 368"/>
              <a:gd name="T32" fmla="*/ 184 w 368"/>
              <a:gd name="T33" fmla="*/ 34 h 368"/>
              <a:gd name="T34" fmla="*/ 211 w 368"/>
              <a:gd name="T35" fmla="*/ 44 h 368"/>
              <a:gd name="T36" fmla="*/ 275 w 368"/>
              <a:gd name="T37" fmla="*/ 24 h 368"/>
              <a:gd name="T38" fmla="*/ 184 w 368"/>
              <a:gd name="T39" fmla="*/ 0 h 368"/>
              <a:gd name="T40" fmla="*/ 119 w 368"/>
              <a:gd name="T41" fmla="*/ 12 h 368"/>
              <a:gd name="T42" fmla="*/ 165 w 368"/>
              <a:gd name="T43" fmla="*/ 39 h 368"/>
              <a:gd name="T44" fmla="*/ 184 w 368"/>
              <a:gd name="T45" fmla="*/ 34 h 368"/>
              <a:gd name="T46" fmla="*/ 243 w 368"/>
              <a:gd name="T47" fmla="*/ 218 h 368"/>
              <a:gd name="T48" fmla="*/ 253 w 368"/>
              <a:gd name="T49" fmla="*/ 205 h 368"/>
              <a:gd name="T50" fmla="*/ 200 w 368"/>
              <a:gd name="T51" fmla="*/ 109 h 368"/>
              <a:gd name="T52" fmla="*/ 184 w 368"/>
              <a:gd name="T53" fmla="*/ 112 h 368"/>
              <a:gd name="T54" fmla="*/ 162 w 368"/>
              <a:gd name="T55" fmla="*/ 105 h 368"/>
              <a:gd name="T56" fmla="*/ 122 w 368"/>
              <a:gd name="T57" fmla="*/ 141 h 368"/>
              <a:gd name="T58" fmla="*/ 128 w 368"/>
              <a:gd name="T59" fmla="*/ 161 h 368"/>
              <a:gd name="T60" fmla="*/ 127 w 368"/>
              <a:gd name="T61" fmla="*/ 173 h 368"/>
              <a:gd name="T62" fmla="*/ 243 w 368"/>
              <a:gd name="T63" fmla="*/ 218 h 368"/>
              <a:gd name="T64" fmla="*/ 294 w 368"/>
              <a:gd name="T65" fmla="*/ 271 h 368"/>
              <a:gd name="T66" fmla="*/ 295 w 368"/>
              <a:gd name="T67" fmla="*/ 293 h 368"/>
              <a:gd name="T68" fmla="*/ 292 w 368"/>
              <a:gd name="T69" fmla="*/ 333 h 368"/>
              <a:gd name="T70" fmla="*/ 359 w 368"/>
              <a:gd name="T71" fmla="*/ 240 h 368"/>
              <a:gd name="T72" fmla="*/ 315 w 368"/>
              <a:gd name="T73" fmla="*/ 247 h 368"/>
              <a:gd name="T74" fmla="*/ 294 w 368"/>
              <a:gd name="T75" fmla="*/ 271 h 368"/>
              <a:gd name="T76" fmla="*/ 234 w 368"/>
              <a:gd name="T77" fmla="*/ 244 h 368"/>
              <a:gd name="T78" fmla="*/ 110 w 368"/>
              <a:gd name="T79" fmla="*/ 195 h 368"/>
              <a:gd name="T80" fmla="*/ 89 w 368"/>
              <a:gd name="T81" fmla="*/ 200 h 368"/>
              <a:gd name="T82" fmla="*/ 81 w 368"/>
              <a:gd name="T83" fmla="*/ 200 h 368"/>
              <a:gd name="T84" fmla="*/ 49 w 368"/>
              <a:gd name="T85" fmla="*/ 309 h 368"/>
              <a:gd name="T86" fmla="*/ 112 w 368"/>
              <a:gd name="T87" fmla="*/ 353 h 368"/>
              <a:gd name="T88" fmla="*/ 234 w 368"/>
              <a:gd name="T89" fmla="*/ 244 h 368"/>
              <a:gd name="T90" fmla="*/ 307 w 368"/>
              <a:gd name="T91" fmla="*/ 48 h 368"/>
              <a:gd name="T92" fmla="*/ 223 w 368"/>
              <a:gd name="T93" fmla="*/ 69 h 368"/>
              <a:gd name="T94" fmla="*/ 224 w 368"/>
              <a:gd name="T95" fmla="*/ 73 h 368"/>
              <a:gd name="T96" fmla="*/ 220 w 368"/>
              <a:gd name="T97" fmla="*/ 90 h 368"/>
              <a:gd name="T98" fmla="*/ 279 w 368"/>
              <a:gd name="T99" fmla="*/ 196 h 368"/>
              <a:gd name="T100" fmla="*/ 314 w 368"/>
              <a:gd name="T101" fmla="*/ 220 h 368"/>
              <a:gd name="T102" fmla="*/ 366 w 368"/>
              <a:gd name="T103" fmla="*/ 210 h 368"/>
              <a:gd name="T104" fmla="*/ 368 w 368"/>
              <a:gd name="T105" fmla="*/ 184 h 368"/>
              <a:gd name="T106" fmla="*/ 307 w 368"/>
              <a:gd name="T107" fmla="*/ 48 h 368"/>
              <a:gd name="T108" fmla="*/ 254 w 368"/>
              <a:gd name="T109" fmla="*/ 265 h 368"/>
              <a:gd name="T110" fmla="*/ 139 w 368"/>
              <a:gd name="T111" fmla="*/ 362 h 368"/>
              <a:gd name="T112" fmla="*/ 184 w 368"/>
              <a:gd name="T113" fmla="*/ 368 h 368"/>
              <a:gd name="T114" fmla="*/ 261 w 368"/>
              <a:gd name="T115" fmla="*/ 351 h 368"/>
              <a:gd name="T116" fmla="*/ 267 w 368"/>
              <a:gd name="T117" fmla="*/ 293 h 368"/>
              <a:gd name="T118" fmla="*/ 266 w 368"/>
              <a:gd name="T119" fmla="*/ 272 h 368"/>
              <a:gd name="T120" fmla="*/ 254 w 368"/>
              <a:gd name="T121" fmla="*/ 2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8" h="368">
                <a:moveTo>
                  <a:pt x="89" y="122"/>
                </a:moveTo>
                <a:cubicBezTo>
                  <a:pt x="93" y="122"/>
                  <a:pt x="97" y="123"/>
                  <a:pt x="101" y="124"/>
                </a:cubicBezTo>
                <a:cubicBezTo>
                  <a:pt x="115" y="108"/>
                  <a:pt x="130" y="94"/>
                  <a:pt x="146" y="82"/>
                </a:cubicBezTo>
                <a:cubicBezTo>
                  <a:pt x="146" y="79"/>
                  <a:pt x="145" y="76"/>
                  <a:pt x="145" y="73"/>
                </a:cubicBezTo>
                <a:cubicBezTo>
                  <a:pt x="145" y="68"/>
                  <a:pt x="146" y="64"/>
                  <a:pt x="147" y="60"/>
                </a:cubicBezTo>
                <a:cubicBezTo>
                  <a:pt x="129" y="47"/>
                  <a:pt x="109" y="36"/>
                  <a:pt x="87" y="27"/>
                </a:cubicBezTo>
                <a:cubicBezTo>
                  <a:pt x="67" y="40"/>
                  <a:pt x="50" y="56"/>
                  <a:pt x="36" y="75"/>
                </a:cubicBezTo>
                <a:cubicBezTo>
                  <a:pt x="46" y="93"/>
                  <a:pt x="58" y="110"/>
                  <a:pt x="72" y="126"/>
                </a:cubicBezTo>
                <a:cubicBezTo>
                  <a:pt x="77" y="124"/>
                  <a:pt x="83" y="122"/>
                  <a:pt x="89" y="122"/>
                </a:cubicBezTo>
                <a:close/>
                <a:moveTo>
                  <a:pt x="50" y="161"/>
                </a:moveTo>
                <a:cubicBezTo>
                  <a:pt x="50" y="156"/>
                  <a:pt x="51" y="151"/>
                  <a:pt x="53" y="146"/>
                </a:cubicBezTo>
                <a:cubicBezTo>
                  <a:pt x="41" y="132"/>
                  <a:pt x="29" y="117"/>
                  <a:pt x="19" y="101"/>
                </a:cubicBezTo>
                <a:cubicBezTo>
                  <a:pt x="7" y="126"/>
                  <a:pt x="0" y="154"/>
                  <a:pt x="0" y="184"/>
                </a:cubicBezTo>
                <a:cubicBezTo>
                  <a:pt x="0" y="218"/>
                  <a:pt x="9" y="250"/>
                  <a:pt x="26" y="278"/>
                </a:cubicBezTo>
                <a:cubicBezTo>
                  <a:pt x="32" y="245"/>
                  <a:pt x="43" y="214"/>
                  <a:pt x="58" y="185"/>
                </a:cubicBezTo>
                <a:cubicBezTo>
                  <a:pt x="53" y="178"/>
                  <a:pt x="50" y="170"/>
                  <a:pt x="50" y="161"/>
                </a:cubicBezTo>
                <a:close/>
                <a:moveTo>
                  <a:pt x="184" y="34"/>
                </a:moveTo>
                <a:cubicBezTo>
                  <a:pt x="195" y="34"/>
                  <a:pt x="204" y="38"/>
                  <a:pt x="211" y="44"/>
                </a:cubicBezTo>
                <a:cubicBezTo>
                  <a:pt x="232" y="35"/>
                  <a:pt x="253" y="29"/>
                  <a:pt x="275" y="24"/>
                </a:cubicBezTo>
                <a:cubicBezTo>
                  <a:pt x="248" y="9"/>
                  <a:pt x="217" y="0"/>
                  <a:pt x="184" y="0"/>
                </a:cubicBezTo>
                <a:cubicBezTo>
                  <a:pt x="161" y="0"/>
                  <a:pt x="139" y="4"/>
                  <a:pt x="119" y="12"/>
                </a:cubicBezTo>
                <a:cubicBezTo>
                  <a:pt x="135" y="20"/>
                  <a:pt x="150" y="29"/>
                  <a:pt x="165" y="39"/>
                </a:cubicBezTo>
                <a:cubicBezTo>
                  <a:pt x="170" y="36"/>
                  <a:pt x="177" y="34"/>
                  <a:pt x="184" y="34"/>
                </a:cubicBezTo>
                <a:close/>
                <a:moveTo>
                  <a:pt x="243" y="218"/>
                </a:moveTo>
                <a:cubicBezTo>
                  <a:pt x="245" y="213"/>
                  <a:pt x="249" y="208"/>
                  <a:pt x="253" y="205"/>
                </a:cubicBezTo>
                <a:cubicBezTo>
                  <a:pt x="242" y="169"/>
                  <a:pt x="223" y="137"/>
                  <a:pt x="200" y="109"/>
                </a:cubicBezTo>
                <a:cubicBezTo>
                  <a:pt x="195" y="111"/>
                  <a:pt x="190" y="112"/>
                  <a:pt x="184" y="112"/>
                </a:cubicBezTo>
                <a:cubicBezTo>
                  <a:pt x="176" y="112"/>
                  <a:pt x="168" y="109"/>
                  <a:pt x="162" y="105"/>
                </a:cubicBezTo>
                <a:cubicBezTo>
                  <a:pt x="148" y="115"/>
                  <a:pt x="134" y="128"/>
                  <a:pt x="122" y="141"/>
                </a:cubicBezTo>
                <a:cubicBezTo>
                  <a:pt x="126" y="147"/>
                  <a:pt x="128" y="154"/>
                  <a:pt x="128" y="161"/>
                </a:cubicBezTo>
                <a:cubicBezTo>
                  <a:pt x="128" y="165"/>
                  <a:pt x="128" y="169"/>
                  <a:pt x="127" y="173"/>
                </a:cubicBezTo>
                <a:cubicBezTo>
                  <a:pt x="161" y="196"/>
                  <a:pt x="200" y="212"/>
                  <a:pt x="243" y="218"/>
                </a:cubicBezTo>
                <a:close/>
                <a:moveTo>
                  <a:pt x="294" y="271"/>
                </a:moveTo>
                <a:cubicBezTo>
                  <a:pt x="294" y="278"/>
                  <a:pt x="295" y="286"/>
                  <a:pt x="295" y="293"/>
                </a:cubicBezTo>
                <a:cubicBezTo>
                  <a:pt x="295" y="307"/>
                  <a:pt x="294" y="320"/>
                  <a:pt x="292" y="333"/>
                </a:cubicBezTo>
                <a:cubicBezTo>
                  <a:pt x="323" y="310"/>
                  <a:pt x="347" y="277"/>
                  <a:pt x="359" y="240"/>
                </a:cubicBezTo>
                <a:cubicBezTo>
                  <a:pt x="345" y="243"/>
                  <a:pt x="330" y="246"/>
                  <a:pt x="315" y="247"/>
                </a:cubicBezTo>
                <a:cubicBezTo>
                  <a:pt x="312" y="258"/>
                  <a:pt x="304" y="266"/>
                  <a:pt x="294" y="271"/>
                </a:cubicBezTo>
                <a:close/>
                <a:moveTo>
                  <a:pt x="234" y="244"/>
                </a:moveTo>
                <a:cubicBezTo>
                  <a:pt x="188" y="237"/>
                  <a:pt x="146" y="220"/>
                  <a:pt x="110" y="195"/>
                </a:cubicBezTo>
                <a:cubicBezTo>
                  <a:pt x="104" y="198"/>
                  <a:pt x="97" y="200"/>
                  <a:pt x="89" y="200"/>
                </a:cubicBezTo>
                <a:cubicBezTo>
                  <a:pt x="86" y="200"/>
                  <a:pt x="84" y="200"/>
                  <a:pt x="81" y="200"/>
                </a:cubicBezTo>
                <a:cubicBezTo>
                  <a:pt x="64" y="233"/>
                  <a:pt x="52" y="270"/>
                  <a:pt x="49" y="309"/>
                </a:cubicBezTo>
                <a:cubicBezTo>
                  <a:pt x="67" y="328"/>
                  <a:pt x="88" y="343"/>
                  <a:pt x="112" y="353"/>
                </a:cubicBezTo>
                <a:cubicBezTo>
                  <a:pt x="142" y="308"/>
                  <a:pt x="184" y="270"/>
                  <a:pt x="234" y="244"/>
                </a:cubicBezTo>
                <a:close/>
                <a:moveTo>
                  <a:pt x="307" y="48"/>
                </a:moveTo>
                <a:cubicBezTo>
                  <a:pt x="278" y="50"/>
                  <a:pt x="250" y="58"/>
                  <a:pt x="223" y="69"/>
                </a:cubicBezTo>
                <a:cubicBezTo>
                  <a:pt x="224" y="70"/>
                  <a:pt x="224" y="71"/>
                  <a:pt x="224" y="73"/>
                </a:cubicBezTo>
                <a:cubicBezTo>
                  <a:pt x="224" y="79"/>
                  <a:pt x="222" y="85"/>
                  <a:pt x="220" y="90"/>
                </a:cubicBezTo>
                <a:cubicBezTo>
                  <a:pt x="246" y="121"/>
                  <a:pt x="266" y="157"/>
                  <a:pt x="279" y="196"/>
                </a:cubicBezTo>
                <a:cubicBezTo>
                  <a:pt x="295" y="196"/>
                  <a:pt x="309" y="206"/>
                  <a:pt x="314" y="220"/>
                </a:cubicBezTo>
                <a:cubicBezTo>
                  <a:pt x="332" y="218"/>
                  <a:pt x="349" y="215"/>
                  <a:pt x="366" y="210"/>
                </a:cubicBezTo>
                <a:cubicBezTo>
                  <a:pt x="367" y="201"/>
                  <a:pt x="368" y="193"/>
                  <a:pt x="368" y="184"/>
                </a:cubicBezTo>
                <a:cubicBezTo>
                  <a:pt x="368" y="130"/>
                  <a:pt x="344" y="81"/>
                  <a:pt x="307" y="48"/>
                </a:cubicBezTo>
                <a:close/>
                <a:moveTo>
                  <a:pt x="254" y="265"/>
                </a:moveTo>
                <a:cubicBezTo>
                  <a:pt x="207" y="287"/>
                  <a:pt x="167" y="321"/>
                  <a:pt x="139" y="362"/>
                </a:cubicBezTo>
                <a:cubicBezTo>
                  <a:pt x="153" y="366"/>
                  <a:pt x="168" y="368"/>
                  <a:pt x="184" y="368"/>
                </a:cubicBezTo>
                <a:cubicBezTo>
                  <a:pt x="212" y="368"/>
                  <a:pt x="238" y="362"/>
                  <a:pt x="261" y="351"/>
                </a:cubicBezTo>
                <a:cubicBezTo>
                  <a:pt x="265" y="332"/>
                  <a:pt x="267" y="313"/>
                  <a:pt x="267" y="293"/>
                </a:cubicBezTo>
                <a:cubicBezTo>
                  <a:pt x="267" y="286"/>
                  <a:pt x="267" y="279"/>
                  <a:pt x="266" y="272"/>
                </a:cubicBezTo>
                <a:cubicBezTo>
                  <a:pt x="262" y="271"/>
                  <a:pt x="257" y="268"/>
                  <a:pt x="254" y="26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7" name="Freeform 115"/>
          <p:cNvSpPr>
            <a:spLocks noEditPoints="1"/>
          </p:cNvSpPr>
          <p:nvPr/>
        </p:nvSpPr>
        <p:spPr bwMode="auto">
          <a:xfrm>
            <a:off x="6502103" y="2268973"/>
            <a:ext cx="253077" cy="126539"/>
          </a:xfrm>
          <a:custGeom>
            <a:avLst/>
            <a:gdLst>
              <a:gd name="T0" fmla="*/ 360 w 400"/>
              <a:gd name="T1" fmla="*/ 0 h 200"/>
              <a:gd name="T2" fmla="*/ 40 w 400"/>
              <a:gd name="T3" fmla="*/ 0 h 200"/>
              <a:gd name="T4" fmla="*/ 0 w 400"/>
              <a:gd name="T5" fmla="*/ 40 h 200"/>
              <a:gd name="T6" fmla="*/ 0 w 400"/>
              <a:gd name="T7" fmla="*/ 160 h 200"/>
              <a:gd name="T8" fmla="*/ 40 w 400"/>
              <a:gd name="T9" fmla="*/ 200 h 200"/>
              <a:gd name="T10" fmla="*/ 360 w 400"/>
              <a:gd name="T11" fmla="*/ 200 h 200"/>
              <a:gd name="T12" fmla="*/ 400 w 400"/>
              <a:gd name="T13" fmla="*/ 160 h 200"/>
              <a:gd name="T14" fmla="*/ 400 w 400"/>
              <a:gd name="T15" fmla="*/ 40 h 200"/>
              <a:gd name="T16" fmla="*/ 360 w 400"/>
              <a:gd name="T17" fmla="*/ 0 h 200"/>
              <a:gd name="T18" fmla="*/ 360 w 400"/>
              <a:gd name="T19" fmla="*/ 160 h 200"/>
              <a:gd name="T20" fmla="*/ 40 w 400"/>
              <a:gd name="T21" fmla="*/ 160 h 200"/>
              <a:gd name="T22" fmla="*/ 40 w 400"/>
              <a:gd name="T23" fmla="*/ 40 h 200"/>
              <a:gd name="T24" fmla="*/ 360 w 400"/>
              <a:gd name="T25" fmla="*/ 40 h 200"/>
              <a:gd name="T26" fmla="*/ 360 w 400"/>
              <a:gd name="T27" fmla="*/ 160 h 200"/>
              <a:gd name="T28" fmla="*/ 240 w 400"/>
              <a:gd name="T29" fmla="*/ 60 h 200"/>
              <a:gd name="T30" fmla="*/ 160 w 400"/>
              <a:gd name="T31" fmla="*/ 60 h 200"/>
              <a:gd name="T32" fmla="*/ 160 w 400"/>
              <a:gd name="T33" fmla="*/ 139 h 200"/>
              <a:gd name="T34" fmla="*/ 240 w 400"/>
              <a:gd name="T35" fmla="*/ 139 h 200"/>
              <a:gd name="T36" fmla="*/ 240 w 400"/>
              <a:gd name="T37" fmla="*/ 60 h 200"/>
              <a:gd name="T38" fmla="*/ 340 w 400"/>
              <a:gd name="T39" fmla="*/ 60 h 200"/>
              <a:gd name="T40" fmla="*/ 260 w 400"/>
              <a:gd name="T41" fmla="*/ 60 h 200"/>
              <a:gd name="T42" fmla="*/ 260 w 400"/>
              <a:gd name="T43" fmla="*/ 139 h 200"/>
              <a:gd name="T44" fmla="*/ 340 w 400"/>
              <a:gd name="T45" fmla="*/ 139 h 200"/>
              <a:gd name="T46" fmla="*/ 340 w 400"/>
              <a:gd name="T47" fmla="*/ 60 h 200"/>
              <a:gd name="T48" fmla="*/ 140 w 400"/>
              <a:gd name="T49" fmla="*/ 60 h 200"/>
              <a:gd name="T50" fmla="*/ 60 w 400"/>
              <a:gd name="T51" fmla="*/ 60 h 200"/>
              <a:gd name="T52" fmla="*/ 60 w 400"/>
              <a:gd name="T53" fmla="*/ 139 h 200"/>
              <a:gd name="T54" fmla="*/ 140 w 400"/>
              <a:gd name="T55" fmla="*/ 139 h 200"/>
              <a:gd name="T56" fmla="*/ 140 w 400"/>
              <a:gd name="T57" fmla="*/ 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00">
                <a:moveTo>
                  <a:pt x="360" y="0"/>
                </a:moveTo>
                <a:cubicBezTo>
                  <a:pt x="40" y="0"/>
                  <a:pt x="40" y="0"/>
                  <a:pt x="40" y="0"/>
                </a:cubicBezTo>
                <a:cubicBezTo>
                  <a:pt x="18" y="0"/>
                  <a:pt x="0" y="18"/>
                  <a:pt x="0" y="40"/>
                </a:cubicBezTo>
                <a:cubicBezTo>
                  <a:pt x="0" y="160"/>
                  <a:pt x="0" y="160"/>
                  <a:pt x="0" y="160"/>
                </a:cubicBezTo>
                <a:cubicBezTo>
                  <a:pt x="0" y="182"/>
                  <a:pt x="18" y="200"/>
                  <a:pt x="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moveTo>
                  <a:pt x="360" y="160"/>
                </a:moveTo>
                <a:cubicBezTo>
                  <a:pt x="40" y="160"/>
                  <a:pt x="40" y="160"/>
                  <a:pt x="40" y="160"/>
                </a:cubicBezTo>
                <a:cubicBezTo>
                  <a:pt x="40" y="40"/>
                  <a:pt x="40" y="40"/>
                  <a:pt x="40" y="40"/>
                </a:cubicBezTo>
                <a:cubicBezTo>
                  <a:pt x="360" y="40"/>
                  <a:pt x="360" y="40"/>
                  <a:pt x="360" y="40"/>
                </a:cubicBezTo>
                <a:lnTo>
                  <a:pt x="360" y="160"/>
                </a:lnTo>
                <a:close/>
                <a:moveTo>
                  <a:pt x="240" y="60"/>
                </a:moveTo>
                <a:cubicBezTo>
                  <a:pt x="160" y="60"/>
                  <a:pt x="160" y="60"/>
                  <a:pt x="160" y="60"/>
                </a:cubicBezTo>
                <a:cubicBezTo>
                  <a:pt x="160" y="139"/>
                  <a:pt x="160" y="139"/>
                  <a:pt x="160" y="139"/>
                </a:cubicBezTo>
                <a:cubicBezTo>
                  <a:pt x="240" y="139"/>
                  <a:pt x="240" y="139"/>
                  <a:pt x="240" y="139"/>
                </a:cubicBezTo>
                <a:lnTo>
                  <a:pt x="240" y="60"/>
                </a:lnTo>
                <a:close/>
                <a:moveTo>
                  <a:pt x="340" y="60"/>
                </a:moveTo>
                <a:cubicBezTo>
                  <a:pt x="260" y="60"/>
                  <a:pt x="260" y="60"/>
                  <a:pt x="260" y="60"/>
                </a:cubicBezTo>
                <a:cubicBezTo>
                  <a:pt x="260" y="139"/>
                  <a:pt x="260" y="139"/>
                  <a:pt x="260" y="139"/>
                </a:cubicBezTo>
                <a:cubicBezTo>
                  <a:pt x="340" y="139"/>
                  <a:pt x="340" y="139"/>
                  <a:pt x="340" y="139"/>
                </a:cubicBezTo>
                <a:lnTo>
                  <a:pt x="340" y="60"/>
                </a:lnTo>
                <a:close/>
                <a:moveTo>
                  <a:pt x="140" y="60"/>
                </a:moveTo>
                <a:cubicBezTo>
                  <a:pt x="60" y="60"/>
                  <a:pt x="60" y="60"/>
                  <a:pt x="60" y="60"/>
                </a:cubicBezTo>
                <a:cubicBezTo>
                  <a:pt x="60" y="139"/>
                  <a:pt x="60" y="139"/>
                  <a:pt x="60" y="139"/>
                </a:cubicBezTo>
                <a:cubicBezTo>
                  <a:pt x="140" y="139"/>
                  <a:pt x="140" y="139"/>
                  <a:pt x="140" y="139"/>
                </a:cubicBezTo>
                <a:lnTo>
                  <a:pt x="140"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8" name="Freeform 116"/>
          <p:cNvSpPr>
            <a:spLocks noEditPoints="1"/>
          </p:cNvSpPr>
          <p:nvPr/>
        </p:nvSpPr>
        <p:spPr bwMode="auto">
          <a:xfrm>
            <a:off x="6920411" y="2268973"/>
            <a:ext cx="253077" cy="126539"/>
          </a:xfrm>
          <a:custGeom>
            <a:avLst/>
            <a:gdLst>
              <a:gd name="T0" fmla="*/ 360 w 400"/>
              <a:gd name="T1" fmla="*/ 0 h 200"/>
              <a:gd name="T2" fmla="*/ 40 w 400"/>
              <a:gd name="T3" fmla="*/ 0 h 200"/>
              <a:gd name="T4" fmla="*/ 0 w 400"/>
              <a:gd name="T5" fmla="*/ 40 h 200"/>
              <a:gd name="T6" fmla="*/ 0 w 400"/>
              <a:gd name="T7" fmla="*/ 160 h 200"/>
              <a:gd name="T8" fmla="*/ 40 w 400"/>
              <a:gd name="T9" fmla="*/ 200 h 200"/>
              <a:gd name="T10" fmla="*/ 360 w 400"/>
              <a:gd name="T11" fmla="*/ 200 h 200"/>
              <a:gd name="T12" fmla="*/ 400 w 400"/>
              <a:gd name="T13" fmla="*/ 160 h 200"/>
              <a:gd name="T14" fmla="*/ 400 w 400"/>
              <a:gd name="T15" fmla="*/ 40 h 200"/>
              <a:gd name="T16" fmla="*/ 360 w 400"/>
              <a:gd name="T17" fmla="*/ 0 h 200"/>
              <a:gd name="T18" fmla="*/ 360 w 400"/>
              <a:gd name="T19" fmla="*/ 160 h 200"/>
              <a:gd name="T20" fmla="*/ 40 w 400"/>
              <a:gd name="T21" fmla="*/ 160 h 200"/>
              <a:gd name="T22" fmla="*/ 40 w 400"/>
              <a:gd name="T23" fmla="*/ 40 h 200"/>
              <a:gd name="T24" fmla="*/ 360 w 400"/>
              <a:gd name="T25" fmla="*/ 40 h 200"/>
              <a:gd name="T26" fmla="*/ 360 w 400"/>
              <a:gd name="T27" fmla="*/ 160 h 200"/>
              <a:gd name="T28" fmla="*/ 240 w 400"/>
              <a:gd name="T29" fmla="*/ 60 h 200"/>
              <a:gd name="T30" fmla="*/ 160 w 400"/>
              <a:gd name="T31" fmla="*/ 60 h 200"/>
              <a:gd name="T32" fmla="*/ 160 w 400"/>
              <a:gd name="T33" fmla="*/ 139 h 200"/>
              <a:gd name="T34" fmla="*/ 240 w 400"/>
              <a:gd name="T35" fmla="*/ 139 h 200"/>
              <a:gd name="T36" fmla="*/ 240 w 400"/>
              <a:gd name="T37" fmla="*/ 60 h 200"/>
              <a:gd name="T38" fmla="*/ 140 w 400"/>
              <a:gd name="T39" fmla="*/ 60 h 200"/>
              <a:gd name="T40" fmla="*/ 60 w 400"/>
              <a:gd name="T41" fmla="*/ 60 h 200"/>
              <a:gd name="T42" fmla="*/ 60 w 400"/>
              <a:gd name="T43" fmla="*/ 139 h 200"/>
              <a:gd name="T44" fmla="*/ 140 w 400"/>
              <a:gd name="T45" fmla="*/ 139 h 200"/>
              <a:gd name="T46" fmla="*/ 140 w 400"/>
              <a:gd name="T47" fmla="*/ 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00">
                <a:moveTo>
                  <a:pt x="360" y="0"/>
                </a:moveTo>
                <a:cubicBezTo>
                  <a:pt x="40" y="0"/>
                  <a:pt x="40" y="0"/>
                  <a:pt x="40" y="0"/>
                </a:cubicBezTo>
                <a:cubicBezTo>
                  <a:pt x="18" y="0"/>
                  <a:pt x="0" y="18"/>
                  <a:pt x="0" y="40"/>
                </a:cubicBezTo>
                <a:cubicBezTo>
                  <a:pt x="0" y="160"/>
                  <a:pt x="0" y="160"/>
                  <a:pt x="0" y="160"/>
                </a:cubicBezTo>
                <a:cubicBezTo>
                  <a:pt x="0" y="182"/>
                  <a:pt x="18" y="200"/>
                  <a:pt x="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moveTo>
                  <a:pt x="360" y="160"/>
                </a:moveTo>
                <a:cubicBezTo>
                  <a:pt x="40" y="160"/>
                  <a:pt x="40" y="160"/>
                  <a:pt x="40" y="160"/>
                </a:cubicBezTo>
                <a:cubicBezTo>
                  <a:pt x="40" y="40"/>
                  <a:pt x="40" y="40"/>
                  <a:pt x="40" y="40"/>
                </a:cubicBezTo>
                <a:cubicBezTo>
                  <a:pt x="360" y="40"/>
                  <a:pt x="360" y="40"/>
                  <a:pt x="360" y="40"/>
                </a:cubicBezTo>
                <a:lnTo>
                  <a:pt x="360" y="160"/>
                </a:lnTo>
                <a:close/>
                <a:moveTo>
                  <a:pt x="240" y="60"/>
                </a:moveTo>
                <a:cubicBezTo>
                  <a:pt x="160" y="60"/>
                  <a:pt x="160" y="60"/>
                  <a:pt x="160" y="60"/>
                </a:cubicBezTo>
                <a:cubicBezTo>
                  <a:pt x="160" y="139"/>
                  <a:pt x="160" y="139"/>
                  <a:pt x="160" y="139"/>
                </a:cubicBezTo>
                <a:cubicBezTo>
                  <a:pt x="240" y="139"/>
                  <a:pt x="240" y="139"/>
                  <a:pt x="240" y="139"/>
                </a:cubicBezTo>
                <a:lnTo>
                  <a:pt x="240" y="60"/>
                </a:lnTo>
                <a:close/>
                <a:moveTo>
                  <a:pt x="140" y="60"/>
                </a:moveTo>
                <a:cubicBezTo>
                  <a:pt x="60" y="60"/>
                  <a:pt x="60" y="60"/>
                  <a:pt x="60" y="60"/>
                </a:cubicBezTo>
                <a:cubicBezTo>
                  <a:pt x="60" y="139"/>
                  <a:pt x="60" y="139"/>
                  <a:pt x="60" y="139"/>
                </a:cubicBezTo>
                <a:cubicBezTo>
                  <a:pt x="140" y="139"/>
                  <a:pt x="140" y="139"/>
                  <a:pt x="140" y="139"/>
                </a:cubicBezTo>
                <a:lnTo>
                  <a:pt x="140"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9" name="Freeform 117"/>
          <p:cNvSpPr>
            <a:spLocks noEditPoints="1"/>
          </p:cNvSpPr>
          <p:nvPr/>
        </p:nvSpPr>
        <p:spPr bwMode="auto">
          <a:xfrm>
            <a:off x="7336917" y="2268973"/>
            <a:ext cx="253077" cy="126539"/>
          </a:xfrm>
          <a:custGeom>
            <a:avLst/>
            <a:gdLst>
              <a:gd name="T0" fmla="*/ 360 w 400"/>
              <a:gd name="T1" fmla="*/ 0 h 200"/>
              <a:gd name="T2" fmla="*/ 40 w 400"/>
              <a:gd name="T3" fmla="*/ 0 h 200"/>
              <a:gd name="T4" fmla="*/ 0 w 400"/>
              <a:gd name="T5" fmla="*/ 40 h 200"/>
              <a:gd name="T6" fmla="*/ 0 w 400"/>
              <a:gd name="T7" fmla="*/ 160 h 200"/>
              <a:gd name="T8" fmla="*/ 40 w 400"/>
              <a:gd name="T9" fmla="*/ 200 h 200"/>
              <a:gd name="T10" fmla="*/ 360 w 400"/>
              <a:gd name="T11" fmla="*/ 200 h 200"/>
              <a:gd name="T12" fmla="*/ 400 w 400"/>
              <a:gd name="T13" fmla="*/ 160 h 200"/>
              <a:gd name="T14" fmla="*/ 400 w 400"/>
              <a:gd name="T15" fmla="*/ 40 h 200"/>
              <a:gd name="T16" fmla="*/ 360 w 400"/>
              <a:gd name="T17" fmla="*/ 0 h 200"/>
              <a:gd name="T18" fmla="*/ 360 w 400"/>
              <a:gd name="T19" fmla="*/ 160 h 200"/>
              <a:gd name="T20" fmla="*/ 40 w 400"/>
              <a:gd name="T21" fmla="*/ 160 h 200"/>
              <a:gd name="T22" fmla="*/ 40 w 400"/>
              <a:gd name="T23" fmla="*/ 40 h 200"/>
              <a:gd name="T24" fmla="*/ 360 w 400"/>
              <a:gd name="T25" fmla="*/ 40 h 200"/>
              <a:gd name="T26" fmla="*/ 360 w 400"/>
              <a:gd name="T27" fmla="*/ 160 h 200"/>
              <a:gd name="T28" fmla="*/ 140 w 400"/>
              <a:gd name="T29" fmla="*/ 60 h 200"/>
              <a:gd name="T30" fmla="*/ 60 w 400"/>
              <a:gd name="T31" fmla="*/ 60 h 200"/>
              <a:gd name="T32" fmla="*/ 60 w 400"/>
              <a:gd name="T33" fmla="*/ 139 h 200"/>
              <a:gd name="T34" fmla="*/ 140 w 400"/>
              <a:gd name="T35" fmla="*/ 139 h 200"/>
              <a:gd name="T36" fmla="*/ 140 w 400"/>
              <a:gd name="T37" fmla="*/ 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0" h="200">
                <a:moveTo>
                  <a:pt x="360" y="0"/>
                </a:moveTo>
                <a:cubicBezTo>
                  <a:pt x="40" y="0"/>
                  <a:pt x="40" y="0"/>
                  <a:pt x="40" y="0"/>
                </a:cubicBezTo>
                <a:cubicBezTo>
                  <a:pt x="18" y="0"/>
                  <a:pt x="0" y="18"/>
                  <a:pt x="0" y="40"/>
                </a:cubicBezTo>
                <a:cubicBezTo>
                  <a:pt x="0" y="160"/>
                  <a:pt x="0" y="160"/>
                  <a:pt x="0" y="160"/>
                </a:cubicBezTo>
                <a:cubicBezTo>
                  <a:pt x="0" y="182"/>
                  <a:pt x="18" y="200"/>
                  <a:pt x="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moveTo>
                  <a:pt x="360" y="160"/>
                </a:moveTo>
                <a:cubicBezTo>
                  <a:pt x="40" y="160"/>
                  <a:pt x="40" y="160"/>
                  <a:pt x="40" y="160"/>
                </a:cubicBezTo>
                <a:cubicBezTo>
                  <a:pt x="40" y="40"/>
                  <a:pt x="40" y="40"/>
                  <a:pt x="40" y="40"/>
                </a:cubicBezTo>
                <a:cubicBezTo>
                  <a:pt x="360" y="40"/>
                  <a:pt x="360" y="40"/>
                  <a:pt x="360" y="40"/>
                </a:cubicBezTo>
                <a:lnTo>
                  <a:pt x="360" y="160"/>
                </a:lnTo>
                <a:close/>
                <a:moveTo>
                  <a:pt x="140" y="60"/>
                </a:moveTo>
                <a:cubicBezTo>
                  <a:pt x="60" y="60"/>
                  <a:pt x="60" y="60"/>
                  <a:pt x="60" y="60"/>
                </a:cubicBezTo>
                <a:cubicBezTo>
                  <a:pt x="60" y="139"/>
                  <a:pt x="60" y="139"/>
                  <a:pt x="60" y="139"/>
                </a:cubicBezTo>
                <a:cubicBezTo>
                  <a:pt x="140" y="139"/>
                  <a:pt x="140" y="139"/>
                  <a:pt x="140" y="139"/>
                </a:cubicBezTo>
                <a:lnTo>
                  <a:pt x="140"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0" name="Freeform 118"/>
          <p:cNvSpPr>
            <a:spLocks noEditPoints="1"/>
          </p:cNvSpPr>
          <p:nvPr/>
        </p:nvSpPr>
        <p:spPr bwMode="auto">
          <a:xfrm>
            <a:off x="7755225" y="2268973"/>
            <a:ext cx="253077" cy="126539"/>
          </a:xfrm>
          <a:custGeom>
            <a:avLst/>
            <a:gdLst>
              <a:gd name="T0" fmla="*/ 360 w 400"/>
              <a:gd name="T1" fmla="*/ 0 h 200"/>
              <a:gd name="T2" fmla="*/ 40 w 400"/>
              <a:gd name="T3" fmla="*/ 0 h 200"/>
              <a:gd name="T4" fmla="*/ 0 w 400"/>
              <a:gd name="T5" fmla="*/ 40 h 200"/>
              <a:gd name="T6" fmla="*/ 0 w 400"/>
              <a:gd name="T7" fmla="*/ 160 h 200"/>
              <a:gd name="T8" fmla="*/ 40 w 400"/>
              <a:gd name="T9" fmla="*/ 200 h 200"/>
              <a:gd name="T10" fmla="*/ 360 w 400"/>
              <a:gd name="T11" fmla="*/ 200 h 200"/>
              <a:gd name="T12" fmla="*/ 400 w 400"/>
              <a:gd name="T13" fmla="*/ 160 h 200"/>
              <a:gd name="T14" fmla="*/ 400 w 400"/>
              <a:gd name="T15" fmla="*/ 40 h 200"/>
              <a:gd name="T16" fmla="*/ 360 w 400"/>
              <a:gd name="T17" fmla="*/ 0 h 200"/>
              <a:gd name="T18" fmla="*/ 360 w 400"/>
              <a:gd name="T19" fmla="*/ 160 h 200"/>
              <a:gd name="T20" fmla="*/ 40 w 400"/>
              <a:gd name="T21" fmla="*/ 160 h 200"/>
              <a:gd name="T22" fmla="*/ 40 w 400"/>
              <a:gd name="T23" fmla="*/ 40 h 200"/>
              <a:gd name="T24" fmla="*/ 360 w 400"/>
              <a:gd name="T25" fmla="*/ 40 h 200"/>
              <a:gd name="T26" fmla="*/ 360 w 400"/>
              <a:gd name="T27" fmla="*/ 1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200">
                <a:moveTo>
                  <a:pt x="360" y="0"/>
                </a:moveTo>
                <a:cubicBezTo>
                  <a:pt x="40" y="0"/>
                  <a:pt x="40" y="0"/>
                  <a:pt x="40" y="0"/>
                </a:cubicBezTo>
                <a:cubicBezTo>
                  <a:pt x="18" y="0"/>
                  <a:pt x="0" y="18"/>
                  <a:pt x="0" y="40"/>
                </a:cubicBezTo>
                <a:cubicBezTo>
                  <a:pt x="0" y="160"/>
                  <a:pt x="0" y="160"/>
                  <a:pt x="0" y="160"/>
                </a:cubicBezTo>
                <a:cubicBezTo>
                  <a:pt x="0" y="182"/>
                  <a:pt x="18" y="200"/>
                  <a:pt x="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moveTo>
                  <a:pt x="360" y="160"/>
                </a:moveTo>
                <a:cubicBezTo>
                  <a:pt x="40" y="160"/>
                  <a:pt x="40" y="160"/>
                  <a:pt x="40" y="160"/>
                </a:cubicBezTo>
                <a:cubicBezTo>
                  <a:pt x="40" y="40"/>
                  <a:pt x="40" y="40"/>
                  <a:pt x="40" y="40"/>
                </a:cubicBezTo>
                <a:cubicBezTo>
                  <a:pt x="360" y="40"/>
                  <a:pt x="360" y="40"/>
                  <a:pt x="360" y="40"/>
                </a:cubicBezTo>
                <a:lnTo>
                  <a:pt x="360"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1" name="Freeform 134"/>
          <p:cNvSpPr>
            <a:spLocks noEditPoints="1"/>
          </p:cNvSpPr>
          <p:nvPr/>
        </p:nvSpPr>
        <p:spPr bwMode="auto">
          <a:xfrm>
            <a:off x="7336917" y="1839568"/>
            <a:ext cx="253077" cy="150538"/>
          </a:xfrm>
          <a:custGeom>
            <a:avLst/>
            <a:gdLst>
              <a:gd name="T0" fmla="*/ 308 w 400"/>
              <a:gd name="T1" fmla="*/ 120 h 240"/>
              <a:gd name="T2" fmla="*/ 353 w 400"/>
              <a:gd name="T3" fmla="*/ 33 h 240"/>
              <a:gd name="T4" fmla="*/ 380 w 400"/>
              <a:gd name="T5" fmla="*/ 33 h 240"/>
              <a:gd name="T6" fmla="*/ 307 w 400"/>
              <a:gd name="T7" fmla="*/ 0 h 240"/>
              <a:gd name="T8" fmla="*/ 106 w 400"/>
              <a:gd name="T9" fmla="*/ 0 h 240"/>
              <a:gd name="T10" fmla="*/ 0 w 400"/>
              <a:gd name="T11" fmla="*/ 120 h 240"/>
              <a:gd name="T12" fmla="*/ 106 w 400"/>
              <a:gd name="T13" fmla="*/ 240 h 240"/>
              <a:gd name="T14" fmla="*/ 307 w 400"/>
              <a:gd name="T15" fmla="*/ 240 h 240"/>
              <a:gd name="T16" fmla="*/ 380 w 400"/>
              <a:gd name="T17" fmla="*/ 206 h 240"/>
              <a:gd name="T18" fmla="*/ 353 w 400"/>
              <a:gd name="T19" fmla="*/ 206 h 240"/>
              <a:gd name="T20" fmla="*/ 308 w 400"/>
              <a:gd name="T21" fmla="*/ 120 h 240"/>
              <a:gd name="T22" fmla="*/ 254 w 400"/>
              <a:gd name="T23" fmla="*/ 156 h 240"/>
              <a:gd name="T24" fmla="*/ 240 w 400"/>
              <a:gd name="T25" fmla="*/ 156 h 240"/>
              <a:gd name="T26" fmla="*/ 181 w 400"/>
              <a:gd name="T27" fmla="*/ 129 h 240"/>
              <a:gd name="T28" fmla="*/ 172 w 400"/>
              <a:gd name="T29" fmla="*/ 152 h 240"/>
              <a:gd name="T30" fmla="*/ 147 w 400"/>
              <a:gd name="T31" fmla="*/ 160 h 240"/>
              <a:gd name="T32" fmla="*/ 76 w 400"/>
              <a:gd name="T33" fmla="*/ 95 h 240"/>
              <a:gd name="T34" fmla="*/ 72 w 400"/>
              <a:gd name="T35" fmla="*/ 84 h 240"/>
              <a:gd name="T36" fmla="*/ 86 w 400"/>
              <a:gd name="T37" fmla="*/ 84 h 240"/>
              <a:gd name="T38" fmla="*/ 145 w 400"/>
              <a:gd name="T39" fmla="*/ 111 h 240"/>
              <a:gd name="T40" fmla="*/ 154 w 400"/>
              <a:gd name="T41" fmla="*/ 88 h 240"/>
              <a:gd name="T42" fmla="*/ 178 w 400"/>
              <a:gd name="T43" fmla="*/ 80 h 240"/>
              <a:gd name="T44" fmla="*/ 250 w 400"/>
              <a:gd name="T45" fmla="*/ 145 h 240"/>
              <a:gd name="T46" fmla="*/ 254 w 400"/>
              <a:gd name="T47" fmla="*/ 156 h 240"/>
              <a:gd name="T48" fmla="*/ 377 w 400"/>
              <a:gd name="T49" fmla="*/ 78 h 240"/>
              <a:gd name="T50" fmla="*/ 362 w 400"/>
              <a:gd name="T51" fmla="*/ 78 h 240"/>
              <a:gd name="T52" fmla="*/ 340 w 400"/>
              <a:gd name="T53" fmla="*/ 118 h 240"/>
              <a:gd name="T54" fmla="*/ 362 w 400"/>
              <a:gd name="T55" fmla="*/ 158 h 240"/>
              <a:gd name="T56" fmla="*/ 377 w 400"/>
              <a:gd name="T57" fmla="*/ 158 h 240"/>
              <a:gd name="T58" fmla="*/ 400 w 400"/>
              <a:gd name="T59" fmla="*/ 118 h 240"/>
              <a:gd name="T60" fmla="*/ 377 w 400"/>
              <a:gd name="T61" fmla="*/ 7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240">
                <a:moveTo>
                  <a:pt x="308" y="120"/>
                </a:moveTo>
                <a:cubicBezTo>
                  <a:pt x="308" y="65"/>
                  <a:pt x="333" y="33"/>
                  <a:pt x="353" y="33"/>
                </a:cubicBezTo>
                <a:cubicBezTo>
                  <a:pt x="361" y="33"/>
                  <a:pt x="380" y="33"/>
                  <a:pt x="380" y="33"/>
                </a:cubicBezTo>
                <a:cubicBezTo>
                  <a:pt x="366" y="12"/>
                  <a:pt x="355" y="0"/>
                  <a:pt x="307" y="0"/>
                </a:cubicBezTo>
                <a:cubicBezTo>
                  <a:pt x="106" y="0"/>
                  <a:pt x="106" y="0"/>
                  <a:pt x="106" y="0"/>
                </a:cubicBezTo>
                <a:cubicBezTo>
                  <a:pt x="32" y="0"/>
                  <a:pt x="0" y="69"/>
                  <a:pt x="0" y="120"/>
                </a:cubicBezTo>
                <a:cubicBezTo>
                  <a:pt x="0" y="171"/>
                  <a:pt x="32" y="240"/>
                  <a:pt x="106" y="240"/>
                </a:cubicBezTo>
                <a:cubicBezTo>
                  <a:pt x="307" y="240"/>
                  <a:pt x="307" y="240"/>
                  <a:pt x="307" y="240"/>
                </a:cubicBezTo>
                <a:cubicBezTo>
                  <a:pt x="355" y="240"/>
                  <a:pt x="366" y="227"/>
                  <a:pt x="380" y="206"/>
                </a:cubicBezTo>
                <a:cubicBezTo>
                  <a:pt x="380" y="206"/>
                  <a:pt x="373" y="206"/>
                  <a:pt x="353" y="206"/>
                </a:cubicBezTo>
                <a:cubicBezTo>
                  <a:pt x="333" y="206"/>
                  <a:pt x="308" y="175"/>
                  <a:pt x="308" y="120"/>
                </a:cubicBezTo>
                <a:close/>
                <a:moveTo>
                  <a:pt x="254" y="156"/>
                </a:moveTo>
                <a:cubicBezTo>
                  <a:pt x="250" y="161"/>
                  <a:pt x="240" y="156"/>
                  <a:pt x="240" y="156"/>
                </a:cubicBezTo>
                <a:cubicBezTo>
                  <a:pt x="181" y="129"/>
                  <a:pt x="181" y="129"/>
                  <a:pt x="181" y="129"/>
                </a:cubicBezTo>
                <a:cubicBezTo>
                  <a:pt x="181" y="129"/>
                  <a:pt x="176" y="143"/>
                  <a:pt x="172" y="152"/>
                </a:cubicBezTo>
                <a:cubicBezTo>
                  <a:pt x="167" y="162"/>
                  <a:pt x="164" y="172"/>
                  <a:pt x="147" y="160"/>
                </a:cubicBezTo>
                <a:cubicBezTo>
                  <a:pt x="130" y="148"/>
                  <a:pt x="76" y="95"/>
                  <a:pt x="76" y="95"/>
                </a:cubicBezTo>
                <a:cubicBezTo>
                  <a:pt x="76" y="95"/>
                  <a:pt x="69" y="90"/>
                  <a:pt x="72" y="84"/>
                </a:cubicBezTo>
                <a:cubicBezTo>
                  <a:pt x="76" y="79"/>
                  <a:pt x="86" y="84"/>
                  <a:pt x="86" y="84"/>
                </a:cubicBezTo>
                <a:cubicBezTo>
                  <a:pt x="145" y="111"/>
                  <a:pt x="145" y="111"/>
                  <a:pt x="145" y="111"/>
                </a:cubicBezTo>
                <a:cubicBezTo>
                  <a:pt x="145" y="111"/>
                  <a:pt x="150" y="97"/>
                  <a:pt x="154" y="88"/>
                </a:cubicBezTo>
                <a:cubicBezTo>
                  <a:pt x="158" y="79"/>
                  <a:pt x="161" y="68"/>
                  <a:pt x="178" y="80"/>
                </a:cubicBezTo>
                <a:cubicBezTo>
                  <a:pt x="195" y="92"/>
                  <a:pt x="250" y="145"/>
                  <a:pt x="250" y="145"/>
                </a:cubicBezTo>
                <a:cubicBezTo>
                  <a:pt x="250" y="145"/>
                  <a:pt x="257" y="150"/>
                  <a:pt x="254" y="156"/>
                </a:cubicBezTo>
                <a:close/>
                <a:moveTo>
                  <a:pt x="377" y="78"/>
                </a:moveTo>
                <a:cubicBezTo>
                  <a:pt x="362" y="78"/>
                  <a:pt x="362" y="78"/>
                  <a:pt x="362" y="78"/>
                </a:cubicBezTo>
                <a:cubicBezTo>
                  <a:pt x="351" y="78"/>
                  <a:pt x="340" y="94"/>
                  <a:pt x="340" y="118"/>
                </a:cubicBezTo>
                <a:cubicBezTo>
                  <a:pt x="340" y="143"/>
                  <a:pt x="351" y="158"/>
                  <a:pt x="362" y="158"/>
                </a:cubicBezTo>
                <a:cubicBezTo>
                  <a:pt x="377" y="158"/>
                  <a:pt x="377" y="158"/>
                  <a:pt x="377" y="158"/>
                </a:cubicBezTo>
                <a:cubicBezTo>
                  <a:pt x="388" y="158"/>
                  <a:pt x="400" y="143"/>
                  <a:pt x="400" y="118"/>
                </a:cubicBezTo>
                <a:cubicBezTo>
                  <a:pt x="400" y="94"/>
                  <a:pt x="388" y="78"/>
                  <a:pt x="377" y="7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2" name="Freeform 139"/>
          <p:cNvSpPr>
            <a:spLocks noEditPoints="1"/>
          </p:cNvSpPr>
          <p:nvPr/>
        </p:nvSpPr>
        <p:spPr bwMode="auto">
          <a:xfrm>
            <a:off x="5665486" y="1828848"/>
            <a:ext cx="253077" cy="170173"/>
          </a:xfrm>
          <a:custGeom>
            <a:avLst/>
            <a:gdLst>
              <a:gd name="T0" fmla="*/ 162 w 400"/>
              <a:gd name="T1" fmla="*/ 206 h 271"/>
              <a:gd name="T2" fmla="*/ 177 w 400"/>
              <a:gd name="T3" fmla="*/ 260 h 271"/>
              <a:gd name="T4" fmla="*/ 232 w 400"/>
              <a:gd name="T5" fmla="*/ 246 h 271"/>
              <a:gd name="T6" fmla="*/ 325 w 400"/>
              <a:gd name="T7" fmla="*/ 4 h 271"/>
              <a:gd name="T8" fmla="*/ 162 w 400"/>
              <a:gd name="T9" fmla="*/ 206 h 271"/>
              <a:gd name="T10" fmla="*/ 200 w 400"/>
              <a:gd name="T11" fmla="*/ 54 h 271"/>
              <a:gd name="T12" fmla="*/ 225 w 400"/>
              <a:gd name="T13" fmla="*/ 56 h 271"/>
              <a:gd name="T14" fmla="*/ 254 w 400"/>
              <a:gd name="T15" fmla="*/ 21 h 271"/>
              <a:gd name="T16" fmla="*/ 200 w 400"/>
              <a:gd name="T17" fmla="*/ 14 h 271"/>
              <a:gd name="T18" fmla="*/ 0 w 400"/>
              <a:gd name="T19" fmla="*/ 229 h 271"/>
              <a:gd name="T20" fmla="*/ 1 w 400"/>
              <a:gd name="T21" fmla="*/ 251 h 271"/>
              <a:gd name="T22" fmla="*/ 22 w 400"/>
              <a:gd name="T23" fmla="*/ 269 h 271"/>
              <a:gd name="T24" fmla="*/ 41 w 400"/>
              <a:gd name="T25" fmla="*/ 248 h 271"/>
              <a:gd name="T26" fmla="*/ 40 w 400"/>
              <a:gd name="T27" fmla="*/ 229 h 271"/>
              <a:gd name="T28" fmla="*/ 200 w 400"/>
              <a:gd name="T29" fmla="*/ 54 h 271"/>
              <a:gd name="T30" fmla="*/ 344 w 400"/>
              <a:gd name="T31" fmla="*/ 79 h 271"/>
              <a:gd name="T32" fmla="*/ 327 w 400"/>
              <a:gd name="T33" fmla="*/ 122 h 271"/>
              <a:gd name="T34" fmla="*/ 360 w 400"/>
              <a:gd name="T35" fmla="*/ 229 h 271"/>
              <a:gd name="T36" fmla="*/ 359 w 400"/>
              <a:gd name="T37" fmla="*/ 248 h 271"/>
              <a:gd name="T38" fmla="*/ 377 w 400"/>
              <a:gd name="T39" fmla="*/ 270 h 271"/>
              <a:gd name="T40" fmla="*/ 379 w 400"/>
              <a:gd name="T41" fmla="*/ 270 h 271"/>
              <a:gd name="T42" fmla="*/ 399 w 400"/>
              <a:gd name="T43" fmla="*/ 252 h 271"/>
              <a:gd name="T44" fmla="*/ 400 w 400"/>
              <a:gd name="T45" fmla="*/ 229 h 271"/>
              <a:gd name="T46" fmla="*/ 344 w 400"/>
              <a:gd name="T47" fmla="*/ 7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3" name="Freeform 140"/>
          <p:cNvSpPr>
            <a:spLocks noEditPoints="1"/>
          </p:cNvSpPr>
          <p:nvPr/>
        </p:nvSpPr>
        <p:spPr bwMode="auto">
          <a:xfrm>
            <a:off x="6083228" y="1819743"/>
            <a:ext cx="259621" cy="191989"/>
          </a:xfrm>
          <a:custGeom>
            <a:avLst/>
            <a:gdLst>
              <a:gd name="T0" fmla="*/ 395 w 411"/>
              <a:gd name="T1" fmla="*/ 170 h 305"/>
              <a:gd name="T2" fmla="*/ 302 w 411"/>
              <a:gd name="T3" fmla="*/ 115 h 305"/>
              <a:gd name="T4" fmla="*/ 296 w 411"/>
              <a:gd name="T5" fmla="*/ 115 h 305"/>
              <a:gd name="T6" fmla="*/ 296 w 411"/>
              <a:gd name="T7" fmla="*/ 74 h 305"/>
              <a:gd name="T8" fmla="*/ 367 w 411"/>
              <a:gd name="T9" fmla="*/ 62 h 305"/>
              <a:gd name="T10" fmla="*/ 369 w 411"/>
              <a:gd name="T11" fmla="*/ 57 h 305"/>
              <a:gd name="T12" fmla="*/ 365 w 411"/>
              <a:gd name="T13" fmla="*/ 38 h 305"/>
              <a:gd name="T14" fmla="*/ 361 w 411"/>
              <a:gd name="T15" fmla="*/ 35 h 305"/>
              <a:gd name="T16" fmla="*/ 296 w 411"/>
              <a:gd name="T17" fmla="*/ 45 h 305"/>
              <a:gd name="T18" fmla="*/ 296 w 411"/>
              <a:gd name="T19" fmla="*/ 3 h 305"/>
              <a:gd name="T20" fmla="*/ 292 w 411"/>
              <a:gd name="T21" fmla="*/ 0 h 305"/>
              <a:gd name="T22" fmla="*/ 271 w 411"/>
              <a:gd name="T23" fmla="*/ 0 h 305"/>
              <a:gd name="T24" fmla="*/ 268 w 411"/>
              <a:gd name="T25" fmla="*/ 3 h 305"/>
              <a:gd name="T26" fmla="*/ 269 w 411"/>
              <a:gd name="T27" fmla="*/ 49 h 305"/>
              <a:gd name="T28" fmla="*/ 206 w 411"/>
              <a:gd name="T29" fmla="*/ 60 h 305"/>
              <a:gd name="T30" fmla="*/ 203 w 411"/>
              <a:gd name="T31" fmla="*/ 63 h 305"/>
              <a:gd name="T32" fmla="*/ 207 w 411"/>
              <a:gd name="T33" fmla="*/ 86 h 305"/>
              <a:gd name="T34" fmla="*/ 211 w 411"/>
              <a:gd name="T35" fmla="*/ 89 h 305"/>
              <a:gd name="T36" fmla="*/ 269 w 411"/>
              <a:gd name="T37" fmla="*/ 79 h 305"/>
              <a:gd name="T38" fmla="*/ 270 w 411"/>
              <a:gd name="T39" fmla="*/ 119 h 305"/>
              <a:gd name="T40" fmla="*/ 225 w 411"/>
              <a:gd name="T41" fmla="*/ 145 h 305"/>
              <a:gd name="T42" fmla="*/ 201 w 411"/>
              <a:gd name="T43" fmla="*/ 204 h 305"/>
              <a:gd name="T44" fmla="*/ 247 w 411"/>
              <a:gd name="T45" fmla="*/ 258 h 305"/>
              <a:gd name="T46" fmla="*/ 363 w 411"/>
              <a:gd name="T47" fmla="*/ 164 h 305"/>
              <a:gd name="T48" fmla="*/ 321 w 411"/>
              <a:gd name="T49" fmla="*/ 283 h 305"/>
              <a:gd name="T50" fmla="*/ 320 w 411"/>
              <a:gd name="T51" fmla="*/ 288 h 305"/>
              <a:gd name="T52" fmla="*/ 332 w 411"/>
              <a:gd name="T53" fmla="*/ 303 h 305"/>
              <a:gd name="T54" fmla="*/ 337 w 411"/>
              <a:gd name="T55" fmla="*/ 303 h 305"/>
              <a:gd name="T56" fmla="*/ 395 w 411"/>
              <a:gd name="T57" fmla="*/ 170 h 305"/>
              <a:gd name="T58" fmla="*/ 247 w 411"/>
              <a:gd name="T59" fmla="*/ 233 h 305"/>
              <a:gd name="T60" fmla="*/ 228 w 411"/>
              <a:gd name="T61" fmla="*/ 204 h 305"/>
              <a:gd name="T62" fmla="*/ 246 w 411"/>
              <a:gd name="T63" fmla="*/ 161 h 305"/>
              <a:gd name="T64" fmla="*/ 270 w 411"/>
              <a:gd name="T65" fmla="*/ 145 h 305"/>
              <a:gd name="T66" fmla="*/ 272 w 411"/>
              <a:gd name="T67" fmla="*/ 231 h 305"/>
              <a:gd name="T68" fmla="*/ 247 w 411"/>
              <a:gd name="T69" fmla="*/ 233 h 305"/>
              <a:gd name="T70" fmla="*/ 296 w 411"/>
              <a:gd name="T71" fmla="*/ 222 h 305"/>
              <a:gd name="T72" fmla="*/ 297 w 411"/>
              <a:gd name="T73" fmla="*/ 140 h 305"/>
              <a:gd name="T74" fmla="*/ 302 w 411"/>
              <a:gd name="T75" fmla="*/ 140 h 305"/>
              <a:gd name="T76" fmla="*/ 339 w 411"/>
              <a:gd name="T77" fmla="*/ 147 h 305"/>
              <a:gd name="T78" fmla="*/ 296 w 411"/>
              <a:gd name="T79" fmla="*/ 222 h 305"/>
              <a:gd name="T80" fmla="*/ 117 w 411"/>
              <a:gd name="T81" fmla="*/ 69 h 305"/>
              <a:gd name="T82" fmla="*/ 113 w 411"/>
              <a:gd name="T83" fmla="*/ 66 h 305"/>
              <a:gd name="T84" fmla="*/ 74 w 411"/>
              <a:gd name="T85" fmla="*/ 66 h 305"/>
              <a:gd name="T86" fmla="*/ 70 w 411"/>
              <a:gd name="T87" fmla="*/ 69 h 305"/>
              <a:gd name="T88" fmla="*/ 0 w 411"/>
              <a:gd name="T89" fmla="*/ 290 h 305"/>
              <a:gd name="T90" fmla="*/ 1 w 411"/>
              <a:gd name="T91" fmla="*/ 291 h 305"/>
              <a:gd name="T92" fmla="*/ 36 w 411"/>
              <a:gd name="T93" fmla="*/ 291 h 305"/>
              <a:gd name="T94" fmla="*/ 38 w 411"/>
              <a:gd name="T95" fmla="*/ 290 h 305"/>
              <a:gd name="T96" fmla="*/ 58 w 411"/>
              <a:gd name="T97" fmla="*/ 223 h 305"/>
              <a:gd name="T98" fmla="*/ 128 w 411"/>
              <a:gd name="T99" fmla="*/ 223 h 305"/>
              <a:gd name="T100" fmla="*/ 148 w 411"/>
              <a:gd name="T101" fmla="*/ 290 h 305"/>
              <a:gd name="T102" fmla="*/ 151 w 411"/>
              <a:gd name="T103" fmla="*/ 291 h 305"/>
              <a:gd name="T104" fmla="*/ 185 w 411"/>
              <a:gd name="T105" fmla="*/ 291 h 305"/>
              <a:gd name="T106" fmla="*/ 187 w 411"/>
              <a:gd name="T107" fmla="*/ 290 h 305"/>
              <a:gd name="T108" fmla="*/ 117 w 411"/>
              <a:gd name="T109" fmla="*/ 69 h 305"/>
              <a:gd name="T110" fmla="*/ 64 w 411"/>
              <a:gd name="T111" fmla="*/ 195 h 305"/>
              <a:gd name="T112" fmla="*/ 93 w 411"/>
              <a:gd name="T113" fmla="*/ 90 h 305"/>
              <a:gd name="T114" fmla="*/ 122 w 411"/>
              <a:gd name="T115" fmla="*/ 195 h 305"/>
              <a:gd name="T116" fmla="*/ 64 w 411"/>
              <a:gd name="T117" fmla="*/ 19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1" h="305">
                <a:moveTo>
                  <a:pt x="395" y="170"/>
                </a:moveTo>
                <a:cubicBezTo>
                  <a:pt x="382" y="135"/>
                  <a:pt x="348" y="115"/>
                  <a:pt x="302" y="115"/>
                </a:cubicBezTo>
                <a:cubicBezTo>
                  <a:pt x="300" y="115"/>
                  <a:pt x="298" y="115"/>
                  <a:pt x="296" y="115"/>
                </a:cubicBezTo>
                <a:cubicBezTo>
                  <a:pt x="296" y="74"/>
                  <a:pt x="296" y="74"/>
                  <a:pt x="296" y="74"/>
                </a:cubicBezTo>
                <a:cubicBezTo>
                  <a:pt x="296" y="74"/>
                  <a:pt x="364" y="62"/>
                  <a:pt x="367" y="62"/>
                </a:cubicBezTo>
                <a:cubicBezTo>
                  <a:pt x="369" y="61"/>
                  <a:pt x="369" y="59"/>
                  <a:pt x="369" y="57"/>
                </a:cubicBezTo>
                <a:cubicBezTo>
                  <a:pt x="368" y="55"/>
                  <a:pt x="365" y="39"/>
                  <a:pt x="365" y="38"/>
                </a:cubicBezTo>
                <a:cubicBezTo>
                  <a:pt x="364" y="35"/>
                  <a:pt x="363" y="35"/>
                  <a:pt x="361" y="35"/>
                </a:cubicBezTo>
                <a:cubicBezTo>
                  <a:pt x="359" y="36"/>
                  <a:pt x="296" y="45"/>
                  <a:pt x="296" y="45"/>
                </a:cubicBezTo>
                <a:cubicBezTo>
                  <a:pt x="296" y="45"/>
                  <a:pt x="296" y="6"/>
                  <a:pt x="296" y="3"/>
                </a:cubicBezTo>
                <a:cubicBezTo>
                  <a:pt x="296" y="1"/>
                  <a:pt x="294" y="0"/>
                  <a:pt x="292" y="0"/>
                </a:cubicBezTo>
                <a:cubicBezTo>
                  <a:pt x="289" y="0"/>
                  <a:pt x="273" y="0"/>
                  <a:pt x="271" y="0"/>
                </a:cubicBezTo>
                <a:cubicBezTo>
                  <a:pt x="269" y="0"/>
                  <a:pt x="268" y="1"/>
                  <a:pt x="268" y="3"/>
                </a:cubicBezTo>
                <a:cubicBezTo>
                  <a:pt x="268" y="5"/>
                  <a:pt x="269" y="49"/>
                  <a:pt x="269" y="49"/>
                </a:cubicBezTo>
                <a:cubicBezTo>
                  <a:pt x="269" y="49"/>
                  <a:pt x="207" y="60"/>
                  <a:pt x="206" y="60"/>
                </a:cubicBezTo>
                <a:cubicBezTo>
                  <a:pt x="204" y="60"/>
                  <a:pt x="202" y="61"/>
                  <a:pt x="203" y="63"/>
                </a:cubicBezTo>
                <a:cubicBezTo>
                  <a:pt x="203" y="65"/>
                  <a:pt x="207" y="85"/>
                  <a:pt x="207" y="86"/>
                </a:cubicBezTo>
                <a:cubicBezTo>
                  <a:pt x="207" y="88"/>
                  <a:pt x="208" y="89"/>
                  <a:pt x="211" y="89"/>
                </a:cubicBezTo>
                <a:cubicBezTo>
                  <a:pt x="213" y="88"/>
                  <a:pt x="269" y="79"/>
                  <a:pt x="269" y="79"/>
                </a:cubicBezTo>
                <a:cubicBezTo>
                  <a:pt x="270" y="119"/>
                  <a:pt x="270" y="119"/>
                  <a:pt x="270" y="119"/>
                </a:cubicBezTo>
                <a:cubicBezTo>
                  <a:pt x="248" y="125"/>
                  <a:pt x="234" y="135"/>
                  <a:pt x="225" y="145"/>
                </a:cubicBezTo>
                <a:cubicBezTo>
                  <a:pt x="209" y="161"/>
                  <a:pt x="201" y="183"/>
                  <a:pt x="201" y="204"/>
                </a:cubicBezTo>
                <a:cubicBezTo>
                  <a:pt x="201" y="236"/>
                  <a:pt x="220" y="255"/>
                  <a:pt x="247" y="258"/>
                </a:cubicBezTo>
                <a:cubicBezTo>
                  <a:pt x="310" y="266"/>
                  <a:pt x="349" y="197"/>
                  <a:pt x="363" y="164"/>
                </a:cubicBezTo>
                <a:cubicBezTo>
                  <a:pt x="384" y="194"/>
                  <a:pt x="368" y="251"/>
                  <a:pt x="321" y="283"/>
                </a:cubicBezTo>
                <a:cubicBezTo>
                  <a:pt x="320" y="284"/>
                  <a:pt x="319" y="286"/>
                  <a:pt x="320" y="288"/>
                </a:cubicBezTo>
                <a:cubicBezTo>
                  <a:pt x="321" y="289"/>
                  <a:pt x="331" y="301"/>
                  <a:pt x="332" y="303"/>
                </a:cubicBezTo>
                <a:cubicBezTo>
                  <a:pt x="334" y="305"/>
                  <a:pt x="336" y="304"/>
                  <a:pt x="337" y="303"/>
                </a:cubicBezTo>
                <a:cubicBezTo>
                  <a:pt x="388" y="269"/>
                  <a:pt x="411" y="213"/>
                  <a:pt x="395" y="170"/>
                </a:cubicBezTo>
                <a:close/>
                <a:moveTo>
                  <a:pt x="247" y="233"/>
                </a:moveTo>
                <a:cubicBezTo>
                  <a:pt x="228" y="231"/>
                  <a:pt x="228" y="215"/>
                  <a:pt x="228" y="204"/>
                </a:cubicBezTo>
                <a:cubicBezTo>
                  <a:pt x="228" y="189"/>
                  <a:pt x="235" y="173"/>
                  <a:pt x="246" y="161"/>
                </a:cubicBezTo>
                <a:cubicBezTo>
                  <a:pt x="252" y="154"/>
                  <a:pt x="261" y="149"/>
                  <a:pt x="270" y="145"/>
                </a:cubicBezTo>
                <a:cubicBezTo>
                  <a:pt x="272" y="231"/>
                  <a:pt x="272" y="231"/>
                  <a:pt x="272" y="231"/>
                </a:cubicBezTo>
                <a:cubicBezTo>
                  <a:pt x="264" y="233"/>
                  <a:pt x="256" y="234"/>
                  <a:pt x="247" y="233"/>
                </a:cubicBezTo>
                <a:close/>
                <a:moveTo>
                  <a:pt x="296" y="222"/>
                </a:moveTo>
                <a:cubicBezTo>
                  <a:pt x="297" y="140"/>
                  <a:pt x="297" y="140"/>
                  <a:pt x="297" y="140"/>
                </a:cubicBezTo>
                <a:cubicBezTo>
                  <a:pt x="298" y="140"/>
                  <a:pt x="300" y="140"/>
                  <a:pt x="302" y="140"/>
                </a:cubicBezTo>
                <a:cubicBezTo>
                  <a:pt x="317" y="140"/>
                  <a:pt x="331" y="143"/>
                  <a:pt x="339" y="147"/>
                </a:cubicBezTo>
                <a:cubicBezTo>
                  <a:pt x="347" y="151"/>
                  <a:pt x="319" y="201"/>
                  <a:pt x="296" y="222"/>
                </a:cubicBezTo>
                <a:close/>
                <a:moveTo>
                  <a:pt x="117" y="69"/>
                </a:moveTo>
                <a:cubicBezTo>
                  <a:pt x="116" y="67"/>
                  <a:pt x="115" y="66"/>
                  <a:pt x="113" y="66"/>
                </a:cubicBezTo>
                <a:cubicBezTo>
                  <a:pt x="74" y="66"/>
                  <a:pt x="74" y="66"/>
                  <a:pt x="74" y="66"/>
                </a:cubicBezTo>
                <a:cubicBezTo>
                  <a:pt x="72" y="66"/>
                  <a:pt x="70" y="67"/>
                  <a:pt x="70" y="69"/>
                </a:cubicBezTo>
                <a:cubicBezTo>
                  <a:pt x="62" y="95"/>
                  <a:pt x="0" y="289"/>
                  <a:pt x="0" y="290"/>
                </a:cubicBezTo>
                <a:cubicBezTo>
                  <a:pt x="0" y="291"/>
                  <a:pt x="0" y="291"/>
                  <a:pt x="1" y="291"/>
                </a:cubicBezTo>
                <a:cubicBezTo>
                  <a:pt x="36" y="291"/>
                  <a:pt x="36" y="291"/>
                  <a:pt x="36" y="291"/>
                </a:cubicBezTo>
                <a:cubicBezTo>
                  <a:pt x="37" y="291"/>
                  <a:pt x="38" y="291"/>
                  <a:pt x="38" y="290"/>
                </a:cubicBezTo>
                <a:cubicBezTo>
                  <a:pt x="38" y="289"/>
                  <a:pt x="58" y="223"/>
                  <a:pt x="58" y="223"/>
                </a:cubicBezTo>
                <a:cubicBezTo>
                  <a:pt x="128" y="223"/>
                  <a:pt x="128" y="223"/>
                  <a:pt x="128" y="223"/>
                </a:cubicBezTo>
                <a:cubicBezTo>
                  <a:pt x="128" y="223"/>
                  <a:pt x="148" y="289"/>
                  <a:pt x="148" y="290"/>
                </a:cubicBezTo>
                <a:cubicBezTo>
                  <a:pt x="149" y="291"/>
                  <a:pt x="149" y="291"/>
                  <a:pt x="151" y="291"/>
                </a:cubicBezTo>
                <a:cubicBezTo>
                  <a:pt x="185" y="291"/>
                  <a:pt x="185" y="291"/>
                  <a:pt x="185" y="291"/>
                </a:cubicBezTo>
                <a:cubicBezTo>
                  <a:pt x="187" y="291"/>
                  <a:pt x="187" y="291"/>
                  <a:pt x="187" y="290"/>
                </a:cubicBezTo>
                <a:cubicBezTo>
                  <a:pt x="186" y="289"/>
                  <a:pt x="125" y="95"/>
                  <a:pt x="117" y="69"/>
                </a:cubicBezTo>
                <a:close/>
                <a:moveTo>
                  <a:pt x="64" y="195"/>
                </a:moveTo>
                <a:cubicBezTo>
                  <a:pt x="93" y="90"/>
                  <a:pt x="93" y="90"/>
                  <a:pt x="93" y="90"/>
                </a:cubicBezTo>
                <a:cubicBezTo>
                  <a:pt x="122" y="195"/>
                  <a:pt x="122" y="195"/>
                  <a:pt x="122" y="195"/>
                </a:cubicBezTo>
                <a:lnTo>
                  <a:pt x="64" y="19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4" name="Freeform 150"/>
          <p:cNvSpPr>
            <a:spLocks noEditPoints="1"/>
          </p:cNvSpPr>
          <p:nvPr/>
        </p:nvSpPr>
        <p:spPr bwMode="auto">
          <a:xfrm>
            <a:off x="6946403" y="1785404"/>
            <a:ext cx="202898" cy="255259"/>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5" name="Freeform 152"/>
          <p:cNvSpPr>
            <a:spLocks noEditPoints="1"/>
          </p:cNvSpPr>
          <p:nvPr/>
        </p:nvSpPr>
        <p:spPr bwMode="auto">
          <a:xfrm>
            <a:off x="7765945" y="1806841"/>
            <a:ext cx="233441" cy="215989"/>
          </a:xfrm>
          <a:custGeom>
            <a:avLst/>
            <a:gdLst>
              <a:gd name="T0" fmla="*/ 211 w 371"/>
              <a:gd name="T1" fmla="*/ 0 h 344"/>
              <a:gd name="T2" fmla="*/ 211 w 371"/>
              <a:gd name="T3" fmla="*/ 0 h 344"/>
              <a:gd name="T4" fmla="*/ 56 w 371"/>
              <a:gd name="T5" fmla="*/ 61 h 344"/>
              <a:gd name="T6" fmla="*/ 64 w 371"/>
              <a:gd name="T7" fmla="*/ 116 h 344"/>
              <a:gd name="T8" fmla="*/ 2 w 371"/>
              <a:gd name="T9" fmla="*/ 190 h 344"/>
              <a:gd name="T10" fmla="*/ 89 w 371"/>
              <a:gd name="T11" fmla="*/ 256 h 344"/>
              <a:gd name="T12" fmla="*/ 187 w 371"/>
              <a:gd name="T13" fmla="*/ 210 h 344"/>
              <a:gd name="T14" fmla="*/ 183 w 371"/>
              <a:gd name="T15" fmla="*/ 196 h 344"/>
              <a:gd name="T16" fmla="*/ 211 w 371"/>
              <a:gd name="T17" fmla="*/ 168 h 344"/>
              <a:gd name="T18" fmla="*/ 239 w 371"/>
              <a:gd name="T19" fmla="*/ 196 h 344"/>
              <a:gd name="T20" fmla="*/ 212 w 371"/>
              <a:gd name="T21" fmla="*/ 224 h 344"/>
              <a:gd name="T22" fmla="*/ 91 w 371"/>
              <a:gd name="T23" fmla="*/ 284 h 344"/>
              <a:gd name="T24" fmla="*/ 93 w 371"/>
              <a:gd name="T25" fmla="*/ 297 h 344"/>
              <a:gd name="T26" fmla="*/ 211 w 371"/>
              <a:gd name="T27" fmla="*/ 344 h 344"/>
              <a:gd name="T28" fmla="*/ 211 w 371"/>
              <a:gd name="T29" fmla="*/ 344 h 344"/>
              <a:gd name="T30" fmla="*/ 330 w 371"/>
              <a:gd name="T31" fmla="*/ 297 h 344"/>
              <a:gd name="T32" fmla="*/ 367 w 371"/>
              <a:gd name="T33" fmla="*/ 61 h 344"/>
              <a:gd name="T34" fmla="*/ 211 w 371"/>
              <a:gd name="T35" fmla="*/ 0 h 344"/>
              <a:gd name="T36" fmla="*/ 30 w 371"/>
              <a:gd name="T37" fmla="*/ 188 h 344"/>
              <a:gd name="T38" fmla="*/ 69 w 371"/>
              <a:gd name="T39" fmla="*/ 145 h 344"/>
              <a:gd name="T40" fmla="*/ 82 w 371"/>
              <a:gd name="T41" fmla="*/ 226 h 344"/>
              <a:gd name="T42" fmla="*/ 30 w 371"/>
              <a:gd name="T43" fmla="*/ 188 h 344"/>
              <a:gd name="T44" fmla="*/ 211 w 371"/>
              <a:gd name="T45" fmla="*/ 102 h 344"/>
              <a:gd name="T46" fmla="*/ 89 w 371"/>
              <a:gd name="T47" fmla="*/ 66 h 344"/>
              <a:gd name="T48" fmla="*/ 211 w 371"/>
              <a:gd name="T49" fmla="*/ 29 h 344"/>
              <a:gd name="T50" fmla="*/ 334 w 371"/>
              <a:gd name="T51" fmla="*/ 66 h 344"/>
              <a:gd name="T52" fmla="*/ 211 w 371"/>
              <a:gd name="T53" fmla="*/ 10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1" h="344">
                <a:moveTo>
                  <a:pt x="211" y="0"/>
                </a:moveTo>
                <a:cubicBezTo>
                  <a:pt x="211" y="0"/>
                  <a:pt x="211" y="0"/>
                  <a:pt x="211" y="0"/>
                </a:cubicBezTo>
                <a:cubicBezTo>
                  <a:pt x="113" y="0"/>
                  <a:pt x="51" y="34"/>
                  <a:pt x="56" y="61"/>
                </a:cubicBezTo>
                <a:cubicBezTo>
                  <a:pt x="57" y="69"/>
                  <a:pt x="60" y="90"/>
                  <a:pt x="64" y="116"/>
                </a:cubicBezTo>
                <a:cubicBezTo>
                  <a:pt x="16" y="135"/>
                  <a:pt x="0" y="165"/>
                  <a:pt x="2" y="190"/>
                </a:cubicBezTo>
                <a:cubicBezTo>
                  <a:pt x="5" y="219"/>
                  <a:pt x="31" y="251"/>
                  <a:pt x="89" y="256"/>
                </a:cubicBezTo>
                <a:cubicBezTo>
                  <a:pt x="122" y="259"/>
                  <a:pt x="162" y="241"/>
                  <a:pt x="187" y="210"/>
                </a:cubicBezTo>
                <a:cubicBezTo>
                  <a:pt x="185" y="206"/>
                  <a:pt x="183" y="201"/>
                  <a:pt x="183" y="196"/>
                </a:cubicBezTo>
                <a:cubicBezTo>
                  <a:pt x="183" y="180"/>
                  <a:pt x="196" y="168"/>
                  <a:pt x="211" y="168"/>
                </a:cubicBezTo>
                <a:cubicBezTo>
                  <a:pt x="227" y="168"/>
                  <a:pt x="239" y="180"/>
                  <a:pt x="239" y="196"/>
                </a:cubicBezTo>
                <a:cubicBezTo>
                  <a:pt x="239" y="211"/>
                  <a:pt x="227" y="224"/>
                  <a:pt x="212" y="224"/>
                </a:cubicBezTo>
                <a:cubicBezTo>
                  <a:pt x="181" y="263"/>
                  <a:pt x="135" y="287"/>
                  <a:pt x="91" y="284"/>
                </a:cubicBezTo>
                <a:cubicBezTo>
                  <a:pt x="92" y="291"/>
                  <a:pt x="92" y="293"/>
                  <a:pt x="93" y="297"/>
                </a:cubicBezTo>
                <a:cubicBezTo>
                  <a:pt x="94" y="308"/>
                  <a:pt x="140" y="344"/>
                  <a:pt x="211" y="344"/>
                </a:cubicBezTo>
                <a:cubicBezTo>
                  <a:pt x="211" y="344"/>
                  <a:pt x="211" y="344"/>
                  <a:pt x="211" y="344"/>
                </a:cubicBezTo>
                <a:cubicBezTo>
                  <a:pt x="283" y="344"/>
                  <a:pt x="328" y="308"/>
                  <a:pt x="330" y="297"/>
                </a:cubicBezTo>
                <a:cubicBezTo>
                  <a:pt x="332" y="285"/>
                  <a:pt x="363" y="88"/>
                  <a:pt x="367" y="61"/>
                </a:cubicBezTo>
                <a:cubicBezTo>
                  <a:pt x="371" y="34"/>
                  <a:pt x="310" y="0"/>
                  <a:pt x="211" y="0"/>
                </a:cubicBezTo>
                <a:close/>
                <a:moveTo>
                  <a:pt x="30" y="188"/>
                </a:moveTo>
                <a:cubicBezTo>
                  <a:pt x="29" y="175"/>
                  <a:pt x="39" y="158"/>
                  <a:pt x="69" y="145"/>
                </a:cubicBezTo>
                <a:cubicBezTo>
                  <a:pt x="73" y="172"/>
                  <a:pt x="78" y="201"/>
                  <a:pt x="82" y="226"/>
                </a:cubicBezTo>
                <a:cubicBezTo>
                  <a:pt x="49" y="220"/>
                  <a:pt x="32" y="203"/>
                  <a:pt x="30" y="188"/>
                </a:cubicBezTo>
                <a:close/>
                <a:moveTo>
                  <a:pt x="211" y="102"/>
                </a:moveTo>
                <a:cubicBezTo>
                  <a:pt x="140" y="102"/>
                  <a:pt x="89" y="76"/>
                  <a:pt x="89" y="66"/>
                </a:cubicBezTo>
                <a:cubicBezTo>
                  <a:pt x="89" y="56"/>
                  <a:pt x="140" y="29"/>
                  <a:pt x="211" y="29"/>
                </a:cubicBezTo>
                <a:cubicBezTo>
                  <a:pt x="283" y="29"/>
                  <a:pt x="334" y="56"/>
                  <a:pt x="334" y="66"/>
                </a:cubicBezTo>
                <a:cubicBezTo>
                  <a:pt x="334" y="76"/>
                  <a:pt x="283" y="102"/>
                  <a:pt x="211" y="10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6" name="Freeform 220"/>
          <p:cNvSpPr>
            <a:spLocks noEditPoints="1"/>
          </p:cNvSpPr>
          <p:nvPr/>
        </p:nvSpPr>
        <p:spPr bwMode="auto">
          <a:xfrm>
            <a:off x="9910821" y="1792741"/>
            <a:ext cx="242168" cy="239988"/>
          </a:xfrm>
          <a:custGeom>
            <a:avLst/>
            <a:gdLst>
              <a:gd name="T0" fmla="*/ 88 w 380"/>
              <a:gd name="T1" fmla="*/ 221 h 380"/>
              <a:gd name="T2" fmla="*/ 159 w 380"/>
              <a:gd name="T3" fmla="*/ 292 h 380"/>
              <a:gd name="T4" fmla="*/ 289 w 380"/>
              <a:gd name="T5" fmla="*/ 161 h 380"/>
              <a:gd name="T6" fmla="*/ 218 w 380"/>
              <a:gd name="T7" fmla="*/ 90 h 380"/>
              <a:gd name="T8" fmla="*/ 88 w 380"/>
              <a:gd name="T9" fmla="*/ 221 h 380"/>
              <a:gd name="T10" fmla="*/ 372 w 380"/>
              <a:gd name="T11" fmla="*/ 123 h 380"/>
              <a:gd name="T12" fmla="*/ 342 w 380"/>
              <a:gd name="T13" fmla="*/ 93 h 380"/>
              <a:gd name="T14" fmla="*/ 322 w 380"/>
              <a:gd name="T15" fmla="*/ 98 h 380"/>
              <a:gd name="T16" fmla="*/ 282 w 380"/>
              <a:gd name="T17" fmla="*/ 57 h 380"/>
              <a:gd name="T18" fmla="*/ 287 w 380"/>
              <a:gd name="T19" fmla="*/ 38 h 380"/>
              <a:gd name="T20" fmla="*/ 256 w 380"/>
              <a:gd name="T21" fmla="*/ 8 h 380"/>
              <a:gd name="T22" fmla="*/ 228 w 380"/>
              <a:gd name="T23" fmla="*/ 8 h 380"/>
              <a:gd name="T24" fmla="*/ 8 w 380"/>
              <a:gd name="T25" fmla="*/ 228 h 380"/>
              <a:gd name="T26" fmla="*/ 8 w 380"/>
              <a:gd name="T27" fmla="*/ 257 h 380"/>
              <a:gd name="T28" fmla="*/ 38 w 380"/>
              <a:gd name="T29" fmla="*/ 287 h 380"/>
              <a:gd name="T30" fmla="*/ 57 w 380"/>
              <a:gd name="T31" fmla="*/ 282 h 380"/>
              <a:gd name="T32" fmla="*/ 98 w 380"/>
              <a:gd name="T33" fmla="*/ 322 h 380"/>
              <a:gd name="T34" fmla="*/ 93 w 380"/>
              <a:gd name="T35" fmla="*/ 342 h 380"/>
              <a:gd name="T36" fmla="*/ 123 w 380"/>
              <a:gd name="T37" fmla="*/ 372 h 380"/>
              <a:gd name="T38" fmla="*/ 152 w 380"/>
              <a:gd name="T39" fmla="*/ 372 h 380"/>
              <a:gd name="T40" fmla="*/ 372 w 380"/>
              <a:gd name="T41" fmla="*/ 152 h 380"/>
              <a:gd name="T42" fmla="*/ 372 w 380"/>
              <a:gd name="T43" fmla="*/ 123 h 380"/>
              <a:gd name="T44" fmla="*/ 159 w 380"/>
              <a:gd name="T45" fmla="*/ 324 h 380"/>
              <a:gd name="T46" fmla="*/ 55 w 380"/>
              <a:gd name="T47" fmla="*/ 221 h 380"/>
              <a:gd name="T48" fmla="*/ 218 w 380"/>
              <a:gd name="T49" fmla="*/ 58 h 380"/>
              <a:gd name="T50" fmla="*/ 322 w 380"/>
              <a:gd name="T51" fmla="*/ 161 h 380"/>
              <a:gd name="T52" fmla="*/ 159 w 380"/>
              <a:gd name="T53" fmla="*/ 3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0" h="380">
                <a:moveTo>
                  <a:pt x="88" y="221"/>
                </a:moveTo>
                <a:cubicBezTo>
                  <a:pt x="159" y="292"/>
                  <a:pt x="159" y="292"/>
                  <a:pt x="159" y="292"/>
                </a:cubicBezTo>
                <a:cubicBezTo>
                  <a:pt x="289" y="161"/>
                  <a:pt x="289" y="161"/>
                  <a:pt x="289" y="161"/>
                </a:cubicBezTo>
                <a:cubicBezTo>
                  <a:pt x="218" y="90"/>
                  <a:pt x="218" y="90"/>
                  <a:pt x="218" y="90"/>
                </a:cubicBezTo>
                <a:lnTo>
                  <a:pt x="88" y="221"/>
                </a:lnTo>
                <a:close/>
                <a:moveTo>
                  <a:pt x="372" y="123"/>
                </a:moveTo>
                <a:cubicBezTo>
                  <a:pt x="342" y="93"/>
                  <a:pt x="342" y="93"/>
                  <a:pt x="342" y="93"/>
                </a:cubicBezTo>
                <a:cubicBezTo>
                  <a:pt x="336" y="96"/>
                  <a:pt x="329" y="98"/>
                  <a:pt x="322" y="98"/>
                </a:cubicBezTo>
                <a:cubicBezTo>
                  <a:pt x="300" y="98"/>
                  <a:pt x="282" y="80"/>
                  <a:pt x="282" y="57"/>
                </a:cubicBezTo>
                <a:cubicBezTo>
                  <a:pt x="282" y="50"/>
                  <a:pt x="284" y="44"/>
                  <a:pt x="287" y="38"/>
                </a:cubicBezTo>
                <a:cubicBezTo>
                  <a:pt x="256" y="8"/>
                  <a:pt x="256" y="8"/>
                  <a:pt x="256" y="8"/>
                </a:cubicBezTo>
                <a:cubicBezTo>
                  <a:pt x="249" y="0"/>
                  <a:pt x="236" y="0"/>
                  <a:pt x="228" y="8"/>
                </a:cubicBezTo>
                <a:cubicBezTo>
                  <a:pt x="8" y="228"/>
                  <a:pt x="8" y="228"/>
                  <a:pt x="8" y="228"/>
                </a:cubicBezTo>
                <a:cubicBezTo>
                  <a:pt x="0" y="236"/>
                  <a:pt x="0" y="249"/>
                  <a:pt x="8" y="257"/>
                </a:cubicBezTo>
                <a:cubicBezTo>
                  <a:pt x="38" y="287"/>
                  <a:pt x="38" y="287"/>
                  <a:pt x="38" y="287"/>
                </a:cubicBezTo>
                <a:cubicBezTo>
                  <a:pt x="44" y="284"/>
                  <a:pt x="50" y="282"/>
                  <a:pt x="57" y="282"/>
                </a:cubicBezTo>
                <a:cubicBezTo>
                  <a:pt x="80" y="282"/>
                  <a:pt x="98" y="300"/>
                  <a:pt x="98" y="322"/>
                </a:cubicBezTo>
                <a:cubicBezTo>
                  <a:pt x="98" y="329"/>
                  <a:pt x="96" y="336"/>
                  <a:pt x="93" y="342"/>
                </a:cubicBezTo>
                <a:cubicBezTo>
                  <a:pt x="123" y="372"/>
                  <a:pt x="123" y="372"/>
                  <a:pt x="123" y="372"/>
                </a:cubicBezTo>
                <a:cubicBezTo>
                  <a:pt x="131" y="380"/>
                  <a:pt x="144" y="380"/>
                  <a:pt x="152" y="372"/>
                </a:cubicBezTo>
                <a:cubicBezTo>
                  <a:pt x="372" y="152"/>
                  <a:pt x="372" y="152"/>
                  <a:pt x="372" y="152"/>
                </a:cubicBezTo>
                <a:cubicBezTo>
                  <a:pt x="380" y="144"/>
                  <a:pt x="380" y="131"/>
                  <a:pt x="372" y="123"/>
                </a:cubicBezTo>
                <a:close/>
                <a:moveTo>
                  <a:pt x="159" y="324"/>
                </a:moveTo>
                <a:cubicBezTo>
                  <a:pt x="55" y="221"/>
                  <a:pt x="55" y="221"/>
                  <a:pt x="55" y="221"/>
                </a:cubicBezTo>
                <a:cubicBezTo>
                  <a:pt x="218" y="58"/>
                  <a:pt x="218" y="58"/>
                  <a:pt x="218" y="58"/>
                </a:cubicBezTo>
                <a:cubicBezTo>
                  <a:pt x="322" y="161"/>
                  <a:pt x="322" y="161"/>
                  <a:pt x="322" y="161"/>
                </a:cubicBezTo>
                <a:lnTo>
                  <a:pt x="159" y="32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7" name="Freeform 254"/>
          <p:cNvSpPr>
            <a:spLocks noEditPoints="1"/>
          </p:cNvSpPr>
          <p:nvPr/>
        </p:nvSpPr>
        <p:spPr bwMode="auto">
          <a:xfrm>
            <a:off x="9499056" y="1812186"/>
            <a:ext cx="229079" cy="202898"/>
          </a:xfrm>
          <a:custGeom>
            <a:avLst/>
            <a:gdLst>
              <a:gd name="T0" fmla="*/ 348 w 360"/>
              <a:gd name="T1" fmla="*/ 0 h 320"/>
              <a:gd name="T2" fmla="*/ 12 w 360"/>
              <a:gd name="T3" fmla="*/ 0 h 320"/>
              <a:gd name="T4" fmla="*/ 0 w 360"/>
              <a:gd name="T5" fmla="*/ 12 h 320"/>
              <a:gd name="T6" fmla="*/ 0 w 360"/>
              <a:gd name="T7" fmla="*/ 60 h 320"/>
              <a:gd name="T8" fmla="*/ 360 w 360"/>
              <a:gd name="T9" fmla="*/ 60 h 320"/>
              <a:gd name="T10" fmla="*/ 360 w 360"/>
              <a:gd name="T11" fmla="*/ 12 h 320"/>
              <a:gd name="T12" fmla="*/ 348 w 360"/>
              <a:gd name="T13" fmla="*/ 0 h 320"/>
              <a:gd name="T14" fmla="*/ 20 w 360"/>
              <a:gd name="T15" fmla="*/ 292 h 320"/>
              <a:gd name="T16" fmla="*/ 48 w 360"/>
              <a:gd name="T17" fmla="*/ 320 h 320"/>
              <a:gd name="T18" fmla="*/ 312 w 360"/>
              <a:gd name="T19" fmla="*/ 320 h 320"/>
              <a:gd name="T20" fmla="*/ 340 w 360"/>
              <a:gd name="T21" fmla="*/ 292 h 320"/>
              <a:gd name="T22" fmla="*/ 340 w 360"/>
              <a:gd name="T23" fmla="*/ 80 h 320"/>
              <a:gd name="T24" fmla="*/ 20 w 360"/>
              <a:gd name="T25" fmla="*/ 80 h 320"/>
              <a:gd name="T26" fmla="*/ 20 w 360"/>
              <a:gd name="T27" fmla="*/ 292 h 320"/>
              <a:gd name="T28" fmla="*/ 120 w 360"/>
              <a:gd name="T29" fmla="*/ 120 h 320"/>
              <a:gd name="T30" fmla="*/ 240 w 360"/>
              <a:gd name="T31" fmla="*/ 120 h 320"/>
              <a:gd name="T32" fmla="*/ 240 w 360"/>
              <a:gd name="T33" fmla="*/ 160 h 320"/>
              <a:gd name="T34" fmla="*/ 120 w 360"/>
              <a:gd name="T35" fmla="*/ 160 h 320"/>
              <a:gd name="T36" fmla="*/ 120 w 360"/>
              <a:gd name="T37" fmla="*/ 12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20">
                <a:moveTo>
                  <a:pt x="348" y="0"/>
                </a:moveTo>
                <a:cubicBezTo>
                  <a:pt x="12" y="0"/>
                  <a:pt x="12" y="0"/>
                  <a:pt x="12" y="0"/>
                </a:cubicBezTo>
                <a:cubicBezTo>
                  <a:pt x="5" y="0"/>
                  <a:pt x="0" y="5"/>
                  <a:pt x="0" y="12"/>
                </a:cubicBezTo>
                <a:cubicBezTo>
                  <a:pt x="0" y="60"/>
                  <a:pt x="0" y="60"/>
                  <a:pt x="0" y="60"/>
                </a:cubicBezTo>
                <a:cubicBezTo>
                  <a:pt x="360" y="60"/>
                  <a:pt x="360" y="60"/>
                  <a:pt x="360" y="60"/>
                </a:cubicBezTo>
                <a:cubicBezTo>
                  <a:pt x="360" y="12"/>
                  <a:pt x="360" y="12"/>
                  <a:pt x="360" y="12"/>
                </a:cubicBezTo>
                <a:cubicBezTo>
                  <a:pt x="360" y="5"/>
                  <a:pt x="354" y="0"/>
                  <a:pt x="348" y="0"/>
                </a:cubicBezTo>
                <a:close/>
                <a:moveTo>
                  <a:pt x="20" y="292"/>
                </a:moveTo>
                <a:cubicBezTo>
                  <a:pt x="20" y="307"/>
                  <a:pt x="32" y="320"/>
                  <a:pt x="48" y="320"/>
                </a:cubicBezTo>
                <a:cubicBezTo>
                  <a:pt x="312" y="320"/>
                  <a:pt x="312" y="320"/>
                  <a:pt x="312" y="320"/>
                </a:cubicBezTo>
                <a:cubicBezTo>
                  <a:pt x="327" y="320"/>
                  <a:pt x="340" y="307"/>
                  <a:pt x="340" y="292"/>
                </a:cubicBezTo>
                <a:cubicBezTo>
                  <a:pt x="340" y="80"/>
                  <a:pt x="340" y="80"/>
                  <a:pt x="340" y="80"/>
                </a:cubicBezTo>
                <a:cubicBezTo>
                  <a:pt x="20" y="80"/>
                  <a:pt x="20" y="80"/>
                  <a:pt x="20" y="80"/>
                </a:cubicBezTo>
                <a:lnTo>
                  <a:pt x="20" y="292"/>
                </a:lnTo>
                <a:close/>
                <a:moveTo>
                  <a:pt x="120" y="120"/>
                </a:moveTo>
                <a:cubicBezTo>
                  <a:pt x="240" y="120"/>
                  <a:pt x="240" y="120"/>
                  <a:pt x="240" y="120"/>
                </a:cubicBezTo>
                <a:cubicBezTo>
                  <a:pt x="240" y="160"/>
                  <a:pt x="240" y="160"/>
                  <a:pt x="240" y="160"/>
                </a:cubicBezTo>
                <a:cubicBezTo>
                  <a:pt x="120" y="160"/>
                  <a:pt x="120" y="160"/>
                  <a:pt x="120" y="160"/>
                </a:cubicBezTo>
                <a:lnTo>
                  <a:pt x="120" y="12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8" name="Freeform 255"/>
          <p:cNvSpPr>
            <a:spLocks noEditPoints="1"/>
          </p:cNvSpPr>
          <p:nvPr/>
        </p:nvSpPr>
        <p:spPr bwMode="auto">
          <a:xfrm>
            <a:off x="9082741" y="1799286"/>
            <a:ext cx="226896" cy="226896"/>
          </a:xfrm>
          <a:custGeom>
            <a:avLst/>
            <a:gdLst>
              <a:gd name="T0" fmla="*/ 60 w 360"/>
              <a:gd name="T1" fmla="*/ 320 h 360"/>
              <a:gd name="T2" fmla="*/ 100 w 360"/>
              <a:gd name="T3" fmla="*/ 360 h 360"/>
              <a:gd name="T4" fmla="*/ 140 w 360"/>
              <a:gd name="T5" fmla="*/ 320 h 360"/>
              <a:gd name="T6" fmla="*/ 100 w 360"/>
              <a:gd name="T7" fmla="*/ 280 h 360"/>
              <a:gd name="T8" fmla="*/ 60 w 360"/>
              <a:gd name="T9" fmla="*/ 320 h 360"/>
              <a:gd name="T10" fmla="*/ 260 w 360"/>
              <a:gd name="T11" fmla="*/ 320 h 360"/>
              <a:gd name="T12" fmla="*/ 300 w 360"/>
              <a:gd name="T13" fmla="*/ 360 h 360"/>
              <a:gd name="T14" fmla="*/ 340 w 360"/>
              <a:gd name="T15" fmla="*/ 320 h 360"/>
              <a:gd name="T16" fmla="*/ 300 w 360"/>
              <a:gd name="T17" fmla="*/ 280 h 360"/>
              <a:gd name="T18" fmla="*/ 260 w 360"/>
              <a:gd name="T19" fmla="*/ 320 h 360"/>
              <a:gd name="T20" fmla="*/ 131 w 360"/>
              <a:gd name="T21" fmla="*/ 225 h 360"/>
              <a:gd name="T22" fmla="*/ 352 w 360"/>
              <a:gd name="T23" fmla="*/ 162 h 360"/>
              <a:gd name="T24" fmla="*/ 360 w 360"/>
              <a:gd name="T25" fmla="*/ 152 h 360"/>
              <a:gd name="T26" fmla="*/ 360 w 360"/>
              <a:gd name="T27" fmla="*/ 42 h 360"/>
              <a:gd name="T28" fmla="*/ 78 w 360"/>
              <a:gd name="T29" fmla="*/ 42 h 360"/>
              <a:gd name="T30" fmla="*/ 78 w 360"/>
              <a:gd name="T31" fmla="*/ 8 h 360"/>
              <a:gd name="T32" fmla="*/ 70 w 360"/>
              <a:gd name="T33" fmla="*/ 0 h 360"/>
              <a:gd name="T34" fmla="*/ 8 w 360"/>
              <a:gd name="T35" fmla="*/ 0 h 360"/>
              <a:gd name="T36" fmla="*/ 0 w 360"/>
              <a:gd name="T37" fmla="*/ 8 h 360"/>
              <a:gd name="T38" fmla="*/ 0 w 360"/>
              <a:gd name="T39" fmla="*/ 40 h 360"/>
              <a:gd name="T40" fmla="*/ 39 w 360"/>
              <a:gd name="T41" fmla="*/ 40 h 360"/>
              <a:gd name="T42" fmla="*/ 78 w 360"/>
              <a:gd name="T43" fmla="*/ 221 h 360"/>
              <a:gd name="T44" fmla="*/ 82 w 360"/>
              <a:gd name="T45" fmla="*/ 240 h 360"/>
              <a:gd name="T46" fmla="*/ 82 w 360"/>
              <a:gd name="T47" fmla="*/ 270 h 360"/>
              <a:gd name="T48" fmla="*/ 90 w 360"/>
              <a:gd name="T49" fmla="*/ 278 h 360"/>
              <a:gd name="T50" fmla="*/ 100 w 360"/>
              <a:gd name="T51" fmla="*/ 278 h 360"/>
              <a:gd name="T52" fmla="*/ 300 w 360"/>
              <a:gd name="T53" fmla="*/ 278 h 360"/>
              <a:gd name="T54" fmla="*/ 352 w 360"/>
              <a:gd name="T55" fmla="*/ 278 h 360"/>
              <a:gd name="T56" fmla="*/ 360 w 360"/>
              <a:gd name="T57" fmla="*/ 270 h 360"/>
              <a:gd name="T58" fmla="*/ 360 w 360"/>
              <a:gd name="T59" fmla="*/ 240 h 360"/>
              <a:gd name="T60" fmla="*/ 135 w 360"/>
              <a:gd name="T61" fmla="*/ 240 h 360"/>
              <a:gd name="T62" fmla="*/ 131 w 360"/>
              <a:gd name="T63" fmla="*/ 22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60" y="320"/>
                </a:moveTo>
                <a:cubicBezTo>
                  <a:pt x="60" y="342"/>
                  <a:pt x="78" y="360"/>
                  <a:pt x="100" y="360"/>
                </a:cubicBezTo>
                <a:cubicBezTo>
                  <a:pt x="122" y="360"/>
                  <a:pt x="140" y="342"/>
                  <a:pt x="140" y="320"/>
                </a:cubicBezTo>
                <a:cubicBezTo>
                  <a:pt x="140" y="298"/>
                  <a:pt x="122" y="280"/>
                  <a:pt x="100" y="280"/>
                </a:cubicBezTo>
                <a:cubicBezTo>
                  <a:pt x="78" y="280"/>
                  <a:pt x="60" y="298"/>
                  <a:pt x="60" y="320"/>
                </a:cubicBezTo>
                <a:close/>
                <a:moveTo>
                  <a:pt x="260" y="320"/>
                </a:moveTo>
                <a:cubicBezTo>
                  <a:pt x="260" y="342"/>
                  <a:pt x="278" y="360"/>
                  <a:pt x="300" y="360"/>
                </a:cubicBezTo>
                <a:cubicBezTo>
                  <a:pt x="322" y="360"/>
                  <a:pt x="340" y="342"/>
                  <a:pt x="340" y="320"/>
                </a:cubicBezTo>
                <a:cubicBezTo>
                  <a:pt x="340" y="298"/>
                  <a:pt x="322" y="280"/>
                  <a:pt x="300" y="280"/>
                </a:cubicBezTo>
                <a:cubicBezTo>
                  <a:pt x="278" y="280"/>
                  <a:pt x="260" y="298"/>
                  <a:pt x="260" y="320"/>
                </a:cubicBezTo>
                <a:close/>
                <a:moveTo>
                  <a:pt x="131" y="225"/>
                </a:moveTo>
                <a:cubicBezTo>
                  <a:pt x="352" y="162"/>
                  <a:pt x="352" y="162"/>
                  <a:pt x="352" y="162"/>
                </a:cubicBezTo>
                <a:cubicBezTo>
                  <a:pt x="356" y="161"/>
                  <a:pt x="360" y="156"/>
                  <a:pt x="360" y="152"/>
                </a:cubicBezTo>
                <a:cubicBezTo>
                  <a:pt x="360" y="42"/>
                  <a:pt x="360" y="42"/>
                  <a:pt x="360" y="42"/>
                </a:cubicBezTo>
                <a:cubicBezTo>
                  <a:pt x="78" y="42"/>
                  <a:pt x="78" y="42"/>
                  <a:pt x="78" y="42"/>
                </a:cubicBezTo>
                <a:cubicBezTo>
                  <a:pt x="78" y="8"/>
                  <a:pt x="78" y="8"/>
                  <a:pt x="78" y="8"/>
                </a:cubicBezTo>
                <a:cubicBezTo>
                  <a:pt x="78" y="3"/>
                  <a:pt x="74" y="0"/>
                  <a:pt x="70" y="0"/>
                </a:cubicBezTo>
                <a:cubicBezTo>
                  <a:pt x="8" y="0"/>
                  <a:pt x="8" y="0"/>
                  <a:pt x="8" y="0"/>
                </a:cubicBezTo>
                <a:cubicBezTo>
                  <a:pt x="3" y="0"/>
                  <a:pt x="0" y="3"/>
                  <a:pt x="0" y="8"/>
                </a:cubicBezTo>
                <a:cubicBezTo>
                  <a:pt x="0" y="40"/>
                  <a:pt x="0" y="40"/>
                  <a:pt x="0" y="40"/>
                </a:cubicBezTo>
                <a:cubicBezTo>
                  <a:pt x="39" y="40"/>
                  <a:pt x="39" y="40"/>
                  <a:pt x="39" y="40"/>
                </a:cubicBezTo>
                <a:cubicBezTo>
                  <a:pt x="78" y="221"/>
                  <a:pt x="78" y="221"/>
                  <a:pt x="78" y="221"/>
                </a:cubicBezTo>
                <a:cubicBezTo>
                  <a:pt x="82" y="240"/>
                  <a:pt x="82" y="240"/>
                  <a:pt x="82" y="240"/>
                </a:cubicBezTo>
                <a:cubicBezTo>
                  <a:pt x="82" y="270"/>
                  <a:pt x="82" y="270"/>
                  <a:pt x="82" y="270"/>
                </a:cubicBezTo>
                <a:cubicBezTo>
                  <a:pt x="82" y="274"/>
                  <a:pt x="85" y="278"/>
                  <a:pt x="90" y="278"/>
                </a:cubicBezTo>
                <a:cubicBezTo>
                  <a:pt x="100" y="278"/>
                  <a:pt x="100" y="278"/>
                  <a:pt x="100" y="278"/>
                </a:cubicBezTo>
                <a:cubicBezTo>
                  <a:pt x="300" y="278"/>
                  <a:pt x="300" y="278"/>
                  <a:pt x="300" y="278"/>
                </a:cubicBezTo>
                <a:cubicBezTo>
                  <a:pt x="352" y="278"/>
                  <a:pt x="352" y="278"/>
                  <a:pt x="352" y="278"/>
                </a:cubicBezTo>
                <a:cubicBezTo>
                  <a:pt x="356" y="278"/>
                  <a:pt x="360" y="274"/>
                  <a:pt x="360" y="270"/>
                </a:cubicBezTo>
                <a:cubicBezTo>
                  <a:pt x="360" y="240"/>
                  <a:pt x="360" y="240"/>
                  <a:pt x="360" y="240"/>
                </a:cubicBezTo>
                <a:cubicBezTo>
                  <a:pt x="135" y="240"/>
                  <a:pt x="135" y="240"/>
                  <a:pt x="135" y="240"/>
                </a:cubicBezTo>
                <a:cubicBezTo>
                  <a:pt x="112" y="240"/>
                  <a:pt x="111" y="231"/>
                  <a:pt x="131" y="22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9" name="Freeform 256"/>
          <p:cNvSpPr>
            <a:spLocks noEditPoints="1"/>
          </p:cNvSpPr>
          <p:nvPr/>
        </p:nvSpPr>
        <p:spPr bwMode="auto">
          <a:xfrm>
            <a:off x="8688621" y="1786194"/>
            <a:ext cx="176718" cy="253077"/>
          </a:xfrm>
          <a:custGeom>
            <a:avLst/>
            <a:gdLst>
              <a:gd name="T0" fmla="*/ 252 w 280"/>
              <a:gd name="T1" fmla="*/ 40 h 400"/>
              <a:gd name="T2" fmla="*/ 228 w 280"/>
              <a:gd name="T3" fmla="*/ 100 h 400"/>
              <a:gd name="T4" fmla="*/ 52 w 280"/>
              <a:gd name="T5" fmla="*/ 100 h 400"/>
              <a:gd name="T6" fmla="*/ 28 w 280"/>
              <a:gd name="T7" fmla="*/ 40 h 400"/>
              <a:gd name="T8" fmla="*/ 0 w 280"/>
              <a:gd name="T9" fmla="*/ 68 h 400"/>
              <a:gd name="T10" fmla="*/ 0 w 280"/>
              <a:gd name="T11" fmla="*/ 372 h 400"/>
              <a:gd name="T12" fmla="*/ 28 w 280"/>
              <a:gd name="T13" fmla="*/ 400 h 400"/>
              <a:gd name="T14" fmla="*/ 252 w 280"/>
              <a:gd name="T15" fmla="*/ 400 h 400"/>
              <a:gd name="T16" fmla="*/ 280 w 280"/>
              <a:gd name="T17" fmla="*/ 372 h 400"/>
              <a:gd name="T18" fmla="*/ 280 w 280"/>
              <a:gd name="T19" fmla="*/ 68 h 400"/>
              <a:gd name="T20" fmla="*/ 252 w 280"/>
              <a:gd name="T21" fmla="*/ 40 h 400"/>
              <a:gd name="T22" fmla="*/ 212 w 280"/>
              <a:gd name="T23" fmla="*/ 80 h 400"/>
              <a:gd name="T24" fmla="*/ 230 w 280"/>
              <a:gd name="T25" fmla="*/ 40 h 400"/>
              <a:gd name="T26" fmla="*/ 186 w 280"/>
              <a:gd name="T27" fmla="*/ 40 h 400"/>
              <a:gd name="T28" fmla="*/ 172 w 280"/>
              <a:gd name="T29" fmla="*/ 0 h 400"/>
              <a:gd name="T30" fmla="*/ 108 w 280"/>
              <a:gd name="T31" fmla="*/ 0 h 400"/>
              <a:gd name="T32" fmla="*/ 93 w 280"/>
              <a:gd name="T33" fmla="*/ 40 h 400"/>
              <a:gd name="T34" fmla="*/ 50 w 280"/>
              <a:gd name="T35" fmla="*/ 40 h 400"/>
              <a:gd name="T36" fmla="*/ 68 w 280"/>
              <a:gd name="T37" fmla="*/ 80 h 400"/>
              <a:gd name="T38" fmla="*/ 212 w 280"/>
              <a:gd name="T39" fmla="*/ 8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0" h="400">
                <a:moveTo>
                  <a:pt x="252" y="40"/>
                </a:moveTo>
                <a:cubicBezTo>
                  <a:pt x="228" y="100"/>
                  <a:pt x="228" y="100"/>
                  <a:pt x="228" y="100"/>
                </a:cubicBezTo>
                <a:cubicBezTo>
                  <a:pt x="52" y="100"/>
                  <a:pt x="52" y="100"/>
                  <a:pt x="52" y="100"/>
                </a:cubicBezTo>
                <a:cubicBezTo>
                  <a:pt x="28" y="40"/>
                  <a:pt x="28" y="40"/>
                  <a:pt x="28" y="40"/>
                </a:cubicBezTo>
                <a:cubicBezTo>
                  <a:pt x="12" y="40"/>
                  <a:pt x="0" y="52"/>
                  <a:pt x="0" y="68"/>
                </a:cubicBezTo>
                <a:cubicBezTo>
                  <a:pt x="0" y="372"/>
                  <a:pt x="0" y="372"/>
                  <a:pt x="0" y="372"/>
                </a:cubicBezTo>
                <a:cubicBezTo>
                  <a:pt x="0" y="387"/>
                  <a:pt x="12" y="400"/>
                  <a:pt x="28" y="400"/>
                </a:cubicBezTo>
                <a:cubicBezTo>
                  <a:pt x="252" y="400"/>
                  <a:pt x="252" y="400"/>
                  <a:pt x="252" y="400"/>
                </a:cubicBezTo>
                <a:cubicBezTo>
                  <a:pt x="267" y="400"/>
                  <a:pt x="280" y="387"/>
                  <a:pt x="280" y="372"/>
                </a:cubicBezTo>
                <a:cubicBezTo>
                  <a:pt x="280" y="68"/>
                  <a:pt x="280" y="68"/>
                  <a:pt x="280" y="68"/>
                </a:cubicBezTo>
                <a:cubicBezTo>
                  <a:pt x="280" y="52"/>
                  <a:pt x="267" y="40"/>
                  <a:pt x="252" y="40"/>
                </a:cubicBezTo>
                <a:close/>
                <a:moveTo>
                  <a:pt x="212" y="80"/>
                </a:moveTo>
                <a:cubicBezTo>
                  <a:pt x="230" y="40"/>
                  <a:pt x="230" y="40"/>
                  <a:pt x="230" y="40"/>
                </a:cubicBezTo>
                <a:cubicBezTo>
                  <a:pt x="186" y="40"/>
                  <a:pt x="186" y="40"/>
                  <a:pt x="186" y="40"/>
                </a:cubicBezTo>
                <a:cubicBezTo>
                  <a:pt x="172" y="0"/>
                  <a:pt x="172" y="0"/>
                  <a:pt x="172" y="0"/>
                </a:cubicBezTo>
                <a:cubicBezTo>
                  <a:pt x="108" y="0"/>
                  <a:pt x="108" y="0"/>
                  <a:pt x="108" y="0"/>
                </a:cubicBezTo>
                <a:cubicBezTo>
                  <a:pt x="93" y="40"/>
                  <a:pt x="93" y="40"/>
                  <a:pt x="93" y="40"/>
                </a:cubicBezTo>
                <a:cubicBezTo>
                  <a:pt x="50" y="40"/>
                  <a:pt x="50" y="40"/>
                  <a:pt x="50" y="40"/>
                </a:cubicBezTo>
                <a:cubicBezTo>
                  <a:pt x="68" y="80"/>
                  <a:pt x="68" y="80"/>
                  <a:pt x="68" y="80"/>
                </a:cubicBezTo>
                <a:lnTo>
                  <a:pt x="212" y="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0" name="Freeform 271"/>
          <p:cNvSpPr>
            <a:spLocks noEditPoints="1"/>
          </p:cNvSpPr>
          <p:nvPr/>
        </p:nvSpPr>
        <p:spPr bwMode="auto">
          <a:xfrm>
            <a:off x="8233034" y="1855820"/>
            <a:ext cx="253077" cy="115631"/>
          </a:xfrm>
          <a:custGeom>
            <a:avLst/>
            <a:gdLst>
              <a:gd name="T0" fmla="*/ 308 w 400"/>
              <a:gd name="T1" fmla="*/ 0 h 184"/>
              <a:gd name="T2" fmla="*/ 216 w 400"/>
              <a:gd name="T3" fmla="*/ 92 h 184"/>
              <a:gd name="T4" fmla="*/ 232 w 400"/>
              <a:gd name="T5" fmla="*/ 144 h 184"/>
              <a:gd name="T6" fmla="*/ 168 w 400"/>
              <a:gd name="T7" fmla="*/ 144 h 184"/>
              <a:gd name="T8" fmla="*/ 184 w 400"/>
              <a:gd name="T9" fmla="*/ 92 h 184"/>
              <a:gd name="T10" fmla="*/ 92 w 400"/>
              <a:gd name="T11" fmla="*/ 0 h 184"/>
              <a:gd name="T12" fmla="*/ 0 w 400"/>
              <a:gd name="T13" fmla="*/ 92 h 184"/>
              <a:gd name="T14" fmla="*/ 92 w 400"/>
              <a:gd name="T15" fmla="*/ 184 h 184"/>
              <a:gd name="T16" fmla="*/ 308 w 400"/>
              <a:gd name="T17" fmla="*/ 184 h 184"/>
              <a:gd name="T18" fmla="*/ 400 w 400"/>
              <a:gd name="T19" fmla="*/ 92 h 184"/>
              <a:gd name="T20" fmla="*/ 308 w 400"/>
              <a:gd name="T21" fmla="*/ 0 h 184"/>
              <a:gd name="T22" fmla="*/ 40 w 400"/>
              <a:gd name="T23" fmla="*/ 92 h 184"/>
              <a:gd name="T24" fmla="*/ 92 w 400"/>
              <a:gd name="T25" fmla="*/ 40 h 184"/>
              <a:gd name="T26" fmla="*/ 144 w 400"/>
              <a:gd name="T27" fmla="*/ 92 h 184"/>
              <a:gd name="T28" fmla="*/ 92 w 400"/>
              <a:gd name="T29" fmla="*/ 144 h 184"/>
              <a:gd name="T30" fmla="*/ 40 w 400"/>
              <a:gd name="T31" fmla="*/ 92 h 184"/>
              <a:gd name="T32" fmla="*/ 308 w 400"/>
              <a:gd name="T33" fmla="*/ 144 h 184"/>
              <a:gd name="T34" fmla="*/ 256 w 400"/>
              <a:gd name="T35" fmla="*/ 92 h 184"/>
              <a:gd name="T36" fmla="*/ 308 w 400"/>
              <a:gd name="T37" fmla="*/ 40 h 184"/>
              <a:gd name="T38" fmla="*/ 360 w 400"/>
              <a:gd name="T39" fmla="*/ 92 h 184"/>
              <a:gd name="T40" fmla="*/ 308 w 400"/>
              <a:gd name="T41" fmla="*/ 14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0" h="184">
                <a:moveTo>
                  <a:pt x="308" y="0"/>
                </a:moveTo>
                <a:cubicBezTo>
                  <a:pt x="257" y="0"/>
                  <a:pt x="216" y="41"/>
                  <a:pt x="216" y="92"/>
                </a:cubicBezTo>
                <a:cubicBezTo>
                  <a:pt x="216" y="111"/>
                  <a:pt x="222" y="129"/>
                  <a:pt x="232" y="144"/>
                </a:cubicBezTo>
                <a:cubicBezTo>
                  <a:pt x="168" y="144"/>
                  <a:pt x="168" y="144"/>
                  <a:pt x="168" y="144"/>
                </a:cubicBezTo>
                <a:cubicBezTo>
                  <a:pt x="178" y="129"/>
                  <a:pt x="184" y="111"/>
                  <a:pt x="184" y="92"/>
                </a:cubicBezTo>
                <a:cubicBezTo>
                  <a:pt x="184" y="41"/>
                  <a:pt x="143" y="0"/>
                  <a:pt x="92" y="0"/>
                </a:cubicBezTo>
                <a:cubicBezTo>
                  <a:pt x="41" y="0"/>
                  <a:pt x="0" y="41"/>
                  <a:pt x="0" y="92"/>
                </a:cubicBezTo>
                <a:cubicBezTo>
                  <a:pt x="0" y="143"/>
                  <a:pt x="41" y="184"/>
                  <a:pt x="92" y="184"/>
                </a:cubicBezTo>
                <a:cubicBezTo>
                  <a:pt x="308" y="184"/>
                  <a:pt x="308" y="184"/>
                  <a:pt x="308" y="184"/>
                </a:cubicBezTo>
                <a:cubicBezTo>
                  <a:pt x="359" y="184"/>
                  <a:pt x="400" y="143"/>
                  <a:pt x="400" y="92"/>
                </a:cubicBezTo>
                <a:cubicBezTo>
                  <a:pt x="400" y="41"/>
                  <a:pt x="359" y="0"/>
                  <a:pt x="308" y="0"/>
                </a:cubicBezTo>
                <a:close/>
                <a:moveTo>
                  <a:pt x="40" y="92"/>
                </a:moveTo>
                <a:cubicBezTo>
                  <a:pt x="40" y="63"/>
                  <a:pt x="63" y="40"/>
                  <a:pt x="92" y="40"/>
                </a:cubicBezTo>
                <a:cubicBezTo>
                  <a:pt x="120" y="40"/>
                  <a:pt x="144" y="63"/>
                  <a:pt x="144" y="92"/>
                </a:cubicBezTo>
                <a:cubicBezTo>
                  <a:pt x="144" y="121"/>
                  <a:pt x="120" y="144"/>
                  <a:pt x="92" y="144"/>
                </a:cubicBezTo>
                <a:cubicBezTo>
                  <a:pt x="63" y="144"/>
                  <a:pt x="40" y="121"/>
                  <a:pt x="40" y="92"/>
                </a:cubicBezTo>
                <a:close/>
                <a:moveTo>
                  <a:pt x="308" y="144"/>
                </a:moveTo>
                <a:cubicBezTo>
                  <a:pt x="279" y="144"/>
                  <a:pt x="256" y="121"/>
                  <a:pt x="256" y="92"/>
                </a:cubicBezTo>
                <a:cubicBezTo>
                  <a:pt x="256" y="63"/>
                  <a:pt x="279" y="40"/>
                  <a:pt x="308" y="40"/>
                </a:cubicBezTo>
                <a:cubicBezTo>
                  <a:pt x="336" y="40"/>
                  <a:pt x="360" y="63"/>
                  <a:pt x="360" y="92"/>
                </a:cubicBezTo>
                <a:cubicBezTo>
                  <a:pt x="360" y="121"/>
                  <a:pt x="336" y="144"/>
                  <a:pt x="308" y="14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1" name="Freeform 272"/>
          <p:cNvSpPr>
            <a:spLocks noEditPoints="1"/>
          </p:cNvSpPr>
          <p:nvPr/>
        </p:nvSpPr>
        <p:spPr bwMode="auto">
          <a:xfrm>
            <a:off x="9485968" y="2263419"/>
            <a:ext cx="255259" cy="176718"/>
          </a:xfrm>
          <a:custGeom>
            <a:avLst/>
            <a:gdLst>
              <a:gd name="T0" fmla="*/ 362 w 402"/>
              <a:gd name="T1" fmla="*/ 0 h 280"/>
              <a:gd name="T2" fmla="*/ 171 w 402"/>
              <a:gd name="T3" fmla="*/ 0 h 280"/>
              <a:gd name="T4" fmla="*/ 143 w 402"/>
              <a:gd name="T5" fmla="*/ 10 h 280"/>
              <a:gd name="T6" fmla="*/ 7 w 402"/>
              <a:gd name="T7" fmla="*/ 129 h 280"/>
              <a:gd name="T8" fmla="*/ 7 w 402"/>
              <a:gd name="T9" fmla="*/ 150 h 280"/>
              <a:gd name="T10" fmla="*/ 143 w 402"/>
              <a:gd name="T11" fmla="*/ 269 h 280"/>
              <a:gd name="T12" fmla="*/ 171 w 402"/>
              <a:gd name="T13" fmla="*/ 280 h 280"/>
              <a:gd name="T14" fmla="*/ 362 w 402"/>
              <a:gd name="T15" fmla="*/ 280 h 280"/>
              <a:gd name="T16" fmla="*/ 402 w 402"/>
              <a:gd name="T17" fmla="*/ 240 h 280"/>
              <a:gd name="T18" fmla="*/ 402 w 402"/>
              <a:gd name="T19" fmla="*/ 40 h 280"/>
              <a:gd name="T20" fmla="*/ 362 w 402"/>
              <a:gd name="T21" fmla="*/ 0 h 280"/>
              <a:gd name="T22" fmla="*/ 306 w 402"/>
              <a:gd name="T23" fmla="*/ 220 h 280"/>
              <a:gd name="T24" fmla="*/ 254 w 402"/>
              <a:gd name="T25" fmla="*/ 169 h 280"/>
              <a:gd name="T26" fmla="*/ 203 w 402"/>
              <a:gd name="T27" fmla="*/ 220 h 280"/>
              <a:gd name="T28" fmla="*/ 174 w 402"/>
              <a:gd name="T29" fmla="*/ 191 h 280"/>
              <a:gd name="T30" fmla="*/ 226 w 402"/>
              <a:gd name="T31" fmla="*/ 140 h 280"/>
              <a:gd name="T32" fmla="*/ 174 w 402"/>
              <a:gd name="T33" fmla="*/ 89 h 280"/>
              <a:gd name="T34" fmla="*/ 203 w 402"/>
              <a:gd name="T35" fmla="*/ 60 h 280"/>
              <a:gd name="T36" fmla="*/ 254 w 402"/>
              <a:gd name="T37" fmla="*/ 111 h 280"/>
              <a:gd name="T38" fmla="*/ 306 w 402"/>
              <a:gd name="T39" fmla="*/ 60 h 280"/>
              <a:gd name="T40" fmla="*/ 334 w 402"/>
              <a:gd name="T41" fmla="*/ 89 h 280"/>
              <a:gd name="T42" fmla="*/ 283 w 402"/>
              <a:gd name="T43" fmla="*/ 140 h 280"/>
              <a:gd name="T44" fmla="*/ 334 w 402"/>
              <a:gd name="T45" fmla="*/ 191 h 280"/>
              <a:gd name="T46" fmla="*/ 306 w 402"/>
              <a:gd name="T47" fmla="*/ 22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2" h="280">
                <a:moveTo>
                  <a:pt x="362" y="0"/>
                </a:moveTo>
                <a:cubicBezTo>
                  <a:pt x="171" y="0"/>
                  <a:pt x="171" y="0"/>
                  <a:pt x="171" y="0"/>
                </a:cubicBezTo>
                <a:cubicBezTo>
                  <a:pt x="162" y="0"/>
                  <a:pt x="149" y="5"/>
                  <a:pt x="143" y="10"/>
                </a:cubicBezTo>
                <a:cubicBezTo>
                  <a:pt x="7" y="129"/>
                  <a:pt x="7" y="129"/>
                  <a:pt x="7" y="129"/>
                </a:cubicBezTo>
                <a:cubicBezTo>
                  <a:pt x="0" y="135"/>
                  <a:pt x="0" y="145"/>
                  <a:pt x="7" y="150"/>
                </a:cubicBezTo>
                <a:cubicBezTo>
                  <a:pt x="143" y="269"/>
                  <a:pt x="143" y="269"/>
                  <a:pt x="143" y="269"/>
                </a:cubicBezTo>
                <a:cubicBezTo>
                  <a:pt x="149" y="275"/>
                  <a:pt x="162" y="280"/>
                  <a:pt x="171" y="280"/>
                </a:cubicBezTo>
                <a:cubicBezTo>
                  <a:pt x="362" y="280"/>
                  <a:pt x="362" y="280"/>
                  <a:pt x="362" y="280"/>
                </a:cubicBezTo>
                <a:cubicBezTo>
                  <a:pt x="384" y="280"/>
                  <a:pt x="402" y="262"/>
                  <a:pt x="402" y="240"/>
                </a:cubicBezTo>
                <a:cubicBezTo>
                  <a:pt x="402" y="40"/>
                  <a:pt x="402" y="40"/>
                  <a:pt x="402" y="40"/>
                </a:cubicBezTo>
                <a:cubicBezTo>
                  <a:pt x="402" y="18"/>
                  <a:pt x="384" y="0"/>
                  <a:pt x="362" y="0"/>
                </a:cubicBezTo>
                <a:close/>
                <a:moveTo>
                  <a:pt x="306" y="220"/>
                </a:moveTo>
                <a:cubicBezTo>
                  <a:pt x="254" y="169"/>
                  <a:pt x="254" y="169"/>
                  <a:pt x="254" y="169"/>
                </a:cubicBezTo>
                <a:cubicBezTo>
                  <a:pt x="203" y="220"/>
                  <a:pt x="203" y="220"/>
                  <a:pt x="203" y="220"/>
                </a:cubicBezTo>
                <a:cubicBezTo>
                  <a:pt x="174" y="191"/>
                  <a:pt x="174" y="191"/>
                  <a:pt x="174" y="191"/>
                </a:cubicBezTo>
                <a:cubicBezTo>
                  <a:pt x="226" y="140"/>
                  <a:pt x="226" y="140"/>
                  <a:pt x="226" y="140"/>
                </a:cubicBezTo>
                <a:cubicBezTo>
                  <a:pt x="174" y="89"/>
                  <a:pt x="174" y="89"/>
                  <a:pt x="174" y="89"/>
                </a:cubicBezTo>
                <a:cubicBezTo>
                  <a:pt x="203" y="60"/>
                  <a:pt x="203" y="60"/>
                  <a:pt x="203" y="60"/>
                </a:cubicBezTo>
                <a:cubicBezTo>
                  <a:pt x="254" y="111"/>
                  <a:pt x="254" y="111"/>
                  <a:pt x="254" y="111"/>
                </a:cubicBezTo>
                <a:cubicBezTo>
                  <a:pt x="306" y="60"/>
                  <a:pt x="306" y="60"/>
                  <a:pt x="306" y="60"/>
                </a:cubicBezTo>
                <a:cubicBezTo>
                  <a:pt x="334" y="89"/>
                  <a:pt x="334" y="89"/>
                  <a:pt x="334" y="89"/>
                </a:cubicBezTo>
                <a:cubicBezTo>
                  <a:pt x="283" y="140"/>
                  <a:pt x="283" y="140"/>
                  <a:pt x="283" y="140"/>
                </a:cubicBezTo>
                <a:cubicBezTo>
                  <a:pt x="334" y="191"/>
                  <a:pt x="334" y="191"/>
                  <a:pt x="334" y="191"/>
                </a:cubicBezTo>
                <a:lnTo>
                  <a:pt x="306" y="22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2" name="Freeform 12"/>
          <p:cNvSpPr>
            <a:spLocks noEditPoints="1"/>
          </p:cNvSpPr>
          <p:nvPr/>
        </p:nvSpPr>
        <p:spPr bwMode="auto">
          <a:xfrm>
            <a:off x="1946529" y="1862067"/>
            <a:ext cx="126538" cy="202898"/>
          </a:xfrm>
          <a:custGeom>
            <a:avLst/>
            <a:gdLst>
              <a:gd name="T0" fmla="*/ 100 w 200"/>
              <a:gd name="T1" fmla="*/ 0 h 320"/>
              <a:gd name="T2" fmla="*/ 0 w 200"/>
              <a:gd name="T3" fmla="*/ 100 h 320"/>
              <a:gd name="T4" fmla="*/ 100 w 200"/>
              <a:gd name="T5" fmla="*/ 320 h 320"/>
              <a:gd name="T6" fmla="*/ 200 w 200"/>
              <a:gd name="T7" fmla="*/ 100 h 320"/>
              <a:gd name="T8" fmla="*/ 100 w 200"/>
              <a:gd name="T9" fmla="*/ 0 h 320"/>
              <a:gd name="T10" fmla="*/ 100 w 200"/>
              <a:gd name="T11" fmla="*/ 155 h 320"/>
              <a:gd name="T12" fmla="*/ 46 w 200"/>
              <a:gd name="T13" fmla="*/ 101 h 320"/>
              <a:gd name="T14" fmla="*/ 100 w 200"/>
              <a:gd name="T15" fmla="*/ 47 h 320"/>
              <a:gd name="T16" fmla="*/ 154 w 200"/>
              <a:gd name="T17" fmla="*/ 101 h 320"/>
              <a:gd name="T18" fmla="*/ 100 w 200"/>
              <a:gd name="T19" fmla="*/ 15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320">
                <a:moveTo>
                  <a:pt x="100" y="0"/>
                </a:moveTo>
                <a:cubicBezTo>
                  <a:pt x="45" y="0"/>
                  <a:pt x="0" y="45"/>
                  <a:pt x="0" y="100"/>
                </a:cubicBezTo>
                <a:cubicBezTo>
                  <a:pt x="0" y="195"/>
                  <a:pt x="100" y="320"/>
                  <a:pt x="100" y="320"/>
                </a:cubicBezTo>
                <a:cubicBezTo>
                  <a:pt x="100" y="320"/>
                  <a:pt x="200" y="195"/>
                  <a:pt x="200" y="100"/>
                </a:cubicBezTo>
                <a:cubicBezTo>
                  <a:pt x="200" y="45"/>
                  <a:pt x="155" y="0"/>
                  <a:pt x="100" y="0"/>
                </a:cubicBezTo>
                <a:close/>
                <a:moveTo>
                  <a:pt x="100" y="155"/>
                </a:moveTo>
                <a:cubicBezTo>
                  <a:pt x="70" y="155"/>
                  <a:pt x="46" y="131"/>
                  <a:pt x="46" y="101"/>
                </a:cubicBezTo>
                <a:cubicBezTo>
                  <a:pt x="46" y="71"/>
                  <a:pt x="70" y="47"/>
                  <a:pt x="100" y="47"/>
                </a:cubicBezTo>
                <a:cubicBezTo>
                  <a:pt x="130" y="47"/>
                  <a:pt x="154" y="71"/>
                  <a:pt x="154" y="101"/>
                </a:cubicBezTo>
                <a:cubicBezTo>
                  <a:pt x="154" y="131"/>
                  <a:pt x="130" y="155"/>
                  <a:pt x="100" y="15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3" name="Freeform 13"/>
          <p:cNvSpPr>
            <a:spLocks noEditPoints="1"/>
          </p:cNvSpPr>
          <p:nvPr/>
        </p:nvSpPr>
        <p:spPr bwMode="auto">
          <a:xfrm>
            <a:off x="2299763" y="1862067"/>
            <a:ext cx="253077" cy="20289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4" name="Freeform 14"/>
          <p:cNvSpPr>
            <a:spLocks noEditPoints="1"/>
          </p:cNvSpPr>
          <p:nvPr/>
        </p:nvSpPr>
        <p:spPr bwMode="auto">
          <a:xfrm>
            <a:off x="1464949" y="1864249"/>
            <a:ext cx="253077" cy="198534"/>
          </a:xfrm>
          <a:custGeom>
            <a:avLst/>
            <a:gdLst>
              <a:gd name="T0" fmla="*/ 300 w 400"/>
              <a:gd name="T1" fmla="*/ 272 h 312"/>
              <a:gd name="T2" fmla="*/ 40 w 400"/>
              <a:gd name="T3" fmla="*/ 272 h 312"/>
              <a:gd name="T4" fmla="*/ 40 w 400"/>
              <a:gd name="T5" fmla="*/ 92 h 312"/>
              <a:gd name="T6" fmla="*/ 92 w 400"/>
              <a:gd name="T7" fmla="*/ 92 h 312"/>
              <a:gd name="T8" fmla="*/ 135 w 400"/>
              <a:gd name="T9" fmla="*/ 52 h 312"/>
              <a:gd name="T10" fmla="*/ 20 w 400"/>
              <a:gd name="T11" fmla="*/ 52 h 312"/>
              <a:gd name="T12" fmla="*/ 0 w 400"/>
              <a:gd name="T13" fmla="*/ 72 h 312"/>
              <a:gd name="T14" fmla="*/ 0 w 400"/>
              <a:gd name="T15" fmla="*/ 292 h 312"/>
              <a:gd name="T16" fmla="*/ 20 w 400"/>
              <a:gd name="T17" fmla="*/ 312 h 312"/>
              <a:gd name="T18" fmla="*/ 320 w 400"/>
              <a:gd name="T19" fmla="*/ 312 h 312"/>
              <a:gd name="T20" fmla="*/ 340 w 400"/>
              <a:gd name="T21" fmla="*/ 292 h 312"/>
              <a:gd name="T22" fmla="*/ 340 w 400"/>
              <a:gd name="T23" fmla="*/ 217 h 312"/>
              <a:gd name="T24" fmla="*/ 300 w 400"/>
              <a:gd name="T25" fmla="*/ 250 h 312"/>
              <a:gd name="T26" fmla="*/ 300 w 400"/>
              <a:gd name="T27" fmla="*/ 272 h 312"/>
              <a:gd name="T28" fmla="*/ 267 w 400"/>
              <a:gd name="T29" fmla="*/ 133 h 312"/>
              <a:gd name="T30" fmla="*/ 267 w 400"/>
              <a:gd name="T31" fmla="*/ 204 h 312"/>
              <a:gd name="T32" fmla="*/ 400 w 400"/>
              <a:gd name="T33" fmla="*/ 100 h 312"/>
              <a:gd name="T34" fmla="*/ 267 w 400"/>
              <a:gd name="T35" fmla="*/ 0 h 312"/>
              <a:gd name="T36" fmla="*/ 267 w 400"/>
              <a:gd name="T37" fmla="*/ 63 h 312"/>
              <a:gd name="T38" fmla="*/ 106 w 400"/>
              <a:gd name="T39" fmla="*/ 222 h 312"/>
              <a:gd name="T40" fmla="*/ 267 w 400"/>
              <a:gd name="T41" fmla="*/ 13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0" h="312">
                <a:moveTo>
                  <a:pt x="300" y="272"/>
                </a:moveTo>
                <a:cubicBezTo>
                  <a:pt x="40" y="272"/>
                  <a:pt x="40" y="272"/>
                  <a:pt x="40" y="272"/>
                </a:cubicBezTo>
                <a:cubicBezTo>
                  <a:pt x="40" y="92"/>
                  <a:pt x="40" y="92"/>
                  <a:pt x="40" y="92"/>
                </a:cubicBezTo>
                <a:cubicBezTo>
                  <a:pt x="92" y="92"/>
                  <a:pt x="92" y="92"/>
                  <a:pt x="92" y="92"/>
                </a:cubicBezTo>
                <a:cubicBezTo>
                  <a:pt x="92" y="92"/>
                  <a:pt x="105" y="74"/>
                  <a:pt x="135" y="52"/>
                </a:cubicBezTo>
                <a:cubicBezTo>
                  <a:pt x="20" y="52"/>
                  <a:pt x="20" y="52"/>
                  <a:pt x="20" y="52"/>
                </a:cubicBezTo>
                <a:cubicBezTo>
                  <a:pt x="9" y="52"/>
                  <a:pt x="0" y="61"/>
                  <a:pt x="0" y="72"/>
                </a:cubicBezTo>
                <a:cubicBezTo>
                  <a:pt x="0" y="292"/>
                  <a:pt x="0" y="292"/>
                  <a:pt x="0" y="292"/>
                </a:cubicBezTo>
                <a:cubicBezTo>
                  <a:pt x="0" y="303"/>
                  <a:pt x="9" y="312"/>
                  <a:pt x="20" y="312"/>
                </a:cubicBezTo>
                <a:cubicBezTo>
                  <a:pt x="320" y="312"/>
                  <a:pt x="320" y="312"/>
                  <a:pt x="320" y="312"/>
                </a:cubicBezTo>
                <a:cubicBezTo>
                  <a:pt x="331" y="312"/>
                  <a:pt x="340" y="303"/>
                  <a:pt x="340" y="292"/>
                </a:cubicBezTo>
                <a:cubicBezTo>
                  <a:pt x="340" y="217"/>
                  <a:pt x="340" y="217"/>
                  <a:pt x="340" y="217"/>
                </a:cubicBezTo>
                <a:cubicBezTo>
                  <a:pt x="300" y="250"/>
                  <a:pt x="300" y="250"/>
                  <a:pt x="300" y="250"/>
                </a:cubicBezTo>
                <a:lnTo>
                  <a:pt x="300" y="272"/>
                </a:lnTo>
                <a:close/>
                <a:moveTo>
                  <a:pt x="267" y="133"/>
                </a:moveTo>
                <a:cubicBezTo>
                  <a:pt x="267" y="204"/>
                  <a:pt x="267" y="204"/>
                  <a:pt x="267" y="204"/>
                </a:cubicBezTo>
                <a:cubicBezTo>
                  <a:pt x="400" y="100"/>
                  <a:pt x="400" y="100"/>
                  <a:pt x="400" y="100"/>
                </a:cubicBezTo>
                <a:cubicBezTo>
                  <a:pt x="267" y="0"/>
                  <a:pt x="267" y="0"/>
                  <a:pt x="267" y="0"/>
                </a:cubicBezTo>
                <a:cubicBezTo>
                  <a:pt x="267" y="63"/>
                  <a:pt x="267" y="63"/>
                  <a:pt x="267" y="63"/>
                </a:cubicBezTo>
                <a:cubicBezTo>
                  <a:pt x="106" y="63"/>
                  <a:pt x="106" y="222"/>
                  <a:pt x="106" y="222"/>
                </a:cubicBezTo>
                <a:cubicBezTo>
                  <a:pt x="151" y="147"/>
                  <a:pt x="179" y="133"/>
                  <a:pt x="267" y="13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5" name="Freeform 15"/>
          <p:cNvSpPr>
            <a:spLocks noEditPoints="1"/>
          </p:cNvSpPr>
          <p:nvPr/>
        </p:nvSpPr>
        <p:spPr bwMode="auto">
          <a:xfrm>
            <a:off x="2722436" y="1840438"/>
            <a:ext cx="244350" cy="244350"/>
          </a:xfrm>
          <a:custGeom>
            <a:avLst/>
            <a:gdLst>
              <a:gd name="T0" fmla="*/ 191 w 387"/>
              <a:gd name="T1" fmla="*/ 2 h 387"/>
              <a:gd name="T2" fmla="*/ 2 w 387"/>
              <a:gd name="T3" fmla="*/ 196 h 387"/>
              <a:gd name="T4" fmla="*/ 196 w 387"/>
              <a:gd name="T5" fmla="*/ 386 h 387"/>
              <a:gd name="T6" fmla="*/ 386 w 387"/>
              <a:gd name="T7" fmla="*/ 191 h 387"/>
              <a:gd name="T8" fmla="*/ 191 w 387"/>
              <a:gd name="T9" fmla="*/ 2 h 387"/>
              <a:gd name="T10" fmla="*/ 196 w 387"/>
              <a:gd name="T11" fmla="*/ 345 h 387"/>
              <a:gd name="T12" fmla="*/ 42 w 387"/>
              <a:gd name="T13" fmla="*/ 196 h 387"/>
              <a:gd name="T14" fmla="*/ 192 w 387"/>
              <a:gd name="T15" fmla="*/ 42 h 387"/>
              <a:gd name="T16" fmla="*/ 345 w 387"/>
              <a:gd name="T17" fmla="*/ 192 h 387"/>
              <a:gd name="T18" fmla="*/ 196 w 387"/>
              <a:gd name="T19" fmla="*/ 345 h 387"/>
              <a:gd name="T20" fmla="*/ 103 w 387"/>
              <a:gd name="T21" fmla="*/ 284 h 387"/>
              <a:gd name="T22" fmla="*/ 233 w 387"/>
              <a:gd name="T23" fmla="*/ 232 h 387"/>
              <a:gd name="T24" fmla="*/ 285 w 387"/>
              <a:gd name="T25" fmla="*/ 102 h 387"/>
              <a:gd name="T26" fmla="*/ 154 w 387"/>
              <a:gd name="T27" fmla="*/ 154 h 387"/>
              <a:gd name="T28" fmla="*/ 103 w 387"/>
              <a:gd name="T29" fmla="*/ 284 h 387"/>
              <a:gd name="T30" fmla="*/ 174 w 387"/>
              <a:gd name="T31" fmla="*/ 173 h 387"/>
              <a:gd name="T32" fmla="*/ 249 w 387"/>
              <a:gd name="T33" fmla="*/ 138 h 387"/>
              <a:gd name="T34" fmla="*/ 213 w 387"/>
              <a:gd name="T35" fmla="*/ 213 h 387"/>
              <a:gd name="T36" fmla="*/ 174 w 387"/>
              <a:gd name="T37" fmla="*/ 213 h 387"/>
              <a:gd name="T38" fmla="*/ 174 w 387"/>
              <a:gd name="T39" fmla="*/ 173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7" h="387">
                <a:moveTo>
                  <a:pt x="191" y="2"/>
                </a:moveTo>
                <a:cubicBezTo>
                  <a:pt x="85" y="3"/>
                  <a:pt x="0" y="90"/>
                  <a:pt x="2" y="196"/>
                </a:cubicBezTo>
                <a:cubicBezTo>
                  <a:pt x="3" y="302"/>
                  <a:pt x="90" y="387"/>
                  <a:pt x="196" y="386"/>
                </a:cubicBezTo>
                <a:cubicBezTo>
                  <a:pt x="302" y="384"/>
                  <a:pt x="387" y="297"/>
                  <a:pt x="386" y="191"/>
                </a:cubicBezTo>
                <a:cubicBezTo>
                  <a:pt x="384" y="85"/>
                  <a:pt x="297" y="0"/>
                  <a:pt x="191" y="2"/>
                </a:cubicBezTo>
                <a:close/>
                <a:moveTo>
                  <a:pt x="196" y="345"/>
                </a:moveTo>
                <a:cubicBezTo>
                  <a:pt x="112" y="347"/>
                  <a:pt x="43" y="280"/>
                  <a:pt x="42" y="196"/>
                </a:cubicBezTo>
                <a:cubicBezTo>
                  <a:pt x="41" y="112"/>
                  <a:pt x="108" y="43"/>
                  <a:pt x="192" y="42"/>
                </a:cubicBezTo>
                <a:cubicBezTo>
                  <a:pt x="275" y="41"/>
                  <a:pt x="344" y="108"/>
                  <a:pt x="345" y="192"/>
                </a:cubicBezTo>
                <a:cubicBezTo>
                  <a:pt x="346" y="276"/>
                  <a:pt x="280" y="344"/>
                  <a:pt x="196" y="345"/>
                </a:cubicBezTo>
                <a:close/>
                <a:moveTo>
                  <a:pt x="103" y="284"/>
                </a:moveTo>
                <a:cubicBezTo>
                  <a:pt x="103" y="284"/>
                  <a:pt x="194" y="271"/>
                  <a:pt x="233" y="232"/>
                </a:cubicBezTo>
                <a:cubicBezTo>
                  <a:pt x="272" y="193"/>
                  <a:pt x="285" y="102"/>
                  <a:pt x="285" y="102"/>
                </a:cubicBezTo>
                <a:cubicBezTo>
                  <a:pt x="285" y="102"/>
                  <a:pt x="193" y="115"/>
                  <a:pt x="154" y="154"/>
                </a:cubicBezTo>
                <a:cubicBezTo>
                  <a:pt x="115" y="193"/>
                  <a:pt x="103" y="284"/>
                  <a:pt x="103" y="284"/>
                </a:cubicBezTo>
                <a:close/>
                <a:moveTo>
                  <a:pt x="174" y="173"/>
                </a:moveTo>
                <a:cubicBezTo>
                  <a:pt x="190" y="157"/>
                  <a:pt x="222" y="145"/>
                  <a:pt x="249" y="138"/>
                </a:cubicBezTo>
                <a:cubicBezTo>
                  <a:pt x="241" y="165"/>
                  <a:pt x="230" y="196"/>
                  <a:pt x="213" y="213"/>
                </a:cubicBezTo>
                <a:cubicBezTo>
                  <a:pt x="203" y="224"/>
                  <a:pt x="185" y="224"/>
                  <a:pt x="174" y="213"/>
                </a:cubicBezTo>
                <a:cubicBezTo>
                  <a:pt x="163" y="202"/>
                  <a:pt x="163" y="184"/>
                  <a:pt x="174" y="17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6" name="Freeform 18"/>
          <p:cNvSpPr>
            <a:spLocks noEditPoints="1"/>
          </p:cNvSpPr>
          <p:nvPr/>
        </p:nvSpPr>
        <p:spPr bwMode="auto">
          <a:xfrm>
            <a:off x="628333" y="1848976"/>
            <a:ext cx="253077" cy="229079"/>
          </a:xfrm>
          <a:custGeom>
            <a:avLst/>
            <a:gdLst>
              <a:gd name="T0" fmla="*/ 247 w 400"/>
              <a:gd name="T1" fmla="*/ 269 h 360"/>
              <a:gd name="T2" fmla="*/ 182 w 400"/>
              <a:gd name="T3" fmla="*/ 203 h 360"/>
              <a:gd name="T4" fmla="*/ 203 w 400"/>
              <a:gd name="T5" fmla="*/ 154 h 360"/>
              <a:gd name="T6" fmla="*/ 222 w 400"/>
              <a:gd name="T7" fmla="*/ 120 h 360"/>
              <a:gd name="T8" fmla="*/ 215 w 400"/>
              <a:gd name="T9" fmla="*/ 104 h 360"/>
              <a:gd name="T10" fmla="*/ 220 w 400"/>
              <a:gd name="T11" fmla="*/ 68 h 360"/>
              <a:gd name="T12" fmla="*/ 140 w 400"/>
              <a:gd name="T13" fmla="*/ 0 h 360"/>
              <a:gd name="T14" fmla="*/ 59 w 400"/>
              <a:gd name="T15" fmla="*/ 68 h 360"/>
              <a:gd name="T16" fmla="*/ 65 w 400"/>
              <a:gd name="T17" fmla="*/ 104 h 360"/>
              <a:gd name="T18" fmla="*/ 57 w 400"/>
              <a:gd name="T19" fmla="*/ 120 h 360"/>
              <a:gd name="T20" fmla="*/ 76 w 400"/>
              <a:gd name="T21" fmla="*/ 154 h 360"/>
              <a:gd name="T22" fmla="*/ 98 w 400"/>
              <a:gd name="T23" fmla="*/ 203 h 360"/>
              <a:gd name="T24" fmla="*/ 32 w 400"/>
              <a:gd name="T25" fmla="*/ 269 h 360"/>
              <a:gd name="T26" fmla="*/ 0 w 400"/>
              <a:gd name="T27" fmla="*/ 280 h 360"/>
              <a:gd name="T28" fmla="*/ 0 w 400"/>
              <a:gd name="T29" fmla="*/ 360 h 360"/>
              <a:gd name="T30" fmla="*/ 320 w 400"/>
              <a:gd name="T31" fmla="*/ 360 h 360"/>
              <a:gd name="T32" fmla="*/ 320 w 400"/>
              <a:gd name="T33" fmla="*/ 318 h 360"/>
              <a:gd name="T34" fmla="*/ 247 w 400"/>
              <a:gd name="T35" fmla="*/ 269 h 360"/>
              <a:gd name="T36" fmla="*/ 340 w 400"/>
              <a:gd name="T37" fmla="*/ 160 h 360"/>
              <a:gd name="T38" fmla="*/ 340 w 400"/>
              <a:gd name="T39" fmla="*/ 100 h 360"/>
              <a:gd name="T40" fmla="*/ 300 w 400"/>
              <a:gd name="T41" fmla="*/ 100 h 360"/>
              <a:gd name="T42" fmla="*/ 300 w 400"/>
              <a:gd name="T43" fmla="*/ 160 h 360"/>
              <a:gd name="T44" fmla="*/ 240 w 400"/>
              <a:gd name="T45" fmla="*/ 160 h 360"/>
              <a:gd name="T46" fmla="*/ 240 w 400"/>
              <a:gd name="T47" fmla="*/ 200 h 360"/>
              <a:gd name="T48" fmla="*/ 300 w 400"/>
              <a:gd name="T49" fmla="*/ 200 h 360"/>
              <a:gd name="T50" fmla="*/ 300 w 400"/>
              <a:gd name="T51" fmla="*/ 260 h 360"/>
              <a:gd name="T52" fmla="*/ 340 w 400"/>
              <a:gd name="T53" fmla="*/ 260 h 360"/>
              <a:gd name="T54" fmla="*/ 340 w 400"/>
              <a:gd name="T55" fmla="*/ 200 h 360"/>
              <a:gd name="T56" fmla="*/ 400 w 400"/>
              <a:gd name="T57" fmla="*/ 200 h 360"/>
              <a:gd name="T58" fmla="*/ 400 w 400"/>
              <a:gd name="T59" fmla="*/ 160 h 360"/>
              <a:gd name="T60" fmla="*/ 340 w 400"/>
              <a:gd name="T61" fmla="*/ 1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360">
                <a:moveTo>
                  <a:pt x="247" y="269"/>
                </a:moveTo>
                <a:cubicBezTo>
                  <a:pt x="197" y="251"/>
                  <a:pt x="182" y="236"/>
                  <a:pt x="182" y="203"/>
                </a:cubicBezTo>
                <a:cubicBezTo>
                  <a:pt x="182" y="184"/>
                  <a:pt x="197" y="190"/>
                  <a:pt x="203" y="154"/>
                </a:cubicBezTo>
                <a:cubicBezTo>
                  <a:pt x="206" y="140"/>
                  <a:pt x="220" y="154"/>
                  <a:pt x="222" y="120"/>
                </a:cubicBezTo>
                <a:cubicBezTo>
                  <a:pt x="222" y="107"/>
                  <a:pt x="215" y="104"/>
                  <a:pt x="215" y="104"/>
                </a:cubicBezTo>
                <a:cubicBezTo>
                  <a:pt x="215" y="104"/>
                  <a:pt x="219" y="84"/>
                  <a:pt x="220" y="68"/>
                </a:cubicBezTo>
                <a:cubicBezTo>
                  <a:pt x="222" y="49"/>
                  <a:pt x="209" y="0"/>
                  <a:pt x="140" y="0"/>
                </a:cubicBezTo>
                <a:cubicBezTo>
                  <a:pt x="71" y="0"/>
                  <a:pt x="58" y="49"/>
                  <a:pt x="59" y="68"/>
                </a:cubicBezTo>
                <a:cubicBezTo>
                  <a:pt x="61" y="84"/>
                  <a:pt x="65" y="104"/>
                  <a:pt x="65" y="104"/>
                </a:cubicBezTo>
                <a:cubicBezTo>
                  <a:pt x="65" y="104"/>
                  <a:pt x="57" y="107"/>
                  <a:pt x="57" y="120"/>
                </a:cubicBezTo>
                <a:cubicBezTo>
                  <a:pt x="60" y="154"/>
                  <a:pt x="73" y="140"/>
                  <a:pt x="76" y="154"/>
                </a:cubicBezTo>
                <a:cubicBezTo>
                  <a:pt x="83" y="190"/>
                  <a:pt x="98" y="184"/>
                  <a:pt x="98" y="203"/>
                </a:cubicBezTo>
                <a:cubicBezTo>
                  <a:pt x="98" y="236"/>
                  <a:pt x="82" y="251"/>
                  <a:pt x="32" y="269"/>
                </a:cubicBezTo>
                <a:cubicBezTo>
                  <a:pt x="26" y="271"/>
                  <a:pt x="12" y="274"/>
                  <a:pt x="0" y="280"/>
                </a:cubicBezTo>
                <a:cubicBezTo>
                  <a:pt x="0" y="360"/>
                  <a:pt x="0" y="360"/>
                  <a:pt x="0" y="360"/>
                </a:cubicBezTo>
                <a:cubicBezTo>
                  <a:pt x="320" y="360"/>
                  <a:pt x="320" y="360"/>
                  <a:pt x="320" y="360"/>
                </a:cubicBezTo>
                <a:cubicBezTo>
                  <a:pt x="320" y="360"/>
                  <a:pt x="320" y="330"/>
                  <a:pt x="320" y="318"/>
                </a:cubicBezTo>
                <a:cubicBezTo>
                  <a:pt x="320" y="305"/>
                  <a:pt x="297" y="287"/>
                  <a:pt x="247" y="269"/>
                </a:cubicBezTo>
                <a:close/>
                <a:moveTo>
                  <a:pt x="340" y="160"/>
                </a:moveTo>
                <a:cubicBezTo>
                  <a:pt x="340" y="100"/>
                  <a:pt x="340" y="100"/>
                  <a:pt x="340" y="100"/>
                </a:cubicBezTo>
                <a:cubicBezTo>
                  <a:pt x="300" y="100"/>
                  <a:pt x="300" y="100"/>
                  <a:pt x="300" y="100"/>
                </a:cubicBezTo>
                <a:cubicBezTo>
                  <a:pt x="300" y="160"/>
                  <a:pt x="300" y="160"/>
                  <a:pt x="300" y="160"/>
                </a:cubicBezTo>
                <a:cubicBezTo>
                  <a:pt x="240" y="160"/>
                  <a:pt x="240" y="160"/>
                  <a:pt x="240" y="160"/>
                </a:cubicBezTo>
                <a:cubicBezTo>
                  <a:pt x="240" y="200"/>
                  <a:pt x="240" y="200"/>
                  <a:pt x="240" y="200"/>
                </a:cubicBezTo>
                <a:cubicBezTo>
                  <a:pt x="300" y="200"/>
                  <a:pt x="300" y="200"/>
                  <a:pt x="300" y="200"/>
                </a:cubicBezTo>
                <a:cubicBezTo>
                  <a:pt x="300" y="260"/>
                  <a:pt x="300" y="260"/>
                  <a:pt x="300" y="260"/>
                </a:cubicBezTo>
                <a:cubicBezTo>
                  <a:pt x="340" y="260"/>
                  <a:pt x="340" y="260"/>
                  <a:pt x="340" y="260"/>
                </a:cubicBezTo>
                <a:cubicBezTo>
                  <a:pt x="340" y="200"/>
                  <a:pt x="340" y="200"/>
                  <a:pt x="340" y="200"/>
                </a:cubicBezTo>
                <a:cubicBezTo>
                  <a:pt x="400" y="200"/>
                  <a:pt x="400" y="200"/>
                  <a:pt x="400" y="200"/>
                </a:cubicBezTo>
                <a:cubicBezTo>
                  <a:pt x="400" y="160"/>
                  <a:pt x="400" y="160"/>
                  <a:pt x="400" y="160"/>
                </a:cubicBezTo>
                <a:lnTo>
                  <a:pt x="340"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7" name="Freeform 74"/>
          <p:cNvSpPr/>
          <p:nvPr/>
        </p:nvSpPr>
        <p:spPr bwMode="auto">
          <a:xfrm>
            <a:off x="2325755" y="2293464"/>
            <a:ext cx="202898" cy="176718"/>
          </a:xfrm>
          <a:custGeom>
            <a:avLst/>
            <a:gdLst>
              <a:gd name="T0" fmla="*/ 280 w 320"/>
              <a:gd name="T1" fmla="*/ 0 h 280"/>
              <a:gd name="T2" fmla="*/ 40 w 320"/>
              <a:gd name="T3" fmla="*/ 0 h 280"/>
              <a:gd name="T4" fmla="*/ 0 w 320"/>
              <a:gd name="T5" fmla="*/ 40 h 280"/>
              <a:gd name="T6" fmla="*/ 0 w 320"/>
              <a:gd name="T7" fmla="*/ 180 h 280"/>
              <a:gd name="T8" fmla="*/ 40 w 320"/>
              <a:gd name="T9" fmla="*/ 220 h 280"/>
              <a:gd name="T10" fmla="*/ 120 w 320"/>
              <a:gd name="T11" fmla="*/ 220 h 280"/>
              <a:gd name="T12" fmla="*/ 200 w 320"/>
              <a:gd name="T13" fmla="*/ 280 h 280"/>
              <a:gd name="T14" fmla="*/ 200 w 320"/>
              <a:gd name="T15" fmla="*/ 220 h 280"/>
              <a:gd name="T16" fmla="*/ 280 w 320"/>
              <a:gd name="T17" fmla="*/ 220 h 280"/>
              <a:gd name="T18" fmla="*/ 320 w 320"/>
              <a:gd name="T19" fmla="*/ 180 h 280"/>
              <a:gd name="T20" fmla="*/ 320 w 320"/>
              <a:gd name="T21" fmla="*/ 40 h 280"/>
              <a:gd name="T22" fmla="*/ 280 w 32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80">
                <a:moveTo>
                  <a:pt x="280" y="0"/>
                </a:moveTo>
                <a:cubicBezTo>
                  <a:pt x="40" y="0"/>
                  <a:pt x="40" y="0"/>
                  <a:pt x="40" y="0"/>
                </a:cubicBezTo>
                <a:cubicBezTo>
                  <a:pt x="18" y="0"/>
                  <a:pt x="0" y="18"/>
                  <a:pt x="0" y="40"/>
                </a:cubicBezTo>
                <a:cubicBezTo>
                  <a:pt x="0" y="180"/>
                  <a:pt x="0" y="180"/>
                  <a:pt x="0" y="180"/>
                </a:cubicBezTo>
                <a:cubicBezTo>
                  <a:pt x="0" y="202"/>
                  <a:pt x="18" y="220"/>
                  <a:pt x="40" y="220"/>
                </a:cubicBezTo>
                <a:cubicBezTo>
                  <a:pt x="120" y="220"/>
                  <a:pt x="120" y="220"/>
                  <a:pt x="120" y="220"/>
                </a:cubicBezTo>
                <a:cubicBezTo>
                  <a:pt x="200" y="280"/>
                  <a:pt x="200" y="280"/>
                  <a:pt x="200" y="280"/>
                </a:cubicBezTo>
                <a:cubicBezTo>
                  <a:pt x="200" y="220"/>
                  <a:pt x="200" y="220"/>
                  <a:pt x="200" y="220"/>
                </a:cubicBezTo>
                <a:cubicBezTo>
                  <a:pt x="280" y="220"/>
                  <a:pt x="280" y="220"/>
                  <a:pt x="280" y="220"/>
                </a:cubicBezTo>
                <a:cubicBezTo>
                  <a:pt x="302" y="220"/>
                  <a:pt x="320" y="202"/>
                  <a:pt x="320" y="180"/>
                </a:cubicBezTo>
                <a:cubicBezTo>
                  <a:pt x="320" y="40"/>
                  <a:pt x="320" y="40"/>
                  <a:pt x="320" y="40"/>
                </a:cubicBezTo>
                <a:cubicBezTo>
                  <a:pt x="320" y="18"/>
                  <a:pt x="302" y="0"/>
                  <a:pt x="28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8" name="Freeform 81"/>
          <p:cNvSpPr>
            <a:spLocks noEditPoints="1"/>
          </p:cNvSpPr>
          <p:nvPr/>
        </p:nvSpPr>
        <p:spPr bwMode="auto">
          <a:xfrm>
            <a:off x="1883258" y="2267474"/>
            <a:ext cx="253077" cy="226896"/>
          </a:xfrm>
          <a:custGeom>
            <a:avLst/>
            <a:gdLst>
              <a:gd name="T0" fmla="*/ 116 w 400"/>
              <a:gd name="T1" fmla="*/ 224 h 360"/>
              <a:gd name="T2" fmla="*/ 116 w 400"/>
              <a:gd name="T3" fmla="*/ 100 h 360"/>
              <a:gd name="T4" fmla="*/ 40 w 400"/>
              <a:gd name="T5" fmla="*/ 100 h 360"/>
              <a:gd name="T6" fmla="*/ 0 w 400"/>
              <a:gd name="T7" fmla="*/ 140 h 360"/>
              <a:gd name="T8" fmla="*/ 0 w 400"/>
              <a:gd name="T9" fmla="*/ 260 h 360"/>
              <a:gd name="T10" fmla="*/ 40 w 400"/>
              <a:gd name="T11" fmla="*/ 300 h 360"/>
              <a:gd name="T12" fmla="*/ 60 w 400"/>
              <a:gd name="T13" fmla="*/ 300 h 360"/>
              <a:gd name="T14" fmla="*/ 60 w 400"/>
              <a:gd name="T15" fmla="*/ 360 h 360"/>
              <a:gd name="T16" fmla="*/ 120 w 400"/>
              <a:gd name="T17" fmla="*/ 300 h 360"/>
              <a:gd name="T18" fmla="*/ 220 w 400"/>
              <a:gd name="T19" fmla="*/ 300 h 360"/>
              <a:gd name="T20" fmla="*/ 260 w 400"/>
              <a:gd name="T21" fmla="*/ 260 h 360"/>
              <a:gd name="T22" fmla="*/ 260 w 400"/>
              <a:gd name="T23" fmla="*/ 223 h 360"/>
              <a:gd name="T24" fmla="*/ 256 w 400"/>
              <a:gd name="T25" fmla="*/ 224 h 360"/>
              <a:gd name="T26" fmla="*/ 116 w 400"/>
              <a:gd name="T27" fmla="*/ 224 h 360"/>
              <a:gd name="T28" fmla="*/ 360 w 400"/>
              <a:gd name="T29" fmla="*/ 0 h 360"/>
              <a:gd name="T30" fmla="*/ 180 w 400"/>
              <a:gd name="T31" fmla="*/ 0 h 360"/>
              <a:gd name="T32" fmla="*/ 140 w 400"/>
              <a:gd name="T33" fmla="*/ 40 h 360"/>
              <a:gd name="T34" fmla="*/ 140 w 400"/>
              <a:gd name="T35" fmla="*/ 200 h 360"/>
              <a:gd name="T36" fmla="*/ 280 w 400"/>
              <a:gd name="T37" fmla="*/ 200 h 360"/>
              <a:gd name="T38" fmla="*/ 340 w 400"/>
              <a:gd name="T39" fmla="*/ 260 h 360"/>
              <a:gd name="T40" fmla="*/ 340 w 400"/>
              <a:gd name="T41" fmla="*/ 200 h 360"/>
              <a:gd name="T42" fmla="*/ 360 w 400"/>
              <a:gd name="T43" fmla="*/ 200 h 360"/>
              <a:gd name="T44" fmla="*/ 400 w 400"/>
              <a:gd name="T45" fmla="*/ 160 h 360"/>
              <a:gd name="T46" fmla="*/ 400 w 400"/>
              <a:gd name="T47" fmla="*/ 40 h 360"/>
              <a:gd name="T48" fmla="*/ 360 w 400"/>
              <a:gd name="T4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0" h="360">
                <a:moveTo>
                  <a:pt x="116" y="224"/>
                </a:moveTo>
                <a:cubicBezTo>
                  <a:pt x="116" y="100"/>
                  <a:pt x="116" y="100"/>
                  <a:pt x="116" y="100"/>
                </a:cubicBezTo>
                <a:cubicBezTo>
                  <a:pt x="40" y="100"/>
                  <a:pt x="40" y="100"/>
                  <a:pt x="40" y="100"/>
                </a:cubicBezTo>
                <a:cubicBezTo>
                  <a:pt x="18" y="100"/>
                  <a:pt x="0" y="118"/>
                  <a:pt x="0" y="140"/>
                </a:cubicBezTo>
                <a:cubicBezTo>
                  <a:pt x="0" y="260"/>
                  <a:pt x="0" y="260"/>
                  <a:pt x="0" y="260"/>
                </a:cubicBezTo>
                <a:cubicBezTo>
                  <a:pt x="0" y="282"/>
                  <a:pt x="18" y="300"/>
                  <a:pt x="40" y="300"/>
                </a:cubicBezTo>
                <a:cubicBezTo>
                  <a:pt x="60" y="300"/>
                  <a:pt x="60" y="300"/>
                  <a:pt x="60" y="300"/>
                </a:cubicBezTo>
                <a:cubicBezTo>
                  <a:pt x="60" y="360"/>
                  <a:pt x="60" y="360"/>
                  <a:pt x="60" y="360"/>
                </a:cubicBezTo>
                <a:cubicBezTo>
                  <a:pt x="120" y="300"/>
                  <a:pt x="120" y="300"/>
                  <a:pt x="120" y="300"/>
                </a:cubicBezTo>
                <a:cubicBezTo>
                  <a:pt x="220" y="300"/>
                  <a:pt x="220" y="300"/>
                  <a:pt x="220" y="300"/>
                </a:cubicBezTo>
                <a:cubicBezTo>
                  <a:pt x="242" y="300"/>
                  <a:pt x="260" y="282"/>
                  <a:pt x="260" y="260"/>
                </a:cubicBezTo>
                <a:cubicBezTo>
                  <a:pt x="260" y="223"/>
                  <a:pt x="260" y="223"/>
                  <a:pt x="260" y="223"/>
                </a:cubicBezTo>
                <a:cubicBezTo>
                  <a:pt x="258" y="224"/>
                  <a:pt x="257" y="224"/>
                  <a:pt x="256" y="224"/>
                </a:cubicBezTo>
                <a:lnTo>
                  <a:pt x="116" y="224"/>
                </a:lnTo>
                <a:close/>
                <a:moveTo>
                  <a:pt x="360" y="0"/>
                </a:moveTo>
                <a:cubicBezTo>
                  <a:pt x="180" y="0"/>
                  <a:pt x="180" y="0"/>
                  <a:pt x="180" y="0"/>
                </a:cubicBezTo>
                <a:cubicBezTo>
                  <a:pt x="158" y="0"/>
                  <a:pt x="140" y="18"/>
                  <a:pt x="140" y="40"/>
                </a:cubicBezTo>
                <a:cubicBezTo>
                  <a:pt x="140" y="200"/>
                  <a:pt x="140" y="200"/>
                  <a:pt x="140" y="200"/>
                </a:cubicBezTo>
                <a:cubicBezTo>
                  <a:pt x="280" y="200"/>
                  <a:pt x="280" y="200"/>
                  <a:pt x="280" y="200"/>
                </a:cubicBezTo>
                <a:cubicBezTo>
                  <a:pt x="340" y="260"/>
                  <a:pt x="340" y="260"/>
                  <a:pt x="340" y="260"/>
                </a:cubicBezTo>
                <a:cubicBezTo>
                  <a:pt x="340" y="200"/>
                  <a:pt x="340" y="200"/>
                  <a:pt x="3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9" name="Freeform 82"/>
          <p:cNvSpPr>
            <a:spLocks noEditPoints="1"/>
          </p:cNvSpPr>
          <p:nvPr/>
        </p:nvSpPr>
        <p:spPr bwMode="auto">
          <a:xfrm>
            <a:off x="2745398" y="2297829"/>
            <a:ext cx="229079" cy="167991"/>
          </a:xfrm>
          <a:custGeom>
            <a:avLst/>
            <a:gdLst>
              <a:gd name="T0" fmla="*/ 58 w 361"/>
              <a:gd name="T1" fmla="*/ 0 h 264"/>
              <a:gd name="T2" fmla="*/ 0 w 361"/>
              <a:gd name="T3" fmla="*/ 60 h 264"/>
              <a:gd name="T4" fmla="*/ 58 w 361"/>
              <a:gd name="T5" fmla="*/ 120 h 264"/>
              <a:gd name="T6" fmla="*/ 0 w 361"/>
              <a:gd name="T7" fmla="*/ 236 h 264"/>
              <a:gd name="T8" fmla="*/ 0 w 361"/>
              <a:gd name="T9" fmla="*/ 264 h 264"/>
              <a:gd name="T10" fmla="*/ 58 w 361"/>
              <a:gd name="T11" fmla="*/ 0 h 264"/>
              <a:gd name="T12" fmla="*/ 226 w 361"/>
              <a:gd name="T13" fmla="*/ 0 h 264"/>
              <a:gd name="T14" fmla="*/ 168 w 361"/>
              <a:gd name="T15" fmla="*/ 60 h 264"/>
              <a:gd name="T16" fmla="*/ 226 w 361"/>
              <a:gd name="T17" fmla="*/ 120 h 264"/>
              <a:gd name="T18" fmla="*/ 168 w 361"/>
              <a:gd name="T19" fmla="*/ 236 h 264"/>
              <a:gd name="T20" fmla="*/ 168 w 361"/>
              <a:gd name="T21" fmla="*/ 264 h 264"/>
              <a:gd name="T22" fmla="*/ 226 w 361"/>
              <a:gd name="T23"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 h="264">
                <a:moveTo>
                  <a:pt x="58" y="0"/>
                </a:moveTo>
                <a:cubicBezTo>
                  <a:pt x="26" y="0"/>
                  <a:pt x="0" y="27"/>
                  <a:pt x="0" y="60"/>
                </a:cubicBezTo>
                <a:cubicBezTo>
                  <a:pt x="0" y="93"/>
                  <a:pt x="26" y="120"/>
                  <a:pt x="58" y="120"/>
                </a:cubicBezTo>
                <a:cubicBezTo>
                  <a:pt x="116" y="120"/>
                  <a:pt x="78" y="236"/>
                  <a:pt x="0" y="236"/>
                </a:cubicBezTo>
                <a:cubicBezTo>
                  <a:pt x="0" y="264"/>
                  <a:pt x="0" y="264"/>
                  <a:pt x="0" y="264"/>
                </a:cubicBezTo>
                <a:cubicBezTo>
                  <a:pt x="139" y="264"/>
                  <a:pt x="193" y="0"/>
                  <a:pt x="58" y="0"/>
                </a:cubicBezTo>
                <a:close/>
                <a:moveTo>
                  <a:pt x="226" y="0"/>
                </a:moveTo>
                <a:cubicBezTo>
                  <a:pt x="194" y="0"/>
                  <a:pt x="168" y="27"/>
                  <a:pt x="168" y="60"/>
                </a:cubicBezTo>
                <a:cubicBezTo>
                  <a:pt x="168" y="93"/>
                  <a:pt x="194" y="120"/>
                  <a:pt x="226" y="120"/>
                </a:cubicBezTo>
                <a:cubicBezTo>
                  <a:pt x="284" y="120"/>
                  <a:pt x="246" y="236"/>
                  <a:pt x="168" y="236"/>
                </a:cubicBezTo>
                <a:cubicBezTo>
                  <a:pt x="168" y="264"/>
                  <a:pt x="168" y="264"/>
                  <a:pt x="168" y="264"/>
                </a:cubicBezTo>
                <a:cubicBezTo>
                  <a:pt x="307" y="264"/>
                  <a:pt x="361" y="0"/>
                  <a:pt x="226"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0" name="Freeform 93"/>
          <p:cNvSpPr>
            <a:spLocks noEditPoints="1"/>
          </p:cNvSpPr>
          <p:nvPr/>
        </p:nvSpPr>
        <p:spPr bwMode="auto">
          <a:xfrm>
            <a:off x="1046641" y="1862067"/>
            <a:ext cx="253077" cy="202898"/>
          </a:xfrm>
          <a:custGeom>
            <a:avLst/>
            <a:gdLst>
              <a:gd name="T0" fmla="*/ 360 w 400"/>
              <a:gd name="T1" fmla="*/ 0 h 320"/>
              <a:gd name="T2" fmla="*/ 40 w 400"/>
              <a:gd name="T3" fmla="*/ 0 h 320"/>
              <a:gd name="T4" fmla="*/ 0 w 400"/>
              <a:gd name="T5" fmla="*/ 40 h 320"/>
              <a:gd name="T6" fmla="*/ 0 w 400"/>
              <a:gd name="T7" fmla="*/ 280 h 320"/>
              <a:gd name="T8" fmla="*/ 40 w 400"/>
              <a:gd name="T9" fmla="*/ 320 h 320"/>
              <a:gd name="T10" fmla="*/ 360 w 400"/>
              <a:gd name="T11" fmla="*/ 320 h 320"/>
              <a:gd name="T12" fmla="*/ 400 w 400"/>
              <a:gd name="T13" fmla="*/ 280 h 320"/>
              <a:gd name="T14" fmla="*/ 400 w 400"/>
              <a:gd name="T15" fmla="*/ 40 h 320"/>
              <a:gd name="T16" fmla="*/ 360 w 400"/>
              <a:gd name="T17" fmla="*/ 0 h 320"/>
              <a:gd name="T18" fmla="*/ 360 w 400"/>
              <a:gd name="T19" fmla="*/ 280 h 320"/>
              <a:gd name="T20" fmla="*/ 40 w 400"/>
              <a:gd name="T21" fmla="*/ 280 h 320"/>
              <a:gd name="T22" fmla="*/ 40 w 400"/>
              <a:gd name="T23" fmla="*/ 40 h 320"/>
              <a:gd name="T24" fmla="*/ 360 w 400"/>
              <a:gd name="T25" fmla="*/ 40 h 320"/>
              <a:gd name="T26" fmla="*/ 360 w 400"/>
              <a:gd name="T27" fmla="*/ 280 h 320"/>
              <a:gd name="T28" fmla="*/ 180 w 400"/>
              <a:gd name="T29" fmla="*/ 202 h 320"/>
              <a:gd name="T30" fmla="*/ 80 w 400"/>
              <a:gd name="T31" fmla="*/ 202 h 320"/>
              <a:gd name="T32" fmla="*/ 80 w 400"/>
              <a:gd name="T33" fmla="*/ 238 h 320"/>
              <a:gd name="T34" fmla="*/ 180 w 400"/>
              <a:gd name="T35" fmla="*/ 238 h 320"/>
              <a:gd name="T36" fmla="*/ 180 w 400"/>
              <a:gd name="T37" fmla="*/ 202 h 320"/>
              <a:gd name="T38" fmla="*/ 180 w 400"/>
              <a:gd name="T39" fmla="*/ 142 h 320"/>
              <a:gd name="T40" fmla="*/ 80 w 400"/>
              <a:gd name="T41" fmla="*/ 142 h 320"/>
              <a:gd name="T42" fmla="*/ 80 w 400"/>
              <a:gd name="T43" fmla="*/ 178 h 320"/>
              <a:gd name="T44" fmla="*/ 180 w 400"/>
              <a:gd name="T45" fmla="*/ 178 h 320"/>
              <a:gd name="T46" fmla="*/ 180 w 400"/>
              <a:gd name="T47" fmla="*/ 142 h 320"/>
              <a:gd name="T48" fmla="*/ 180 w 400"/>
              <a:gd name="T49" fmla="*/ 82 h 320"/>
              <a:gd name="T50" fmla="*/ 80 w 400"/>
              <a:gd name="T51" fmla="*/ 82 h 320"/>
              <a:gd name="T52" fmla="*/ 80 w 400"/>
              <a:gd name="T53" fmla="*/ 118 h 320"/>
              <a:gd name="T54" fmla="*/ 180 w 400"/>
              <a:gd name="T55" fmla="*/ 118 h 320"/>
              <a:gd name="T56" fmla="*/ 180 w 400"/>
              <a:gd name="T57" fmla="*/ 82 h 320"/>
              <a:gd name="T58" fmla="*/ 318 w 400"/>
              <a:gd name="T59" fmla="*/ 210 h 320"/>
              <a:gd name="T60" fmla="*/ 284 w 400"/>
              <a:gd name="T61" fmla="*/ 184 h 320"/>
              <a:gd name="T62" fmla="*/ 306 w 400"/>
              <a:gd name="T63" fmla="*/ 126 h 320"/>
              <a:gd name="T64" fmla="*/ 270 w 400"/>
              <a:gd name="T65" fmla="*/ 82 h 320"/>
              <a:gd name="T66" fmla="*/ 234 w 400"/>
              <a:gd name="T67" fmla="*/ 126 h 320"/>
              <a:gd name="T68" fmla="*/ 256 w 400"/>
              <a:gd name="T69" fmla="*/ 184 h 320"/>
              <a:gd name="T70" fmla="*/ 222 w 400"/>
              <a:gd name="T71" fmla="*/ 210 h 320"/>
              <a:gd name="T72" fmla="*/ 220 w 400"/>
              <a:gd name="T73" fmla="*/ 238 h 320"/>
              <a:gd name="T74" fmla="*/ 320 w 400"/>
              <a:gd name="T75" fmla="*/ 238 h 320"/>
              <a:gd name="T76" fmla="*/ 318 w 400"/>
              <a:gd name="T77" fmla="*/ 21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20">
                <a:moveTo>
                  <a:pt x="360" y="0"/>
                </a:moveTo>
                <a:cubicBezTo>
                  <a:pt x="40" y="0"/>
                  <a:pt x="40" y="0"/>
                  <a:pt x="40" y="0"/>
                </a:cubicBezTo>
                <a:cubicBezTo>
                  <a:pt x="18" y="0"/>
                  <a:pt x="0" y="18"/>
                  <a:pt x="0" y="4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40"/>
                  <a:pt x="400" y="40"/>
                  <a:pt x="400" y="40"/>
                </a:cubicBezTo>
                <a:cubicBezTo>
                  <a:pt x="400" y="18"/>
                  <a:pt x="382" y="0"/>
                  <a:pt x="360" y="0"/>
                </a:cubicBezTo>
                <a:close/>
                <a:moveTo>
                  <a:pt x="360" y="280"/>
                </a:moveTo>
                <a:cubicBezTo>
                  <a:pt x="40" y="280"/>
                  <a:pt x="40" y="280"/>
                  <a:pt x="40" y="280"/>
                </a:cubicBezTo>
                <a:cubicBezTo>
                  <a:pt x="40" y="40"/>
                  <a:pt x="40" y="40"/>
                  <a:pt x="40" y="40"/>
                </a:cubicBezTo>
                <a:cubicBezTo>
                  <a:pt x="360" y="40"/>
                  <a:pt x="360" y="40"/>
                  <a:pt x="360" y="40"/>
                </a:cubicBezTo>
                <a:lnTo>
                  <a:pt x="360" y="280"/>
                </a:lnTo>
                <a:close/>
                <a:moveTo>
                  <a:pt x="180" y="202"/>
                </a:moveTo>
                <a:cubicBezTo>
                  <a:pt x="80" y="202"/>
                  <a:pt x="80" y="202"/>
                  <a:pt x="80" y="202"/>
                </a:cubicBezTo>
                <a:cubicBezTo>
                  <a:pt x="80" y="238"/>
                  <a:pt x="80" y="238"/>
                  <a:pt x="80" y="238"/>
                </a:cubicBezTo>
                <a:cubicBezTo>
                  <a:pt x="180" y="238"/>
                  <a:pt x="180" y="238"/>
                  <a:pt x="180" y="238"/>
                </a:cubicBezTo>
                <a:lnTo>
                  <a:pt x="180" y="202"/>
                </a:lnTo>
                <a:close/>
                <a:moveTo>
                  <a:pt x="180" y="142"/>
                </a:moveTo>
                <a:cubicBezTo>
                  <a:pt x="80" y="142"/>
                  <a:pt x="80" y="142"/>
                  <a:pt x="80" y="142"/>
                </a:cubicBezTo>
                <a:cubicBezTo>
                  <a:pt x="80" y="178"/>
                  <a:pt x="80" y="178"/>
                  <a:pt x="80" y="178"/>
                </a:cubicBezTo>
                <a:cubicBezTo>
                  <a:pt x="180" y="178"/>
                  <a:pt x="180" y="178"/>
                  <a:pt x="180" y="178"/>
                </a:cubicBezTo>
                <a:lnTo>
                  <a:pt x="180" y="142"/>
                </a:lnTo>
                <a:close/>
                <a:moveTo>
                  <a:pt x="180" y="82"/>
                </a:moveTo>
                <a:cubicBezTo>
                  <a:pt x="80" y="82"/>
                  <a:pt x="80" y="82"/>
                  <a:pt x="80" y="82"/>
                </a:cubicBezTo>
                <a:cubicBezTo>
                  <a:pt x="80" y="118"/>
                  <a:pt x="80" y="118"/>
                  <a:pt x="80" y="118"/>
                </a:cubicBezTo>
                <a:cubicBezTo>
                  <a:pt x="180" y="118"/>
                  <a:pt x="180" y="118"/>
                  <a:pt x="180" y="118"/>
                </a:cubicBezTo>
                <a:lnTo>
                  <a:pt x="180" y="82"/>
                </a:lnTo>
                <a:close/>
                <a:moveTo>
                  <a:pt x="318" y="210"/>
                </a:moveTo>
                <a:cubicBezTo>
                  <a:pt x="318" y="210"/>
                  <a:pt x="284" y="201"/>
                  <a:pt x="284" y="184"/>
                </a:cubicBezTo>
                <a:cubicBezTo>
                  <a:pt x="284" y="167"/>
                  <a:pt x="306" y="160"/>
                  <a:pt x="306" y="126"/>
                </a:cubicBezTo>
                <a:cubicBezTo>
                  <a:pt x="306" y="98"/>
                  <a:pt x="297" y="82"/>
                  <a:pt x="270" y="82"/>
                </a:cubicBezTo>
                <a:cubicBezTo>
                  <a:pt x="242" y="82"/>
                  <a:pt x="234" y="98"/>
                  <a:pt x="234" y="126"/>
                </a:cubicBezTo>
                <a:cubicBezTo>
                  <a:pt x="234" y="160"/>
                  <a:pt x="256" y="167"/>
                  <a:pt x="256" y="184"/>
                </a:cubicBezTo>
                <a:cubicBezTo>
                  <a:pt x="256" y="201"/>
                  <a:pt x="222" y="210"/>
                  <a:pt x="222" y="210"/>
                </a:cubicBezTo>
                <a:cubicBezTo>
                  <a:pt x="220" y="210"/>
                  <a:pt x="220" y="238"/>
                  <a:pt x="220" y="238"/>
                </a:cubicBezTo>
                <a:cubicBezTo>
                  <a:pt x="320" y="238"/>
                  <a:pt x="320" y="238"/>
                  <a:pt x="320" y="238"/>
                </a:cubicBezTo>
                <a:cubicBezTo>
                  <a:pt x="320" y="238"/>
                  <a:pt x="320" y="210"/>
                  <a:pt x="318" y="21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1" name="Freeform 104"/>
          <p:cNvSpPr>
            <a:spLocks noEditPoints="1"/>
          </p:cNvSpPr>
          <p:nvPr/>
        </p:nvSpPr>
        <p:spPr bwMode="auto">
          <a:xfrm>
            <a:off x="643605" y="2269656"/>
            <a:ext cx="222533" cy="222534"/>
          </a:xfrm>
          <a:custGeom>
            <a:avLst/>
            <a:gdLst>
              <a:gd name="T0" fmla="*/ 102 w 102"/>
              <a:gd name="T1" fmla="*/ 39 h 102"/>
              <a:gd name="T2" fmla="*/ 65 w 102"/>
              <a:gd name="T3" fmla="*/ 39 h 102"/>
              <a:gd name="T4" fmla="*/ 51 w 102"/>
              <a:gd name="T5" fmla="*/ 0 h 102"/>
              <a:gd name="T6" fmla="*/ 37 w 102"/>
              <a:gd name="T7" fmla="*/ 39 h 102"/>
              <a:gd name="T8" fmla="*/ 0 w 102"/>
              <a:gd name="T9" fmla="*/ 39 h 102"/>
              <a:gd name="T10" fmla="*/ 30 w 102"/>
              <a:gd name="T11" fmla="*/ 62 h 102"/>
              <a:gd name="T12" fmla="*/ 19 w 102"/>
              <a:gd name="T13" fmla="*/ 102 h 102"/>
              <a:gd name="T14" fmla="*/ 51 w 102"/>
              <a:gd name="T15" fmla="*/ 78 h 102"/>
              <a:gd name="T16" fmla="*/ 83 w 102"/>
              <a:gd name="T17" fmla="*/ 102 h 102"/>
              <a:gd name="T18" fmla="*/ 72 w 102"/>
              <a:gd name="T19" fmla="*/ 62 h 102"/>
              <a:gd name="T20" fmla="*/ 102 w 102"/>
              <a:gd name="T21" fmla="*/ 39 h 102"/>
              <a:gd name="T22" fmla="*/ 51 w 102"/>
              <a:gd name="T23" fmla="*/ 67 h 102"/>
              <a:gd name="T24" fmla="*/ 34 w 102"/>
              <a:gd name="T25" fmla="*/ 81 h 102"/>
              <a:gd name="T26" fmla="*/ 41 w 102"/>
              <a:gd name="T27" fmla="*/ 61 h 102"/>
              <a:gd name="T28" fmla="*/ 24 w 102"/>
              <a:gd name="T29" fmla="*/ 47 h 102"/>
              <a:gd name="T30" fmla="*/ 45 w 102"/>
              <a:gd name="T31" fmla="*/ 48 h 102"/>
              <a:gd name="T32" fmla="*/ 51 w 102"/>
              <a:gd name="T33" fmla="*/ 25 h 102"/>
              <a:gd name="T34" fmla="*/ 57 w 102"/>
              <a:gd name="T35" fmla="*/ 48 h 102"/>
              <a:gd name="T36" fmla="*/ 78 w 102"/>
              <a:gd name="T37" fmla="*/ 47 h 102"/>
              <a:gd name="T38" fmla="*/ 61 w 102"/>
              <a:gd name="T39" fmla="*/ 61 h 102"/>
              <a:gd name="T40" fmla="*/ 68 w 102"/>
              <a:gd name="T41" fmla="*/ 81 h 102"/>
              <a:gd name="T42" fmla="*/ 51 w 102"/>
              <a:gd name="T43"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2" h="102">
                <a:moveTo>
                  <a:pt x="102" y="39"/>
                </a:moveTo>
                <a:lnTo>
                  <a:pt x="65" y="39"/>
                </a:lnTo>
                <a:lnTo>
                  <a:pt x="51" y="0"/>
                </a:lnTo>
                <a:lnTo>
                  <a:pt x="37" y="39"/>
                </a:lnTo>
                <a:lnTo>
                  <a:pt x="0" y="39"/>
                </a:lnTo>
                <a:lnTo>
                  <a:pt x="30" y="62"/>
                </a:lnTo>
                <a:lnTo>
                  <a:pt x="19" y="102"/>
                </a:lnTo>
                <a:lnTo>
                  <a:pt x="51" y="78"/>
                </a:lnTo>
                <a:lnTo>
                  <a:pt x="83" y="102"/>
                </a:lnTo>
                <a:lnTo>
                  <a:pt x="72" y="62"/>
                </a:lnTo>
                <a:lnTo>
                  <a:pt x="102" y="39"/>
                </a:lnTo>
                <a:close/>
                <a:moveTo>
                  <a:pt x="51" y="67"/>
                </a:moveTo>
                <a:lnTo>
                  <a:pt x="34" y="81"/>
                </a:lnTo>
                <a:lnTo>
                  <a:pt x="41" y="61"/>
                </a:lnTo>
                <a:lnTo>
                  <a:pt x="24" y="47"/>
                </a:lnTo>
                <a:lnTo>
                  <a:pt x="45" y="48"/>
                </a:lnTo>
                <a:lnTo>
                  <a:pt x="51" y="25"/>
                </a:lnTo>
                <a:lnTo>
                  <a:pt x="57" y="48"/>
                </a:lnTo>
                <a:lnTo>
                  <a:pt x="78" y="47"/>
                </a:lnTo>
                <a:lnTo>
                  <a:pt x="61" y="61"/>
                </a:lnTo>
                <a:lnTo>
                  <a:pt x="68" y="81"/>
                </a:lnTo>
                <a:lnTo>
                  <a:pt x="51" y="6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2" name="Freeform 283"/>
          <p:cNvSpPr>
            <a:spLocks noEditPoints="1"/>
          </p:cNvSpPr>
          <p:nvPr/>
        </p:nvSpPr>
        <p:spPr bwMode="auto">
          <a:xfrm>
            <a:off x="1070830" y="2261498"/>
            <a:ext cx="202898" cy="233441"/>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3" name="Freeform 284"/>
          <p:cNvSpPr>
            <a:spLocks noEditPoints="1"/>
          </p:cNvSpPr>
          <p:nvPr/>
        </p:nvSpPr>
        <p:spPr bwMode="auto">
          <a:xfrm>
            <a:off x="1489139" y="2266717"/>
            <a:ext cx="202898" cy="235624"/>
          </a:xfrm>
          <a:custGeom>
            <a:avLst/>
            <a:gdLst>
              <a:gd name="T0" fmla="*/ 87 w 320"/>
              <a:gd name="T1" fmla="*/ 233 h 371"/>
              <a:gd name="T2" fmla="*/ 59 w 320"/>
              <a:gd name="T3" fmla="*/ 358 h 371"/>
              <a:gd name="T4" fmla="*/ 151 w 320"/>
              <a:gd name="T5" fmla="*/ 266 h 371"/>
              <a:gd name="T6" fmla="*/ 240 w 320"/>
              <a:gd name="T7" fmla="*/ 189 h 371"/>
              <a:gd name="T8" fmla="*/ 240 w 320"/>
              <a:gd name="T9" fmla="*/ 52 h 371"/>
              <a:gd name="T10" fmla="*/ 67 w 320"/>
              <a:gd name="T11" fmla="*/ 0 h 371"/>
              <a:gd name="T12" fmla="*/ 0 w 320"/>
              <a:gd name="T13" fmla="*/ 199 h 371"/>
              <a:gd name="T14" fmla="*/ 87 w 320"/>
              <a:gd name="T15" fmla="*/ 233 h 371"/>
              <a:gd name="T16" fmla="*/ 260 w 320"/>
              <a:gd name="T17" fmla="*/ 231 h 371"/>
              <a:gd name="T18" fmla="*/ 320 w 320"/>
              <a:gd name="T19" fmla="*/ 168 h 371"/>
              <a:gd name="T20" fmla="*/ 320 w 320"/>
              <a:gd name="T21" fmla="*/ 71 h 371"/>
              <a:gd name="T22" fmla="*/ 260 w 320"/>
              <a:gd name="T23" fmla="*/ 11 h 371"/>
              <a:gd name="T24" fmla="*/ 280 w 320"/>
              <a:gd name="T25" fmla="*/ 56 h 371"/>
              <a:gd name="T26" fmla="*/ 280 w 320"/>
              <a:gd name="T27" fmla="*/ 184 h 371"/>
              <a:gd name="T28" fmla="*/ 260 w 320"/>
              <a:gd name="T29" fmla="*/ 23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87" y="233"/>
                </a:moveTo>
                <a:cubicBezTo>
                  <a:pt x="89" y="240"/>
                  <a:pt x="16" y="305"/>
                  <a:pt x="59" y="358"/>
                </a:cubicBezTo>
                <a:cubicBezTo>
                  <a:pt x="69" y="371"/>
                  <a:pt x="103" y="299"/>
                  <a:pt x="151" y="266"/>
                </a:cubicBezTo>
                <a:cubicBezTo>
                  <a:pt x="178" y="248"/>
                  <a:pt x="240" y="210"/>
                  <a:pt x="240" y="189"/>
                </a:cubicBezTo>
                <a:cubicBezTo>
                  <a:pt x="240" y="52"/>
                  <a:pt x="240" y="52"/>
                  <a:pt x="240" y="52"/>
                </a:cubicBezTo>
                <a:cubicBezTo>
                  <a:pt x="240" y="27"/>
                  <a:pt x="141" y="0"/>
                  <a:pt x="67" y="0"/>
                </a:cubicBezTo>
                <a:cubicBezTo>
                  <a:pt x="39" y="0"/>
                  <a:pt x="0" y="171"/>
                  <a:pt x="0" y="199"/>
                </a:cubicBezTo>
                <a:cubicBezTo>
                  <a:pt x="0" y="226"/>
                  <a:pt x="84" y="226"/>
                  <a:pt x="87" y="233"/>
                </a:cubicBezTo>
                <a:close/>
                <a:moveTo>
                  <a:pt x="260" y="231"/>
                </a:moveTo>
                <a:cubicBezTo>
                  <a:pt x="273" y="231"/>
                  <a:pt x="320" y="223"/>
                  <a:pt x="320" y="168"/>
                </a:cubicBezTo>
                <a:cubicBezTo>
                  <a:pt x="320" y="71"/>
                  <a:pt x="320" y="71"/>
                  <a:pt x="320" y="71"/>
                </a:cubicBezTo>
                <a:cubicBezTo>
                  <a:pt x="320" y="17"/>
                  <a:pt x="273" y="11"/>
                  <a:pt x="260" y="11"/>
                </a:cubicBezTo>
                <a:cubicBezTo>
                  <a:pt x="247" y="11"/>
                  <a:pt x="280" y="22"/>
                  <a:pt x="280" y="56"/>
                </a:cubicBezTo>
                <a:cubicBezTo>
                  <a:pt x="280" y="184"/>
                  <a:pt x="280" y="184"/>
                  <a:pt x="280" y="184"/>
                </a:cubicBezTo>
                <a:cubicBezTo>
                  <a:pt x="280" y="219"/>
                  <a:pt x="247" y="231"/>
                  <a:pt x="260" y="23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4" name="Freeform 11"/>
          <p:cNvSpPr/>
          <p:nvPr/>
        </p:nvSpPr>
        <p:spPr bwMode="auto">
          <a:xfrm>
            <a:off x="3164887" y="3108968"/>
            <a:ext cx="229079" cy="181081"/>
          </a:xfrm>
          <a:custGeom>
            <a:avLst/>
            <a:gdLst>
              <a:gd name="T0" fmla="*/ 326 w 363"/>
              <a:gd name="T1" fmla="*/ 31 h 288"/>
              <a:gd name="T2" fmla="*/ 204 w 363"/>
              <a:gd name="T3" fmla="*/ 31 h 288"/>
              <a:gd name="T4" fmla="*/ 182 w 363"/>
              <a:gd name="T5" fmla="*/ 52 h 288"/>
              <a:gd name="T6" fmla="*/ 159 w 363"/>
              <a:gd name="T7" fmla="*/ 31 h 288"/>
              <a:gd name="T8" fmla="*/ 38 w 363"/>
              <a:gd name="T9" fmla="*/ 31 h 288"/>
              <a:gd name="T10" fmla="*/ 38 w 363"/>
              <a:gd name="T11" fmla="*/ 156 h 288"/>
              <a:gd name="T12" fmla="*/ 182 w 363"/>
              <a:gd name="T13" fmla="*/ 288 h 288"/>
              <a:gd name="T14" fmla="*/ 326 w 363"/>
              <a:gd name="T15" fmla="*/ 156 h 288"/>
              <a:gd name="T16" fmla="*/ 326 w 363"/>
              <a:gd name="T17" fmla="*/ 3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3" h="288">
                <a:moveTo>
                  <a:pt x="326" y="31"/>
                </a:moveTo>
                <a:cubicBezTo>
                  <a:pt x="292" y="0"/>
                  <a:pt x="238" y="0"/>
                  <a:pt x="204" y="31"/>
                </a:cubicBezTo>
                <a:cubicBezTo>
                  <a:pt x="182" y="52"/>
                  <a:pt x="182" y="52"/>
                  <a:pt x="182" y="52"/>
                </a:cubicBezTo>
                <a:cubicBezTo>
                  <a:pt x="159" y="31"/>
                  <a:pt x="159" y="31"/>
                  <a:pt x="159" y="31"/>
                </a:cubicBezTo>
                <a:cubicBezTo>
                  <a:pt x="126" y="0"/>
                  <a:pt x="71" y="0"/>
                  <a:pt x="38" y="31"/>
                </a:cubicBezTo>
                <a:cubicBezTo>
                  <a:pt x="0" y="65"/>
                  <a:pt x="0" y="121"/>
                  <a:pt x="38" y="156"/>
                </a:cubicBezTo>
                <a:cubicBezTo>
                  <a:pt x="182" y="288"/>
                  <a:pt x="182" y="288"/>
                  <a:pt x="182" y="288"/>
                </a:cubicBezTo>
                <a:cubicBezTo>
                  <a:pt x="326" y="156"/>
                  <a:pt x="326" y="156"/>
                  <a:pt x="326" y="156"/>
                </a:cubicBezTo>
                <a:cubicBezTo>
                  <a:pt x="363" y="121"/>
                  <a:pt x="363" y="65"/>
                  <a:pt x="326" y="3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5" name="Freeform 16"/>
          <p:cNvSpPr>
            <a:spLocks noEditPoints="1"/>
          </p:cNvSpPr>
          <p:nvPr/>
        </p:nvSpPr>
        <p:spPr bwMode="auto">
          <a:xfrm>
            <a:off x="1519268" y="3089333"/>
            <a:ext cx="222533" cy="220352"/>
          </a:xfrm>
          <a:custGeom>
            <a:avLst/>
            <a:gdLst>
              <a:gd name="T0" fmla="*/ 340 w 351"/>
              <a:gd name="T1" fmla="*/ 12 h 351"/>
              <a:gd name="T2" fmla="*/ 279 w 351"/>
              <a:gd name="T3" fmla="*/ 29 h 351"/>
              <a:gd name="T4" fmla="*/ 0 w 351"/>
              <a:gd name="T5" fmla="*/ 177 h 351"/>
              <a:gd name="T6" fmla="*/ 152 w 351"/>
              <a:gd name="T7" fmla="*/ 199 h 351"/>
              <a:gd name="T8" fmla="*/ 174 w 351"/>
              <a:gd name="T9" fmla="*/ 351 h 351"/>
              <a:gd name="T10" fmla="*/ 322 w 351"/>
              <a:gd name="T11" fmla="*/ 73 h 351"/>
              <a:gd name="T12" fmla="*/ 340 w 351"/>
              <a:gd name="T13" fmla="*/ 12 h 351"/>
              <a:gd name="T14" fmla="*/ 303 w 351"/>
              <a:gd name="T15" fmla="*/ 51 h 351"/>
              <a:gd name="T16" fmla="*/ 193 w 351"/>
              <a:gd name="T17" fmla="*/ 256 h 351"/>
              <a:gd name="T18" fmla="*/ 181 w 351"/>
              <a:gd name="T19" fmla="*/ 163 h 351"/>
              <a:gd name="T20" fmla="*/ 303 w 351"/>
              <a:gd name="T21" fmla="*/ 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 h="351">
                <a:moveTo>
                  <a:pt x="340" y="12"/>
                </a:moveTo>
                <a:cubicBezTo>
                  <a:pt x="328" y="0"/>
                  <a:pt x="317" y="11"/>
                  <a:pt x="279" y="29"/>
                </a:cubicBezTo>
                <a:cubicBezTo>
                  <a:pt x="177" y="78"/>
                  <a:pt x="0" y="177"/>
                  <a:pt x="0" y="177"/>
                </a:cubicBezTo>
                <a:cubicBezTo>
                  <a:pt x="152" y="199"/>
                  <a:pt x="152" y="199"/>
                  <a:pt x="152" y="199"/>
                </a:cubicBezTo>
                <a:cubicBezTo>
                  <a:pt x="174" y="351"/>
                  <a:pt x="174" y="351"/>
                  <a:pt x="174" y="351"/>
                </a:cubicBezTo>
                <a:cubicBezTo>
                  <a:pt x="174" y="351"/>
                  <a:pt x="273" y="174"/>
                  <a:pt x="322" y="73"/>
                </a:cubicBezTo>
                <a:cubicBezTo>
                  <a:pt x="340" y="35"/>
                  <a:pt x="351" y="23"/>
                  <a:pt x="340" y="12"/>
                </a:cubicBezTo>
                <a:close/>
                <a:moveTo>
                  <a:pt x="303" y="51"/>
                </a:moveTo>
                <a:cubicBezTo>
                  <a:pt x="193" y="256"/>
                  <a:pt x="193" y="256"/>
                  <a:pt x="193" y="256"/>
                </a:cubicBezTo>
                <a:cubicBezTo>
                  <a:pt x="181" y="163"/>
                  <a:pt x="181" y="163"/>
                  <a:pt x="181" y="163"/>
                </a:cubicBezTo>
                <a:lnTo>
                  <a:pt x="303" y="5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6" name="Freeform 17"/>
          <p:cNvSpPr/>
          <p:nvPr/>
        </p:nvSpPr>
        <p:spPr bwMode="auto">
          <a:xfrm>
            <a:off x="2341361" y="3086772"/>
            <a:ext cx="202898" cy="229079"/>
          </a:xfrm>
          <a:custGeom>
            <a:avLst/>
            <a:gdLst>
              <a:gd name="T0" fmla="*/ 260 w 320"/>
              <a:gd name="T1" fmla="*/ 240 h 360"/>
              <a:gd name="T2" fmla="*/ 223 w 320"/>
              <a:gd name="T3" fmla="*/ 252 h 360"/>
              <a:gd name="T4" fmla="*/ 119 w 320"/>
              <a:gd name="T5" fmla="*/ 190 h 360"/>
              <a:gd name="T6" fmla="*/ 120 w 320"/>
              <a:gd name="T7" fmla="*/ 180 h 360"/>
              <a:gd name="T8" fmla="*/ 119 w 320"/>
              <a:gd name="T9" fmla="*/ 170 h 360"/>
              <a:gd name="T10" fmla="*/ 223 w 320"/>
              <a:gd name="T11" fmla="*/ 107 h 360"/>
              <a:gd name="T12" fmla="*/ 260 w 320"/>
              <a:gd name="T13" fmla="*/ 120 h 360"/>
              <a:gd name="T14" fmla="*/ 320 w 320"/>
              <a:gd name="T15" fmla="*/ 60 h 360"/>
              <a:gd name="T16" fmla="*/ 260 w 320"/>
              <a:gd name="T17" fmla="*/ 0 h 360"/>
              <a:gd name="T18" fmla="*/ 200 w 320"/>
              <a:gd name="T19" fmla="*/ 60 h 360"/>
              <a:gd name="T20" fmla="*/ 201 w 320"/>
              <a:gd name="T21" fmla="*/ 70 h 360"/>
              <a:gd name="T22" fmla="*/ 96 w 320"/>
              <a:gd name="T23" fmla="*/ 132 h 360"/>
              <a:gd name="T24" fmla="*/ 60 w 320"/>
              <a:gd name="T25" fmla="*/ 120 h 360"/>
              <a:gd name="T26" fmla="*/ 0 w 320"/>
              <a:gd name="T27" fmla="*/ 180 h 360"/>
              <a:gd name="T28" fmla="*/ 60 w 320"/>
              <a:gd name="T29" fmla="*/ 240 h 360"/>
              <a:gd name="T30" fmla="*/ 96 w 320"/>
              <a:gd name="T31" fmla="*/ 227 h 360"/>
              <a:gd name="T32" fmla="*/ 201 w 320"/>
              <a:gd name="T33" fmla="*/ 290 h 360"/>
              <a:gd name="T34" fmla="*/ 200 w 320"/>
              <a:gd name="T35" fmla="*/ 300 h 360"/>
              <a:gd name="T36" fmla="*/ 260 w 320"/>
              <a:gd name="T37" fmla="*/ 360 h 360"/>
              <a:gd name="T38" fmla="*/ 320 w 320"/>
              <a:gd name="T39" fmla="*/ 300 h 360"/>
              <a:gd name="T40" fmla="*/ 2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260" y="240"/>
                </a:moveTo>
                <a:cubicBezTo>
                  <a:pt x="246" y="240"/>
                  <a:pt x="233" y="245"/>
                  <a:pt x="223" y="252"/>
                </a:cubicBezTo>
                <a:cubicBezTo>
                  <a:pt x="119" y="190"/>
                  <a:pt x="119" y="190"/>
                  <a:pt x="119" y="190"/>
                </a:cubicBezTo>
                <a:cubicBezTo>
                  <a:pt x="119" y="187"/>
                  <a:pt x="120" y="183"/>
                  <a:pt x="120" y="180"/>
                </a:cubicBezTo>
                <a:cubicBezTo>
                  <a:pt x="120" y="177"/>
                  <a:pt x="119" y="173"/>
                  <a:pt x="119" y="170"/>
                </a:cubicBezTo>
                <a:cubicBezTo>
                  <a:pt x="223" y="107"/>
                  <a:pt x="223" y="107"/>
                  <a:pt x="223" y="107"/>
                </a:cubicBezTo>
                <a:cubicBezTo>
                  <a:pt x="233" y="115"/>
                  <a:pt x="246" y="120"/>
                  <a:pt x="260" y="120"/>
                </a:cubicBezTo>
                <a:cubicBezTo>
                  <a:pt x="293" y="120"/>
                  <a:pt x="320" y="93"/>
                  <a:pt x="320" y="60"/>
                </a:cubicBezTo>
                <a:cubicBezTo>
                  <a:pt x="320" y="27"/>
                  <a:pt x="293" y="0"/>
                  <a:pt x="260" y="0"/>
                </a:cubicBezTo>
                <a:cubicBezTo>
                  <a:pt x="227" y="0"/>
                  <a:pt x="200" y="27"/>
                  <a:pt x="200" y="60"/>
                </a:cubicBezTo>
                <a:cubicBezTo>
                  <a:pt x="200" y="63"/>
                  <a:pt x="200" y="67"/>
                  <a:pt x="201" y="70"/>
                </a:cubicBezTo>
                <a:cubicBezTo>
                  <a:pt x="96" y="132"/>
                  <a:pt x="96" y="132"/>
                  <a:pt x="96" y="132"/>
                </a:cubicBezTo>
                <a:cubicBezTo>
                  <a:pt x="86" y="125"/>
                  <a:pt x="74" y="120"/>
                  <a:pt x="60" y="120"/>
                </a:cubicBezTo>
                <a:cubicBezTo>
                  <a:pt x="27" y="120"/>
                  <a:pt x="0" y="147"/>
                  <a:pt x="0" y="180"/>
                </a:cubicBezTo>
                <a:cubicBezTo>
                  <a:pt x="0" y="213"/>
                  <a:pt x="27" y="240"/>
                  <a:pt x="60" y="240"/>
                </a:cubicBezTo>
                <a:cubicBezTo>
                  <a:pt x="74" y="240"/>
                  <a:pt x="86" y="235"/>
                  <a:pt x="96" y="227"/>
                </a:cubicBezTo>
                <a:cubicBezTo>
                  <a:pt x="201" y="290"/>
                  <a:pt x="201" y="290"/>
                  <a:pt x="201" y="290"/>
                </a:cubicBezTo>
                <a:cubicBezTo>
                  <a:pt x="200" y="293"/>
                  <a:pt x="200" y="297"/>
                  <a:pt x="200" y="300"/>
                </a:cubicBezTo>
                <a:cubicBezTo>
                  <a:pt x="200" y="333"/>
                  <a:pt x="227" y="360"/>
                  <a:pt x="260" y="360"/>
                </a:cubicBezTo>
                <a:cubicBezTo>
                  <a:pt x="293" y="360"/>
                  <a:pt x="320" y="333"/>
                  <a:pt x="320" y="300"/>
                </a:cubicBezTo>
                <a:cubicBezTo>
                  <a:pt x="320" y="267"/>
                  <a:pt x="293" y="240"/>
                  <a:pt x="260" y="24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7" name="Freeform 19"/>
          <p:cNvSpPr>
            <a:spLocks noEditPoints="1"/>
          </p:cNvSpPr>
          <p:nvPr/>
        </p:nvSpPr>
        <p:spPr bwMode="auto">
          <a:xfrm>
            <a:off x="1936151" y="3093318"/>
            <a:ext cx="218170" cy="215989"/>
          </a:xfrm>
          <a:custGeom>
            <a:avLst/>
            <a:gdLst>
              <a:gd name="T0" fmla="*/ 172 w 344"/>
              <a:gd name="T1" fmla="*/ 0 h 344"/>
              <a:gd name="T2" fmla="*/ 0 w 344"/>
              <a:gd name="T3" fmla="*/ 172 h 344"/>
              <a:gd name="T4" fmla="*/ 172 w 344"/>
              <a:gd name="T5" fmla="*/ 344 h 344"/>
              <a:gd name="T6" fmla="*/ 344 w 344"/>
              <a:gd name="T7" fmla="*/ 172 h 344"/>
              <a:gd name="T8" fmla="*/ 172 w 344"/>
              <a:gd name="T9" fmla="*/ 0 h 344"/>
              <a:gd name="T10" fmla="*/ 186 w 344"/>
              <a:gd name="T11" fmla="*/ 311 h 344"/>
              <a:gd name="T12" fmla="*/ 186 w 344"/>
              <a:gd name="T13" fmla="*/ 234 h 344"/>
              <a:gd name="T14" fmla="*/ 158 w 344"/>
              <a:gd name="T15" fmla="*/ 234 h 344"/>
              <a:gd name="T16" fmla="*/ 158 w 344"/>
              <a:gd name="T17" fmla="*/ 311 h 344"/>
              <a:gd name="T18" fmla="*/ 32 w 344"/>
              <a:gd name="T19" fmla="*/ 186 h 344"/>
              <a:gd name="T20" fmla="*/ 110 w 344"/>
              <a:gd name="T21" fmla="*/ 186 h 344"/>
              <a:gd name="T22" fmla="*/ 110 w 344"/>
              <a:gd name="T23" fmla="*/ 158 h 344"/>
              <a:gd name="T24" fmla="*/ 32 w 344"/>
              <a:gd name="T25" fmla="*/ 158 h 344"/>
              <a:gd name="T26" fmla="*/ 158 w 344"/>
              <a:gd name="T27" fmla="*/ 33 h 344"/>
              <a:gd name="T28" fmla="*/ 158 w 344"/>
              <a:gd name="T29" fmla="*/ 110 h 344"/>
              <a:gd name="T30" fmla="*/ 186 w 344"/>
              <a:gd name="T31" fmla="*/ 110 h 344"/>
              <a:gd name="T32" fmla="*/ 186 w 344"/>
              <a:gd name="T33" fmla="*/ 33 h 344"/>
              <a:gd name="T34" fmla="*/ 311 w 344"/>
              <a:gd name="T35" fmla="*/ 158 h 344"/>
              <a:gd name="T36" fmla="*/ 234 w 344"/>
              <a:gd name="T37" fmla="*/ 158 h 344"/>
              <a:gd name="T38" fmla="*/ 234 w 344"/>
              <a:gd name="T39" fmla="*/ 186 h 344"/>
              <a:gd name="T40" fmla="*/ 311 w 344"/>
              <a:gd name="T41" fmla="*/ 186 h 344"/>
              <a:gd name="T42" fmla="*/ 186 w 344"/>
              <a:gd name="T43" fmla="*/ 311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4" h="344">
                <a:moveTo>
                  <a:pt x="172" y="0"/>
                </a:moveTo>
                <a:cubicBezTo>
                  <a:pt x="77" y="0"/>
                  <a:pt x="0" y="77"/>
                  <a:pt x="0" y="172"/>
                </a:cubicBezTo>
                <a:cubicBezTo>
                  <a:pt x="0" y="267"/>
                  <a:pt x="77" y="344"/>
                  <a:pt x="172" y="344"/>
                </a:cubicBezTo>
                <a:cubicBezTo>
                  <a:pt x="267" y="344"/>
                  <a:pt x="344" y="267"/>
                  <a:pt x="344" y="172"/>
                </a:cubicBezTo>
                <a:cubicBezTo>
                  <a:pt x="344" y="77"/>
                  <a:pt x="267" y="0"/>
                  <a:pt x="172" y="0"/>
                </a:cubicBezTo>
                <a:close/>
                <a:moveTo>
                  <a:pt x="186" y="311"/>
                </a:moveTo>
                <a:cubicBezTo>
                  <a:pt x="186" y="234"/>
                  <a:pt x="186" y="234"/>
                  <a:pt x="186" y="234"/>
                </a:cubicBezTo>
                <a:cubicBezTo>
                  <a:pt x="158" y="234"/>
                  <a:pt x="158" y="234"/>
                  <a:pt x="158" y="234"/>
                </a:cubicBezTo>
                <a:cubicBezTo>
                  <a:pt x="158" y="311"/>
                  <a:pt x="158" y="311"/>
                  <a:pt x="158" y="311"/>
                </a:cubicBezTo>
                <a:cubicBezTo>
                  <a:pt x="92" y="305"/>
                  <a:pt x="39" y="252"/>
                  <a:pt x="32" y="186"/>
                </a:cubicBezTo>
                <a:cubicBezTo>
                  <a:pt x="110" y="186"/>
                  <a:pt x="110" y="186"/>
                  <a:pt x="110" y="186"/>
                </a:cubicBezTo>
                <a:cubicBezTo>
                  <a:pt x="110" y="158"/>
                  <a:pt x="110" y="158"/>
                  <a:pt x="110" y="158"/>
                </a:cubicBezTo>
                <a:cubicBezTo>
                  <a:pt x="32" y="158"/>
                  <a:pt x="32" y="158"/>
                  <a:pt x="32" y="158"/>
                </a:cubicBezTo>
                <a:cubicBezTo>
                  <a:pt x="39" y="92"/>
                  <a:pt x="92" y="39"/>
                  <a:pt x="158" y="33"/>
                </a:cubicBezTo>
                <a:cubicBezTo>
                  <a:pt x="158" y="110"/>
                  <a:pt x="158" y="110"/>
                  <a:pt x="158" y="110"/>
                </a:cubicBezTo>
                <a:cubicBezTo>
                  <a:pt x="186" y="110"/>
                  <a:pt x="186" y="110"/>
                  <a:pt x="186" y="110"/>
                </a:cubicBezTo>
                <a:cubicBezTo>
                  <a:pt x="186" y="33"/>
                  <a:pt x="186" y="33"/>
                  <a:pt x="186" y="33"/>
                </a:cubicBezTo>
                <a:cubicBezTo>
                  <a:pt x="252" y="39"/>
                  <a:pt x="305" y="92"/>
                  <a:pt x="311" y="158"/>
                </a:cubicBezTo>
                <a:cubicBezTo>
                  <a:pt x="234" y="158"/>
                  <a:pt x="234" y="158"/>
                  <a:pt x="234" y="158"/>
                </a:cubicBezTo>
                <a:cubicBezTo>
                  <a:pt x="234" y="186"/>
                  <a:pt x="234" y="186"/>
                  <a:pt x="234" y="186"/>
                </a:cubicBezTo>
                <a:cubicBezTo>
                  <a:pt x="311" y="186"/>
                  <a:pt x="311" y="186"/>
                  <a:pt x="311" y="186"/>
                </a:cubicBezTo>
                <a:cubicBezTo>
                  <a:pt x="305" y="252"/>
                  <a:pt x="252" y="305"/>
                  <a:pt x="186" y="31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8" name="Freeform 21"/>
          <p:cNvSpPr>
            <a:spLocks noEditPoints="1"/>
          </p:cNvSpPr>
          <p:nvPr/>
        </p:nvSpPr>
        <p:spPr bwMode="auto">
          <a:xfrm>
            <a:off x="3611756" y="5603547"/>
            <a:ext cx="211626" cy="211626"/>
          </a:xfrm>
          <a:custGeom>
            <a:avLst/>
            <a:gdLst>
              <a:gd name="T0" fmla="*/ 168 w 336"/>
              <a:gd name="T1" fmla="*/ 0 h 336"/>
              <a:gd name="T2" fmla="*/ 0 w 336"/>
              <a:gd name="T3" fmla="*/ 168 h 336"/>
              <a:gd name="T4" fmla="*/ 168 w 336"/>
              <a:gd name="T5" fmla="*/ 336 h 336"/>
              <a:gd name="T6" fmla="*/ 336 w 336"/>
              <a:gd name="T7" fmla="*/ 168 h 336"/>
              <a:gd name="T8" fmla="*/ 168 w 336"/>
              <a:gd name="T9" fmla="*/ 0 h 336"/>
              <a:gd name="T10" fmla="*/ 269 w 336"/>
              <a:gd name="T11" fmla="*/ 147 h 336"/>
              <a:gd name="T12" fmla="*/ 269 w 336"/>
              <a:gd name="T13" fmla="*/ 188 h 336"/>
              <a:gd name="T14" fmla="*/ 67 w 336"/>
              <a:gd name="T15" fmla="*/ 188 h 336"/>
              <a:gd name="T16" fmla="*/ 67 w 336"/>
              <a:gd name="T17" fmla="*/ 147 h 336"/>
              <a:gd name="T18" fmla="*/ 269 w 336"/>
              <a:gd name="T19" fmla="*/ 147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36">
                <a:moveTo>
                  <a:pt x="168" y="0"/>
                </a:moveTo>
                <a:cubicBezTo>
                  <a:pt x="75" y="0"/>
                  <a:pt x="0" y="75"/>
                  <a:pt x="0" y="168"/>
                </a:cubicBezTo>
                <a:cubicBezTo>
                  <a:pt x="0" y="261"/>
                  <a:pt x="75" y="336"/>
                  <a:pt x="168" y="336"/>
                </a:cubicBezTo>
                <a:cubicBezTo>
                  <a:pt x="261" y="336"/>
                  <a:pt x="336" y="261"/>
                  <a:pt x="336" y="168"/>
                </a:cubicBezTo>
                <a:cubicBezTo>
                  <a:pt x="336" y="75"/>
                  <a:pt x="261" y="0"/>
                  <a:pt x="168" y="0"/>
                </a:cubicBezTo>
                <a:close/>
                <a:moveTo>
                  <a:pt x="269" y="147"/>
                </a:moveTo>
                <a:cubicBezTo>
                  <a:pt x="269" y="188"/>
                  <a:pt x="269" y="188"/>
                  <a:pt x="269" y="188"/>
                </a:cubicBezTo>
                <a:cubicBezTo>
                  <a:pt x="67" y="188"/>
                  <a:pt x="67" y="188"/>
                  <a:pt x="67" y="188"/>
                </a:cubicBezTo>
                <a:cubicBezTo>
                  <a:pt x="67" y="147"/>
                  <a:pt x="67" y="147"/>
                  <a:pt x="67" y="147"/>
                </a:cubicBezTo>
                <a:lnTo>
                  <a:pt x="269" y="14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9" name="Freeform 22"/>
          <p:cNvSpPr>
            <a:spLocks noEditPoints="1"/>
          </p:cNvSpPr>
          <p:nvPr/>
        </p:nvSpPr>
        <p:spPr bwMode="auto">
          <a:xfrm>
            <a:off x="1070974" y="5193974"/>
            <a:ext cx="235624" cy="23562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204 w 371"/>
              <a:gd name="T11" fmla="*/ 62 h 370"/>
              <a:gd name="T12" fmla="*/ 228 w 371"/>
              <a:gd name="T13" fmla="*/ 85 h 370"/>
              <a:gd name="T14" fmla="*/ 194 w 371"/>
              <a:gd name="T15" fmla="*/ 115 h 370"/>
              <a:gd name="T16" fmla="*/ 169 w 371"/>
              <a:gd name="T17" fmla="*/ 92 h 370"/>
              <a:gd name="T18" fmla="*/ 204 w 371"/>
              <a:gd name="T19" fmla="*/ 62 h 370"/>
              <a:gd name="T20" fmla="*/ 156 w 371"/>
              <a:gd name="T21" fmla="*/ 300 h 370"/>
              <a:gd name="T22" fmla="*/ 143 w 371"/>
              <a:gd name="T23" fmla="*/ 258 h 370"/>
              <a:gd name="T24" fmla="*/ 157 w 371"/>
              <a:gd name="T25" fmla="*/ 198 h 370"/>
              <a:gd name="T26" fmla="*/ 157 w 371"/>
              <a:gd name="T27" fmla="*/ 184 h 370"/>
              <a:gd name="T28" fmla="*/ 127 w 371"/>
              <a:gd name="T29" fmla="*/ 197 h 370"/>
              <a:gd name="T30" fmla="*/ 121 w 371"/>
              <a:gd name="T31" fmla="*/ 187 h 370"/>
              <a:gd name="T32" fmla="*/ 203 w 371"/>
              <a:gd name="T33" fmla="*/ 146 h 370"/>
              <a:gd name="T34" fmla="*/ 211 w 371"/>
              <a:gd name="T35" fmla="*/ 184 h 370"/>
              <a:gd name="T36" fmla="*/ 195 w 371"/>
              <a:gd name="T37" fmla="*/ 248 h 370"/>
              <a:gd name="T38" fmla="*/ 196 w 371"/>
              <a:gd name="T39" fmla="*/ 263 h 370"/>
              <a:gd name="T40" fmla="*/ 225 w 371"/>
              <a:gd name="T41" fmla="*/ 248 h 370"/>
              <a:gd name="T42" fmla="*/ 232 w 371"/>
              <a:gd name="T43" fmla="*/ 258 h 370"/>
              <a:gd name="T44" fmla="*/ 156 w 371"/>
              <a:gd name="T45" fmla="*/ 30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204" y="62"/>
                </a:moveTo>
                <a:cubicBezTo>
                  <a:pt x="222" y="62"/>
                  <a:pt x="228" y="73"/>
                  <a:pt x="228" y="85"/>
                </a:cubicBezTo>
                <a:cubicBezTo>
                  <a:pt x="228" y="101"/>
                  <a:pt x="216" y="115"/>
                  <a:pt x="194" y="115"/>
                </a:cubicBezTo>
                <a:cubicBezTo>
                  <a:pt x="177" y="115"/>
                  <a:pt x="168" y="106"/>
                  <a:pt x="169" y="92"/>
                </a:cubicBezTo>
                <a:cubicBezTo>
                  <a:pt x="169" y="79"/>
                  <a:pt x="179" y="62"/>
                  <a:pt x="204" y="62"/>
                </a:cubicBezTo>
                <a:close/>
                <a:moveTo>
                  <a:pt x="156" y="300"/>
                </a:moveTo>
                <a:cubicBezTo>
                  <a:pt x="143" y="300"/>
                  <a:pt x="134" y="292"/>
                  <a:pt x="143" y="258"/>
                </a:cubicBezTo>
                <a:cubicBezTo>
                  <a:pt x="157" y="198"/>
                  <a:pt x="157" y="198"/>
                  <a:pt x="157" y="198"/>
                </a:cubicBezTo>
                <a:cubicBezTo>
                  <a:pt x="160" y="188"/>
                  <a:pt x="160" y="184"/>
                  <a:pt x="157" y="184"/>
                </a:cubicBezTo>
                <a:cubicBezTo>
                  <a:pt x="153" y="184"/>
                  <a:pt x="137" y="191"/>
                  <a:pt x="127" y="197"/>
                </a:cubicBezTo>
                <a:cubicBezTo>
                  <a:pt x="121" y="187"/>
                  <a:pt x="121" y="187"/>
                  <a:pt x="121" y="187"/>
                </a:cubicBezTo>
                <a:cubicBezTo>
                  <a:pt x="152" y="161"/>
                  <a:pt x="187" y="146"/>
                  <a:pt x="203" y="146"/>
                </a:cubicBezTo>
                <a:cubicBezTo>
                  <a:pt x="216" y="146"/>
                  <a:pt x="218" y="161"/>
                  <a:pt x="211" y="184"/>
                </a:cubicBezTo>
                <a:cubicBezTo>
                  <a:pt x="195" y="248"/>
                  <a:pt x="195" y="248"/>
                  <a:pt x="195" y="248"/>
                </a:cubicBezTo>
                <a:cubicBezTo>
                  <a:pt x="192" y="259"/>
                  <a:pt x="193" y="263"/>
                  <a:pt x="196" y="263"/>
                </a:cubicBezTo>
                <a:cubicBezTo>
                  <a:pt x="200" y="263"/>
                  <a:pt x="212" y="258"/>
                  <a:pt x="225" y="248"/>
                </a:cubicBezTo>
                <a:cubicBezTo>
                  <a:pt x="232" y="258"/>
                  <a:pt x="232" y="258"/>
                  <a:pt x="232" y="258"/>
                </a:cubicBezTo>
                <a:cubicBezTo>
                  <a:pt x="202" y="288"/>
                  <a:pt x="169" y="300"/>
                  <a:pt x="156" y="30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0" name="Freeform 23"/>
          <p:cNvSpPr>
            <a:spLocks noEditPoints="1"/>
          </p:cNvSpPr>
          <p:nvPr/>
        </p:nvSpPr>
        <p:spPr bwMode="auto">
          <a:xfrm>
            <a:off x="711570" y="5185247"/>
            <a:ext cx="117811" cy="253077"/>
          </a:xfrm>
          <a:custGeom>
            <a:avLst/>
            <a:gdLst>
              <a:gd name="T0" fmla="*/ 140 w 184"/>
              <a:gd name="T1" fmla="*/ 0 h 400"/>
              <a:gd name="T2" fmla="*/ 181 w 184"/>
              <a:gd name="T3" fmla="*/ 39 h 400"/>
              <a:gd name="T4" fmla="*/ 127 w 184"/>
              <a:gd name="T5" fmla="*/ 89 h 400"/>
              <a:gd name="T6" fmla="*/ 88 w 184"/>
              <a:gd name="T7" fmla="*/ 49 h 400"/>
              <a:gd name="T8" fmla="*/ 140 w 184"/>
              <a:gd name="T9" fmla="*/ 0 h 400"/>
              <a:gd name="T10" fmla="*/ 58 w 184"/>
              <a:gd name="T11" fmla="*/ 400 h 400"/>
              <a:gd name="T12" fmla="*/ 36 w 184"/>
              <a:gd name="T13" fmla="*/ 329 h 400"/>
              <a:gd name="T14" fmla="*/ 60 w 184"/>
              <a:gd name="T15" fmla="*/ 228 h 400"/>
              <a:gd name="T16" fmla="*/ 60 w 184"/>
              <a:gd name="T17" fmla="*/ 205 h 400"/>
              <a:gd name="T18" fmla="*/ 10 w 184"/>
              <a:gd name="T19" fmla="*/ 227 h 400"/>
              <a:gd name="T20" fmla="*/ 0 w 184"/>
              <a:gd name="T21" fmla="*/ 210 h 400"/>
              <a:gd name="T22" fmla="*/ 136 w 184"/>
              <a:gd name="T23" fmla="*/ 140 h 400"/>
              <a:gd name="T24" fmla="*/ 150 w 184"/>
              <a:gd name="T25" fmla="*/ 205 h 400"/>
              <a:gd name="T26" fmla="*/ 122 w 184"/>
              <a:gd name="T27" fmla="*/ 312 h 400"/>
              <a:gd name="T28" fmla="*/ 124 w 184"/>
              <a:gd name="T29" fmla="*/ 337 h 400"/>
              <a:gd name="T30" fmla="*/ 172 w 184"/>
              <a:gd name="T31" fmla="*/ 313 h 400"/>
              <a:gd name="T32" fmla="*/ 184 w 184"/>
              <a:gd name="T33" fmla="*/ 329 h 400"/>
              <a:gd name="T34" fmla="*/ 58 w 184"/>
              <a:gd name="T35" fmla="*/ 4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4" h="400">
                <a:moveTo>
                  <a:pt x="140" y="0"/>
                </a:moveTo>
                <a:cubicBezTo>
                  <a:pt x="167" y="0"/>
                  <a:pt x="181" y="18"/>
                  <a:pt x="181" y="39"/>
                </a:cubicBezTo>
                <a:cubicBezTo>
                  <a:pt x="181" y="65"/>
                  <a:pt x="157" y="89"/>
                  <a:pt x="127" y="89"/>
                </a:cubicBezTo>
                <a:cubicBezTo>
                  <a:pt x="102" y="89"/>
                  <a:pt x="87" y="74"/>
                  <a:pt x="88" y="49"/>
                </a:cubicBezTo>
                <a:cubicBezTo>
                  <a:pt x="88" y="29"/>
                  <a:pt x="105" y="0"/>
                  <a:pt x="140" y="0"/>
                </a:cubicBezTo>
                <a:close/>
                <a:moveTo>
                  <a:pt x="58" y="400"/>
                </a:moveTo>
                <a:cubicBezTo>
                  <a:pt x="37" y="400"/>
                  <a:pt x="21" y="387"/>
                  <a:pt x="36" y="329"/>
                </a:cubicBezTo>
                <a:cubicBezTo>
                  <a:pt x="60" y="228"/>
                  <a:pt x="60" y="228"/>
                  <a:pt x="60" y="228"/>
                </a:cubicBezTo>
                <a:cubicBezTo>
                  <a:pt x="65" y="211"/>
                  <a:pt x="65" y="205"/>
                  <a:pt x="60" y="205"/>
                </a:cubicBezTo>
                <a:cubicBezTo>
                  <a:pt x="54" y="205"/>
                  <a:pt x="27" y="216"/>
                  <a:pt x="10" y="227"/>
                </a:cubicBezTo>
                <a:cubicBezTo>
                  <a:pt x="0" y="210"/>
                  <a:pt x="0" y="210"/>
                  <a:pt x="0" y="210"/>
                </a:cubicBezTo>
                <a:cubicBezTo>
                  <a:pt x="51" y="166"/>
                  <a:pt x="110" y="140"/>
                  <a:pt x="136" y="140"/>
                </a:cubicBezTo>
                <a:cubicBezTo>
                  <a:pt x="157" y="140"/>
                  <a:pt x="160" y="166"/>
                  <a:pt x="150" y="205"/>
                </a:cubicBezTo>
                <a:cubicBezTo>
                  <a:pt x="122" y="312"/>
                  <a:pt x="122" y="312"/>
                  <a:pt x="122" y="312"/>
                </a:cubicBezTo>
                <a:cubicBezTo>
                  <a:pt x="117" y="331"/>
                  <a:pt x="119" y="337"/>
                  <a:pt x="124" y="337"/>
                </a:cubicBezTo>
                <a:cubicBezTo>
                  <a:pt x="131" y="337"/>
                  <a:pt x="151" y="329"/>
                  <a:pt x="172" y="313"/>
                </a:cubicBezTo>
                <a:cubicBezTo>
                  <a:pt x="184" y="329"/>
                  <a:pt x="184" y="329"/>
                  <a:pt x="184" y="329"/>
                </a:cubicBezTo>
                <a:cubicBezTo>
                  <a:pt x="134" y="380"/>
                  <a:pt x="79" y="400"/>
                  <a:pt x="58" y="40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1" name="Freeform 24"/>
          <p:cNvSpPr>
            <a:spLocks noEditPoints="1"/>
          </p:cNvSpPr>
          <p:nvPr/>
        </p:nvSpPr>
        <p:spPr bwMode="auto">
          <a:xfrm>
            <a:off x="4030064" y="5603547"/>
            <a:ext cx="211626" cy="211626"/>
          </a:xfrm>
          <a:custGeom>
            <a:avLst/>
            <a:gdLst>
              <a:gd name="T0" fmla="*/ 168 w 336"/>
              <a:gd name="T1" fmla="*/ 0 h 336"/>
              <a:gd name="T2" fmla="*/ 0 w 336"/>
              <a:gd name="T3" fmla="*/ 168 h 336"/>
              <a:gd name="T4" fmla="*/ 168 w 336"/>
              <a:gd name="T5" fmla="*/ 336 h 336"/>
              <a:gd name="T6" fmla="*/ 336 w 336"/>
              <a:gd name="T7" fmla="*/ 168 h 336"/>
              <a:gd name="T8" fmla="*/ 168 w 336"/>
              <a:gd name="T9" fmla="*/ 0 h 336"/>
              <a:gd name="T10" fmla="*/ 188 w 336"/>
              <a:gd name="T11" fmla="*/ 188 h 336"/>
              <a:gd name="T12" fmla="*/ 188 w 336"/>
              <a:gd name="T13" fmla="*/ 269 h 336"/>
              <a:gd name="T14" fmla="*/ 147 w 336"/>
              <a:gd name="T15" fmla="*/ 269 h 336"/>
              <a:gd name="T16" fmla="*/ 147 w 336"/>
              <a:gd name="T17" fmla="*/ 188 h 336"/>
              <a:gd name="T18" fmla="*/ 67 w 336"/>
              <a:gd name="T19" fmla="*/ 188 h 336"/>
              <a:gd name="T20" fmla="*/ 67 w 336"/>
              <a:gd name="T21" fmla="*/ 147 h 336"/>
              <a:gd name="T22" fmla="*/ 147 w 336"/>
              <a:gd name="T23" fmla="*/ 147 h 336"/>
              <a:gd name="T24" fmla="*/ 147 w 336"/>
              <a:gd name="T25" fmla="*/ 67 h 336"/>
              <a:gd name="T26" fmla="*/ 188 w 336"/>
              <a:gd name="T27" fmla="*/ 67 h 336"/>
              <a:gd name="T28" fmla="*/ 188 w 336"/>
              <a:gd name="T29" fmla="*/ 147 h 336"/>
              <a:gd name="T30" fmla="*/ 269 w 336"/>
              <a:gd name="T31" fmla="*/ 147 h 336"/>
              <a:gd name="T32" fmla="*/ 269 w 336"/>
              <a:gd name="T33" fmla="*/ 188 h 336"/>
              <a:gd name="T34" fmla="*/ 188 w 336"/>
              <a:gd name="T35" fmla="*/ 18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6" h="336">
                <a:moveTo>
                  <a:pt x="168" y="0"/>
                </a:moveTo>
                <a:cubicBezTo>
                  <a:pt x="75" y="0"/>
                  <a:pt x="0" y="75"/>
                  <a:pt x="0" y="168"/>
                </a:cubicBezTo>
                <a:cubicBezTo>
                  <a:pt x="0" y="261"/>
                  <a:pt x="75" y="336"/>
                  <a:pt x="168" y="336"/>
                </a:cubicBezTo>
                <a:cubicBezTo>
                  <a:pt x="261" y="336"/>
                  <a:pt x="336" y="261"/>
                  <a:pt x="336" y="168"/>
                </a:cubicBezTo>
                <a:cubicBezTo>
                  <a:pt x="336" y="75"/>
                  <a:pt x="261" y="0"/>
                  <a:pt x="168" y="0"/>
                </a:cubicBezTo>
                <a:close/>
                <a:moveTo>
                  <a:pt x="188" y="188"/>
                </a:moveTo>
                <a:cubicBezTo>
                  <a:pt x="188" y="269"/>
                  <a:pt x="188" y="269"/>
                  <a:pt x="188" y="269"/>
                </a:cubicBezTo>
                <a:cubicBezTo>
                  <a:pt x="147" y="269"/>
                  <a:pt x="147" y="269"/>
                  <a:pt x="147" y="269"/>
                </a:cubicBezTo>
                <a:cubicBezTo>
                  <a:pt x="147" y="188"/>
                  <a:pt x="147" y="188"/>
                  <a:pt x="147" y="188"/>
                </a:cubicBezTo>
                <a:cubicBezTo>
                  <a:pt x="67" y="188"/>
                  <a:pt x="67" y="188"/>
                  <a:pt x="67" y="188"/>
                </a:cubicBezTo>
                <a:cubicBezTo>
                  <a:pt x="67" y="147"/>
                  <a:pt x="67" y="147"/>
                  <a:pt x="67" y="147"/>
                </a:cubicBezTo>
                <a:cubicBezTo>
                  <a:pt x="147" y="147"/>
                  <a:pt x="147" y="147"/>
                  <a:pt x="147" y="147"/>
                </a:cubicBezTo>
                <a:cubicBezTo>
                  <a:pt x="147" y="67"/>
                  <a:pt x="147" y="67"/>
                  <a:pt x="147" y="67"/>
                </a:cubicBezTo>
                <a:cubicBezTo>
                  <a:pt x="188" y="67"/>
                  <a:pt x="188" y="67"/>
                  <a:pt x="188" y="67"/>
                </a:cubicBezTo>
                <a:cubicBezTo>
                  <a:pt x="188" y="147"/>
                  <a:pt x="188" y="147"/>
                  <a:pt x="188" y="147"/>
                </a:cubicBezTo>
                <a:cubicBezTo>
                  <a:pt x="269" y="147"/>
                  <a:pt x="269" y="147"/>
                  <a:pt x="269" y="147"/>
                </a:cubicBezTo>
                <a:cubicBezTo>
                  <a:pt x="269" y="188"/>
                  <a:pt x="269" y="188"/>
                  <a:pt x="269" y="188"/>
                </a:cubicBezTo>
                <a:lnTo>
                  <a:pt x="188" y="18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2" name="Freeform 27"/>
          <p:cNvSpPr>
            <a:spLocks noEditPoints="1"/>
          </p:cNvSpPr>
          <p:nvPr/>
        </p:nvSpPr>
        <p:spPr bwMode="auto">
          <a:xfrm>
            <a:off x="10752624" y="1796419"/>
            <a:ext cx="233441" cy="233441"/>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3 w 371"/>
              <a:gd name="T11" fmla="*/ 297 h 370"/>
              <a:gd name="T12" fmla="*/ 182 w 371"/>
              <a:gd name="T13" fmla="*/ 297 h 370"/>
              <a:gd name="T14" fmla="*/ 156 w 371"/>
              <a:gd name="T15" fmla="*/ 269 h 370"/>
              <a:gd name="T16" fmla="*/ 182 w 371"/>
              <a:gd name="T17" fmla="*/ 243 h 370"/>
              <a:gd name="T18" fmla="*/ 183 w 371"/>
              <a:gd name="T19" fmla="*/ 243 h 370"/>
              <a:gd name="T20" fmla="*/ 210 w 371"/>
              <a:gd name="T21" fmla="*/ 271 h 370"/>
              <a:gd name="T22" fmla="*/ 183 w 371"/>
              <a:gd name="T23" fmla="*/ 297 h 370"/>
              <a:gd name="T24" fmla="*/ 249 w 371"/>
              <a:gd name="T25" fmla="*/ 166 h 370"/>
              <a:gd name="T26" fmla="*/ 227 w 371"/>
              <a:gd name="T27" fmla="*/ 186 h 370"/>
              <a:gd name="T28" fmla="*/ 215 w 371"/>
              <a:gd name="T29" fmla="*/ 194 h 370"/>
              <a:gd name="T30" fmla="*/ 204 w 371"/>
              <a:gd name="T31" fmla="*/ 207 h 370"/>
              <a:gd name="T32" fmla="*/ 202 w 371"/>
              <a:gd name="T33" fmla="*/ 219 h 370"/>
              <a:gd name="T34" fmla="*/ 202 w 371"/>
              <a:gd name="T35" fmla="*/ 221 h 370"/>
              <a:gd name="T36" fmla="*/ 159 w 371"/>
              <a:gd name="T37" fmla="*/ 221 h 370"/>
              <a:gd name="T38" fmla="*/ 160 w 371"/>
              <a:gd name="T39" fmla="*/ 217 h 370"/>
              <a:gd name="T40" fmla="*/ 167 w 371"/>
              <a:gd name="T41" fmla="*/ 186 h 370"/>
              <a:gd name="T42" fmla="*/ 199 w 371"/>
              <a:gd name="T43" fmla="*/ 160 h 370"/>
              <a:gd name="T44" fmla="*/ 206 w 371"/>
              <a:gd name="T45" fmla="*/ 153 h 370"/>
              <a:gd name="T46" fmla="*/ 213 w 371"/>
              <a:gd name="T47" fmla="*/ 137 h 370"/>
              <a:gd name="T48" fmla="*/ 207 w 371"/>
              <a:gd name="T49" fmla="*/ 118 h 370"/>
              <a:gd name="T50" fmla="*/ 186 w 371"/>
              <a:gd name="T51" fmla="*/ 111 h 370"/>
              <a:gd name="T52" fmla="*/ 164 w 371"/>
              <a:gd name="T53" fmla="*/ 120 h 370"/>
              <a:gd name="T54" fmla="*/ 158 w 371"/>
              <a:gd name="T55" fmla="*/ 142 h 370"/>
              <a:gd name="T56" fmla="*/ 158 w 371"/>
              <a:gd name="T57" fmla="*/ 144 h 370"/>
              <a:gd name="T58" fmla="*/ 114 w 371"/>
              <a:gd name="T59" fmla="*/ 144 h 370"/>
              <a:gd name="T60" fmla="*/ 114 w 371"/>
              <a:gd name="T61" fmla="*/ 142 h 370"/>
              <a:gd name="T62" fmla="*/ 142 w 371"/>
              <a:gd name="T63" fmla="*/ 84 h 370"/>
              <a:gd name="T64" fmla="*/ 184 w 371"/>
              <a:gd name="T65" fmla="*/ 73 h 370"/>
              <a:gd name="T66" fmla="*/ 238 w 371"/>
              <a:gd name="T67" fmla="*/ 88 h 370"/>
              <a:gd name="T68" fmla="*/ 259 w 371"/>
              <a:gd name="T69" fmla="*/ 135 h 370"/>
              <a:gd name="T70" fmla="*/ 249 w 371"/>
              <a:gd name="T71" fmla="*/ 16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3" y="297"/>
                </a:moveTo>
                <a:cubicBezTo>
                  <a:pt x="182" y="297"/>
                  <a:pt x="182" y="297"/>
                  <a:pt x="182" y="297"/>
                </a:cubicBezTo>
                <a:cubicBezTo>
                  <a:pt x="166" y="296"/>
                  <a:pt x="155" y="285"/>
                  <a:pt x="156" y="269"/>
                </a:cubicBezTo>
                <a:cubicBezTo>
                  <a:pt x="156" y="254"/>
                  <a:pt x="167" y="243"/>
                  <a:pt x="182" y="243"/>
                </a:cubicBezTo>
                <a:cubicBezTo>
                  <a:pt x="183" y="243"/>
                  <a:pt x="183" y="243"/>
                  <a:pt x="183" y="243"/>
                </a:cubicBezTo>
                <a:cubicBezTo>
                  <a:pt x="199" y="244"/>
                  <a:pt x="210" y="255"/>
                  <a:pt x="210" y="271"/>
                </a:cubicBezTo>
                <a:cubicBezTo>
                  <a:pt x="209" y="286"/>
                  <a:pt x="198" y="297"/>
                  <a:pt x="183" y="297"/>
                </a:cubicBezTo>
                <a:close/>
                <a:moveTo>
                  <a:pt x="249" y="166"/>
                </a:moveTo>
                <a:cubicBezTo>
                  <a:pt x="245" y="171"/>
                  <a:pt x="237" y="178"/>
                  <a:pt x="227" y="186"/>
                </a:cubicBezTo>
                <a:cubicBezTo>
                  <a:pt x="215" y="194"/>
                  <a:pt x="215" y="194"/>
                  <a:pt x="215" y="194"/>
                </a:cubicBezTo>
                <a:cubicBezTo>
                  <a:pt x="209" y="198"/>
                  <a:pt x="206" y="203"/>
                  <a:pt x="204" y="207"/>
                </a:cubicBezTo>
                <a:cubicBezTo>
                  <a:pt x="203" y="211"/>
                  <a:pt x="202" y="212"/>
                  <a:pt x="202" y="219"/>
                </a:cubicBezTo>
                <a:cubicBezTo>
                  <a:pt x="202" y="221"/>
                  <a:pt x="202" y="221"/>
                  <a:pt x="202" y="221"/>
                </a:cubicBezTo>
                <a:cubicBezTo>
                  <a:pt x="159" y="221"/>
                  <a:pt x="159" y="221"/>
                  <a:pt x="159" y="221"/>
                </a:cubicBezTo>
                <a:cubicBezTo>
                  <a:pt x="160" y="217"/>
                  <a:pt x="160" y="217"/>
                  <a:pt x="160" y="217"/>
                </a:cubicBezTo>
                <a:cubicBezTo>
                  <a:pt x="160" y="202"/>
                  <a:pt x="161" y="193"/>
                  <a:pt x="167" y="186"/>
                </a:cubicBezTo>
                <a:cubicBezTo>
                  <a:pt x="176" y="175"/>
                  <a:pt x="198" y="161"/>
                  <a:pt x="199" y="160"/>
                </a:cubicBezTo>
                <a:cubicBezTo>
                  <a:pt x="202" y="158"/>
                  <a:pt x="204" y="155"/>
                  <a:pt x="206" y="153"/>
                </a:cubicBezTo>
                <a:cubicBezTo>
                  <a:pt x="211" y="146"/>
                  <a:pt x="213" y="142"/>
                  <a:pt x="213" y="137"/>
                </a:cubicBezTo>
                <a:cubicBezTo>
                  <a:pt x="213" y="130"/>
                  <a:pt x="211" y="124"/>
                  <a:pt x="207" y="118"/>
                </a:cubicBezTo>
                <a:cubicBezTo>
                  <a:pt x="203" y="113"/>
                  <a:pt x="196" y="111"/>
                  <a:pt x="186" y="111"/>
                </a:cubicBezTo>
                <a:cubicBezTo>
                  <a:pt x="175" y="111"/>
                  <a:pt x="168" y="114"/>
                  <a:pt x="164" y="120"/>
                </a:cubicBezTo>
                <a:cubicBezTo>
                  <a:pt x="160" y="127"/>
                  <a:pt x="158" y="134"/>
                  <a:pt x="158" y="142"/>
                </a:cubicBezTo>
                <a:cubicBezTo>
                  <a:pt x="158" y="144"/>
                  <a:pt x="158" y="144"/>
                  <a:pt x="158" y="144"/>
                </a:cubicBezTo>
                <a:cubicBezTo>
                  <a:pt x="114" y="144"/>
                  <a:pt x="114" y="144"/>
                  <a:pt x="114" y="144"/>
                </a:cubicBezTo>
                <a:cubicBezTo>
                  <a:pt x="114" y="142"/>
                  <a:pt x="114" y="142"/>
                  <a:pt x="114" y="142"/>
                </a:cubicBezTo>
                <a:cubicBezTo>
                  <a:pt x="115" y="115"/>
                  <a:pt x="124" y="95"/>
                  <a:pt x="142" y="84"/>
                </a:cubicBezTo>
                <a:cubicBezTo>
                  <a:pt x="154" y="77"/>
                  <a:pt x="168" y="73"/>
                  <a:pt x="184" y="73"/>
                </a:cubicBezTo>
                <a:cubicBezTo>
                  <a:pt x="205" y="73"/>
                  <a:pt x="223" y="78"/>
                  <a:pt x="238" y="88"/>
                </a:cubicBezTo>
                <a:cubicBezTo>
                  <a:pt x="252" y="99"/>
                  <a:pt x="259" y="114"/>
                  <a:pt x="259" y="135"/>
                </a:cubicBezTo>
                <a:cubicBezTo>
                  <a:pt x="259" y="146"/>
                  <a:pt x="256" y="157"/>
                  <a:pt x="249" y="16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3" name="Freeform 36"/>
          <p:cNvSpPr/>
          <p:nvPr/>
        </p:nvSpPr>
        <p:spPr bwMode="auto">
          <a:xfrm>
            <a:off x="2363278" y="3918648"/>
            <a:ext cx="178898" cy="242168"/>
          </a:xfrm>
          <a:custGeom>
            <a:avLst/>
            <a:gdLst>
              <a:gd name="T0" fmla="*/ 160 w 284"/>
              <a:gd name="T1" fmla="*/ 0 h 384"/>
              <a:gd name="T2" fmla="*/ 128 w 284"/>
              <a:gd name="T3" fmla="*/ 0 h 384"/>
              <a:gd name="T4" fmla="*/ 128 w 284"/>
              <a:gd name="T5" fmla="*/ 261 h 384"/>
              <a:gd name="T6" fmla="*/ 64 w 284"/>
              <a:gd name="T7" fmla="*/ 263 h 384"/>
              <a:gd name="T8" fmla="*/ 10 w 284"/>
              <a:gd name="T9" fmla="*/ 343 h 384"/>
              <a:gd name="T10" fmla="*/ 103 w 284"/>
              <a:gd name="T11" fmla="*/ 370 h 384"/>
              <a:gd name="T12" fmla="*/ 160 w 284"/>
              <a:gd name="T13" fmla="*/ 303 h 384"/>
              <a:gd name="T14" fmla="*/ 160 w 284"/>
              <a:gd name="T15" fmla="*/ 89 h 384"/>
              <a:gd name="T16" fmla="*/ 213 w 284"/>
              <a:gd name="T17" fmla="*/ 189 h 384"/>
              <a:gd name="T18" fmla="*/ 223 w 284"/>
              <a:gd name="T19" fmla="*/ 189 h 384"/>
              <a:gd name="T20" fmla="*/ 160 w 284"/>
              <a:gd name="T21"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4" h="384">
                <a:moveTo>
                  <a:pt x="160" y="0"/>
                </a:moveTo>
                <a:cubicBezTo>
                  <a:pt x="128" y="0"/>
                  <a:pt x="128" y="0"/>
                  <a:pt x="128" y="0"/>
                </a:cubicBezTo>
                <a:cubicBezTo>
                  <a:pt x="128" y="261"/>
                  <a:pt x="128" y="261"/>
                  <a:pt x="128" y="261"/>
                </a:cubicBezTo>
                <a:cubicBezTo>
                  <a:pt x="110" y="255"/>
                  <a:pt x="87" y="254"/>
                  <a:pt x="64" y="263"/>
                </a:cubicBezTo>
                <a:cubicBezTo>
                  <a:pt x="24" y="277"/>
                  <a:pt x="0" y="313"/>
                  <a:pt x="10" y="343"/>
                </a:cubicBezTo>
                <a:cubicBezTo>
                  <a:pt x="21" y="372"/>
                  <a:pt x="63" y="384"/>
                  <a:pt x="103" y="370"/>
                </a:cubicBezTo>
                <a:cubicBezTo>
                  <a:pt x="138" y="357"/>
                  <a:pt x="160" y="329"/>
                  <a:pt x="160" y="303"/>
                </a:cubicBezTo>
                <a:cubicBezTo>
                  <a:pt x="160" y="89"/>
                  <a:pt x="160" y="89"/>
                  <a:pt x="160" y="89"/>
                </a:cubicBezTo>
                <a:cubicBezTo>
                  <a:pt x="216" y="98"/>
                  <a:pt x="220" y="169"/>
                  <a:pt x="213" y="189"/>
                </a:cubicBezTo>
                <a:cubicBezTo>
                  <a:pt x="210" y="196"/>
                  <a:pt x="215" y="202"/>
                  <a:pt x="223" y="189"/>
                </a:cubicBezTo>
                <a:cubicBezTo>
                  <a:pt x="284" y="95"/>
                  <a:pt x="160" y="53"/>
                  <a:pt x="16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4" name="Freeform 37"/>
          <p:cNvSpPr/>
          <p:nvPr/>
        </p:nvSpPr>
        <p:spPr bwMode="auto">
          <a:xfrm>
            <a:off x="1083306" y="3096734"/>
            <a:ext cx="218170" cy="218170"/>
          </a:xfrm>
          <a:custGeom>
            <a:avLst/>
            <a:gdLst>
              <a:gd name="T0" fmla="*/ 209 w 345"/>
              <a:gd name="T1" fmla="*/ 209 h 345"/>
              <a:gd name="T2" fmla="*/ 0 w 345"/>
              <a:gd name="T3" fmla="*/ 238 h 345"/>
              <a:gd name="T4" fmla="*/ 29 w 345"/>
              <a:gd name="T5" fmla="*/ 277 h 345"/>
              <a:gd name="T6" fmla="*/ 276 w 345"/>
              <a:gd name="T7" fmla="*/ 277 h 345"/>
              <a:gd name="T8" fmla="*/ 276 w 345"/>
              <a:gd name="T9" fmla="*/ 29 h 345"/>
              <a:gd name="T10" fmla="*/ 238 w 345"/>
              <a:gd name="T11" fmla="*/ 0 h 345"/>
              <a:gd name="T12" fmla="*/ 209 w 345"/>
              <a:gd name="T13" fmla="*/ 209 h 345"/>
            </a:gdLst>
            <a:ahLst/>
            <a:cxnLst>
              <a:cxn ang="0">
                <a:pos x="T0" y="T1"/>
              </a:cxn>
              <a:cxn ang="0">
                <a:pos x="T2" y="T3"/>
              </a:cxn>
              <a:cxn ang="0">
                <a:pos x="T4" y="T5"/>
              </a:cxn>
              <a:cxn ang="0">
                <a:pos x="T6" y="T7"/>
              </a:cxn>
              <a:cxn ang="0">
                <a:pos x="T8" y="T9"/>
              </a:cxn>
              <a:cxn ang="0">
                <a:pos x="T10" y="T11"/>
              </a:cxn>
              <a:cxn ang="0">
                <a:pos x="T12" y="T13"/>
              </a:cxn>
            </a:cxnLst>
            <a:rect l="0" t="0" r="r" b="b"/>
            <a:pathLst>
              <a:path w="345" h="345">
                <a:moveTo>
                  <a:pt x="209" y="209"/>
                </a:moveTo>
                <a:cubicBezTo>
                  <a:pt x="152" y="266"/>
                  <a:pt x="66" y="276"/>
                  <a:pt x="0" y="238"/>
                </a:cubicBezTo>
                <a:cubicBezTo>
                  <a:pt x="7" y="252"/>
                  <a:pt x="17" y="265"/>
                  <a:pt x="29" y="277"/>
                </a:cubicBezTo>
                <a:cubicBezTo>
                  <a:pt x="97" y="345"/>
                  <a:pt x="208" y="345"/>
                  <a:pt x="276" y="277"/>
                </a:cubicBezTo>
                <a:cubicBezTo>
                  <a:pt x="345" y="208"/>
                  <a:pt x="345" y="97"/>
                  <a:pt x="276" y="29"/>
                </a:cubicBezTo>
                <a:cubicBezTo>
                  <a:pt x="265" y="17"/>
                  <a:pt x="252" y="8"/>
                  <a:pt x="238" y="0"/>
                </a:cubicBezTo>
                <a:cubicBezTo>
                  <a:pt x="276" y="67"/>
                  <a:pt x="266" y="153"/>
                  <a:pt x="209" y="20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5" name="Freeform 38"/>
          <p:cNvSpPr>
            <a:spLocks noEditPoints="1"/>
          </p:cNvSpPr>
          <p:nvPr/>
        </p:nvSpPr>
        <p:spPr bwMode="auto">
          <a:xfrm>
            <a:off x="1479989" y="3935055"/>
            <a:ext cx="259621" cy="198534"/>
          </a:xfrm>
          <a:custGeom>
            <a:avLst/>
            <a:gdLst>
              <a:gd name="T0" fmla="*/ 348 w 411"/>
              <a:gd name="T1" fmla="*/ 55 h 316"/>
              <a:gd name="T2" fmla="*/ 133 w 411"/>
              <a:gd name="T3" fmla="*/ 23 h 316"/>
              <a:gd name="T4" fmla="*/ 5 w 411"/>
              <a:gd name="T5" fmla="*/ 178 h 316"/>
              <a:gd name="T6" fmla="*/ 159 w 411"/>
              <a:gd name="T7" fmla="*/ 316 h 316"/>
              <a:gd name="T8" fmla="*/ 311 w 411"/>
              <a:gd name="T9" fmla="*/ 247 h 316"/>
              <a:gd name="T10" fmla="*/ 297 w 411"/>
              <a:gd name="T11" fmla="*/ 171 h 316"/>
              <a:gd name="T12" fmla="*/ 382 w 411"/>
              <a:gd name="T13" fmla="*/ 161 h 316"/>
              <a:gd name="T14" fmla="*/ 348 w 411"/>
              <a:gd name="T15" fmla="*/ 55 h 316"/>
              <a:gd name="T16" fmla="*/ 220 w 411"/>
              <a:gd name="T17" fmla="*/ 242 h 316"/>
              <a:gd name="T18" fmla="*/ 190 w 411"/>
              <a:gd name="T19" fmla="*/ 212 h 316"/>
              <a:gd name="T20" fmla="*/ 220 w 411"/>
              <a:gd name="T21" fmla="*/ 182 h 316"/>
              <a:gd name="T22" fmla="*/ 250 w 411"/>
              <a:gd name="T23" fmla="*/ 212 h 316"/>
              <a:gd name="T24" fmla="*/ 220 w 411"/>
              <a:gd name="T25" fmla="*/ 24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1" h="316">
                <a:moveTo>
                  <a:pt x="348" y="55"/>
                </a:moveTo>
                <a:cubicBezTo>
                  <a:pt x="286" y="14"/>
                  <a:pt x="216" y="0"/>
                  <a:pt x="133" y="23"/>
                </a:cubicBezTo>
                <a:cubicBezTo>
                  <a:pt x="69" y="42"/>
                  <a:pt x="10" y="115"/>
                  <a:pt x="5" y="178"/>
                </a:cubicBezTo>
                <a:cubicBezTo>
                  <a:pt x="0" y="252"/>
                  <a:pt x="58" y="316"/>
                  <a:pt x="159" y="316"/>
                </a:cubicBezTo>
                <a:cubicBezTo>
                  <a:pt x="269" y="316"/>
                  <a:pt x="310" y="263"/>
                  <a:pt x="311" y="247"/>
                </a:cubicBezTo>
                <a:cubicBezTo>
                  <a:pt x="312" y="231"/>
                  <a:pt x="269" y="201"/>
                  <a:pt x="297" y="171"/>
                </a:cubicBezTo>
                <a:cubicBezTo>
                  <a:pt x="332" y="133"/>
                  <a:pt x="363" y="165"/>
                  <a:pt x="382" y="161"/>
                </a:cubicBezTo>
                <a:cubicBezTo>
                  <a:pt x="402" y="156"/>
                  <a:pt x="411" y="97"/>
                  <a:pt x="348" y="55"/>
                </a:cubicBezTo>
                <a:close/>
                <a:moveTo>
                  <a:pt x="220" y="242"/>
                </a:moveTo>
                <a:cubicBezTo>
                  <a:pt x="204" y="242"/>
                  <a:pt x="190" y="228"/>
                  <a:pt x="190" y="212"/>
                </a:cubicBezTo>
                <a:cubicBezTo>
                  <a:pt x="190" y="195"/>
                  <a:pt x="204" y="182"/>
                  <a:pt x="220" y="182"/>
                </a:cubicBezTo>
                <a:cubicBezTo>
                  <a:pt x="237" y="182"/>
                  <a:pt x="250" y="195"/>
                  <a:pt x="250" y="212"/>
                </a:cubicBezTo>
                <a:cubicBezTo>
                  <a:pt x="250" y="228"/>
                  <a:pt x="237" y="242"/>
                  <a:pt x="220" y="24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6" name="Freeform 39"/>
          <p:cNvSpPr/>
          <p:nvPr/>
        </p:nvSpPr>
        <p:spPr bwMode="auto">
          <a:xfrm>
            <a:off x="1902471" y="3924903"/>
            <a:ext cx="253077" cy="211626"/>
          </a:xfrm>
          <a:custGeom>
            <a:avLst/>
            <a:gdLst>
              <a:gd name="T0" fmla="*/ 99 w 400"/>
              <a:gd name="T1" fmla="*/ 60 h 334"/>
              <a:gd name="T2" fmla="*/ 30 w 400"/>
              <a:gd name="T3" fmla="*/ 203 h 334"/>
              <a:gd name="T4" fmla="*/ 276 w 400"/>
              <a:gd name="T5" fmla="*/ 92 h 334"/>
              <a:gd name="T6" fmla="*/ 5 w 400"/>
              <a:gd name="T7" fmla="*/ 308 h 334"/>
              <a:gd name="T8" fmla="*/ 34 w 400"/>
              <a:gd name="T9" fmla="*/ 321 h 334"/>
              <a:gd name="T10" fmla="*/ 79 w 400"/>
              <a:gd name="T11" fmla="*/ 250 h 334"/>
              <a:gd name="T12" fmla="*/ 233 w 400"/>
              <a:gd name="T13" fmla="*/ 248 h 334"/>
              <a:gd name="T14" fmla="*/ 379 w 400"/>
              <a:gd name="T15" fmla="*/ 58 h 334"/>
              <a:gd name="T16" fmla="*/ 99 w 400"/>
              <a:gd name="T17" fmla="*/ 6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334">
                <a:moveTo>
                  <a:pt x="99" y="60"/>
                </a:moveTo>
                <a:cubicBezTo>
                  <a:pt x="23" y="104"/>
                  <a:pt x="27" y="177"/>
                  <a:pt x="30" y="203"/>
                </a:cubicBezTo>
                <a:cubicBezTo>
                  <a:pt x="128" y="86"/>
                  <a:pt x="276" y="92"/>
                  <a:pt x="276" y="92"/>
                </a:cubicBezTo>
                <a:cubicBezTo>
                  <a:pt x="276" y="92"/>
                  <a:pt x="67" y="164"/>
                  <a:pt x="5" y="308"/>
                </a:cubicBezTo>
                <a:cubicBezTo>
                  <a:pt x="0" y="319"/>
                  <a:pt x="28" y="334"/>
                  <a:pt x="34" y="321"/>
                </a:cubicBezTo>
                <a:cubicBezTo>
                  <a:pt x="53" y="281"/>
                  <a:pt x="79" y="250"/>
                  <a:pt x="79" y="250"/>
                </a:cubicBezTo>
                <a:cubicBezTo>
                  <a:pt x="118" y="265"/>
                  <a:pt x="185" y="282"/>
                  <a:pt x="233" y="248"/>
                </a:cubicBezTo>
                <a:cubicBezTo>
                  <a:pt x="296" y="204"/>
                  <a:pt x="289" y="106"/>
                  <a:pt x="379" y="58"/>
                </a:cubicBezTo>
                <a:cubicBezTo>
                  <a:pt x="400" y="47"/>
                  <a:pt x="203" y="0"/>
                  <a:pt x="99" y="6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7" name="Freeform 45"/>
          <p:cNvSpPr>
            <a:spLocks noEditPoints="1"/>
          </p:cNvSpPr>
          <p:nvPr/>
        </p:nvSpPr>
        <p:spPr bwMode="auto">
          <a:xfrm>
            <a:off x="4045137" y="4328796"/>
            <a:ext cx="141812" cy="253077"/>
          </a:xfrm>
          <a:custGeom>
            <a:avLst/>
            <a:gdLst>
              <a:gd name="T0" fmla="*/ 224 w 224"/>
              <a:gd name="T1" fmla="*/ 91 h 400"/>
              <a:gd name="T2" fmla="*/ 224 w 224"/>
              <a:gd name="T3" fmla="*/ 44 h 400"/>
              <a:gd name="T4" fmla="*/ 112 w 224"/>
              <a:gd name="T5" fmla="*/ 0 h 400"/>
              <a:gd name="T6" fmla="*/ 0 w 224"/>
              <a:gd name="T7" fmla="*/ 44 h 400"/>
              <a:gd name="T8" fmla="*/ 0 w 224"/>
              <a:gd name="T9" fmla="*/ 91 h 400"/>
              <a:gd name="T10" fmla="*/ 77 w 224"/>
              <a:gd name="T11" fmla="*/ 200 h 400"/>
              <a:gd name="T12" fmla="*/ 0 w 224"/>
              <a:gd name="T13" fmla="*/ 308 h 400"/>
              <a:gd name="T14" fmla="*/ 0 w 224"/>
              <a:gd name="T15" fmla="*/ 355 h 400"/>
              <a:gd name="T16" fmla="*/ 112 w 224"/>
              <a:gd name="T17" fmla="*/ 400 h 400"/>
              <a:gd name="T18" fmla="*/ 224 w 224"/>
              <a:gd name="T19" fmla="*/ 355 h 400"/>
              <a:gd name="T20" fmla="*/ 224 w 224"/>
              <a:gd name="T21" fmla="*/ 308 h 400"/>
              <a:gd name="T22" fmla="*/ 146 w 224"/>
              <a:gd name="T23" fmla="*/ 200 h 400"/>
              <a:gd name="T24" fmla="*/ 224 w 224"/>
              <a:gd name="T25" fmla="*/ 91 h 400"/>
              <a:gd name="T26" fmla="*/ 31 w 224"/>
              <a:gd name="T27" fmla="*/ 46 h 400"/>
              <a:gd name="T28" fmla="*/ 113 w 224"/>
              <a:gd name="T29" fmla="*/ 25 h 400"/>
              <a:gd name="T30" fmla="*/ 193 w 224"/>
              <a:gd name="T31" fmla="*/ 46 h 400"/>
              <a:gd name="T32" fmla="*/ 199 w 224"/>
              <a:gd name="T33" fmla="*/ 59 h 400"/>
              <a:gd name="T34" fmla="*/ 112 w 224"/>
              <a:gd name="T35" fmla="*/ 79 h 400"/>
              <a:gd name="T36" fmla="*/ 25 w 224"/>
              <a:gd name="T37" fmla="*/ 58 h 400"/>
              <a:gd name="T38" fmla="*/ 31 w 224"/>
              <a:gd name="T39" fmla="*/ 46 h 400"/>
              <a:gd name="T40" fmla="*/ 122 w 224"/>
              <a:gd name="T41" fmla="*/ 200 h 400"/>
              <a:gd name="T42" fmla="*/ 163 w 224"/>
              <a:gd name="T43" fmla="*/ 260 h 400"/>
              <a:gd name="T44" fmla="*/ 199 w 224"/>
              <a:gd name="T45" fmla="*/ 308 h 400"/>
              <a:gd name="T46" fmla="*/ 199 w 224"/>
              <a:gd name="T47" fmla="*/ 335 h 400"/>
              <a:gd name="T48" fmla="*/ 122 w 224"/>
              <a:gd name="T49" fmla="*/ 285 h 400"/>
              <a:gd name="T50" fmla="*/ 102 w 224"/>
              <a:gd name="T51" fmla="*/ 285 h 400"/>
              <a:gd name="T52" fmla="*/ 24 w 224"/>
              <a:gd name="T53" fmla="*/ 335 h 400"/>
              <a:gd name="T54" fmla="*/ 24 w 224"/>
              <a:gd name="T55" fmla="*/ 308 h 400"/>
              <a:gd name="T56" fmla="*/ 61 w 224"/>
              <a:gd name="T57" fmla="*/ 260 h 400"/>
              <a:gd name="T58" fmla="*/ 102 w 224"/>
              <a:gd name="T59" fmla="*/ 200 h 400"/>
              <a:gd name="T60" fmla="*/ 61 w 224"/>
              <a:gd name="T61" fmla="*/ 140 h 400"/>
              <a:gd name="T62" fmla="*/ 24 w 224"/>
              <a:gd name="T63" fmla="*/ 91 h 400"/>
              <a:gd name="T64" fmla="*/ 23 w 224"/>
              <a:gd name="T65" fmla="*/ 71 h 400"/>
              <a:gd name="T66" fmla="*/ 112 w 224"/>
              <a:gd name="T67" fmla="*/ 93 h 400"/>
              <a:gd name="T68" fmla="*/ 200 w 224"/>
              <a:gd name="T69" fmla="*/ 71 h 400"/>
              <a:gd name="T70" fmla="*/ 199 w 224"/>
              <a:gd name="T71" fmla="*/ 91 h 400"/>
              <a:gd name="T72" fmla="*/ 163 w 224"/>
              <a:gd name="T73" fmla="*/ 140 h 400"/>
              <a:gd name="T74" fmla="*/ 122 w 224"/>
              <a:gd name="T75" fmla="*/ 2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4" h="400">
                <a:moveTo>
                  <a:pt x="224" y="91"/>
                </a:moveTo>
                <a:cubicBezTo>
                  <a:pt x="224" y="49"/>
                  <a:pt x="224" y="44"/>
                  <a:pt x="224" y="44"/>
                </a:cubicBezTo>
                <a:cubicBezTo>
                  <a:pt x="224" y="29"/>
                  <a:pt x="174" y="0"/>
                  <a:pt x="112" y="0"/>
                </a:cubicBezTo>
                <a:cubicBezTo>
                  <a:pt x="50" y="0"/>
                  <a:pt x="0" y="29"/>
                  <a:pt x="0" y="44"/>
                </a:cubicBezTo>
                <a:cubicBezTo>
                  <a:pt x="0" y="44"/>
                  <a:pt x="0" y="49"/>
                  <a:pt x="0" y="91"/>
                </a:cubicBezTo>
                <a:cubicBezTo>
                  <a:pt x="0" y="134"/>
                  <a:pt x="77" y="170"/>
                  <a:pt x="77" y="200"/>
                </a:cubicBezTo>
                <a:cubicBezTo>
                  <a:pt x="77" y="230"/>
                  <a:pt x="0" y="266"/>
                  <a:pt x="0" y="308"/>
                </a:cubicBezTo>
                <a:cubicBezTo>
                  <a:pt x="0" y="351"/>
                  <a:pt x="0" y="355"/>
                  <a:pt x="0" y="355"/>
                </a:cubicBezTo>
                <a:cubicBezTo>
                  <a:pt x="0" y="371"/>
                  <a:pt x="50" y="400"/>
                  <a:pt x="112" y="400"/>
                </a:cubicBezTo>
                <a:cubicBezTo>
                  <a:pt x="174" y="400"/>
                  <a:pt x="224" y="371"/>
                  <a:pt x="224" y="355"/>
                </a:cubicBezTo>
                <a:cubicBezTo>
                  <a:pt x="224" y="355"/>
                  <a:pt x="224" y="351"/>
                  <a:pt x="224" y="308"/>
                </a:cubicBezTo>
                <a:cubicBezTo>
                  <a:pt x="224" y="266"/>
                  <a:pt x="146" y="230"/>
                  <a:pt x="146" y="200"/>
                </a:cubicBezTo>
                <a:cubicBezTo>
                  <a:pt x="146" y="170"/>
                  <a:pt x="224" y="134"/>
                  <a:pt x="224" y="91"/>
                </a:cubicBezTo>
                <a:close/>
                <a:moveTo>
                  <a:pt x="31" y="46"/>
                </a:moveTo>
                <a:cubicBezTo>
                  <a:pt x="44" y="38"/>
                  <a:pt x="71" y="25"/>
                  <a:pt x="113" y="25"/>
                </a:cubicBezTo>
                <a:cubicBezTo>
                  <a:pt x="155" y="25"/>
                  <a:pt x="193" y="46"/>
                  <a:pt x="193" y="46"/>
                </a:cubicBezTo>
                <a:cubicBezTo>
                  <a:pt x="196" y="48"/>
                  <a:pt x="207" y="54"/>
                  <a:pt x="199" y="59"/>
                </a:cubicBezTo>
                <a:cubicBezTo>
                  <a:pt x="183" y="69"/>
                  <a:pt x="150" y="79"/>
                  <a:pt x="112" y="79"/>
                </a:cubicBezTo>
                <a:cubicBezTo>
                  <a:pt x="74" y="79"/>
                  <a:pt x="42" y="68"/>
                  <a:pt x="25" y="58"/>
                </a:cubicBezTo>
                <a:cubicBezTo>
                  <a:pt x="18" y="53"/>
                  <a:pt x="31" y="46"/>
                  <a:pt x="31" y="46"/>
                </a:cubicBezTo>
                <a:close/>
                <a:moveTo>
                  <a:pt x="122" y="200"/>
                </a:moveTo>
                <a:cubicBezTo>
                  <a:pt x="122" y="224"/>
                  <a:pt x="142" y="239"/>
                  <a:pt x="163" y="260"/>
                </a:cubicBezTo>
                <a:cubicBezTo>
                  <a:pt x="178" y="275"/>
                  <a:pt x="199" y="295"/>
                  <a:pt x="199" y="308"/>
                </a:cubicBezTo>
                <a:cubicBezTo>
                  <a:pt x="199" y="335"/>
                  <a:pt x="199" y="335"/>
                  <a:pt x="199" y="335"/>
                </a:cubicBezTo>
                <a:cubicBezTo>
                  <a:pt x="180" y="325"/>
                  <a:pt x="122" y="316"/>
                  <a:pt x="122" y="285"/>
                </a:cubicBezTo>
                <a:cubicBezTo>
                  <a:pt x="122" y="269"/>
                  <a:pt x="102" y="269"/>
                  <a:pt x="102" y="285"/>
                </a:cubicBezTo>
                <a:cubicBezTo>
                  <a:pt x="102" y="316"/>
                  <a:pt x="44" y="325"/>
                  <a:pt x="24" y="335"/>
                </a:cubicBezTo>
                <a:cubicBezTo>
                  <a:pt x="24" y="308"/>
                  <a:pt x="24" y="308"/>
                  <a:pt x="24" y="308"/>
                </a:cubicBezTo>
                <a:cubicBezTo>
                  <a:pt x="24" y="295"/>
                  <a:pt x="45" y="275"/>
                  <a:pt x="61" y="260"/>
                </a:cubicBezTo>
                <a:cubicBezTo>
                  <a:pt x="82" y="239"/>
                  <a:pt x="102" y="224"/>
                  <a:pt x="102" y="200"/>
                </a:cubicBezTo>
                <a:cubicBezTo>
                  <a:pt x="102" y="176"/>
                  <a:pt x="82" y="161"/>
                  <a:pt x="61" y="140"/>
                </a:cubicBezTo>
                <a:cubicBezTo>
                  <a:pt x="45" y="125"/>
                  <a:pt x="24" y="105"/>
                  <a:pt x="24" y="91"/>
                </a:cubicBezTo>
                <a:cubicBezTo>
                  <a:pt x="23" y="71"/>
                  <a:pt x="23" y="71"/>
                  <a:pt x="23" y="71"/>
                </a:cubicBezTo>
                <a:cubicBezTo>
                  <a:pt x="44" y="83"/>
                  <a:pt x="76" y="93"/>
                  <a:pt x="112" y="93"/>
                </a:cubicBezTo>
                <a:cubicBezTo>
                  <a:pt x="147" y="93"/>
                  <a:pt x="180" y="83"/>
                  <a:pt x="200" y="71"/>
                </a:cubicBezTo>
                <a:cubicBezTo>
                  <a:pt x="199" y="91"/>
                  <a:pt x="199" y="91"/>
                  <a:pt x="199" y="91"/>
                </a:cubicBezTo>
                <a:cubicBezTo>
                  <a:pt x="199" y="105"/>
                  <a:pt x="178" y="125"/>
                  <a:pt x="163" y="140"/>
                </a:cubicBezTo>
                <a:cubicBezTo>
                  <a:pt x="142" y="161"/>
                  <a:pt x="122" y="176"/>
                  <a:pt x="122" y="20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8" name="Freeform 47"/>
          <p:cNvSpPr>
            <a:spLocks noEditPoints="1"/>
          </p:cNvSpPr>
          <p:nvPr/>
        </p:nvSpPr>
        <p:spPr bwMode="auto">
          <a:xfrm>
            <a:off x="646121" y="4755354"/>
            <a:ext cx="248713" cy="220352"/>
          </a:xfrm>
          <a:custGeom>
            <a:avLst/>
            <a:gdLst>
              <a:gd name="T0" fmla="*/ 196 w 392"/>
              <a:gd name="T1" fmla="*/ 267 h 347"/>
              <a:gd name="T2" fmla="*/ 156 w 392"/>
              <a:gd name="T3" fmla="*/ 307 h 347"/>
              <a:gd name="T4" fmla="*/ 196 w 392"/>
              <a:gd name="T5" fmla="*/ 347 h 347"/>
              <a:gd name="T6" fmla="*/ 235 w 392"/>
              <a:gd name="T7" fmla="*/ 307 h 347"/>
              <a:gd name="T8" fmla="*/ 196 w 392"/>
              <a:gd name="T9" fmla="*/ 267 h 347"/>
              <a:gd name="T10" fmla="*/ 112 w 392"/>
              <a:gd name="T11" fmla="*/ 222 h 347"/>
              <a:gd name="T12" fmla="*/ 140 w 392"/>
              <a:gd name="T13" fmla="*/ 250 h 347"/>
              <a:gd name="T14" fmla="*/ 252 w 392"/>
              <a:gd name="T15" fmla="*/ 250 h 347"/>
              <a:gd name="T16" fmla="*/ 280 w 392"/>
              <a:gd name="T17" fmla="*/ 222 h 347"/>
              <a:gd name="T18" fmla="*/ 112 w 392"/>
              <a:gd name="T19" fmla="*/ 222 h 347"/>
              <a:gd name="T20" fmla="*/ 56 w 392"/>
              <a:gd name="T21" fmla="*/ 165 h 347"/>
              <a:gd name="T22" fmla="*/ 84 w 392"/>
              <a:gd name="T23" fmla="*/ 194 h 347"/>
              <a:gd name="T24" fmla="*/ 308 w 392"/>
              <a:gd name="T25" fmla="*/ 194 h 347"/>
              <a:gd name="T26" fmla="*/ 336 w 392"/>
              <a:gd name="T27" fmla="*/ 165 h 347"/>
              <a:gd name="T28" fmla="*/ 56 w 392"/>
              <a:gd name="T29" fmla="*/ 165 h 347"/>
              <a:gd name="T30" fmla="*/ 0 w 392"/>
              <a:gd name="T31" fmla="*/ 109 h 347"/>
              <a:gd name="T32" fmla="*/ 28 w 392"/>
              <a:gd name="T33" fmla="*/ 137 h 347"/>
              <a:gd name="T34" fmla="*/ 364 w 392"/>
              <a:gd name="T35" fmla="*/ 137 h 347"/>
              <a:gd name="T36" fmla="*/ 392 w 392"/>
              <a:gd name="T37" fmla="*/ 109 h 347"/>
              <a:gd name="T38" fmla="*/ 0 w 392"/>
              <a:gd name="T39" fmla="*/ 10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2" h="347">
                <a:moveTo>
                  <a:pt x="196" y="267"/>
                </a:moveTo>
                <a:cubicBezTo>
                  <a:pt x="174" y="267"/>
                  <a:pt x="156" y="285"/>
                  <a:pt x="156" y="307"/>
                </a:cubicBezTo>
                <a:cubicBezTo>
                  <a:pt x="156" y="329"/>
                  <a:pt x="174" y="347"/>
                  <a:pt x="196" y="347"/>
                </a:cubicBezTo>
                <a:cubicBezTo>
                  <a:pt x="218" y="347"/>
                  <a:pt x="235" y="329"/>
                  <a:pt x="235" y="307"/>
                </a:cubicBezTo>
                <a:cubicBezTo>
                  <a:pt x="235" y="285"/>
                  <a:pt x="218" y="267"/>
                  <a:pt x="196" y="267"/>
                </a:cubicBezTo>
                <a:close/>
                <a:moveTo>
                  <a:pt x="112" y="222"/>
                </a:moveTo>
                <a:cubicBezTo>
                  <a:pt x="140" y="250"/>
                  <a:pt x="140" y="250"/>
                  <a:pt x="140" y="250"/>
                </a:cubicBezTo>
                <a:cubicBezTo>
                  <a:pt x="171" y="219"/>
                  <a:pt x="221" y="219"/>
                  <a:pt x="252" y="250"/>
                </a:cubicBezTo>
                <a:cubicBezTo>
                  <a:pt x="280" y="222"/>
                  <a:pt x="280" y="222"/>
                  <a:pt x="280" y="222"/>
                </a:cubicBezTo>
                <a:cubicBezTo>
                  <a:pt x="233" y="175"/>
                  <a:pt x="158" y="175"/>
                  <a:pt x="112" y="222"/>
                </a:cubicBezTo>
                <a:close/>
                <a:moveTo>
                  <a:pt x="56" y="165"/>
                </a:moveTo>
                <a:cubicBezTo>
                  <a:pt x="84" y="194"/>
                  <a:pt x="84" y="194"/>
                  <a:pt x="84" y="194"/>
                </a:cubicBezTo>
                <a:cubicBezTo>
                  <a:pt x="146" y="131"/>
                  <a:pt x="246" y="131"/>
                  <a:pt x="308" y="194"/>
                </a:cubicBezTo>
                <a:cubicBezTo>
                  <a:pt x="336" y="165"/>
                  <a:pt x="336" y="165"/>
                  <a:pt x="336" y="165"/>
                </a:cubicBezTo>
                <a:cubicBezTo>
                  <a:pt x="258" y="87"/>
                  <a:pt x="133" y="87"/>
                  <a:pt x="56" y="165"/>
                </a:cubicBezTo>
                <a:close/>
                <a:moveTo>
                  <a:pt x="0" y="109"/>
                </a:moveTo>
                <a:cubicBezTo>
                  <a:pt x="28" y="137"/>
                  <a:pt x="28" y="137"/>
                  <a:pt x="28" y="137"/>
                </a:cubicBezTo>
                <a:cubicBezTo>
                  <a:pt x="121" y="43"/>
                  <a:pt x="271" y="43"/>
                  <a:pt x="364" y="137"/>
                </a:cubicBezTo>
                <a:cubicBezTo>
                  <a:pt x="392" y="109"/>
                  <a:pt x="392" y="109"/>
                  <a:pt x="392" y="109"/>
                </a:cubicBezTo>
                <a:cubicBezTo>
                  <a:pt x="284" y="0"/>
                  <a:pt x="108" y="0"/>
                  <a:pt x="0" y="10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9" name="Freeform 49"/>
          <p:cNvSpPr/>
          <p:nvPr/>
        </p:nvSpPr>
        <p:spPr bwMode="auto">
          <a:xfrm>
            <a:off x="1554735" y="4339706"/>
            <a:ext cx="104721" cy="231259"/>
          </a:xfrm>
          <a:custGeom>
            <a:avLst/>
            <a:gdLst>
              <a:gd name="T0" fmla="*/ 20 w 166"/>
              <a:gd name="T1" fmla="*/ 363 h 365"/>
              <a:gd name="T2" fmla="*/ 81 w 166"/>
              <a:gd name="T3" fmla="*/ 213 h 365"/>
              <a:gd name="T4" fmla="*/ 4 w 166"/>
              <a:gd name="T5" fmla="*/ 174 h 365"/>
              <a:gd name="T6" fmla="*/ 148 w 166"/>
              <a:gd name="T7" fmla="*/ 3 h 365"/>
              <a:gd name="T8" fmla="*/ 87 w 166"/>
              <a:gd name="T9" fmla="*/ 152 h 365"/>
              <a:gd name="T10" fmla="*/ 164 w 166"/>
              <a:gd name="T11" fmla="*/ 192 h 365"/>
              <a:gd name="T12" fmla="*/ 20 w 166"/>
              <a:gd name="T13" fmla="*/ 363 h 365"/>
            </a:gdLst>
            <a:ahLst/>
            <a:cxnLst>
              <a:cxn ang="0">
                <a:pos x="T0" y="T1"/>
              </a:cxn>
              <a:cxn ang="0">
                <a:pos x="T2" y="T3"/>
              </a:cxn>
              <a:cxn ang="0">
                <a:pos x="T4" y="T5"/>
              </a:cxn>
              <a:cxn ang="0">
                <a:pos x="T6" y="T7"/>
              </a:cxn>
              <a:cxn ang="0">
                <a:pos x="T8" y="T9"/>
              </a:cxn>
              <a:cxn ang="0">
                <a:pos x="T10" y="T11"/>
              </a:cxn>
              <a:cxn ang="0">
                <a:pos x="T12" y="T13"/>
              </a:cxn>
            </a:cxnLst>
            <a:rect l="0" t="0" r="r" b="b"/>
            <a:pathLst>
              <a:path w="166" h="365">
                <a:moveTo>
                  <a:pt x="20" y="363"/>
                </a:moveTo>
                <a:cubicBezTo>
                  <a:pt x="16" y="360"/>
                  <a:pt x="83" y="220"/>
                  <a:pt x="81" y="213"/>
                </a:cubicBezTo>
                <a:cubicBezTo>
                  <a:pt x="78" y="207"/>
                  <a:pt x="7" y="185"/>
                  <a:pt x="4" y="174"/>
                </a:cubicBezTo>
                <a:cubicBezTo>
                  <a:pt x="0" y="163"/>
                  <a:pt x="144" y="0"/>
                  <a:pt x="148" y="3"/>
                </a:cubicBezTo>
                <a:cubicBezTo>
                  <a:pt x="152" y="6"/>
                  <a:pt x="85" y="148"/>
                  <a:pt x="87" y="152"/>
                </a:cubicBezTo>
                <a:cubicBezTo>
                  <a:pt x="89" y="157"/>
                  <a:pt x="162" y="180"/>
                  <a:pt x="164" y="192"/>
                </a:cubicBezTo>
                <a:cubicBezTo>
                  <a:pt x="166" y="203"/>
                  <a:pt x="24" y="365"/>
                  <a:pt x="20" y="36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0" name="Freeform 50"/>
          <p:cNvSpPr>
            <a:spLocks noEditPoints="1"/>
          </p:cNvSpPr>
          <p:nvPr/>
        </p:nvSpPr>
        <p:spPr bwMode="auto">
          <a:xfrm>
            <a:off x="1075337" y="3505270"/>
            <a:ext cx="226896" cy="226896"/>
          </a:xfrm>
          <a:custGeom>
            <a:avLst/>
            <a:gdLst>
              <a:gd name="T0" fmla="*/ 320 w 360"/>
              <a:gd name="T1" fmla="*/ 40 h 360"/>
              <a:gd name="T2" fmla="*/ 302 w 360"/>
              <a:gd name="T3" fmla="*/ 40 h 360"/>
              <a:gd name="T4" fmla="*/ 302 w 360"/>
              <a:gd name="T5" fmla="*/ 80 h 360"/>
              <a:gd name="T6" fmla="*/ 238 w 360"/>
              <a:gd name="T7" fmla="*/ 80 h 360"/>
              <a:gd name="T8" fmla="*/ 238 w 360"/>
              <a:gd name="T9" fmla="*/ 40 h 360"/>
              <a:gd name="T10" fmla="*/ 122 w 360"/>
              <a:gd name="T11" fmla="*/ 40 h 360"/>
              <a:gd name="T12" fmla="*/ 122 w 360"/>
              <a:gd name="T13" fmla="*/ 80 h 360"/>
              <a:gd name="T14" fmla="*/ 58 w 360"/>
              <a:gd name="T15" fmla="*/ 80 h 360"/>
              <a:gd name="T16" fmla="*/ 58 w 360"/>
              <a:gd name="T17" fmla="*/ 40 h 360"/>
              <a:gd name="T18" fmla="*/ 40 w 360"/>
              <a:gd name="T19" fmla="*/ 40 h 360"/>
              <a:gd name="T20" fmla="*/ 0 w 360"/>
              <a:gd name="T21" fmla="*/ 80 h 360"/>
              <a:gd name="T22" fmla="*/ 0 w 360"/>
              <a:gd name="T23" fmla="*/ 320 h 360"/>
              <a:gd name="T24" fmla="*/ 40 w 360"/>
              <a:gd name="T25" fmla="*/ 360 h 360"/>
              <a:gd name="T26" fmla="*/ 320 w 360"/>
              <a:gd name="T27" fmla="*/ 360 h 360"/>
              <a:gd name="T28" fmla="*/ 360 w 360"/>
              <a:gd name="T29" fmla="*/ 320 h 360"/>
              <a:gd name="T30" fmla="*/ 360 w 360"/>
              <a:gd name="T31" fmla="*/ 80 h 360"/>
              <a:gd name="T32" fmla="*/ 320 w 360"/>
              <a:gd name="T33" fmla="*/ 40 h 360"/>
              <a:gd name="T34" fmla="*/ 320 w 360"/>
              <a:gd name="T35" fmla="*/ 320 h 360"/>
              <a:gd name="T36" fmla="*/ 40 w 360"/>
              <a:gd name="T37" fmla="*/ 320 h 360"/>
              <a:gd name="T38" fmla="*/ 40 w 360"/>
              <a:gd name="T39" fmla="*/ 160 h 360"/>
              <a:gd name="T40" fmla="*/ 320 w 360"/>
              <a:gd name="T41" fmla="*/ 160 h 360"/>
              <a:gd name="T42" fmla="*/ 320 w 360"/>
              <a:gd name="T43" fmla="*/ 320 h 360"/>
              <a:gd name="T44" fmla="*/ 104 w 360"/>
              <a:gd name="T45" fmla="*/ 0 h 360"/>
              <a:gd name="T46" fmla="*/ 76 w 360"/>
              <a:gd name="T47" fmla="*/ 0 h 360"/>
              <a:gd name="T48" fmla="*/ 76 w 360"/>
              <a:gd name="T49" fmla="*/ 68 h 360"/>
              <a:gd name="T50" fmla="*/ 104 w 360"/>
              <a:gd name="T51" fmla="*/ 68 h 360"/>
              <a:gd name="T52" fmla="*/ 104 w 360"/>
              <a:gd name="T53" fmla="*/ 0 h 360"/>
              <a:gd name="T54" fmla="*/ 284 w 360"/>
              <a:gd name="T55" fmla="*/ 0 h 360"/>
              <a:gd name="T56" fmla="*/ 256 w 360"/>
              <a:gd name="T57" fmla="*/ 0 h 360"/>
              <a:gd name="T58" fmla="*/ 256 w 360"/>
              <a:gd name="T59" fmla="*/ 68 h 360"/>
              <a:gd name="T60" fmla="*/ 284 w 360"/>
              <a:gd name="T61" fmla="*/ 68 h 360"/>
              <a:gd name="T62" fmla="*/ 284 w 360"/>
              <a:gd name="T6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81" name="Group 80"/>
          <p:cNvGrpSpPr/>
          <p:nvPr/>
        </p:nvGrpSpPr>
        <p:grpSpPr>
          <a:xfrm>
            <a:off x="689755" y="3492179"/>
            <a:ext cx="161444" cy="253077"/>
            <a:chOff x="766996" y="3662004"/>
            <a:chExt cx="129222" cy="202565"/>
          </a:xfrm>
          <a:solidFill>
            <a:schemeClr val="tx1"/>
          </a:solidFill>
        </p:grpSpPr>
        <p:sp>
          <p:nvSpPr>
            <p:cNvPr id="82" name="Freeform 51"/>
            <p:cNvSpPr/>
            <p:nvPr/>
          </p:nvSpPr>
          <p:spPr bwMode="auto">
            <a:xfrm>
              <a:off x="766996" y="3735346"/>
              <a:ext cx="129222" cy="129223"/>
            </a:xfrm>
            <a:custGeom>
              <a:avLst/>
              <a:gdLst>
                <a:gd name="T0" fmla="*/ 248 w 256"/>
                <a:gd name="T1" fmla="*/ 0 h 255"/>
                <a:gd name="T2" fmla="*/ 236 w 256"/>
                <a:gd name="T3" fmla="*/ 0 h 255"/>
                <a:gd name="T4" fmla="*/ 228 w 256"/>
                <a:gd name="T5" fmla="*/ 8 h 255"/>
                <a:gd name="T6" fmla="*/ 228 w 256"/>
                <a:gd name="T7" fmla="*/ 63 h 255"/>
                <a:gd name="T8" fmla="*/ 128 w 256"/>
                <a:gd name="T9" fmla="*/ 135 h 255"/>
                <a:gd name="T10" fmla="*/ 28 w 256"/>
                <a:gd name="T11" fmla="*/ 63 h 255"/>
                <a:gd name="T12" fmla="*/ 28 w 256"/>
                <a:gd name="T13" fmla="*/ 8 h 255"/>
                <a:gd name="T14" fmla="*/ 20 w 256"/>
                <a:gd name="T15" fmla="*/ 0 h 255"/>
                <a:gd name="T16" fmla="*/ 8 w 256"/>
                <a:gd name="T17" fmla="*/ 0 h 255"/>
                <a:gd name="T18" fmla="*/ 0 w 256"/>
                <a:gd name="T19" fmla="*/ 8 h 255"/>
                <a:gd name="T20" fmla="*/ 0 w 256"/>
                <a:gd name="T21" fmla="*/ 63 h 255"/>
                <a:gd name="T22" fmla="*/ 108 w 256"/>
                <a:gd name="T23" fmla="*/ 162 h 255"/>
                <a:gd name="T24" fmla="*/ 108 w 256"/>
                <a:gd name="T25" fmla="*/ 215 h 255"/>
                <a:gd name="T26" fmla="*/ 56 w 256"/>
                <a:gd name="T27" fmla="*/ 215 h 255"/>
                <a:gd name="T28" fmla="*/ 48 w 256"/>
                <a:gd name="T29" fmla="*/ 223 h 255"/>
                <a:gd name="T30" fmla="*/ 48 w 256"/>
                <a:gd name="T31" fmla="*/ 247 h 255"/>
                <a:gd name="T32" fmla="*/ 56 w 256"/>
                <a:gd name="T33" fmla="*/ 255 h 255"/>
                <a:gd name="T34" fmla="*/ 200 w 256"/>
                <a:gd name="T35" fmla="*/ 255 h 255"/>
                <a:gd name="T36" fmla="*/ 208 w 256"/>
                <a:gd name="T37" fmla="*/ 247 h 255"/>
                <a:gd name="T38" fmla="*/ 208 w 256"/>
                <a:gd name="T39" fmla="*/ 223 h 255"/>
                <a:gd name="T40" fmla="*/ 200 w 256"/>
                <a:gd name="T41" fmla="*/ 215 h 255"/>
                <a:gd name="T42" fmla="*/ 148 w 256"/>
                <a:gd name="T43" fmla="*/ 215 h 255"/>
                <a:gd name="T44" fmla="*/ 148 w 256"/>
                <a:gd name="T45" fmla="*/ 162 h 255"/>
                <a:gd name="T46" fmla="*/ 256 w 256"/>
                <a:gd name="T47" fmla="*/ 63 h 255"/>
                <a:gd name="T48" fmla="*/ 256 w 256"/>
                <a:gd name="T49" fmla="*/ 8 h 255"/>
                <a:gd name="T50" fmla="*/ 248 w 256"/>
                <a:gd name="T51"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6" h="255">
                  <a:moveTo>
                    <a:pt x="248" y="0"/>
                  </a:moveTo>
                  <a:cubicBezTo>
                    <a:pt x="236" y="0"/>
                    <a:pt x="236" y="0"/>
                    <a:pt x="236" y="0"/>
                  </a:cubicBezTo>
                  <a:cubicBezTo>
                    <a:pt x="231" y="0"/>
                    <a:pt x="228" y="3"/>
                    <a:pt x="228" y="8"/>
                  </a:cubicBezTo>
                  <a:cubicBezTo>
                    <a:pt x="228" y="63"/>
                    <a:pt x="228" y="63"/>
                    <a:pt x="228" y="63"/>
                  </a:cubicBezTo>
                  <a:cubicBezTo>
                    <a:pt x="228" y="90"/>
                    <a:pt x="207" y="135"/>
                    <a:pt x="128" y="135"/>
                  </a:cubicBezTo>
                  <a:cubicBezTo>
                    <a:pt x="49" y="135"/>
                    <a:pt x="28" y="90"/>
                    <a:pt x="28" y="63"/>
                  </a:cubicBezTo>
                  <a:cubicBezTo>
                    <a:pt x="28" y="8"/>
                    <a:pt x="28" y="8"/>
                    <a:pt x="28" y="8"/>
                  </a:cubicBezTo>
                  <a:cubicBezTo>
                    <a:pt x="28" y="3"/>
                    <a:pt x="24" y="0"/>
                    <a:pt x="20" y="0"/>
                  </a:cubicBezTo>
                  <a:cubicBezTo>
                    <a:pt x="8" y="0"/>
                    <a:pt x="8" y="0"/>
                    <a:pt x="8" y="0"/>
                  </a:cubicBezTo>
                  <a:cubicBezTo>
                    <a:pt x="3" y="0"/>
                    <a:pt x="0" y="3"/>
                    <a:pt x="0" y="8"/>
                  </a:cubicBezTo>
                  <a:cubicBezTo>
                    <a:pt x="0" y="63"/>
                    <a:pt x="0" y="63"/>
                    <a:pt x="0" y="63"/>
                  </a:cubicBezTo>
                  <a:cubicBezTo>
                    <a:pt x="0" y="108"/>
                    <a:pt x="33" y="156"/>
                    <a:pt x="108" y="162"/>
                  </a:cubicBezTo>
                  <a:cubicBezTo>
                    <a:pt x="108" y="215"/>
                    <a:pt x="108" y="215"/>
                    <a:pt x="108" y="215"/>
                  </a:cubicBezTo>
                  <a:cubicBezTo>
                    <a:pt x="56" y="215"/>
                    <a:pt x="56" y="215"/>
                    <a:pt x="56" y="215"/>
                  </a:cubicBezTo>
                  <a:cubicBezTo>
                    <a:pt x="51" y="215"/>
                    <a:pt x="48" y="218"/>
                    <a:pt x="48" y="223"/>
                  </a:cubicBezTo>
                  <a:cubicBezTo>
                    <a:pt x="48" y="247"/>
                    <a:pt x="48" y="247"/>
                    <a:pt x="48" y="247"/>
                  </a:cubicBezTo>
                  <a:cubicBezTo>
                    <a:pt x="48" y="251"/>
                    <a:pt x="51" y="255"/>
                    <a:pt x="56" y="255"/>
                  </a:cubicBezTo>
                  <a:cubicBezTo>
                    <a:pt x="200" y="255"/>
                    <a:pt x="200" y="255"/>
                    <a:pt x="200" y="255"/>
                  </a:cubicBezTo>
                  <a:cubicBezTo>
                    <a:pt x="204" y="255"/>
                    <a:pt x="208" y="251"/>
                    <a:pt x="208" y="247"/>
                  </a:cubicBezTo>
                  <a:cubicBezTo>
                    <a:pt x="208" y="223"/>
                    <a:pt x="208" y="223"/>
                    <a:pt x="208" y="223"/>
                  </a:cubicBezTo>
                  <a:cubicBezTo>
                    <a:pt x="208" y="218"/>
                    <a:pt x="204" y="215"/>
                    <a:pt x="200" y="215"/>
                  </a:cubicBezTo>
                  <a:cubicBezTo>
                    <a:pt x="148" y="215"/>
                    <a:pt x="148" y="215"/>
                    <a:pt x="148" y="215"/>
                  </a:cubicBezTo>
                  <a:cubicBezTo>
                    <a:pt x="148" y="162"/>
                    <a:pt x="148" y="162"/>
                    <a:pt x="148" y="162"/>
                  </a:cubicBezTo>
                  <a:cubicBezTo>
                    <a:pt x="223" y="156"/>
                    <a:pt x="256" y="108"/>
                    <a:pt x="256" y="63"/>
                  </a:cubicBezTo>
                  <a:cubicBezTo>
                    <a:pt x="256" y="8"/>
                    <a:pt x="256" y="8"/>
                    <a:pt x="256" y="8"/>
                  </a:cubicBezTo>
                  <a:cubicBezTo>
                    <a:pt x="256" y="3"/>
                    <a:pt x="252" y="0"/>
                    <a:pt x="248" y="0"/>
                  </a:cubicBezTo>
                  <a:close/>
                </a:path>
              </a:pathLst>
            </a:custGeom>
            <a:grpFill/>
            <a:ln>
              <a:noFill/>
            </a:ln>
          </p:spPr>
          <p:txBody>
            <a:bodyPr vert="horz" wrap="square" lIns="57150" tIns="28575" rIns="57150" bIns="28575" numCol="1" anchor="t" anchorCtr="0" compatLnSpc="1"/>
            <a:lstStyle/>
            <a:p>
              <a:endParaRPr lang="en-AU" sz="1125"/>
            </a:p>
          </p:txBody>
        </p:sp>
        <p:sp>
          <p:nvSpPr>
            <p:cNvPr id="83" name="Freeform 52"/>
            <p:cNvSpPr/>
            <p:nvPr/>
          </p:nvSpPr>
          <p:spPr bwMode="auto">
            <a:xfrm>
              <a:off x="801921" y="3735346"/>
              <a:ext cx="61119" cy="48895"/>
            </a:xfrm>
            <a:custGeom>
              <a:avLst/>
              <a:gdLst>
                <a:gd name="T0" fmla="*/ 60 w 120"/>
                <a:gd name="T1" fmla="*/ 95 h 95"/>
                <a:gd name="T2" fmla="*/ 120 w 120"/>
                <a:gd name="T3" fmla="*/ 63 h 95"/>
                <a:gd name="T4" fmla="*/ 120 w 120"/>
                <a:gd name="T5" fmla="*/ 0 h 95"/>
                <a:gd name="T6" fmla="*/ 0 w 120"/>
                <a:gd name="T7" fmla="*/ 0 h 95"/>
                <a:gd name="T8" fmla="*/ 0 w 120"/>
                <a:gd name="T9" fmla="*/ 63 h 95"/>
                <a:gd name="T10" fmla="*/ 60 w 120"/>
                <a:gd name="T11" fmla="*/ 95 h 95"/>
              </a:gdLst>
              <a:ahLst/>
              <a:cxnLst>
                <a:cxn ang="0">
                  <a:pos x="T0" y="T1"/>
                </a:cxn>
                <a:cxn ang="0">
                  <a:pos x="T2" y="T3"/>
                </a:cxn>
                <a:cxn ang="0">
                  <a:pos x="T4" y="T5"/>
                </a:cxn>
                <a:cxn ang="0">
                  <a:pos x="T6" y="T7"/>
                </a:cxn>
                <a:cxn ang="0">
                  <a:pos x="T8" y="T9"/>
                </a:cxn>
                <a:cxn ang="0">
                  <a:pos x="T10" y="T11"/>
                </a:cxn>
              </a:cxnLst>
              <a:rect l="0" t="0" r="r" b="b"/>
              <a:pathLst>
                <a:path w="120" h="95">
                  <a:moveTo>
                    <a:pt x="60" y="95"/>
                  </a:moveTo>
                  <a:cubicBezTo>
                    <a:pt x="107" y="95"/>
                    <a:pt x="120" y="76"/>
                    <a:pt x="120" y="63"/>
                  </a:cubicBezTo>
                  <a:cubicBezTo>
                    <a:pt x="120" y="0"/>
                    <a:pt x="120" y="0"/>
                    <a:pt x="120" y="0"/>
                  </a:cubicBezTo>
                  <a:cubicBezTo>
                    <a:pt x="0" y="0"/>
                    <a:pt x="0" y="0"/>
                    <a:pt x="0" y="0"/>
                  </a:cubicBezTo>
                  <a:cubicBezTo>
                    <a:pt x="0" y="63"/>
                    <a:pt x="0" y="63"/>
                    <a:pt x="0" y="63"/>
                  </a:cubicBezTo>
                  <a:cubicBezTo>
                    <a:pt x="0" y="76"/>
                    <a:pt x="13" y="95"/>
                    <a:pt x="60" y="95"/>
                  </a:cubicBezTo>
                  <a:close/>
                </a:path>
              </a:pathLst>
            </a:custGeom>
            <a:grpFill/>
            <a:ln>
              <a:noFill/>
            </a:ln>
          </p:spPr>
          <p:txBody>
            <a:bodyPr vert="horz" wrap="square" lIns="57150" tIns="28575" rIns="57150" bIns="28575" numCol="1" anchor="t" anchorCtr="0" compatLnSpc="1"/>
            <a:lstStyle/>
            <a:p>
              <a:endParaRPr lang="en-AU" sz="1125"/>
            </a:p>
          </p:txBody>
        </p:sp>
        <p:sp>
          <p:nvSpPr>
            <p:cNvPr id="84" name="Freeform 53"/>
            <p:cNvSpPr/>
            <p:nvPr/>
          </p:nvSpPr>
          <p:spPr bwMode="auto">
            <a:xfrm>
              <a:off x="801921" y="3662004"/>
              <a:ext cx="61119" cy="59373"/>
            </a:xfrm>
            <a:custGeom>
              <a:avLst/>
              <a:gdLst>
                <a:gd name="T0" fmla="*/ 120 w 120"/>
                <a:gd name="T1" fmla="*/ 32 h 117"/>
                <a:gd name="T2" fmla="*/ 60 w 120"/>
                <a:gd name="T3" fmla="*/ 0 h 117"/>
                <a:gd name="T4" fmla="*/ 0 w 120"/>
                <a:gd name="T5" fmla="*/ 32 h 117"/>
                <a:gd name="T6" fmla="*/ 0 w 120"/>
                <a:gd name="T7" fmla="*/ 117 h 117"/>
                <a:gd name="T8" fmla="*/ 120 w 120"/>
                <a:gd name="T9" fmla="*/ 117 h 117"/>
                <a:gd name="T10" fmla="*/ 120 w 120"/>
                <a:gd name="T11" fmla="*/ 32 h 117"/>
              </a:gdLst>
              <a:ahLst/>
              <a:cxnLst>
                <a:cxn ang="0">
                  <a:pos x="T0" y="T1"/>
                </a:cxn>
                <a:cxn ang="0">
                  <a:pos x="T2" y="T3"/>
                </a:cxn>
                <a:cxn ang="0">
                  <a:pos x="T4" y="T5"/>
                </a:cxn>
                <a:cxn ang="0">
                  <a:pos x="T6" y="T7"/>
                </a:cxn>
                <a:cxn ang="0">
                  <a:pos x="T8" y="T9"/>
                </a:cxn>
                <a:cxn ang="0">
                  <a:pos x="T10" y="T11"/>
                </a:cxn>
              </a:cxnLst>
              <a:rect l="0" t="0" r="r" b="b"/>
              <a:pathLst>
                <a:path w="120" h="117">
                  <a:moveTo>
                    <a:pt x="120" y="32"/>
                  </a:moveTo>
                  <a:cubicBezTo>
                    <a:pt x="120" y="19"/>
                    <a:pt x="107" y="0"/>
                    <a:pt x="60" y="0"/>
                  </a:cubicBezTo>
                  <a:cubicBezTo>
                    <a:pt x="13" y="0"/>
                    <a:pt x="0" y="19"/>
                    <a:pt x="0" y="32"/>
                  </a:cubicBezTo>
                  <a:cubicBezTo>
                    <a:pt x="0" y="117"/>
                    <a:pt x="0" y="117"/>
                    <a:pt x="0" y="117"/>
                  </a:cubicBezTo>
                  <a:cubicBezTo>
                    <a:pt x="120" y="117"/>
                    <a:pt x="120" y="117"/>
                    <a:pt x="120" y="117"/>
                  </a:cubicBezTo>
                  <a:lnTo>
                    <a:pt x="120" y="32"/>
                  </a:lnTo>
                  <a:close/>
                </a:path>
              </a:pathLst>
            </a:custGeom>
            <a:grpFill/>
            <a:ln>
              <a:noFill/>
            </a:ln>
          </p:spPr>
          <p:txBody>
            <a:bodyPr vert="horz" wrap="square" lIns="57150" tIns="28575" rIns="57150" bIns="28575" numCol="1" anchor="t" anchorCtr="0" compatLnSpc="1"/>
            <a:lstStyle/>
            <a:p>
              <a:endParaRPr lang="en-AU" sz="1125"/>
            </a:p>
          </p:txBody>
        </p:sp>
      </p:grpSp>
      <p:sp>
        <p:nvSpPr>
          <p:cNvPr id="85" name="Freeform 56"/>
          <p:cNvSpPr>
            <a:spLocks noEditPoints="1"/>
          </p:cNvSpPr>
          <p:nvPr/>
        </p:nvSpPr>
        <p:spPr bwMode="auto">
          <a:xfrm>
            <a:off x="671922" y="2681744"/>
            <a:ext cx="200716" cy="200716"/>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6" name="Freeform 57"/>
          <p:cNvSpPr/>
          <p:nvPr/>
        </p:nvSpPr>
        <p:spPr bwMode="auto">
          <a:xfrm>
            <a:off x="3578832" y="2670458"/>
            <a:ext cx="237806" cy="226896"/>
          </a:xfrm>
          <a:custGeom>
            <a:avLst/>
            <a:gdLst>
              <a:gd name="T0" fmla="*/ 294 w 376"/>
              <a:gd name="T1" fmla="*/ 269 h 360"/>
              <a:gd name="T2" fmla="*/ 229 w 376"/>
              <a:gd name="T3" fmla="*/ 203 h 360"/>
              <a:gd name="T4" fmla="*/ 251 w 376"/>
              <a:gd name="T5" fmla="*/ 154 h 360"/>
              <a:gd name="T6" fmla="*/ 269 w 376"/>
              <a:gd name="T7" fmla="*/ 120 h 360"/>
              <a:gd name="T8" fmla="*/ 262 w 376"/>
              <a:gd name="T9" fmla="*/ 104 h 360"/>
              <a:gd name="T10" fmla="*/ 267 w 376"/>
              <a:gd name="T11" fmla="*/ 68 h 360"/>
              <a:gd name="T12" fmla="*/ 188 w 376"/>
              <a:gd name="T13" fmla="*/ 0 h 360"/>
              <a:gd name="T14" fmla="*/ 108 w 376"/>
              <a:gd name="T15" fmla="*/ 68 h 360"/>
              <a:gd name="T16" fmla="*/ 113 w 376"/>
              <a:gd name="T17" fmla="*/ 104 h 360"/>
              <a:gd name="T18" fmla="*/ 106 w 376"/>
              <a:gd name="T19" fmla="*/ 120 h 360"/>
              <a:gd name="T20" fmla="*/ 125 w 376"/>
              <a:gd name="T21" fmla="*/ 154 h 360"/>
              <a:gd name="T22" fmla="*/ 146 w 376"/>
              <a:gd name="T23" fmla="*/ 203 h 360"/>
              <a:gd name="T24" fmla="*/ 81 w 376"/>
              <a:gd name="T25" fmla="*/ 269 h 360"/>
              <a:gd name="T26" fmla="*/ 0 w 376"/>
              <a:gd name="T27" fmla="*/ 318 h 360"/>
              <a:gd name="T28" fmla="*/ 0 w 376"/>
              <a:gd name="T29" fmla="*/ 360 h 360"/>
              <a:gd name="T30" fmla="*/ 188 w 376"/>
              <a:gd name="T31" fmla="*/ 360 h 360"/>
              <a:gd name="T32" fmla="*/ 376 w 376"/>
              <a:gd name="T33" fmla="*/ 360 h 360"/>
              <a:gd name="T34" fmla="*/ 376 w 376"/>
              <a:gd name="T35" fmla="*/ 318 h 360"/>
              <a:gd name="T36" fmla="*/ 294 w 376"/>
              <a:gd name="T37" fmla="*/ 269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7" name="Freeform 58"/>
          <p:cNvSpPr>
            <a:spLocks noEditPoints="1"/>
          </p:cNvSpPr>
          <p:nvPr/>
        </p:nvSpPr>
        <p:spPr bwMode="auto">
          <a:xfrm>
            <a:off x="3988602" y="2672639"/>
            <a:ext cx="253077" cy="22253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8" name="Freeform 59"/>
          <p:cNvSpPr/>
          <p:nvPr/>
        </p:nvSpPr>
        <p:spPr bwMode="auto">
          <a:xfrm>
            <a:off x="2328270" y="2696827"/>
            <a:ext cx="229079" cy="172354"/>
          </a:xfrm>
          <a:custGeom>
            <a:avLst/>
            <a:gdLst>
              <a:gd name="T0" fmla="*/ 360 w 360"/>
              <a:gd name="T1" fmla="*/ 272 h 272"/>
              <a:gd name="T2" fmla="*/ 144 w 360"/>
              <a:gd name="T3" fmla="*/ 77 h 272"/>
              <a:gd name="T4" fmla="*/ 144 w 360"/>
              <a:gd name="T5" fmla="*/ 0 h 272"/>
              <a:gd name="T6" fmla="*/ 0 w 360"/>
              <a:gd name="T7" fmla="*/ 129 h 272"/>
              <a:gd name="T8" fmla="*/ 144 w 360"/>
              <a:gd name="T9" fmla="*/ 263 h 272"/>
              <a:gd name="T10" fmla="*/ 144 w 360"/>
              <a:gd name="T11" fmla="*/ 176 h 272"/>
              <a:gd name="T12" fmla="*/ 360 w 360"/>
              <a:gd name="T13" fmla="*/ 272 h 272"/>
            </a:gdLst>
            <a:ahLst/>
            <a:cxnLst>
              <a:cxn ang="0">
                <a:pos x="T0" y="T1"/>
              </a:cxn>
              <a:cxn ang="0">
                <a:pos x="T2" y="T3"/>
              </a:cxn>
              <a:cxn ang="0">
                <a:pos x="T4" y="T5"/>
              </a:cxn>
              <a:cxn ang="0">
                <a:pos x="T6" y="T7"/>
              </a:cxn>
              <a:cxn ang="0">
                <a:pos x="T8" y="T9"/>
              </a:cxn>
              <a:cxn ang="0">
                <a:pos x="T10" y="T11"/>
              </a:cxn>
              <a:cxn ang="0">
                <a:pos x="T12" y="T13"/>
              </a:cxn>
            </a:cxnLst>
            <a:rect l="0" t="0" r="r" b="b"/>
            <a:pathLst>
              <a:path w="360" h="272">
                <a:moveTo>
                  <a:pt x="360" y="272"/>
                </a:moveTo>
                <a:cubicBezTo>
                  <a:pt x="360" y="272"/>
                  <a:pt x="320" y="77"/>
                  <a:pt x="144" y="77"/>
                </a:cubicBezTo>
                <a:cubicBezTo>
                  <a:pt x="144" y="0"/>
                  <a:pt x="144" y="0"/>
                  <a:pt x="144" y="0"/>
                </a:cubicBezTo>
                <a:cubicBezTo>
                  <a:pt x="0" y="129"/>
                  <a:pt x="0" y="129"/>
                  <a:pt x="0" y="129"/>
                </a:cubicBezTo>
                <a:cubicBezTo>
                  <a:pt x="144" y="263"/>
                  <a:pt x="144" y="263"/>
                  <a:pt x="144" y="263"/>
                </a:cubicBezTo>
                <a:cubicBezTo>
                  <a:pt x="144" y="176"/>
                  <a:pt x="144" y="176"/>
                  <a:pt x="144" y="176"/>
                </a:cubicBezTo>
                <a:cubicBezTo>
                  <a:pt x="240" y="176"/>
                  <a:pt x="310" y="184"/>
                  <a:pt x="360" y="27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9" name="Freeform 60"/>
          <p:cNvSpPr/>
          <p:nvPr/>
        </p:nvSpPr>
        <p:spPr bwMode="auto">
          <a:xfrm>
            <a:off x="3165077" y="2696827"/>
            <a:ext cx="226896" cy="172354"/>
          </a:xfrm>
          <a:custGeom>
            <a:avLst/>
            <a:gdLst>
              <a:gd name="T0" fmla="*/ 215 w 360"/>
              <a:gd name="T1" fmla="*/ 176 h 272"/>
              <a:gd name="T2" fmla="*/ 215 w 360"/>
              <a:gd name="T3" fmla="*/ 263 h 272"/>
              <a:gd name="T4" fmla="*/ 360 w 360"/>
              <a:gd name="T5" fmla="*/ 129 h 272"/>
              <a:gd name="T6" fmla="*/ 215 w 360"/>
              <a:gd name="T7" fmla="*/ 0 h 272"/>
              <a:gd name="T8" fmla="*/ 215 w 360"/>
              <a:gd name="T9" fmla="*/ 77 h 272"/>
              <a:gd name="T10" fmla="*/ 0 w 360"/>
              <a:gd name="T11" fmla="*/ 272 h 272"/>
              <a:gd name="T12" fmla="*/ 215 w 360"/>
              <a:gd name="T13" fmla="*/ 176 h 272"/>
            </a:gdLst>
            <a:ahLst/>
            <a:cxnLst>
              <a:cxn ang="0">
                <a:pos x="T0" y="T1"/>
              </a:cxn>
              <a:cxn ang="0">
                <a:pos x="T2" y="T3"/>
              </a:cxn>
              <a:cxn ang="0">
                <a:pos x="T4" y="T5"/>
              </a:cxn>
              <a:cxn ang="0">
                <a:pos x="T6" y="T7"/>
              </a:cxn>
              <a:cxn ang="0">
                <a:pos x="T8" y="T9"/>
              </a:cxn>
              <a:cxn ang="0">
                <a:pos x="T10" y="T11"/>
              </a:cxn>
              <a:cxn ang="0">
                <a:pos x="T12" y="T13"/>
              </a:cxn>
            </a:cxnLst>
            <a:rect l="0" t="0" r="r" b="b"/>
            <a:pathLst>
              <a:path w="360" h="272">
                <a:moveTo>
                  <a:pt x="215" y="176"/>
                </a:moveTo>
                <a:cubicBezTo>
                  <a:pt x="215" y="263"/>
                  <a:pt x="215" y="263"/>
                  <a:pt x="215" y="263"/>
                </a:cubicBezTo>
                <a:cubicBezTo>
                  <a:pt x="360" y="129"/>
                  <a:pt x="360" y="129"/>
                  <a:pt x="360" y="129"/>
                </a:cubicBezTo>
                <a:cubicBezTo>
                  <a:pt x="215" y="0"/>
                  <a:pt x="215" y="0"/>
                  <a:pt x="215" y="0"/>
                </a:cubicBezTo>
                <a:cubicBezTo>
                  <a:pt x="215" y="77"/>
                  <a:pt x="215" y="77"/>
                  <a:pt x="215" y="77"/>
                </a:cubicBezTo>
                <a:cubicBezTo>
                  <a:pt x="40" y="77"/>
                  <a:pt x="0" y="272"/>
                  <a:pt x="0" y="272"/>
                </a:cubicBezTo>
                <a:cubicBezTo>
                  <a:pt x="49" y="184"/>
                  <a:pt x="120" y="176"/>
                  <a:pt x="215" y="17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0" name="Freeform 63"/>
          <p:cNvSpPr/>
          <p:nvPr/>
        </p:nvSpPr>
        <p:spPr bwMode="auto">
          <a:xfrm>
            <a:off x="1479320" y="2655563"/>
            <a:ext cx="246533" cy="253077"/>
          </a:xfrm>
          <a:custGeom>
            <a:avLst/>
            <a:gdLst>
              <a:gd name="T0" fmla="*/ 112 w 390"/>
              <a:gd name="T1" fmla="*/ 398 h 398"/>
              <a:gd name="T2" fmla="*/ 44 w 390"/>
              <a:gd name="T3" fmla="*/ 369 h 398"/>
              <a:gd name="T4" fmla="*/ 48 w 390"/>
              <a:gd name="T5" fmla="*/ 226 h 398"/>
              <a:gd name="T6" fmla="*/ 246 w 390"/>
              <a:gd name="T7" fmla="*/ 28 h 398"/>
              <a:gd name="T8" fmla="*/ 316 w 390"/>
              <a:gd name="T9" fmla="*/ 6 h 398"/>
              <a:gd name="T10" fmla="*/ 366 w 390"/>
              <a:gd name="T11" fmla="*/ 57 h 398"/>
              <a:gd name="T12" fmla="*/ 345 w 390"/>
              <a:gd name="T13" fmla="*/ 127 h 398"/>
              <a:gd name="T14" fmla="*/ 156 w 390"/>
              <a:gd name="T15" fmla="*/ 316 h 398"/>
              <a:gd name="T16" fmla="*/ 120 w 390"/>
              <a:gd name="T17" fmla="*/ 335 h 398"/>
              <a:gd name="T18" fmla="*/ 88 w 390"/>
              <a:gd name="T19" fmla="*/ 324 h 398"/>
              <a:gd name="T20" fmla="*/ 96 w 390"/>
              <a:gd name="T21" fmla="*/ 257 h 398"/>
              <a:gd name="T22" fmla="*/ 229 w 390"/>
              <a:gd name="T23" fmla="*/ 124 h 398"/>
              <a:gd name="T24" fmla="*/ 249 w 390"/>
              <a:gd name="T25" fmla="*/ 124 h 398"/>
              <a:gd name="T26" fmla="*/ 249 w 390"/>
              <a:gd name="T27" fmla="*/ 144 h 398"/>
              <a:gd name="T28" fmla="*/ 116 w 390"/>
              <a:gd name="T29" fmla="*/ 277 h 398"/>
              <a:gd name="T30" fmla="*/ 108 w 390"/>
              <a:gd name="T31" fmla="*/ 304 h 398"/>
              <a:gd name="T32" fmla="*/ 117 w 390"/>
              <a:gd name="T33" fmla="*/ 307 h 398"/>
              <a:gd name="T34" fmla="*/ 136 w 390"/>
              <a:gd name="T35" fmla="*/ 296 h 398"/>
              <a:gd name="T36" fmla="*/ 325 w 390"/>
              <a:gd name="T37" fmla="*/ 107 h 398"/>
              <a:gd name="T38" fmla="*/ 339 w 390"/>
              <a:gd name="T39" fmla="*/ 64 h 398"/>
              <a:gd name="T40" fmla="*/ 309 w 390"/>
              <a:gd name="T41" fmla="*/ 33 h 398"/>
              <a:gd name="T42" fmla="*/ 266 w 390"/>
              <a:gd name="T43" fmla="*/ 48 h 398"/>
              <a:gd name="T44" fmla="*/ 68 w 390"/>
              <a:gd name="T45" fmla="*/ 246 h 398"/>
              <a:gd name="T46" fmla="*/ 63 w 390"/>
              <a:gd name="T47" fmla="*/ 349 h 398"/>
              <a:gd name="T48" fmla="*/ 167 w 390"/>
              <a:gd name="T49" fmla="*/ 345 h 398"/>
              <a:gd name="T50" fmla="*/ 365 w 390"/>
              <a:gd name="T51" fmla="*/ 147 h 398"/>
              <a:gd name="T52" fmla="*/ 385 w 390"/>
              <a:gd name="T53" fmla="*/ 147 h 398"/>
              <a:gd name="T54" fmla="*/ 385 w 390"/>
              <a:gd name="T55" fmla="*/ 166 h 398"/>
              <a:gd name="T56" fmla="*/ 187 w 390"/>
              <a:gd name="T57" fmla="*/ 364 h 398"/>
              <a:gd name="T58" fmla="*/ 112 w 390"/>
              <a:gd name="T5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0" h="398">
                <a:moveTo>
                  <a:pt x="112" y="398"/>
                </a:moveTo>
                <a:cubicBezTo>
                  <a:pt x="86" y="398"/>
                  <a:pt x="61" y="386"/>
                  <a:pt x="44" y="369"/>
                </a:cubicBezTo>
                <a:cubicBezTo>
                  <a:pt x="9" y="334"/>
                  <a:pt x="0" y="274"/>
                  <a:pt x="48" y="226"/>
                </a:cubicBezTo>
                <a:cubicBezTo>
                  <a:pt x="76" y="198"/>
                  <a:pt x="190" y="84"/>
                  <a:pt x="246" y="28"/>
                </a:cubicBezTo>
                <a:cubicBezTo>
                  <a:pt x="266" y="8"/>
                  <a:pt x="292" y="0"/>
                  <a:pt x="316" y="6"/>
                </a:cubicBezTo>
                <a:cubicBezTo>
                  <a:pt x="340" y="13"/>
                  <a:pt x="360" y="33"/>
                  <a:pt x="366" y="57"/>
                </a:cubicBezTo>
                <a:cubicBezTo>
                  <a:pt x="373" y="81"/>
                  <a:pt x="365" y="107"/>
                  <a:pt x="345" y="127"/>
                </a:cubicBezTo>
                <a:cubicBezTo>
                  <a:pt x="156" y="316"/>
                  <a:pt x="156" y="316"/>
                  <a:pt x="156" y="316"/>
                </a:cubicBezTo>
                <a:cubicBezTo>
                  <a:pt x="145" y="327"/>
                  <a:pt x="133" y="333"/>
                  <a:pt x="120" y="335"/>
                </a:cubicBezTo>
                <a:cubicBezTo>
                  <a:pt x="108" y="336"/>
                  <a:pt x="96" y="332"/>
                  <a:pt x="88" y="324"/>
                </a:cubicBezTo>
                <a:cubicBezTo>
                  <a:pt x="74" y="309"/>
                  <a:pt x="72" y="281"/>
                  <a:pt x="96" y="257"/>
                </a:cubicBezTo>
                <a:cubicBezTo>
                  <a:pt x="229" y="124"/>
                  <a:pt x="229" y="124"/>
                  <a:pt x="229" y="124"/>
                </a:cubicBezTo>
                <a:cubicBezTo>
                  <a:pt x="235" y="118"/>
                  <a:pt x="243" y="118"/>
                  <a:pt x="249" y="124"/>
                </a:cubicBezTo>
                <a:cubicBezTo>
                  <a:pt x="254" y="129"/>
                  <a:pt x="254" y="138"/>
                  <a:pt x="249" y="144"/>
                </a:cubicBezTo>
                <a:cubicBezTo>
                  <a:pt x="116" y="277"/>
                  <a:pt x="116" y="277"/>
                  <a:pt x="116" y="277"/>
                </a:cubicBezTo>
                <a:cubicBezTo>
                  <a:pt x="104" y="288"/>
                  <a:pt x="103" y="299"/>
                  <a:pt x="108" y="304"/>
                </a:cubicBezTo>
                <a:cubicBezTo>
                  <a:pt x="110" y="306"/>
                  <a:pt x="114" y="307"/>
                  <a:pt x="117" y="307"/>
                </a:cubicBezTo>
                <a:cubicBezTo>
                  <a:pt x="123" y="306"/>
                  <a:pt x="130" y="303"/>
                  <a:pt x="136" y="296"/>
                </a:cubicBezTo>
                <a:cubicBezTo>
                  <a:pt x="325" y="107"/>
                  <a:pt x="325" y="107"/>
                  <a:pt x="325" y="107"/>
                </a:cubicBezTo>
                <a:cubicBezTo>
                  <a:pt x="338" y="94"/>
                  <a:pt x="343" y="79"/>
                  <a:pt x="339" y="64"/>
                </a:cubicBezTo>
                <a:cubicBezTo>
                  <a:pt x="335" y="49"/>
                  <a:pt x="324" y="37"/>
                  <a:pt x="309" y="33"/>
                </a:cubicBezTo>
                <a:cubicBezTo>
                  <a:pt x="294" y="30"/>
                  <a:pt x="279" y="35"/>
                  <a:pt x="266" y="48"/>
                </a:cubicBezTo>
                <a:cubicBezTo>
                  <a:pt x="209" y="104"/>
                  <a:pt x="96" y="217"/>
                  <a:pt x="68" y="246"/>
                </a:cubicBezTo>
                <a:cubicBezTo>
                  <a:pt x="31" y="283"/>
                  <a:pt x="40" y="325"/>
                  <a:pt x="63" y="349"/>
                </a:cubicBezTo>
                <a:cubicBezTo>
                  <a:pt x="87" y="373"/>
                  <a:pt x="130" y="382"/>
                  <a:pt x="167" y="345"/>
                </a:cubicBezTo>
                <a:cubicBezTo>
                  <a:pt x="365" y="147"/>
                  <a:pt x="365" y="147"/>
                  <a:pt x="365" y="147"/>
                </a:cubicBezTo>
                <a:cubicBezTo>
                  <a:pt x="370" y="141"/>
                  <a:pt x="379" y="141"/>
                  <a:pt x="385" y="147"/>
                </a:cubicBezTo>
                <a:cubicBezTo>
                  <a:pt x="390" y="152"/>
                  <a:pt x="390" y="161"/>
                  <a:pt x="385" y="166"/>
                </a:cubicBezTo>
                <a:cubicBezTo>
                  <a:pt x="187" y="364"/>
                  <a:pt x="187" y="364"/>
                  <a:pt x="187" y="364"/>
                </a:cubicBezTo>
                <a:cubicBezTo>
                  <a:pt x="163" y="388"/>
                  <a:pt x="137" y="398"/>
                  <a:pt x="112" y="39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1" name="Freeform 64"/>
          <p:cNvSpPr>
            <a:spLocks noEditPoints="1"/>
          </p:cNvSpPr>
          <p:nvPr/>
        </p:nvSpPr>
        <p:spPr bwMode="auto">
          <a:xfrm>
            <a:off x="2735671" y="2696827"/>
            <a:ext cx="250895" cy="172354"/>
          </a:xfrm>
          <a:custGeom>
            <a:avLst/>
            <a:gdLst>
              <a:gd name="T0" fmla="*/ 144 w 400"/>
              <a:gd name="T1" fmla="*/ 54 h 272"/>
              <a:gd name="T2" fmla="*/ 144 w 400"/>
              <a:gd name="T3" fmla="*/ 0 h 272"/>
              <a:gd name="T4" fmla="*/ 0 w 400"/>
              <a:gd name="T5" fmla="*/ 129 h 272"/>
              <a:gd name="T6" fmla="*/ 144 w 400"/>
              <a:gd name="T7" fmla="*/ 263 h 272"/>
              <a:gd name="T8" fmla="*/ 144 w 400"/>
              <a:gd name="T9" fmla="*/ 207 h 272"/>
              <a:gd name="T10" fmla="*/ 60 w 400"/>
              <a:gd name="T11" fmla="*/ 129 h 272"/>
              <a:gd name="T12" fmla="*/ 144 w 400"/>
              <a:gd name="T13" fmla="*/ 54 h 272"/>
              <a:gd name="T14" fmla="*/ 244 w 400"/>
              <a:gd name="T15" fmla="*/ 77 h 272"/>
              <a:gd name="T16" fmla="*/ 244 w 400"/>
              <a:gd name="T17" fmla="*/ 0 h 272"/>
              <a:gd name="T18" fmla="*/ 100 w 400"/>
              <a:gd name="T19" fmla="*/ 129 h 272"/>
              <a:gd name="T20" fmla="*/ 244 w 400"/>
              <a:gd name="T21" fmla="*/ 263 h 272"/>
              <a:gd name="T22" fmla="*/ 244 w 400"/>
              <a:gd name="T23" fmla="*/ 176 h 272"/>
              <a:gd name="T24" fmla="*/ 400 w 400"/>
              <a:gd name="T25" fmla="*/ 272 h 272"/>
              <a:gd name="T26" fmla="*/ 244 w 400"/>
              <a:gd name="T27" fmla="*/ 7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272">
                <a:moveTo>
                  <a:pt x="144" y="54"/>
                </a:moveTo>
                <a:cubicBezTo>
                  <a:pt x="144" y="0"/>
                  <a:pt x="144" y="0"/>
                  <a:pt x="144" y="0"/>
                </a:cubicBezTo>
                <a:cubicBezTo>
                  <a:pt x="0" y="129"/>
                  <a:pt x="0" y="129"/>
                  <a:pt x="0" y="129"/>
                </a:cubicBezTo>
                <a:cubicBezTo>
                  <a:pt x="144" y="263"/>
                  <a:pt x="144" y="263"/>
                  <a:pt x="144" y="263"/>
                </a:cubicBezTo>
                <a:cubicBezTo>
                  <a:pt x="144" y="207"/>
                  <a:pt x="144" y="207"/>
                  <a:pt x="144" y="207"/>
                </a:cubicBezTo>
                <a:cubicBezTo>
                  <a:pt x="60" y="129"/>
                  <a:pt x="60" y="129"/>
                  <a:pt x="60" y="129"/>
                </a:cubicBezTo>
                <a:lnTo>
                  <a:pt x="144" y="54"/>
                </a:lnTo>
                <a:close/>
                <a:moveTo>
                  <a:pt x="244" y="77"/>
                </a:moveTo>
                <a:cubicBezTo>
                  <a:pt x="244" y="0"/>
                  <a:pt x="244" y="0"/>
                  <a:pt x="244" y="0"/>
                </a:cubicBezTo>
                <a:cubicBezTo>
                  <a:pt x="100" y="129"/>
                  <a:pt x="100" y="129"/>
                  <a:pt x="100" y="129"/>
                </a:cubicBezTo>
                <a:cubicBezTo>
                  <a:pt x="244" y="263"/>
                  <a:pt x="244" y="263"/>
                  <a:pt x="244" y="263"/>
                </a:cubicBezTo>
                <a:cubicBezTo>
                  <a:pt x="244" y="176"/>
                  <a:pt x="244" y="176"/>
                  <a:pt x="244" y="176"/>
                </a:cubicBezTo>
                <a:cubicBezTo>
                  <a:pt x="310" y="176"/>
                  <a:pt x="350" y="184"/>
                  <a:pt x="400" y="272"/>
                </a:cubicBezTo>
                <a:cubicBezTo>
                  <a:pt x="400" y="272"/>
                  <a:pt x="392" y="77"/>
                  <a:pt x="244" y="7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2" name="Freeform 67"/>
          <p:cNvSpPr/>
          <p:nvPr/>
        </p:nvSpPr>
        <p:spPr bwMode="auto">
          <a:xfrm>
            <a:off x="10720846" y="3107844"/>
            <a:ext cx="237806" cy="207261"/>
          </a:xfrm>
          <a:custGeom>
            <a:avLst/>
            <a:gdLst>
              <a:gd name="T0" fmla="*/ 212 w 376"/>
              <a:gd name="T1" fmla="*/ 0 h 328"/>
              <a:gd name="T2" fmla="*/ 49 w 376"/>
              <a:gd name="T3" fmla="*/ 160 h 328"/>
              <a:gd name="T4" fmla="*/ 0 w 376"/>
              <a:gd name="T5" fmla="*/ 160 h 328"/>
              <a:gd name="T6" fmla="*/ 73 w 376"/>
              <a:gd name="T7" fmla="*/ 242 h 328"/>
              <a:gd name="T8" fmla="*/ 147 w 376"/>
              <a:gd name="T9" fmla="*/ 160 h 328"/>
              <a:gd name="T10" fmla="*/ 90 w 376"/>
              <a:gd name="T11" fmla="*/ 160 h 328"/>
              <a:gd name="T12" fmla="*/ 212 w 376"/>
              <a:gd name="T13" fmla="*/ 41 h 328"/>
              <a:gd name="T14" fmla="*/ 335 w 376"/>
              <a:gd name="T15" fmla="*/ 164 h 328"/>
              <a:gd name="T16" fmla="*/ 212 w 376"/>
              <a:gd name="T17" fmla="*/ 287 h 328"/>
              <a:gd name="T18" fmla="*/ 140 w 376"/>
              <a:gd name="T19" fmla="*/ 263 h 328"/>
              <a:gd name="T20" fmla="*/ 112 w 376"/>
              <a:gd name="T21" fmla="*/ 293 h 328"/>
              <a:gd name="T22" fmla="*/ 212 w 376"/>
              <a:gd name="T23" fmla="*/ 328 h 328"/>
              <a:gd name="T24" fmla="*/ 376 w 376"/>
              <a:gd name="T25" fmla="*/ 164 h 328"/>
              <a:gd name="T26" fmla="*/ 212 w 376"/>
              <a:gd name="T27"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328">
                <a:moveTo>
                  <a:pt x="212" y="0"/>
                </a:moveTo>
                <a:cubicBezTo>
                  <a:pt x="123" y="0"/>
                  <a:pt x="51" y="71"/>
                  <a:pt x="49" y="160"/>
                </a:cubicBezTo>
                <a:cubicBezTo>
                  <a:pt x="0" y="160"/>
                  <a:pt x="0" y="160"/>
                  <a:pt x="0" y="160"/>
                </a:cubicBezTo>
                <a:cubicBezTo>
                  <a:pt x="73" y="242"/>
                  <a:pt x="73" y="242"/>
                  <a:pt x="73" y="242"/>
                </a:cubicBezTo>
                <a:cubicBezTo>
                  <a:pt x="147" y="160"/>
                  <a:pt x="147" y="160"/>
                  <a:pt x="147" y="160"/>
                </a:cubicBezTo>
                <a:cubicBezTo>
                  <a:pt x="90" y="160"/>
                  <a:pt x="90" y="160"/>
                  <a:pt x="90" y="160"/>
                </a:cubicBezTo>
                <a:cubicBezTo>
                  <a:pt x="92" y="94"/>
                  <a:pt x="146" y="41"/>
                  <a:pt x="212" y="41"/>
                </a:cubicBezTo>
                <a:cubicBezTo>
                  <a:pt x="280" y="41"/>
                  <a:pt x="335" y="96"/>
                  <a:pt x="335" y="164"/>
                </a:cubicBezTo>
                <a:cubicBezTo>
                  <a:pt x="335" y="232"/>
                  <a:pt x="280" y="287"/>
                  <a:pt x="212" y="287"/>
                </a:cubicBezTo>
                <a:cubicBezTo>
                  <a:pt x="185" y="287"/>
                  <a:pt x="160" y="278"/>
                  <a:pt x="140" y="263"/>
                </a:cubicBezTo>
                <a:cubicBezTo>
                  <a:pt x="112" y="293"/>
                  <a:pt x="112" y="293"/>
                  <a:pt x="112" y="293"/>
                </a:cubicBezTo>
                <a:cubicBezTo>
                  <a:pt x="139" y="315"/>
                  <a:pt x="174" y="328"/>
                  <a:pt x="212" y="328"/>
                </a:cubicBezTo>
                <a:cubicBezTo>
                  <a:pt x="303" y="328"/>
                  <a:pt x="376" y="254"/>
                  <a:pt x="376" y="164"/>
                </a:cubicBezTo>
                <a:cubicBezTo>
                  <a:pt x="376" y="73"/>
                  <a:pt x="303" y="0"/>
                  <a:pt x="212"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3" name="Freeform 68"/>
          <p:cNvSpPr/>
          <p:nvPr/>
        </p:nvSpPr>
        <p:spPr bwMode="auto">
          <a:xfrm>
            <a:off x="11166948" y="2712532"/>
            <a:ext cx="237806" cy="207261"/>
          </a:xfrm>
          <a:custGeom>
            <a:avLst/>
            <a:gdLst>
              <a:gd name="T0" fmla="*/ 163 w 376"/>
              <a:gd name="T1" fmla="*/ 0 h 328"/>
              <a:gd name="T2" fmla="*/ 327 w 376"/>
              <a:gd name="T3" fmla="*/ 160 h 328"/>
              <a:gd name="T4" fmla="*/ 376 w 376"/>
              <a:gd name="T5" fmla="*/ 160 h 328"/>
              <a:gd name="T6" fmla="*/ 302 w 376"/>
              <a:gd name="T7" fmla="*/ 242 h 328"/>
              <a:gd name="T8" fmla="*/ 229 w 376"/>
              <a:gd name="T9" fmla="*/ 160 h 328"/>
              <a:gd name="T10" fmla="*/ 286 w 376"/>
              <a:gd name="T11" fmla="*/ 160 h 328"/>
              <a:gd name="T12" fmla="*/ 163 w 376"/>
              <a:gd name="T13" fmla="*/ 41 h 328"/>
              <a:gd name="T14" fmla="*/ 41 w 376"/>
              <a:gd name="T15" fmla="*/ 164 h 328"/>
              <a:gd name="T16" fmla="*/ 163 w 376"/>
              <a:gd name="T17" fmla="*/ 287 h 328"/>
              <a:gd name="T18" fmla="*/ 236 w 376"/>
              <a:gd name="T19" fmla="*/ 263 h 328"/>
              <a:gd name="T20" fmla="*/ 264 w 376"/>
              <a:gd name="T21" fmla="*/ 293 h 328"/>
              <a:gd name="T22" fmla="*/ 163 w 376"/>
              <a:gd name="T23" fmla="*/ 328 h 328"/>
              <a:gd name="T24" fmla="*/ 0 w 376"/>
              <a:gd name="T25" fmla="*/ 164 h 328"/>
              <a:gd name="T26" fmla="*/ 163 w 376"/>
              <a:gd name="T27"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328">
                <a:moveTo>
                  <a:pt x="163" y="0"/>
                </a:moveTo>
                <a:cubicBezTo>
                  <a:pt x="252" y="0"/>
                  <a:pt x="324" y="71"/>
                  <a:pt x="327" y="160"/>
                </a:cubicBezTo>
                <a:cubicBezTo>
                  <a:pt x="376" y="160"/>
                  <a:pt x="376" y="160"/>
                  <a:pt x="376" y="160"/>
                </a:cubicBezTo>
                <a:cubicBezTo>
                  <a:pt x="302" y="242"/>
                  <a:pt x="302" y="242"/>
                  <a:pt x="302" y="242"/>
                </a:cubicBezTo>
                <a:cubicBezTo>
                  <a:pt x="229" y="160"/>
                  <a:pt x="229" y="160"/>
                  <a:pt x="229" y="160"/>
                </a:cubicBezTo>
                <a:cubicBezTo>
                  <a:pt x="286" y="160"/>
                  <a:pt x="286" y="160"/>
                  <a:pt x="286" y="160"/>
                </a:cubicBezTo>
                <a:cubicBezTo>
                  <a:pt x="284" y="94"/>
                  <a:pt x="230" y="41"/>
                  <a:pt x="163" y="41"/>
                </a:cubicBezTo>
                <a:cubicBezTo>
                  <a:pt x="96" y="41"/>
                  <a:pt x="41" y="96"/>
                  <a:pt x="41" y="164"/>
                </a:cubicBezTo>
                <a:cubicBezTo>
                  <a:pt x="41" y="232"/>
                  <a:pt x="96" y="287"/>
                  <a:pt x="163" y="287"/>
                </a:cubicBezTo>
                <a:cubicBezTo>
                  <a:pt x="190" y="287"/>
                  <a:pt x="215" y="278"/>
                  <a:pt x="236" y="263"/>
                </a:cubicBezTo>
                <a:cubicBezTo>
                  <a:pt x="264" y="293"/>
                  <a:pt x="264" y="293"/>
                  <a:pt x="264" y="293"/>
                </a:cubicBezTo>
                <a:cubicBezTo>
                  <a:pt x="236" y="315"/>
                  <a:pt x="201" y="328"/>
                  <a:pt x="163" y="328"/>
                </a:cubicBezTo>
                <a:cubicBezTo>
                  <a:pt x="73" y="328"/>
                  <a:pt x="0" y="254"/>
                  <a:pt x="0" y="164"/>
                </a:cubicBezTo>
                <a:cubicBezTo>
                  <a:pt x="0" y="73"/>
                  <a:pt x="73" y="0"/>
                  <a:pt x="163"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4" name="Freeform 73"/>
          <p:cNvSpPr>
            <a:spLocks noEditPoints="1"/>
          </p:cNvSpPr>
          <p:nvPr/>
        </p:nvSpPr>
        <p:spPr bwMode="auto">
          <a:xfrm>
            <a:off x="4014783" y="3514187"/>
            <a:ext cx="200716" cy="207261"/>
          </a:xfrm>
          <a:custGeom>
            <a:avLst/>
            <a:gdLst>
              <a:gd name="T0" fmla="*/ 117 w 320"/>
              <a:gd name="T1" fmla="*/ 262 h 328"/>
              <a:gd name="T2" fmla="*/ 101 w 320"/>
              <a:gd name="T3" fmla="*/ 278 h 328"/>
              <a:gd name="T4" fmla="*/ 50 w 320"/>
              <a:gd name="T5" fmla="*/ 278 h 328"/>
              <a:gd name="T6" fmla="*/ 39 w 320"/>
              <a:gd name="T7" fmla="*/ 253 h 328"/>
              <a:gd name="T8" fmla="*/ 50 w 320"/>
              <a:gd name="T9" fmla="*/ 228 h 328"/>
              <a:gd name="T10" fmla="*/ 109 w 320"/>
              <a:gd name="T11" fmla="*/ 169 h 328"/>
              <a:gd name="T12" fmla="*/ 162 w 320"/>
              <a:gd name="T13" fmla="*/ 155 h 328"/>
              <a:gd name="T14" fmla="*/ 190 w 320"/>
              <a:gd name="T15" fmla="*/ 155 h 328"/>
              <a:gd name="T16" fmla="*/ 190 w 320"/>
              <a:gd name="T17" fmla="*/ 127 h 328"/>
              <a:gd name="T18" fmla="*/ 82 w 320"/>
              <a:gd name="T19" fmla="*/ 141 h 328"/>
              <a:gd name="T20" fmla="*/ 22 w 320"/>
              <a:gd name="T21" fmla="*/ 200 h 328"/>
              <a:gd name="T22" fmla="*/ 0 w 320"/>
              <a:gd name="T23" fmla="*/ 253 h 328"/>
              <a:gd name="T24" fmla="*/ 22 w 320"/>
              <a:gd name="T25" fmla="*/ 306 h 328"/>
              <a:gd name="T26" fmla="*/ 75 w 320"/>
              <a:gd name="T27" fmla="*/ 328 h 328"/>
              <a:gd name="T28" fmla="*/ 129 w 320"/>
              <a:gd name="T29" fmla="*/ 306 h 328"/>
              <a:gd name="T30" fmla="*/ 145 w 320"/>
              <a:gd name="T31" fmla="*/ 290 h 328"/>
              <a:gd name="T32" fmla="*/ 145 w 320"/>
              <a:gd name="T33" fmla="*/ 262 h 328"/>
              <a:gd name="T34" fmla="*/ 117 w 320"/>
              <a:gd name="T35" fmla="*/ 262 h 328"/>
              <a:gd name="T36" fmla="*/ 298 w 320"/>
              <a:gd name="T37" fmla="*/ 32 h 328"/>
              <a:gd name="T38" fmla="*/ 195 w 320"/>
              <a:gd name="T39" fmla="*/ 28 h 328"/>
              <a:gd name="T40" fmla="*/ 175 w 320"/>
              <a:gd name="T41" fmla="*/ 48 h 328"/>
              <a:gd name="T42" fmla="*/ 175 w 320"/>
              <a:gd name="T43" fmla="*/ 76 h 328"/>
              <a:gd name="T44" fmla="*/ 203 w 320"/>
              <a:gd name="T45" fmla="*/ 76 h 328"/>
              <a:gd name="T46" fmla="*/ 223 w 320"/>
              <a:gd name="T47" fmla="*/ 56 h 328"/>
              <a:gd name="T48" fmla="*/ 270 w 320"/>
              <a:gd name="T49" fmla="*/ 60 h 328"/>
              <a:gd name="T50" fmla="*/ 280 w 320"/>
              <a:gd name="T51" fmla="*/ 85 h 328"/>
              <a:gd name="T52" fmla="*/ 270 w 320"/>
              <a:gd name="T53" fmla="*/ 110 h 328"/>
              <a:gd name="T54" fmla="*/ 206 w 320"/>
              <a:gd name="T55" fmla="*/ 173 h 328"/>
              <a:gd name="T56" fmla="*/ 158 w 320"/>
              <a:gd name="T57" fmla="*/ 183 h 328"/>
              <a:gd name="T58" fmla="*/ 129 w 320"/>
              <a:gd name="T59" fmla="*/ 183 h 328"/>
              <a:gd name="T60" fmla="*/ 130 w 320"/>
              <a:gd name="T61" fmla="*/ 211 h 328"/>
              <a:gd name="T62" fmla="*/ 174 w 320"/>
              <a:gd name="T63" fmla="*/ 231 h 328"/>
              <a:gd name="T64" fmla="*/ 234 w 320"/>
              <a:gd name="T65" fmla="*/ 202 h 328"/>
              <a:gd name="T66" fmla="*/ 298 w 320"/>
              <a:gd name="T67" fmla="*/ 138 h 328"/>
              <a:gd name="T68" fmla="*/ 320 w 320"/>
              <a:gd name="T69" fmla="*/ 85 h 328"/>
              <a:gd name="T70" fmla="*/ 298 w 320"/>
              <a:gd name="T71" fmla="*/ 3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0" h="328">
                <a:moveTo>
                  <a:pt x="117" y="262"/>
                </a:moveTo>
                <a:cubicBezTo>
                  <a:pt x="101" y="278"/>
                  <a:pt x="101" y="278"/>
                  <a:pt x="101" y="278"/>
                </a:cubicBezTo>
                <a:cubicBezTo>
                  <a:pt x="87" y="292"/>
                  <a:pt x="64" y="292"/>
                  <a:pt x="50" y="278"/>
                </a:cubicBezTo>
                <a:cubicBezTo>
                  <a:pt x="43" y="271"/>
                  <a:pt x="39" y="262"/>
                  <a:pt x="39" y="253"/>
                </a:cubicBezTo>
                <a:cubicBezTo>
                  <a:pt x="39" y="243"/>
                  <a:pt x="43" y="234"/>
                  <a:pt x="50" y="228"/>
                </a:cubicBezTo>
                <a:cubicBezTo>
                  <a:pt x="109" y="169"/>
                  <a:pt x="109" y="169"/>
                  <a:pt x="109" y="169"/>
                </a:cubicBezTo>
                <a:cubicBezTo>
                  <a:pt x="122" y="156"/>
                  <a:pt x="145" y="138"/>
                  <a:pt x="162" y="155"/>
                </a:cubicBezTo>
                <a:cubicBezTo>
                  <a:pt x="170" y="163"/>
                  <a:pt x="182" y="163"/>
                  <a:pt x="190" y="155"/>
                </a:cubicBezTo>
                <a:cubicBezTo>
                  <a:pt x="198" y="147"/>
                  <a:pt x="198" y="135"/>
                  <a:pt x="190" y="127"/>
                </a:cubicBezTo>
                <a:cubicBezTo>
                  <a:pt x="161" y="98"/>
                  <a:pt x="119" y="104"/>
                  <a:pt x="82" y="141"/>
                </a:cubicBezTo>
                <a:cubicBezTo>
                  <a:pt x="22" y="200"/>
                  <a:pt x="22" y="200"/>
                  <a:pt x="22" y="200"/>
                </a:cubicBezTo>
                <a:cubicBezTo>
                  <a:pt x="8" y="214"/>
                  <a:pt x="0" y="233"/>
                  <a:pt x="0" y="253"/>
                </a:cubicBezTo>
                <a:cubicBezTo>
                  <a:pt x="0" y="273"/>
                  <a:pt x="8" y="292"/>
                  <a:pt x="22" y="306"/>
                </a:cubicBezTo>
                <a:cubicBezTo>
                  <a:pt x="37" y="321"/>
                  <a:pt x="56" y="328"/>
                  <a:pt x="75" y="328"/>
                </a:cubicBezTo>
                <a:cubicBezTo>
                  <a:pt x="95" y="328"/>
                  <a:pt x="114" y="321"/>
                  <a:pt x="129" y="306"/>
                </a:cubicBezTo>
                <a:cubicBezTo>
                  <a:pt x="145" y="290"/>
                  <a:pt x="145" y="290"/>
                  <a:pt x="145" y="290"/>
                </a:cubicBezTo>
                <a:cubicBezTo>
                  <a:pt x="153" y="282"/>
                  <a:pt x="153" y="270"/>
                  <a:pt x="145" y="262"/>
                </a:cubicBezTo>
                <a:cubicBezTo>
                  <a:pt x="137" y="254"/>
                  <a:pt x="125" y="254"/>
                  <a:pt x="117" y="262"/>
                </a:cubicBezTo>
                <a:close/>
                <a:moveTo>
                  <a:pt x="298" y="32"/>
                </a:moveTo>
                <a:cubicBezTo>
                  <a:pt x="267" y="1"/>
                  <a:pt x="223" y="0"/>
                  <a:pt x="195" y="28"/>
                </a:cubicBezTo>
                <a:cubicBezTo>
                  <a:pt x="175" y="48"/>
                  <a:pt x="175" y="48"/>
                  <a:pt x="175" y="48"/>
                </a:cubicBezTo>
                <a:cubicBezTo>
                  <a:pt x="167" y="56"/>
                  <a:pt x="167" y="68"/>
                  <a:pt x="175" y="76"/>
                </a:cubicBezTo>
                <a:cubicBezTo>
                  <a:pt x="182" y="84"/>
                  <a:pt x="195" y="84"/>
                  <a:pt x="203" y="76"/>
                </a:cubicBezTo>
                <a:cubicBezTo>
                  <a:pt x="223" y="56"/>
                  <a:pt x="223" y="56"/>
                  <a:pt x="223" y="56"/>
                </a:cubicBezTo>
                <a:cubicBezTo>
                  <a:pt x="238" y="42"/>
                  <a:pt x="257" y="48"/>
                  <a:pt x="270" y="60"/>
                </a:cubicBezTo>
                <a:cubicBezTo>
                  <a:pt x="276" y="67"/>
                  <a:pt x="280" y="76"/>
                  <a:pt x="280" y="85"/>
                </a:cubicBezTo>
                <a:cubicBezTo>
                  <a:pt x="280" y="95"/>
                  <a:pt x="276" y="104"/>
                  <a:pt x="270" y="110"/>
                </a:cubicBezTo>
                <a:cubicBezTo>
                  <a:pt x="206" y="173"/>
                  <a:pt x="206" y="173"/>
                  <a:pt x="206" y="173"/>
                </a:cubicBezTo>
                <a:cubicBezTo>
                  <a:pt x="177" y="202"/>
                  <a:pt x="163" y="189"/>
                  <a:pt x="158" y="183"/>
                </a:cubicBezTo>
                <a:cubicBezTo>
                  <a:pt x="150" y="175"/>
                  <a:pt x="137" y="175"/>
                  <a:pt x="129" y="183"/>
                </a:cubicBezTo>
                <a:cubicBezTo>
                  <a:pt x="122" y="191"/>
                  <a:pt x="122" y="203"/>
                  <a:pt x="130" y="211"/>
                </a:cubicBezTo>
                <a:cubicBezTo>
                  <a:pt x="143" y="224"/>
                  <a:pt x="158" y="231"/>
                  <a:pt x="174" y="231"/>
                </a:cubicBezTo>
                <a:cubicBezTo>
                  <a:pt x="194" y="231"/>
                  <a:pt x="214" y="221"/>
                  <a:pt x="234" y="202"/>
                </a:cubicBezTo>
                <a:cubicBezTo>
                  <a:pt x="298" y="138"/>
                  <a:pt x="298" y="138"/>
                  <a:pt x="298" y="138"/>
                </a:cubicBezTo>
                <a:cubicBezTo>
                  <a:pt x="312" y="124"/>
                  <a:pt x="320" y="105"/>
                  <a:pt x="320" y="85"/>
                </a:cubicBezTo>
                <a:cubicBezTo>
                  <a:pt x="320" y="65"/>
                  <a:pt x="312" y="46"/>
                  <a:pt x="298" y="3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5" name="Freeform 75"/>
          <p:cNvSpPr/>
          <p:nvPr/>
        </p:nvSpPr>
        <p:spPr bwMode="auto">
          <a:xfrm>
            <a:off x="4003875" y="3089144"/>
            <a:ext cx="222533" cy="222534"/>
          </a:xfrm>
          <a:custGeom>
            <a:avLst/>
            <a:gdLst>
              <a:gd name="T0" fmla="*/ 51 w 102"/>
              <a:gd name="T1" fmla="*/ 0 h 102"/>
              <a:gd name="T2" fmla="*/ 65 w 102"/>
              <a:gd name="T3" fmla="*/ 39 h 102"/>
              <a:gd name="T4" fmla="*/ 102 w 102"/>
              <a:gd name="T5" fmla="*/ 39 h 102"/>
              <a:gd name="T6" fmla="*/ 72 w 102"/>
              <a:gd name="T7" fmla="*/ 62 h 102"/>
              <a:gd name="T8" fmla="*/ 83 w 102"/>
              <a:gd name="T9" fmla="*/ 102 h 102"/>
              <a:gd name="T10" fmla="*/ 51 w 102"/>
              <a:gd name="T11" fmla="*/ 78 h 102"/>
              <a:gd name="T12" fmla="*/ 19 w 102"/>
              <a:gd name="T13" fmla="*/ 102 h 102"/>
              <a:gd name="T14" fmla="*/ 30 w 102"/>
              <a:gd name="T15" fmla="*/ 62 h 102"/>
              <a:gd name="T16" fmla="*/ 0 w 102"/>
              <a:gd name="T17" fmla="*/ 39 h 102"/>
              <a:gd name="T18" fmla="*/ 37 w 102"/>
              <a:gd name="T19" fmla="*/ 39 h 102"/>
              <a:gd name="T20" fmla="*/ 51 w 102"/>
              <a:gd name="T2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02">
                <a:moveTo>
                  <a:pt x="51" y="0"/>
                </a:moveTo>
                <a:lnTo>
                  <a:pt x="65" y="39"/>
                </a:lnTo>
                <a:lnTo>
                  <a:pt x="102" y="39"/>
                </a:lnTo>
                <a:lnTo>
                  <a:pt x="72" y="62"/>
                </a:lnTo>
                <a:lnTo>
                  <a:pt x="83" y="102"/>
                </a:lnTo>
                <a:lnTo>
                  <a:pt x="51" y="78"/>
                </a:lnTo>
                <a:lnTo>
                  <a:pt x="19" y="102"/>
                </a:lnTo>
                <a:lnTo>
                  <a:pt x="30" y="62"/>
                </a:lnTo>
                <a:lnTo>
                  <a:pt x="0" y="39"/>
                </a:lnTo>
                <a:lnTo>
                  <a:pt x="37" y="39"/>
                </a:lnTo>
                <a:lnTo>
                  <a:pt x="51" y="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6" name="Freeform 77"/>
          <p:cNvSpPr>
            <a:spLocks noEditPoints="1"/>
          </p:cNvSpPr>
          <p:nvPr/>
        </p:nvSpPr>
        <p:spPr bwMode="auto">
          <a:xfrm>
            <a:off x="2744208" y="3500906"/>
            <a:ext cx="235624" cy="235624"/>
          </a:xfrm>
          <a:custGeom>
            <a:avLst/>
            <a:gdLst>
              <a:gd name="T0" fmla="*/ 328 w 374"/>
              <a:gd name="T1" fmla="*/ 46 h 373"/>
              <a:gd name="T2" fmla="*/ 239 w 374"/>
              <a:gd name="T3" fmla="*/ 13 h 373"/>
              <a:gd name="T4" fmla="*/ 185 w 374"/>
              <a:gd name="T5" fmla="*/ 67 h 373"/>
              <a:gd name="T6" fmla="*/ 173 w 374"/>
              <a:gd name="T7" fmla="*/ 130 h 373"/>
              <a:gd name="T8" fmla="*/ 10 w 374"/>
              <a:gd name="T9" fmla="*/ 294 h 373"/>
              <a:gd name="T10" fmla="*/ 27 w 374"/>
              <a:gd name="T11" fmla="*/ 346 h 373"/>
              <a:gd name="T12" fmla="*/ 80 w 374"/>
              <a:gd name="T13" fmla="*/ 364 h 373"/>
              <a:gd name="T14" fmla="*/ 243 w 374"/>
              <a:gd name="T15" fmla="*/ 201 h 373"/>
              <a:gd name="T16" fmla="*/ 307 w 374"/>
              <a:gd name="T17" fmla="*/ 188 h 373"/>
              <a:gd name="T18" fmla="*/ 360 w 374"/>
              <a:gd name="T19" fmla="*/ 135 h 373"/>
              <a:gd name="T20" fmla="*/ 328 w 374"/>
              <a:gd name="T21" fmla="*/ 46 h 373"/>
              <a:gd name="T22" fmla="*/ 149 w 374"/>
              <a:gd name="T23" fmla="*/ 209 h 373"/>
              <a:gd name="T24" fmla="*/ 154 w 374"/>
              <a:gd name="T25" fmla="*/ 176 h 373"/>
              <a:gd name="T26" fmla="*/ 186 w 374"/>
              <a:gd name="T27" fmla="*/ 171 h 373"/>
              <a:gd name="T28" fmla="*/ 181 w 374"/>
              <a:gd name="T29" fmla="*/ 203 h 373"/>
              <a:gd name="T30" fmla="*/ 149 w 374"/>
              <a:gd name="T31" fmla="*/ 209 h 373"/>
              <a:gd name="T32" fmla="*/ 284 w 374"/>
              <a:gd name="T33" fmla="*/ 90 h 373"/>
              <a:gd name="T34" fmla="*/ 253 w 374"/>
              <a:gd name="T35" fmla="*/ 28 h 373"/>
              <a:gd name="T36" fmla="*/ 315 w 374"/>
              <a:gd name="T37" fmla="*/ 59 h 373"/>
              <a:gd name="T38" fmla="*/ 346 w 374"/>
              <a:gd name="T39" fmla="*/ 120 h 373"/>
              <a:gd name="T40" fmla="*/ 284 w 374"/>
              <a:gd name="T41" fmla="*/ 9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4" h="373">
                <a:moveTo>
                  <a:pt x="328" y="46"/>
                </a:moveTo>
                <a:cubicBezTo>
                  <a:pt x="295" y="12"/>
                  <a:pt x="253" y="0"/>
                  <a:pt x="239" y="13"/>
                </a:cubicBezTo>
                <a:cubicBezTo>
                  <a:pt x="185" y="67"/>
                  <a:pt x="185" y="67"/>
                  <a:pt x="185" y="67"/>
                </a:cubicBezTo>
                <a:cubicBezTo>
                  <a:pt x="177" y="75"/>
                  <a:pt x="170" y="103"/>
                  <a:pt x="173" y="130"/>
                </a:cubicBezTo>
                <a:cubicBezTo>
                  <a:pt x="10" y="294"/>
                  <a:pt x="10" y="294"/>
                  <a:pt x="10" y="294"/>
                </a:cubicBezTo>
                <a:cubicBezTo>
                  <a:pt x="0" y="303"/>
                  <a:pt x="8" y="327"/>
                  <a:pt x="27" y="346"/>
                </a:cubicBezTo>
                <a:cubicBezTo>
                  <a:pt x="47" y="366"/>
                  <a:pt x="70" y="373"/>
                  <a:pt x="80" y="364"/>
                </a:cubicBezTo>
                <a:cubicBezTo>
                  <a:pt x="243" y="201"/>
                  <a:pt x="243" y="201"/>
                  <a:pt x="243" y="201"/>
                </a:cubicBezTo>
                <a:cubicBezTo>
                  <a:pt x="271" y="204"/>
                  <a:pt x="298" y="197"/>
                  <a:pt x="307" y="188"/>
                </a:cubicBezTo>
                <a:cubicBezTo>
                  <a:pt x="360" y="135"/>
                  <a:pt x="360" y="135"/>
                  <a:pt x="360" y="135"/>
                </a:cubicBezTo>
                <a:cubicBezTo>
                  <a:pt x="374" y="121"/>
                  <a:pt x="362" y="79"/>
                  <a:pt x="328" y="46"/>
                </a:cubicBezTo>
                <a:close/>
                <a:moveTo>
                  <a:pt x="149" y="209"/>
                </a:moveTo>
                <a:cubicBezTo>
                  <a:pt x="141" y="201"/>
                  <a:pt x="144" y="187"/>
                  <a:pt x="154" y="176"/>
                </a:cubicBezTo>
                <a:cubicBezTo>
                  <a:pt x="164" y="166"/>
                  <a:pt x="179" y="163"/>
                  <a:pt x="186" y="171"/>
                </a:cubicBezTo>
                <a:cubicBezTo>
                  <a:pt x="194" y="178"/>
                  <a:pt x="191" y="193"/>
                  <a:pt x="181" y="203"/>
                </a:cubicBezTo>
                <a:cubicBezTo>
                  <a:pt x="171" y="214"/>
                  <a:pt x="156" y="216"/>
                  <a:pt x="149" y="209"/>
                </a:cubicBezTo>
                <a:close/>
                <a:moveTo>
                  <a:pt x="284" y="90"/>
                </a:moveTo>
                <a:cubicBezTo>
                  <a:pt x="258" y="64"/>
                  <a:pt x="251" y="30"/>
                  <a:pt x="253" y="28"/>
                </a:cubicBezTo>
                <a:cubicBezTo>
                  <a:pt x="256" y="25"/>
                  <a:pt x="289" y="33"/>
                  <a:pt x="315" y="59"/>
                </a:cubicBezTo>
                <a:cubicBezTo>
                  <a:pt x="341" y="85"/>
                  <a:pt x="348" y="118"/>
                  <a:pt x="346" y="120"/>
                </a:cubicBezTo>
                <a:cubicBezTo>
                  <a:pt x="344" y="122"/>
                  <a:pt x="310" y="116"/>
                  <a:pt x="284" y="9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7" name="Freeform 79"/>
          <p:cNvSpPr>
            <a:spLocks noEditPoints="1"/>
          </p:cNvSpPr>
          <p:nvPr/>
        </p:nvSpPr>
        <p:spPr bwMode="auto">
          <a:xfrm>
            <a:off x="3587937" y="3502521"/>
            <a:ext cx="215989" cy="237806"/>
          </a:xfrm>
          <a:custGeom>
            <a:avLst/>
            <a:gdLst>
              <a:gd name="T0" fmla="*/ 266 w 343"/>
              <a:gd name="T1" fmla="*/ 153 h 374"/>
              <a:gd name="T2" fmla="*/ 122 w 343"/>
              <a:gd name="T3" fmla="*/ 19 h 374"/>
              <a:gd name="T4" fmla="*/ 82 w 343"/>
              <a:gd name="T5" fmla="*/ 8 h 374"/>
              <a:gd name="T6" fmla="*/ 58 w 343"/>
              <a:gd name="T7" fmla="*/ 43 h 374"/>
              <a:gd name="T8" fmla="*/ 32 w 343"/>
              <a:gd name="T9" fmla="*/ 240 h 374"/>
              <a:gd name="T10" fmla="*/ 20 w 343"/>
              <a:gd name="T11" fmla="*/ 329 h 374"/>
              <a:gd name="T12" fmla="*/ 201 w 343"/>
              <a:gd name="T13" fmla="*/ 341 h 374"/>
              <a:gd name="T14" fmla="*/ 331 w 343"/>
              <a:gd name="T15" fmla="*/ 214 h 374"/>
              <a:gd name="T16" fmla="*/ 266 w 343"/>
              <a:gd name="T17" fmla="*/ 153 h 374"/>
              <a:gd name="T18" fmla="*/ 191 w 343"/>
              <a:gd name="T19" fmla="*/ 315 h 374"/>
              <a:gd name="T20" fmla="*/ 47 w 343"/>
              <a:gd name="T21" fmla="*/ 319 h 374"/>
              <a:gd name="T22" fmla="*/ 161 w 343"/>
              <a:gd name="T23" fmla="*/ 230 h 374"/>
              <a:gd name="T24" fmla="*/ 304 w 343"/>
              <a:gd name="T25" fmla="*/ 224 h 374"/>
              <a:gd name="T26" fmla="*/ 191 w 343"/>
              <a:gd name="T27" fmla="*/ 315 h 374"/>
              <a:gd name="T28" fmla="*/ 166 w 343"/>
              <a:gd name="T29" fmla="*/ 245 h 374"/>
              <a:gd name="T30" fmla="*/ 79 w 343"/>
              <a:gd name="T31" fmla="*/ 293 h 374"/>
              <a:gd name="T32" fmla="*/ 140 w 343"/>
              <a:gd name="T33" fmla="*/ 298 h 374"/>
              <a:gd name="T34" fmla="*/ 182 w 343"/>
              <a:gd name="T35" fmla="*/ 240 h 374"/>
              <a:gd name="T36" fmla="*/ 182 w 343"/>
              <a:gd name="T37" fmla="*/ 240 h 374"/>
              <a:gd name="T38" fmla="*/ 166 w 343"/>
              <a:gd name="T39" fmla="*/ 24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3" h="374">
                <a:moveTo>
                  <a:pt x="266" y="153"/>
                </a:moveTo>
                <a:cubicBezTo>
                  <a:pt x="220" y="55"/>
                  <a:pt x="196" y="18"/>
                  <a:pt x="122" y="19"/>
                </a:cubicBezTo>
                <a:cubicBezTo>
                  <a:pt x="95" y="20"/>
                  <a:pt x="102" y="0"/>
                  <a:pt x="82" y="8"/>
                </a:cubicBezTo>
                <a:cubicBezTo>
                  <a:pt x="61" y="15"/>
                  <a:pt x="79" y="26"/>
                  <a:pt x="58" y="43"/>
                </a:cubicBezTo>
                <a:cubicBezTo>
                  <a:pt x="0" y="91"/>
                  <a:pt x="5" y="135"/>
                  <a:pt x="32" y="240"/>
                </a:cubicBezTo>
                <a:cubicBezTo>
                  <a:pt x="44" y="284"/>
                  <a:pt x="5" y="286"/>
                  <a:pt x="20" y="329"/>
                </a:cubicBezTo>
                <a:cubicBezTo>
                  <a:pt x="31" y="360"/>
                  <a:pt x="114" y="374"/>
                  <a:pt x="201" y="341"/>
                </a:cubicBezTo>
                <a:cubicBezTo>
                  <a:pt x="288" y="309"/>
                  <a:pt x="343" y="245"/>
                  <a:pt x="331" y="214"/>
                </a:cubicBezTo>
                <a:cubicBezTo>
                  <a:pt x="316" y="171"/>
                  <a:pt x="285" y="194"/>
                  <a:pt x="266" y="153"/>
                </a:cubicBezTo>
                <a:close/>
                <a:moveTo>
                  <a:pt x="191" y="315"/>
                </a:moveTo>
                <a:cubicBezTo>
                  <a:pt x="114" y="344"/>
                  <a:pt x="50" y="327"/>
                  <a:pt x="47" y="319"/>
                </a:cubicBezTo>
                <a:cubicBezTo>
                  <a:pt x="42" y="306"/>
                  <a:pt x="72" y="263"/>
                  <a:pt x="161" y="230"/>
                </a:cubicBezTo>
                <a:cubicBezTo>
                  <a:pt x="250" y="197"/>
                  <a:pt x="299" y="209"/>
                  <a:pt x="304" y="224"/>
                </a:cubicBezTo>
                <a:cubicBezTo>
                  <a:pt x="307" y="232"/>
                  <a:pt x="269" y="286"/>
                  <a:pt x="191" y="315"/>
                </a:cubicBezTo>
                <a:close/>
                <a:moveTo>
                  <a:pt x="166" y="245"/>
                </a:moveTo>
                <a:cubicBezTo>
                  <a:pt x="126" y="260"/>
                  <a:pt x="97" y="277"/>
                  <a:pt x="79" y="293"/>
                </a:cubicBezTo>
                <a:cubicBezTo>
                  <a:pt x="92" y="304"/>
                  <a:pt x="116" y="307"/>
                  <a:pt x="140" y="298"/>
                </a:cubicBezTo>
                <a:cubicBezTo>
                  <a:pt x="171" y="287"/>
                  <a:pt x="189" y="261"/>
                  <a:pt x="182" y="240"/>
                </a:cubicBezTo>
                <a:cubicBezTo>
                  <a:pt x="182" y="240"/>
                  <a:pt x="182" y="240"/>
                  <a:pt x="182" y="240"/>
                </a:cubicBezTo>
                <a:cubicBezTo>
                  <a:pt x="177" y="241"/>
                  <a:pt x="172" y="243"/>
                  <a:pt x="166" y="24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8" name="Freeform 80"/>
          <p:cNvSpPr>
            <a:spLocks noEditPoints="1"/>
          </p:cNvSpPr>
          <p:nvPr/>
        </p:nvSpPr>
        <p:spPr bwMode="auto">
          <a:xfrm>
            <a:off x="3156160" y="3511626"/>
            <a:ext cx="246533" cy="215989"/>
          </a:xfrm>
          <a:custGeom>
            <a:avLst/>
            <a:gdLst>
              <a:gd name="T0" fmla="*/ 26 w 392"/>
              <a:gd name="T1" fmla="*/ 100 h 340"/>
              <a:gd name="T2" fmla="*/ 366 w 392"/>
              <a:gd name="T3" fmla="*/ 100 h 340"/>
              <a:gd name="T4" fmla="*/ 370 w 392"/>
              <a:gd name="T5" fmla="*/ 86 h 340"/>
              <a:gd name="T6" fmla="*/ 290 w 392"/>
              <a:gd name="T7" fmla="*/ 60 h 340"/>
              <a:gd name="T8" fmla="*/ 272 w 392"/>
              <a:gd name="T9" fmla="*/ 60 h 340"/>
              <a:gd name="T10" fmla="*/ 272 w 392"/>
              <a:gd name="T11" fmla="*/ 0 h 340"/>
              <a:gd name="T12" fmla="*/ 120 w 392"/>
              <a:gd name="T13" fmla="*/ 0 h 340"/>
              <a:gd name="T14" fmla="*/ 120 w 392"/>
              <a:gd name="T15" fmla="*/ 60 h 340"/>
              <a:gd name="T16" fmla="*/ 102 w 392"/>
              <a:gd name="T17" fmla="*/ 60 h 340"/>
              <a:gd name="T18" fmla="*/ 22 w 392"/>
              <a:gd name="T19" fmla="*/ 86 h 340"/>
              <a:gd name="T20" fmla="*/ 26 w 392"/>
              <a:gd name="T21" fmla="*/ 100 h 340"/>
              <a:gd name="T22" fmla="*/ 370 w 392"/>
              <a:gd name="T23" fmla="*/ 122 h 340"/>
              <a:gd name="T24" fmla="*/ 22 w 392"/>
              <a:gd name="T25" fmla="*/ 122 h 340"/>
              <a:gd name="T26" fmla="*/ 0 w 392"/>
              <a:gd name="T27" fmla="*/ 146 h 340"/>
              <a:gd name="T28" fmla="*/ 0 w 392"/>
              <a:gd name="T29" fmla="*/ 216 h 340"/>
              <a:gd name="T30" fmla="*/ 22 w 392"/>
              <a:gd name="T31" fmla="*/ 240 h 340"/>
              <a:gd name="T32" fmla="*/ 61 w 392"/>
              <a:gd name="T33" fmla="*/ 240 h 340"/>
              <a:gd name="T34" fmla="*/ 44 w 392"/>
              <a:gd name="T35" fmla="*/ 340 h 340"/>
              <a:gd name="T36" fmla="*/ 348 w 392"/>
              <a:gd name="T37" fmla="*/ 340 h 340"/>
              <a:gd name="T38" fmla="*/ 330 w 392"/>
              <a:gd name="T39" fmla="*/ 240 h 340"/>
              <a:gd name="T40" fmla="*/ 370 w 392"/>
              <a:gd name="T41" fmla="*/ 240 h 340"/>
              <a:gd name="T42" fmla="*/ 392 w 392"/>
              <a:gd name="T43" fmla="*/ 216 h 340"/>
              <a:gd name="T44" fmla="*/ 392 w 392"/>
              <a:gd name="T45" fmla="*/ 146 h 340"/>
              <a:gd name="T46" fmla="*/ 370 w 392"/>
              <a:gd name="T47" fmla="*/ 122 h 340"/>
              <a:gd name="T48" fmla="*/ 84 w 392"/>
              <a:gd name="T49" fmla="*/ 300 h 340"/>
              <a:gd name="T50" fmla="*/ 112 w 392"/>
              <a:gd name="T51" fmla="*/ 170 h 340"/>
              <a:gd name="T52" fmla="*/ 280 w 392"/>
              <a:gd name="T53" fmla="*/ 170 h 340"/>
              <a:gd name="T54" fmla="*/ 308 w 392"/>
              <a:gd name="T55" fmla="*/ 300 h 340"/>
              <a:gd name="T56" fmla="*/ 84 w 392"/>
              <a:gd name="T57" fmla="*/ 30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2" h="340">
                <a:moveTo>
                  <a:pt x="26" y="100"/>
                </a:moveTo>
                <a:cubicBezTo>
                  <a:pt x="366" y="100"/>
                  <a:pt x="366" y="100"/>
                  <a:pt x="366" y="100"/>
                </a:cubicBezTo>
                <a:cubicBezTo>
                  <a:pt x="377" y="100"/>
                  <a:pt x="375" y="88"/>
                  <a:pt x="370" y="86"/>
                </a:cubicBezTo>
                <a:cubicBezTo>
                  <a:pt x="364" y="84"/>
                  <a:pt x="301" y="60"/>
                  <a:pt x="290" y="60"/>
                </a:cubicBezTo>
                <a:cubicBezTo>
                  <a:pt x="272" y="60"/>
                  <a:pt x="272" y="60"/>
                  <a:pt x="272" y="60"/>
                </a:cubicBezTo>
                <a:cubicBezTo>
                  <a:pt x="272" y="0"/>
                  <a:pt x="272" y="0"/>
                  <a:pt x="272" y="0"/>
                </a:cubicBezTo>
                <a:cubicBezTo>
                  <a:pt x="120" y="0"/>
                  <a:pt x="120" y="0"/>
                  <a:pt x="120" y="0"/>
                </a:cubicBezTo>
                <a:cubicBezTo>
                  <a:pt x="120" y="60"/>
                  <a:pt x="120" y="60"/>
                  <a:pt x="120" y="60"/>
                </a:cubicBezTo>
                <a:cubicBezTo>
                  <a:pt x="102" y="60"/>
                  <a:pt x="102" y="60"/>
                  <a:pt x="102" y="60"/>
                </a:cubicBezTo>
                <a:cubicBezTo>
                  <a:pt x="91" y="60"/>
                  <a:pt x="28" y="84"/>
                  <a:pt x="22" y="86"/>
                </a:cubicBezTo>
                <a:cubicBezTo>
                  <a:pt x="16" y="88"/>
                  <a:pt x="14" y="100"/>
                  <a:pt x="26" y="100"/>
                </a:cubicBezTo>
                <a:close/>
                <a:moveTo>
                  <a:pt x="370" y="122"/>
                </a:moveTo>
                <a:cubicBezTo>
                  <a:pt x="22" y="122"/>
                  <a:pt x="22" y="122"/>
                  <a:pt x="22" y="122"/>
                </a:cubicBezTo>
                <a:cubicBezTo>
                  <a:pt x="11" y="122"/>
                  <a:pt x="0" y="135"/>
                  <a:pt x="0" y="146"/>
                </a:cubicBezTo>
                <a:cubicBezTo>
                  <a:pt x="0" y="216"/>
                  <a:pt x="0" y="216"/>
                  <a:pt x="0" y="216"/>
                </a:cubicBezTo>
                <a:cubicBezTo>
                  <a:pt x="0" y="227"/>
                  <a:pt x="11" y="240"/>
                  <a:pt x="22" y="240"/>
                </a:cubicBezTo>
                <a:cubicBezTo>
                  <a:pt x="61" y="240"/>
                  <a:pt x="61" y="240"/>
                  <a:pt x="61" y="240"/>
                </a:cubicBezTo>
                <a:cubicBezTo>
                  <a:pt x="44" y="340"/>
                  <a:pt x="44" y="340"/>
                  <a:pt x="44" y="340"/>
                </a:cubicBezTo>
                <a:cubicBezTo>
                  <a:pt x="348" y="340"/>
                  <a:pt x="348" y="340"/>
                  <a:pt x="348" y="340"/>
                </a:cubicBezTo>
                <a:cubicBezTo>
                  <a:pt x="330" y="240"/>
                  <a:pt x="330" y="240"/>
                  <a:pt x="330" y="240"/>
                </a:cubicBezTo>
                <a:cubicBezTo>
                  <a:pt x="370" y="240"/>
                  <a:pt x="370" y="240"/>
                  <a:pt x="370" y="240"/>
                </a:cubicBezTo>
                <a:cubicBezTo>
                  <a:pt x="381" y="240"/>
                  <a:pt x="392" y="227"/>
                  <a:pt x="392" y="216"/>
                </a:cubicBezTo>
                <a:cubicBezTo>
                  <a:pt x="392" y="146"/>
                  <a:pt x="392" y="146"/>
                  <a:pt x="392" y="146"/>
                </a:cubicBezTo>
                <a:cubicBezTo>
                  <a:pt x="392" y="135"/>
                  <a:pt x="381" y="122"/>
                  <a:pt x="370" y="122"/>
                </a:cubicBezTo>
                <a:close/>
                <a:moveTo>
                  <a:pt x="84" y="300"/>
                </a:moveTo>
                <a:cubicBezTo>
                  <a:pt x="112" y="170"/>
                  <a:pt x="112" y="170"/>
                  <a:pt x="112" y="170"/>
                </a:cubicBezTo>
                <a:cubicBezTo>
                  <a:pt x="280" y="170"/>
                  <a:pt x="280" y="170"/>
                  <a:pt x="280" y="170"/>
                </a:cubicBezTo>
                <a:cubicBezTo>
                  <a:pt x="308" y="300"/>
                  <a:pt x="308" y="300"/>
                  <a:pt x="308" y="300"/>
                </a:cubicBezTo>
                <a:lnTo>
                  <a:pt x="84" y="30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9" name="Freeform 85"/>
          <p:cNvSpPr>
            <a:spLocks noEditPoints="1"/>
          </p:cNvSpPr>
          <p:nvPr/>
        </p:nvSpPr>
        <p:spPr bwMode="auto">
          <a:xfrm>
            <a:off x="1923053" y="3518171"/>
            <a:ext cx="202898" cy="202898"/>
          </a:xfrm>
          <a:custGeom>
            <a:avLst/>
            <a:gdLst>
              <a:gd name="T0" fmla="*/ 280 w 320"/>
              <a:gd name="T1" fmla="*/ 0 h 320"/>
              <a:gd name="T2" fmla="*/ 119 w 320"/>
              <a:gd name="T3" fmla="*/ 0 h 320"/>
              <a:gd name="T4" fmla="*/ 80 w 320"/>
              <a:gd name="T5" fmla="*/ 39 h 320"/>
              <a:gd name="T6" fmla="*/ 80 w 320"/>
              <a:gd name="T7" fmla="*/ 200 h 320"/>
              <a:gd name="T8" fmla="*/ 120 w 320"/>
              <a:gd name="T9" fmla="*/ 240 h 320"/>
              <a:gd name="T10" fmla="*/ 280 w 320"/>
              <a:gd name="T11" fmla="*/ 240 h 320"/>
              <a:gd name="T12" fmla="*/ 320 w 320"/>
              <a:gd name="T13" fmla="*/ 200 h 320"/>
              <a:gd name="T14" fmla="*/ 320 w 320"/>
              <a:gd name="T15" fmla="*/ 40 h 320"/>
              <a:gd name="T16" fmla="*/ 280 w 320"/>
              <a:gd name="T17" fmla="*/ 0 h 320"/>
              <a:gd name="T18" fmla="*/ 280 w 320"/>
              <a:gd name="T19" fmla="*/ 200 h 320"/>
              <a:gd name="T20" fmla="*/ 120 w 320"/>
              <a:gd name="T21" fmla="*/ 200 h 320"/>
              <a:gd name="T22" fmla="*/ 120 w 320"/>
              <a:gd name="T23" fmla="*/ 40 h 320"/>
              <a:gd name="T24" fmla="*/ 280 w 320"/>
              <a:gd name="T25" fmla="*/ 40 h 320"/>
              <a:gd name="T26" fmla="*/ 280 w 320"/>
              <a:gd name="T27" fmla="*/ 200 h 320"/>
              <a:gd name="T28" fmla="*/ 40 w 320"/>
              <a:gd name="T29" fmla="*/ 160 h 320"/>
              <a:gd name="T30" fmla="*/ 0 w 320"/>
              <a:gd name="T31" fmla="*/ 160 h 320"/>
              <a:gd name="T32" fmla="*/ 0 w 320"/>
              <a:gd name="T33" fmla="*/ 280 h 320"/>
              <a:gd name="T34" fmla="*/ 40 w 320"/>
              <a:gd name="T35" fmla="*/ 320 h 320"/>
              <a:gd name="T36" fmla="*/ 160 w 320"/>
              <a:gd name="T37" fmla="*/ 320 h 320"/>
              <a:gd name="T38" fmla="*/ 160 w 320"/>
              <a:gd name="T39" fmla="*/ 280 h 320"/>
              <a:gd name="T40" fmla="*/ 40 w 320"/>
              <a:gd name="T41" fmla="*/ 280 h 320"/>
              <a:gd name="T42" fmla="*/ 40 w 320"/>
              <a:gd name="T43"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0" name="Freeform 92"/>
          <p:cNvSpPr/>
          <p:nvPr/>
        </p:nvSpPr>
        <p:spPr bwMode="auto">
          <a:xfrm>
            <a:off x="1491466" y="3516180"/>
            <a:ext cx="231259" cy="205080"/>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1" name="Freeform 96"/>
          <p:cNvSpPr>
            <a:spLocks noEditPoints="1"/>
          </p:cNvSpPr>
          <p:nvPr/>
        </p:nvSpPr>
        <p:spPr bwMode="auto">
          <a:xfrm>
            <a:off x="2343354" y="3520164"/>
            <a:ext cx="200716" cy="200716"/>
          </a:xfrm>
          <a:custGeom>
            <a:avLst/>
            <a:gdLst>
              <a:gd name="T0" fmla="*/ 309 w 319"/>
              <a:gd name="T1" fmla="*/ 267 h 318"/>
              <a:gd name="T2" fmla="*/ 233 w 319"/>
              <a:gd name="T3" fmla="*/ 192 h 318"/>
              <a:gd name="T4" fmla="*/ 251 w 319"/>
              <a:gd name="T5" fmla="*/ 127 h 318"/>
              <a:gd name="T6" fmla="*/ 123 w 319"/>
              <a:gd name="T7" fmla="*/ 0 h 318"/>
              <a:gd name="T8" fmla="*/ 0 w 319"/>
              <a:gd name="T9" fmla="*/ 124 h 318"/>
              <a:gd name="T10" fmla="*/ 127 w 319"/>
              <a:gd name="T11" fmla="*/ 251 h 318"/>
              <a:gd name="T12" fmla="*/ 190 w 319"/>
              <a:gd name="T13" fmla="*/ 234 h 318"/>
              <a:gd name="T14" fmla="*/ 266 w 319"/>
              <a:gd name="T15" fmla="*/ 310 h 318"/>
              <a:gd name="T16" fmla="*/ 293 w 319"/>
              <a:gd name="T17" fmla="*/ 310 h 318"/>
              <a:gd name="T18" fmla="*/ 311 w 319"/>
              <a:gd name="T19" fmla="*/ 291 h 318"/>
              <a:gd name="T20" fmla="*/ 309 w 319"/>
              <a:gd name="T21" fmla="*/ 267 h 318"/>
              <a:gd name="T22" fmla="*/ 38 w 319"/>
              <a:gd name="T23" fmla="*/ 124 h 318"/>
              <a:gd name="T24" fmla="*/ 123 w 319"/>
              <a:gd name="T25" fmla="*/ 38 h 318"/>
              <a:gd name="T26" fmla="*/ 213 w 319"/>
              <a:gd name="T27" fmla="*/ 127 h 318"/>
              <a:gd name="T28" fmla="*/ 127 w 319"/>
              <a:gd name="T29" fmla="*/ 213 h 318"/>
              <a:gd name="T30" fmla="*/ 38 w 319"/>
              <a:gd name="T31" fmla="*/ 12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309" y="267"/>
                </a:moveTo>
                <a:cubicBezTo>
                  <a:pt x="233" y="192"/>
                  <a:pt x="233" y="192"/>
                  <a:pt x="233" y="192"/>
                </a:cubicBezTo>
                <a:cubicBezTo>
                  <a:pt x="244" y="173"/>
                  <a:pt x="251" y="151"/>
                  <a:pt x="251" y="127"/>
                </a:cubicBezTo>
                <a:cubicBezTo>
                  <a:pt x="251" y="59"/>
                  <a:pt x="192" y="0"/>
                  <a:pt x="123" y="0"/>
                </a:cubicBezTo>
                <a:cubicBezTo>
                  <a:pt x="55" y="0"/>
                  <a:pt x="0" y="55"/>
                  <a:pt x="0" y="124"/>
                </a:cubicBezTo>
                <a:cubicBezTo>
                  <a:pt x="0" y="192"/>
                  <a:pt x="59" y="251"/>
                  <a:pt x="127" y="251"/>
                </a:cubicBezTo>
                <a:cubicBezTo>
                  <a:pt x="150" y="251"/>
                  <a:pt x="171" y="245"/>
                  <a:pt x="190" y="234"/>
                </a:cubicBezTo>
                <a:cubicBezTo>
                  <a:pt x="266" y="310"/>
                  <a:pt x="266" y="310"/>
                  <a:pt x="266" y="310"/>
                </a:cubicBezTo>
                <a:cubicBezTo>
                  <a:pt x="273" y="318"/>
                  <a:pt x="285" y="318"/>
                  <a:pt x="293" y="310"/>
                </a:cubicBezTo>
                <a:cubicBezTo>
                  <a:pt x="311" y="291"/>
                  <a:pt x="311" y="291"/>
                  <a:pt x="311" y="291"/>
                </a:cubicBezTo>
                <a:cubicBezTo>
                  <a:pt x="319" y="284"/>
                  <a:pt x="316" y="275"/>
                  <a:pt x="309" y="267"/>
                </a:cubicBezTo>
                <a:close/>
                <a:moveTo>
                  <a:pt x="38" y="124"/>
                </a:moveTo>
                <a:cubicBezTo>
                  <a:pt x="38" y="76"/>
                  <a:pt x="76" y="38"/>
                  <a:pt x="123" y="38"/>
                </a:cubicBezTo>
                <a:cubicBezTo>
                  <a:pt x="171" y="38"/>
                  <a:pt x="213" y="80"/>
                  <a:pt x="213" y="127"/>
                </a:cubicBezTo>
                <a:cubicBezTo>
                  <a:pt x="213" y="175"/>
                  <a:pt x="175" y="213"/>
                  <a:pt x="127" y="213"/>
                </a:cubicBezTo>
                <a:cubicBezTo>
                  <a:pt x="80" y="213"/>
                  <a:pt x="38" y="171"/>
                  <a:pt x="38" y="12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2" name="Freeform 98"/>
          <p:cNvSpPr>
            <a:spLocks noEditPoints="1"/>
          </p:cNvSpPr>
          <p:nvPr/>
        </p:nvSpPr>
        <p:spPr bwMode="auto">
          <a:xfrm>
            <a:off x="3576652" y="4751658"/>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356 w 384"/>
              <a:gd name="T11" fmla="*/ 192 h 384"/>
              <a:gd name="T12" fmla="*/ 322 w 384"/>
              <a:gd name="T13" fmla="*/ 292 h 384"/>
              <a:gd name="T14" fmla="*/ 315 w 384"/>
              <a:gd name="T15" fmla="*/ 261 h 384"/>
              <a:gd name="T16" fmla="*/ 321 w 384"/>
              <a:gd name="T17" fmla="*/ 205 h 384"/>
              <a:gd name="T18" fmla="*/ 297 w 384"/>
              <a:gd name="T19" fmla="*/ 165 h 384"/>
              <a:gd name="T20" fmla="*/ 259 w 384"/>
              <a:gd name="T21" fmla="*/ 139 h 384"/>
              <a:gd name="T22" fmla="*/ 277 w 384"/>
              <a:gd name="T23" fmla="*/ 67 h 384"/>
              <a:gd name="T24" fmla="*/ 237 w 384"/>
              <a:gd name="T25" fmla="*/ 49 h 384"/>
              <a:gd name="T26" fmla="*/ 244 w 384"/>
              <a:gd name="T27" fmla="*/ 37 h 384"/>
              <a:gd name="T28" fmla="*/ 356 w 384"/>
              <a:gd name="T29" fmla="*/ 192 h 384"/>
              <a:gd name="T30" fmla="*/ 169 w 384"/>
              <a:gd name="T31" fmla="*/ 30 h 384"/>
              <a:gd name="T32" fmla="*/ 149 w 384"/>
              <a:gd name="T33" fmla="*/ 46 h 384"/>
              <a:gd name="T34" fmla="*/ 122 w 384"/>
              <a:gd name="T35" fmla="*/ 69 h 384"/>
              <a:gd name="T36" fmla="*/ 90 w 384"/>
              <a:gd name="T37" fmla="*/ 106 h 384"/>
              <a:gd name="T38" fmla="*/ 109 w 384"/>
              <a:gd name="T39" fmla="*/ 123 h 384"/>
              <a:gd name="T40" fmla="*/ 140 w 384"/>
              <a:gd name="T41" fmla="*/ 125 h 384"/>
              <a:gd name="T42" fmla="*/ 196 w 384"/>
              <a:gd name="T43" fmla="*/ 189 h 384"/>
              <a:gd name="T44" fmla="*/ 151 w 384"/>
              <a:gd name="T45" fmla="*/ 235 h 384"/>
              <a:gd name="T46" fmla="*/ 145 w 384"/>
              <a:gd name="T47" fmla="*/ 265 h 384"/>
              <a:gd name="T48" fmla="*/ 142 w 384"/>
              <a:gd name="T49" fmla="*/ 312 h 384"/>
              <a:gd name="T50" fmla="*/ 108 w 384"/>
              <a:gd name="T51" fmla="*/ 273 h 384"/>
              <a:gd name="T52" fmla="*/ 101 w 384"/>
              <a:gd name="T53" fmla="*/ 229 h 384"/>
              <a:gd name="T54" fmla="*/ 71 w 384"/>
              <a:gd name="T55" fmla="*/ 187 h 384"/>
              <a:gd name="T56" fmla="*/ 84 w 384"/>
              <a:gd name="T57" fmla="*/ 145 h 384"/>
              <a:gd name="T58" fmla="*/ 39 w 384"/>
              <a:gd name="T59" fmla="*/ 133 h 384"/>
              <a:gd name="T60" fmla="*/ 169 w 384"/>
              <a:gd name="T61" fmla="*/ 30 h 384"/>
              <a:gd name="T62" fmla="*/ 140 w 384"/>
              <a:gd name="T63" fmla="*/ 347 h 384"/>
              <a:gd name="T64" fmla="*/ 160 w 384"/>
              <a:gd name="T65" fmla="*/ 335 h 384"/>
              <a:gd name="T66" fmla="*/ 190 w 384"/>
              <a:gd name="T67" fmla="*/ 329 h 384"/>
              <a:gd name="T68" fmla="*/ 235 w 384"/>
              <a:gd name="T69" fmla="*/ 315 h 384"/>
              <a:gd name="T70" fmla="*/ 282 w 384"/>
              <a:gd name="T71" fmla="*/ 328 h 384"/>
              <a:gd name="T72" fmla="*/ 192 w 384"/>
              <a:gd name="T73" fmla="*/ 356 h 384"/>
              <a:gd name="T74" fmla="*/ 140 w 384"/>
              <a:gd name="T75" fmla="*/ 34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356" y="192"/>
                </a:moveTo>
                <a:cubicBezTo>
                  <a:pt x="356" y="229"/>
                  <a:pt x="343" y="264"/>
                  <a:pt x="322" y="292"/>
                </a:cubicBezTo>
                <a:cubicBezTo>
                  <a:pt x="316" y="287"/>
                  <a:pt x="309" y="274"/>
                  <a:pt x="315" y="261"/>
                </a:cubicBezTo>
                <a:cubicBezTo>
                  <a:pt x="321" y="248"/>
                  <a:pt x="323" y="217"/>
                  <a:pt x="321" y="205"/>
                </a:cubicBezTo>
                <a:cubicBezTo>
                  <a:pt x="320" y="194"/>
                  <a:pt x="314" y="165"/>
                  <a:pt x="297" y="165"/>
                </a:cubicBezTo>
                <a:cubicBezTo>
                  <a:pt x="280" y="164"/>
                  <a:pt x="269" y="159"/>
                  <a:pt x="259" y="139"/>
                </a:cubicBezTo>
                <a:cubicBezTo>
                  <a:pt x="238" y="98"/>
                  <a:pt x="298" y="90"/>
                  <a:pt x="277" y="67"/>
                </a:cubicBezTo>
                <a:cubicBezTo>
                  <a:pt x="271" y="60"/>
                  <a:pt x="241" y="93"/>
                  <a:pt x="237" y="49"/>
                </a:cubicBezTo>
                <a:cubicBezTo>
                  <a:pt x="237" y="46"/>
                  <a:pt x="240" y="42"/>
                  <a:pt x="244" y="37"/>
                </a:cubicBezTo>
                <a:cubicBezTo>
                  <a:pt x="309" y="58"/>
                  <a:pt x="356" y="120"/>
                  <a:pt x="356" y="192"/>
                </a:cubicBezTo>
                <a:close/>
                <a:moveTo>
                  <a:pt x="169" y="30"/>
                </a:moveTo>
                <a:cubicBezTo>
                  <a:pt x="165" y="37"/>
                  <a:pt x="155" y="40"/>
                  <a:pt x="149" y="46"/>
                </a:cubicBezTo>
                <a:cubicBezTo>
                  <a:pt x="135" y="59"/>
                  <a:pt x="129" y="57"/>
                  <a:pt x="122" y="69"/>
                </a:cubicBezTo>
                <a:cubicBezTo>
                  <a:pt x="114" y="81"/>
                  <a:pt x="90" y="98"/>
                  <a:pt x="90" y="106"/>
                </a:cubicBezTo>
                <a:cubicBezTo>
                  <a:pt x="90" y="115"/>
                  <a:pt x="103" y="125"/>
                  <a:pt x="109" y="123"/>
                </a:cubicBezTo>
                <a:cubicBezTo>
                  <a:pt x="115" y="121"/>
                  <a:pt x="131" y="121"/>
                  <a:pt x="140" y="125"/>
                </a:cubicBezTo>
                <a:cubicBezTo>
                  <a:pt x="149" y="128"/>
                  <a:pt x="218" y="131"/>
                  <a:pt x="196" y="189"/>
                </a:cubicBezTo>
                <a:cubicBezTo>
                  <a:pt x="189" y="208"/>
                  <a:pt x="159" y="205"/>
                  <a:pt x="151" y="235"/>
                </a:cubicBezTo>
                <a:cubicBezTo>
                  <a:pt x="149" y="240"/>
                  <a:pt x="145" y="259"/>
                  <a:pt x="145" y="265"/>
                </a:cubicBezTo>
                <a:cubicBezTo>
                  <a:pt x="144" y="275"/>
                  <a:pt x="152" y="312"/>
                  <a:pt x="142" y="312"/>
                </a:cubicBezTo>
                <a:cubicBezTo>
                  <a:pt x="133" y="312"/>
                  <a:pt x="108" y="279"/>
                  <a:pt x="108" y="273"/>
                </a:cubicBezTo>
                <a:cubicBezTo>
                  <a:pt x="108" y="267"/>
                  <a:pt x="101" y="246"/>
                  <a:pt x="101" y="229"/>
                </a:cubicBezTo>
                <a:cubicBezTo>
                  <a:pt x="101" y="211"/>
                  <a:pt x="71" y="211"/>
                  <a:pt x="71" y="187"/>
                </a:cubicBezTo>
                <a:cubicBezTo>
                  <a:pt x="71" y="166"/>
                  <a:pt x="87" y="155"/>
                  <a:pt x="84" y="145"/>
                </a:cubicBezTo>
                <a:cubicBezTo>
                  <a:pt x="80" y="135"/>
                  <a:pt x="51" y="134"/>
                  <a:pt x="39" y="133"/>
                </a:cubicBezTo>
                <a:cubicBezTo>
                  <a:pt x="60" y="79"/>
                  <a:pt x="110" y="38"/>
                  <a:pt x="169" y="30"/>
                </a:cubicBezTo>
                <a:close/>
                <a:moveTo>
                  <a:pt x="140" y="347"/>
                </a:moveTo>
                <a:cubicBezTo>
                  <a:pt x="150" y="342"/>
                  <a:pt x="151" y="335"/>
                  <a:pt x="160" y="335"/>
                </a:cubicBezTo>
                <a:cubicBezTo>
                  <a:pt x="170" y="335"/>
                  <a:pt x="179" y="331"/>
                  <a:pt x="190" y="329"/>
                </a:cubicBezTo>
                <a:cubicBezTo>
                  <a:pt x="200" y="326"/>
                  <a:pt x="218" y="316"/>
                  <a:pt x="235" y="315"/>
                </a:cubicBezTo>
                <a:cubicBezTo>
                  <a:pt x="248" y="313"/>
                  <a:pt x="275" y="315"/>
                  <a:pt x="282" y="328"/>
                </a:cubicBezTo>
                <a:cubicBezTo>
                  <a:pt x="256" y="346"/>
                  <a:pt x="225" y="356"/>
                  <a:pt x="192" y="356"/>
                </a:cubicBezTo>
                <a:cubicBezTo>
                  <a:pt x="174" y="356"/>
                  <a:pt x="156" y="353"/>
                  <a:pt x="140" y="34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3" name="Freeform 99"/>
          <p:cNvSpPr>
            <a:spLocks noEditPoints="1"/>
          </p:cNvSpPr>
          <p:nvPr/>
        </p:nvSpPr>
        <p:spPr bwMode="auto">
          <a:xfrm>
            <a:off x="3988602" y="4797474"/>
            <a:ext cx="253077" cy="150538"/>
          </a:xfrm>
          <a:custGeom>
            <a:avLst/>
            <a:gdLst>
              <a:gd name="T0" fmla="*/ 28 w 400"/>
              <a:gd name="T1" fmla="*/ 0 h 240"/>
              <a:gd name="T2" fmla="*/ 0 w 400"/>
              <a:gd name="T3" fmla="*/ 212 h 240"/>
              <a:gd name="T4" fmla="*/ 372 w 400"/>
              <a:gd name="T5" fmla="*/ 240 h 240"/>
              <a:gd name="T6" fmla="*/ 400 w 400"/>
              <a:gd name="T7" fmla="*/ 28 h 240"/>
              <a:gd name="T8" fmla="*/ 220 w 400"/>
              <a:gd name="T9" fmla="*/ 40 h 240"/>
              <a:gd name="T10" fmla="*/ 260 w 400"/>
              <a:gd name="T11" fmla="*/ 80 h 240"/>
              <a:gd name="T12" fmla="*/ 220 w 400"/>
              <a:gd name="T13" fmla="*/ 40 h 240"/>
              <a:gd name="T14" fmla="*/ 280 w 400"/>
              <a:gd name="T15" fmla="*/ 140 h 240"/>
              <a:gd name="T16" fmla="*/ 240 w 400"/>
              <a:gd name="T17" fmla="*/ 100 h 240"/>
              <a:gd name="T18" fmla="*/ 160 w 400"/>
              <a:gd name="T19" fmla="*/ 40 h 240"/>
              <a:gd name="T20" fmla="*/ 200 w 400"/>
              <a:gd name="T21" fmla="*/ 80 h 240"/>
              <a:gd name="T22" fmla="*/ 160 w 400"/>
              <a:gd name="T23" fmla="*/ 40 h 240"/>
              <a:gd name="T24" fmla="*/ 220 w 400"/>
              <a:gd name="T25" fmla="*/ 140 h 240"/>
              <a:gd name="T26" fmla="*/ 180 w 400"/>
              <a:gd name="T27" fmla="*/ 100 h 240"/>
              <a:gd name="T28" fmla="*/ 100 w 400"/>
              <a:gd name="T29" fmla="*/ 40 h 240"/>
              <a:gd name="T30" fmla="*/ 140 w 400"/>
              <a:gd name="T31" fmla="*/ 80 h 240"/>
              <a:gd name="T32" fmla="*/ 100 w 400"/>
              <a:gd name="T33" fmla="*/ 40 h 240"/>
              <a:gd name="T34" fmla="*/ 160 w 400"/>
              <a:gd name="T35" fmla="*/ 140 h 240"/>
              <a:gd name="T36" fmla="*/ 120 w 400"/>
              <a:gd name="T37" fmla="*/ 100 h 240"/>
              <a:gd name="T38" fmla="*/ 40 w 400"/>
              <a:gd name="T39" fmla="*/ 40 h 240"/>
              <a:gd name="T40" fmla="*/ 80 w 400"/>
              <a:gd name="T41" fmla="*/ 80 h 240"/>
              <a:gd name="T42" fmla="*/ 40 w 400"/>
              <a:gd name="T43" fmla="*/ 40 h 240"/>
              <a:gd name="T44" fmla="*/ 100 w 400"/>
              <a:gd name="T45" fmla="*/ 140 h 240"/>
              <a:gd name="T46" fmla="*/ 60 w 400"/>
              <a:gd name="T47" fmla="*/ 100 h 240"/>
              <a:gd name="T48" fmla="*/ 80 w 400"/>
              <a:gd name="T49" fmla="*/ 200 h 240"/>
              <a:gd name="T50" fmla="*/ 40 w 400"/>
              <a:gd name="T51" fmla="*/ 160 h 240"/>
              <a:gd name="T52" fmla="*/ 80 w 400"/>
              <a:gd name="T53" fmla="*/ 200 h 240"/>
              <a:gd name="T54" fmla="*/ 100 w 400"/>
              <a:gd name="T55" fmla="*/ 200 h 240"/>
              <a:gd name="T56" fmla="*/ 300 w 400"/>
              <a:gd name="T57" fmla="*/ 160 h 240"/>
              <a:gd name="T58" fmla="*/ 360 w 400"/>
              <a:gd name="T59" fmla="*/ 200 h 240"/>
              <a:gd name="T60" fmla="*/ 320 w 400"/>
              <a:gd name="T61" fmla="*/ 160 h 240"/>
              <a:gd name="T62" fmla="*/ 360 w 400"/>
              <a:gd name="T63" fmla="*/ 200 h 240"/>
              <a:gd name="T64" fmla="*/ 300 w 400"/>
              <a:gd name="T65" fmla="*/ 100 h 240"/>
              <a:gd name="T66" fmla="*/ 340 w 400"/>
              <a:gd name="T67" fmla="*/ 140 h 240"/>
              <a:gd name="T68" fmla="*/ 360 w 400"/>
              <a:gd name="T69" fmla="*/ 80 h 240"/>
              <a:gd name="T70" fmla="*/ 280 w 400"/>
              <a:gd name="T71" fmla="*/ 40 h 240"/>
              <a:gd name="T72" fmla="*/ 360 w 400"/>
              <a:gd name="T73" fmla="*/ 8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0" h="240">
                <a:moveTo>
                  <a:pt x="372" y="0"/>
                </a:moveTo>
                <a:cubicBezTo>
                  <a:pt x="28" y="0"/>
                  <a:pt x="28" y="0"/>
                  <a:pt x="28" y="0"/>
                </a:cubicBezTo>
                <a:cubicBezTo>
                  <a:pt x="12" y="0"/>
                  <a:pt x="0" y="12"/>
                  <a:pt x="0" y="28"/>
                </a:cubicBezTo>
                <a:cubicBezTo>
                  <a:pt x="0" y="212"/>
                  <a:pt x="0" y="212"/>
                  <a:pt x="0" y="212"/>
                </a:cubicBezTo>
                <a:cubicBezTo>
                  <a:pt x="0" y="227"/>
                  <a:pt x="12" y="240"/>
                  <a:pt x="28" y="240"/>
                </a:cubicBezTo>
                <a:cubicBezTo>
                  <a:pt x="372" y="240"/>
                  <a:pt x="372" y="240"/>
                  <a:pt x="372" y="240"/>
                </a:cubicBezTo>
                <a:cubicBezTo>
                  <a:pt x="387" y="240"/>
                  <a:pt x="400" y="227"/>
                  <a:pt x="400" y="212"/>
                </a:cubicBezTo>
                <a:cubicBezTo>
                  <a:pt x="400" y="28"/>
                  <a:pt x="400" y="28"/>
                  <a:pt x="400" y="28"/>
                </a:cubicBezTo>
                <a:cubicBezTo>
                  <a:pt x="400" y="12"/>
                  <a:pt x="387" y="0"/>
                  <a:pt x="372" y="0"/>
                </a:cubicBezTo>
                <a:close/>
                <a:moveTo>
                  <a:pt x="220" y="40"/>
                </a:moveTo>
                <a:cubicBezTo>
                  <a:pt x="260" y="40"/>
                  <a:pt x="260" y="40"/>
                  <a:pt x="260" y="40"/>
                </a:cubicBezTo>
                <a:cubicBezTo>
                  <a:pt x="260" y="80"/>
                  <a:pt x="260" y="80"/>
                  <a:pt x="260" y="80"/>
                </a:cubicBezTo>
                <a:cubicBezTo>
                  <a:pt x="220" y="80"/>
                  <a:pt x="220" y="80"/>
                  <a:pt x="220" y="80"/>
                </a:cubicBezTo>
                <a:lnTo>
                  <a:pt x="220" y="40"/>
                </a:lnTo>
                <a:close/>
                <a:moveTo>
                  <a:pt x="280" y="100"/>
                </a:moveTo>
                <a:cubicBezTo>
                  <a:pt x="280" y="140"/>
                  <a:pt x="280" y="140"/>
                  <a:pt x="280" y="140"/>
                </a:cubicBezTo>
                <a:cubicBezTo>
                  <a:pt x="240" y="140"/>
                  <a:pt x="240" y="140"/>
                  <a:pt x="240" y="140"/>
                </a:cubicBezTo>
                <a:cubicBezTo>
                  <a:pt x="240" y="100"/>
                  <a:pt x="240" y="100"/>
                  <a:pt x="240" y="100"/>
                </a:cubicBezTo>
                <a:lnTo>
                  <a:pt x="280" y="100"/>
                </a:lnTo>
                <a:close/>
                <a:moveTo>
                  <a:pt x="160" y="40"/>
                </a:moveTo>
                <a:cubicBezTo>
                  <a:pt x="200" y="40"/>
                  <a:pt x="200" y="40"/>
                  <a:pt x="200" y="40"/>
                </a:cubicBezTo>
                <a:cubicBezTo>
                  <a:pt x="200" y="80"/>
                  <a:pt x="200" y="80"/>
                  <a:pt x="200" y="80"/>
                </a:cubicBezTo>
                <a:cubicBezTo>
                  <a:pt x="160" y="80"/>
                  <a:pt x="160" y="80"/>
                  <a:pt x="160" y="80"/>
                </a:cubicBezTo>
                <a:lnTo>
                  <a:pt x="160" y="40"/>
                </a:lnTo>
                <a:close/>
                <a:moveTo>
                  <a:pt x="220" y="100"/>
                </a:moveTo>
                <a:cubicBezTo>
                  <a:pt x="220" y="140"/>
                  <a:pt x="220" y="140"/>
                  <a:pt x="220" y="140"/>
                </a:cubicBezTo>
                <a:cubicBezTo>
                  <a:pt x="180" y="140"/>
                  <a:pt x="180" y="140"/>
                  <a:pt x="180" y="140"/>
                </a:cubicBezTo>
                <a:cubicBezTo>
                  <a:pt x="180" y="100"/>
                  <a:pt x="180" y="100"/>
                  <a:pt x="180" y="100"/>
                </a:cubicBezTo>
                <a:lnTo>
                  <a:pt x="220" y="100"/>
                </a:lnTo>
                <a:close/>
                <a:moveTo>
                  <a:pt x="100" y="40"/>
                </a:moveTo>
                <a:cubicBezTo>
                  <a:pt x="140" y="40"/>
                  <a:pt x="140" y="40"/>
                  <a:pt x="140" y="40"/>
                </a:cubicBezTo>
                <a:cubicBezTo>
                  <a:pt x="140" y="80"/>
                  <a:pt x="140" y="80"/>
                  <a:pt x="140" y="80"/>
                </a:cubicBezTo>
                <a:cubicBezTo>
                  <a:pt x="100" y="80"/>
                  <a:pt x="100" y="80"/>
                  <a:pt x="100" y="80"/>
                </a:cubicBezTo>
                <a:lnTo>
                  <a:pt x="100" y="40"/>
                </a:lnTo>
                <a:close/>
                <a:moveTo>
                  <a:pt x="160" y="100"/>
                </a:moveTo>
                <a:cubicBezTo>
                  <a:pt x="160" y="140"/>
                  <a:pt x="160" y="140"/>
                  <a:pt x="160" y="140"/>
                </a:cubicBezTo>
                <a:cubicBezTo>
                  <a:pt x="120" y="140"/>
                  <a:pt x="120" y="140"/>
                  <a:pt x="120" y="140"/>
                </a:cubicBezTo>
                <a:cubicBezTo>
                  <a:pt x="120" y="100"/>
                  <a:pt x="120" y="100"/>
                  <a:pt x="120" y="100"/>
                </a:cubicBezTo>
                <a:lnTo>
                  <a:pt x="160" y="100"/>
                </a:lnTo>
                <a:close/>
                <a:moveTo>
                  <a:pt x="40" y="40"/>
                </a:moveTo>
                <a:cubicBezTo>
                  <a:pt x="80" y="40"/>
                  <a:pt x="80" y="40"/>
                  <a:pt x="80" y="40"/>
                </a:cubicBezTo>
                <a:cubicBezTo>
                  <a:pt x="80" y="80"/>
                  <a:pt x="80" y="80"/>
                  <a:pt x="80" y="80"/>
                </a:cubicBezTo>
                <a:cubicBezTo>
                  <a:pt x="40" y="80"/>
                  <a:pt x="40" y="80"/>
                  <a:pt x="40" y="80"/>
                </a:cubicBezTo>
                <a:lnTo>
                  <a:pt x="40" y="40"/>
                </a:lnTo>
                <a:close/>
                <a:moveTo>
                  <a:pt x="100" y="100"/>
                </a:moveTo>
                <a:cubicBezTo>
                  <a:pt x="100" y="140"/>
                  <a:pt x="100" y="140"/>
                  <a:pt x="100" y="140"/>
                </a:cubicBezTo>
                <a:cubicBezTo>
                  <a:pt x="60" y="140"/>
                  <a:pt x="60" y="140"/>
                  <a:pt x="60" y="140"/>
                </a:cubicBezTo>
                <a:cubicBezTo>
                  <a:pt x="60" y="100"/>
                  <a:pt x="60" y="100"/>
                  <a:pt x="60" y="100"/>
                </a:cubicBezTo>
                <a:lnTo>
                  <a:pt x="100" y="100"/>
                </a:lnTo>
                <a:close/>
                <a:moveTo>
                  <a:pt x="80" y="200"/>
                </a:moveTo>
                <a:cubicBezTo>
                  <a:pt x="40" y="200"/>
                  <a:pt x="40" y="200"/>
                  <a:pt x="40" y="200"/>
                </a:cubicBezTo>
                <a:cubicBezTo>
                  <a:pt x="40" y="160"/>
                  <a:pt x="40" y="160"/>
                  <a:pt x="40" y="160"/>
                </a:cubicBezTo>
                <a:cubicBezTo>
                  <a:pt x="80" y="160"/>
                  <a:pt x="80" y="160"/>
                  <a:pt x="80" y="160"/>
                </a:cubicBezTo>
                <a:lnTo>
                  <a:pt x="80" y="200"/>
                </a:lnTo>
                <a:close/>
                <a:moveTo>
                  <a:pt x="300" y="200"/>
                </a:moveTo>
                <a:cubicBezTo>
                  <a:pt x="100" y="200"/>
                  <a:pt x="100" y="200"/>
                  <a:pt x="100" y="200"/>
                </a:cubicBezTo>
                <a:cubicBezTo>
                  <a:pt x="100" y="160"/>
                  <a:pt x="100" y="160"/>
                  <a:pt x="100" y="160"/>
                </a:cubicBezTo>
                <a:cubicBezTo>
                  <a:pt x="300" y="160"/>
                  <a:pt x="300" y="160"/>
                  <a:pt x="300" y="160"/>
                </a:cubicBezTo>
                <a:lnTo>
                  <a:pt x="300" y="200"/>
                </a:lnTo>
                <a:close/>
                <a:moveTo>
                  <a:pt x="360" y="200"/>
                </a:moveTo>
                <a:cubicBezTo>
                  <a:pt x="320" y="200"/>
                  <a:pt x="320" y="200"/>
                  <a:pt x="320" y="200"/>
                </a:cubicBezTo>
                <a:cubicBezTo>
                  <a:pt x="320" y="160"/>
                  <a:pt x="320" y="160"/>
                  <a:pt x="320" y="160"/>
                </a:cubicBezTo>
                <a:cubicBezTo>
                  <a:pt x="360" y="160"/>
                  <a:pt x="360" y="160"/>
                  <a:pt x="360" y="160"/>
                </a:cubicBezTo>
                <a:lnTo>
                  <a:pt x="360" y="200"/>
                </a:lnTo>
                <a:close/>
                <a:moveTo>
                  <a:pt x="300" y="140"/>
                </a:moveTo>
                <a:cubicBezTo>
                  <a:pt x="300" y="100"/>
                  <a:pt x="300" y="100"/>
                  <a:pt x="300" y="100"/>
                </a:cubicBezTo>
                <a:cubicBezTo>
                  <a:pt x="340" y="100"/>
                  <a:pt x="340" y="100"/>
                  <a:pt x="340" y="100"/>
                </a:cubicBezTo>
                <a:cubicBezTo>
                  <a:pt x="340" y="140"/>
                  <a:pt x="340" y="140"/>
                  <a:pt x="340" y="140"/>
                </a:cubicBezTo>
                <a:lnTo>
                  <a:pt x="300" y="140"/>
                </a:lnTo>
                <a:close/>
                <a:moveTo>
                  <a:pt x="360" y="80"/>
                </a:moveTo>
                <a:cubicBezTo>
                  <a:pt x="280" y="80"/>
                  <a:pt x="280" y="80"/>
                  <a:pt x="280" y="80"/>
                </a:cubicBezTo>
                <a:cubicBezTo>
                  <a:pt x="280" y="40"/>
                  <a:pt x="280" y="40"/>
                  <a:pt x="280" y="40"/>
                </a:cubicBezTo>
                <a:cubicBezTo>
                  <a:pt x="360" y="40"/>
                  <a:pt x="360" y="40"/>
                  <a:pt x="360" y="40"/>
                </a:cubicBezTo>
                <a:lnTo>
                  <a:pt x="360" y="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4" name="Freeform 103"/>
          <p:cNvSpPr>
            <a:spLocks noEditPoints="1"/>
          </p:cNvSpPr>
          <p:nvPr/>
        </p:nvSpPr>
        <p:spPr bwMode="auto">
          <a:xfrm>
            <a:off x="1062247" y="4328796"/>
            <a:ext cx="253077" cy="253077"/>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5" name="Freeform 105"/>
          <p:cNvSpPr>
            <a:spLocks noEditPoints="1"/>
          </p:cNvSpPr>
          <p:nvPr/>
        </p:nvSpPr>
        <p:spPr bwMode="auto">
          <a:xfrm>
            <a:off x="3581204" y="3108968"/>
            <a:ext cx="231259" cy="181081"/>
          </a:xfrm>
          <a:custGeom>
            <a:avLst/>
            <a:gdLst>
              <a:gd name="T0" fmla="*/ 326 w 363"/>
              <a:gd name="T1" fmla="*/ 31 h 288"/>
              <a:gd name="T2" fmla="*/ 204 w 363"/>
              <a:gd name="T3" fmla="*/ 31 h 288"/>
              <a:gd name="T4" fmla="*/ 182 w 363"/>
              <a:gd name="T5" fmla="*/ 52 h 288"/>
              <a:gd name="T6" fmla="*/ 159 w 363"/>
              <a:gd name="T7" fmla="*/ 31 h 288"/>
              <a:gd name="T8" fmla="*/ 38 w 363"/>
              <a:gd name="T9" fmla="*/ 31 h 288"/>
              <a:gd name="T10" fmla="*/ 38 w 363"/>
              <a:gd name="T11" fmla="*/ 156 h 288"/>
              <a:gd name="T12" fmla="*/ 182 w 363"/>
              <a:gd name="T13" fmla="*/ 288 h 288"/>
              <a:gd name="T14" fmla="*/ 326 w 363"/>
              <a:gd name="T15" fmla="*/ 156 h 288"/>
              <a:gd name="T16" fmla="*/ 326 w 363"/>
              <a:gd name="T17" fmla="*/ 31 h 288"/>
              <a:gd name="T18" fmla="*/ 304 w 363"/>
              <a:gd name="T19" fmla="*/ 135 h 288"/>
              <a:gd name="T20" fmla="*/ 182 w 363"/>
              <a:gd name="T21" fmla="*/ 250 h 288"/>
              <a:gd name="T22" fmla="*/ 59 w 363"/>
              <a:gd name="T23" fmla="*/ 135 h 288"/>
              <a:gd name="T24" fmla="*/ 42 w 363"/>
              <a:gd name="T25" fmla="*/ 93 h 288"/>
              <a:gd name="T26" fmla="*/ 57 w 363"/>
              <a:gd name="T27" fmla="*/ 53 h 288"/>
              <a:gd name="T28" fmla="*/ 99 w 363"/>
              <a:gd name="T29" fmla="*/ 38 h 288"/>
              <a:gd name="T30" fmla="*/ 140 w 363"/>
              <a:gd name="T31" fmla="*/ 57 h 288"/>
              <a:gd name="T32" fmla="*/ 182 w 363"/>
              <a:gd name="T33" fmla="*/ 94 h 288"/>
              <a:gd name="T34" fmla="*/ 224 w 363"/>
              <a:gd name="T35" fmla="*/ 57 h 288"/>
              <a:gd name="T36" fmla="*/ 265 w 363"/>
              <a:gd name="T37" fmla="*/ 38 h 288"/>
              <a:gd name="T38" fmla="*/ 306 w 363"/>
              <a:gd name="T39" fmla="*/ 53 h 288"/>
              <a:gd name="T40" fmla="*/ 321 w 363"/>
              <a:gd name="T41" fmla="*/ 93 h 288"/>
              <a:gd name="T42" fmla="*/ 304 w 363"/>
              <a:gd name="T43" fmla="*/ 13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3" h="288">
                <a:moveTo>
                  <a:pt x="326" y="31"/>
                </a:moveTo>
                <a:cubicBezTo>
                  <a:pt x="292" y="0"/>
                  <a:pt x="238" y="0"/>
                  <a:pt x="204" y="31"/>
                </a:cubicBezTo>
                <a:cubicBezTo>
                  <a:pt x="182" y="52"/>
                  <a:pt x="182" y="52"/>
                  <a:pt x="182" y="52"/>
                </a:cubicBezTo>
                <a:cubicBezTo>
                  <a:pt x="159" y="31"/>
                  <a:pt x="159" y="31"/>
                  <a:pt x="159" y="31"/>
                </a:cubicBezTo>
                <a:cubicBezTo>
                  <a:pt x="126" y="0"/>
                  <a:pt x="71" y="0"/>
                  <a:pt x="38" y="31"/>
                </a:cubicBezTo>
                <a:cubicBezTo>
                  <a:pt x="0" y="65"/>
                  <a:pt x="0" y="121"/>
                  <a:pt x="38" y="156"/>
                </a:cubicBezTo>
                <a:cubicBezTo>
                  <a:pt x="182" y="288"/>
                  <a:pt x="182" y="288"/>
                  <a:pt x="182" y="288"/>
                </a:cubicBezTo>
                <a:cubicBezTo>
                  <a:pt x="326" y="156"/>
                  <a:pt x="326" y="156"/>
                  <a:pt x="326" y="156"/>
                </a:cubicBezTo>
                <a:cubicBezTo>
                  <a:pt x="363" y="121"/>
                  <a:pt x="363" y="65"/>
                  <a:pt x="326" y="31"/>
                </a:cubicBezTo>
                <a:close/>
                <a:moveTo>
                  <a:pt x="304" y="135"/>
                </a:moveTo>
                <a:cubicBezTo>
                  <a:pt x="182" y="250"/>
                  <a:pt x="182" y="250"/>
                  <a:pt x="182" y="250"/>
                </a:cubicBezTo>
                <a:cubicBezTo>
                  <a:pt x="59" y="135"/>
                  <a:pt x="59" y="135"/>
                  <a:pt x="59" y="135"/>
                </a:cubicBezTo>
                <a:cubicBezTo>
                  <a:pt x="47" y="124"/>
                  <a:pt x="42" y="109"/>
                  <a:pt x="42" y="93"/>
                </a:cubicBezTo>
                <a:cubicBezTo>
                  <a:pt x="42" y="78"/>
                  <a:pt x="45" y="65"/>
                  <a:pt x="57" y="53"/>
                </a:cubicBezTo>
                <a:cubicBezTo>
                  <a:pt x="68" y="43"/>
                  <a:pt x="83" y="38"/>
                  <a:pt x="99" y="38"/>
                </a:cubicBezTo>
                <a:cubicBezTo>
                  <a:pt x="114" y="38"/>
                  <a:pt x="129" y="47"/>
                  <a:pt x="140" y="57"/>
                </a:cubicBezTo>
                <a:cubicBezTo>
                  <a:pt x="182" y="94"/>
                  <a:pt x="182" y="94"/>
                  <a:pt x="182" y="94"/>
                </a:cubicBezTo>
                <a:cubicBezTo>
                  <a:pt x="224" y="57"/>
                  <a:pt x="224" y="57"/>
                  <a:pt x="224" y="57"/>
                </a:cubicBezTo>
                <a:cubicBezTo>
                  <a:pt x="235" y="47"/>
                  <a:pt x="249" y="38"/>
                  <a:pt x="265" y="38"/>
                </a:cubicBezTo>
                <a:cubicBezTo>
                  <a:pt x="281" y="38"/>
                  <a:pt x="295" y="43"/>
                  <a:pt x="306" y="53"/>
                </a:cubicBezTo>
                <a:cubicBezTo>
                  <a:pt x="319" y="65"/>
                  <a:pt x="321" y="78"/>
                  <a:pt x="321" y="93"/>
                </a:cubicBezTo>
                <a:cubicBezTo>
                  <a:pt x="321" y="109"/>
                  <a:pt x="317" y="124"/>
                  <a:pt x="304" y="13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6" name="Freeform 107"/>
          <p:cNvSpPr>
            <a:spLocks noEditPoints="1"/>
          </p:cNvSpPr>
          <p:nvPr/>
        </p:nvSpPr>
        <p:spPr bwMode="auto">
          <a:xfrm>
            <a:off x="1898864" y="5213600"/>
            <a:ext cx="253077" cy="154900"/>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7" name="Freeform 108"/>
          <p:cNvSpPr>
            <a:spLocks noEditPoints="1"/>
          </p:cNvSpPr>
          <p:nvPr/>
        </p:nvSpPr>
        <p:spPr bwMode="auto">
          <a:xfrm>
            <a:off x="2744398" y="4339706"/>
            <a:ext cx="233441" cy="231259"/>
          </a:xfrm>
          <a:custGeom>
            <a:avLst/>
            <a:gdLst>
              <a:gd name="T0" fmla="*/ 184 w 368"/>
              <a:gd name="T1" fmla="*/ 0 h 368"/>
              <a:gd name="T2" fmla="*/ 0 w 368"/>
              <a:gd name="T3" fmla="*/ 184 h 368"/>
              <a:gd name="T4" fmla="*/ 184 w 368"/>
              <a:gd name="T5" fmla="*/ 368 h 368"/>
              <a:gd name="T6" fmla="*/ 368 w 368"/>
              <a:gd name="T7" fmla="*/ 184 h 368"/>
              <a:gd name="T8" fmla="*/ 184 w 368"/>
              <a:gd name="T9" fmla="*/ 0 h 368"/>
              <a:gd name="T10" fmla="*/ 184 w 368"/>
              <a:gd name="T11" fmla="*/ 244 h 368"/>
              <a:gd name="T12" fmla="*/ 124 w 368"/>
              <a:gd name="T13" fmla="*/ 184 h 368"/>
              <a:gd name="T14" fmla="*/ 184 w 368"/>
              <a:gd name="T15" fmla="*/ 124 h 368"/>
              <a:gd name="T16" fmla="*/ 244 w 368"/>
              <a:gd name="T17" fmla="*/ 184 h 368"/>
              <a:gd name="T18" fmla="*/ 184 w 368"/>
              <a:gd name="T19" fmla="*/ 24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8" h="368">
                <a:moveTo>
                  <a:pt x="184" y="0"/>
                </a:moveTo>
                <a:cubicBezTo>
                  <a:pt x="82" y="0"/>
                  <a:pt x="0" y="82"/>
                  <a:pt x="0" y="184"/>
                </a:cubicBezTo>
                <a:cubicBezTo>
                  <a:pt x="0" y="286"/>
                  <a:pt x="82" y="368"/>
                  <a:pt x="184" y="368"/>
                </a:cubicBezTo>
                <a:cubicBezTo>
                  <a:pt x="285" y="368"/>
                  <a:pt x="368" y="286"/>
                  <a:pt x="368" y="184"/>
                </a:cubicBezTo>
                <a:cubicBezTo>
                  <a:pt x="368" y="82"/>
                  <a:pt x="285" y="0"/>
                  <a:pt x="184" y="0"/>
                </a:cubicBezTo>
                <a:close/>
                <a:moveTo>
                  <a:pt x="184" y="244"/>
                </a:moveTo>
                <a:cubicBezTo>
                  <a:pt x="151" y="244"/>
                  <a:pt x="124" y="217"/>
                  <a:pt x="124" y="184"/>
                </a:cubicBezTo>
                <a:cubicBezTo>
                  <a:pt x="124" y="151"/>
                  <a:pt x="151" y="124"/>
                  <a:pt x="184" y="124"/>
                </a:cubicBezTo>
                <a:cubicBezTo>
                  <a:pt x="217" y="124"/>
                  <a:pt x="244" y="151"/>
                  <a:pt x="244" y="184"/>
                </a:cubicBezTo>
                <a:cubicBezTo>
                  <a:pt x="244" y="217"/>
                  <a:pt x="217" y="244"/>
                  <a:pt x="184" y="24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8" name="Freeform 119"/>
          <p:cNvSpPr>
            <a:spLocks noEditPoints="1"/>
          </p:cNvSpPr>
          <p:nvPr/>
        </p:nvSpPr>
        <p:spPr bwMode="auto">
          <a:xfrm>
            <a:off x="1896873" y="2727181"/>
            <a:ext cx="255259" cy="113449"/>
          </a:xfrm>
          <a:custGeom>
            <a:avLst/>
            <a:gdLst>
              <a:gd name="T0" fmla="*/ 389 w 404"/>
              <a:gd name="T1" fmla="*/ 71 h 180"/>
              <a:gd name="T2" fmla="*/ 326 w 404"/>
              <a:gd name="T3" fmla="*/ 8 h 180"/>
              <a:gd name="T4" fmla="*/ 305 w 404"/>
              <a:gd name="T5" fmla="*/ 0 h 180"/>
              <a:gd name="T6" fmla="*/ 202 w 404"/>
              <a:gd name="T7" fmla="*/ 0 h 180"/>
              <a:gd name="T8" fmla="*/ 99 w 404"/>
              <a:gd name="T9" fmla="*/ 0 h 180"/>
              <a:gd name="T10" fmla="*/ 78 w 404"/>
              <a:gd name="T11" fmla="*/ 8 h 180"/>
              <a:gd name="T12" fmla="*/ 15 w 404"/>
              <a:gd name="T13" fmla="*/ 71 h 180"/>
              <a:gd name="T14" fmla="*/ 2 w 404"/>
              <a:gd name="T15" fmla="*/ 100 h 180"/>
              <a:gd name="T16" fmla="*/ 14 w 404"/>
              <a:gd name="T17" fmla="*/ 161 h 180"/>
              <a:gd name="T18" fmla="*/ 39 w 404"/>
              <a:gd name="T19" fmla="*/ 180 h 180"/>
              <a:gd name="T20" fmla="*/ 365 w 404"/>
              <a:gd name="T21" fmla="*/ 180 h 180"/>
              <a:gd name="T22" fmla="*/ 390 w 404"/>
              <a:gd name="T23" fmla="*/ 161 h 180"/>
              <a:gd name="T24" fmla="*/ 401 w 404"/>
              <a:gd name="T25" fmla="*/ 100 h 180"/>
              <a:gd name="T26" fmla="*/ 389 w 404"/>
              <a:gd name="T27" fmla="*/ 71 h 180"/>
              <a:gd name="T28" fmla="*/ 283 w 404"/>
              <a:gd name="T29" fmla="*/ 84 h 180"/>
              <a:gd name="T30" fmla="*/ 278 w 404"/>
              <a:gd name="T31" fmla="*/ 87 h 180"/>
              <a:gd name="T32" fmla="*/ 262 w 404"/>
              <a:gd name="T33" fmla="*/ 127 h 180"/>
              <a:gd name="T34" fmla="*/ 142 w 404"/>
              <a:gd name="T35" fmla="*/ 127 h 180"/>
              <a:gd name="T36" fmla="*/ 126 w 404"/>
              <a:gd name="T37" fmla="*/ 87 h 180"/>
              <a:gd name="T38" fmla="*/ 121 w 404"/>
              <a:gd name="T39" fmla="*/ 84 h 180"/>
              <a:gd name="T40" fmla="*/ 50 w 404"/>
              <a:gd name="T41" fmla="*/ 84 h 180"/>
              <a:gd name="T42" fmla="*/ 91 w 404"/>
              <a:gd name="T43" fmla="*/ 38 h 180"/>
              <a:gd name="T44" fmla="*/ 313 w 404"/>
              <a:gd name="T45" fmla="*/ 38 h 180"/>
              <a:gd name="T46" fmla="*/ 354 w 404"/>
              <a:gd name="T47" fmla="*/ 84 h 180"/>
              <a:gd name="T48" fmla="*/ 283 w 404"/>
              <a:gd name="T49" fmla="*/ 8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4" h="180">
                <a:moveTo>
                  <a:pt x="389" y="71"/>
                </a:moveTo>
                <a:cubicBezTo>
                  <a:pt x="381" y="62"/>
                  <a:pt x="343" y="25"/>
                  <a:pt x="326" y="8"/>
                </a:cubicBezTo>
                <a:cubicBezTo>
                  <a:pt x="320" y="3"/>
                  <a:pt x="313" y="0"/>
                  <a:pt x="305" y="0"/>
                </a:cubicBezTo>
                <a:cubicBezTo>
                  <a:pt x="297" y="0"/>
                  <a:pt x="202" y="0"/>
                  <a:pt x="202" y="0"/>
                </a:cubicBezTo>
                <a:cubicBezTo>
                  <a:pt x="202" y="0"/>
                  <a:pt x="107" y="0"/>
                  <a:pt x="99" y="0"/>
                </a:cubicBezTo>
                <a:cubicBezTo>
                  <a:pt x="91" y="0"/>
                  <a:pt x="83" y="3"/>
                  <a:pt x="78" y="8"/>
                </a:cubicBezTo>
                <a:cubicBezTo>
                  <a:pt x="61" y="25"/>
                  <a:pt x="23" y="62"/>
                  <a:pt x="15" y="71"/>
                </a:cubicBezTo>
                <a:cubicBezTo>
                  <a:pt x="5" y="81"/>
                  <a:pt x="0" y="89"/>
                  <a:pt x="2" y="100"/>
                </a:cubicBezTo>
                <a:cubicBezTo>
                  <a:pt x="14" y="161"/>
                  <a:pt x="14" y="161"/>
                  <a:pt x="14" y="161"/>
                </a:cubicBezTo>
                <a:cubicBezTo>
                  <a:pt x="16" y="171"/>
                  <a:pt x="27" y="180"/>
                  <a:pt x="39" y="180"/>
                </a:cubicBezTo>
                <a:cubicBezTo>
                  <a:pt x="365" y="180"/>
                  <a:pt x="365" y="180"/>
                  <a:pt x="365" y="180"/>
                </a:cubicBezTo>
                <a:cubicBezTo>
                  <a:pt x="376" y="180"/>
                  <a:pt x="387" y="171"/>
                  <a:pt x="390" y="161"/>
                </a:cubicBezTo>
                <a:cubicBezTo>
                  <a:pt x="401" y="100"/>
                  <a:pt x="401" y="100"/>
                  <a:pt x="401" y="100"/>
                </a:cubicBezTo>
                <a:cubicBezTo>
                  <a:pt x="404" y="89"/>
                  <a:pt x="398" y="81"/>
                  <a:pt x="389" y="71"/>
                </a:cubicBezTo>
                <a:close/>
                <a:moveTo>
                  <a:pt x="283" y="84"/>
                </a:moveTo>
                <a:cubicBezTo>
                  <a:pt x="281" y="84"/>
                  <a:pt x="279" y="85"/>
                  <a:pt x="278" y="87"/>
                </a:cubicBezTo>
                <a:cubicBezTo>
                  <a:pt x="262" y="127"/>
                  <a:pt x="262" y="127"/>
                  <a:pt x="262" y="127"/>
                </a:cubicBezTo>
                <a:cubicBezTo>
                  <a:pt x="142" y="127"/>
                  <a:pt x="142" y="127"/>
                  <a:pt x="142" y="127"/>
                </a:cubicBezTo>
                <a:cubicBezTo>
                  <a:pt x="126" y="87"/>
                  <a:pt x="126" y="87"/>
                  <a:pt x="126" y="87"/>
                </a:cubicBezTo>
                <a:cubicBezTo>
                  <a:pt x="125" y="85"/>
                  <a:pt x="123" y="84"/>
                  <a:pt x="121" y="84"/>
                </a:cubicBezTo>
                <a:cubicBezTo>
                  <a:pt x="50" y="84"/>
                  <a:pt x="50" y="84"/>
                  <a:pt x="50" y="84"/>
                </a:cubicBezTo>
                <a:cubicBezTo>
                  <a:pt x="91" y="38"/>
                  <a:pt x="91" y="38"/>
                  <a:pt x="91" y="38"/>
                </a:cubicBezTo>
                <a:cubicBezTo>
                  <a:pt x="313" y="38"/>
                  <a:pt x="313" y="38"/>
                  <a:pt x="313" y="38"/>
                </a:cubicBezTo>
                <a:cubicBezTo>
                  <a:pt x="354" y="84"/>
                  <a:pt x="354" y="84"/>
                  <a:pt x="354" y="84"/>
                </a:cubicBezTo>
                <a:lnTo>
                  <a:pt x="283" y="8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9" name="Freeform 131"/>
          <p:cNvSpPr>
            <a:spLocks noEditPoints="1"/>
          </p:cNvSpPr>
          <p:nvPr/>
        </p:nvSpPr>
        <p:spPr bwMode="auto">
          <a:xfrm>
            <a:off x="2317173" y="5178883"/>
            <a:ext cx="253077" cy="222534"/>
          </a:xfrm>
          <a:custGeom>
            <a:avLst/>
            <a:gdLst>
              <a:gd name="T0" fmla="*/ 360 w 400"/>
              <a:gd name="T1" fmla="*/ 0 h 352"/>
              <a:gd name="T2" fmla="*/ 40 w 400"/>
              <a:gd name="T3" fmla="*/ 0 h 352"/>
              <a:gd name="T4" fmla="*/ 0 w 400"/>
              <a:gd name="T5" fmla="*/ 40 h 352"/>
              <a:gd name="T6" fmla="*/ 0 w 400"/>
              <a:gd name="T7" fmla="*/ 260 h 352"/>
              <a:gd name="T8" fmla="*/ 39 w 400"/>
              <a:gd name="T9" fmla="*/ 308 h 352"/>
              <a:gd name="T10" fmla="*/ 126 w 400"/>
              <a:gd name="T11" fmla="*/ 325 h 352"/>
              <a:gd name="T12" fmla="*/ 100 w 400"/>
              <a:gd name="T13" fmla="*/ 352 h 352"/>
              <a:gd name="T14" fmla="*/ 300 w 400"/>
              <a:gd name="T15" fmla="*/ 352 h 352"/>
              <a:gd name="T16" fmla="*/ 273 w 400"/>
              <a:gd name="T17" fmla="*/ 325 h 352"/>
              <a:gd name="T18" fmla="*/ 361 w 400"/>
              <a:gd name="T19" fmla="*/ 308 h 352"/>
              <a:gd name="T20" fmla="*/ 400 w 400"/>
              <a:gd name="T21" fmla="*/ 260 h 352"/>
              <a:gd name="T22" fmla="*/ 400 w 400"/>
              <a:gd name="T23" fmla="*/ 40 h 352"/>
              <a:gd name="T24" fmla="*/ 360 w 400"/>
              <a:gd name="T25" fmla="*/ 0 h 352"/>
              <a:gd name="T26" fmla="*/ 360 w 400"/>
              <a:gd name="T27" fmla="*/ 258 h 352"/>
              <a:gd name="T28" fmla="*/ 40 w 400"/>
              <a:gd name="T29" fmla="*/ 258 h 352"/>
              <a:gd name="T30" fmla="*/ 40 w 400"/>
              <a:gd name="T31" fmla="*/ 36 h 352"/>
              <a:gd name="T32" fmla="*/ 360 w 400"/>
              <a:gd name="T33" fmla="*/ 36 h 352"/>
              <a:gd name="T34" fmla="*/ 360 w 400"/>
              <a:gd name="T35" fmla="*/ 25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0" name="Freeform 132"/>
          <p:cNvSpPr>
            <a:spLocks noEditPoints="1"/>
          </p:cNvSpPr>
          <p:nvPr/>
        </p:nvSpPr>
        <p:spPr bwMode="auto">
          <a:xfrm>
            <a:off x="3151986" y="4348433"/>
            <a:ext cx="253077" cy="213807"/>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1" name="Freeform 135"/>
          <p:cNvSpPr>
            <a:spLocks noEditPoints="1"/>
          </p:cNvSpPr>
          <p:nvPr/>
        </p:nvSpPr>
        <p:spPr bwMode="auto">
          <a:xfrm>
            <a:off x="1898864" y="4372430"/>
            <a:ext cx="253077" cy="165809"/>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304 w 400"/>
              <a:gd name="T17" fmla="*/ 260 h 260"/>
              <a:gd name="T18" fmla="*/ 400 w 400"/>
              <a:gd name="T19" fmla="*/ 166 h 260"/>
              <a:gd name="T20" fmla="*/ 304 w 400"/>
              <a:gd name="T21" fmla="*/ 73 h 260"/>
              <a:gd name="T22" fmla="*/ 227 w 400"/>
              <a:gd name="T23" fmla="*/ 159 h 260"/>
              <a:gd name="T24" fmla="*/ 173 w 400"/>
              <a:gd name="T25" fmla="*/ 219 h 260"/>
              <a:gd name="T26" fmla="*/ 160 w 400"/>
              <a:gd name="T27" fmla="*/ 222 h 260"/>
              <a:gd name="T28" fmla="*/ 156 w 400"/>
              <a:gd name="T29" fmla="*/ 215 h 260"/>
              <a:gd name="T30" fmla="*/ 158 w 400"/>
              <a:gd name="T31" fmla="*/ 207 h 260"/>
              <a:gd name="T32" fmla="*/ 179 w 400"/>
              <a:gd name="T33" fmla="*/ 161 h 260"/>
              <a:gd name="T34" fmla="*/ 163 w 400"/>
              <a:gd name="T35" fmla="*/ 154 h 260"/>
              <a:gd name="T36" fmla="*/ 162 w 400"/>
              <a:gd name="T37" fmla="*/ 154 h 260"/>
              <a:gd name="T38" fmla="*/ 150 w 400"/>
              <a:gd name="T39" fmla="*/ 142 h 260"/>
              <a:gd name="T40" fmla="*/ 155 w 400"/>
              <a:gd name="T41" fmla="*/ 129 h 260"/>
              <a:gd name="T42" fmla="*/ 209 w 400"/>
              <a:gd name="T43" fmla="*/ 70 h 260"/>
              <a:gd name="T44" fmla="*/ 223 w 400"/>
              <a:gd name="T45" fmla="*/ 66 h 260"/>
              <a:gd name="T46" fmla="*/ 226 w 400"/>
              <a:gd name="T47" fmla="*/ 74 h 260"/>
              <a:gd name="T48" fmla="*/ 224 w 400"/>
              <a:gd name="T49" fmla="*/ 82 h 260"/>
              <a:gd name="T50" fmla="*/ 203 w 400"/>
              <a:gd name="T51" fmla="*/ 127 h 260"/>
              <a:gd name="T52" fmla="*/ 219 w 400"/>
              <a:gd name="T53" fmla="*/ 134 h 260"/>
              <a:gd name="T54" fmla="*/ 220 w 400"/>
              <a:gd name="T55" fmla="*/ 135 h 260"/>
              <a:gd name="T56" fmla="*/ 232 w 400"/>
              <a:gd name="T57" fmla="*/ 147 h 260"/>
              <a:gd name="T58" fmla="*/ 227 w 400"/>
              <a:gd name="T59" fmla="*/ 15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0" h="260">
                <a:moveTo>
                  <a:pt x="304" y="73"/>
                </a:moveTo>
                <a:cubicBezTo>
                  <a:pt x="299"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304" y="260"/>
                  <a:pt x="304" y="260"/>
                  <a:pt x="304" y="260"/>
                </a:cubicBezTo>
                <a:cubicBezTo>
                  <a:pt x="357" y="260"/>
                  <a:pt x="400" y="218"/>
                  <a:pt x="400" y="166"/>
                </a:cubicBezTo>
                <a:cubicBezTo>
                  <a:pt x="400" y="115"/>
                  <a:pt x="357" y="73"/>
                  <a:pt x="304" y="73"/>
                </a:cubicBezTo>
                <a:close/>
                <a:moveTo>
                  <a:pt x="227" y="159"/>
                </a:moveTo>
                <a:cubicBezTo>
                  <a:pt x="217" y="173"/>
                  <a:pt x="175" y="217"/>
                  <a:pt x="173" y="219"/>
                </a:cubicBezTo>
                <a:cubicBezTo>
                  <a:pt x="171" y="221"/>
                  <a:pt x="165" y="225"/>
                  <a:pt x="160" y="222"/>
                </a:cubicBezTo>
                <a:cubicBezTo>
                  <a:pt x="158" y="221"/>
                  <a:pt x="156" y="219"/>
                  <a:pt x="156" y="215"/>
                </a:cubicBezTo>
                <a:cubicBezTo>
                  <a:pt x="156" y="211"/>
                  <a:pt x="158" y="207"/>
                  <a:pt x="158" y="207"/>
                </a:cubicBezTo>
                <a:cubicBezTo>
                  <a:pt x="179" y="161"/>
                  <a:pt x="179" y="161"/>
                  <a:pt x="179" y="161"/>
                </a:cubicBezTo>
                <a:cubicBezTo>
                  <a:pt x="175" y="159"/>
                  <a:pt x="168" y="157"/>
                  <a:pt x="163" y="154"/>
                </a:cubicBezTo>
                <a:cubicBezTo>
                  <a:pt x="162" y="154"/>
                  <a:pt x="162" y="154"/>
                  <a:pt x="162" y="154"/>
                </a:cubicBezTo>
                <a:cubicBezTo>
                  <a:pt x="157" y="152"/>
                  <a:pt x="150" y="149"/>
                  <a:pt x="150" y="142"/>
                </a:cubicBezTo>
                <a:cubicBezTo>
                  <a:pt x="150" y="138"/>
                  <a:pt x="152" y="134"/>
                  <a:pt x="155" y="129"/>
                </a:cubicBezTo>
                <a:cubicBezTo>
                  <a:pt x="165" y="115"/>
                  <a:pt x="207" y="72"/>
                  <a:pt x="209" y="70"/>
                </a:cubicBezTo>
                <a:cubicBezTo>
                  <a:pt x="211" y="67"/>
                  <a:pt x="217" y="63"/>
                  <a:pt x="223" y="66"/>
                </a:cubicBezTo>
                <a:cubicBezTo>
                  <a:pt x="224" y="67"/>
                  <a:pt x="226" y="69"/>
                  <a:pt x="226" y="74"/>
                </a:cubicBezTo>
                <a:cubicBezTo>
                  <a:pt x="226" y="77"/>
                  <a:pt x="224" y="81"/>
                  <a:pt x="224" y="82"/>
                </a:cubicBezTo>
                <a:cubicBezTo>
                  <a:pt x="203" y="127"/>
                  <a:pt x="203" y="127"/>
                  <a:pt x="203" y="127"/>
                </a:cubicBezTo>
                <a:cubicBezTo>
                  <a:pt x="207" y="129"/>
                  <a:pt x="214" y="132"/>
                  <a:pt x="219" y="134"/>
                </a:cubicBezTo>
                <a:cubicBezTo>
                  <a:pt x="220" y="135"/>
                  <a:pt x="220" y="135"/>
                  <a:pt x="220" y="135"/>
                </a:cubicBezTo>
                <a:cubicBezTo>
                  <a:pt x="226" y="137"/>
                  <a:pt x="232" y="140"/>
                  <a:pt x="232" y="147"/>
                </a:cubicBezTo>
                <a:cubicBezTo>
                  <a:pt x="232" y="150"/>
                  <a:pt x="231" y="154"/>
                  <a:pt x="227" y="15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2" name="Freeform 136"/>
          <p:cNvSpPr>
            <a:spLocks noEditPoints="1"/>
          </p:cNvSpPr>
          <p:nvPr/>
        </p:nvSpPr>
        <p:spPr bwMode="auto">
          <a:xfrm>
            <a:off x="3568114" y="3939041"/>
            <a:ext cx="257439" cy="194172"/>
          </a:xfrm>
          <a:custGeom>
            <a:avLst/>
            <a:gdLst>
              <a:gd name="T0" fmla="*/ 69 w 406"/>
              <a:gd name="T1" fmla="*/ 199 h 306"/>
              <a:gd name="T2" fmla="*/ 129 w 406"/>
              <a:gd name="T3" fmla="*/ 270 h 306"/>
              <a:gd name="T4" fmla="*/ 203 w 406"/>
              <a:gd name="T5" fmla="*/ 306 h 306"/>
              <a:gd name="T6" fmla="*/ 275 w 406"/>
              <a:gd name="T7" fmla="*/ 272 h 306"/>
              <a:gd name="T8" fmla="*/ 313 w 406"/>
              <a:gd name="T9" fmla="*/ 212 h 306"/>
              <a:gd name="T10" fmla="*/ 203 w 406"/>
              <a:gd name="T11" fmla="*/ 266 h 306"/>
              <a:gd name="T12" fmla="*/ 69 w 406"/>
              <a:gd name="T13" fmla="*/ 199 h 306"/>
              <a:gd name="T14" fmla="*/ 393 w 406"/>
              <a:gd name="T15" fmla="*/ 101 h 306"/>
              <a:gd name="T16" fmla="*/ 226 w 406"/>
              <a:gd name="T17" fmla="*/ 7 h 306"/>
              <a:gd name="T18" fmla="*/ 179 w 406"/>
              <a:gd name="T19" fmla="*/ 7 h 306"/>
              <a:gd name="T20" fmla="*/ 13 w 406"/>
              <a:gd name="T21" fmla="*/ 101 h 306"/>
              <a:gd name="T22" fmla="*/ 13 w 406"/>
              <a:gd name="T23" fmla="*/ 127 h 306"/>
              <a:gd name="T24" fmla="*/ 179 w 406"/>
              <a:gd name="T25" fmla="*/ 220 h 306"/>
              <a:gd name="T26" fmla="*/ 226 w 406"/>
              <a:gd name="T27" fmla="*/ 220 h 306"/>
              <a:gd name="T28" fmla="*/ 334 w 406"/>
              <a:gd name="T29" fmla="*/ 160 h 306"/>
              <a:gd name="T30" fmla="*/ 217 w 406"/>
              <a:gd name="T31" fmla="*/ 133 h 306"/>
              <a:gd name="T32" fmla="*/ 203 w 406"/>
              <a:gd name="T33" fmla="*/ 135 h 306"/>
              <a:gd name="T34" fmla="*/ 165 w 406"/>
              <a:gd name="T35" fmla="*/ 112 h 306"/>
              <a:gd name="T36" fmla="*/ 203 w 406"/>
              <a:gd name="T37" fmla="*/ 89 h 306"/>
              <a:gd name="T38" fmla="*/ 238 w 406"/>
              <a:gd name="T39" fmla="*/ 104 h 306"/>
              <a:gd name="T40" fmla="*/ 362 w 406"/>
              <a:gd name="T41" fmla="*/ 145 h 306"/>
              <a:gd name="T42" fmla="*/ 393 w 406"/>
              <a:gd name="T43" fmla="*/ 127 h 306"/>
              <a:gd name="T44" fmla="*/ 393 w 406"/>
              <a:gd name="T45" fmla="*/ 101 h 306"/>
              <a:gd name="T46" fmla="*/ 342 w 406"/>
              <a:gd name="T47" fmla="*/ 277 h 306"/>
              <a:gd name="T48" fmla="*/ 370 w 406"/>
              <a:gd name="T49" fmla="*/ 275 h 306"/>
              <a:gd name="T50" fmla="*/ 362 w 406"/>
              <a:gd name="T51" fmla="*/ 145 h 306"/>
              <a:gd name="T52" fmla="*/ 334 w 406"/>
              <a:gd name="T53" fmla="*/ 160 h 306"/>
              <a:gd name="T54" fmla="*/ 342 w 406"/>
              <a:gd name="T55" fmla="*/ 277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306">
                <a:moveTo>
                  <a:pt x="69" y="199"/>
                </a:moveTo>
                <a:cubicBezTo>
                  <a:pt x="78" y="236"/>
                  <a:pt x="90" y="253"/>
                  <a:pt x="129" y="270"/>
                </a:cubicBezTo>
                <a:cubicBezTo>
                  <a:pt x="169" y="287"/>
                  <a:pt x="187" y="306"/>
                  <a:pt x="203" y="306"/>
                </a:cubicBezTo>
                <a:cubicBezTo>
                  <a:pt x="218" y="306"/>
                  <a:pt x="236" y="289"/>
                  <a:pt x="275" y="272"/>
                </a:cubicBezTo>
                <a:cubicBezTo>
                  <a:pt x="314" y="255"/>
                  <a:pt x="304" y="250"/>
                  <a:pt x="313" y="212"/>
                </a:cubicBezTo>
                <a:cubicBezTo>
                  <a:pt x="203" y="266"/>
                  <a:pt x="203" y="266"/>
                  <a:pt x="203" y="266"/>
                </a:cubicBezTo>
                <a:lnTo>
                  <a:pt x="69" y="199"/>
                </a:lnTo>
                <a:close/>
                <a:moveTo>
                  <a:pt x="393" y="101"/>
                </a:moveTo>
                <a:cubicBezTo>
                  <a:pt x="226" y="7"/>
                  <a:pt x="226" y="7"/>
                  <a:pt x="226" y="7"/>
                </a:cubicBezTo>
                <a:cubicBezTo>
                  <a:pt x="213" y="0"/>
                  <a:pt x="192" y="0"/>
                  <a:pt x="179" y="7"/>
                </a:cubicBezTo>
                <a:cubicBezTo>
                  <a:pt x="13" y="101"/>
                  <a:pt x="13" y="101"/>
                  <a:pt x="13" y="101"/>
                </a:cubicBezTo>
                <a:cubicBezTo>
                  <a:pt x="0" y="108"/>
                  <a:pt x="0" y="120"/>
                  <a:pt x="13" y="127"/>
                </a:cubicBezTo>
                <a:cubicBezTo>
                  <a:pt x="179" y="220"/>
                  <a:pt x="179" y="220"/>
                  <a:pt x="179" y="220"/>
                </a:cubicBezTo>
                <a:cubicBezTo>
                  <a:pt x="192" y="228"/>
                  <a:pt x="213" y="228"/>
                  <a:pt x="226" y="220"/>
                </a:cubicBezTo>
                <a:cubicBezTo>
                  <a:pt x="334" y="160"/>
                  <a:pt x="334" y="160"/>
                  <a:pt x="334" y="160"/>
                </a:cubicBezTo>
                <a:cubicBezTo>
                  <a:pt x="217" y="133"/>
                  <a:pt x="217" y="133"/>
                  <a:pt x="217" y="133"/>
                </a:cubicBezTo>
                <a:cubicBezTo>
                  <a:pt x="213" y="134"/>
                  <a:pt x="208" y="135"/>
                  <a:pt x="203" y="135"/>
                </a:cubicBezTo>
                <a:cubicBezTo>
                  <a:pt x="182" y="135"/>
                  <a:pt x="165" y="124"/>
                  <a:pt x="165" y="112"/>
                </a:cubicBezTo>
                <a:cubicBezTo>
                  <a:pt x="165" y="99"/>
                  <a:pt x="182" y="89"/>
                  <a:pt x="203" y="89"/>
                </a:cubicBezTo>
                <a:cubicBezTo>
                  <a:pt x="219" y="89"/>
                  <a:pt x="233" y="95"/>
                  <a:pt x="238" y="104"/>
                </a:cubicBezTo>
                <a:cubicBezTo>
                  <a:pt x="362" y="145"/>
                  <a:pt x="362" y="145"/>
                  <a:pt x="362" y="145"/>
                </a:cubicBezTo>
                <a:cubicBezTo>
                  <a:pt x="393" y="127"/>
                  <a:pt x="393" y="127"/>
                  <a:pt x="393" y="127"/>
                </a:cubicBezTo>
                <a:cubicBezTo>
                  <a:pt x="406" y="120"/>
                  <a:pt x="406" y="108"/>
                  <a:pt x="393" y="101"/>
                </a:cubicBezTo>
                <a:close/>
                <a:moveTo>
                  <a:pt x="342" y="277"/>
                </a:moveTo>
                <a:cubicBezTo>
                  <a:pt x="341" y="285"/>
                  <a:pt x="368" y="298"/>
                  <a:pt x="370" y="275"/>
                </a:cubicBezTo>
                <a:cubicBezTo>
                  <a:pt x="382" y="174"/>
                  <a:pt x="362" y="145"/>
                  <a:pt x="362" y="145"/>
                </a:cubicBezTo>
                <a:cubicBezTo>
                  <a:pt x="334" y="160"/>
                  <a:pt x="334" y="160"/>
                  <a:pt x="334" y="160"/>
                </a:cubicBezTo>
                <a:cubicBezTo>
                  <a:pt x="334" y="160"/>
                  <a:pt x="358" y="183"/>
                  <a:pt x="342" y="27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3" name="Freeform 138"/>
          <p:cNvSpPr/>
          <p:nvPr/>
        </p:nvSpPr>
        <p:spPr bwMode="auto">
          <a:xfrm>
            <a:off x="2764411" y="3914661"/>
            <a:ext cx="189808" cy="246533"/>
          </a:xfrm>
          <a:custGeom>
            <a:avLst/>
            <a:gdLst>
              <a:gd name="T0" fmla="*/ 88 w 302"/>
              <a:gd name="T1" fmla="*/ 46 h 390"/>
              <a:gd name="T2" fmla="*/ 88 w 302"/>
              <a:gd name="T3" fmla="*/ 284 h 390"/>
              <a:gd name="T4" fmla="*/ 45 w 302"/>
              <a:gd name="T5" fmla="*/ 288 h 390"/>
              <a:gd name="T6" fmla="*/ 9 w 302"/>
              <a:gd name="T7" fmla="*/ 355 h 390"/>
              <a:gd name="T8" fmla="*/ 77 w 302"/>
              <a:gd name="T9" fmla="*/ 378 h 390"/>
              <a:gd name="T10" fmla="*/ 124 w 302"/>
              <a:gd name="T11" fmla="*/ 322 h 390"/>
              <a:gd name="T12" fmla="*/ 124 w 302"/>
              <a:gd name="T13" fmla="*/ 126 h 390"/>
              <a:gd name="T14" fmla="*/ 266 w 302"/>
              <a:gd name="T15" fmla="*/ 93 h 390"/>
              <a:gd name="T16" fmla="*/ 266 w 302"/>
              <a:gd name="T17" fmla="*/ 244 h 390"/>
              <a:gd name="T18" fmla="*/ 223 w 302"/>
              <a:gd name="T19" fmla="*/ 248 h 390"/>
              <a:gd name="T20" fmla="*/ 187 w 302"/>
              <a:gd name="T21" fmla="*/ 315 h 390"/>
              <a:gd name="T22" fmla="*/ 255 w 302"/>
              <a:gd name="T23" fmla="*/ 338 h 390"/>
              <a:gd name="T24" fmla="*/ 302 w 302"/>
              <a:gd name="T25" fmla="*/ 282 h 390"/>
              <a:gd name="T26" fmla="*/ 302 w 302"/>
              <a:gd name="T27" fmla="*/ 0 h 390"/>
              <a:gd name="T28" fmla="*/ 88 w 302"/>
              <a:gd name="T29" fmla="*/ 4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2" h="390">
                <a:moveTo>
                  <a:pt x="88" y="46"/>
                </a:moveTo>
                <a:cubicBezTo>
                  <a:pt x="88" y="284"/>
                  <a:pt x="88" y="284"/>
                  <a:pt x="88" y="284"/>
                </a:cubicBezTo>
                <a:cubicBezTo>
                  <a:pt x="75" y="281"/>
                  <a:pt x="60" y="282"/>
                  <a:pt x="45" y="288"/>
                </a:cubicBezTo>
                <a:cubicBezTo>
                  <a:pt x="11" y="300"/>
                  <a:pt x="0" y="330"/>
                  <a:pt x="9" y="355"/>
                </a:cubicBezTo>
                <a:cubicBezTo>
                  <a:pt x="17" y="380"/>
                  <a:pt x="44" y="390"/>
                  <a:pt x="77" y="378"/>
                </a:cubicBezTo>
                <a:cubicBezTo>
                  <a:pt x="106" y="367"/>
                  <a:pt x="124" y="344"/>
                  <a:pt x="124" y="322"/>
                </a:cubicBezTo>
                <a:cubicBezTo>
                  <a:pt x="124" y="322"/>
                  <a:pt x="124" y="196"/>
                  <a:pt x="124" y="126"/>
                </a:cubicBezTo>
                <a:cubicBezTo>
                  <a:pt x="266" y="93"/>
                  <a:pt x="266" y="93"/>
                  <a:pt x="266" y="93"/>
                </a:cubicBezTo>
                <a:cubicBezTo>
                  <a:pt x="266" y="244"/>
                  <a:pt x="266" y="244"/>
                  <a:pt x="266" y="244"/>
                </a:cubicBezTo>
                <a:cubicBezTo>
                  <a:pt x="253" y="241"/>
                  <a:pt x="238" y="242"/>
                  <a:pt x="223" y="248"/>
                </a:cubicBezTo>
                <a:cubicBezTo>
                  <a:pt x="189" y="260"/>
                  <a:pt x="178" y="290"/>
                  <a:pt x="187" y="315"/>
                </a:cubicBezTo>
                <a:cubicBezTo>
                  <a:pt x="195" y="340"/>
                  <a:pt x="222" y="350"/>
                  <a:pt x="255" y="338"/>
                </a:cubicBezTo>
                <a:cubicBezTo>
                  <a:pt x="284" y="327"/>
                  <a:pt x="302" y="304"/>
                  <a:pt x="302" y="282"/>
                </a:cubicBezTo>
                <a:cubicBezTo>
                  <a:pt x="302" y="0"/>
                  <a:pt x="302" y="0"/>
                  <a:pt x="302" y="0"/>
                </a:cubicBezTo>
                <a:lnTo>
                  <a:pt x="88" y="4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4" name="Freeform 141"/>
          <p:cNvSpPr/>
          <p:nvPr/>
        </p:nvSpPr>
        <p:spPr bwMode="auto">
          <a:xfrm>
            <a:off x="1097154" y="2655185"/>
            <a:ext cx="183263" cy="257441"/>
          </a:xfrm>
          <a:custGeom>
            <a:avLst/>
            <a:gdLst>
              <a:gd name="T0" fmla="*/ 30 w 289"/>
              <a:gd name="T1" fmla="*/ 397 h 406"/>
              <a:gd name="T2" fmla="*/ 58 w 289"/>
              <a:gd name="T3" fmla="*/ 308 h 406"/>
              <a:gd name="T4" fmla="*/ 169 w 289"/>
              <a:gd name="T5" fmla="*/ 252 h 406"/>
              <a:gd name="T6" fmla="*/ 109 w 289"/>
              <a:gd name="T7" fmla="*/ 225 h 406"/>
              <a:gd name="T8" fmla="*/ 237 w 289"/>
              <a:gd name="T9" fmla="*/ 161 h 406"/>
              <a:gd name="T10" fmla="*/ 162 w 289"/>
              <a:gd name="T11" fmla="*/ 139 h 406"/>
              <a:gd name="T12" fmla="*/ 266 w 289"/>
              <a:gd name="T13" fmla="*/ 105 h 406"/>
              <a:gd name="T14" fmla="*/ 283 w 289"/>
              <a:gd name="T15" fmla="*/ 40 h 406"/>
              <a:gd name="T16" fmla="*/ 204 w 289"/>
              <a:gd name="T17" fmla="*/ 2 h 406"/>
              <a:gd name="T18" fmla="*/ 128 w 289"/>
              <a:gd name="T19" fmla="*/ 99 h 406"/>
              <a:gd name="T20" fmla="*/ 134 w 289"/>
              <a:gd name="T21" fmla="*/ 17 h 406"/>
              <a:gd name="T22" fmla="*/ 61 w 289"/>
              <a:gd name="T23" fmla="*/ 83 h 406"/>
              <a:gd name="T24" fmla="*/ 55 w 289"/>
              <a:gd name="T25" fmla="*/ 245 h 406"/>
              <a:gd name="T26" fmla="*/ 12 w 289"/>
              <a:gd name="T27" fmla="*/ 170 h 406"/>
              <a:gd name="T28" fmla="*/ 33 w 289"/>
              <a:gd name="T29" fmla="*/ 296 h 406"/>
              <a:gd name="T30" fmla="*/ 13 w 289"/>
              <a:gd name="T31" fmla="*/ 387 h 406"/>
              <a:gd name="T32" fmla="*/ 30 w 289"/>
              <a:gd name="T33" fmla="*/ 3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9" h="406">
                <a:moveTo>
                  <a:pt x="30" y="397"/>
                </a:moveTo>
                <a:cubicBezTo>
                  <a:pt x="36" y="377"/>
                  <a:pt x="45" y="349"/>
                  <a:pt x="58" y="308"/>
                </a:cubicBezTo>
                <a:cubicBezTo>
                  <a:pt x="112" y="299"/>
                  <a:pt x="134" y="315"/>
                  <a:pt x="169" y="252"/>
                </a:cubicBezTo>
                <a:cubicBezTo>
                  <a:pt x="141" y="261"/>
                  <a:pt x="107" y="236"/>
                  <a:pt x="109" y="225"/>
                </a:cubicBezTo>
                <a:cubicBezTo>
                  <a:pt x="111" y="215"/>
                  <a:pt x="187" y="233"/>
                  <a:pt x="237" y="161"/>
                </a:cubicBezTo>
                <a:cubicBezTo>
                  <a:pt x="174" y="175"/>
                  <a:pt x="154" y="144"/>
                  <a:pt x="162" y="139"/>
                </a:cubicBezTo>
                <a:cubicBezTo>
                  <a:pt x="181" y="128"/>
                  <a:pt x="237" y="134"/>
                  <a:pt x="266" y="105"/>
                </a:cubicBezTo>
                <a:cubicBezTo>
                  <a:pt x="282" y="90"/>
                  <a:pt x="289" y="53"/>
                  <a:pt x="283" y="40"/>
                </a:cubicBezTo>
                <a:cubicBezTo>
                  <a:pt x="275" y="24"/>
                  <a:pt x="229" y="0"/>
                  <a:pt x="204" y="2"/>
                </a:cubicBezTo>
                <a:cubicBezTo>
                  <a:pt x="179" y="4"/>
                  <a:pt x="140" y="100"/>
                  <a:pt x="128" y="99"/>
                </a:cubicBezTo>
                <a:cubicBezTo>
                  <a:pt x="116" y="98"/>
                  <a:pt x="114" y="56"/>
                  <a:pt x="134" y="17"/>
                </a:cubicBezTo>
                <a:cubicBezTo>
                  <a:pt x="113" y="27"/>
                  <a:pt x="73" y="57"/>
                  <a:pt x="61" y="83"/>
                </a:cubicBezTo>
                <a:cubicBezTo>
                  <a:pt x="38" y="131"/>
                  <a:pt x="63" y="241"/>
                  <a:pt x="55" y="245"/>
                </a:cubicBezTo>
                <a:cubicBezTo>
                  <a:pt x="47" y="249"/>
                  <a:pt x="20" y="195"/>
                  <a:pt x="12" y="170"/>
                </a:cubicBezTo>
                <a:cubicBezTo>
                  <a:pt x="0" y="208"/>
                  <a:pt x="0" y="246"/>
                  <a:pt x="33" y="296"/>
                </a:cubicBezTo>
                <a:cubicBezTo>
                  <a:pt x="20" y="330"/>
                  <a:pt x="14" y="368"/>
                  <a:pt x="13" y="387"/>
                </a:cubicBezTo>
                <a:cubicBezTo>
                  <a:pt x="12" y="403"/>
                  <a:pt x="27" y="406"/>
                  <a:pt x="30" y="39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5" name="Freeform 142"/>
          <p:cNvSpPr>
            <a:spLocks noEditPoints="1"/>
          </p:cNvSpPr>
          <p:nvPr/>
        </p:nvSpPr>
        <p:spPr bwMode="auto">
          <a:xfrm>
            <a:off x="2735671" y="5235416"/>
            <a:ext cx="250895" cy="111268"/>
          </a:xfrm>
          <a:custGeom>
            <a:avLst/>
            <a:gdLst>
              <a:gd name="T0" fmla="*/ 318 w 400"/>
              <a:gd name="T1" fmla="*/ 0 h 176"/>
              <a:gd name="T2" fmla="*/ 200 w 400"/>
              <a:gd name="T3" fmla="*/ 58 h 176"/>
              <a:gd name="T4" fmla="*/ 82 w 400"/>
              <a:gd name="T5" fmla="*/ 0 h 176"/>
              <a:gd name="T6" fmla="*/ 0 w 400"/>
              <a:gd name="T7" fmla="*/ 88 h 176"/>
              <a:gd name="T8" fmla="*/ 82 w 400"/>
              <a:gd name="T9" fmla="*/ 176 h 176"/>
              <a:gd name="T10" fmla="*/ 82 w 400"/>
              <a:gd name="T11" fmla="*/ 176 h 176"/>
              <a:gd name="T12" fmla="*/ 200 w 400"/>
              <a:gd name="T13" fmla="*/ 118 h 176"/>
              <a:gd name="T14" fmla="*/ 318 w 400"/>
              <a:gd name="T15" fmla="*/ 176 h 176"/>
              <a:gd name="T16" fmla="*/ 400 w 400"/>
              <a:gd name="T17" fmla="*/ 88 h 176"/>
              <a:gd name="T18" fmla="*/ 318 w 400"/>
              <a:gd name="T19" fmla="*/ 0 h 176"/>
              <a:gd name="T20" fmla="*/ 82 w 400"/>
              <a:gd name="T21" fmla="*/ 141 h 176"/>
              <a:gd name="T22" fmla="*/ 36 w 400"/>
              <a:gd name="T23" fmla="*/ 88 h 176"/>
              <a:gd name="T24" fmla="*/ 82 w 400"/>
              <a:gd name="T25" fmla="*/ 35 h 176"/>
              <a:gd name="T26" fmla="*/ 178 w 400"/>
              <a:gd name="T27" fmla="*/ 88 h 176"/>
              <a:gd name="T28" fmla="*/ 82 w 400"/>
              <a:gd name="T29" fmla="*/ 141 h 176"/>
              <a:gd name="T30" fmla="*/ 318 w 400"/>
              <a:gd name="T31" fmla="*/ 141 h 176"/>
              <a:gd name="T32" fmla="*/ 222 w 400"/>
              <a:gd name="T33" fmla="*/ 88 h 176"/>
              <a:gd name="T34" fmla="*/ 318 w 400"/>
              <a:gd name="T35" fmla="*/ 35 h 176"/>
              <a:gd name="T36" fmla="*/ 363 w 400"/>
              <a:gd name="T37" fmla="*/ 88 h 176"/>
              <a:gd name="T38" fmla="*/ 318 w 400"/>
              <a:gd name="T39" fmla="*/ 1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0" h="176">
                <a:moveTo>
                  <a:pt x="318" y="0"/>
                </a:moveTo>
                <a:cubicBezTo>
                  <a:pt x="276" y="0"/>
                  <a:pt x="231" y="23"/>
                  <a:pt x="200" y="58"/>
                </a:cubicBezTo>
                <a:cubicBezTo>
                  <a:pt x="169" y="23"/>
                  <a:pt x="123" y="0"/>
                  <a:pt x="82" y="0"/>
                </a:cubicBezTo>
                <a:cubicBezTo>
                  <a:pt x="42" y="0"/>
                  <a:pt x="0" y="23"/>
                  <a:pt x="0" y="88"/>
                </a:cubicBezTo>
                <a:cubicBezTo>
                  <a:pt x="0" y="153"/>
                  <a:pt x="42" y="176"/>
                  <a:pt x="82" y="176"/>
                </a:cubicBezTo>
                <a:cubicBezTo>
                  <a:pt x="82" y="176"/>
                  <a:pt x="82" y="176"/>
                  <a:pt x="82" y="176"/>
                </a:cubicBezTo>
                <a:cubicBezTo>
                  <a:pt x="123" y="176"/>
                  <a:pt x="169" y="153"/>
                  <a:pt x="200" y="118"/>
                </a:cubicBezTo>
                <a:cubicBezTo>
                  <a:pt x="231" y="153"/>
                  <a:pt x="276" y="176"/>
                  <a:pt x="318" y="176"/>
                </a:cubicBezTo>
                <a:cubicBezTo>
                  <a:pt x="357" y="176"/>
                  <a:pt x="400" y="153"/>
                  <a:pt x="400" y="88"/>
                </a:cubicBezTo>
                <a:cubicBezTo>
                  <a:pt x="400" y="23"/>
                  <a:pt x="357" y="0"/>
                  <a:pt x="318" y="0"/>
                </a:cubicBezTo>
                <a:close/>
                <a:moveTo>
                  <a:pt x="82" y="141"/>
                </a:moveTo>
                <a:cubicBezTo>
                  <a:pt x="51" y="141"/>
                  <a:pt x="36" y="123"/>
                  <a:pt x="36" y="88"/>
                </a:cubicBezTo>
                <a:cubicBezTo>
                  <a:pt x="36" y="53"/>
                  <a:pt x="51" y="35"/>
                  <a:pt x="82" y="35"/>
                </a:cubicBezTo>
                <a:cubicBezTo>
                  <a:pt x="115" y="35"/>
                  <a:pt x="154" y="57"/>
                  <a:pt x="178" y="88"/>
                </a:cubicBezTo>
                <a:cubicBezTo>
                  <a:pt x="154" y="119"/>
                  <a:pt x="115" y="141"/>
                  <a:pt x="82" y="141"/>
                </a:cubicBezTo>
                <a:close/>
                <a:moveTo>
                  <a:pt x="318" y="141"/>
                </a:moveTo>
                <a:cubicBezTo>
                  <a:pt x="284" y="141"/>
                  <a:pt x="246" y="119"/>
                  <a:pt x="222" y="88"/>
                </a:cubicBezTo>
                <a:cubicBezTo>
                  <a:pt x="246" y="57"/>
                  <a:pt x="284" y="35"/>
                  <a:pt x="318" y="35"/>
                </a:cubicBezTo>
                <a:cubicBezTo>
                  <a:pt x="348" y="35"/>
                  <a:pt x="363" y="53"/>
                  <a:pt x="363" y="88"/>
                </a:cubicBezTo>
                <a:cubicBezTo>
                  <a:pt x="363" y="123"/>
                  <a:pt x="348" y="141"/>
                  <a:pt x="318" y="14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6" name="Freeform 143"/>
          <p:cNvSpPr>
            <a:spLocks noEditPoints="1"/>
          </p:cNvSpPr>
          <p:nvPr/>
        </p:nvSpPr>
        <p:spPr bwMode="auto">
          <a:xfrm>
            <a:off x="1480556" y="5163610"/>
            <a:ext cx="253077" cy="253077"/>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02 w 400"/>
              <a:gd name="T15" fmla="*/ 280 h 400"/>
              <a:gd name="T16" fmla="*/ 40 w 400"/>
              <a:gd name="T17" fmla="*/ 184 h 400"/>
              <a:gd name="T18" fmla="*/ 0 w 400"/>
              <a:gd name="T19" fmla="*/ 200 h 400"/>
              <a:gd name="T20" fmla="*/ 40 w 400"/>
              <a:gd name="T21" fmla="*/ 216 h 400"/>
              <a:gd name="T22" fmla="*/ 200 w 400"/>
              <a:gd name="T23" fmla="*/ 60 h 400"/>
              <a:gd name="T24" fmla="*/ 216 w 400"/>
              <a:gd name="T25" fmla="*/ 20 h 400"/>
              <a:gd name="T26" fmla="*/ 184 w 400"/>
              <a:gd name="T27" fmla="*/ 20 h 400"/>
              <a:gd name="T28" fmla="*/ 200 w 400"/>
              <a:gd name="T29" fmla="*/ 60 h 400"/>
              <a:gd name="T30" fmla="*/ 184 w 400"/>
              <a:gd name="T31" fmla="*/ 360 h 400"/>
              <a:gd name="T32" fmla="*/ 200 w 400"/>
              <a:gd name="T33" fmla="*/ 400 h 400"/>
              <a:gd name="T34" fmla="*/ 216 w 400"/>
              <a:gd name="T35" fmla="*/ 360 h 400"/>
              <a:gd name="T36" fmla="*/ 347 w 400"/>
              <a:gd name="T37" fmla="*/ 75 h 400"/>
              <a:gd name="T38" fmla="*/ 324 w 400"/>
              <a:gd name="T39" fmla="*/ 53 h 400"/>
              <a:gd name="T40" fmla="*/ 308 w 400"/>
              <a:gd name="T41" fmla="*/ 92 h 400"/>
              <a:gd name="T42" fmla="*/ 347 w 400"/>
              <a:gd name="T43" fmla="*/ 75 h 400"/>
              <a:gd name="T44" fmla="*/ 52 w 400"/>
              <a:gd name="T45" fmla="*/ 325 h 400"/>
              <a:gd name="T46" fmla="*/ 75 w 400"/>
              <a:gd name="T47" fmla="*/ 347 h 400"/>
              <a:gd name="T48" fmla="*/ 92 w 400"/>
              <a:gd name="T49" fmla="*/ 308 h 400"/>
              <a:gd name="T50" fmla="*/ 75 w 400"/>
              <a:gd name="T51" fmla="*/ 53 h 400"/>
              <a:gd name="T52" fmla="*/ 52 w 400"/>
              <a:gd name="T53" fmla="*/ 75 h 400"/>
              <a:gd name="T54" fmla="*/ 92 w 400"/>
              <a:gd name="T55" fmla="*/ 92 h 400"/>
              <a:gd name="T56" fmla="*/ 75 w 400"/>
              <a:gd name="T57" fmla="*/ 53 h 400"/>
              <a:gd name="T58" fmla="*/ 324 w 400"/>
              <a:gd name="T59" fmla="*/ 347 h 400"/>
              <a:gd name="T60" fmla="*/ 347 w 400"/>
              <a:gd name="T61" fmla="*/ 325 h 400"/>
              <a:gd name="T62" fmla="*/ 308 w 400"/>
              <a:gd name="T63" fmla="*/ 30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2" y="280"/>
                </a:moveTo>
                <a:cubicBezTo>
                  <a:pt x="156" y="280"/>
                  <a:pt x="120" y="244"/>
                  <a:pt x="120" y="200"/>
                </a:cubicBezTo>
                <a:cubicBezTo>
                  <a:pt x="120" y="156"/>
                  <a:pt x="156" y="120"/>
                  <a:pt x="202" y="120"/>
                </a:cubicBezTo>
                <a:lnTo>
                  <a:pt x="202" y="280"/>
                </a:ln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7" name="Freeform 144"/>
          <p:cNvSpPr>
            <a:spLocks noEditPoints="1"/>
          </p:cNvSpPr>
          <p:nvPr/>
        </p:nvSpPr>
        <p:spPr bwMode="auto">
          <a:xfrm>
            <a:off x="3570294" y="5202693"/>
            <a:ext cx="253077" cy="176718"/>
          </a:xfrm>
          <a:custGeom>
            <a:avLst/>
            <a:gdLst>
              <a:gd name="T0" fmla="*/ 40 w 400"/>
              <a:gd name="T1" fmla="*/ 0 h 280"/>
              <a:gd name="T2" fmla="*/ 0 w 400"/>
              <a:gd name="T3" fmla="*/ 240 h 280"/>
              <a:gd name="T4" fmla="*/ 360 w 400"/>
              <a:gd name="T5" fmla="*/ 280 h 280"/>
              <a:gd name="T6" fmla="*/ 400 w 400"/>
              <a:gd name="T7" fmla="*/ 40 h 280"/>
              <a:gd name="T8" fmla="*/ 360 w 400"/>
              <a:gd name="T9" fmla="*/ 240 h 280"/>
              <a:gd name="T10" fmla="*/ 40 w 400"/>
              <a:gd name="T11" fmla="*/ 120 h 280"/>
              <a:gd name="T12" fmla="*/ 360 w 400"/>
              <a:gd name="T13" fmla="*/ 240 h 280"/>
              <a:gd name="T14" fmla="*/ 40 w 400"/>
              <a:gd name="T15" fmla="*/ 60 h 280"/>
              <a:gd name="T16" fmla="*/ 360 w 400"/>
              <a:gd name="T17" fmla="*/ 40 h 280"/>
              <a:gd name="T18" fmla="*/ 80 w 400"/>
              <a:gd name="T19" fmla="*/ 162 h 280"/>
              <a:gd name="T20" fmla="*/ 92 w 400"/>
              <a:gd name="T21" fmla="*/ 174 h 280"/>
              <a:gd name="T22" fmla="*/ 80 w 400"/>
              <a:gd name="T23" fmla="*/ 162 h 280"/>
              <a:gd name="T24" fmla="*/ 152 w 400"/>
              <a:gd name="T25" fmla="*/ 198 h 280"/>
              <a:gd name="T26" fmla="*/ 176 w 400"/>
              <a:gd name="T27" fmla="*/ 186 h 280"/>
              <a:gd name="T28" fmla="*/ 188 w 400"/>
              <a:gd name="T29" fmla="*/ 174 h 280"/>
              <a:gd name="T30" fmla="*/ 200 w 400"/>
              <a:gd name="T31" fmla="*/ 162 h 280"/>
              <a:gd name="T32" fmla="*/ 176 w 400"/>
              <a:gd name="T33" fmla="*/ 174 h 280"/>
              <a:gd name="T34" fmla="*/ 164 w 400"/>
              <a:gd name="T35" fmla="*/ 186 h 280"/>
              <a:gd name="T36" fmla="*/ 200 w 400"/>
              <a:gd name="T37" fmla="*/ 198 h 280"/>
              <a:gd name="T38" fmla="*/ 188 w 400"/>
              <a:gd name="T39" fmla="*/ 186 h 280"/>
              <a:gd name="T40" fmla="*/ 200 w 400"/>
              <a:gd name="T41" fmla="*/ 198 h 280"/>
              <a:gd name="T42" fmla="*/ 140 w 400"/>
              <a:gd name="T43" fmla="*/ 186 h 280"/>
              <a:gd name="T44" fmla="*/ 116 w 400"/>
              <a:gd name="T45" fmla="*/ 198 h 280"/>
              <a:gd name="T46" fmla="*/ 152 w 400"/>
              <a:gd name="T47" fmla="*/ 174 h 280"/>
              <a:gd name="T48" fmla="*/ 164 w 400"/>
              <a:gd name="T49" fmla="*/ 162 h 280"/>
              <a:gd name="T50" fmla="*/ 140 w 400"/>
              <a:gd name="T51" fmla="*/ 186 h 280"/>
              <a:gd name="T52" fmla="*/ 152 w 400"/>
              <a:gd name="T53" fmla="*/ 174 h 280"/>
              <a:gd name="T54" fmla="*/ 116 w 400"/>
              <a:gd name="T55" fmla="*/ 186 h 280"/>
              <a:gd name="T56" fmla="*/ 128 w 400"/>
              <a:gd name="T57" fmla="*/ 174 h 280"/>
              <a:gd name="T58" fmla="*/ 104 w 400"/>
              <a:gd name="T59" fmla="*/ 162 h 280"/>
              <a:gd name="T60" fmla="*/ 92 w 400"/>
              <a:gd name="T61" fmla="*/ 174 h 280"/>
              <a:gd name="T62" fmla="*/ 80 w 400"/>
              <a:gd name="T63" fmla="*/ 186 h 280"/>
              <a:gd name="T64" fmla="*/ 104 w 400"/>
              <a:gd name="T65" fmla="*/ 19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280">
                <a:moveTo>
                  <a:pt x="360" y="0"/>
                </a:moveTo>
                <a:cubicBezTo>
                  <a:pt x="40" y="0"/>
                  <a:pt x="40" y="0"/>
                  <a:pt x="40" y="0"/>
                </a:cubicBezTo>
                <a:cubicBezTo>
                  <a:pt x="18" y="0"/>
                  <a:pt x="0" y="18"/>
                  <a:pt x="0" y="40"/>
                </a:cubicBezTo>
                <a:cubicBezTo>
                  <a:pt x="0" y="240"/>
                  <a:pt x="0" y="240"/>
                  <a:pt x="0" y="240"/>
                </a:cubicBezTo>
                <a:cubicBezTo>
                  <a:pt x="0" y="262"/>
                  <a:pt x="18" y="280"/>
                  <a:pt x="40" y="280"/>
                </a:cubicBezTo>
                <a:cubicBezTo>
                  <a:pt x="360" y="280"/>
                  <a:pt x="360" y="280"/>
                  <a:pt x="360" y="280"/>
                </a:cubicBezTo>
                <a:cubicBezTo>
                  <a:pt x="382" y="280"/>
                  <a:pt x="400" y="262"/>
                  <a:pt x="400" y="240"/>
                </a:cubicBezTo>
                <a:cubicBezTo>
                  <a:pt x="400" y="40"/>
                  <a:pt x="400" y="40"/>
                  <a:pt x="400" y="40"/>
                </a:cubicBezTo>
                <a:cubicBezTo>
                  <a:pt x="400" y="18"/>
                  <a:pt x="382" y="0"/>
                  <a:pt x="360" y="0"/>
                </a:cubicBezTo>
                <a:close/>
                <a:moveTo>
                  <a:pt x="360" y="240"/>
                </a:moveTo>
                <a:cubicBezTo>
                  <a:pt x="40" y="240"/>
                  <a:pt x="40" y="240"/>
                  <a:pt x="40" y="240"/>
                </a:cubicBezTo>
                <a:cubicBezTo>
                  <a:pt x="40" y="120"/>
                  <a:pt x="40" y="120"/>
                  <a:pt x="40" y="120"/>
                </a:cubicBezTo>
                <a:cubicBezTo>
                  <a:pt x="360" y="120"/>
                  <a:pt x="360" y="120"/>
                  <a:pt x="360" y="120"/>
                </a:cubicBezTo>
                <a:lnTo>
                  <a:pt x="360" y="240"/>
                </a:lnTo>
                <a:close/>
                <a:moveTo>
                  <a:pt x="360" y="60"/>
                </a:moveTo>
                <a:cubicBezTo>
                  <a:pt x="40" y="60"/>
                  <a:pt x="40" y="60"/>
                  <a:pt x="40" y="60"/>
                </a:cubicBezTo>
                <a:cubicBezTo>
                  <a:pt x="40" y="40"/>
                  <a:pt x="40" y="40"/>
                  <a:pt x="40" y="40"/>
                </a:cubicBezTo>
                <a:cubicBezTo>
                  <a:pt x="360" y="40"/>
                  <a:pt x="360" y="40"/>
                  <a:pt x="360" y="40"/>
                </a:cubicBezTo>
                <a:lnTo>
                  <a:pt x="360" y="60"/>
                </a:lnTo>
                <a:close/>
                <a:moveTo>
                  <a:pt x="80" y="162"/>
                </a:moveTo>
                <a:cubicBezTo>
                  <a:pt x="80" y="174"/>
                  <a:pt x="80" y="174"/>
                  <a:pt x="80" y="174"/>
                </a:cubicBezTo>
                <a:cubicBezTo>
                  <a:pt x="92" y="174"/>
                  <a:pt x="92" y="174"/>
                  <a:pt x="92" y="174"/>
                </a:cubicBezTo>
                <a:cubicBezTo>
                  <a:pt x="92" y="162"/>
                  <a:pt x="92" y="162"/>
                  <a:pt x="92" y="162"/>
                </a:cubicBezTo>
                <a:lnTo>
                  <a:pt x="80" y="162"/>
                </a:lnTo>
                <a:close/>
                <a:moveTo>
                  <a:pt x="152" y="186"/>
                </a:moveTo>
                <a:cubicBezTo>
                  <a:pt x="152" y="198"/>
                  <a:pt x="152" y="198"/>
                  <a:pt x="152" y="198"/>
                </a:cubicBezTo>
                <a:cubicBezTo>
                  <a:pt x="176" y="198"/>
                  <a:pt x="176" y="198"/>
                  <a:pt x="176" y="198"/>
                </a:cubicBezTo>
                <a:cubicBezTo>
                  <a:pt x="176" y="186"/>
                  <a:pt x="176" y="186"/>
                  <a:pt x="176" y="186"/>
                </a:cubicBezTo>
                <a:cubicBezTo>
                  <a:pt x="188" y="186"/>
                  <a:pt x="188" y="186"/>
                  <a:pt x="188" y="186"/>
                </a:cubicBezTo>
                <a:cubicBezTo>
                  <a:pt x="188" y="174"/>
                  <a:pt x="188" y="174"/>
                  <a:pt x="188" y="174"/>
                </a:cubicBezTo>
                <a:cubicBezTo>
                  <a:pt x="200" y="174"/>
                  <a:pt x="200" y="174"/>
                  <a:pt x="200" y="174"/>
                </a:cubicBezTo>
                <a:cubicBezTo>
                  <a:pt x="200" y="162"/>
                  <a:pt x="200" y="162"/>
                  <a:pt x="200" y="162"/>
                </a:cubicBezTo>
                <a:cubicBezTo>
                  <a:pt x="176" y="162"/>
                  <a:pt x="176" y="162"/>
                  <a:pt x="176" y="162"/>
                </a:cubicBezTo>
                <a:cubicBezTo>
                  <a:pt x="176" y="174"/>
                  <a:pt x="176" y="174"/>
                  <a:pt x="176" y="174"/>
                </a:cubicBezTo>
                <a:cubicBezTo>
                  <a:pt x="164" y="174"/>
                  <a:pt x="164" y="174"/>
                  <a:pt x="164" y="174"/>
                </a:cubicBezTo>
                <a:cubicBezTo>
                  <a:pt x="164" y="186"/>
                  <a:pt x="164" y="186"/>
                  <a:pt x="164" y="186"/>
                </a:cubicBezTo>
                <a:lnTo>
                  <a:pt x="152" y="186"/>
                </a:lnTo>
                <a:close/>
                <a:moveTo>
                  <a:pt x="200" y="198"/>
                </a:moveTo>
                <a:cubicBezTo>
                  <a:pt x="200" y="186"/>
                  <a:pt x="200" y="186"/>
                  <a:pt x="200" y="186"/>
                </a:cubicBezTo>
                <a:cubicBezTo>
                  <a:pt x="188" y="186"/>
                  <a:pt x="188" y="186"/>
                  <a:pt x="188" y="186"/>
                </a:cubicBezTo>
                <a:cubicBezTo>
                  <a:pt x="188" y="198"/>
                  <a:pt x="188" y="198"/>
                  <a:pt x="188" y="198"/>
                </a:cubicBezTo>
                <a:lnTo>
                  <a:pt x="200" y="198"/>
                </a:lnTo>
                <a:close/>
                <a:moveTo>
                  <a:pt x="140" y="198"/>
                </a:moveTo>
                <a:cubicBezTo>
                  <a:pt x="140" y="186"/>
                  <a:pt x="140" y="186"/>
                  <a:pt x="140" y="186"/>
                </a:cubicBezTo>
                <a:cubicBezTo>
                  <a:pt x="116" y="186"/>
                  <a:pt x="116" y="186"/>
                  <a:pt x="116" y="186"/>
                </a:cubicBezTo>
                <a:cubicBezTo>
                  <a:pt x="116" y="198"/>
                  <a:pt x="116" y="198"/>
                  <a:pt x="116" y="198"/>
                </a:cubicBezTo>
                <a:lnTo>
                  <a:pt x="140" y="198"/>
                </a:lnTo>
                <a:close/>
                <a:moveTo>
                  <a:pt x="152" y="174"/>
                </a:moveTo>
                <a:cubicBezTo>
                  <a:pt x="164" y="174"/>
                  <a:pt x="164" y="174"/>
                  <a:pt x="164" y="174"/>
                </a:cubicBezTo>
                <a:cubicBezTo>
                  <a:pt x="164" y="162"/>
                  <a:pt x="164" y="162"/>
                  <a:pt x="164" y="162"/>
                </a:cubicBezTo>
                <a:cubicBezTo>
                  <a:pt x="140" y="162"/>
                  <a:pt x="140" y="162"/>
                  <a:pt x="140" y="162"/>
                </a:cubicBezTo>
                <a:cubicBezTo>
                  <a:pt x="140" y="186"/>
                  <a:pt x="140" y="186"/>
                  <a:pt x="140" y="186"/>
                </a:cubicBezTo>
                <a:cubicBezTo>
                  <a:pt x="152" y="186"/>
                  <a:pt x="152" y="186"/>
                  <a:pt x="152" y="186"/>
                </a:cubicBezTo>
                <a:lnTo>
                  <a:pt x="152" y="174"/>
                </a:lnTo>
                <a:close/>
                <a:moveTo>
                  <a:pt x="104" y="186"/>
                </a:moveTo>
                <a:cubicBezTo>
                  <a:pt x="116" y="186"/>
                  <a:pt x="116" y="186"/>
                  <a:pt x="116" y="186"/>
                </a:cubicBezTo>
                <a:cubicBezTo>
                  <a:pt x="116" y="174"/>
                  <a:pt x="116" y="174"/>
                  <a:pt x="116" y="174"/>
                </a:cubicBezTo>
                <a:cubicBezTo>
                  <a:pt x="128" y="174"/>
                  <a:pt x="128" y="174"/>
                  <a:pt x="128" y="174"/>
                </a:cubicBezTo>
                <a:cubicBezTo>
                  <a:pt x="128" y="162"/>
                  <a:pt x="128" y="162"/>
                  <a:pt x="128" y="162"/>
                </a:cubicBezTo>
                <a:cubicBezTo>
                  <a:pt x="104" y="162"/>
                  <a:pt x="104" y="162"/>
                  <a:pt x="104" y="162"/>
                </a:cubicBezTo>
                <a:cubicBezTo>
                  <a:pt x="104" y="174"/>
                  <a:pt x="104" y="174"/>
                  <a:pt x="104" y="174"/>
                </a:cubicBezTo>
                <a:cubicBezTo>
                  <a:pt x="92" y="174"/>
                  <a:pt x="92" y="174"/>
                  <a:pt x="92" y="174"/>
                </a:cubicBezTo>
                <a:cubicBezTo>
                  <a:pt x="92" y="186"/>
                  <a:pt x="92" y="186"/>
                  <a:pt x="92" y="186"/>
                </a:cubicBezTo>
                <a:cubicBezTo>
                  <a:pt x="80" y="186"/>
                  <a:pt x="80" y="186"/>
                  <a:pt x="80" y="186"/>
                </a:cubicBezTo>
                <a:cubicBezTo>
                  <a:pt x="80" y="198"/>
                  <a:pt x="80" y="198"/>
                  <a:pt x="80" y="198"/>
                </a:cubicBezTo>
                <a:cubicBezTo>
                  <a:pt x="104" y="198"/>
                  <a:pt x="104" y="198"/>
                  <a:pt x="104" y="198"/>
                </a:cubicBezTo>
                <a:lnTo>
                  <a:pt x="104" y="18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8" name="Freeform 146"/>
          <p:cNvSpPr>
            <a:spLocks noEditPoints="1"/>
          </p:cNvSpPr>
          <p:nvPr/>
        </p:nvSpPr>
        <p:spPr bwMode="auto">
          <a:xfrm>
            <a:off x="4025693" y="5178883"/>
            <a:ext cx="178898" cy="222534"/>
          </a:xfrm>
          <a:custGeom>
            <a:avLst/>
            <a:gdLst>
              <a:gd name="T0" fmla="*/ 274 w 280"/>
              <a:gd name="T1" fmla="*/ 233 h 352"/>
              <a:gd name="T2" fmla="*/ 140 w 280"/>
              <a:gd name="T3" fmla="*/ 280 h 352"/>
              <a:gd name="T4" fmla="*/ 5 w 280"/>
              <a:gd name="T5" fmla="*/ 233 h 352"/>
              <a:gd name="T6" fmla="*/ 0 w 280"/>
              <a:gd name="T7" fmla="*/ 233 h 352"/>
              <a:gd name="T8" fmla="*/ 0 w 280"/>
              <a:gd name="T9" fmla="*/ 273 h 352"/>
              <a:gd name="T10" fmla="*/ 140 w 280"/>
              <a:gd name="T11" fmla="*/ 352 h 352"/>
              <a:gd name="T12" fmla="*/ 280 w 280"/>
              <a:gd name="T13" fmla="*/ 273 h 352"/>
              <a:gd name="T14" fmla="*/ 280 w 280"/>
              <a:gd name="T15" fmla="*/ 233 h 352"/>
              <a:gd name="T16" fmla="*/ 274 w 280"/>
              <a:gd name="T17" fmla="*/ 233 h 352"/>
              <a:gd name="T18" fmla="*/ 275 w 280"/>
              <a:gd name="T19" fmla="*/ 130 h 352"/>
              <a:gd name="T20" fmla="*/ 140 w 280"/>
              <a:gd name="T21" fmla="*/ 172 h 352"/>
              <a:gd name="T22" fmla="*/ 5 w 280"/>
              <a:gd name="T23" fmla="*/ 130 h 352"/>
              <a:gd name="T24" fmla="*/ 0 w 280"/>
              <a:gd name="T25" fmla="*/ 130 h 352"/>
              <a:gd name="T26" fmla="*/ 0 w 280"/>
              <a:gd name="T27" fmla="*/ 177 h 352"/>
              <a:gd name="T28" fmla="*/ 140 w 280"/>
              <a:gd name="T29" fmla="*/ 241 h 352"/>
              <a:gd name="T30" fmla="*/ 280 w 280"/>
              <a:gd name="T31" fmla="*/ 177 h 352"/>
              <a:gd name="T32" fmla="*/ 280 w 280"/>
              <a:gd name="T33" fmla="*/ 130 h 352"/>
              <a:gd name="T34" fmla="*/ 275 w 280"/>
              <a:gd name="T35" fmla="*/ 130 h 352"/>
              <a:gd name="T36" fmla="*/ 140 w 280"/>
              <a:gd name="T37" fmla="*/ 0 h 352"/>
              <a:gd name="T38" fmla="*/ 0 w 280"/>
              <a:gd name="T39" fmla="*/ 53 h 352"/>
              <a:gd name="T40" fmla="*/ 0 w 280"/>
              <a:gd name="T41" fmla="*/ 78 h 352"/>
              <a:gd name="T42" fmla="*/ 140 w 280"/>
              <a:gd name="T43" fmla="*/ 134 h 352"/>
              <a:gd name="T44" fmla="*/ 280 w 280"/>
              <a:gd name="T45" fmla="*/ 78 h 352"/>
              <a:gd name="T46" fmla="*/ 280 w 280"/>
              <a:gd name="T47" fmla="*/ 53 h 352"/>
              <a:gd name="T48" fmla="*/ 140 w 280"/>
              <a:gd name="T4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0" h="352">
                <a:moveTo>
                  <a:pt x="274" y="233"/>
                </a:moveTo>
                <a:cubicBezTo>
                  <a:pt x="257" y="260"/>
                  <a:pt x="204" y="280"/>
                  <a:pt x="140" y="280"/>
                </a:cubicBezTo>
                <a:cubicBezTo>
                  <a:pt x="76" y="280"/>
                  <a:pt x="22" y="260"/>
                  <a:pt x="5" y="233"/>
                </a:cubicBezTo>
                <a:cubicBezTo>
                  <a:pt x="2" y="227"/>
                  <a:pt x="0" y="230"/>
                  <a:pt x="0" y="233"/>
                </a:cubicBezTo>
                <a:cubicBezTo>
                  <a:pt x="0" y="236"/>
                  <a:pt x="0" y="273"/>
                  <a:pt x="0" y="273"/>
                </a:cubicBezTo>
                <a:cubicBezTo>
                  <a:pt x="0" y="312"/>
                  <a:pt x="62" y="352"/>
                  <a:pt x="140" y="352"/>
                </a:cubicBezTo>
                <a:cubicBezTo>
                  <a:pt x="217" y="352"/>
                  <a:pt x="280" y="312"/>
                  <a:pt x="280" y="273"/>
                </a:cubicBezTo>
                <a:cubicBezTo>
                  <a:pt x="280" y="273"/>
                  <a:pt x="280" y="236"/>
                  <a:pt x="280" y="233"/>
                </a:cubicBezTo>
                <a:cubicBezTo>
                  <a:pt x="280" y="230"/>
                  <a:pt x="278" y="227"/>
                  <a:pt x="274" y="233"/>
                </a:cubicBezTo>
                <a:close/>
                <a:moveTo>
                  <a:pt x="275" y="130"/>
                </a:moveTo>
                <a:cubicBezTo>
                  <a:pt x="258" y="155"/>
                  <a:pt x="204" y="172"/>
                  <a:pt x="140" y="172"/>
                </a:cubicBezTo>
                <a:cubicBezTo>
                  <a:pt x="76" y="172"/>
                  <a:pt x="22" y="155"/>
                  <a:pt x="5" y="130"/>
                </a:cubicBezTo>
                <a:cubicBezTo>
                  <a:pt x="2" y="125"/>
                  <a:pt x="0" y="128"/>
                  <a:pt x="0" y="130"/>
                </a:cubicBezTo>
                <a:cubicBezTo>
                  <a:pt x="0" y="133"/>
                  <a:pt x="0" y="177"/>
                  <a:pt x="0" y="177"/>
                </a:cubicBezTo>
                <a:cubicBezTo>
                  <a:pt x="0" y="213"/>
                  <a:pt x="62" y="241"/>
                  <a:pt x="140" y="241"/>
                </a:cubicBezTo>
                <a:cubicBezTo>
                  <a:pt x="217" y="241"/>
                  <a:pt x="280" y="213"/>
                  <a:pt x="280" y="177"/>
                </a:cubicBezTo>
                <a:cubicBezTo>
                  <a:pt x="280" y="177"/>
                  <a:pt x="280" y="133"/>
                  <a:pt x="280" y="130"/>
                </a:cubicBezTo>
                <a:cubicBezTo>
                  <a:pt x="280" y="128"/>
                  <a:pt x="278" y="125"/>
                  <a:pt x="275" y="130"/>
                </a:cubicBezTo>
                <a:close/>
                <a:moveTo>
                  <a:pt x="140" y="0"/>
                </a:moveTo>
                <a:cubicBezTo>
                  <a:pt x="62" y="0"/>
                  <a:pt x="0" y="23"/>
                  <a:pt x="0" y="53"/>
                </a:cubicBezTo>
                <a:cubicBezTo>
                  <a:pt x="0" y="78"/>
                  <a:pt x="0" y="78"/>
                  <a:pt x="0" y="78"/>
                </a:cubicBezTo>
                <a:cubicBezTo>
                  <a:pt x="0" y="109"/>
                  <a:pt x="62" y="134"/>
                  <a:pt x="140" y="134"/>
                </a:cubicBezTo>
                <a:cubicBezTo>
                  <a:pt x="217" y="134"/>
                  <a:pt x="280" y="109"/>
                  <a:pt x="280" y="78"/>
                </a:cubicBezTo>
                <a:cubicBezTo>
                  <a:pt x="280" y="53"/>
                  <a:pt x="280" y="53"/>
                  <a:pt x="280" y="53"/>
                </a:cubicBezTo>
                <a:cubicBezTo>
                  <a:pt x="280" y="23"/>
                  <a:pt x="217" y="0"/>
                  <a:pt x="14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9" name="Freeform 149"/>
          <p:cNvSpPr>
            <a:spLocks noEditPoints="1"/>
          </p:cNvSpPr>
          <p:nvPr/>
        </p:nvSpPr>
        <p:spPr bwMode="auto">
          <a:xfrm>
            <a:off x="3162706" y="3914661"/>
            <a:ext cx="233441" cy="246533"/>
          </a:xfrm>
          <a:custGeom>
            <a:avLst/>
            <a:gdLst>
              <a:gd name="T0" fmla="*/ 358 w 368"/>
              <a:gd name="T1" fmla="*/ 242 h 390"/>
              <a:gd name="T2" fmla="*/ 323 w 368"/>
              <a:gd name="T3" fmla="*/ 211 h 390"/>
              <a:gd name="T4" fmla="*/ 323 w 368"/>
              <a:gd name="T5" fmla="*/ 179 h 390"/>
              <a:gd name="T6" fmla="*/ 358 w 368"/>
              <a:gd name="T7" fmla="*/ 148 h 390"/>
              <a:gd name="T8" fmla="*/ 352 w 368"/>
              <a:gd name="T9" fmla="*/ 129 h 390"/>
              <a:gd name="T10" fmla="*/ 306 w 368"/>
              <a:gd name="T11" fmla="*/ 125 h 390"/>
              <a:gd name="T12" fmla="*/ 290 w 368"/>
              <a:gd name="T13" fmla="*/ 100 h 390"/>
              <a:gd name="T14" fmla="*/ 314 w 368"/>
              <a:gd name="T15" fmla="*/ 32 h 390"/>
              <a:gd name="T16" fmla="*/ 302 w 368"/>
              <a:gd name="T17" fmla="*/ 22 h 390"/>
              <a:gd name="T18" fmla="*/ 248 w 368"/>
              <a:gd name="T19" fmla="*/ 55 h 390"/>
              <a:gd name="T20" fmla="*/ 215 w 368"/>
              <a:gd name="T21" fmla="*/ 47 h 390"/>
              <a:gd name="T22" fmla="*/ 196 w 368"/>
              <a:gd name="T23" fmla="*/ 12 h 390"/>
              <a:gd name="T24" fmla="*/ 172 w 368"/>
              <a:gd name="T25" fmla="*/ 12 h 390"/>
              <a:gd name="T26" fmla="*/ 153 w 368"/>
              <a:gd name="T27" fmla="*/ 43 h 390"/>
              <a:gd name="T28" fmla="*/ 119 w 368"/>
              <a:gd name="T29" fmla="*/ 54 h 390"/>
              <a:gd name="T30" fmla="*/ 87 w 368"/>
              <a:gd name="T31" fmla="*/ 40 h 390"/>
              <a:gd name="T32" fmla="*/ 66 w 368"/>
              <a:gd name="T33" fmla="*/ 54 h 390"/>
              <a:gd name="T34" fmla="*/ 68 w 368"/>
              <a:gd name="T35" fmla="*/ 86 h 390"/>
              <a:gd name="T36" fmla="*/ 46 w 368"/>
              <a:gd name="T37" fmla="*/ 117 h 390"/>
              <a:gd name="T38" fmla="*/ 15 w 368"/>
              <a:gd name="T39" fmla="*/ 125 h 390"/>
              <a:gd name="T40" fmla="*/ 10 w 368"/>
              <a:gd name="T41" fmla="*/ 148 h 390"/>
              <a:gd name="T42" fmla="*/ 44 w 368"/>
              <a:gd name="T43" fmla="*/ 179 h 390"/>
              <a:gd name="T44" fmla="*/ 44 w 368"/>
              <a:gd name="T45" fmla="*/ 211 h 390"/>
              <a:gd name="T46" fmla="*/ 10 w 368"/>
              <a:gd name="T47" fmla="*/ 242 h 390"/>
              <a:gd name="T48" fmla="*/ 16 w 368"/>
              <a:gd name="T49" fmla="*/ 261 h 390"/>
              <a:gd name="T50" fmla="*/ 58 w 368"/>
              <a:gd name="T51" fmla="*/ 266 h 390"/>
              <a:gd name="T52" fmla="*/ 74 w 368"/>
              <a:gd name="T53" fmla="*/ 292 h 390"/>
              <a:gd name="T54" fmla="*/ 53 w 368"/>
              <a:gd name="T55" fmla="*/ 357 h 390"/>
              <a:gd name="T56" fmla="*/ 66 w 368"/>
              <a:gd name="T57" fmla="*/ 368 h 390"/>
              <a:gd name="T58" fmla="*/ 115 w 368"/>
              <a:gd name="T59" fmla="*/ 340 h 390"/>
              <a:gd name="T60" fmla="*/ 150 w 368"/>
              <a:gd name="T61" fmla="*/ 348 h 390"/>
              <a:gd name="T62" fmla="*/ 170 w 368"/>
              <a:gd name="T63" fmla="*/ 379 h 390"/>
              <a:gd name="T64" fmla="*/ 195 w 368"/>
              <a:gd name="T65" fmla="*/ 378 h 390"/>
              <a:gd name="T66" fmla="*/ 213 w 368"/>
              <a:gd name="T67" fmla="*/ 343 h 390"/>
              <a:gd name="T68" fmla="*/ 246 w 368"/>
              <a:gd name="T69" fmla="*/ 332 h 390"/>
              <a:gd name="T70" fmla="*/ 281 w 368"/>
              <a:gd name="T71" fmla="*/ 349 h 390"/>
              <a:gd name="T72" fmla="*/ 301 w 368"/>
              <a:gd name="T73" fmla="*/ 336 h 390"/>
              <a:gd name="T74" fmla="*/ 299 w 368"/>
              <a:gd name="T75" fmla="*/ 303 h 390"/>
              <a:gd name="T76" fmla="*/ 321 w 368"/>
              <a:gd name="T77" fmla="*/ 273 h 390"/>
              <a:gd name="T78" fmla="*/ 352 w 368"/>
              <a:gd name="T79" fmla="*/ 264 h 390"/>
              <a:gd name="T80" fmla="*/ 358 w 368"/>
              <a:gd name="T81" fmla="*/ 242 h 390"/>
              <a:gd name="T82" fmla="*/ 204 w 368"/>
              <a:gd name="T83" fmla="*/ 279 h 390"/>
              <a:gd name="T84" fmla="*/ 164 w 368"/>
              <a:gd name="T85" fmla="*/ 279 h 390"/>
              <a:gd name="T86" fmla="*/ 164 w 368"/>
              <a:gd name="T87" fmla="*/ 237 h 390"/>
              <a:gd name="T88" fmla="*/ 204 w 368"/>
              <a:gd name="T89" fmla="*/ 237 h 390"/>
              <a:gd name="T90" fmla="*/ 204 w 368"/>
              <a:gd name="T91" fmla="*/ 279 h 390"/>
              <a:gd name="T92" fmla="*/ 204 w 368"/>
              <a:gd name="T93" fmla="*/ 215 h 390"/>
              <a:gd name="T94" fmla="*/ 164 w 368"/>
              <a:gd name="T95" fmla="*/ 215 h 390"/>
              <a:gd name="T96" fmla="*/ 164 w 368"/>
              <a:gd name="T97" fmla="*/ 111 h 390"/>
              <a:gd name="T98" fmla="*/ 204 w 368"/>
              <a:gd name="T99" fmla="*/ 111 h 390"/>
              <a:gd name="T100" fmla="*/ 204 w 368"/>
              <a:gd name="T101" fmla="*/ 215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8" h="390">
                <a:moveTo>
                  <a:pt x="358" y="242"/>
                </a:moveTo>
                <a:cubicBezTo>
                  <a:pt x="323" y="211"/>
                  <a:pt x="323" y="211"/>
                  <a:pt x="323" y="211"/>
                </a:cubicBezTo>
                <a:cubicBezTo>
                  <a:pt x="313" y="202"/>
                  <a:pt x="313" y="188"/>
                  <a:pt x="323" y="179"/>
                </a:cubicBezTo>
                <a:cubicBezTo>
                  <a:pt x="358" y="148"/>
                  <a:pt x="358" y="148"/>
                  <a:pt x="358" y="148"/>
                </a:cubicBezTo>
                <a:cubicBezTo>
                  <a:pt x="368" y="139"/>
                  <a:pt x="365" y="131"/>
                  <a:pt x="352" y="129"/>
                </a:cubicBezTo>
                <a:cubicBezTo>
                  <a:pt x="306" y="125"/>
                  <a:pt x="306" y="125"/>
                  <a:pt x="306" y="125"/>
                </a:cubicBezTo>
                <a:cubicBezTo>
                  <a:pt x="293" y="124"/>
                  <a:pt x="285" y="112"/>
                  <a:pt x="290" y="100"/>
                </a:cubicBezTo>
                <a:cubicBezTo>
                  <a:pt x="314" y="32"/>
                  <a:pt x="314" y="32"/>
                  <a:pt x="314" y="32"/>
                </a:cubicBezTo>
                <a:cubicBezTo>
                  <a:pt x="319" y="19"/>
                  <a:pt x="313" y="15"/>
                  <a:pt x="302" y="22"/>
                </a:cubicBezTo>
                <a:cubicBezTo>
                  <a:pt x="248" y="55"/>
                  <a:pt x="248" y="55"/>
                  <a:pt x="248" y="55"/>
                </a:cubicBezTo>
                <a:cubicBezTo>
                  <a:pt x="237" y="62"/>
                  <a:pt x="222" y="58"/>
                  <a:pt x="215" y="47"/>
                </a:cubicBezTo>
                <a:cubicBezTo>
                  <a:pt x="196" y="12"/>
                  <a:pt x="196" y="12"/>
                  <a:pt x="196" y="12"/>
                </a:cubicBezTo>
                <a:cubicBezTo>
                  <a:pt x="189" y="0"/>
                  <a:pt x="178" y="0"/>
                  <a:pt x="172" y="12"/>
                </a:cubicBezTo>
                <a:cubicBezTo>
                  <a:pt x="153" y="43"/>
                  <a:pt x="153" y="43"/>
                  <a:pt x="153" y="43"/>
                </a:cubicBezTo>
                <a:cubicBezTo>
                  <a:pt x="147" y="55"/>
                  <a:pt x="131" y="60"/>
                  <a:pt x="119" y="54"/>
                </a:cubicBezTo>
                <a:cubicBezTo>
                  <a:pt x="87" y="40"/>
                  <a:pt x="87" y="40"/>
                  <a:pt x="87" y="40"/>
                </a:cubicBezTo>
                <a:cubicBezTo>
                  <a:pt x="75" y="34"/>
                  <a:pt x="66" y="40"/>
                  <a:pt x="66" y="54"/>
                </a:cubicBezTo>
                <a:cubicBezTo>
                  <a:pt x="68" y="86"/>
                  <a:pt x="68" y="86"/>
                  <a:pt x="68" y="86"/>
                </a:cubicBezTo>
                <a:cubicBezTo>
                  <a:pt x="69" y="100"/>
                  <a:pt x="59" y="114"/>
                  <a:pt x="46" y="117"/>
                </a:cubicBezTo>
                <a:cubicBezTo>
                  <a:pt x="15" y="125"/>
                  <a:pt x="15" y="125"/>
                  <a:pt x="15" y="125"/>
                </a:cubicBezTo>
                <a:cubicBezTo>
                  <a:pt x="2" y="129"/>
                  <a:pt x="0" y="139"/>
                  <a:pt x="10" y="148"/>
                </a:cubicBezTo>
                <a:cubicBezTo>
                  <a:pt x="44" y="179"/>
                  <a:pt x="44" y="179"/>
                  <a:pt x="44" y="179"/>
                </a:cubicBezTo>
                <a:cubicBezTo>
                  <a:pt x="54" y="188"/>
                  <a:pt x="54" y="202"/>
                  <a:pt x="44" y="211"/>
                </a:cubicBezTo>
                <a:cubicBezTo>
                  <a:pt x="10" y="242"/>
                  <a:pt x="10" y="242"/>
                  <a:pt x="10" y="242"/>
                </a:cubicBezTo>
                <a:cubicBezTo>
                  <a:pt x="0" y="251"/>
                  <a:pt x="3" y="259"/>
                  <a:pt x="16" y="261"/>
                </a:cubicBezTo>
                <a:cubicBezTo>
                  <a:pt x="58" y="266"/>
                  <a:pt x="58" y="266"/>
                  <a:pt x="58" y="266"/>
                </a:cubicBezTo>
                <a:cubicBezTo>
                  <a:pt x="71" y="268"/>
                  <a:pt x="78" y="279"/>
                  <a:pt x="74" y="292"/>
                </a:cubicBezTo>
                <a:cubicBezTo>
                  <a:pt x="53" y="357"/>
                  <a:pt x="53" y="357"/>
                  <a:pt x="53" y="357"/>
                </a:cubicBezTo>
                <a:cubicBezTo>
                  <a:pt x="48" y="370"/>
                  <a:pt x="54" y="375"/>
                  <a:pt x="66" y="368"/>
                </a:cubicBezTo>
                <a:cubicBezTo>
                  <a:pt x="115" y="340"/>
                  <a:pt x="115" y="340"/>
                  <a:pt x="115" y="340"/>
                </a:cubicBezTo>
                <a:cubicBezTo>
                  <a:pt x="127" y="333"/>
                  <a:pt x="142" y="337"/>
                  <a:pt x="150" y="348"/>
                </a:cubicBezTo>
                <a:cubicBezTo>
                  <a:pt x="170" y="379"/>
                  <a:pt x="170" y="379"/>
                  <a:pt x="170" y="379"/>
                </a:cubicBezTo>
                <a:cubicBezTo>
                  <a:pt x="178" y="390"/>
                  <a:pt x="189" y="389"/>
                  <a:pt x="195" y="378"/>
                </a:cubicBezTo>
                <a:cubicBezTo>
                  <a:pt x="213" y="343"/>
                  <a:pt x="213" y="343"/>
                  <a:pt x="213" y="343"/>
                </a:cubicBezTo>
                <a:cubicBezTo>
                  <a:pt x="219" y="331"/>
                  <a:pt x="234" y="326"/>
                  <a:pt x="246" y="332"/>
                </a:cubicBezTo>
                <a:cubicBezTo>
                  <a:pt x="281" y="349"/>
                  <a:pt x="281" y="349"/>
                  <a:pt x="281" y="349"/>
                </a:cubicBezTo>
                <a:cubicBezTo>
                  <a:pt x="293" y="355"/>
                  <a:pt x="302" y="349"/>
                  <a:pt x="301" y="336"/>
                </a:cubicBezTo>
                <a:cubicBezTo>
                  <a:pt x="299" y="303"/>
                  <a:pt x="299" y="303"/>
                  <a:pt x="299" y="303"/>
                </a:cubicBezTo>
                <a:cubicBezTo>
                  <a:pt x="299" y="290"/>
                  <a:pt x="309" y="276"/>
                  <a:pt x="321" y="273"/>
                </a:cubicBezTo>
                <a:cubicBezTo>
                  <a:pt x="352" y="264"/>
                  <a:pt x="352" y="264"/>
                  <a:pt x="352" y="264"/>
                </a:cubicBezTo>
                <a:cubicBezTo>
                  <a:pt x="365" y="261"/>
                  <a:pt x="368" y="251"/>
                  <a:pt x="358" y="242"/>
                </a:cubicBezTo>
                <a:close/>
                <a:moveTo>
                  <a:pt x="204" y="279"/>
                </a:moveTo>
                <a:cubicBezTo>
                  <a:pt x="164" y="279"/>
                  <a:pt x="164" y="279"/>
                  <a:pt x="164" y="279"/>
                </a:cubicBezTo>
                <a:cubicBezTo>
                  <a:pt x="164" y="237"/>
                  <a:pt x="164" y="237"/>
                  <a:pt x="164" y="237"/>
                </a:cubicBezTo>
                <a:cubicBezTo>
                  <a:pt x="204" y="237"/>
                  <a:pt x="204" y="237"/>
                  <a:pt x="204" y="237"/>
                </a:cubicBezTo>
                <a:lnTo>
                  <a:pt x="204" y="279"/>
                </a:lnTo>
                <a:close/>
                <a:moveTo>
                  <a:pt x="204" y="215"/>
                </a:moveTo>
                <a:cubicBezTo>
                  <a:pt x="164" y="215"/>
                  <a:pt x="164" y="215"/>
                  <a:pt x="164" y="215"/>
                </a:cubicBezTo>
                <a:cubicBezTo>
                  <a:pt x="164" y="111"/>
                  <a:pt x="164" y="111"/>
                  <a:pt x="164" y="111"/>
                </a:cubicBezTo>
                <a:cubicBezTo>
                  <a:pt x="204" y="111"/>
                  <a:pt x="204" y="111"/>
                  <a:pt x="204" y="111"/>
                </a:cubicBezTo>
                <a:lnTo>
                  <a:pt x="204" y="21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0" name="Freeform 151"/>
          <p:cNvSpPr>
            <a:spLocks noEditPoints="1"/>
          </p:cNvSpPr>
          <p:nvPr/>
        </p:nvSpPr>
        <p:spPr bwMode="auto">
          <a:xfrm>
            <a:off x="658832" y="3082788"/>
            <a:ext cx="226896" cy="233441"/>
          </a:xfrm>
          <a:custGeom>
            <a:avLst/>
            <a:gdLst>
              <a:gd name="T0" fmla="*/ 320 w 357"/>
              <a:gd name="T1" fmla="*/ 129 h 371"/>
              <a:gd name="T2" fmla="*/ 212 w 357"/>
              <a:gd name="T3" fmla="*/ 10 h 371"/>
              <a:gd name="T4" fmla="*/ 23 w 357"/>
              <a:gd name="T5" fmla="*/ 201 h 371"/>
              <a:gd name="T6" fmla="*/ 7 w 357"/>
              <a:gd name="T7" fmla="*/ 257 h 371"/>
              <a:gd name="T8" fmla="*/ 59 w 357"/>
              <a:gd name="T9" fmla="*/ 285 h 371"/>
              <a:gd name="T10" fmla="*/ 74 w 357"/>
              <a:gd name="T11" fmla="*/ 280 h 371"/>
              <a:gd name="T12" fmla="*/ 106 w 357"/>
              <a:gd name="T13" fmla="*/ 299 h 371"/>
              <a:gd name="T14" fmla="*/ 129 w 357"/>
              <a:gd name="T15" fmla="*/ 352 h 371"/>
              <a:gd name="T16" fmla="*/ 151 w 357"/>
              <a:gd name="T17" fmla="*/ 368 h 371"/>
              <a:gd name="T18" fmla="*/ 192 w 357"/>
              <a:gd name="T19" fmla="*/ 353 h 371"/>
              <a:gd name="T20" fmla="*/ 201 w 357"/>
              <a:gd name="T21" fmla="*/ 334 h 371"/>
              <a:gd name="T22" fmla="*/ 181 w 357"/>
              <a:gd name="T23" fmla="*/ 317 h 371"/>
              <a:gd name="T24" fmla="*/ 162 w 357"/>
              <a:gd name="T25" fmla="*/ 274 h 371"/>
              <a:gd name="T26" fmla="*/ 182 w 357"/>
              <a:gd name="T27" fmla="*/ 252 h 371"/>
              <a:gd name="T28" fmla="*/ 331 w 357"/>
              <a:gd name="T29" fmla="*/ 288 h 371"/>
              <a:gd name="T30" fmla="*/ 320 w 357"/>
              <a:gd name="T31" fmla="*/ 129 h 371"/>
              <a:gd name="T32" fmla="*/ 309 w 357"/>
              <a:gd name="T33" fmla="*/ 249 h 371"/>
              <a:gd name="T34" fmla="*/ 240 w 357"/>
              <a:gd name="T35" fmla="*/ 164 h 371"/>
              <a:gd name="T36" fmla="*/ 225 w 357"/>
              <a:gd name="T37" fmla="*/ 52 h 371"/>
              <a:gd name="T38" fmla="*/ 292 w 357"/>
              <a:gd name="T39" fmla="*/ 143 h 371"/>
              <a:gd name="T40" fmla="*/ 309 w 357"/>
              <a:gd name="T41" fmla="*/ 24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371">
                <a:moveTo>
                  <a:pt x="320" y="129"/>
                </a:moveTo>
                <a:cubicBezTo>
                  <a:pt x="289" y="56"/>
                  <a:pt x="238" y="0"/>
                  <a:pt x="212" y="10"/>
                </a:cubicBezTo>
                <a:cubicBezTo>
                  <a:pt x="168" y="28"/>
                  <a:pt x="238" y="113"/>
                  <a:pt x="23" y="201"/>
                </a:cubicBezTo>
                <a:cubicBezTo>
                  <a:pt x="4" y="208"/>
                  <a:pt x="0" y="239"/>
                  <a:pt x="7" y="257"/>
                </a:cubicBezTo>
                <a:cubicBezTo>
                  <a:pt x="15" y="275"/>
                  <a:pt x="41" y="293"/>
                  <a:pt x="59" y="285"/>
                </a:cubicBezTo>
                <a:cubicBezTo>
                  <a:pt x="62" y="284"/>
                  <a:pt x="74" y="280"/>
                  <a:pt x="74" y="280"/>
                </a:cubicBezTo>
                <a:cubicBezTo>
                  <a:pt x="87" y="298"/>
                  <a:pt x="101" y="287"/>
                  <a:pt x="106" y="299"/>
                </a:cubicBezTo>
                <a:cubicBezTo>
                  <a:pt x="112" y="312"/>
                  <a:pt x="125" y="342"/>
                  <a:pt x="129" y="352"/>
                </a:cubicBezTo>
                <a:cubicBezTo>
                  <a:pt x="134" y="362"/>
                  <a:pt x="144" y="371"/>
                  <a:pt x="151" y="368"/>
                </a:cubicBezTo>
                <a:cubicBezTo>
                  <a:pt x="158" y="366"/>
                  <a:pt x="182" y="356"/>
                  <a:pt x="192" y="353"/>
                </a:cubicBezTo>
                <a:cubicBezTo>
                  <a:pt x="201" y="349"/>
                  <a:pt x="203" y="341"/>
                  <a:pt x="201" y="334"/>
                </a:cubicBezTo>
                <a:cubicBezTo>
                  <a:pt x="197" y="327"/>
                  <a:pt x="185" y="325"/>
                  <a:pt x="181" y="317"/>
                </a:cubicBezTo>
                <a:cubicBezTo>
                  <a:pt x="178" y="309"/>
                  <a:pt x="166" y="282"/>
                  <a:pt x="162" y="274"/>
                </a:cubicBezTo>
                <a:cubicBezTo>
                  <a:pt x="158" y="262"/>
                  <a:pt x="168" y="253"/>
                  <a:pt x="182" y="252"/>
                </a:cubicBezTo>
                <a:cubicBezTo>
                  <a:pt x="280" y="241"/>
                  <a:pt x="298" y="302"/>
                  <a:pt x="331" y="288"/>
                </a:cubicBezTo>
                <a:cubicBezTo>
                  <a:pt x="357" y="278"/>
                  <a:pt x="352" y="203"/>
                  <a:pt x="320" y="129"/>
                </a:cubicBezTo>
                <a:close/>
                <a:moveTo>
                  <a:pt x="309" y="249"/>
                </a:moveTo>
                <a:cubicBezTo>
                  <a:pt x="303" y="251"/>
                  <a:pt x="265" y="221"/>
                  <a:pt x="240" y="164"/>
                </a:cubicBezTo>
                <a:cubicBezTo>
                  <a:pt x="216" y="106"/>
                  <a:pt x="219" y="54"/>
                  <a:pt x="225" y="52"/>
                </a:cubicBezTo>
                <a:cubicBezTo>
                  <a:pt x="230" y="49"/>
                  <a:pt x="268" y="86"/>
                  <a:pt x="292" y="143"/>
                </a:cubicBezTo>
                <a:cubicBezTo>
                  <a:pt x="317" y="201"/>
                  <a:pt x="315" y="247"/>
                  <a:pt x="309" y="2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1" name="Freeform 153"/>
          <p:cNvSpPr>
            <a:spLocks noEditPoints="1"/>
          </p:cNvSpPr>
          <p:nvPr/>
        </p:nvSpPr>
        <p:spPr bwMode="auto">
          <a:xfrm>
            <a:off x="667749" y="3925761"/>
            <a:ext cx="207261" cy="222534"/>
          </a:xfrm>
          <a:custGeom>
            <a:avLst/>
            <a:gdLst>
              <a:gd name="T0" fmla="*/ 207 w 328"/>
              <a:gd name="T1" fmla="*/ 333 h 352"/>
              <a:gd name="T2" fmla="*/ 218 w 328"/>
              <a:gd name="T3" fmla="*/ 345 h 352"/>
              <a:gd name="T4" fmla="*/ 298 w 328"/>
              <a:gd name="T5" fmla="*/ 352 h 352"/>
              <a:gd name="T6" fmla="*/ 311 w 328"/>
              <a:gd name="T7" fmla="*/ 342 h 352"/>
              <a:gd name="T8" fmla="*/ 317 w 328"/>
              <a:gd name="T9" fmla="*/ 276 h 352"/>
              <a:gd name="T10" fmla="*/ 213 w 328"/>
              <a:gd name="T11" fmla="*/ 267 h 352"/>
              <a:gd name="T12" fmla="*/ 207 w 328"/>
              <a:gd name="T13" fmla="*/ 333 h 352"/>
              <a:gd name="T14" fmla="*/ 11 w 328"/>
              <a:gd name="T15" fmla="*/ 276 h 352"/>
              <a:gd name="T16" fmla="*/ 17 w 328"/>
              <a:gd name="T17" fmla="*/ 342 h 352"/>
              <a:gd name="T18" fmla="*/ 30 w 328"/>
              <a:gd name="T19" fmla="*/ 352 h 352"/>
              <a:gd name="T20" fmla="*/ 110 w 328"/>
              <a:gd name="T21" fmla="*/ 345 h 352"/>
              <a:gd name="T22" fmla="*/ 120 w 328"/>
              <a:gd name="T23" fmla="*/ 333 h 352"/>
              <a:gd name="T24" fmla="*/ 114 w 328"/>
              <a:gd name="T25" fmla="*/ 267 h 352"/>
              <a:gd name="T26" fmla="*/ 11 w 328"/>
              <a:gd name="T27" fmla="*/ 276 h 352"/>
              <a:gd name="T28" fmla="*/ 0 w 328"/>
              <a:gd name="T29" fmla="*/ 168 h 352"/>
              <a:gd name="T30" fmla="*/ 7 w 328"/>
              <a:gd name="T31" fmla="*/ 235 h 352"/>
              <a:gd name="T32" fmla="*/ 110 w 328"/>
              <a:gd name="T33" fmla="*/ 227 h 352"/>
              <a:gd name="T34" fmla="*/ 104 w 328"/>
              <a:gd name="T35" fmla="*/ 159 h 352"/>
              <a:gd name="T36" fmla="*/ 104 w 328"/>
              <a:gd name="T37" fmla="*/ 154 h 352"/>
              <a:gd name="T38" fmla="*/ 164 w 328"/>
              <a:gd name="T39" fmla="*/ 98 h 352"/>
              <a:gd name="T40" fmla="*/ 224 w 328"/>
              <a:gd name="T41" fmla="*/ 154 h 352"/>
              <a:gd name="T42" fmla="*/ 224 w 328"/>
              <a:gd name="T43" fmla="*/ 159 h 352"/>
              <a:gd name="T44" fmla="*/ 217 w 328"/>
              <a:gd name="T45" fmla="*/ 227 h 352"/>
              <a:gd name="T46" fmla="*/ 321 w 328"/>
              <a:gd name="T47" fmla="*/ 235 h 352"/>
              <a:gd name="T48" fmla="*/ 327 w 328"/>
              <a:gd name="T49" fmla="*/ 168 h 352"/>
              <a:gd name="T50" fmla="*/ 328 w 328"/>
              <a:gd name="T51" fmla="*/ 154 h 352"/>
              <a:gd name="T52" fmla="*/ 164 w 328"/>
              <a:gd name="T53" fmla="*/ 0 h 352"/>
              <a:gd name="T54" fmla="*/ 0 w 328"/>
              <a:gd name="T55" fmla="*/ 154 h 352"/>
              <a:gd name="T56" fmla="*/ 0 w 328"/>
              <a:gd name="T57" fmla="*/ 16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8" h="352">
                <a:moveTo>
                  <a:pt x="207" y="333"/>
                </a:moveTo>
                <a:cubicBezTo>
                  <a:pt x="206" y="339"/>
                  <a:pt x="211" y="345"/>
                  <a:pt x="218" y="345"/>
                </a:cubicBezTo>
                <a:cubicBezTo>
                  <a:pt x="298" y="352"/>
                  <a:pt x="298" y="352"/>
                  <a:pt x="298" y="352"/>
                </a:cubicBezTo>
                <a:cubicBezTo>
                  <a:pt x="304" y="352"/>
                  <a:pt x="310" y="348"/>
                  <a:pt x="311" y="342"/>
                </a:cubicBezTo>
                <a:cubicBezTo>
                  <a:pt x="317" y="276"/>
                  <a:pt x="317" y="276"/>
                  <a:pt x="317" y="276"/>
                </a:cubicBezTo>
                <a:cubicBezTo>
                  <a:pt x="213" y="267"/>
                  <a:pt x="213" y="267"/>
                  <a:pt x="213" y="267"/>
                </a:cubicBezTo>
                <a:lnTo>
                  <a:pt x="207" y="333"/>
                </a:lnTo>
                <a:close/>
                <a:moveTo>
                  <a:pt x="11" y="276"/>
                </a:moveTo>
                <a:cubicBezTo>
                  <a:pt x="17" y="342"/>
                  <a:pt x="17" y="342"/>
                  <a:pt x="17" y="342"/>
                </a:cubicBezTo>
                <a:cubicBezTo>
                  <a:pt x="17" y="348"/>
                  <a:pt x="23" y="352"/>
                  <a:pt x="30" y="352"/>
                </a:cubicBezTo>
                <a:cubicBezTo>
                  <a:pt x="110" y="345"/>
                  <a:pt x="110" y="345"/>
                  <a:pt x="110" y="345"/>
                </a:cubicBezTo>
                <a:cubicBezTo>
                  <a:pt x="116" y="345"/>
                  <a:pt x="121" y="339"/>
                  <a:pt x="120" y="333"/>
                </a:cubicBezTo>
                <a:cubicBezTo>
                  <a:pt x="114" y="267"/>
                  <a:pt x="114" y="267"/>
                  <a:pt x="114" y="267"/>
                </a:cubicBezTo>
                <a:lnTo>
                  <a:pt x="11" y="276"/>
                </a:lnTo>
                <a:close/>
                <a:moveTo>
                  <a:pt x="0" y="168"/>
                </a:moveTo>
                <a:cubicBezTo>
                  <a:pt x="7" y="235"/>
                  <a:pt x="7" y="235"/>
                  <a:pt x="7" y="235"/>
                </a:cubicBezTo>
                <a:cubicBezTo>
                  <a:pt x="110" y="227"/>
                  <a:pt x="110" y="227"/>
                  <a:pt x="110" y="227"/>
                </a:cubicBezTo>
                <a:cubicBezTo>
                  <a:pt x="104" y="159"/>
                  <a:pt x="104" y="159"/>
                  <a:pt x="104" y="159"/>
                </a:cubicBezTo>
                <a:cubicBezTo>
                  <a:pt x="104" y="157"/>
                  <a:pt x="104" y="156"/>
                  <a:pt x="104" y="154"/>
                </a:cubicBezTo>
                <a:cubicBezTo>
                  <a:pt x="104" y="123"/>
                  <a:pt x="131" y="98"/>
                  <a:pt x="164" y="98"/>
                </a:cubicBezTo>
                <a:cubicBezTo>
                  <a:pt x="197" y="98"/>
                  <a:pt x="224" y="123"/>
                  <a:pt x="224" y="154"/>
                </a:cubicBezTo>
                <a:cubicBezTo>
                  <a:pt x="224" y="156"/>
                  <a:pt x="224" y="157"/>
                  <a:pt x="224" y="159"/>
                </a:cubicBezTo>
                <a:cubicBezTo>
                  <a:pt x="217" y="227"/>
                  <a:pt x="217" y="227"/>
                  <a:pt x="217" y="227"/>
                </a:cubicBezTo>
                <a:cubicBezTo>
                  <a:pt x="321" y="235"/>
                  <a:pt x="321" y="235"/>
                  <a:pt x="321" y="235"/>
                </a:cubicBezTo>
                <a:cubicBezTo>
                  <a:pt x="327" y="168"/>
                  <a:pt x="327" y="168"/>
                  <a:pt x="327" y="168"/>
                </a:cubicBezTo>
                <a:cubicBezTo>
                  <a:pt x="328" y="163"/>
                  <a:pt x="328" y="159"/>
                  <a:pt x="328" y="154"/>
                </a:cubicBezTo>
                <a:cubicBezTo>
                  <a:pt x="328" y="69"/>
                  <a:pt x="254" y="0"/>
                  <a:pt x="164" y="0"/>
                </a:cubicBezTo>
                <a:cubicBezTo>
                  <a:pt x="73" y="0"/>
                  <a:pt x="0" y="69"/>
                  <a:pt x="0" y="154"/>
                </a:cubicBezTo>
                <a:cubicBezTo>
                  <a:pt x="0" y="159"/>
                  <a:pt x="0" y="163"/>
                  <a:pt x="0" y="16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2" name="Freeform 159"/>
          <p:cNvSpPr>
            <a:spLocks noEditPoints="1"/>
          </p:cNvSpPr>
          <p:nvPr/>
        </p:nvSpPr>
        <p:spPr bwMode="auto">
          <a:xfrm>
            <a:off x="2735671" y="4758203"/>
            <a:ext cx="250895" cy="229079"/>
          </a:xfrm>
          <a:custGeom>
            <a:avLst/>
            <a:gdLst>
              <a:gd name="T0" fmla="*/ 360 w 400"/>
              <a:gd name="T1" fmla="*/ 60 h 360"/>
              <a:gd name="T2" fmla="*/ 340 w 400"/>
              <a:gd name="T3" fmla="*/ 60 h 360"/>
              <a:gd name="T4" fmla="*/ 340 w 400"/>
              <a:gd name="T5" fmla="*/ 360 h 360"/>
              <a:gd name="T6" fmla="*/ 360 w 400"/>
              <a:gd name="T7" fmla="*/ 360 h 360"/>
              <a:gd name="T8" fmla="*/ 400 w 400"/>
              <a:gd name="T9" fmla="*/ 320 h 360"/>
              <a:gd name="T10" fmla="*/ 400 w 400"/>
              <a:gd name="T11" fmla="*/ 100 h 360"/>
              <a:gd name="T12" fmla="*/ 360 w 400"/>
              <a:gd name="T13" fmla="*/ 60 h 360"/>
              <a:gd name="T14" fmla="*/ 0 w 400"/>
              <a:gd name="T15" fmla="*/ 100 h 360"/>
              <a:gd name="T16" fmla="*/ 0 w 400"/>
              <a:gd name="T17" fmla="*/ 320 h 360"/>
              <a:gd name="T18" fmla="*/ 40 w 400"/>
              <a:gd name="T19" fmla="*/ 360 h 360"/>
              <a:gd name="T20" fmla="*/ 60 w 400"/>
              <a:gd name="T21" fmla="*/ 360 h 360"/>
              <a:gd name="T22" fmla="*/ 60 w 400"/>
              <a:gd name="T23" fmla="*/ 60 h 360"/>
              <a:gd name="T24" fmla="*/ 40 w 400"/>
              <a:gd name="T25" fmla="*/ 60 h 360"/>
              <a:gd name="T26" fmla="*/ 0 w 400"/>
              <a:gd name="T27" fmla="*/ 100 h 360"/>
              <a:gd name="T28" fmla="*/ 268 w 400"/>
              <a:gd name="T29" fmla="*/ 18 h 360"/>
              <a:gd name="T30" fmla="*/ 200 w 400"/>
              <a:gd name="T31" fmla="*/ 0 h 360"/>
              <a:gd name="T32" fmla="*/ 132 w 400"/>
              <a:gd name="T33" fmla="*/ 18 h 360"/>
              <a:gd name="T34" fmla="*/ 132 w 400"/>
              <a:gd name="T35" fmla="*/ 60 h 360"/>
              <a:gd name="T36" fmla="*/ 88 w 400"/>
              <a:gd name="T37" fmla="*/ 60 h 360"/>
              <a:gd name="T38" fmla="*/ 88 w 400"/>
              <a:gd name="T39" fmla="*/ 360 h 360"/>
              <a:gd name="T40" fmla="*/ 312 w 400"/>
              <a:gd name="T41" fmla="*/ 360 h 360"/>
              <a:gd name="T42" fmla="*/ 312 w 400"/>
              <a:gd name="T43" fmla="*/ 60 h 360"/>
              <a:gd name="T44" fmla="*/ 268 w 400"/>
              <a:gd name="T45" fmla="*/ 60 h 360"/>
              <a:gd name="T46" fmla="*/ 268 w 400"/>
              <a:gd name="T47" fmla="*/ 18 h 360"/>
              <a:gd name="T48" fmla="*/ 244 w 400"/>
              <a:gd name="T49" fmla="*/ 60 h 360"/>
              <a:gd name="T50" fmla="*/ 156 w 400"/>
              <a:gd name="T51" fmla="*/ 60 h 360"/>
              <a:gd name="T52" fmla="*/ 156 w 400"/>
              <a:gd name="T53" fmla="*/ 33 h 360"/>
              <a:gd name="T54" fmla="*/ 200 w 400"/>
              <a:gd name="T55" fmla="*/ 24 h 360"/>
              <a:gd name="T56" fmla="*/ 244 w 400"/>
              <a:gd name="T57" fmla="*/ 33 h 360"/>
              <a:gd name="T58" fmla="*/ 244 w 400"/>
              <a:gd name="T5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0" h="360">
                <a:moveTo>
                  <a:pt x="360" y="60"/>
                </a:moveTo>
                <a:cubicBezTo>
                  <a:pt x="340" y="60"/>
                  <a:pt x="340" y="60"/>
                  <a:pt x="340" y="60"/>
                </a:cubicBezTo>
                <a:cubicBezTo>
                  <a:pt x="340" y="360"/>
                  <a:pt x="340" y="360"/>
                  <a:pt x="340" y="360"/>
                </a:cubicBezTo>
                <a:cubicBezTo>
                  <a:pt x="360" y="360"/>
                  <a:pt x="360" y="360"/>
                  <a:pt x="360" y="360"/>
                </a:cubicBezTo>
                <a:cubicBezTo>
                  <a:pt x="382" y="360"/>
                  <a:pt x="400" y="342"/>
                  <a:pt x="400" y="320"/>
                </a:cubicBezTo>
                <a:cubicBezTo>
                  <a:pt x="400" y="100"/>
                  <a:pt x="400" y="100"/>
                  <a:pt x="400" y="100"/>
                </a:cubicBezTo>
                <a:cubicBezTo>
                  <a:pt x="400" y="78"/>
                  <a:pt x="382" y="60"/>
                  <a:pt x="360" y="60"/>
                </a:cubicBezTo>
                <a:close/>
                <a:moveTo>
                  <a:pt x="0" y="100"/>
                </a:moveTo>
                <a:cubicBezTo>
                  <a:pt x="0" y="320"/>
                  <a:pt x="0" y="320"/>
                  <a:pt x="0" y="320"/>
                </a:cubicBezTo>
                <a:cubicBezTo>
                  <a:pt x="0" y="342"/>
                  <a:pt x="18" y="360"/>
                  <a:pt x="40" y="360"/>
                </a:cubicBezTo>
                <a:cubicBezTo>
                  <a:pt x="60" y="360"/>
                  <a:pt x="60" y="360"/>
                  <a:pt x="60" y="360"/>
                </a:cubicBezTo>
                <a:cubicBezTo>
                  <a:pt x="60" y="60"/>
                  <a:pt x="60" y="60"/>
                  <a:pt x="60" y="60"/>
                </a:cubicBezTo>
                <a:cubicBezTo>
                  <a:pt x="40" y="60"/>
                  <a:pt x="40" y="60"/>
                  <a:pt x="40" y="60"/>
                </a:cubicBezTo>
                <a:cubicBezTo>
                  <a:pt x="18" y="60"/>
                  <a:pt x="0" y="78"/>
                  <a:pt x="0" y="100"/>
                </a:cubicBezTo>
                <a:close/>
                <a:moveTo>
                  <a:pt x="268" y="18"/>
                </a:moveTo>
                <a:cubicBezTo>
                  <a:pt x="254" y="12"/>
                  <a:pt x="232" y="0"/>
                  <a:pt x="200" y="0"/>
                </a:cubicBezTo>
                <a:cubicBezTo>
                  <a:pt x="167" y="0"/>
                  <a:pt x="145" y="12"/>
                  <a:pt x="132" y="18"/>
                </a:cubicBezTo>
                <a:cubicBezTo>
                  <a:pt x="132" y="60"/>
                  <a:pt x="132" y="60"/>
                  <a:pt x="132" y="60"/>
                </a:cubicBezTo>
                <a:cubicBezTo>
                  <a:pt x="88" y="60"/>
                  <a:pt x="88" y="60"/>
                  <a:pt x="88" y="60"/>
                </a:cubicBezTo>
                <a:cubicBezTo>
                  <a:pt x="88" y="360"/>
                  <a:pt x="88" y="360"/>
                  <a:pt x="88" y="360"/>
                </a:cubicBezTo>
                <a:cubicBezTo>
                  <a:pt x="312" y="360"/>
                  <a:pt x="312" y="360"/>
                  <a:pt x="312" y="360"/>
                </a:cubicBezTo>
                <a:cubicBezTo>
                  <a:pt x="312" y="60"/>
                  <a:pt x="312" y="60"/>
                  <a:pt x="312" y="60"/>
                </a:cubicBezTo>
                <a:cubicBezTo>
                  <a:pt x="268" y="60"/>
                  <a:pt x="268" y="60"/>
                  <a:pt x="268" y="60"/>
                </a:cubicBezTo>
                <a:lnTo>
                  <a:pt x="268" y="18"/>
                </a:lnTo>
                <a:close/>
                <a:moveTo>
                  <a:pt x="244" y="60"/>
                </a:moveTo>
                <a:cubicBezTo>
                  <a:pt x="156" y="60"/>
                  <a:pt x="156" y="60"/>
                  <a:pt x="156" y="60"/>
                </a:cubicBezTo>
                <a:cubicBezTo>
                  <a:pt x="156" y="33"/>
                  <a:pt x="156" y="33"/>
                  <a:pt x="156" y="33"/>
                </a:cubicBezTo>
                <a:cubicBezTo>
                  <a:pt x="166" y="29"/>
                  <a:pt x="182" y="24"/>
                  <a:pt x="200" y="24"/>
                </a:cubicBezTo>
                <a:cubicBezTo>
                  <a:pt x="218" y="24"/>
                  <a:pt x="233" y="29"/>
                  <a:pt x="244" y="33"/>
                </a:cubicBezTo>
                <a:lnTo>
                  <a:pt x="244"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3" name="Freeform 160"/>
          <p:cNvSpPr>
            <a:spLocks noEditPoints="1"/>
          </p:cNvSpPr>
          <p:nvPr/>
        </p:nvSpPr>
        <p:spPr bwMode="auto">
          <a:xfrm>
            <a:off x="2371904" y="4333350"/>
            <a:ext cx="141812" cy="242168"/>
          </a:xfrm>
          <a:custGeom>
            <a:avLst/>
            <a:gdLst>
              <a:gd name="T0" fmla="*/ 116 w 224"/>
              <a:gd name="T1" fmla="*/ 4 h 385"/>
              <a:gd name="T2" fmla="*/ 108 w 224"/>
              <a:gd name="T3" fmla="*/ 4 h 385"/>
              <a:gd name="T4" fmla="*/ 0 w 224"/>
              <a:gd name="T5" fmla="*/ 274 h 385"/>
              <a:gd name="T6" fmla="*/ 112 w 224"/>
              <a:gd name="T7" fmla="*/ 385 h 385"/>
              <a:gd name="T8" fmla="*/ 224 w 224"/>
              <a:gd name="T9" fmla="*/ 274 h 385"/>
              <a:gd name="T10" fmla="*/ 116 w 224"/>
              <a:gd name="T11" fmla="*/ 4 h 385"/>
              <a:gd name="T12" fmla="*/ 99 w 224"/>
              <a:gd name="T13" fmla="*/ 161 h 385"/>
              <a:gd name="T14" fmla="*/ 95 w 224"/>
              <a:gd name="T15" fmla="*/ 175 h 385"/>
              <a:gd name="T16" fmla="*/ 78 w 224"/>
              <a:gd name="T17" fmla="*/ 273 h 385"/>
              <a:gd name="T18" fmla="*/ 55 w 224"/>
              <a:gd name="T19" fmla="*/ 300 h 385"/>
              <a:gd name="T20" fmla="*/ 32 w 224"/>
              <a:gd name="T21" fmla="*/ 277 h 385"/>
              <a:gd name="T22" fmla="*/ 72 w 224"/>
              <a:gd name="T23" fmla="*/ 179 h 385"/>
              <a:gd name="T24" fmla="*/ 88 w 224"/>
              <a:gd name="T25" fmla="*/ 156 h 385"/>
              <a:gd name="T26" fmla="*/ 98 w 224"/>
              <a:gd name="T27" fmla="*/ 156 h 385"/>
              <a:gd name="T28" fmla="*/ 99 w 224"/>
              <a:gd name="T29" fmla="*/ 16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385">
                <a:moveTo>
                  <a:pt x="116" y="4"/>
                </a:moveTo>
                <a:cubicBezTo>
                  <a:pt x="115" y="0"/>
                  <a:pt x="108" y="0"/>
                  <a:pt x="108" y="4"/>
                </a:cubicBezTo>
                <a:cubicBezTo>
                  <a:pt x="90" y="146"/>
                  <a:pt x="0" y="176"/>
                  <a:pt x="0" y="274"/>
                </a:cubicBezTo>
                <a:cubicBezTo>
                  <a:pt x="0" y="335"/>
                  <a:pt x="51" y="385"/>
                  <a:pt x="112" y="385"/>
                </a:cubicBezTo>
                <a:cubicBezTo>
                  <a:pt x="173" y="385"/>
                  <a:pt x="224" y="335"/>
                  <a:pt x="224" y="274"/>
                </a:cubicBezTo>
                <a:cubicBezTo>
                  <a:pt x="224" y="176"/>
                  <a:pt x="133" y="146"/>
                  <a:pt x="116" y="4"/>
                </a:cubicBezTo>
                <a:close/>
                <a:moveTo>
                  <a:pt x="99" y="161"/>
                </a:moveTo>
                <a:cubicBezTo>
                  <a:pt x="98" y="166"/>
                  <a:pt x="96" y="170"/>
                  <a:pt x="95" y="175"/>
                </a:cubicBezTo>
                <a:cubicBezTo>
                  <a:pt x="87" y="203"/>
                  <a:pt x="78" y="236"/>
                  <a:pt x="78" y="273"/>
                </a:cubicBezTo>
                <a:cubicBezTo>
                  <a:pt x="78" y="293"/>
                  <a:pt x="66" y="300"/>
                  <a:pt x="55" y="300"/>
                </a:cubicBezTo>
                <a:cubicBezTo>
                  <a:pt x="42" y="300"/>
                  <a:pt x="32" y="290"/>
                  <a:pt x="32" y="277"/>
                </a:cubicBezTo>
                <a:cubicBezTo>
                  <a:pt x="32" y="233"/>
                  <a:pt x="53" y="204"/>
                  <a:pt x="72" y="179"/>
                </a:cubicBezTo>
                <a:cubicBezTo>
                  <a:pt x="78" y="171"/>
                  <a:pt x="83" y="163"/>
                  <a:pt x="88" y="156"/>
                </a:cubicBezTo>
                <a:cubicBezTo>
                  <a:pt x="90" y="152"/>
                  <a:pt x="95" y="152"/>
                  <a:pt x="98" y="156"/>
                </a:cubicBezTo>
                <a:cubicBezTo>
                  <a:pt x="99" y="157"/>
                  <a:pt x="99" y="159"/>
                  <a:pt x="99" y="16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4" name="Freeform 169"/>
          <p:cNvSpPr>
            <a:spLocks noEditPoints="1"/>
          </p:cNvSpPr>
          <p:nvPr/>
        </p:nvSpPr>
        <p:spPr bwMode="auto">
          <a:xfrm>
            <a:off x="10754998" y="2712532"/>
            <a:ext cx="226896" cy="207261"/>
          </a:xfrm>
          <a:custGeom>
            <a:avLst/>
            <a:gdLst>
              <a:gd name="T0" fmla="*/ 90 w 360"/>
              <a:gd name="T1" fmla="*/ 248 h 328"/>
              <a:gd name="T2" fmla="*/ 93 w 360"/>
              <a:gd name="T3" fmla="*/ 76 h 328"/>
              <a:gd name="T4" fmla="*/ 161 w 360"/>
              <a:gd name="T5" fmla="*/ 41 h 328"/>
              <a:gd name="T6" fmla="*/ 160 w 360"/>
              <a:gd name="T7" fmla="*/ 0 h 328"/>
              <a:gd name="T8" fmla="*/ 64 w 360"/>
              <a:gd name="T9" fmla="*/ 47 h 328"/>
              <a:gd name="T10" fmla="*/ 61 w 360"/>
              <a:gd name="T11" fmla="*/ 278 h 328"/>
              <a:gd name="T12" fmla="*/ 26 w 360"/>
              <a:gd name="T13" fmla="*/ 313 h 328"/>
              <a:gd name="T14" fmla="*/ 137 w 360"/>
              <a:gd name="T15" fmla="*/ 319 h 328"/>
              <a:gd name="T16" fmla="*/ 136 w 360"/>
              <a:gd name="T17" fmla="*/ 202 h 328"/>
              <a:gd name="T18" fmla="*/ 90 w 360"/>
              <a:gd name="T19" fmla="*/ 248 h 328"/>
              <a:gd name="T20" fmla="*/ 223 w 360"/>
              <a:gd name="T21" fmla="*/ 9 h 328"/>
              <a:gd name="T22" fmla="*/ 223 w 360"/>
              <a:gd name="T23" fmla="*/ 126 h 328"/>
              <a:gd name="T24" fmla="*/ 269 w 360"/>
              <a:gd name="T25" fmla="*/ 79 h 328"/>
              <a:gd name="T26" fmla="*/ 267 w 360"/>
              <a:gd name="T27" fmla="*/ 252 h 328"/>
              <a:gd name="T28" fmla="*/ 199 w 360"/>
              <a:gd name="T29" fmla="*/ 286 h 328"/>
              <a:gd name="T30" fmla="*/ 200 w 360"/>
              <a:gd name="T31" fmla="*/ 328 h 328"/>
              <a:gd name="T32" fmla="*/ 296 w 360"/>
              <a:gd name="T33" fmla="*/ 281 h 328"/>
              <a:gd name="T34" fmla="*/ 298 w 360"/>
              <a:gd name="T35" fmla="*/ 50 h 328"/>
              <a:gd name="T36" fmla="*/ 333 w 360"/>
              <a:gd name="T37" fmla="*/ 15 h 328"/>
              <a:gd name="T38" fmla="*/ 223 w 360"/>
              <a:gd name="T39" fmla="*/ 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328">
                <a:moveTo>
                  <a:pt x="90" y="248"/>
                </a:moveTo>
                <a:cubicBezTo>
                  <a:pt x="45" y="200"/>
                  <a:pt x="46" y="123"/>
                  <a:pt x="93" y="76"/>
                </a:cubicBezTo>
                <a:cubicBezTo>
                  <a:pt x="112" y="57"/>
                  <a:pt x="136" y="45"/>
                  <a:pt x="161" y="41"/>
                </a:cubicBezTo>
                <a:cubicBezTo>
                  <a:pt x="160" y="0"/>
                  <a:pt x="160" y="0"/>
                  <a:pt x="160" y="0"/>
                </a:cubicBezTo>
                <a:cubicBezTo>
                  <a:pt x="124" y="4"/>
                  <a:pt x="90" y="20"/>
                  <a:pt x="64" y="47"/>
                </a:cubicBezTo>
                <a:cubicBezTo>
                  <a:pt x="1" y="110"/>
                  <a:pt x="0" y="213"/>
                  <a:pt x="61" y="278"/>
                </a:cubicBezTo>
                <a:cubicBezTo>
                  <a:pt x="26" y="313"/>
                  <a:pt x="26" y="313"/>
                  <a:pt x="26" y="313"/>
                </a:cubicBezTo>
                <a:cubicBezTo>
                  <a:pt x="137" y="319"/>
                  <a:pt x="137" y="319"/>
                  <a:pt x="137" y="319"/>
                </a:cubicBezTo>
                <a:cubicBezTo>
                  <a:pt x="136" y="202"/>
                  <a:pt x="136" y="202"/>
                  <a:pt x="136" y="202"/>
                </a:cubicBezTo>
                <a:lnTo>
                  <a:pt x="90" y="248"/>
                </a:lnTo>
                <a:close/>
                <a:moveTo>
                  <a:pt x="223" y="9"/>
                </a:moveTo>
                <a:cubicBezTo>
                  <a:pt x="223" y="126"/>
                  <a:pt x="223" y="126"/>
                  <a:pt x="223" y="126"/>
                </a:cubicBezTo>
                <a:cubicBezTo>
                  <a:pt x="269" y="79"/>
                  <a:pt x="269" y="79"/>
                  <a:pt x="269" y="79"/>
                </a:cubicBezTo>
                <a:cubicBezTo>
                  <a:pt x="315" y="128"/>
                  <a:pt x="314" y="204"/>
                  <a:pt x="267" y="252"/>
                </a:cubicBezTo>
                <a:cubicBezTo>
                  <a:pt x="248" y="271"/>
                  <a:pt x="224" y="283"/>
                  <a:pt x="199" y="286"/>
                </a:cubicBezTo>
                <a:cubicBezTo>
                  <a:pt x="200" y="328"/>
                  <a:pt x="200" y="328"/>
                  <a:pt x="200" y="328"/>
                </a:cubicBezTo>
                <a:cubicBezTo>
                  <a:pt x="235" y="324"/>
                  <a:pt x="269" y="308"/>
                  <a:pt x="296" y="281"/>
                </a:cubicBezTo>
                <a:cubicBezTo>
                  <a:pt x="359" y="217"/>
                  <a:pt x="360" y="115"/>
                  <a:pt x="298" y="50"/>
                </a:cubicBezTo>
                <a:cubicBezTo>
                  <a:pt x="333" y="15"/>
                  <a:pt x="333" y="15"/>
                  <a:pt x="333" y="15"/>
                </a:cubicBezTo>
                <a:lnTo>
                  <a:pt x="223" y="9"/>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5" name="Freeform 170"/>
          <p:cNvSpPr>
            <a:spLocks noEditPoints="1"/>
          </p:cNvSpPr>
          <p:nvPr/>
        </p:nvSpPr>
        <p:spPr bwMode="auto">
          <a:xfrm>
            <a:off x="1075337" y="3943025"/>
            <a:ext cx="226896" cy="189808"/>
          </a:xfrm>
          <a:custGeom>
            <a:avLst/>
            <a:gdLst>
              <a:gd name="T0" fmla="*/ 354 w 362"/>
              <a:gd name="T1" fmla="*/ 168 h 300"/>
              <a:gd name="T2" fmla="*/ 291 w 362"/>
              <a:gd name="T3" fmla="*/ 18 h 300"/>
              <a:gd name="T4" fmla="*/ 262 w 362"/>
              <a:gd name="T5" fmla="*/ 0 h 300"/>
              <a:gd name="T6" fmla="*/ 99 w 362"/>
              <a:gd name="T7" fmla="*/ 0 h 300"/>
              <a:gd name="T8" fmla="*/ 70 w 362"/>
              <a:gd name="T9" fmla="*/ 18 h 300"/>
              <a:gd name="T10" fmla="*/ 7 w 362"/>
              <a:gd name="T11" fmla="*/ 168 h 300"/>
              <a:gd name="T12" fmla="*/ 1 w 362"/>
              <a:gd name="T13" fmla="*/ 206 h 300"/>
              <a:gd name="T14" fmla="*/ 15 w 362"/>
              <a:gd name="T15" fmla="*/ 280 h 300"/>
              <a:gd name="T16" fmla="*/ 39 w 362"/>
              <a:gd name="T17" fmla="*/ 300 h 300"/>
              <a:gd name="T18" fmla="*/ 323 w 362"/>
              <a:gd name="T19" fmla="*/ 300 h 300"/>
              <a:gd name="T20" fmla="*/ 347 w 362"/>
              <a:gd name="T21" fmla="*/ 280 h 300"/>
              <a:gd name="T22" fmla="*/ 360 w 362"/>
              <a:gd name="T23" fmla="*/ 206 h 300"/>
              <a:gd name="T24" fmla="*/ 354 w 362"/>
              <a:gd name="T25" fmla="*/ 168 h 300"/>
              <a:gd name="T26" fmla="*/ 327 w 362"/>
              <a:gd name="T27" fmla="*/ 220 h 300"/>
              <a:gd name="T28" fmla="*/ 322 w 362"/>
              <a:gd name="T29" fmla="*/ 250 h 300"/>
              <a:gd name="T30" fmla="*/ 299 w 362"/>
              <a:gd name="T31" fmla="*/ 271 h 300"/>
              <a:gd name="T32" fmla="*/ 63 w 362"/>
              <a:gd name="T33" fmla="*/ 271 h 300"/>
              <a:gd name="T34" fmla="*/ 40 w 362"/>
              <a:gd name="T35" fmla="*/ 250 h 300"/>
              <a:gd name="T36" fmla="*/ 34 w 362"/>
              <a:gd name="T37" fmla="*/ 220 h 300"/>
              <a:gd name="T38" fmla="*/ 52 w 362"/>
              <a:gd name="T39" fmla="*/ 199 h 300"/>
              <a:gd name="T40" fmla="*/ 310 w 362"/>
              <a:gd name="T41" fmla="*/ 199 h 300"/>
              <a:gd name="T42" fmla="*/ 327 w 362"/>
              <a:gd name="T43" fmla="*/ 22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2" h="300">
                <a:moveTo>
                  <a:pt x="354" y="168"/>
                </a:moveTo>
                <a:cubicBezTo>
                  <a:pt x="291" y="18"/>
                  <a:pt x="291" y="18"/>
                  <a:pt x="291" y="18"/>
                </a:cubicBezTo>
                <a:cubicBezTo>
                  <a:pt x="286" y="8"/>
                  <a:pt x="273" y="0"/>
                  <a:pt x="262" y="0"/>
                </a:cubicBezTo>
                <a:cubicBezTo>
                  <a:pt x="99" y="0"/>
                  <a:pt x="99" y="0"/>
                  <a:pt x="99" y="0"/>
                </a:cubicBezTo>
                <a:cubicBezTo>
                  <a:pt x="88" y="0"/>
                  <a:pt x="75" y="8"/>
                  <a:pt x="70" y="18"/>
                </a:cubicBezTo>
                <a:cubicBezTo>
                  <a:pt x="7" y="168"/>
                  <a:pt x="7" y="168"/>
                  <a:pt x="7" y="168"/>
                </a:cubicBezTo>
                <a:cubicBezTo>
                  <a:pt x="2" y="178"/>
                  <a:pt x="0" y="195"/>
                  <a:pt x="1" y="206"/>
                </a:cubicBezTo>
                <a:cubicBezTo>
                  <a:pt x="15" y="280"/>
                  <a:pt x="15" y="280"/>
                  <a:pt x="15" y="280"/>
                </a:cubicBezTo>
                <a:cubicBezTo>
                  <a:pt x="17" y="291"/>
                  <a:pt x="27" y="300"/>
                  <a:pt x="39" y="300"/>
                </a:cubicBezTo>
                <a:cubicBezTo>
                  <a:pt x="323" y="300"/>
                  <a:pt x="323" y="300"/>
                  <a:pt x="323" y="300"/>
                </a:cubicBezTo>
                <a:cubicBezTo>
                  <a:pt x="334" y="300"/>
                  <a:pt x="345" y="291"/>
                  <a:pt x="347" y="280"/>
                </a:cubicBezTo>
                <a:cubicBezTo>
                  <a:pt x="360" y="206"/>
                  <a:pt x="360" y="206"/>
                  <a:pt x="360" y="206"/>
                </a:cubicBezTo>
                <a:cubicBezTo>
                  <a:pt x="362" y="195"/>
                  <a:pt x="359" y="178"/>
                  <a:pt x="354" y="168"/>
                </a:cubicBezTo>
                <a:close/>
                <a:moveTo>
                  <a:pt x="327" y="220"/>
                </a:moveTo>
                <a:cubicBezTo>
                  <a:pt x="322" y="250"/>
                  <a:pt x="322" y="250"/>
                  <a:pt x="322" y="250"/>
                </a:cubicBezTo>
                <a:cubicBezTo>
                  <a:pt x="320" y="262"/>
                  <a:pt x="310" y="271"/>
                  <a:pt x="299" y="271"/>
                </a:cubicBezTo>
                <a:cubicBezTo>
                  <a:pt x="63" y="271"/>
                  <a:pt x="63" y="271"/>
                  <a:pt x="63" y="271"/>
                </a:cubicBezTo>
                <a:cubicBezTo>
                  <a:pt x="51" y="271"/>
                  <a:pt x="41" y="262"/>
                  <a:pt x="40" y="250"/>
                </a:cubicBezTo>
                <a:cubicBezTo>
                  <a:pt x="34" y="220"/>
                  <a:pt x="34" y="220"/>
                  <a:pt x="34" y="220"/>
                </a:cubicBezTo>
                <a:cubicBezTo>
                  <a:pt x="33" y="209"/>
                  <a:pt x="41" y="199"/>
                  <a:pt x="52" y="199"/>
                </a:cubicBezTo>
                <a:cubicBezTo>
                  <a:pt x="310" y="199"/>
                  <a:pt x="310" y="199"/>
                  <a:pt x="310" y="199"/>
                </a:cubicBezTo>
                <a:cubicBezTo>
                  <a:pt x="321" y="199"/>
                  <a:pt x="329" y="209"/>
                  <a:pt x="327" y="22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6" name="Freeform 171"/>
          <p:cNvSpPr>
            <a:spLocks noEditPoints="1"/>
          </p:cNvSpPr>
          <p:nvPr/>
        </p:nvSpPr>
        <p:spPr bwMode="auto">
          <a:xfrm>
            <a:off x="1911578" y="4750613"/>
            <a:ext cx="231259" cy="233441"/>
          </a:xfrm>
          <a:custGeom>
            <a:avLst/>
            <a:gdLst>
              <a:gd name="T0" fmla="*/ 222 w 363"/>
              <a:gd name="T1" fmla="*/ 242 h 372"/>
              <a:gd name="T2" fmla="*/ 348 w 363"/>
              <a:gd name="T3" fmla="*/ 23 h 372"/>
              <a:gd name="T4" fmla="*/ 345 w 363"/>
              <a:gd name="T5" fmla="*/ 18 h 372"/>
              <a:gd name="T6" fmla="*/ 340 w 363"/>
              <a:gd name="T7" fmla="*/ 16 h 372"/>
              <a:gd name="T8" fmla="*/ 127 w 363"/>
              <a:gd name="T9" fmla="*/ 144 h 372"/>
              <a:gd name="T10" fmla="*/ 7 w 363"/>
              <a:gd name="T11" fmla="*/ 246 h 372"/>
              <a:gd name="T12" fmla="*/ 25 w 363"/>
              <a:gd name="T13" fmla="*/ 265 h 372"/>
              <a:gd name="T14" fmla="*/ 68 w 363"/>
              <a:gd name="T15" fmla="*/ 249 h 372"/>
              <a:gd name="T16" fmla="*/ 120 w 363"/>
              <a:gd name="T17" fmla="*/ 302 h 372"/>
              <a:gd name="T18" fmla="*/ 104 w 363"/>
              <a:gd name="T19" fmla="*/ 346 h 372"/>
              <a:gd name="T20" fmla="*/ 123 w 363"/>
              <a:gd name="T21" fmla="*/ 364 h 372"/>
              <a:gd name="T22" fmla="*/ 222 w 363"/>
              <a:gd name="T23" fmla="*/ 242 h 372"/>
              <a:gd name="T24" fmla="*/ 242 w 363"/>
              <a:gd name="T25" fmla="*/ 124 h 372"/>
              <a:gd name="T26" fmla="*/ 242 w 363"/>
              <a:gd name="T27" fmla="*/ 79 h 372"/>
              <a:gd name="T28" fmla="*/ 286 w 363"/>
              <a:gd name="T29" fmla="*/ 79 h 372"/>
              <a:gd name="T30" fmla="*/ 286 w 363"/>
              <a:gd name="T31" fmla="*/ 124 h 372"/>
              <a:gd name="T32" fmla="*/ 242 w 363"/>
              <a:gd name="T33" fmla="*/ 124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3" h="372">
                <a:moveTo>
                  <a:pt x="222" y="242"/>
                </a:moveTo>
                <a:cubicBezTo>
                  <a:pt x="222" y="242"/>
                  <a:pt x="363" y="140"/>
                  <a:pt x="348" y="23"/>
                </a:cubicBezTo>
                <a:cubicBezTo>
                  <a:pt x="347" y="21"/>
                  <a:pt x="346" y="19"/>
                  <a:pt x="345" y="18"/>
                </a:cubicBezTo>
                <a:cubicBezTo>
                  <a:pt x="344" y="17"/>
                  <a:pt x="343" y="16"/>
                  <a:pt x="340" y="16"/>
                </a:cubicBezTo>
                <a:cubicBezTo>
                  <a:pt x="226" y="0"/>
                  <a:pt x="127" y="144"/>
                  <a:pt x="127" y="144"/>
                </a:cubicBezTo>
                <a:cubicBezTo>
                  <a:pt x="40" y="134"/>
                  <a:pt x="46" y="151"/>
                  <a:pt x="7" y="246"/>
                </a:cubicBezTo>
                <a:cubicBezTo>
                  <a:pt x="0" y="264"/>
                  <a:pt x="12" y="270"/>
                  <a:pt x="25" y="265"/>
                </a:cubicBezTo>
                <a:cubicBezTo>
                  <a:pt x="39" y="260"/>
                  <a:pt x="68" y="249"/>
                  <a:pt x="68" y="249"/>
                </a:cubicBezTo>
                <a:cubicBezTo>
                  <a:pt x="120" y="302"/>
                  <a:pt x="120" y="302"/>
                  <a:pt x="120" y="302"/>
                </a:cubicBezTo>
                <a:cubicBezTo>
                  <a:pt x="120" y="302"/>
                  <a:pt x="109" y="332"/>
                  <a:pt x="104" y="346"/>
                </a:cubicBezTo>
                <a:cubicBezTo>
                  <a:pt x="99" y="359"/>
                  <a:pt x="105" y="372"/>
                  <a:pt x="123" y="364"/>
                </a:cubicBezTo>
                <a:cubicBezTo>
                  <a:pt x="215" y="324"/>
                  <a:pt x="232" y="330"/>
                  <a:pt x="222" y="242"/>
                </a:cubicBezTo>
                <a:close/>
                <a:moveTo>
                  <a:pt x="242" y="124"/>
                </a:moveTo>
                <a:cubicBezTo>
                  <a:pt x="230" y="111"/>
                  <a:pt x="230" y="91"/>
                  <a:pt x="242" y="79"/>
                </a:cubicBezTo>
                <a:cubicBezTo>
                  <a:pt x="254" y="67"/>
                  <a:pt x="274" y="67"/>
                  <a:pt x="286" y="79"/>
                </a:cubicBezTo>
                <a:cubicBezTo>
                  <a:pt x="297" y="91"/>
                  <a:pt x="297" y="111"/>
                  <a:pt x="286" y="124"/>
                </a:cubicBezTo>
                <a:cubicBezTo>
                  <a:pt x="274" y="136"/>
                  <a:pt x="254" y="136"/>
                  <a:pt x="242" y="12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7" name="Freeform 172"/>
          <p:cNvSpPr>
            <a:spLocks noEditPoints="1"/>
          </p:cNvSpPr>
          <p:nvPr/>
        </p:nvSpPr>
        <p:spPr bwMode="auto">
          <a:xfrm>
            <a:off x="2311006" y="4745302"/>
            <a:ext cx="261804" cy="253077"/>
          </a:xfrm>
          <a:custGeom>
            <a:avLst/>
            <a:gdLst>
              <a:gd name="T0" fmla="*/ 63 w 414"/>
              <a:gd name="T1" fmla="*/ 273 h 399"/>
              <a:gd name="T2" fmla="*/ 18 w 414"/>
              <a:gd name="T3" fmla="*/ 379 h 399"/>
              <a:gd name="T4" fmla="*/ 139 w 414"/>
              <a:gd name="T5" fmla="*/ 348 h 399"/>
              <a:gd name="T6" fmla="*/ 132 w 414"/>
              <a:gd name="T7" fmla="*/ 280 h 399"/>
              <a:gd name="T8" fmla="*/ 63 w 414"/>
              <a:gd name="T9" fmla="*/ 273 h 399"/>
              <a:gd name="T10" fmla="*/ 399 w 414"/>
              <a:gd name="T11" fmla="*/ 15 h 399"/>
              <a:gd name="T12" fmla="*/ 160 w 414"/>
              <a:gd name="T13" fmla="*/ 188 h 399"/>
              <a:gd name="T14" fmla="*/ 118 w 414"/>
              <a:gd name="T15" fmla="*/ 236 h 399"/>
              <a:gd name="T16" fmla="*/ 121 w 414"/>
              <a:gd name="T17" fmla="*/ 243 h 399"/>
              <a:gd name="T18" fmla="*/ 147 w 414"/>
              <a:gd name="T19" fmla="*/ 262 h 399"/>
              <a:gd name="T20" fmla="*/ 167 w 414"/>
              <a:gd name="T21" fmla="*/ 288 h 399"/>
              <a:gd name="T22" fmla="*/ 173 w 414"/>
              <a:gd name="T23" fmla="*/ 291 h 399"/>
              <a:gd name="T24" fmla="*/ 223 w 414"/>
              <a:gd name="T25" fmla="*/ 250 h 399"/>
              <a:gd name="T26" fmla="*/ 399 w 414"/>
              <a:gd name="T27" fmla="*/ 15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399">
                <a:moveTo>
                  <a:pt x="63" y="273"/>
                </a:moveTo>
                <a:cubicBezTo>
                  <a:pt x="33" y="303"/>
                  <a:pt x="58" y="333"/>
                  <a:pt x="18" y="379"/>
                </a:cubicBezTo>
                <a:cubicBezTo>
                  <a:pt x="0" y="399"/>
                  <a:pt x="93" y="393"/>
                  <a:pt x="139" y="348"/>
                </a:cubicBezTo>
                <a:cubicBezTo>
                  <a:pt x="158" y="329"/>
                  <a:pt x="153" y="301"/>
                  <a:pt x="132" y="280"/>
                </a:cubicBezTo>
                <a:cubicBezTo>
                  <a:pt x="111" y="259"/>
                  <a:pt x="83" y="254"/>
                  <a:pt x="63" y="273"/>
                </a:cubicBezTo>
                <a:close/>
                <a:moveTo>
                  <a:pt x="399" y="15"/>
                </a:moveTo>
                <a:cubicBezTo>
                  <a:pt x="383" y="0"/>
                  <a:pt x="211" y="138"/>
                  <a:pt x="160" y="188"/>
                </a:cubicBezTo>
                <a:cubicBezTo>
                  <a:pt x="134" y="213"/>
                  <a:pt x="126" y="226"/>
                  <a:pt x="118" y="236"/>
                </a:cubicBezTo>
                <a:cubicBezTo>
                  <a:pt x="115" y="241"/>
                  <a:pt x="119" y="242"/>
                  <a:pt x="121" y="243"/>
                </a:cubicBezTo>
                <a:cubicBezTo>
                  <a:pt x="131" y="248"/>
                  <a:pt x="138" y="253"/>
                  <a:pt x="147" y="262"/>
                </a:cubicBezTo>
                <a:cubicBezTo>
                  <a:pt x="157" y="271"/>
                  <a:pt x="161" y="278"/>
                  <a:pt x="167" y="288"/>
                </a:cubicBezTo>
                <a:cubicBezTo>
                  <a:pt x="168" y="290"/>
                  <a:pt x="169" y="294"/>
                  <a:pt x="173" y="291"/>
                </a:cubicBezTo>
                <a:cubicBezTo>
                  <a:pt x="184" y="283"/>
                  <a:pt x="197" y="275"/>
                  <a:pt x="223" y="250"/>
                </a:cubicBezTo>
                <a:cubicBezTo>
                  <a:pt x="274" y="199"/>
                  <a:pt x="414" y="30"/>
                  <a:pt x="399" y="1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8" name="Freeform 214"/>
          <p:cNvSpPr>
            <a:spLocks noEditPoints="1"/>
          </p:cNvSpPr>
          <p:nvPr/>
        </p:nvSpPr>
        <p:spPr bwMode="auto">
          <a:xfrm>
            <a:off x="11203429" y="2212964"/>
            <a:ext cx="226896" cy="226896"/>
          </a:xfrm>
          <a:custGeom>
            <a:avLst/>
            <a:gdLst>
              <a:gd name="T0" fmla="*/ 320 w 360"/>
              <a:gd name="T1" fmla="*/ 0 h 360"/>
              <a:gd name="T2" fmla="*/ 140 w 360"/>
              <a:gd name="T3" fmla="*/ 0 h 360"/>
              <a:gd name="T4" fmla="*/ 100 w 360"/>
              <a:gd name="T5" fmla="*/ 40 h 360"/>
              <a:gd name="T6" fmla="*/ 100 w 360"/>
              <a:gd name="T7" fmla="*/ 100 h 360"/>
              <a:gd name="T8" fmla="*/ 140 w 360"/>
              <a:gd name="T9" fmla="*/ 100 h 360"/>
              <a:gd name="T10" fmla="*/ 140 w 360"/>
              <a:gd name="T11" fmla="*/ 40 h 360"/>
              <a:gd name="T12" fmla="*/ 320 w 360"/>
              <a:gd name="T13" fmla="*/ 40 h 360"/>
              <a:gd name="T14" fmla="*/ 320 w 360"/>
              <a:gd name="T15" fmla="*/ 320 h 360"/>
              <a:gd name="T16" fmla="*/ 140 w 360"/>
              <a:gd name="T17" fmla="*/ 320 h 360"/>
              <a:gd name="T18" fmla="*/ 140 w 360"/>
              <a:gd name="T19" fmla="*/ 280 h 360"/>
              <a:gd name="T20" fmla="*/ 100 w 360"/>
              <a:gd name="T21" fmla="*/ 280 h 360"/>
              <a:gd name="T22" fmla="*/ 100 w 360"/>
              <a:gd name="T23" fmla="*/ 320 h 360"/>
              <a:gd name="T24" fmla="*/ 140 w 360"/>
              <a:gd name="T25" fmla="*/ 360 h 360"/>
              <a:gd name="T26" fmla="*/ 320 w 360"/>
              <a:gd name="T27" fmla="*/ 360 h 360"/>
              <a:gd name="T28" fmla="*/ 360 w 360"/>
              <a:gd name="T29" fmla="*/ 320 h 360"/>
              <a:gd name="T30" fmla="*/ 360 w 360"/>
              <a:gd name="T31" fmla="*/ 40 h 360"/>
              <a:gd name="T32" fmla="*/ 320 w 360"/>
              <a:gd name="T33" fmla="*/ 0 h 360"/>
              <a:gd name="T34" fmla="*/ 180 w 360"/>
              <a:gd name="T35" fmla="*/ 268 h 360"/>
              <a:gd name="T36" fmla="*/ 260 w 360"/>
              <a:gd name="T37" fmla="*/ 190 h 360"/>
              <a:gd name="T38" fmla="*/ 180 w 360"/>
              <a:gd name="T39" fmla="*/ 112 h 360"/>
              <a:gd name="T40" fmla="*/ 180 w 360"/>
              <a:gd name="T41" fmla="*/ 160 h 360"/>
              <a:gd name="T42" fmla="*/ 0 w 360"/>
              <a:gd name="T43" fmla="*/ 160 h 360"/>
              <a:gd name="T44" fmla="*/ 0 w 360"/>
              <a:gd name="T45" fmla="*/ 220 h 360"/>
              <a:gd name="T46" fmla="*/ 180 w 360"/>
              <a:gd name="T47" fmla="*/ 220 h 360"/>
              <a:gd name="T48" fmla="*/ 180 w 360"/>
              <a:gd name="T49" fmla="*/ 26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20" y="0"/>
                </a:moveTo>
                <a:cubicBezTo>
                  <a:pt x="140" y="0"/>
                  <a:pt x="140" y="0"/>
                  <a:pt x="140" y="0"/>
                </a:cubicBezTo>
                <a:cubicBezTo>
                  <a:pt x="118" y="0"/>
                  <a:pt x="100" y="18"/>
                  <a:pt x="100" y="40"/>
                </a:cubicBezTo>
                <a:cubicBezTo>
                  <a:pt x="100" y="100"/>
                  <a:pt x="100" y="100"/>
                  <a:pt x="100" y="100"/>
                </a:cubicBezTo>
                <a:cubicBezTo>
                  <a:pt x="140" y="100"/>
                  <a:pt x="140" y="100"/>
                  <a:pt x="140" y="100"/>
                </a:cubicBezTo>
                <a:cubicBezTo>
                  <a:pt x="140" y="40"/>
                  <a:pt x="140" y="40"/>
                  <a:pt x="140" y="40"/>
                </a:cubicBezTo>
                <a:cubicBezTo>
                  <a:pt x="320" y="40"/>
                  <a:pt x="320" y="40"/>
                  <a:pt x="320" y="40"/>
                </a:cubicBezTo>
                <a:cubicBezTo>
                  <a:pt x="320" y="320"/>
                  <a:pt x="320" y="320"/>
                  <a:pt x="320" y="320"/>
                </a:cubicBezTo>
                <a:cubicBezTo>
                  <a:pt x="140" y="320"/>
                  <a:pt x="140" y="320"/>
                  <a:pt x="140" y="320"/>
                </a:cubicBezTo>
                <a:cubicBezTo>
                  <a:pt x="140" y="280"/>
                  <a:pt x="140" y="280"/>
                  <a:pt x="140" y="280"/>
                </a:cubicBezTo>
                <a:cubicBezTo>
                  <a:pt x="100" y="280"/>
                  <a:pt x="100" y="280"/>
                  <a:pt x="100" y="280"/>
                </a:cubicBezTo>
                <a:cubicBezTo>
                  <a:pt x="100" y="320"/>
                  <a:pt x="100" y="320"/>
                  <a:pt x="100" y="320"/>
                </a:cubicBezTo>
                <a:cubicBezTo>
                  <a:pt x="100" y="342"/>
                  <a:pt x="118" y="360"/>
                  <a:pt x="140" y="360"/>
                </a:cubicBezTo>
                <a:cubicBezTo>
                  <a:pt x="320" y="360"/>
                  <a:pt x="320" y="360"/>
                  <a:pt x="320" y="360"/>
                </a:cubicBezTo>
                <a:cubicBezTo>
                  <a:pt x="342" y="360"/>
                  <a:pt x="360" y="342"/>
                  <a:pt x="360" y="320"/>
                </a:cubicBezTo>
                <a:cubicBezTo>
                  <a:pt x="360" y="40"/>
                  <a:pt x="360" y="40"/>
                  <a:pt x="360" y="40"/>
                </a:cubicBezTo>
                <a:cubicBezTo>
                  <a:pt x="360" y="18"/>
                  <a:pt x="342" y="0"/>
                  <a:pt x="320" y="0"/>
                </a:cubicBezTo>
                <a:close/>
                <a:moveTo>
                  <a:pt x="180" y="268"/>
                </a:moveTo>
                <a:cubicBezTo>
                  <a:pt x="260" y="190"/>
                  <a:pt x="260" y="190"/>
                  <a:pt x="260" y="190"/>
                </a:cubicBezTo>
                <a:cubicBezTo>
                  <a:pt x="180" y="112"/>
                  <a:pt x="180" y="112"/>
                  <a:pt x="180" y="112"/>
                </a:cubicBezTo>
                <a:cubicBezTo>
                  <a:pt x="180" y="160"/>
                  <a:pt x="180" y="160"/>
                  <a:pt x="180" y="160"/>
                </a:cubicBezTo>
                <a:cubicBezTo>
                  <a:pt x="0" y="160"/>
                  <a:pt x="0" y="160"/>
                  <a:pt x="0" y="160"/>
                </a:cubicBezTo>
                <a:cubicBezTo>
                  <a:pt x="0" y="220"/>
                  <a:pt x="0" y="220"/>
                  <a:pt x="0" y="220"/>
                </a:cubicBezTo>
                <a:cubicBezTo>
                  <a:pt x="180" y="220"/>
                  <a:pt x="180" y="220"/>
                  <a:pt x="180" y="220"/>
                </a:cubicBezTo>
                <a:lnTo>
                  <a:pt x="180" y="26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9" name="Freeform 218"/>
          <p:cNvSpPr>
            <a:spLocks noEditPoints="1"/>
          </p:cNvSpPr>
          <p:nvPr/>
        </p:nvSpPr>
        <p:spPr bwMode="auto">
          <a:xfrm>
            <a:off x="3154169" y="4758014"/>
            <a:ext cx="248713" cy="231259"/>
          </a:xfrm>
          <a:custGeom>
            <a:avLst/>
            <a:gdLst>
              <a:gd name="T0" fmla="*/ 198 w 395"/>
              <a:gd name="T1" fmla="*/ 221 h 363"/>
              <a:gd name="T2" fmla="*/ 288 w 395"/>
              <a:gd name="T3" fmla="*/ 184 h 363"/>
              <a:gd name="T4" fmla="*/ 266 w 395"/>
              <a:gd name="T5" fmla="*/ 121 h 363"/>
              <a:gd name="T6" fmla="*/ 198 w 395"/>
              <a:gd name="T7" fmla="*/ 147 h 363"/>
              <a:gd name="T8" fmla="*/ 130 w 395"/>
              <a:gd name="T9" fmla="*/ 121 h 363"/>
              <a:gd name="T10" fmla="*/ 108 w 395"/>
              <a:gd name="T11" fmla="*/ 184 h 363"/>
              <a:gd name="T12" fmla="*/ 198 w 395"/>
              <a:gd name="T13" fmla="*/ 221 h 363"/>
              <a:gd name="T14" fmla="*/ 198 w 395"/>
              <a:gd name="T15" fmla="*/ 87 h 363"/>
              <a:gd name="T16" fmla="*/ 247 w 395"/>
              <a:gd name="T17" fmla="*/ 70 h 363"/>
              <a:gd name="T18" fmla="*/ 227 w 395"/>
              <a:gd name="T19" fmla="*/ 13 h 363"/>
              <a:gd name="T20" fmla="*/ 198 w 395"/>
              <a:gd name="T21" fmla="*/ 0 h 363"/>
              <a:gd name="T22" fmla="*/ 169 w 395"/>
              <a:gd name="T23" fmla="*/ 13 h 363"/>
              <a:gd name="T24" fmla="*/ 148 w 395"/>
              <a:gd name="T25" fmla="*/ 70 h 363"/>
              <a:gd name="T26" fmla="*/ 198 w 395"/>
              <a:gd name="T27" fmla="*/ 87 h 363"/>
              <a:gd name="T28" fmla="*/ 373 w 395"/>
              <a:gd name="T29" fmla="*/ 241 h 363"/>
              <a:gd name="T30" fmla="*/ 298 w 395"/>
              <a:gd name="T31" fmla="*/ 211 h 363"/>
              <a:gd name="T32" fmla="*/ 307 w 395"/>
              <a:gd name="T33" fmla="*/ 235 h 363"/>
              <a:gd name="T34" fmla="*/ 198 w 395"/>
              <a:gd name="T35" fmla="*/ 281 h 363"/>
              <a:gd name="T36" fmla="*/ 89 w 395"/>
              <a:gd name="T37" fmla="*/ 235 h 363"/>
              <a:gd name="T38" fmla="*/ 97 w 395"/>
              <a:gd name="T39" fmla="*/ 211 h 363"/>
              <a:gd name="T40" fmla="*/ 22 w 395"/>
              <a:gd name="T41" fmla="*/ 241 h 363"/>
              <a:gd name="T42" fmla="*/ 20 w 395"/>
              <a:gd name="T43" fmla="*/ 276 h 363"/>
              <a:gd name="T44" fmla="*/ 161 w 395"/>
              <a:gd name="T45" fmla="*/ 352 h 363"/>
              <a:gd name="T46" fmla="*/ 234 w 395"/>
              <a:gd name="T47" fmla="*/ 352 h 363"/>
              <a:gd name="T48" fmla="*/ 375 w 395"/>
              <a:gd name="T49" fmla="*/ 276 h 363"/>
              <a:gd name="T50" fmla="*/ 373 w 395"/>
              <a:gd name="T51" fmla="*/ 241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5" h="363">
                <a:moveTo>
                  <a:pt x="198" y="221"/>
                </a:moveTo>
                <a:cubicBezTo>
                  <a:pt x="246" y="221"/>
                  <a:pt x="286" y="205"/>
                  <a:pt x="288" y="184"/>
                </a:cubicBezTo>
                <a:cubicBezTo>
                  <a:pt x="281" y="164"/>
                  <a:pt x="273" y="142"/>
                  <a:pt x="266" y="121"/>
                </a:cubicBezTo>
                <a:cubicBezTo>
                  <a:pt x="260" y="136"/>
                  <a:pt x="231" y="147"/>
                  <a:pt x="198" y="147"/>
                </a:cubicBezTo>
                <a:cubicBezTo>
                  <a:pt x="164" y="147"/>
                  <a:pt x="135" y="136"/>
                  <a:pt x="130" y="121"/>
                </a:cubicBezTo>
                <a:cubicBezTo>
                  <a:pt x="122" y="142"/>
                  <a:pt x="115" y="164"/>
                  <a:pt x="108" y="184"/>
                </a:cubicBezTo>
                <a:cubicBezTo>
                  <a:pt x="110" y="205"/>
                  <a:pt x="150" y="221"/>
                  <a:pt x="198" y="221"/>
                </a:cubicBezTo>
                <a:close/>
                <a:moveTo>
                  <a:pt x="198" y="87"/>
                </a:moveTo>
                <a:cubicBezTo>
                  <a:pt x="220" y="87"/>
                  <a:pt x="241" y="80"/>
                  <a:pt x="247" y="70"/>
                </a:cubicBezTo>
                <a:cubicBezTo>
                  <a:pt x="239" y="46"/>
                  <a:pt x="232" y="26"/>
                  <a:pt x="227" y="13"/>
                </a:cubicBezTo>
                <a:cubicBezTo>
                  <a:pt x="224" y="4"/>
                  <a:pt x="210" y="0"/>
                  <a:pt x="198" y="0"/>
                </a:cubicBezTo>
                <a:cubicBezTo>
                  <a:pt x="185" y="0"/>
                  <a:pt x="172" y="4"/>
                  <a:pt x="169" y="13"/>
                </a:cubicBezTo>
                <a:cubicBezTo>
                  <a:pt x="164" y="26"/>
                  <a:pt x="157" y="46"/>
                  <a:pt x="148" y="70"/>
                </a:cubicBezTo>
                <a:cubicBezTo>
                  <a:pt x="154" y="80"/>
                  <a:pt x="175" y="87"/>
                  <a:pt x="198" y="87"/>
                </a:cubicBezTo>
                <a:close/>
                <a:moveTo>
                  <a:pt x="373" y="241"/>
                </a:moveTo>
                <a:cubicBezTo>
                  <a:pt x="298" y="211"/>
                  <a:pt x="298" y="211"/>
                  <a:pt x="298" y="211"/>
                </a:cubicBezTo>
                <a:cubicBezTo>
                  <a:pt x="307" y="235"/>
                  <a:pt x="307" y="235"/>
                  <a:pt x="307" y="235"/>
                </a:cubicBezTo>
                <a:cubicBezTo>
                  <a:pt x="306" y="261"/>
                  <a:pt x="257" y="281"/>
                  <a:pt x="198" y="281"/>
                </a:cubicBezTo>
                <a:cubicBezTo>
                  <a:pt x="139" y="281"/>
                  <a:pt x="89" y="261"/>
                  <a:pt x="89" y="235"/>
                </a:cubicBezTo>
                <a:cubicBezTo>
                  <a:pt x="97" y="211"/>
                  <a:pt x="97" y="211"/>
                  <a:pt x="97" y="211"/>
                </a:cubicBezTo>
                <a:cubicBezTo>
                  <a:pt x="22" y="241"/>
                  <a:pt x="22" y="241"/>
                  <a:pt x="22" y="241"/>
                </a:cubicBezTo>
                <a:cubicBezTo>
                  <a:pt x="1" y="250"/>
                  <a:pt x="0" y="265"/>
                  <a:pt x="20" y="276"/>
                </a:cubicBezTo>
                <a:cubicBezTo>
                  <a:pt x="161" y="352"/>
                  <a:pt x="161" y="352"/>
                  <a:pt x="161" y="352"/>
                </a:cubicBezTo>
                <a:cubicBezTo>
                  <a:pt x="181" y="363"/>
                  <a:pt x="214" y="363"/>
                  <a:pt x="234" y="352"/>
                </a:cubicBezTo>
                <a:cubicBezTo>
                  <a:pt x="375" y="276"/>
                  <a:pt x="375" y="276"/>
                  <a:pt x="375" y="276"/>
                </a:cubicBezTo>
                <a:cubicBezTo>
                  <a:pt x="395" y="265"/>
                  <a:pt x="394" y="250"/>
                  <a:pt x="373" y="24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0" name="Freeform 219"/>
          <p:cNvSpPr>
            <a:spLocks noEditPoints="1"/>
          </p:cNvSpPr>
          <p:nvPr/>
        </p:nvSpPr>
        <p:spPr bwMode="auto">
          <a:xfrm>
            <a:off x="2735671" y="3099864"/>
            <a:ext cx="250895" cy="202898"/>
          </a:xfrm>
          <a:custGeom>
            <a:avLst/>
            <a:gdLst>
              <a:gd name="T0" fmla="*/ 136 w 400"/>
              <a:gd name="T1" fmla="*/ 160 h 320"/>
              <a:gd name="T2" fmla="*/ 200 w 400"/>
              <a:gd name="T3" fmla="*/ 224 h 320"/>
              <a:gd name="T4" fmla="*/ 264 w 400"/>
              <a:gd name="T5" fmla="*/ 160 h 320"/>
              <a:gd name="T6" fmla="*/ 200 w 400"/>
              <a:gd name="T7" fmla="*/ 96 h 320"/>
              <a:gd name="T8" fmla="*/ 136 w 400"/>
              <a:gd name="T9" fmla="*/ 160 h 320"/>
              <a:gd name="T10" fmla="*/ 90 w 400"/>
              <a:gd name="T11" fmla="*/ 136 h 320"/>
              <a:gd name="T12" fmla="*/ 200 w 400"/>
              <a:gd name="T13" fmla="*/ 48 h 320"/>
              <a:gd name="T14" fmla="*/ 279 w 400"/>
              <a:gd name="T15" fmla="*/ 81 h 320"/>
              <a:gd name="T16" fmla="*/ 313 w 400"/>
              <a:gd name="T17" fmla="*/ 81 h 320"/>
              <a:gd name="T18" fmla="*/ 313 w 400"/>
              <a:gd name="T19" fmla="*/ 47 h 320"/>
              <a:gd name="T20" fmla="*/ 200 w 400"/>
              <a:gd name="T21" fmla="*/ 0 h 320"/>
              <a:gd name="T22" fmla="*/ 47 w 400"/>
              <a:gd name="T23" fmla="*/ 112 h 320"/>
              <a:gd name="T24" fmla="*/ 0 w 400"/>
              <a:gd name="T25" fmla="*/ 112 h 320"/>
              <a:gd name="T26" fmla="*/ 0 w 400"/>
              <a:gd name="T27" fmla="*/ 160 h 320"/>
              <a:gd name="T28" fmla="*/ 64 w 400"/>
              <a:gd name="T29" fmla="*/ 160 h 320"/>
              <a:gd name="T30" fmla="*/ 90 w 400"/>
              <a:gd name="T31" fmla="*/ 136 h 320"/>
              <a:gd name="T32" fmla="*/ 336 w 400"/>
              <a:gd name="T33" fmla="*/ 160 h 320"/>
              <a:gd name="T34" fmla="*/ 309 w 400"/>
              <a:gd name="T35" fmla="*/ 184 h 320"/>
              <a:gd name="T36" fmla="*/ 200 w 400"/>
              <a:gd name="T37" fmla="*/ 272 h 320"/>
              <a:gd name="T38" fmla="*/ 121 w 400"/>
              <a:gd name="T39" fmla="*/ 239 h 320"/>
              <a:gd name="T40" fmla="*/ 87 w 400"/>
              <a:gd name="T41" fmla="*/ 239 h 320"/>
              <a:gd name="T42" fmla="*/ 87 w 400"/>
              <a:gd name="T43" fmla="*/ 273 h 320"/>
              <a:gd name="T44" fmla="*/ 200 w 400"/>
              <a:gd name="T45" fmla="*/ 320 h 320"/>
              <a:gd name="T46" fmla="*/ 352 w 400"/>
              <a:gd name="T47" fmla="*/ 208 h 320"/>
              <a:gd name="T48" fmla="*/ 400 w 400"/>
              <a:gd name="T49" fmla="*/ 208 h 320"/>
              <a:gd name="T50" fmla="*/ 400 w 400"/>
              <a:gd name="T51" fmla="*/ 160 h 320"/>
              <a:gd name="T52" fmla="*/ 336 w 400"/>
              <a:gd name="T53"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0" h="320">
                <a:moveTo>
                  <a:pt x="136" y="160"/>
                </a:moveTo>
                <a:cubicBezTo>
                  <a:pt x="136" y="195"/>
                  <a:pt x="164" y="224"/>
                  <a:pt x="200" y="224"/>
                </a:cubicBezTo>
                <a:cubicBezTo>
                  <a:pt x="235" y="224"/>
                  <a:pt x="264" y="195"/>
                  <a:pt x="264" y="160"/>
                </a:cubicBezTo>
                <a:cubicBezTo>
                  <a:pt x="264" y="125"/>
                  <a:pt x="235" y="96"/>
                  <a:pt x="200" y="96"/>
                </a:cubicBezTo>
                <a:cubicBezTo>
                  <a:pt x="164" y="96"/>
                  <a:pt x="136" y="125"/>
                  <a:pt x="136" y="160"/>
                </a:cubicBezTo>
                <a:close/>
                <a:moveTo>
                  <a:pt x="90" y="136"/>
                </a:moveTo>
                <a:cubicBezTo>
                  <a:pt x="101" y="86"/>
                  <a:pt x="146" y="48"/>
                  <a:pt x="200" y="48"/>
                </a:cubicBezTo>
                <a:cubicBezTo>
                  <a:pt x="231" y="48"/>
                  <a:pt x="259" y="60"/>
                  <a:pt x="279" y="81"/>
                </a:cubicBezTo>
                <a:cubicBezTo>
                  <a:pt x="288" y="90"/>
                  <a:pt x="304" y="90"/>
                  <a:pt x="313" y="81"/>
                </a:cubicBezTo>
                <a:cubicBezTo>
                  <a:pt x="322" y="71"/>
                  <a:pt x="322" y="56"/>
                  <a:pt x="313" y="47"/>
                </a:cubicBezTo>
                <a:cubicBezTo>
                  <a:pt x="284" y="18"/>
                  <a:pt x="244" y="0"/>
                  <a:pt x="200" y="0"/>
                </a:cubicBezTo>
                <a:cubicBezTo>
                  <a:pt x="128" y="0"/>
                  <a:pt x="67" y="47"/>
                  <a:pt x="47" y="112"/>
                </a:cubicBezTo>
                <a:cubicBezTo>
                  <a:pt x="0" y="112"/>
                  <a:pt x="0" y="112"/>
                  <a:pt x="0" y="112"/>
                </a:cubicBezTo>
                <a:cubicBezTo>
                  <a:pt x="0" y="160"/>
                  <a:pt x="0" y="160"/>
                  <a:pt x="0" y="160"/>
                </a:cubicBezTo>
                <a:cubicBezTo>
                  <a:pt x="64" y="160"/>
                  <a:pt x="64" y="160"/>
                  <a:pt x="64" y="160"/>
                </a:cubicBezTo>
                <a:cubicBezTo>
                  <a:pt x="84" y="160"/>
                  <a:pt x="89" y="144"/>
                  <a:pt x="90" y="136"/>
                </a:cubicBezTo>
                <a:close/>
                <a:moveTo>
                  <a:pt x="336" y="160"/>
                </a:moveTo>
                <a:cubicBezTo>
                  <a:pt x="316" y="160"/>
                  <a:pt x="311" y="176"/>
                  <a:pt x="309" y="184"/>
                </a:cubicBezTo>
                <a:cubicBezTo>
                  <a:pt x="298" y="234"/>
                  <a:pt x="253" y="272"/>
                  <a:pt x="200" y="272"/>
                </a:cubicBezTo>
                <a:cubicBezTo>
                  <a:pt x="169" y="272"/>
                  <a:pt x="141" y="259"/>
                  <a:pt x="121" y="239"/>
                </a:cubicBezTo>
                <a:cubicBezTo>
                  <a:pt x="111" y="230"/>
                  <a:pt x="96" y="230"/>
                  <a:pt x="87" y="239"/>
                </a:cubicBezTo>
                <a:cubicBezTo>
                  <a:pt x="77" y="248"/>
                  <a:pt x="77" y="264"/>
                  <a:pt x="87" y="273"/>
                </a:cubicBezTo>
                <a:cubicBezTo>
                  <a:pt x="116" y="302"/>
                  <a:pt x="156" y="320"/>
                  <a:pt x="200" y="320"/>
                </a:cubicBezTo>
                <a:cubicBezTo>
                  <a:pt x="271" y="320"/>
                  <a:pt x="332" y="273"/>
                  <a:pt x="352" y="208"/>
                </a:cubicBezTo>
                <a:cubicBezTo>
                  <a:pt x="400" y="208"/>
                  <a:pt x="400" y="208"/>
                  <a:pt x="400" y="208"/>
                </a:cubicBezTo>
                <a:cubicBezTo>
                  <a:pt x="400" y="160"/>
                  <a:pt x="400" y="160"/>
                  <a:pt x="400" y="160"/>
                </a:cubicBezTo>
                <a:lnTo>
                  <a:pt x="336"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1" name="Freeform 221"/>
          <p:cNvSpPr>
            <a:spLocks noEditPoints="1"/>
          </p:cNvSpPr>
          <p:nvPr/>
        </p:nvSpPr>
        <p:spPr bwMode="auto">
          <a:xfrm>
            <a:off x="1519828" y="4769113"/>
            <a:ext cx="174536" cy="207261"/>
          </a:xfrm>
          <a:custGeom>
            <a:avLst/>
            <a:gdLst>
              <a:gd name="T0" fmla="*/ 139 w 278"/>
              <a:gd name="T1" fmla="*/ 0 h 328"/>
              <a:gd name="T2" fmla="*/ 3 w 278"/>
              <a:gd name="T3" fmla="*/ 51 h 328"/>
              <a:gd name="T4" fmla="*/ 32 w 278"/>
              <a:gd name="T5" fmla="*/ 288 h 328"/>
              <a:gd name="T6" fmla="*/ 139 w 278"/>
              <a:gd name="T7" fmla="*/ 328 h 328"/>
              <a:gd name="T8" fmla="*/ 246 w 278"/>
              <a:gd name="T9" fmla="*/ 288 h 328"/>
              <a:gd name="T10" fmla="*/ 275 w 278"/>
              <a:gd name="T11" fmla="*/ 51 h 328"/>
              <a:gd name="T12" fmla="*/ 139 w 278"/>
              <a:gd name="T13" fmla="*/ 0 h 328"/>
              <a:gd name="T14" fmla="*/ 139 w 278"/>
              <a:gd name="T15" fmla="*/ 86 h 328"/>
              <a:gd name="T16" fmla="*/ 32 w 278"/>
              <a:gd name="T17" fmla="*/ 55 h 328"/>
              <a:gd name="T18" fmla="*/ 139 w 278"/>
              <a:gd name="T19" fmla="*/ 24 h 328"/>
              <a:gd name="T20" fmla="*/ 246 w 278"/>
              <a:gd name="T21" fmla="*/ 55 h 328"/>
              <a:gd name="T22" fmla="*/ 139 w 278"/>
              <a:gd name="T23" fmla="*/ 8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8" h="328">
                <a:moveTo>
                  <a:pt x="139" y="0"/>
                </a:moveTo>
                <a:cubicBezTo>
                  <a:pt x="53" y="0"/>
                  <a:pt x="0" y="28"/>
                  <a:pt x="3" y="51"/>
                </a:cubicBezTo>
                <a:cubicBezTo>
                  <a:pt x="32" y="288"/>
                  <a:pt x="32" y="288"/>
                  <a:pt x="32" y="288"/>
                </a:cubicBezTo>
                <a:cubicBezTo>
                  <a:pt x="33" y="298"/>
                  <a:pt x="76" y="328"/>
                  <a:pt x="139" y="328"/>
                </a:cubicBezTo>
                <a:cubicBezTo>
                  <a:pt x="201" y="328"/>
                  <a:pt x="245" y="298"/>
                  <a:pt x="246" y="288"/>
                </a:cubicBezTo>
                <a:cubicBezTo>
                  <a:pt x="275" y="51"/>
                  <a:pt x="275" y="51"/>
                  <a:pt x="275" y="51"/>
                </a:cubicBezTo>
                <a:cubicBezTo>
                  <a:pt x="278" y="28"/>
                  <a:pt x="224" y="0"/>
                  <a:pt x="139" y="0"/>
                </a:cubicBezTo>
                <a:close/>
                <a:moveTo>
                  <a:pt x="139" y="86"/>
                </a:moveTo>
                <a:cubicBezTo>
                  <a:pt x="76" y="86"/>
                  <a:pt x="32" y="63"/>
                  <a:pt x="32" y="55"/>
                </a:cubicBezTo>
                <a:cubicBezTo>
                  <a:pt x="32" y="47"/>
                  <a:pt x="76" y="24"/>
                  <a:pt x="139" y="24"/>
                </a:cubicBezTo>
                <a:cubicBezTo>
                  <a:pt x="201" y="24"/>
                  <a:pt x="246" y="47"/>
                  <a:pt x="246" y="55"/>
                </a:cubicBezTo>
                <a:cubicBezTo>
                  <a:pt x="246" y="63"/>
                  <a:pt x="201" y="86"/>
                  <a:pt x="139" y="8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2" name="Freeform 222"/>
          <p:cNvSpPr>
            <a:spLocks noEditPoints="1"/>
          </p:cNvSpPr>
          <p:nvPr/>
        </p:nvSpPr>
        <p:spPr bwMode="auto">
          <a:xfrm>
            <a:off x="1033867" y="5632098"/>
            <a:ext cx="226896" cy="152719"/>
          </a:xfrm>
          <a:custGeom>
            <a:avLst/>
            <a:gdLst>
              <a:gd name="T0" fmla="*/ 340 w 360"/>
              <a:gd name="T1" fmla="*/ 0 h 240"/>
              <a:gd name="T2" fmla="*/ 160 w 360"/>
              <a:gd name="T3" fmla="*/ 0 h 240"/>
              <a:gd name="T4" fmla="*/ 160 w 360"/>
              <a:gd name="T5" fmla="*/ 100 h 240"/>
              <a:gd name="T6" fmla="*/ 360 w 360"/>
              <a:gd name="T7" fmla="*/ 100 h 240"/>
              <a:gd name="T8" fmla="*/ 360 w 360"/>
              <a:gd name="T9" fmla="*/ 20 h 240"/>
              <a:gd name="T10" fmla="*/ 340 w 360"/>
              <a:gd name="T11" fmla="*/ 0 h 240"/>
              <a:gd name="T12" fmla="*/ 0 w 360"/>
              <a:gd name="T13" fmla="*/ 220 h 240"/>
              <a:gd name="T14" fmla="*/ 16 w 360"/>
              <a:gd name="T15" fmla="*/ 240 h 240"/>
              <a:gd name="T16" fmla="*/ 120 w 360"/>
              <a:gd name="T17" fmla="*/ 240 h 240"/>
              <a:gd name="T18" fmla="*/ 120 w 360"/>
              <a:gd name="T19" fmla="*/ 140 h 240"/>
              <a:gd name="T20" fmla="*/ 0 w 360"/>
              <a:gd name="T21" fmla="*/ 140 h 240"/>
              <a:gd name="T22" fmla="*/ 0 w 360"/>
              <a:gd name="T23" fmla="*/ 220 h 240"/>
              <a:gd name="T24" fmla="*/ 160 w 360"/>
              <a:gd name="T25" fmla="*/ 240 h 240"/>
              <a:gd name="T26" fmla="*/ 340 w 360"/>
              <a:gd name="T27" fmla="*/ 240 h 240"/>
              <a:gd name="T28" fmla="*/ 360 w 360"/>
              <a:gd name="T29" fmla="*/ 220 h 240"/>
              <a:gd name="T30" fmla="*/ 360 w 360"/>
              <a:gd name="T31" fmla="*/ 140 h 240"/>
              <a:gd name="T32" fmla="*/ 160 w 360"/>
              <a:gd name="T33" fmla="*/ 140 h 240"/>
              <a:gd name="T34" fmla="*/ 160 w 360"/>
              <a:gd name="T35" fmla="*/ 240 h 240"/>
              <a:gd name="T36" fmla="*/ 0 w 360"/>
              <a:gd name="T37" fmla="*/ 20 h 240"/>
              <a:gd name="T38" fmla="*/ 0 w 360"/>
              <a:gd name="T39" fmla="*/ 100 h 240"/>
              <a:gd name="T40" fmla="*/ 120 w 360"/>
              <a:gd name="T41" fmla="*/ 100 h 240"/>
              <a:gd name="T42" fmla="*/ 120 w 360"/>
              <a:gd name="T43" fmla="*/ 0 h 240"/>
              <a:gd name="T44" fmla="*/ 16 w 360"/>
              <a:gd name="T45" fmla="*/ 0 h 240"/>
              <a:gd name="T46" fmla="*/ 0 w 360"/>
              <a:gd name="T47" fmla="*/ 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0" h="240">
                <a:moveTo>
                  <a:pt x="340" y="0"/>
                </a:moveTo>
                <a:cubicBezTo>
                  <a:pt x="160" y="0"/>
                  <a:pt x="160" y="0"/>
                  <a:pt x="160" y="0"/>
                </a:cubicBezTo>
                <a:cubicBezTo>
                  <a:pt x="160" y="100"/>
                  <a:pt x="160" y="100"/>
                  <a:pt x="160" y="100"/>
                </a:cubicBezTo>
                <a:cubicBezTo>
                  <a:pt x="360" y="100"/>
                  <a:pt x="360" y="100"/>
                  <a:pt x="360" y="100"/>
                </a:cubicBezTo>
                <a:cubicBezTo>
                  <a:pt x="360" y="20"/>
                  <a:pt x="360" y="20"/>
                  <a:pt x="360" y="20"/>
                </a:cubicBezTo>
                <a:cubicBezTo>
                  <a:pt x="360" y="9"/>
                  <a:pt x="351" y="0"/>
                  <a:pt x="340" y="0"/>
                </a:cubicBezTo>
                <a:close/>
                <a:moveTo>
                  <a:pt x="0" y="220"/>
                </a:moveTo>
                <a:cubicBezTo>
                  <a:pt x="0" y="231"/>
                  <a:pt x="5" y="240"/>
                  <a:pt x="16" y="240"/>
                </a:cubicBezTo>
                <a:cubicBezTo>
                  <a:pt x="120" y="240"/>
                  <a:pt x="120" y="240"/>
                  <a:pt x="120" y="240"/>
                </a:cubicBezTo>
                <a:cubicBezTo>
                  <a:pt x="120" y="140"/>
                  <a:pt x="120" y="140"/>
                  <a:pt x="120" y="140"/>
                </a:cubicBezTo>
                <a:cubicBezTo>
                  <a:pt x="0" y="140"/>
                  <a:pt x="0" y="140"/>
                  <a:pt x="0" y="140"/>
                </a:cubicBezTo>
                <a:lnTo>
                  <a:pt x="0" y="220"/>
                </a:lnTo>
                <a:close/>
                <a:moveTo>
                  <a:pt x="160" y="240"/>
                </a:moveTo>
                <a:cubicBezTo>
                  <a:pt x="340" y="240"/>
                  <a:pt x="340" y="240"/>
                  <a:pt x="340" y="240"/>
                </a:cubicBezTo>
                <a:cubicBezTo>
                  <a:pt x="351" y="240"/>
                  <a:pt x="360" y="231"/>
                  <a:pt x="360" y="220"/>
                </a:cubicBezTo>
                <a:cubicBezTo>
                  <a:pt x="360" y="140"/>
                  <a:pt x="360" y="140"/>
                  <a:pt x="360" y="140"/>
                </a:cubicBezTo>
                <a:cubicBezTo>
                  <a:pt x="160" y="140"/>
                  <a:pt x="160" y="140"/>
                  <a:pt x="160" y="140"/>
                </a:cubicBezTo>
                <a:lnTo>
                  <a:pt x="160" y="240"/>
                </a:lnTo>
                <a:close/>
                <a:moveTo>
                  <a:pt x="0" y="20"/>
                </a:moveTo>
                <a:cubicBezTo>
                  <a:pt x="0" y="100"/>
                  <a:pt x="0" y="100"/>
                  <a:pt x="0" y="100"/>
                </a:cubicBezTo>
                <a:cubicBezTo>
                  <a:pt x="120" y="100"/>
                  <a:pt x="120" y="100"/>
                  <a:pt x="120" y="100"/>
                </a:cubicBezTo>
                <a:cubicBezTo>
                  <a:pt x="120" y="0"/>
                  <a:pt x="120" y="0"/>
                  <a:pt x="120" y="0"/>
                </a:cubicBezTo>
                <a:cubicBezTo>
                  <a:pt x="16" y="0"/>
                  <a:pt x="16" y="0"/>
                  <a:pt x="16" y="0"/>
                </a:cubicBezTo>
                <a:cubicBezTo>
                  <a:pt x="5" y="0"/>
                  <a:pt x="0" y="9"/>
                  <a:pt x="0" y="2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3" name="Freeform 260"/>
          <p:cNvSpPr>
            <a:spLocks noEditPoints="1"/>
          </p:cNvSpPr>
          <p:nvPr/>
        </p:nvSpPr>
        <p:spPr bwMode="auto">
          <a:xfrm>
            <a:off x="3186704" y="5163610"/>
            <a:ext cx="185445" cy="253077"/>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4" name="Freeform 261"/>
          <p:cNvSpPr>
            <a:spLocks noEditPoints="1"/>
          </p:cNvSpPr>
          <p:nvPr/>
        </p:nvSpPr>
        <p:spPr bwMode="auto">
          <a:xfrm>
            <a:off x="10785120" y="2212964"/>
            <a:ext cx="226896" cy="226896"/>
          </a:xfrm>
          <a:custGeom>
            <a:avLst/>
            <a:gdLst>
              <a:gd name="T0" fmla="*/ 200 w 360"/>
              <a:gd name="T1" fmla="*/ 320 h 360"/>
              <a:gd name="T2" fmla="*/ 39 w 360"/>
              <a:gd name="T3" fmla="*/ 320 h 360"/>
              <a:gd name="T4" fmla="*/ 39 w 360"/>
              <a:gd name="T5" fmla="*/ 40 h 360"/>
              <a:gd name="T6" fmla="*/ 200 w 360"/>
              <a:gd name="T7" fmla="*/ 40 h 360"/>
              <a:gd name="T8" fmla="*/ 200 w 360"/>
              <a:gd name="T9" fmla="*/ 100 h 360"/>
              <a:gd name="T10" fmla="*/ 240 w 360"/>
              <a:gd name="T11" fmla="*/ 100 h 360"/>
              <a:gd name="T12" fmla="*/ 240 w 360"/>
              <a:gd name="T13" fmla="*/ 40 h 360"/>
              <a:gd name="T14" fmla="*/ 200 w 360"/>
              <a:gd name="T15" fmla="*/ 0 h 360"/>
              <a:gd name="T16" fmla="*/ 40 w 360"/>
              <a:gd name="T17" fmla="*/ 0 h 360"/>
              <a:gd name="T18" fmla="*/ 0 w 360"/>
              <a:gd name="T19" fmla="*/ 40 h 360"/>
              <a:gd name="T20" fmla="*/ 0 w 360"/>
              <a:gd name="T21" fmla="*/ 320 h 360"/>
              <a:gd name="T22" fmla="*/ 40 w 360"/>
              <a:gd name="T23" fmla="*/ 360 h 360"/>
              <a:gd name="T24" fmla="*/ 200 w 360"/>
              <a:gd name="T25" fmla="*/ 360 h 360"/>
              <a:gd name="T26" fmla="*/ 240 w 360"/>
              <a:gd name="T27" fmla="*/ 320 h 360"/>
              <a:gd name="T28" fmla="*/ 240 w 360"/>
              <a:gd name="T29" fmla="*/ 280 h 360"/>
              <a:gd name="T30" fmla="*/ 200 w 360"/>
              <a:gd name="T31" fmla="*/ 280 h 360"/>
              <a:gd name="T32" fmla="*/ 200 w 360"/>
              <a:gd name="T33" fmla="*/ 320 h 360"/>
              <a:gd name="T34" fmla="*/ 360 w 360"/>
              <a:gd name="T35" fmla="*/ 190 h 360"/>
              <a:gd name="T36" fmla="*/ 280 w 360"/>
              <a:gd name="T37" fmla="*/ 112 h 360"/>
              <a:gd name="T38" fmla="*/ 280 w 360"/>
              <a:gd name="T39" fmla="*/ 160 h 360"/>
              <a:gd name="T40" fmla="*/ 100 w 360"/>
              <a:gd name="T41" fmla="*/ 160 h 360"/>
              <a:gd name="T42" fmla="*/ 100 w 360"/>
              <a:gd name="T43" fmla="*/ 220 h 360"/>
              <a:gd name="T44" fmla="*/ 280 w 360"/>
              <a:gd name="T45" fmla="*/ 220 h 360"/>
              <a:gd name="T46" fmla="*/ 280 w 360"/>
              <a:gd name="T47" fmla="*/ 268 h 360"/>
              <a:gd name="T48" fmla="*/ 360 w 360"/>
              <a:gd name="T49" fmla="*/ 19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200" y="320"/>
                </a:moveTo>
                <a:cubicBezTo>
                  <a:pt x="39" y="320"/>
                  <a:pt x="39" y="320"/>
                  <a:pt x="39" y="320"/>
                </a:cubicBezTo>
                <a:cubicBezTo>
                  <a:pt x="39" y="40"/>
                  <a:pt x="39" y="40"/>
                  <a:pt x="39" y="40"/>
                </a:cubicBezTo>
                <a:cubicBezTo>
                  <a:pt x="200" y="40"/>
                  <a:pt x="200" y="40"/>
                  <a:pt x="200" y="40"/>
                </a:cubicBezTo>
                <a:cubicBezTo>
                  <a:pt x="200" y="100"/>
                  <a:pt x="200" y="100"/>
                  <a:pt x="200" y="100"/>
                </a:cubicBezTo>
                <a:cubicBezTo>
                  <a:pt x="240" y="100"/>
                  <a:pt x="240" y="100"/>
                  <a:pt x="240" y="100"/>
                </a:cubicBezTo>
                <a:cubicBezTo>
                  <a:pt x="240" y="40"/>
                  <a:pt x="240" y="40"/>
                  <a:pt x="240" y="40"/>
                </a:cubicBezTo>
                <a:cubicBezTo>
                  <a:pt x="240" y="18"/>
                  <a:pt x="222" y="0"/>
                  <a:pt x="200" y="0"/>
                </a:cubicBezTo>
                <a:cubicBezTo>
                  <a:pt x="40" y="0"/>
                  <a:pt x="40" y="0"/>
                  <a:pt x="40" y="0"/>
                </a:cubicBezTo>
                <a:cubicBezTo>
                  <a:pt x="18" y="0"/>
                  <a:pt x="0" y="18"/>
                  <a:pt x="0" y="40"/>
                </a:cubicBezTo>
                <a:cubicBezTo>
                  <a:pt x="0" y="320"/>
                  <a:pt x="0" y="320"/>
                  <a:pt x="0" y="320"/>
                </a:cubicBezTo>
                <a:cubicBezTo>
                  <a:pt x="0" y="342"/>
                  <a:pt x="18" y="360"/>
                  <a:pt x="40" y="360"/>
                </a:cubicBezTo>
                <a:cubicBezTo>
                  <a:pt x="200" y="360"/>
                  <a:pt x="200" y="360"/>
                  <a:pt x="200" y="360"/>
                </a:cubicBezTo>
                <a:cubicBezTo>
                  <a:pt x="222" y="360"/>
                  <a:pt x="240" y="342"/>
                  <a:pt x="240" y="320"/>
                </a:cubicBezTo>
                <a:cubicBezTo>
                  <a:pt x="240" y="280"/>
                  <a:pt x="240" y="280"/>
                  <a:pt x="240" y="280"/>
                </a:cubicBezTo>
                <a:cubicBezTo>
                  <a:pt x="200" y="280"/>
                  <a:pt x="200" y="280"/>
                  <a:pt x="200" y="280"/>
                </a:cubicBezTo>
                <a:lnTo>
                  <a:pt x="200" y="320"/>
                </a:lnTo>
                <a:close/>
                <a:moveTo>
                  <a:pt x="360" y="190"/>
                </a:moveTo>
                <a:cubicBezTo>
                  <a:pt x="280" y="112"/>
                  <a:pt x="280" y="112"/>
                  <a:pt x="280" y="112"/>
                </a:cubicBezTo>
                <a:cubicBezTo>
                  <a:pt x="280" y="160"/>
                  <a:pt x="280" y="160"/>
                  <a:pt x="280" y="160"/>
                </a:cubicBezTo>
                <a:cubicBezTo>
                  <a:pt x="100" y="160"/>
                  <a:pt x="100" y="160"/>
                  <a:pt x="100" y="160"/>
                </a:cubicBezTo>
                <a:cubicBezTo>
                  <a:pt x="100" y="220"/>
                  <a:pt x="100" y="220"/>
                  <a:pt x="100" y="220"/>
                </a:cubicBezTo>
                <a:cubicBezTo>
                  <a:pt x="280" y="220"/>
                  <a:pt x="280" y="220"/>
                  <a:pt x="280" y="220"/>
                </a:cubicBezTo>
                <a:cubicBezTo>
                  <a:pt x="280" y="268"/>
                  <a:pt x="280" y="268"/>
                  <a:pt x="280" y="268"/>
                </a:cubicBezTo>
                <a:lnTo>
                  <a:pt x="360" y="19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5" name="Freeform 265"/>
          <p:cNvSpPr/>
          <p:nvPr/>
        </p:nvSpPr>
        <p:spPr bwMode="auto">
          <a:xfrm>
            <a:off x="4025693" y="3908875"/>
            <a:ext cx="178898" cy="250895"/>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6" name="Freeform 268"/>
          <p:cNvSpPr>
            <a:spLocks noEditPoints="1"/>
          </p:cNvSpPr>
          <p:nvPr/>
        </p:nvSpPr>
        <p:spPr bwMode="auto">
          <a:xfrm>
            <a:off x="609203" y="5581919"/>
            <a:ext cx="237806" cy="253077"/>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7" name="Freeform 269"/>
          <p:cNvSpPr>
            <a:spLocks noEditPoints="1"/>
          </p:cNvSpPr>
          <p:nvPr/>
        </p:nvSpPr>
        <p:spPr bwMode="auto">
          <a:xfrm>
            <a:off x="1121153" y="4747106"/>
            <a:ext cx="135264" cy="253077"/>
          </a:xfrm>
          <a:custGeom>
            <a:avLst/>
            <a:gdLst>
              <a:gd name="T0" fmla="*/ 160 w 216"/>
              <a:gd name="T1" fmla="*/ 197 h 400"/>
              <a:gd name="T2" fmla="*/ 160 w 216"/>
              <a:gd name="T3" fmla="*/ 20 h 400"/>
              <a:gd name="T4" fmla="*/ 140 w 216"/>
              <a:gd name="T5" fmla="*/ 0 h 400"/>
              <a:gd name="T6" fmla="*/ 72 w 216"/>
              <a:gd name="T7" fmla="*/ 0 h 400"/>
              <a:gd name="T8" fmla="*/ 56 w 216"/>
              <a:gd name="T9" fmla="*/ 20 h 400"/>
              <a:gd name="T10" fmla="*/ 56 w 216"/>
              <a:gd name="T11" fmla="*/ 197 h 400"/>
              <a:gd name="T12" fmla="*/ 0 w 216"/>
              <a:gd name="T13" fmla="*/ 292 h 400"/>
              <a:gd name="T14" fmla="*/ 108 w 216"/>
              <a:gd name="T15" fmla="*/ 400 h 400"/>
              <a:gd name="T16" fmla="*/ 216 w 216"/>
              <a:gd name="T17" fmla="*/ 292 h 400"/>
              <a:gd name="T18" fmla="*/ 160 w 216"/>
              <a:gd name="T19" fmla="*/ 197 h 400"/>
              <a:gd name="T20" fmla="*/ 108 w 216"/>
              <a:gd name="T21" fmla="*/ 360 h 400"/>
              <a:gd name="T22" fmla="*/ 40 w 216"/>
              <a:gd name="T23" fmla="*/ 292 h 400"/>
              <a:gd name="T24" fmla="*/ 89 w 216"/>
              <a:gd name="T25" fmla="*/ 227 h 400"/>
              <a:gd name="T26" fmla="*/ 89 w 216"/>
              <a:gd name="T27" fmla="*/ 80 h 400"/>
              <a:gd name="T28" fmla="*/ 129 w 216"/>
              <a:gd name="T29" fmla="*/ 80 h 400"/>
              <a:gd name="T30" fmla="*/ 129 w 216"/>
              <a:gd name="T31" fmla="*/ 227 h 400"/>
              <a:gd name="T32" fmla="*/ 176 w 216"/>
              <a:gd name="T33" fmla="*/ 292 h 400"/>
              <a:gd name="T34" fmla="*/ 108 w 216"/>
              <a:gd name="T35" fmla="*/ 36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00">
                <a:moveTo>
                  <a:pt x="160" y="197"/>
                </a:moveTo>
                <a:cubicBezTo>
                  <a:pt x="160" y="20"/>
                  <a:pt x="160" y="20"/>
                  <a:pt x="160" y="20"/>
                </a:cubicBezTo>
                <a:cubicBezTo>
                  <a:pt x="160" y="9"/>
                  <a:pt x="151" y="0"/>
                  <a:pt x="140" y="0"/>
                </a:cubicBezTo>
                <a:cubicBezTo>
                  <a:pt x="72" y="0"/>
                  <a:pt x="72" y="0"/>
                  <a:pt x="72" y="0"/>
                </a:cubicBezTo>
                <a:cubicBezTo>
                  <a:pt x="61" y="0"/>
                  <a:pt x="56" y="9"/>
                  <a:pt x="56" y="20"/>
                </a:cubicBezTo>
                <a:cubicBezTo>
                  <a:pt x="56" y="197"/>
                  <a:pt x="56" y="197"/>
                  <a:pt x="56" y="197"/>
                </a:cubicBezTo>
                <a:cubicBezTo>
                  <a:pt x="22" y="216"/>
                  <a:pt x="0" y="251"/>
                  <a:pt x="0" y="292"/>
                </a:cubicBezTo>
                <a:cubicBezTo>
                  <a:pt x="0" y="352"/>
                  <a:pt x="48" y="400"/>
                  <a:pt x="108" y="400"/>
                </a:cubicBezTo>
                <a:cubicBezTo>
                  <a:pt x="167" y="400"/>
                  <a:pt x="216" y="352"/>
                  <a:pt x="216" y="292"/>
                </a:cubicBezTo>
                <a:cubicBezTo>
                  <a:pt x="216" y="251"/>
                  <a:pt x="193" y="216"/>
                  <a:pt x="160" y="197"/>
                </a:cubicBezTo>
                <a:close/>
                <a:moveTo>
                  <a:pt x="108" y="360"/>
                </a:moveTo>
                <a:cubicBezTo>
                  <a:pt x="70" y="360"/>
                  <a:pt x="40" y="329"/>
                  <a:pt x="40" y="292"/>
                </a:cubicBezTo>
                <a:cubicBezTo>
                  <a:pt x="40" y="261"/>
                  <a:pt x="61" y="235"/>
                  <a:pt x="89" y="227"/>
                </a:cubicBezTo>
                <a:cubicBezTo>
                  <a:pt x="89" y="80"/>
                  <a:pt x="89" y="80"/>
                  <a:pt x="89" y="80"/>
                </a:cubicBezTo>
                <a:cubicBezTo>
                  <a:pt x="129" y="80"/>
                  <a:pt x="129" y="80"/>
                  <a:pt x="129" y="80"/>
                </a:cubicBezTo>
                <a:cubicBezTo>
                  <a:pt x="129" y="227"/>
                  <a:pt x="129" y="227"/>
                  <a:pt x="129" y="227"/>
                </a:cubicBezTo>
                <a:cubicBezTo>
                  <a:pt x="156" y="236"/>
                  <a:pt x="176" y="262"/>
                  <a:pt x="176" y="292"/>
                </a:cubicBezTo>
                <a:cubicBezTo>
                  <a:pt x="176" y="329"/>
                  <a:pt x="145" y="360"/>
                  <a:pt x="108" y="36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8" name="Freeform 273"/>
          <p:cNvSpPr>
            <a:spLocks noEditPoints="1"/>
          </p:cNvSpPr>
          <p:nvPr/>
        </p:nvSpPr>
        <p:spPr bwMode="auto">
          <a:xfrm>
            <a:off x="3581204" y="4345584"/>
            <a:ext cx="231259" cy="205080"/>
          </a:xfrm>
          <a:custGeom>
            <a:avLst/>
            <a:gdLst>
              <a:gd name="T0" fmla="*/ 36 w 365"/>
              <a:gd name="T1" fmla="*/ 103 h 324"/>
              <a:gd name="T2" fmla="*/ 173 w 365"/>
              <a:gd name="T3" fmla="*/ 92 h 324"/>
              <a:gd name="T4" fmla="*/ 262 w 365"/>
              <a:gd name="T5" fmla="*/ 120 h 324"/>
              <a:gd name="T6" fmla="*/ 356 w 365"/>
              <a:gd name="T7" fmla="*/ 76 h 324"/>
              <a:gd name="T8" fmla="*/ 358 w 365"/>
              <a:gd name="T9" fmla="*/ 47 h 324"/>
              <a:gd name="T10" fmla="*/ 330 w 365"/>
              <a:gd name="T11" fmla="*/ 44 h 324"/>
              <a:gd name="T12" fmla="*/ 192 w 365"/>
              <a:gd name="T13" fmla="*/ 56 h 324"/>
              <a:gd name="T14" fmla="*/ 10 w 365"/>
              <a:gd name="T15" fmla="*/ 72 h 324"/>
              <a:gd name="T16" fmla="*/ 7 w 365"/>
              <a:gd name="T17" fmla="*/ 101 h 324"/>
              <a:gd name="T18" fmla="*/ 36 w 365"/>
              <a:gd name="T19" fmla="*/ 103 h 324"/>
              <a:gd name="T20" fmla="*/ 330 w 365"/>
              <a:gd name="T21" fmla="*/ 147 h 324"/>
              <a:gd name="T22" fmla="*/ 192 w 365"/>
              <a:gd name="T23" fmla="*/ 158 h 324"/>
              <a:gd name="T24" fmla="*/ 10 w 365"/>
              <a:gd name="T25" fmla="*/ 174 h 324"/>
              <a:gd name="T26" fmla="*/ 7 w 365"/>
              <a:gd name="T27" fmla="*/ 203 h 324"/>
              <a:gd name="T28" fmla="*/ 36 w 365"/>
              <a:gd name="T29" fmla="*/ 205 h 324"/>
              <a:gd name="T30" fmla="*/ 173 w 365"/>
              <a:gd name="T31" fmla="*/ 194 h 324"/>
              <a:gd name="T32" fmla="*/ 262 w 365"/>
              <a:gd name="T33" fmla="*/ 222 h 324"/>
              <a:gd name="T34" fmla="*/ 356 w 365"/>
              <a:gd name="T35" fmla="*/ 178 h 324"/>
              <a:gd name="T36" fmla="*/ 358 w 365"/>
              <a:gd name="T37" fmla="*/ 149 h 324"/>
              <a:gd name="T38" fmla="*/ 330 w 365"/>
              <a:gd name="T39" fmla="*/ 147 h 324"/>
              <a:gd name="T40" fmla="*/ 330 w 365"/>
              <a:gd name="T41" fmla="*/ 249 h 324"/>
              <a:gd name="T42" fmla="*/ 192 w 365"/>
              <a:gd name="T43" fmla="*/ 260 h 324"/>
              <a:gd name="T44" fmla="*/ 10 w 365"/>
              <a:gd name="T45" fmla="*/ 276 h 324"/>
              <a:gd name="T46" fmla="*/ 7 w 365"/>
              <a:gd name="T47" fmla="*/ 305 h 324"/>
              <a:gd name="T48" fmla="*/ 36 w 365"/>
              <a:gd name="T49" fmla="*/ 307 h 324"/>
              <a:gd name="T50" fmla="*/ 173 w 365"/>
              <a:gd name="T51" fmla="*/ 296 h 324"/>
              <a:gd name="T52" fmla="*/ 262 w 365"/>
              <a:gd name="T53" fmla="*/ 324 h 324"/>
              <a:gd name="T54" fmla="*/ 356 w 365"/>
              <a:gd name="T55" fmla="*/ 280 h 324"/>
              <a:gd name="T56" fmla="*/ 358 w 365"/>
              <a:gd name="T57" fmla="*/ 251 h 324"/>
              <a:gd name="T58" fmla="*/ 330 w 365"/>
              <a:gd name="T59" fmla="*/ 24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5" h="324">
                <a:moveTo>
                  <a:pt x="36" y="103"/>
                </a:moveTo>
                <a:cubicBezTo>
                  <a:pt x="71" y="73"/>
                  <a:pt x="98" y="49"/>
                  <a:pt x="173" y="92"/>
                </a:cubicBezTo>
                <a:cubicBezTo>
                  <a:pt x="209" y="112"/>
                  <a:pt x="238" y="120"/>
                  <a:pt x="262" y="120"/>
                </a:cubicBezTo>
                <a:cubicBezTo>
                  <a:pt x="305" y="120"/>
                  <a:pt x="332" y="96"/>
                  <a:pt x="356" y="76"/>
                </a:cubicBezTo>
                <a:cubicBezTo>
                  <a:pt x="364" y="68"/>
                  <a:pt x="365" y="56"/>
                  <a:pt x="358" y="47"/>
                </a:cubicBezTo>
                <a:cubicBezTo>
                  <a:pt x="351" y="38"/>
                  <a:pt x="338" y="37"/>
                  <a:pt x="330" y="44"/>
                </a:cubicBezTo>
                <a:cubicBezTo>
                  <a:pt x="295" y="74"/>
                  <a:pt x="267" y="98"/>
                  <a:pt x="192" y="56"/>
                </a:cubicBezTo>
                <a:cubicBezTo>
                  <a:pt x="93" y="0"/>
                  <a:pt x="47" y="40"/>
                  <a:pt x="10" y="72"/>
                </a:cubicBezTo>
                <a:cubicBezTo>
                  <a:pt x="1" y="79"/>
                  <a:pt x="0" y="92"/>
                  <a:pt x="7" y="101"/>
                </a:cubicBezTo>
                <a:cubicBezTo>
                  <a:pt x="15" y="109"/>
                  <a:pt x="27" y="110"/>
                  <a:pt x="36" y="103"/>
                </a:cubicBezTo>
                <a:close/>
                <a:moveTo>
                  <a:pt x="330" y="147"/>
                </a:moveTo>
                <a:cubicBezTo>
                  <a:pt x="295" y="177"/>
                  <a:pt x="267" y="200"/>
                  <a:pt x="192" y="158"/>
                </a:cubicBezTo>
                <a:cubicBezTo>
                  <a:pt x="93" y="102"/>
                  <a:pt x="47" y="142"/>
                  <a:pt x="10" y="174"/>
                </a:cubicBezTo>
                <a:cubicBezTo>
                  <a:pt x="1" y="181"/>
                  <a:pt x="0" y="194"/>
                  <a:pt x="7" y="203"/>
                </a:cubicBezTo>
                <a:cubicBezTo>
                  <a:pt x="15" y="211"/>
                  <a:pt x="27" y="212"/>
                  <a:pt x="36" y="205"/>
                </a:cubicBezTo>
                <a:cubicBezTo>
                  <a:pt x="71" y="175"/>
                  <a:pt x="98" y="151"/>
                  <a:pt x="173" y="194"/>
                </a:cubicBezTo>
                <a:cubicBezTo>
                  <a:pt x="209" y="214"/>
                  <a:pt x="238" y="222"/>
                  <a:pt x="262" y="222"/>
                </a:cubicBezTo>
                <a:cubicBezTo>
                  <a:pt x="305" y="222"/>
                  <a:pt x="332" y="198"/>
                  <a:pt x="356" y="178"/>
                </a:cubicBezTo>
                <a:cubicBezTo>
                  <a:pt x="364" y="171"/>
                  <a:pt x="365" y="158"/>
                  <a:pt x="358" y="149"/>
                </a:cubicBezTo>
                <a:cubicBezTo>
                  <a:pt x="351" y="140"/>
                  <a:pt x="338" y="139"/>
                  <a:pt x="330" y="147"/>
                </a:cubicBezTo>
                <a:close/>
                <a:moveTo>
                  <a:pt x="330" y="249"/>
                </a:moveTo>
                <a:cubicBezTo>
                  <a:pt x="295" y="279"/>
                  <a:pt x="267" y="302"/>
                  <a:pt x="192" y="260"/>
                </a:cubicBezTo>
                <a:cubicBezTo>
                  <a:pt x="93" y="204"/>
                  <a:pt x="47" y="244"/>
                  <a:pt x="10" y="276"/>
                </a:cubicBezTo>
                <a:cubicBezTo>
                  <a:pt x="1" y="283"/>
                  <a:pt x="0" y="296"/>
                  <a:pt x="7" y="305"/>
                </a:cubicBezTo>
                <a:cubicBezTo>
                  <a:pt x="15" y="313"/>
                  <a:pt x="27" y="315"/>
                  <a:pt x="36" y="307"/>
                </a:cubicBezTo>
                <a:cubicBezTo>
                  <a:pt x="71" y="277"/>
                  <a:pt x="98" y="254"/>
                  <a:pt x="173" y="296"/>
                </a:cubicBezTo>
                <a:cubicBezTo>
                  <a:pt x="209" y="316"/>
                  <a:pt x="238" y="324"/>
                  <a:pt x="262" y="324"/>
                </a:cubicBezTo>
                <a:cubicBezTo>
                  <a:pt x="305" y="324"/>
                  <a:pt x="332" y="300"/>
                  <a:pt x="356" y="280"/>
                </a:cubicBezTo>
                <a:cubicBezTo>
                  <a:pt x="364" y="273"/>
                  <a:pt x="365" y="260"/>
                  <a:pt x="358" y="251"/>
                </a:cubicBezTo>
                <a:cubicBezTo>
                  <a:pt x="351" y="243"/>
                  <a:pt x="338" y="241"/>
                  <a:pt x="330" y="2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9" name="Freeform 274"/>
          <p:cNvSpPr>
            <a:spLocks noEditPoints="1"/>
          </p:cNvSpPr>
          <p:nvPr/>
        </p:nvSpPr>
        <p:spPr bwMode="auto">
          <a:xfrm>
            <a:off x="11166571" y="1805144"/>
            <a:ext cx="242168" cy="215989"/>
          </a:xfrm>
          <a:custGeom>
            <a:avLst/>
            <a:gdLst>
              <a:gd name="T0" fmla="*/ 383 w 385"/>
              <a:gd name="T1" fmla="*/ 320 h 340"/>
              <a:gd name="T2" fmla="*/ 205 w 385"/>
              <a:gd name="T3" fmla="*/ 7 h 340"/>
              <a:gd name="T4" fmla="*/ 193 w 385"/>
              <a:gd name="T5" fmla="*/ 0 h 340"/>
              <a:gd name="T6" fmla="*/ 181 w 385"/>
              <a:gd name="T7" fmla="*/ 7 h 340"/>
              <a:gd name="T8" fmla="*/ 3 w 385"/>
              <a:gd name="T9" fmla="*/ 320 h 340"/>
              <a:gd name="T10" fmla="*/ 3 w 385"/>
              <a:gd name="T11" fmla="*/ 333 h 340"/>
              <a:gd name="T12" fmla="*/ 15 w 385"/>
              <a:gd name="T13" fmla="*/ 340 h 340"/>
              <a:gd name="T14" fmla="*/ 371 w 385"/>
              <a:gd name="T15" fmla="*/ 340 h 340"/>
              <a:gd name="T16" fmla="*/ 383 w 385"/>
              <a:gd name="T17" fmla="*/ 333 h 340"/>
              <a:gd name="T18" fmla="*/ 383 w 385"/>
              <a:gd name="T19" fmla="*/ 320 h 340"/>
              <a:gd name="T20" fmla="*/ 215 w 385"/>
              <a:gd name="T21" fmla="*/ 300 h 340"/>
              <a:gd name="T22" fmla="*/ 171 w 385"/>
              <a:gd name="T23" fmla="*/ 300 h 340"/>
              <a:gd name="T24" fmla="*/ 171 w 385"/>
              <a:gd name="T25" fmla="*/ 260 h 340"/>
              <a:gd name="T26" fmla="*/ 215 w 385"/>
              <a:gd name="T27" fmla="*/ 260 h 340"/>
              <a:gd name="T28" fmla="*/ 215 w 385"/>
              <a:gd name="T29" fmla="*/ 300 h 340"/>
              <a:gd name="T30" fmla="*/ 215 w 385"/>
              <a:gd name="T31" fmla="*/ 230 h 340"/>
              <a:gd name="T32" fmla="*/ 171 w 385"/>
              <a:gd name="T33" fmla="*/ 230 h 340"/>
              <a:gd name="T34" fmla="*/ 171 w 385"/>
              <a:gd name="T35" fmla="*/ 110 h 340"/>
              <a:gd name="T36" fmla="*/ 215 w 385"/>
              <a:gd name="T37" fmla="*/ 110 h 340"/>
              <a:gd name="T38" fmla="*/ 215 w 385"/>
              <a:gd name="T39" fmla="*/ 23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5" h="340">
                <a:moveTo>
                  <a:pt x="383" y="320"/>
                </a:moveTo>
                <a:cubicBezTo>
                  <a:pt x="205" y="7"/>
                  <a:pt x="205" y="7"/>
                  <a:pt x="205" y="7"/>
                </a:cubicBezTo>
                <a:cubicBezTo>
                  <a:pt x="202" y="3"/>
                  <a:pt x="198" y="0"/>
                  <a:pt x="193" y="0"/>
                </a:cubicBezTo>
                <a:cubicBezTo>
                  <a:pt x="188" y="0"/>
                  <a:pt x="183" y="3"/>
                  <a:pt x="181" y="7"/>
                </a:cubicBezTo>
                <a:cubicBezTo>
                  <a:pt x="3" y="320"/>
                  <a:pt x="3" y="320"/>
                  <a:pt x="3" y="320"/>
                </a:cubicBezTo>
                <a:cubicBezTo>
                  <a:pt x="0" y="324"/>
                  <a:pt x="0" y="329"/>
                  <a:pt x="3" y="333"/>
                </a:cubicBezTo>
                <a:cubicBezTo>
                  <a:pt x="5" y="337"/>
                  <a:pt x="10" y="340"/>
                  <a:pt x="15" y="340"/>
                </a:cubicBezTo>
                <a:cubicBezTo>
                  <a:pt x="371" y="340"/>
                  <a:pt x="371" y="340"/>
                  <a:pt x="371" y="340"/>
                </a:cubicBezTo>
                <a:cubicBezTo>
                  <a:pt x="376" y="340"/>
                  <a:pt x="380" y="337"/>
                  <a:pt x="383" y="333"/>
                </a:cubicBezTo>
                <a:cubicBezTo>
                  <a:pt x="385" y="329"/>
                  <a:pt x="385" y="324"/>
                  <a:pt x="383" y="320"/>
                </a:cubicBezTo>
                <a:close/>
                <a:moveTo>
                  <a:pt x="215" y="300"/>
                </a:moveTo>
                <a:cubicBezTo>
                  <a:pt x="171" y="300"/>
                  <a:pt x="171" y="300"/>
                  <a:pt x="171" y="300"/>
                </a:cubicBezTo>
                <a:cubicBezTo>
                  <a:pt x="171" y="260"/>
                  <a:pt x="171" y="260"/>
                  <a:pt x="171" y="260"/>
                </a:cubicBezTo>
                <a:cubicBezTo>
                  <a:pt x="215" y="260"/>
                  <a:pt x="215" y="260"/>
                  <a:pt x="215" y="260"/>
                </a:cubicBezTo>
                <a:lnTo>
                  <a:pt x="215" y="300"/>
                </a:lnTo>
                <a:close/>
                <a:moveTo>
                  <a:pt x="215" y="230"/>
                </a:moveTo>
                <a:cubicBezTo>
                  <a:pt x="171" y="230"/>
                  <a:pt x="171" y="230"/>
                  <a:pt x="171" y="230"/>
                </a:cubicBezTo>
                <a:cubicBezTo>
                  <a:pt x="171" y="110"/>
                  <a:pt x="171" y="110"/>
                  <a:pt x="171" y="110"/>
                </a:cubicBezTo>
                <a:cubicBezTo>
                  <a:pt x="215" y="110"/>
                  <a:pt x="215" y="110"/>
                  <a:pt x="215" y="110"/>
                </a:cubicBezTo>
                <a:lnTo>
                  <a:pt x="215" y="23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0" name="Freeform 275"/>
          <p:cNvSpPr>
            <a:spLocks noEditPoints="1"/>
          </p:cNvSpPr>
          <p:nvPr/>
        </p:nvSpPr>
        <p:spPr bwMode="auto">
          <a:xfrm>
            <a:off x="2781494" y="5607911"/>
            <a:ext cx="200716" cy="202898"/>
          </a:xfrm>
          <a:custGeom>
            <a:avLst/>
            <a:gdLst>
              <a:gd name="T0" fmla="*/ 280 w 320"/>
              <a:gd name="T1" fmla="*/ 0 h 320"/>
              <a:gd name="T2" fmla="*/ 40 w 320"/>
              <a:gd name="T3" fmla="*/ 0 h 320"/>
              <a:gd name="T4" fmla="*/ 0 w 320"/>
              <a:gd name="T5" fmla="*/ 40 h 320"/>
              <a:gd name="T6" fmla="*/ 0 w 320"/>
              <a:gd name="T7" fmla="*/ 280 h 320"/>
              <a:gd name="T8" fmla="*/ 40 w 320"/>
              <a:gd name="T9" fmla="*/ 320 h 320"/>
              <a:gd name="T10" fmla="*/ 280 w 320"/>
              <a:gd name="T11" fmla="*/ 320 h 320"/>
              <a:gd name="T12" fmla="*/ 320 w 320"/>
              <a:gd name="T13" fmla="*/ 280 h 320"/>
              <a:gd name="T14" fmla="*/ 320 w 320"/>
              <a:gd name="T15" fmla="*/ 40 h 320"/>
              <a:gd name="T16" fmla="*/ 280 w 320"/>
              <a:gd name="T17" fmla="*/ 0 h 320"/>
              <a:gd name="T18" fmla="*/ 260 w 320"/>
              <a:gd name="T19" fmla="*/ 180 h 320"/>
              <a:gd name="T20" fmla="*/ 180 w 320"/>
              <a:gd name="T21" fmla="*/ 180 h 320"/>
              <a:gd name="T22" fmla="*/ 180 w 320"/>
              <a:gd name="T23" fmla="*/ 260 h 320"/>
              <a:gd name="T24" fmla="*/ 140 w 320"/>
              <a:gd name="T25" fmla="*/ 260 h 320"/>
              <a:gd name="T26" fmla="*/ 140 w 320"/>
              <a:gd name="T27" fmla="*/ 180 h 320"/>
              <a:gd name="T28" fmla="*/ 60 w 320"/>
              <a:gd name="T29" fmla="*/ 180 h 320"/>
              <a:gd name="T30" fmla="*/ 60 w 320"/>
              <a:gd name="T31" fmla="*/ 140 h 320"/>
              <a:gd name="T32" fmla="*/ 140 w 320"/>
              <a:gd name="T33" fmla="*/ 140 h 320"/>
              <a:gd name="T34" fmla="*/ 140 w 320"/>
              <a:gd name="T35" fmla="*/ 60 h 320"/>
              <a:gd name="T36" fmla="*/ 180 w 320"/>
              <a:gd name="T37" fmla="*/ 60 h 320"/>
              <a:gd name="T38" fmla="*/ 180 w 320"/>
              <a:gd name="T39" fmla="*/ 140 h 320"/>
              <a:gd name="T40" fmla="*/ 260 w 320"/>
              <a:gd name="T41" fmla="*/ 140 h 320"/>
              <a:gd name="T42" fmla="*/ 260 w 320"/>
              <a:gd name="T43" fmla="*/ 18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40" y="0"/>
                  <a:pt x="40" y="0"/>
                  <a:pt x="40" y="0"/>
                </a:cubicBezTo>
                <a:cubicBezTo>
                  <a:pt x="18" y="0"/>
                  <a:pt x="0" y="18"/>
                  <a:pt x="0" y="40"/>
                </a:cubicBezTo>
                <a:cubicBezTo>
                  <a:pt x="0" y="280"/>
                  <a:pt x="0" y="280"/>
                  <a:pt x="0" y="280"/>
                </a:cubicBezTo>
                <a:cubicBezTo>
                  <a:pt x="0" y="302"/>
                  <a:pt x="18" y="320"/>
                  <a:pt x="40" y="320"/>
                </a:cubicBezTo>
                <a:cubicBezTo>
                  <a:pt x="280" y="320"/>
                  <a:pt x="280" y="320"/>
                  <a:pt x="280" y="320"/>
                </a:cubicBezTo>
                <a:cubicBezTo>
                  <a:pt x="302" y="320"/>
                  <a:pt x="320" y="302"/>
                  <a:pt x="320" y="280"/>
                </a:cubicBezTo>
                <a:cubicBezTo>
                  <a:pt x="320" y="40"/>
                  <a:pt x="320" y="40"/>
                  <a:pt x="320" y="40"/>
                </a:cubicBezTo>
                <a:cubicBezTo>
                  <a:pt x="320" y="18"/>
                  <a:pt x="302" y="0"/>
                  <a:pt x="280" y="0"/>
                </a:cubicBezTo>
                <a:close/>
                <a:moveTo>
                  <a:pt x="260" y="180"/>
                </a:moveTo>
                <a:cubicBezTo>
                  <a:pt x="180" y="180"/>
                  <a:pt x="180" y="180"/>
                  <a:pt x="180" y="180"/>
                </a:cubicBezTo>
                <a:cubicBezTo>
                  <a:pt x="180" y="260"/>
                  <a:pt x="180" y="260"/>
                  <a:pt x="180" y="260"/>
                </a:cubicBezTo>
                <a:cubicBezTo>
                  <a:pt x="140" y="260"/>
                  <a:pt x="140" y="260"/>
                  <a:pt x="140" y="260"/>
                </a:cubicBezTo>
                <a:cubicBezTo>
                  <a:pt x="140" y="180"/>
                  <a:pt x="140" y="180"/>
                  <a:pt x="140" y="180"/>
                </a:cubicBezTo>
                <a:cubicBezTo>
                  <a:pt x="60" y="180"/>
                  <a:pt x="60" y="180"/>
                  <a:pt x="60" y="180"/>
                </a:cubicBezTo>
                <a:cubicBezTo>
                  <a:pt x="60" y="140"/>
                  <a:pt x="60" y="140"/>
                  <a:pt x="60" y="140"/>
                </a:cubicBezTo>
                <a:cubicBezTo>
                  <a:pt x="140" y="140"/>
                  <a:pt x="140" y="140"/>
                  <a:pt x="140" y="140"/>
                </a:cubicBezTo>
                <a:cubicBezTo>
                  <a:pt x="140" y="60"/>
                  <a:pt x="140" y="60"/>
                  <a:pt x="140" y="60"/>
                </a:cubicBezTo>
                <a:cubicBezTo>
                  <a:pt x="180" y="60"/>
                  <a:pt x="180" y="60"/>
                  <a:pt x="180" y="60"/>
                </a:cubicBezTo>
                <a:cubicBezTo>
                  <a:pt x="180" y="140"/>
                  <a:pt x="180" y="140"/>
                  <a:pt x="180" y="140"/>
                </a:cubicBezTo>
                <a:cubicBezTo>
                  <a:pt x="260" y="140"/>
                  <a:pt x="260" y="140"/>
                  <a:pt x="260" y="140"/>
                </a:cubicBezTo>
                <a:lnTo>
                  <a:pt x="260" y="1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1" name="Freeform 276"/>
          <p:cNvSpPr>
            <a:spLocks noEditPoints="1"/>
          </p:cNvSpPr>
          <p:nvPr/>
        </p:nvSpPr>
        <p:spPr bwMode="auto">
          <a:xfrm>
            <a:off x="10766713" y="3567186"/>
            <a:ext cx="200716" cy="202898"/>
          </a:xfrm>
          <a:custGeom>
            <a:avLst/>
            <a:gdLst>
              <a:gd name="T0" fmla="*/ 280 w 320"/>
              <a:gd name="T1" fmla="*/ 0 h 320"/>
              <a:gd name="T2" fmla="*/ 40 w 320"/>
              <a:gd name="T3" fmla="*/ 0 h 320"/>
              <a:gd name="T4" fmla="*/ 0 w 320"/>
              <a:gd name="T5" fmla="*/ 40 h 320"/>
              <a:gd name="T6" fmla="*/ 0 w 320"/>
              <a:gd name="T7" fmla="*/ 280 h 320"/>
              <a:gd name="T8" fmla="*/ 40 w 320"/>
              <a:gd name="T9" fmla="*/ 320 h 320"/>
              <a:gd name="T10" fmla="*/ 280 w 320"/>
              <a:gd name="T11" fmla="*/ 320 h 320"/>
              <a:gd name="T12" fmla="*/ 320 w 320"/>
              <a:gd name="T13" fmla="*/ 280 h 320"/>
              <a:gd name="T14" fmla="*/ 320 w 320"/>
              <a:gd name="T15" fmla="*/ 40 h 320"/>
              <a:gd name="T16" fmla="*/ 280 w 320"/>
              <a:gd name="T17" fmla="*/ 0 h 320"/>
              <a:gd name="T18" fmla="*/ 260 w 320"/>
              <a:gd name="T19" fmla="*/ 180 h 320"/>
              <a:gd name="T20" fmla="*/ 60 w 320"/>
              <a:gd name="T21" fmla="*/ 180 h 320"/>
              <a:gd name="T22" fmla="*/ 60 w 320"/>
              <a:gd name="T23" fmla="*/ 140 h 320"/>
              <a:gd name="T24" fmla="*/ 260 w 320"/>
              <a:gd name="T25" fmla="*/ 140 h 320"/>
              <a:gd name="T26" fmla="*/ 260 w 320"/>
              <a:gd name="T27" fmla="*/ 18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 h="320">
                <a:moveTo>
                  <a:pt x="280" y="0"/>
                </a:moveTo>
                <a:cubicBezTo>
                  <a:pt x="40" y="0"/>
                  <a:pt x="40" y="0"/>
                  <a:pt x="40" y="0"/>
                </a:cubicBezTo>
                <a:cubicBezTo>
                  <a:pt x="18" y="0"/>
                  <a:pt x="0" y="18"/>
                  <a:pt x="0" y="40"/>
                </a:cubicBezTo>
                <a:cubicBezTo>
                  <a:pt x="0" y="280"/>
                  <a:pt x="0" y="280"/>
                  <a:pt x="0" y="280"/>
                </a:cubicBezTo>
                <a:cubicBezTo>
                  <a:pt x="0" y="302"/>
                  <a:pt x="18" y="320"/>
                  <a:pt x="40" y="320"/>
                </a:cubicBezTo>
                <a:cubicBezTo>
                  <a:pt x="280" y="320"/>
                  <a:pt x="280" y="320"/>
                  <a:pt x="280" y="320"/>
                </a:cubicBezTo>
                <a:cubicBezTo>
                  <a:pt x="302" y="320"/>
                  <a:pt x="320" y="302"/>
                  <a:pt x="320" y="280"/>
                </a:cubicBezTo>
                <a:cubicBezTo>
                  <a:pt x="320" y="40"/>
                  <a:pt x="320" y="40"/>
                  <a:pt x="320" y="40"/>
                </a:cubicBezTo>
                <a:cubicBezTo>
                  <a:pt x="320" y="18"/>
                  <a:pt x="302" y="0"/>
                  <a:pt x="280" y="0"/>
                </a:cubicBezTo>
                <a:close/>
                <a:moveTo>
                  <a:pt x="260" y="180"/>
                </a:moveTo>
                <a:cubicBezTo>
                  <a:pt x="60" y="180"/>
                  <a:pt x="60" y="180"/>
                  <a:pt x="60" y="180"/>
                </a:cubicBezTo>
                <a:cubicBezTo>
                  <a:pt x="60" y="140"/>
                  <a:pt x="60" y="140"/>
                  <a:pt x="60" y="140"/>
                </a:cubicBezTo>
                <a:cubicBezTo>
                  <a:pt x="260" y="140"/>
                  <a:pt x="260" y="140"/>
                  <a:pt x="260" y="140"/>
                </a:cubicBezTo>
                <a:lnTo>
                  <a:pt x="260" y="1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2" name="Freeform 277"/>
          <p:cNvSpPr>
            <a:spLocks noEditPoints="1"/>
          </p:cNvSpPr>
          <p:nvPr/>
        </p:nvSpPr>
        <p:spPr bwMode="auto">
          <a:xfrm>
            <a:off x="3199803" y="5607911"/>
            <a:ext cx="200716" cy="202898"/>
          </a:xfrm>
          <a:custGeom>
            <a:avLst/>
            <a:gdLst>
              <a:gd name="T0" fmla="*/ 280 w 320"/>
              <a:gd name="T1" fmla="*/ 0 h 320"/>
              <a:gd name="T2" fmla="*/ 40 w 320"/>
              <a:gd name="T3" fmla="*/ 0 h 320"/>
              <a:gd name="T4" fmla="*/ 0 w 320"/>
              <a:gd name="T5" fmla="*/ 40 h 320"/>
              <a:gd name="T6" fmla="*/ 0 w 320"/>
              <a:gd name="T7" fmla="*/ 280 h 320"/>
              <a:gd name="T8" fmla="*/ 40 w 320"/>
              <a:gd name="T9" fmla="*/ 320 h 320"/>
              <a:gd name="T10" fmla="*/ 280 w 320"/>
              <a:gd name="T11" fmla="*/ 320 h 320"/>
              <a:gd name="T12" fmla="*/ 320 w 320"/>
              <a:gd name="T13" fmla="*/ 280 h 320"/>
              <a:gd name="T14" fmla="*/ 320 w 320"/>
              <a:gd name="T15" fmla="*/ 40 h 320"/>
              <a:gd name="T16" fmla="*/ 280 w 320"/>
              <a:gd name="T17" fmla="*/ 0 h 320"/>
              <a:gd name="T18" fmla="*/ 221 w 320"/>
              <a:gd name="T19" fmla="*/ 256 h 320"/>
              <a:gd name="T20" fmla="*/ 160 w 320"/>
              <a:gd name="T21" fmla="*/ 194 h 320"/>
              <a:gd name="T22" fmla="*/ 99 w 320"/>
              <a:gd name="T23" fmla="*/ 256 h 320"/>
              <a:gd name="T24" fmla="*/ 64 w 320"/>
              <a:gd name="T25" fmla="*/ 221 h 320"/>
              <a:gd name="T26" fmla="*/ 125 w 320"/>
              <a:gd name="T27" fmla="*/ 160 h 320"/>
              <a:gd name="T28" fmla="*/ 64 w 320"/>
              <a:gd name="T29" fmla="*/ 99 h 320"/>
              <a:gd name="T30" fmla="*/ 99 w 320"/>
              <a:gd name="T31" fmla="*/ 64 h 320"/>
              <a:gd name="T32" fmla="*/ 160 w 320"/>
              <a:gd name="T33" fmla="*/ 125 h 320"/>
              <a:gd name="T34" fmla="*/ 221 w 320"/>
              <a:gd name="T35" fmla="*/ 64 h 320"/>
              <a:gd name="T36" fmla="*/ 256 w 320"/>
              <a:gd name="T37" fmla="*/ 99 h 320"/>
              <a:gd name="T38" fmla="*/ 194 w 320"/>
              <a:gd name="T39" fmla="*/ 160 h 320"/>
              <a:gd name="T40" fmla="*/ 256 w 320"/>
              <a:gd name="T41" fmla="*/ 221 h 320"/>
              <a:gd name="T42" fmla="*/ 221 w 320"/>
              <a:gd name="T43"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40" y="0"/>
                  <a:pt x="40" y="0"/>
                  <a:pt x="40" y="0"/>
                </a:cubicBezTo>
                <a:cubicBezTo>
                  <a:pt x="18" y="0"/>
                  <a:pt x="0" y="18"/>
                  <a:pt x="0" y="40"/>
                </a:cubicBezTo>
                <a:cubicBezTo>
                  <a:pt x="0" y="280"/>
                  <a:pt x="0" y="280"/>
                  <a:pt x="0" y="280"/>
                </a:cubicBezTo>
                <a:cubicBezTo>
                  <a:pt x="0" y="302"/>
                  <a:pt x="18" y="320"/>
                  <a:pt x="40" y="320"/>
                </a:cubicBezTo>
                <a:cubicBezTo>
                  <a:pt x="280" y="320"/>
                  <a:pt x="280" y="320"/>
                  <a:pt x="280" y="320"/>
                </a:cubicBezTo>
                <a:cubicBezTo>
                  <a:pt x="302" y="320"/>
                  <a:pt x="320" y="302"/>
                  <a:pt x="320" y="280"/>
                </a:cubicBezTo>
                <a:cubicBezTo>
                  <a:pt x="320" y="40"/>
                  <a:pt x="320" y="40"/>
                  <a:pt x="320" y="40"/>
                </a:cubicBezTo>
                <a:cubicBezTo>
                  <a:pt x="320" y="18"/>
                  <a:pt x="302" y="0"/>
                  <a:pt x="280" y="0"/>
                </a:cubicBezTo>
                <a:close/>
                <a:moveTo>
                  <a:pt x="221" y="256"/>
                </a:moveTo>
                <a:cubicBezTo>
                  <a:pt x="160" y="194"/>
                  <a:pt x="160" y="194"/>
                  <a:pt x="160" y="194"/>
                </a:cubicBezTo>
                <a:cubicBezTo>
                  <a:pt x="99" y="256"/>
                  <a:pt x="99" y="256"/>
                  <a:pt x="99" y="256"/>
                </a:cubicBezTo>
                <a:cubicBezTo>
                  <a:pt x="64" y="221"/>
                  <a:pt x="64" y="221"/>
                  <a:pt x="64" y="221"/>
                </a:cubicBezTo>
                <a:cubicBezTo>
                  <a:pt x="125" y="160"/>
                  <a:pt x="125" y="160"/>
                  <a:pt x="125" y="160"/>
                </a:cubicBezTo>
                <a:cubicBezTo>
                  <a:pt x="64" y="99"/>
                  <a:pt x="64" y="99"/>
                  <a:pt x="64" y="99"/>
                </a:cubicBezTo>
                <a:cubicBezTo>
                  <a:pt x="99" y="64"/>
                  <a:pt x="99" y="64"/>
                  <a:pt x="99" y="64"/>
                </a:cubicBezTo>
                <a:cubicBezTo>
                  <a:pt x="160" y="125"/>
                  <a:pt x="160" y="125"/>
                  <a:pt x="160" y="125"/>
                </a:cubicBezTo>
                <a:cubicBezTo>
                  <a:pt x="221" y="64"/>
                  <a:pt x="221" y="64"/>
                  <a:pt x="221" y="64"/>
                </a:cubicBezTo>
                <a:cubicBezTo>
                  <a:pt x="256" y="99"/>
                  <a:pt x="256" y="99"/>
                  <a:pt x="256" y="99"/>
                </a:cubicBezTo>
                <a:cubicBezTo>
                  <a:pt x="194" y="160"/>
                  <a:pt x="194" y="160"/>
                  <a:pt x="194" y="160"/>
                </a:cubicBezTo>
                <a:cubicBezTo>
                  <a:pt x="256" y="221"/>
                  <a:pt x="256" y="221"/>
                  <a:pt x="256" y="221"/>
                </a:cubicBezTo>
                <a:lnTo>
                  <a:pt x="221" y="25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3" name="Freeform 279"/>
          <p:cNvSpPr>
            <a:spLocks noEditPoints="1"/>
          </p:cNvSpPr>
          <p:nvPr/>
        </p:nvSpPr>
        <p:spPr bwMode="auto">
          <a:xfrm>
            <a:off x="2321717" y="5595010"/>
            <a:ext cx="200716" cy="226896"/>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4" name="Freeform 280"/>
          <p:cNvSpPr>
            <a:spLocks noEditPoints="1"/>
          </p:cNvSpPr>
          <p:nvPr/>
        </p:nvSpPr>
        <p:spPr bwMode="auto">
          <a:xfrm>
            <a:off x="1896863" y="5603547"/>
            <a:ext cx="213806" cy="211626"/>
          </a:xfrm>
          <a:custGeom>
            <a:avLst/>
            <a:gdLst>
              <a:gd name="T0" fmla="*/ 147 w 336"/>
              <a:gd name="T1" fmla="*/ 0 h 336"/>
              <a:gd name="T2" fmla="*/ 0 w 336"/>
              <a:gd name="T3" fmla="*/ 147 h 336"/>
              <a:gd name="T4" fmla="*/ 147 w 336"/>
              <a:gd name="T5" fmla="*/ 147 h 336"/>
              <a:gd name="T6" fmla="*/ 147 w 336"/>
              <a:gd name="T7" fmla="*/ 0 h 336"/>
              <a:gd name="T8" fmla="*/ 189 w 336"/>
              <a:gd name="T9" fmla="*/ 0 h 336"/>
              <a:gd name="T10" fmla="*/ 189 w 336"/>
              <a:gd name="T11" fmla="*/ 169 h 336"/>
              <a:gd name="T12" fmla="*/ 169 w 336"/>
              <a:gd name="T13" fmla="*/ 189 h 336"/>
              <a:gd name="T14" fmla="*/ 0 w 336"/>
              <a:gd name="T15" fmla="*/ 189 h 336"/>
              <a:gd name="T16" fmla="*/ 167 w 336"/>
              <a:gd name="T17" fmla="*/ 336 h 336"/>
              <a:gd name="T18" fmla="*/ 336 w 336"/>
              <a:gd name="T19" fmla="*/ 167 h 336"/>
              <a:gd name="T20" fmla="*/ 189 w 336"/>
              <a:gd name="T21"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6">
                <a:moveTo>
                  <a:pt x="147" y="0"/>
                </a:moveTo>
                <a:cubicBezTo>
                  <a:pt x="70" y="9"/>
                  <a:pt x="9" y="70"/>
                  <a:pt x="0" y="147"/>
                </a:cubicBezTo>
                <a:cubicBezTo>
                  <a:pt x="147" y="147"/>
                  <a:pt x="147" y="147"/>
                  <a:pt x="147" y="147"/>
                </a:cubicBezTo>
                <a:lnTo>
                  <a:pt x="147" y="0"/>
                </a:lnTo>
                <a:close/>
                <a:moveTo>
                  <a:pt x="189" y="0"/>
                </a:moveTo>
                <a:cubicBezTo>
                  <a:pt x="189" y="169"/>
                  <a:pt x="189" y="169"/>
                  <a:pt x="189" y="169"/>
                </a:cubicBezTo>
                <a:cubicBezTo>
                  <a:pt x="189" y="180"/>
                  <a:pt x="180" y="189"/>
                  <a:pt x="169" y="189"/>
                </a:cubicBezTo>
                <a:cubicBezTo>
                  <a:pt x="0" y="189"/>
                  <a:pt x="0" y="189"/>
                  <a:pt x="0" y="189"/>
                </a:cubicBezTo>
                <a:cubicBezTo>
                  <a:pt x="11" y="272"/>
                  <a:pt x="82" y="336"/>
                  <a:pt x="167" y="336"/>
                </a:cubicBezTo>
                <a:cubicBezTo>
                  <a:pt x="260" y="336"/>
                  <a:pt x="336" y="260"/>
                  <a:pt x="336" y="167"/>
                </a:cubicBezTo>
                <a:cubicBezTo>
                  <a:pt x="336" y="82"/>
                  <a:pt x="272" y="11"/>
                  <a:pt x="189"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5" name="Freeform 281"/>
          <p:cNvSpPr>
            <a:spLocks noEditPoints="1"/>
          </p:cNvSpPr>
          <p:nvPr/>
        </p:nvSpPr>
        <p:spPr bwMode="auto">
          <a:xfrm>
            <a:off x="1456738" y="5599373"/>
            <a:ext cx="257439" cy="218170"/>
          </a:xfrm>
          <a:custGeom>
            <a:avLst/>
            <a:gdLst>
              <a:gd name="T0" fmla="*/ 17 w 405"/>
              <a:gd name="T1" fmla="*/ 202 h 347"/>
              <a:gd name="T2" fmla="*/ 44 w 405"/>
              <a:gd name="T3" fmla="*/ 208 h 347"/>
              <a:gd name="T4" fmla="*/ 64 w 405"/>
              <a:gd name="T5" fmla="*/ 176 h 347"/>
              <a:gd name="T6" fmla="*/ 25 w 405"/>
              <a:gd name="T7" fmla="*/ 166 h 347"/>
              <a:gd name="T8" fmla="*/ 3 w 405"/>
              <a:gd name="T9" fmla="*/ 180 h 347"/>
              <a:gd name="T10" fmla="*/ 17 w 405"/>
              <a:gd name="T11" fmla="*/ 202 h 347"/>
              <a:gd name="T12" fmla="*/ 372 w 405"/>
              <a:gd name="T13" fmla="*/ 207 h 347"/>
              <a:gd name="T14" fmla="*/ 283 w 405"/>
              <a:gd name="T15" fmla="*/ 287 h 347"/>
              <a:gd name="T16" fmla="*/ 178 w 405"/>
              <a:gd name="T17" fmla="*/ 206 h 347"/>
              <a:gd name="T18" fmla="*/ 171 w 405"/>
              <a:gd name="T19" fmla="*/ 203 h 347"/>
              <a:gd name="T20" fmla="*/ 157 w 405"/>
              <a:gd name="T21" fmla="*/ 199 h 347"/>
              <a:gd name="T22" fmla="*/ 137 w 405"/>
              <a:gd name="T23" fmla="*/ 231 h 347"/>
              <a:gd name="T24" fmla="*/ 159 w 405"/>
              <a:gd name="T25" fmla="*/ 237 h 347"/>
              <a:gd name="T26" fmla="*/ 273 w 405"/>
              <a:gd name="T27" fmla="*/ 325 h 347"/>
              <a:gd name="T28" fmla="*/ 284 w 405"/>
              <a:gd name="T29" fmla="*/ 329 h 347"/>
              <a:gd name="T30" fmla="*/ 296 w 405"/>
              <a:gd name="T31" fmla="*/ 324 h 347"/>
              <a:gd name="T32" fmla="*/ 397 w 405"/>
              <a:gd name="T33" fmla="*/ 234 h 347"/>
              <a:gd name="T34" fmla="*/ 398 w 405"/>
              <a:gd name="T35" fmla="*/ 208 h 347"/>
              <a:gd name="T36" fmla="*/ 372 w 405"/>
              <a:gd name="T37" fmla="*/ 207 h 347"/>
              <a:gd name="T38" fmla="*/ 176 w 405"/>
              <a:gd name="T39" fmla="*/ 119 h 347"/>
              <a:gd name="T40" fmla="*/ 274 w 405"/>
              <a:gd name="T41" fmla="*/ 181 h 347"/>
              <a:gd name="T42" fmla="*/ 299 w 405"/>
              <a:gd name="T43" fmla="*/ 176 h 347"/>
              <a:gd name="T44" fmla="*/ 400 w 405"/>
              <a:gd name="T45" fmla="*/ 31 h 347"/>
              <a:gd name="T46" fmla="*/ 395 w 405"/>
              <a:gd name="T47" fmla="*/ 6 h 347"/>
              <a:gd name="T48" fmla="*/ 370 w 405"/>
              <a:gd name="T49" fmla="*/ 11 h 347"/>
              <a:gd name="T50" fmla="*/ 279 w 405"/>
              <a:gd name="T51" fmla="*/ 141 h 347"/>
              <a:gd name="T52" fmla="*/ 181 w 405"/>
              <a:gd name="T53" fmla="*/ 78 h 347"/>
              <a:gd name="T54" fmla="*/ 167 w 405"/>
              <a:gd name="T55" fmla="*/ 76 h 347"/>
              <a:gd name="T56" fmla="*/ 156 w 405"/>
              <a:gd name="T57" fmla="*/ 84 h 347"/>
              <a:gd name="T58" fmla="*/ 6 w 405"/>
              <a:gd name="T59" fmla="*/ 319 h 347"/>
              <a:gd name="T60" fmla="*/ 11 w 405"/>
              <a:gd name="T61" fmla="*/ 344 h 347"/>
              <a:gd name="T62" fmla="*/ 21 w 405"/>
              <a:gd name="T63" fmla="*/ 347 h 347"/>
              <a:gd name="T64" fmla="*/ 36 w 405"/>
              <a:gd name="T65" fmla="*/ 338 h 347"/>
              <a:gd name="T66" fmla="*/ 176 w 405"/>
              <a:gd name="T67" fmla="*/ 1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5" h="347">
                <a:moveTo>
                  <a:pt x="17" y="202"/>
                </a:moveTo>
                <a:cubicBezTo>
                  <a:pt x="44" y="208"/>
                  <a:pt x="44" y="208"/>
                  <a:pt x="44" y="208"/>
                </a:cubicBezTo>
                <a:cubicBezTo>
                  <a:pt x="64" y="176"/>
                  <a:pt x="64" y="176"/>
                  <a:pt x="64" y="176"/>
                </a:cubicBezTo>
                <a:cubicBezTo>
                  <a:pt x="25" y="166"/>
                  <a:pt x="25" y="166"/>
                  <a:pt x="25" y="166"/>
                </a:cubicBezTo>
                <a:cubicBezTo>
                  <a:pt x="16" y="164"/>
                  <a:pt x="6" y="170"/>
                  <a:pt x="3" y="180"/>
                </a:cubicBezTo>
                <a:cubicBezTo>
                  <a:pt x="1" y="189"/>
                  <a:pt x="7" y="199"/>
                  <a:pt x="17" y="202"/>
                </a:cubicBezTo>
                <a:close/>
                <a:moveTo>
                  <a:pt x="372" y="207"/>
                </a:moveTo>
                <a:cubicBezTo>
                  <a:pt x="283" y="287"/>
                  <a:pt x="283" y="287"/>
                  <a:pt x="283" y="287"/>
                </a:cubicBezTo>
                <a:cubicBezTo>
                  <a:pt x="178" y="206"/>
                  <a:pt x="178" y="206"/>
                  <a:pt x="178" y="206"/>
                </a:cubicBezTo>
                <a:cubicBezTo>
                  <a:pt x="176" y="204"/>
                  <a:pt x="174" y="203"/>
                  <a:pt x="171" y="203"/>
                </a:cubicBezTo>
                <a:cubicBezTo>
                  <a:pt x="157" y="199"/>
                  <a:pt x="157" y="199"/>
                  <a:pt x="157" y="199"/>
                </a:cubicBezTo>
                <a:cubicBezTo>
                  <a:pt x="137" y="231"/>
                  <a:pt x="137" y="231"/>
                  <a:pt x="137" y="231"/>
                </a:cubicBezTo>
                <a:cubicBezTo>
                  <a:pt x="159" y="237"/>
                  <a:pt x="159" y="237"/>
                  <a:pt x="159" y="237"/>
                </a:cubicBezTo>
                <a:cubicBezTo>
                  <a:pt x="273" y="325"/>
                  <a:pt x="273" y="325"/>
                  <a:pt x="273" y="325"/>
                </a:cubicBezTo>
                <a:cubicBezTo>
                  <a:pt x="276" y="328"/>
                  <a:pt x="280" y="329"/>
                  <a:pt x="284" y="329"/>
                </a:cubicBezTo>
                <a:cubicBezTo>
                  <a:pt x="288" y="329"/>
                  <a:pt x="293" y="327"/>
                  <a:pt x="296" y="324"/>
                </a:cubicBezTo>
                <a:cubicBezTo>
                  <a:pt x="397" y="234"/>
                  <a:pt x="397" y="234"/>
                  <a:pt x="397" y="234"/>
                </a:cubicBezTo>
                <a:cubicBezTo>
                  <a:pt x="404" y="227"/>
                  <a:pt x="405" y="215"/>
                  <a:pt x="398" y="208"/>
                </a:cubicBezTo>
                <a:cubicBezTo>
                  <a:pt x="391" y="201"/>
                  <a:pt x="380" y="200"/>
                  <a:pt x="372" y="207"/>
                </a:cubicBezTo>
                <a:close/>
                <a:moveTo>
                  <a:pt x="176" y="119"/>
                </a:moveTo>
                <a:cubicBezTo>
                  <a:pt x="274" y="181"/>
                  <a:pt x="274" y="181"/>
                  <a:pt x="274" y="181"/>
                </a:cubicBezTo>
                <a:cubicBezTo>
                  <a:pt x="282" y="186"/>
                  <a:pt x="293" y="184"/>
                  <a:pt x="299" y="176"/>
                </a:cubicBezTo>
                <a:cubicBezTo>
                  <a:pt x="400" y="31"/>
                  <a:pt x="400" y="31"/>
                  <a:pt x="400" y="31"/>
                </a:cubicBezTo>
                <a:cubicBezTo>
                  <a:pt x="405" y="23"/>
                  <a:pt x="403" y="12"/>
                  <a:pt x="395" y="6"/>
                </a:cubicBezTo>
                <a:cubicBezTo>
                  <a:pt x="387" y="0"/>
                  <a:pt x="375" y="2"/>
                  <a:pt x="370" y="11"/>
                </a:cubicBezTo>
                <a:cubicBezTo>
                  <a:pt x="279" y="141"/>
                  <a:pt x="279" y="141"/>
                  <a:pt x="279" y="141"/>
                </a:cubicBezTo>
                <a:cubicBezTo>
                  <a:pt x="181" y="78"/>
                  <a:pt x="181" y="78"/>
                  <a:pt x="181" y="78"/>
                </a:cubicBezTo>
                <a:cubicBezTo>
                  <a:pt x="177" y="76"/>
                  <a:pt x="172" y="75"/>
                  <a:pt x="167" y="76"/>
                </a:cubicBezTo>
                <a:cubicBezTo>
                  <a:pt x="162" y="77"/>
                  <a:pt x="158" y="80"/>
                  <a:pt x="156" y="84"/>
                </a:cubicBezTo>
                <a:cubicBezTo>
                  <a:pt x="6" y="319"/>
                  <a:pt x="6" y="319"/>
                  <a:pt x="6" y="319"/>
                </a:cubicBezTo>
                <a:cubicBezTo>
                  <a:pt x="0" y="328"/>
                  <a:pt x="3" y="339"/>
                  <a:pt x="11" y="344"/>
                </a:cubicBezTo>
                <a:cubicBezTo>
                  <a:pt x="14" y="346"/>
                  <a:pt x="18" y="347"/>
                  <a:pt x="21" y="347"/>
                </a:cubicBezTo>
                <a:cubicBezTo>
                  <a:pt x="27" y="347"/>
                  <a:pt x="33" y="344"/>
                  <a:pt x="36" y="338"/>
                </a:cubicBezTo>
                <a:lnTo>
                  <a:pt x="176" y="119"/>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6" name="Freeform 5"/>
          <p:cNvSpPr/>
          <p:nvPr/>
        </p:nvSpPr>
        <p:spPr bwMode="auto">
          <a:xfrm>
            <a:off x="8218454" y="3988480"/>
            <a:ext cx="191989" cy="185445"/>
          </a:xfrm>
          <a:custGeom>
            <a:avLst/>
            <a:gdLst>
              <a:gd name="T0" fmla="*/ 88 w 88"/>
              <a:gd name="T1" fmla="*/ 41 h 85"/>
              <a:gd name="T2" fmla="*/ 66 w 88"/>
              <a:gd name="T3" fmla="*/ 41 h 85"/>
              <a:gd name="T4" fmla="*/ 66 w 88"/>
              <a:gd name="T5" fmla="*/ 0 h 85"/>
              <a:gd name="T6" fmla="*/ 22 w 88"/>
              <a:gd name="T7" fmla="*/ 0 h 85"/>
              <a:gd name="T8" fmla="*/ 22 w 88"/>
              <a:gd name="T9" fmla="*/ 41 h 85"/>
              <a:gd name="T10" fmla="*/ 0 w 88"/>
              <a:gd name="T11" fmla="*/ 41 h 85"/>
              <a:gd name="T12" fmla="*/ 44 w 88"/>
              <a:gd name="T13" fmla="*/ 85 h 85"/>
              <a:gd name="T14" fmla="*/ 88 w 88"/>
              <a:gd name="T15" fmla="*/ 41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85">
                <a:moveTo>
                  <a:pt x="88" y="41"/>
                </a:moveTo>
                <a:lnTo>
                  <a:pt x="66" y="41"/>
                </a:lnTo>
                <a:lnTo>
                  <a:pt x="66" y="0"/>
                </a:lnTo>
                <a:lnTo>
                  <a:pt x="22" y="0"/>
                </a:lnTo>
                <a:lnTo>
                  <a:pt x="22" y="41"/>
                </a:lnTo>
                <a:lnTo>
                  <a:pt x="0" y="41"/>
                </a:lnTo>
                <a:lnTo>
                  <a:pt x="44" y="85"/>
                </a:lnTo>
                <a:lnTo>
                  <a:pt x="88" y="4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7" name="Freeform 6"/>
          <p:cNvSpPr/>
          <p:nvPr/>
        </p:nvSpPr>
        <p:spPr bwMode="auto">
          <a:xfrm>
            <a:off x="9059434" y="3984306"/>
            <a:ext cx="183263" cy="191989"/>
          </a:xfrm>
          <a:custGeom>
            <a:avLst/>
            <a:gdLst>
              <a:gd name="T0" fmla="*/ 40 w 84"/>
              <a:gd name="T1" fmla="*/ 0 h 88"/>
              <a:gd name="T2" fmla="*/ 40 w 84"/>
              <a:gd name="T3" fmla="*/ 22 h 88"/>
              <a:gd name="T4" fmla="*/ 0 w 84"/>
              <a:gd name="T5" fmla="*/ 22 h 88"/>
              <a:gd name="T6" fmla="*/ 0 w 84"/>
              <a:gd name="T7" fmla="*/ 66 h 88"/>
              <a:gd name="T8" fmla="*/ 40 w 84"/>
              <a:gd name="T9" fmla="*/ 66 h 88"/>
              <a:gd name="T10" fmla="*/ 40 w 84"/>
              <a:gd name="T11" fmla="*/ 88 h 88"/>
              <a:gd name="T12" fmla="*/ 84 w 84"/>
              <a:gd name="T13" fmla="*/ 44 h 88"/>
              <a:gd name="T14" fmla="*/ 40 w 84"/>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8">
                <a:moveTo>
                  <a:pt x="40" y="0"/>
                </a:moveTo>
                <a:lnTo>
                  <a:pt x="40" y="22"/>
                </a:lnTo>
                <a:lnTo>
                  <a:pt x="0" y="22"/>
                </a:lnTo>
                <a:lnTo>
                  <a:pt x="0" y="66"/>
                </a:lnTo>
                <a:lnTo>
                  <a:pt x="40" y="66"/>
                </a:lnTo>
                <a:lnTo>
                  <a:pt x="40" y="88"/>
                </a:lnTo>
                <a:lnTo>
                  <a:pt x="84" y="44"/>
                </a:lnTo>
                <a:lnTo>
                  <a:pt x="40" y="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8" name="Freeform 7"/>
          <p:cNvSpPr/>
          <p:nvPr/>
        </p:nvSpPr>
        <p:spPr bwMode="auto">
          <a:xfrm>
            <a:off x="7804321" y="3984306"/>
            <a:ext cx="185445" cy="191989"/>
          </a:xfrm>
          <a:custGeom>
            <a:avLst/>
            <a:gdLst>
              <a:gd name="T0" fmla="*/ 44 w 85"/>
              <a:gd name="T1" fmla="*/ 0 h 88"/>
              <a:gd name="T2" fmla="*/ 44 w 85"/>
              <a:gd name="T3" fmla="*/ 22 h 88"/>
              <a:gd name="T4" fmla="*/ 85 w 85"/>
              <a:gd name="T5" fmla="*/ 22 h 88"/>
              <a:gd name="T6" fmla="*/ 85 w 85"/>
              <a:gd name="T7" fmla="*/ 66 h 88"/>
              <a:gd name="T8" fmla="*/ 44 w 85"/>
              <a:gd name="T9" fmla="*/ 66 h 88"/>
              <a:gd name="T10" fmla="*/ 44 w 85"/>
              <a:gd name="T11" fmla="*/ 88 h 88"/>
              <a:gd name="T12" fmla="*/ 0 w 85"/>
              <a:gd name="T13" fmla="*/ 44 h 88"/>
              <a:gd name="T14" fmla="*/ 44 w 85"/>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88">
                <a:moveTo>
                  <a:pt x="44" y="0"/>
                </a:moveTo>
                <a:lnTo>
                  <a:pt x="44" y="22"/>
                </a:lnTo>
                <a:lnTo>
                  <a:pt x="85" y="22"/>
                </a:lnTo>
                <a:lnTo>
                  <a:pt x="85" y="66"/>
                </a:lnTo>
                <a:lnTo>
                  <a:pt x="44" y="66"/>
                </a:lnTo>
                <a:lnTo>
                  <a:pt x="44" y="88"/>
                </a:lnTo>
                <a:lnTo>
                  <a:pt x="0" y="44"/>
                </a:lnTo>
                <a:lnTo>
                  <a:pt x="44" y="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9" name="Freeform 8"/>
          <p:cNvSpPr/>
          <p:nvPr/>
        </p:nvSpPr>
        <p:spPr bwMode="auto">
          <a:xfrm>
            <a:off x="8636763" y="3988480"/>
            <a:ext cx="191989" cy="185445"/>
          </a:xfrm>
          <a:custGeom>
            <a:avLst/>
            <a:gdLst>
              <a:gd name="T0" fmla="*/ 88 w 88"/>
              <a:gd name="T1" fmla="*/ 44 h 85"/>
              <a:gd name="T2" fmla="*/ 66 w 88"/>
              <a:gd name="T3" fmla="*/ 44 h 85"/>
              <a:gd name="T4" fmla="*/ 66 w 88"/>
              <a:gd name="T5" fmla="*/ 85 h 85"/>
              <a:gd name="T6" fmla="*/ 22 w 88"/>
              <a:gd name="T7" fmla="*/ 85 h 85"/>
              <a:gd name="T8" fmla="*/ 22 w 88"/>
              <a:gd name="T9" fmla="*/ 44 h 85"/>
              <a:gd name="T10" fmla="*/ 0 w 88"/>
              <a:gd name="T11" fmla="*/ 44 h 85"/>
              <a:gd name="T12" fmla="*/ 44 w 88"/>
              <a:gd name="T13" fmla="*/ 0 h 85"/>
              <a:gd name="T14" fmla="*/ 88 w 88"/>
              <a:gd name="T15" fmla="*/ 44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85">
                <a:moveTo>
                  <a:pt x="88" y="44"/>
                </a:moveTo>
                <a:lnTo>
                  <a:pt x="66" y="44"/>
                </a:lnTo>
                <a:lnTo>
                  <a:pt x="66" y="85"/>
                </a:lnTo>
                <a:lnTo>
                  <a:pt x="22" y="85"/>
                </a:lnTo>
                <a:lnTo>
                  <a:pt x="22" y="44"/>
                </a:lnTo>
                <a:lnTo>
                  <a:pt x="0" y="44"/>
                </a:lnTo>
                <a:lnTo>
                  <a:pt x="44" y="0"/>
                </a:lnTo>
                <a:lnTo>
                  <a:pt x="88" y="4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0" name="Freeform 9"/>
          <p:cNvSpPr/>
          <p:nvPr/>
        </p:nvSpPr>
        <p:spPr bwMode="auto">
          <a:xfrm>
            <a:off x="9902786" y="3988480"/>
            <a:ext cx="167991" cy="185445"/>
          </a:xfrm>
          <a:custGeom>
            <a:avLst/>
            <a:gdLst>
              <a:gd name="T0" fmla="*/ 77 w 77"/>
              <a:gd name="T1" fmla="*/ 41 h 85"/>
              <a:gd name="T2" fmla="*/ 55 w 77"/>
              <a:gd name="T3" fmla="*/ 41 h 85"/>
              <a:gd name="T4" fmla="*/ 55 w 77"/>
              <a:gd name="T5" fmla="*/ 0 h 85"/>
              <a:gd name="T6" fmla="*/ 22 w 77"/>
              <a:gd name="T7" fmla="*/ 0 h 85"/>
              <a:gd name="T8" fmla="*/ 22 w 77"/>
              <a:gd name="T9" fmla="*/ 41 h 85"/>
              <a:gd name="T10" fmla="*/ 0 w 77"/>
              <a:gd name="T11" fmla="*/ 41 h 85"/>
              <a:gd name="T12" fmla="*/ 39 w 77"/>
              <a:gd name="T13" fmla="*/ 85 h 85"/>
              <a:gd name="T14" fmla="*/ 77 w 77"/>
              <a:gd name="T15" fmla="*/ 41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85">
                <a:moveTo>
                  <a:pt x="77" y="41"/>
                </a:moveTo>
                <a:lnTo>
                  <a:pt x="55" y="41"/>
                </a:lnTo>
                <a:lnTo>
                  <a:pt x="55" y="0"/>
                </a:lnTo>
                <a:lnTo>
                  <a:pt x="22" y="0"/>
                </a:lnTo>
                <a:lnTo>
                  <a:pt x="22" y="41"/>
                </a:lnTo>
                <a:lnTo>
                  <a:pt x="0" y="41"/>
                </a:lnTo>
                <a:lnTo>
                  <a:pt x="39" y="85"/>
                </a:lnTo>
                <a:lnTo>
                  <a:pt x="77" y="4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1" name="Freeform 10"/>
          <p:cNvSpPr/>
          <p:nvPr/>
        </p:nvSpPr>
        <p:spPr bwMode="auto">
          <a:xfrm>
            <a:off x="9475750" y="3997207"/>
            <a:ext cx="185445" cy="167991"/>
          </a:xfrm>
          <a:custGeom>
            <a:avLst/>
            <a:gdLst>
              <a:gd name="T0" fmla="*/ 44 w 85"/>
              <a:gd name="T1" fmla="*/ 77 h 77"/>
              <a:gd name="T2" fmla="*/ 44 w 85"/>
              <a:gd name="T3" fmla="*/ 54 h 77"/>
              <a:gd name="T4" fmla="*/ 85 w 85"/>
              <a:gd name="T5" fmla="*/ 54 h 77"/>
              <a:gd name="T6" fmla="*/ 85 w 85"/>
              <a:gd name="T7" fmla="*/ 22 h 77"/>
              <a:gd name="T8" fmla="*/ 44 w 85"/>
              <a:gd name="T9" fmla="*/ 22 h 77"/>
              <a:gd name="T10" fmla="*/ 44 w 85"/>
              <a:gd name="T11" fmla="*/ 0 h 77"/>
              <a:gd name="T12" fmla="*/ 0 w 85"/>
              <a:gd name="T13" fmla="*/ 38 h 77"/>
              <a:gd name="T14" fmla="*/ 44 w 85"/>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77">
                <a:moveTo>
                  <a:pt x="44" y="77"/>
                </a:moveTo>
                <a:lnTo>
                  <a:pt x="44" y="54"/>
                </a:lnTo>
                <a:lnTo>
                  <a:pt x="85" y="54"/>
                </a:lnTo>
                <a:lnTo>
                  <a:pt x="85" y="22"/>
                </a:lnTo>
                <a:lnTo>
                  <a:pt x="44" y="22"/>
                </a:lnTo>
                <a:lnTo>
                  <a:pt x="44" y="0"/>
                </a:lnTo>
                <a:lnTo>
                  <a:pt x="0" y="38"/>
                </a:lnTo>
                <a:lnTo>
                  <a:pt x="44" y="7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2" name="Freeform 44"/>
          <p:cNvSpPr/>
          <p:nvPr/>
        </p:nvSpPr>
        <p:spPr bwMode="auto">
          <a:xfrm>
            <a:off x="7852336" y="2735735"/>
            <a:ext cx="172354" cy="181081"/>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3" name="Freeform 46"/>
          <p:cNvSpPr>
            <a:spLocks noEditPoints="1"/>
          </p:cNvSpPr>
          <p:nvPr/>
        </p:nvSpPr>
        <p:spPr bwMode="auto">
          <a:xfrm>
            <a:off x="5753203" y="3535254"/>
            <a:ext cx="176718" cy="213807"/>
          </a:xfrm>
          <a:custGeom>
            <a:avLst/>
            <a:gdLst>
              <a:gd name="T0" fmla="*/ 256 w 280"/>
              <a:gd name="T1" fmla="*/ 120 h 340"/>
              <a:gd name="T2" fmla="*/ 220 w 280"/>
              <a:gd name="T3" fmla="*/ 120 h 340"/>
              <a:gd name="T4" fmla="*/ 220 w 280"/>
              <a:gd name="T5" fmla="*/ 92 h 340"/>
              <a:gd name="T6" fmla="*/ 140 w 280"/>
              <a:gd name="T7" fmla="*/ 0 h 340"/>
              <a:gd name="T8" fmla="*/ 60 w 280"/>
              <a:gd name="T9" fmla="*/ 92 h 340"/>
              <a:gd name="T10" fmla="*/ 60 w 280"/>
              <a:gd name="T11" fmla="*/ 120 h 340"/>
              <a:gd name="T12" fmla="*/ 20 w 280"/>
              <a:gd name="T13" fmla="*/ 120 h 340"/>
              <a:gd name="T14" fmla="*/ 0 w 280"/>
              <a:gd name="T15" fmla="*/ 144 h 340"/>
              <a:gd name="T16" fmla="*/ 0 w 280"/>
              <a:gd name="T17" fmla="*/ 300 h 340"/>
              <a:gd name="T18" fmla="*/ 20 w 280"/>
              <a:gd name="T19" fmla="*/ 326 h 340"/>
              <a:gd name="T20" fmla="*/ 43 w 280"/>
              <a:gd name="T21" fmla="*/ 334 h 340"/>
              <a:gd name="T22" fmla="*/ 82 w 280"/>
              <a:gd name="T23" fmla="*/ 340 h 340"/>
              <a:gd name="T24" fmla="*/ 198 w 280"/>
              <a:gd name="T25" fmla="*/ 340 h 340"/>
              <a:gd name="T26" fmla="*/ 238 w 280"/>
              <a:gd name="T27" fmla="*/ 334 h 340"/>
              <a:gd name="T28" fmla="*/ 261 w 280"/>
              <a:gd name="T29" fmla="*/ 326 h 340"/>
              <a:gd name="T30" fmla="*/ 280 w 280"/>
              <a:gd name="T31" fmla="*/ 300 h 340"/>
              <a:gd name="T32" fmla="*/ 280 w 280"/>
              <a:gd name="T33" fmla="*/ 144 h 340"/>
              <a:gd name="T34" fmla="*/ 256 w 280"/>
              <a:gd name="T35" fmla="*/ 120 h 340"/>
              <a:gd name="T36" fmla="*/ 100 w 280"/>
              <a:gd name="T37" fmla="*/ 84 h 340"/>
              <a:gd name="T38" fmla="*/ 140 w 280"/>
              <a:gd name="T39" fmla="*/ 40 h 340"/>
              <a:gd name="T40" fmla="*/ 180 w 280"/>
              <a:gd name="T41" fmla="*/ 84 h 340"/>
              <a:gd name="T42" fmla="*/ 180 w 280"/>
              <a:gd name="T43" fmla="*/ 120 h 340"/>
              <a:gd name="T44" fmla="*/ 100 w 280"/>
              <a:gd name="T45" fmla="*/ 120 h 340"/>
              <a:gd name="T46" fmla="*/ 100 w 280"/>
              <a:gd name="T47" fmla="*/ 8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0" h="340">
                <a:moveTo>
                  <a:pt x="256" y="120"/>
                </a:moveTo>
                <a:cubicBezTo>
                  <a:pt x="220" y="120"/>
                  <a:pt x="220" y="120"/>
                  <a:pt x="220" y="120"/>
                </a:cubicBezTo>
                <a:cubicBezTo>
                  <a:pt x="220" y="92"/>
                  <a:pt x="220" y="92"/>
                  <a:pt x="220" y="92"/>
                </a:cubicBezTo>
                <a:cubicBezTo>
                  <a:pt x="220" y="34"/>
                  <a:pt x="194" y="0"/>
                  <a:pt x="140" y="0"/>
                </a:cubicBezTo>
                <a:cubicBezTo>
                  <a:pt x="87"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9" y="323"/>
                  <a:pt x="20" y="326"/>
                </a:cubicBezTo>
                <a:cubicBezTo>
                  <a:pt x="43" y="334"/>
                  <a:pt x="43" y="334"/>
                  <a:pt x="43" y="334"/>
                </a:cubicBezTo>
                <a:cubicBezTo>
                  <a:pt x="54" y="337"/>
                  <a:pt x="71" y="340"/>
                  <a:pt x="82" y="340"/>
                </a:cubicBezTo>
                <a:cubicBezTo>
                  <a:pt x="198" y="340"/>
                  <a:pt x="198" y="340"/>
                  <a:pt x="198" y="340"/>
                </a:cubicBezTo>
                <a:cubicBezTo>
                  <a:pt x="209" y="340"/>
                  <a:pt x="227" y="337"/>
                  <a:pt x="238" y="334"/>
                </a:cubicBezTo>
                <a:cubicBezTo>
                  <a:pt x="261" y="326"/>
                  <a:pt x="261" y="326"/>
                  <a:pt x="261" y="326"/>
                </a:cubicBezTo>
                <a:cubicBezTo>
                  <a:pt x="272" y="323"/>
                  <a:pt x="280" y="311"/>
                  <a:pt x="280" y="300"/>
                </a:cubicBezTo>
                <a:cubicBezTo>
                  <a:pt x="280" y="144"/>
                  <a:pt x="280" y="144"/>
                  <a:pt x="280" y="144"/>
                </a:cubicBezTo>
                <a:cubicBezTo>
                  <a:pt x="280" y="133"/>
                  <a:pt x="268" y="120"/>
                  <a:pt x="256" y="120"/>
                </a:cubicBezTo>
                <a:close/>
                <a:moveTo>
                  <a:pt x="100" y="84"/>
                </a:moveTo>
                <a:cubicBezTo>
                  <a:pt x="100" y="55"/>
                  <a:pt x="116" y="40"/>
                  <a:pt x="140" y="40"/>
                </a:cubicBezTo>
                <a:cubicBezTo>
                  <a:pt x="165" y="40"/>
                  <a:pt x="180" y="55"/>
                  <a:pt x="180" y="84"/>
                </a:cubicBezTo>
                <a:cubicBezTo>
                  <a:pt x="180" y="120"/>
                  <a:pt x="180" y="120"/>
                  <a:pt x="180" y="120"/>
                </a:cubicBezTo>
                <a:cubicBezTo>
                  <a:pt x="100" y="120"/>
                  <a:pt x="100" y="120"/>
                  <a:pt x="100" y="120"/>
                </a:cubicBezTo>
                <a:lnTo>
                  <a:pt x="100" y="8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4" name="Freeform 55"/>
          <p:cNvSpPr/>
          <p:nvPr/>
        </p:nvSpPr>
        <p:spPr bwMode="auto">
          <a:xfrm>
            <a:off x="5347515" y="3941419"/>
            <a:ext cx="176718" cy="229079"/>
          </a:xfrm>
          <a:custGeom>
            <a:avLst/>
            <a:gdLst>
              <a:gd name="T0" fmla="*/ 256 w 280"/>
              <a:gd name="T1" fmla="*/ 140 h 360"/>
              <a:gd name="T2" fmla="*/ 220 w 280"/>
              <a:gd name="T3" fmla="*/ 140 h 360"/>
              <a:gd name="T4" fmla="*/ 220 w 280"/>
              <a:gd name="T5" fmla="*/ 92 h 360"/>
              <a:gd name="T6" fmla="*/ 140 w 280"/>
              <a:gd name="T7" fmla="*/ 0 h 360"/>
              <a:gd name="T8" fmla="*/ 60 w 280"/>
              <a:gd name="T9" fmla="*/ 92 h 360"/>
              <a:gd name="T10" fmla="*/ 60 w 280"/>
              <a:gd name="T11" fmla="*/ 100 h 360"/>
              <a:gd name="T12" fmla="*/ 100 w 280"/>
              <a:gd name="T13" fmla="*/ 100 h 360"/>
              <a:gd name="T14" fmla="*/ 100 w 280"/>
              <a:gd name="T15" fmla="*/ 84 h 360"/>
              <a:gd name="T16" fmla="*/ 140 w 280"/>
              <a:gd name="T17" fmla="*/ 40 h 360"/>
              <a:gd name="T18" fmla="*/ 180 w 280"/>
              <a:gd name="T19" fmla="*/ 84 h 360"/>
              <a:gd name="T20" fmla="*/ 180 w 280"/>
              <a:gd name="T21" fmla="*/ 140 h 360"/>
              <a:gd name="T22" fmla="*/ 20 w 280"/>
              <a:gd name="T23" fmla="*/ 140 h 360"/>
              <a:gd name="T24" fmla="*/ 0 w 280"/>
              <a:gd name="T25" fmla="*/ 164 h 360"/>
              <a:gd name="T26" fmla="*/ 0 w 280"/>
              <a:gd name="T27" fmla="*/ 320 h 360"/>
              <a:gd name="T28" fmla="*/ 19 w 280"/>
              <a:gd name="T29" fmla="*/ 346 h 360"/>
              <a:gd name="T30" fmla="*/ 43 w 280"/>
              <a:gd name="T31" fmla="*/ 354 h 360"/>
              <a:gd name="T32" fmla="*/ 82 w 280"/>
              <a:gd name="T33" fmla="*/ 360 h 360"/>
              <a:gd name="T34" fmla="*/ 198 w 280"/>
              <a:gd name="T35" fmla="*/ 360 h 360"/>
              <a:gd name="T36" fmla="*/ 237 w 280"/>
              <a:gd name="T37" fmla="*/ 354 h 360"/>
              <a:gd name="T38" fmla="*/ 261 w 280"/>
              <a:gd name="T39" fmla="*/ 346 h 360"/>
              <a:gd name="T40" fmla="*/ 280 w 280"/>
              <a:gd name="T41" fmla="*/ 320 h 360"/>
              <a:gd name="T42" fmla="*/ 280 w 280"/>
              <a:gd name="T43" fmla="*/ 164 h 360"/>
              <a:gd name="T44" fmla="*/ 256 w 280"/>
              <a:gd name="T45" fmla="*/ 1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0" h="360">
                <a:moveTo>
                  <a:pt x="256" y="140"/>
                </a:moveTo>
                <a:cubicBezTo>
                  <a:pt x="220" y="140"/>
                  <a:pt x="220" y="140"/>
                  <a:pt x="220" y="140"/>
                </a:cubicBezTo>
                <a:cubicBezTo>
                  <a:pt x="220" y="92"/>
                  <a:pt x="220" y="92"/>
                  <a:pt x="220" y="92"/>
                </a:cubicBezTo>
                <a:cubicBezTo>
                  <a:pt x="220" y="34"/>
                  <a:pt x="193" y="0"/>
                  <a:pt x="140" y="0"/>
                </a:cubicBezTo>
                <a:cubicBezTo>
                  <a:pt x="86" y="0"/>
                  <a:pt x="60" y="34"/>
                  <a:pt x="60" y="92"/>
                </a:cubicBezTo>
                <a:cubicBezTo>
                  <a:pt x="60" y="100"/>
                  <a:pt x="60" y="100"/>
                  <a:pt x="60" y="100"/>
                </a:cubicBezTo>
                <a:cubicBezTo>
                  <a:pt x="100" y="100"/>
                  <a:pt x="100" y="100"/>
                  <a:pt x="100" y="100"/>
                </a:cubicBezTo>
                <a:cubicBezTo>
                  <a:pt x="100" y="84"/>
                  <a:pt x="100" y="84"/>
                  <a:pt x="100" y="84"/>
                </a:cubicBezTo>
                <a:cubicBezTo>
                  <a:pt x="100" y="55"/>
                  <a:pt x="116" y="40"/>
                  <a:pt x="140" y="40"/>
                </a:cubicBezTo>
                <a:cubicBezTo>
                  <a:pt x="164" y="40"/>
                  <a:pt x="180" y="55"/>
                  <a:pt x="180" y="84"/>
                </a:cubicBezTo>
                <a:cubicBezTo>
                  <a:pt x="180" y="140"/>
                  <a:pt x="180" y="140"/>
                  <a:pt x="180" y="140"/>
                </a:cubicBezTo>
                <a:cubicBezTo>
                  <a:pt x="20" y="140"/>
                  <a:pt x="20" y="140"/>
                  <a:pt x="20" y="140"/>
                </a:cubicBezTo>
                <a:cubicBezTo>
                  <a:pt x="9" y="140"/>
                  <a:pt x="0" y="153"/>
                  <a:pt x="0" y="164"/>
                </a:cubicBezTo>
                <a:cubicBezTo>
                  <a:pt x="0" y="320"/>
                  <a:pt x="0" y="320"/>
                  <a:pt x="0" y="320"/>
                </a:cubicBezTo>
                <a:cubicBezTo>
                  <a:pt x="0" y="331"/>
                  <a:pt x="8" y="343"/>
                  <a:pt x="19" y="346"/>
                </a:cubicBezTo>
                <a:cubicBezTo>
                  <a:pt x="43" y="354"/>
                  <a:pt x="43" y="354"/>
                  <a:pt x="43" y="354"/>
                </a:cubicBezTo>
                <a:cubicBezTo>
                  <a:pt x="53" y="357"/>
                  <a:pt x="71" y="360"/>
                  <a:pt x="82" y="360"/>
                </a:cubicBezTo>
                <a:cubicBezTo>
                  <a:pt x="198" y="360"/>
                  <a:pt x="198" y="360"/>
                  <a:pt x="198" y="360"/>
                </a:cubicBezTo>
                <a:cubicBezTo>
                  <a:pt x="209" y="360"/>
                  <a:pt x="226" y="357"/>
                  <a:pt x="237" y="354"/>
                </a:cubicBezTo>
                <a:cubicBezTo>
                  <a:pt x="261" y="346"/>
                  <a:pt x="261" y="346"/>
                  <a:pt x="261" y="346"/>
                </a:cubicBezTo>
                <a:cubicBezTo>
                  <a:pt x="271" y="343"/>
                  <a:pt x="280" y="331"/>
                  <a:pt x="280" y="320"/>
                </a:cubicBezTo>
                <a:cubicBezTo>
                  <a:pt x="280" y="164"/>
                  <a:pt x="280" y="164"/>
                  <a:pt x="280" y="164"/>
                </a:cubicBezTo>
                <a:cubicBezTo>
                  <a:pt x="280" y="153"/>
                  <a:pt x="267" y="140"/>
                  <a:pt x="256" y="14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5" name="Freeform 72"/>
          <p:cNvSpPr/>
          <p:nvPr/>
        </p:nvSpPr>
        <p:spPr bwMode="auto">
          <a:xfrm>
            <a:off x="5315918" y="2731174"/>
            <a:ext cx="187626" cy="150538"/>
          </a:xfrm>
          <a:custGeom>
            <a:avLst/>
            <a:gdLst>
              <a:gd name="T0" fmla="*/ 40 w 298"/>
              <a:gd name="T1" fmla="*/ 180 h 240"/>
              <a:gd name="T2" fmla="*/ 202 w 298"/>
              <a:gd name="T3" fmla="*/ 180 h 240"/>
              <a:gd name="T4" fmla="*/ 202 w 298"/>
              <a:gd name="T5" fmla="*/ 240 h 240"/>
              <a:gd name="T6" fmla="*/ 298 w 298"/>
              <a:gd name="T7" fmla="*/ 152 h 240"/>
              <a:gd name="T8" fmla="*/ 202 w 298"/>
              <a:gd name="T9" fmla="*/ 64 h 240"/>
              <a:gd name="T10" fmla="*/ 202 w 298"/>
              <a:gd name="T11" fmla="*/ 124 h 240"/>
              <a:gd name="T12" fmla="*/ 56 w 298"/>
              <a:gd name="T13" fmla="*/ 124 h 240"/>
              <a:gd name="T14" fmla="*/ 56 w 298"/>
              <a:gd name="T15" fmla="*/ 0 h 240"/>
              <a:gd name="T16" fmla="*/ 0 w 298"/>
              <a:gd name="T17" fmla="*/ 0 h 240"/>
              <a:gd name="T18" fmla="*/ 0 w 298"/>
              <a:gd name="T19" fmla="*/ 140 h 240"/>
              <a:gd name="T20" fmla="*/ 40 w 298"/>
              <a:gd name="T21" fmla="*/ 18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8" h="240">
                <a:moveTo>
                  <a:pt x="40" y="180"/>
                </a:moveTo>
                <a:cubicBezTo>
                  <a:pt x="202" y="180"/>
                  <a:pt x="202" y="180"/>
                  <a:pt x="202" y="180"/>
                </a:cubicBezTo>
                <a:cubicBezTo>
                  <a:pt x="202" y="240"/>
                  <a:pt x="202" y="240"/>
                  <a:pt x="202" y="240"/>
                </a:cubicBezTo>
                <a:cubicBezTo>
                  <a:pt x="298" y="152"/>
                  <a:pt x="298" y="152"/>
                  <a:pt x="298" y="152"/>
                </a:cubicBezTo>
                <a:cubicBezTo>
                  <a:pt x="202" y="64"/>
                  <a:pt x="202" y="64"/>
                  <a:pt x="202" y="64"/>
                </a:cubicBezTo>
                <a:cubicBezTo>
                  <a:pt x="202" y="124"/>
                  <a:pt x="202" y="124"/>
                  <a:pt x="202" y="124"/>
                </a:cubicBezTo>
                <a:cubicBezTo>
                  <a:pt x="56" y="124"/>
                  <a:pt x="56" y="124"/>
                  <a:pt x="56" y="124"/>
                </a:cubicBezTo>
                <a:cubicBezTo>
                  <a:pt x="56" y="0"/>
                  <a:pt x="56" y="0"/>
                  <a:pt x="56" y="0"/>
                </a:cubicBezTo>
                <a:cubicBezTo>
                  <a:pt x="0" y="0"/>
                  <a:pt x="0" y="0"/>
                  <a:pt x="0" y="0"/>
                </a:cubicBezTo>
                <a:cubicBezTo>
                  <a:pt x="0" y="140"/>
                  <a:pt x="0" y="140"/>
                  <a:pt x="0" y="140"/>
                </a:cubicBezTo>
                <a:cubicBezTo>
                  <a:pt x="0" y="162"/>
                  <a:pt x="18" y="180"/>
                  <a:pt x="40" y="18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6" name="Freeform 83"/>
          <p:cNvSpPr/>
          <p:nvPr/>
        </p:nvSpPr>
        <p:spPr bwMode="auto">
          <a:xfrm>
            <a:off x="4899790" y="4415703"/>
            <a:ext cx="183263" cy="165809"/>
          </a:xfrm>
          <a:custGeom>
            <a:avLst/>
            <a:gdLst>
              <a:gd name="T0" fmla="*/ 40 w 84"/>
              <a:gd name="T1" fmla="*/ 0 h 76"/>
              <a:gd name="T2" fmla="*/ 40 w 84"/>
              <a:gd name="T3" fmla="*/ 22 h 76"/>
              <a:gd name="T4" fmla="*/ 0 w 84"/>
              <a:gd name="T5" fmla="*/ 22 h 76"/>
              <a:gd name="T6" fmla="*/ 0 w 84"/>
              <a:gd name="T7" fmla="*/ 54 h 76"/>
              <a:gd name="T8" fmla="*/ 40 w 84"/>
              <a:gd name="T9" fmla="*/ 54 h 76"/>
              <a:gd name="T10" fmla="*/ 40 w 84"/>
              <a:gd name="T11" fmla="*/ 76 h 76"/>
              <a:gd name="T12" fmla="*/ 84 w 84"/>
              <a:gd name="T13" fmla="*/ 38 h 76"/>
              <a:gd name="T14" fmla="*/ 40 w 84"/>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76">
                <a:moveTo>
                  <a:pt x="40" y="0"/>
                </a:moveTo>
                <a:lnTo>
                  <a:pt x="40" y="22"/>
                </a:lnTo>
                <a:lnTo>
                  <a:pt x="0" y="22"/>
                </a:lnTo>
                <a:lnTo>
                  <a:pt x="0" y="54"/>
                </a:lnTo>
                <a:lnTo>
                  <a:pt x="40" y="54"/>
                </a:lnTo>
                <a:lnTo>
                  <a:pt x="40" y="76"/>
                </a:lnTo>
                <a:lnTo>
                  <a:pt x="84" y="38"/>
                </a:lnTo>
                <a:lnTo>
                  <a:pt x="40" y="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7" name="Freeform 84"/>
          <p:cNvSpPr/>
          <p:nvPr/>
        </p:nvSpPr>
        <p:spPr bwMode="auto">
          <a:xfrm>
            <a:off x="4490208" y="4406978"/>
            <a:ext cx="165809" cy="183263"/>
          </a:xfrm>
          <a:custGeom>
            <a:avLst/>
            <a:gdLst>
              <a:gd name="T0" fmla="*/ 76 w 76"/>
              <a:gd name="T1" fmla="*/ 44 h 84"/>
              <a:gd name="T2" fmla="*/ 54 w 76"/>
              <a:gd name="T3" fmla="*/ 44 h 84"/>
              <a:gd name="T4" fmla="*/ 54 w 76"/>
              <a:gd name="T5" fmla="*/ 84 h 84"/>
              <a:gd name="T6" fmla="*/ 22 w 76"/>
              <a:gd name="T7" fmla="*/ 84 h 84"/>
              <a:gd name="T8" fmla="*/ 22 w 76"/>
              <a:gd name="T9" fmla="*/ 44 h 84"/>
              <a:gd name="T10" fmla="*/ 0 w 76"/>
              <a:gd name="T11" fmla="*/ 44 h 84"/>
              <a:gd name="T12" fmla="*/ 38 w 76"/>
              <a:gd name="T13" fmla="*/ 0 h 84"/>
              <a:gd name="T14" fmla="*/ 76 w 76"/>
              <a:gd name="T15" fmla="*/ 4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6" y="44"/>
                </a:moveTo>
                <a:lnTo>
                  <a:pt x="54" y="44"/>
                </a:lnTo>
                <a:lnTo>
                  <a:pt x="54" y="84"/>
                </a:lnTo>
                <a:lnTo>
                  <a:pt x="22" y="84"/>
                </a:lnTo>
                <a:lnTo>
                  <a:pt x="22" y="44"/>
                </a:lnTo>
                <a:lnTo>
                  <a:pt x="0" y="44"/>
                </a:lnTo>
                <a:lnTo>
                  <a:pt x="38" y="0"/>
                </a:lnTo>
                <a:lnTo>
                  <a:pt x="76" y="4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8" name="Freeform 86"/>
          <p:cNvSpPr>
            <a:spLocks noEditPoints="1"/>
          </p:cNvSpPr>
          <p:nvPr/>
        </p:nvSpPr>
        <p:spPr bwMode="auto">
          <a:xfrm>
            <a:off x="5292108" y="4382978"/>
            <a:ext cx="233441" cy="231259"/>
          </a:xfrm>
          <a:custGeom>
            <a:avLst/>
            <a:gdLst>
              <a:gd name="T0" fmla="*/ 368 w 368"/>
              <a:gd name="T1" fmla="*/ 184 h 368"/>
              <a:gd name="T2" fmla="*/ 184 w 368"/>
              <a:gd name="T3" fmla="*/ 0 h 368"/>
              <a:gd name="T4" fmla="*/ 0 w 368"/>
              <a:gd name="T5" fmla="*/ 184 h 368"/>
              <a:gd name="T6" fmla="*/ 184 w 368"/>
              <a:gd name="T7" fmla="*/ 368 h 368"/>
              <a:gd name="T8" fmla="*/ 368 w 368"/>
              <a:gd name="T9" fmla="*/ 184 h 368"/>
              <a:gd name="T10" fmla="*/ 40 w 368"/>
              <a:gd name="T11" fmla="*/ 184 h 368"/>
              <a:gd name="T12" fmla="*/ 184 w 368"/>
              <a:gd name="T13" fmla="*/ 40 h 368"/>
              <a:gd name="T14" fmla="*/ 328 w 368"/>
              <a:gd name="T15" fmla="*/ 184 h 368"/>
              <a:gd name="T16" fmla="*/ 184 w 368"/>
              <a:gd name="T17" fmla="*/ 328 h 368"/>
              <a:gd name="T18" fmla="*/ 40 w 368"/>
              <a:gd name="T19" fmla="*/ 184 h 368"/>
              <a:gd name="T20" fmla="*/ 261 w 368"/>
              <a:gd name="T21" fmla="*/ 220 h 368"/>
              <a:gd name="T22" fmla="*/ 261 w 368"/>
              <a:gd name="T23" fmla="*/ 148 h 368"/>
              <a:gd name="T24" fmla="*/ 179 w 368"/>
              <a:gd name="T25" fmla="*/ 148 h 368"/>
              <a:gd name="T26" fmla="*/ 179 w 368"/>
              <a:gd name="T27" fmla="*/ 103 h 368"/>
              <a:gd name="T28" fmla="*/ 103 w 368"/>
              <a:gd name="T29" fmla="*/ 184 h 368"/>
              <a:gd name="T30" fmla="*/ 179 w 368"/>
              <a:gd name="T31" fmla="*/ 265 h 368"/>
              <a:gd name="T32" fmla="*/ 179 w 368"/>
              <a:gd name="T33" fmla="*/ 220 h 368"/>
              <a:gd name="T34" fmla="*/ 261 w 368"/>
              <a:gd name="T35" fmla="*/ 22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368" y="184"/>
                </a:moveTo>
                <a:cubicBezTo>
                  <a:pt x="368" y="82"/>
                  <a:pt x="285" y="0"/>
                  <a:pt x="184" y="0"/>
                </a:cubicBezTo>
                <a:cubicBezTo>
                  <a:pt x="82" y="0"/>
                  <a:pt x="0" y="82"/>
                  <a:pt x="0" y="184"/>
                </a:cubicBezTo>
                <a:cubicBezTo>
                  <a:pt x="0" y="286"/>
                  <a:pt x="82" y="368"/>
                  <a:pt x="184" y="368"/>
                </a:cubicBezTo>
                <a:cubicBezTo>
                  <a:pt x="285" y="368"/>
                  <a:pt x="368" y="286"/>
                  <a:pt x="368" y="184"/>
                </a:cubicBezTo>
                <a:close/>
                <a:moveTo>
                  <a:pt x="40" y="184"/>
                </a:moveTo>
                <a:cubicBezTo>
                  <a:pt x="40" y="104"/>
                  <a:pt x="104" y="40"/>
                  <a:pt x="184" y="40"/>
                </a:cubicBezTo>
                <a:cubicBezTo>
                  <a:pt x="263" y="40"/>
                  <a:pt x="328" y="104"/>
                  <a:pt x="328" y="184"/>
                </a:cubicBezTo>
                <a:cubicBezTo>
                  <a:pt x="328" y="263"/>
                  <a:pt x="263" y="328"/>
                  <a:pt x="184" y="328"/>
                </a:cubicBezTo>
                <a:cubicBezTo>
                  <a:pt x="104" y="328"/>
                  <a:pt x="40" y="263"/>
                  <a:pt x="40" y="184"/>
                </a:cubicBezTo>
                <a:close/>
                <a:moveTo>
                  <a:pt x="261" y="220"/>
                </a:moveTo>
                <a:cubicBezTo>
                  <a:pt x="261" y="148"/>
                  <a:pt x="261" y="148"/>
                  <a:pt x="261" y="148"/>
                </a:cubicBezTo>
                <a:cubicBezTo>
                  <a:pt x="179" y="148"/>
                  <a:pt x="179" y="148"/>
                  <a:pt x="179" y="148"/>
                </a:cubicBezTo>
                <a:cubicBezTo>
                  <a:pt x="179" y="103"/>
                  <a:pt x="179" y="103"/>
                  <a:pt x="179" y="103"/>
                </a:cubicBezTo>
                <a:cubicBezTo>
                  <a:pt x="103" y="184"/>
                  <a:pt x="103" y="184"/>
                  <a:pt x="103" y="184"/>
                </a:cubicBezTo>
                <a:cubicBezTo>
                  <a:pt x="179" y="265"/>
                  <a:pt x="179" y="265"/>
                  <a:pt x="179" y="265"/>
                </a:cubicBezTo>
                <a:cubicBezTo>
                  <a:pt x="179" y="220"/>
                  <a:pt x="179" y="220"/>
                  <a:pt x="179" y="220"/>
                </a:cubicBezTo>
                <a:lnTo>
                  <a:pt x="261" y="22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9" name="Freeform 87"/>
          <p:cNvSpPr>
            <a:spLocks noEditPoints="1"/>
          </p:cNvSpPr>
          <p:nvPr/>
        </p:nvSpPr>
        <p:spPr bwMode="auto">
          <a:xfrm>
            <a:off x="5710416" y="4382978"/>
            <a:ext cx="233441" cy="231259"/>
          </a:xfrm>
          <a:custGeom>
            <a:avLst/>
            <a:gdLst>
              <a:gd name="T0" fmla="*/ 184 w 368"/>
              <a:gd name="T1" fmla="*/ 0 h 368"/>
              <a:gd name="T2" fmla="*/ 0 w 368"/>
              <a:gd name="T3" fmla="*/ 184 h 368"/>
              <a:gd name="T4" fmla="*/ 184 w 368"/>
              <a:gd name="T5" fmla="*/ 368 h 368"/>
              <a:gd name="T6" fmla="*/ 368 w 368"/>
              <a:gd name="T7" fmla="*/ 184 h 368"/>
              <a:gd name="T8" fmla="*/ 184 w 368"/>
              <a:gd name="T9" fmla="*/ 0 h 368"/>
              <a:gd name="T10" fmla="*/ 184 w 368"/>
              <a:gd name="T11" fmla="*/ 328 h 368"/>
              <a:gd name="T12" fmla="*/ 40 w 368"/>
              <a:gd name="T13" fmla="*/ 184 h 368"/>
              <a:gd name="T14" fmla="*/ 184 w 368"/>
              <a:gd name="T15" fmla="*/ 40 h 368"/>
              <a:gd name="T16" fmla="*/ 328 w 368"/>
              <a:gd name="T17" fmla="*/ 184 h 368"/>
              <a:gd name="T18" fmla="*/ 184 w 368"/>
              <a:gd name="T19" fmla="*/ 328 h 368"/>
              <a:gd name="T20" fmla="*/ 220 w 368"/>
              <a:gd name="T21" fmla="*/ 107 h 368"/>
              <a:gd name="T22" fmla="*/ 148 w 368"/>
              <a:gd name="T23" fmla="*/ 107 h 368"/>
              <a:gd name="T24" fmla="*/ 148 w 368"/>
              <a:gd name="T25" fmla="*/ 189 h 368"/>
              <a:gd name="T26" fmla="*/ 103 w 368"/>
              <a:gd name="T27" fmla="*/ 189 h 368"/>
              <a:gd name="T28" fmla="*/ 184 w 368"/>
              <a:gd name="T29" fmla="*/ 265 h 368"/>
              <a:gd name="T30" fmla="*/ 265 w 368"/>
              <a:gd name="T31" fmla="*/ 189 h 368"/>
              <a:gd name="T32" fmla="*/ 220 w 368"/>
              <a:gd name="T33" fmla="*/ 189 h 368"/>
              <a:gd name="T34" fmla="*/ 220 w 368"/>
              <a:gd name="T35" fmla="*/ 107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184" y="0"/>
                </a:moveTo>
                <a:cubicBezTo>
                  <a:pt x="82" y="0"/>
                  <a:pt x="0" y="82"/>
                  <a:pt x="0" y="184"/>
                </a:cubicBezTo>
                <a:cubicBezTo>
                  <a:pt x="0" y="286"/>
                  <a:pt x="82" y="368"/>
                  <a:pt x="184" y="368"/>
                </a:cubicBezTo>
                <a:cubicBezTo>
                  <a:pt x="285" y="368"/>
                  <a:pt x="368" y="286"/>
                  <a:pt x="368" y="184"/>
                </a:cubicBezTo>
                <a:cubicBezTo>
                  <a:pt x="368" y="82"/>
                  <a:pt x="285" y="0"/>
                  <a:pt x="184" y="0"/>
                </a:cubicBezTo>
                <a:close/>
                <a:moveTo>
                  <a:pt x="184" y="328"/>
                </a:moveTo>
                <a:cubicBezTo>
                  <a:pt x="104" y="328"/>
                  <a:pt x="40" y="263"/>
                  <a:pt x="40" y="184"/>
                </a:cubicBezTo>
                <a:cubicBezTo>
                  <a:pt x="40" y="104"/>
                  <a:pt x="104" y="40"/>
                  <a:pt x="184" y="40"/>
                </a:cubicBezTo>
                <a:cubicBezTo>
                  <a:pt x="263" y="40"/>
                  <a:pt x="328" y="104"/>
                  <a:pt x="328" y="184"/>
                </a:cubicBezTo>
                <a:cubicBezTo>
                  <a:pt x="328" y="263"/>
                  <a:pt x="263" y="328"/>
                  <a:pt x="184" y="328"/>
                </a:cubicBezTo>
                <a:close/>
                <a:moveTo>
                  <a:pt x="220" y="107"/>
                </a:moveTo>
                <a:cubicBezTo>
                  <a:pt x="148" y="107"/>
                  <a:pt x="148" y="107"/>
                  <a:pt x="148" y="107"/>
                </a:cubicBezTo>
                <a:cubicBezTo>
                  <a:pt x="148" y="189"/>
                  <a:pt x="148" y="189"/>
                  <a:pt x="148" y="189"/>
                </a:cubicBezTo>
                <a:cubicBezTo>
                  <a:pt x="103" y="189"/>
                  <a:pt x="103" y="189"/>
                  <a:pt x="103" y="189"/>
                </a:cubicBezTo>
                <a:cubicBezTo>
                  <a:pt x="184" y="265"/>
                  <a:pt x="184" y="265"/>
                  <a:pt x="184" y="265"/>
                </a:cubicBezTo>
                <a:cubicBezTo>
                  <a:pt x="265" y="189"/>
                  <a:pt x="265" y="189"/>
                  <a:pt x="265" y="189"/>
                </a:cubicBezTo>
                <a:cubicBezTo>
                  <a:pt x="220" y="189"/>
                  <a:pt x="220" y="189"/>
                  <a:pt x="220" y="189"/>
                </a:cubicBezTo>
                <a:lnTo>
                  <a:pt x="220" y="10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0" name="Freeform 88"/>
          <p:cNvSpPr>
            <a:spLocks noEditPoints="1"/>
          </p:cNvSpPr>
          <p:nvPr/>
        </p:nvSpPr>
        <p:spPr bwMode="auto">
          <a:xfrm>
            <a:off x="6128724" y="4382978"/>
            <a:ext cx="233441" cy="231259"/>
          </a:xfrm>
          <a:custGeom>
            <a:avLst/>
            <a:gdLst>
              <a:gd name="T0" fmla="*/ 184 w 368"/>
              <a:gd name="T1" fmla="*/ 368 h 368"/>
              <a:gd name="T2" fmla="*/ 368 w 368"/>
              <a:gd name="T3" fmla="*/ 184 h 368"/>
              <a:gd name="T4" fmla="*/ 184 w 368"/>
              <a:gd name="T5" fmla="*/ 0 h 368"/>
              <a:gd name="T6" fmla="*/ 0 w 368"/>
              <a:gd name="T7" fmla="*/ 184 h 368"/>
              <a:gd name="T8" fmla="*/ 184 w 368"/>
              <a:gd name="T9" fmla="*/ 368 h 368"/>
              <a:gd name="T10" fmla="*/ 184 w 368"/>
              <a:gd name="T11" fmla="*/ 40 h 368"/>
              <a:gd name="T12" fmla="*/ 328 w 368"/>
              <a:gd name="T13" fmla="*/ 184 h 368"/>
              <a:gd name="T14" fmla="*/ 184 w 368"/>
              <a:gd name="T15" fmla="*/ 328 h 368"/>
              <a:gd name="T16" fmla="*/ 40 w 368"/>
              <a:gd name="T17" fmla="*/ 184 h 368"/>
              <a:gd name="T18" fmla="*/ 184 w 368"/>
              <a:gd name="T19" fmla="*/ 40 h 368"/>
              <a:gd name="T20" fmla="*/ 148 w 368"/>
              <a:gd name="T21" fmla="*/ 261 h 368"/>
              <a:gd name="T22" fmla="*/ 220 w 368"/>
              <a:gd name="T23" fmla="*/ 261 h 368"/>
              <a:gd name="T24" fmla="*/ 220 w 368"/>
              <a:gd name="T25" fmla="*/ 179 h 368"/>
              <a:gd name="T26" fmla="*/ 265 w 368"/>
              <a:gd name="T27" fmla="*/ 179 h 368"/>
              <a:gd name="T28" fmla="*/ 184 w 368"/>
              <a:gd name="T29" fmla="*/ 103 h 368"/>
              <a:gd name="T30" fmla="*/ 103 w 368"/>
              <a:gd name="T31" fmla="*/ 179 h 368"/>
              <a:gd name="T32" fmla="*/ 148 w 368"/>
              <a:gd name="T33" fmla="*/ 179 h 368"/>
              <a:gd name="T34" fmla="*/ 148 w 368"/>
              <a:gd name="T35" fmla="*/ 261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184" y="368"/>
                </a:moveTo>
                <a:cubicBezTo>
                  <a:pt x="285" y="368"/>
                  <a:pt x="368" y="286"/>
                  <a:pt x="368" y="184"/>
                </a:cubicBezTo>
                <a:cubicBezTo>
                  <a:pt x="368" y="82"/>
                  <a:pt x="285" y="0"/>
                  <a:pt x="184" y="0"/>
                </a:cubicBezTo>
                <a:cubicBezTo>
                  <a:pt x="82" y="0"/>
                  <a:pt x="0" y="82"/>
                  <a:pt x="0" y="184"/>
                </a:cubicBezTo>
                <a:cubicBezTo>
                  <a:pt x="0" y="286"/>
                  <a:pt x="82" y="368"/>
                  <a:pt x="184" y="368"/>
                </a:cubicBezTo>
                <a:close/>
                <a:moveTo>
                  <a:pt x="184" y="40"/>
                </a:moveTo>
                <a:cubicBezTo>
                  <a:pt x="263" y="40"/>
                  <a:pt x="328" y="104"/>
                  <a:pt x="328" y="184"/>
                </a:cubicBezTo>
                <a:cubicBezTo>
                  <a:pt x="328" y="263"/>
                  <a:pt x="263" y="328"/>
                  <a:pt x="184" y="328"/>
                </a:cubicBezTo>
                <a:cubicBezTo>
                  <a:pt x="104" y="328"/>
                  <a:pt x="40" y="263"/>
                  <a:pt x="40" y="184"/>
                </a:cubicBezTo>
                <a:cubicBezTo>
                  <a:pt x="40" y="104"/>
                  <a:pt x="104" y="40"/>
                  <a:pt x="184" y="40"/>
                </a:cubicBezTo>
                <a:close/>
                <a:moveTo>
                  <a:pt x="148" y="261"/>
                </a:moveTo>
                <a:cubicBezTo>
                  <a:pt x="220" y="261"/>
                  <a:pt x="220" y="261"/>
                  <a:pt x="220" y="261"/>
                </a:cubicBezTo>
                <a:cubicBezTo>
                  <a:pt x="220" y="179"/>
                  <a:pt x="220" y="179"/>
                  <a:pt x="220" y="179"/>
                </a:cubicBezTo>
                <a:cubicBezTo>
                  <a:pt x="265" y="179"/>
                  <a:pt x="265" y="179"/>
                  <a:pt x="265" y="179"/>
                </a:cubicBezTo>
                <a:cubicBezTo>
                  <a:pt x="184" y="103"/>
                  <a:pt x="184" y="103"/>
                  <a:pt x="184" y="103"/>
                </a:cubicBezTo>
                <a:cubicBezTo>
                  <a:pt x="103" y="179"/>
                  <a:pt x="103" y="179"/>
                  <a:pt x="103" y="179"/>
                </a:cubicBezTo>
                <a:cubicBezTo>
                  <a:pt x="148" y="179"/>
                  <a:pt x="148" y="179"/>
                  <a:pt x="148" y="179"/>
                </a:cubicBezTo>
                <a:lnTo>
                  <a:pt x="148" y="26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1" name="Freeform 89"/>
          <p:cNvSpPr>
            <a:spLocks noEditPoints="1"/>
          </p:cNvSpPr>
          <p:nvPr/>
        </p:nvSpPr>
        <p:spPr bwMode="auto">
          <a:xfrm>
            <a:off x="6547033" y="4382978"/>
            <a:ext cx="233441" cy="231259"/>
          </a:xfrm>
          <a:custGeom>
            <a:avLst/>
            <a:gdLst>
              <a:gd name="T0" fmla="*/ 0 w 368"/>
              <a:gd name="T1" fmla="*/ 184 h 368"/>
              <a:gd name="T2" fmla="*/ 184 w 368"/>
              <a:gd name="T3" fmla="*/ 368 h 368"/>
              <a:gd name="T4" fmla="*/ 368 w 368"/>
              <a:gd name="T5" fmla="*/ 184 h 368"/>
              <a:gd name="T6" fmla="*/ 184 w 368"/>
              <a:gd name="T7" fmla="*/ 0 h 368"/>
              <a:gd name="T8" fmla="*/ 0 w 368"/>
              <a:gd name="T9" fmla="*/ 184 h 368"/>
              <a:gd name="T10" fmla="*/ 328 w 368"/>
              <a:gd name="T11" fmla="*/ 184 h 368"/>
              <a:gd name="T12" fmla="*/ 184 w 368"/>
              <a:gd name="T13" fmla="*/ 328 h 368"/>
              <a:gd name="T14" fmla="*/ 40 w 368"/>
              <a:gd name="T15" fmla="*/ 184 h 368"/>
              <a:gd name="T16" fmla="*/ 184 w 368"/>
              <a:gd name="T17" fmla="*/ 40 h 368"/>
              <a:gd name="T18" fmla="*/ 328 w 368"/>
              <a:gd name="T19" fmla="*/ 184 h 368"/>
              <a:gd name="T20" fmla="*/ 107 w 368"/>
              <a:gd name="T21" fmla="*/ 148 h 368"/>
              <a:gd name="T22" fmla="*/ 107 w 368"/>
              <a:gd name="T23" fmla="*/ 220 h 368"/>
              <a:gd name="T24" fmla="*/ 189 w 368"/>
              <a:gd name="T25" fmla="*/ 220 h 368"/>
              <a:gd name="T26" fmla="*/ 189 w 368"/>
              <a:gd name="T27" fmla="*/ 265 h 368"/>
              <a:gd name="T28" fmla="*/ 265 w 368"/>
              <a:gd name="T29" fmla="*/ 184 h 368"/>
              <a:gd name="T30" fmla="*/ 189 w 368"/>
              <a:gd name="T31" fmla="*/ 103 h 368"/>
              <a:gd name="T32" fmla="*/ 189 w 368"/>
              <a:gd name="T33" fmla="*/ 148 h 368"/>
              <a:gd name="T34" fmla="*/ 107 w 368"/>
              <a:gd name="T35" fmla="*/ 14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0" y="184"/>
                </a:moveTo>
                <a:cubicBezTo>
                  <a:pt x="0" y="286"/>
                  <a:pt x="82" y="368"/>
                  <a:pt x="184" y="368"/>
                </a:cubicBezTo>
                <a:cubicBezTo>
                  <a:pt x="285" y="368"/>
                  <a:pt x="368" y="286"/>
                  <a:pt x="368" y="184"/>
                </a:cubicBezTo>
                <a:cubicBezTo>
                  <a:pt x="368" y="82"/>
                  <a:pt x="285" y="0"/>
                  <a:pt x="184" y="0"/>
                </a:cubicBezTo>
                <a:cubicBezTo>
                  <a:pt x="82" y="0"/>
                  <a:pt x="0" y="82"/>
                  <a:pt x="0" y="184"/>
                </a:cubicBezTo>
                <a:close/>
                <a:moveTo>
                  <a:pt x="328" y="184"/>
                </a:moveTo>
                <a:cubicBezTo>
                  <a:pt x="328" y="263"/>
                  <a:pt x="263" y="328"/>
                  <a:pt x="184" y="328"/>
                </a:cubicBezTo>
                <a:cubicBezTo>
                  <a:pt x="104" y="328"/>
                  <a:pt x="40" y="263"/>
                  <a:pt x="40" y="184"/>
                </a:cubicBezTo>
                <a:cubicBezTo>
                  <a:pt x="40" y="104"/>
                  <a:pt x="104" y="40"/>
                  <a:pt x="184" y="40"/>
                </a:cubicBezTo>
                <a:cubicBezTo>
                  <a:pt x="263" y="40"/>
                  <a:pt x="328" y="104"/>
                  <a:pt x="328" y="184"/>
                </a:cubicBezTo>
                <a:close/>
                <a:moveTo>
                  <a:pt x="107" y="148"/>
                </a:moveTo>
                <a:cubicBezTo>
                  <a:pt x="107" y="220"/>
                  <a:pt x="107" y="220"/>
                  <a:pt x="107" y="220"/>
                </a:cubicBezTo>
                <a:cubicBezTo>
                  <a:pt x="189" y="220"/>
                  <a:pt x="189" y="220"/>
                  <a:pt x="189" y="220"/>
                </a:cubicBezTo>
                <a:cubicBezTo>
                  <a:pt x="189" y="265"/>
                  <a:pt x="189" y="265"/>
                  <a:pt x="189" y="265"/>
                </a:cubicBezTo>
                <a:cubicBezTo>
                  <a:pt x="265" y="184"/>
                  <a:pt x="265" y="184"/>
                  <a:pt x="265" y="184"/>
                </a:cubicBezTo>
                <a:cubicBezTo>
                  <a:pt x="189" y="103"/>
                  <a:pt x="189" y="103"/>
                  <a:pt x="189" y="103"/>
                </a:cubicBezTo>
                <a:cubicBezTo>
                  <a:pt x="189" y="148"/>
                  <a:pt x="189" y="148"/>
                  <a:pt x="189" y="148"/>
                </a:cubicBezTo>
                <a:lnTo>
                  <a:pt x="107" y="14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2" name="Freeform 91"/>
          <p:cNvSpPr/>
          <p:nvPr/>
        </p:nvSpPr>
        <p:spPr bwMode="auto">
          <a:xfrm>
            <a:off x="4884519" y="2731174"/>
            <a:ext cx="213806" cy="150538"/>
          </a:xfrm>
          <a:custGeom>
            <a:avLst/>
            <a:gdLst>
              <a:gd name="T0" fmla="*/ 300 w 340"/>
              <a:gd name="T1" fmla="*/ 44 h 240"/>
              <a:gd name="T2" fmla="*/ 84 w 340"/>
              <a:gd name="T3" fmla="*/ 44 h 240"/>
              <a:gd name="T4" fmla="*/ 84 w 340"/>
              <a:gd name="T5" fmla="*/ 0 h 240"/>
              <a:gd name="T6" fmla="*/ 0 w 340"/>
              <a:gd name="T7" fmla="*/ 72 h 240"/>
              <a:gd name="T8" fmla="*/ 84 w 340"/>
              <a:gd name="T9" fmla="*/ 144 h 240"/>
              <a:gd name="T10" fmla="*/ 84 w 340"/>
              <a:gd name="T11" fmla="*/ 100 h 240"/>
              <a:gd name="T12" fmla="*/ 284 w 340"/>
              <a:gd name="T13" fmla="*/ 100 h 240"/>
              <a:gd name="T14" fmla="*/ 284 w 340"/>
              <a:gd name="T15" fmla="*/ 184 h 240"/>
              <a:gd name="T16" fmla="*/ 24 w 340"/>
              <a:gd name="T17" fmla="*/ 184 h 240"/>
              <a:gd name="T18" fmla="*/ 24 w 340"/>
              <a:gd name="T19" fmla="*/ 240 h 240"/>
              <a:gd name="T20" fmla="*/ 300 w 340"/>
              <a:gd name="T21" fmla="*/ 240 h 240"/>
              <a:gd name="T22" fmla="*/ 340 w 340"/>
              <a:gd name="T23" fmla="*/ 200 h 240"/>
              <a:gd name="T24" fmla="*/ 340 w 340"/>
              <a:gd name="T25" fmla="*/ 84 h 240"/>
              <a:gd name="T26" fmla="*/ 300 w 340"/>
              <a:gd name="T27" fmla="*/ 4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40">
                <a:moveTo>
                  <a:pt x="300" y="44"/>
                </a:moveTo>
                <a:cubicBezTo>
                  <a:pt x="84" y="44"/>
                  <a:pt x="84" y="44"/>
                  <a:pt x="84" y="44"/>
                </a:cubicBezTo>
                <a:cubicBezTo>
                  <a:pt x="84" y="0"/>
                  <a:pt x="84" y="0"/>
                  <a:pt x="84" y="0"/>
                </a:cubicBezTo>
                <a:cubicBezTo>
                  <a:pt x="0" y="72"/>
                  <a:pt x="0" y="72"/>
                  <a:pt x="0" y="72"/>
                </a:cubicBezTo>
                <a:cubicBezTo>
                  <a:pt x="84" y="144"/>
                  <a:pt x="84" y="144"/>
                  <a:pt x="84" y="144"/>
                </a:cubicBezTo>
                <a:cubicBezTo>
                  <a:pt x="84" y="100"/>
                  <a:pt x="84" y="100"/>
                  <a:pt x="84" y="100"/>
                </a:cubicBezTo>
                <a:cubicBezTo>
                  <a:pt x="284" y="100"/>
                  <a:pt x="284" y="100"/>
                  <a:pt x="284" y="100"/>
                </a:cubicBezTo>
                <a:cubicBezTo>
                  <a:pt x="284" y="184"/>
                  <a:pt x="284" y="184"/>
                  <a:pt x="284" y="184"/>
                </a:cubicBezTo>
                <a:cubicBezTo>
                  <a:pt x="24" y="184"/>
                  <a:pt x="24" y="184"/>
                  <a:pt x="24" y="184"/>
                </a:cubicBezTo>
                <a:cubicBezTo>
                  <a:pt x="24" y="240"/>
                  <a:pt x="24" y="240"/>
                  <a:pt x="24" y="240"/>
                </a:cubicBezTo>
                <a:cubicBezTo>
                  <a:pt x="300" y="240"/>
                  <a:pt x="300" y="240"/>
                  <a:pt x="300" y="240"/>
                </a:cubicBezTo>
                <a:cubicBezTo>
                  <a:pt x="322" y="240"/>
                  <a:pt x="340" y="222"/>
                  <a:pt x="340" y="200"/>
                </a:cubicBezTo>
                <a:cubicBezTo>
                  <a:pt x="340" y="84"/>
                  <a:pt x="340" y="84"/>
                  <a:pt x="340" y="84"/>
                </a:cubicBezTo>
                <a:cubicBezTo>
                  <a:pt x="340" y="62"/>
                  <a:pt x="322" y="44"/>
                  <a:pt x="300" y="4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3" name="Freeform 95"/>
          <p:cNvSpPr>
            <a:spLocks noEditPoints="1"/>
          </p:cNvSpPr>
          <p:nvPr/>
        </p:nvSpPr>
        <p:spPr bwMode="auto">
          <a:xfrm>
            <a:off x="4446574" y="2698448"/>
            <a:ext cx="253077" cy="215989"/>
          </a:xfrm>
          <a:custGeom>
            <a:avLst/>
            <a:gdLst>
              <a:gd name="T0" fmla="*/ 302 w 400"/>
              <a:gd name="T1" fmla="*/ 104 h 340"/>
              <a:gd name="T2" fmla="*/ 316 w 400"/>
              <a:gd name="T3" fmla="*/ 104 h 340"/>
              <a:gd name="T4" fmla="*/ 316 w 400"/>
              <a:gd name="T5" fmla="*/ 144 h 340"/>
              <a:gd name="T6" fmla="*/ 400 w 400"/>
              <a:gd name="T7" fmla="*/ 72 h 340"/>
              <a:gd name="T8" fmla="*/ 316 w 400"/>
              <a:gd name="T9" fmla="*/ 0 h 340"/>
              <a:gd name="T10" fmla="*/ 316 w 400"/>
              <a:gd name="T11" fmla="*/ 48 h 340"/>
              <a:gd name="T12" fmla="*/ 302 w 400"/>
              <a:gd name="T13" fmla="*/ 48 h 340"/>
              <a:gd name="T14" fmla="*/ 149 w 400"/>
              <a:gd name="T15" fmla="*/ 151 h 340"/>
              <a:gd name="T16" fmla="*/ 42 w 400"/>
              <a:gd name="T17" fmla="*/ 232 h 340"/>
              <a:gd name="T18" fmla="*/ 0 w 400"/>
              <a:gd name="T19" fmla="*/ 232 h 340"/>
              <a:gd name="T20" fmla="*/ 0 w 400"/>
              <a:gd name="T21" fmla="*/ 288 h 340"/>
              <a:gd name="T22" fmla="*/ 42 w 400"/>
              <a:gd name="T23" fmla="*/ 288 h 340"/>
              <a:gd name="T24" fmla="*/ 194 w 400"/>
              <a:gd name="T25" fmla="*/ 185 h 340"/>
              <a:gd name="T26" fmla="*/ 302 w 400"/>
              <a:gd name="T27" fmla="*/ 104 h 340"/>
              <a:gd name="T28" fmla="*/ 108 w 400"/>
              <a:gd name="T29" fmla="*/ 139 h 340"/>
              <a:gd name="T30" fmla="*/ 118 w 400"/>
              <a:gd name="T31" fmla="*/ 127 h 340"/>
              <a:gd name="T32" fmla="*/ 143 w 400"/>
              <a:gd name="T33" fmla="*/ 95 h 340"/>
              <a:gd name="T34" fmla="*/ 42 w 400"/>
              <a:gd name="T35" fmla="*/ 52 h 340"/>
              <a:gd name="T36" fmla="*/ 0 w 400"/>
              <a:gd name="T37" fmla="*/ 52 h 340"/>
              <a:gd name="T38" fmla="*/ 0 w 400"/>
              <a:gd name="T39" fmla="*/ 108 h 340"/>
              <a:gd name="T40" fmla="*/ 42 w 400"/>
              <a:gd name="T41" fmla="*/ 108 h 340"/>
              <a:gd name="T42" fmla="*/ 108 w 400"/>
              <a:gd name="T43" fmla="*/ 139 h 340"/>
              <a:gd name="T44" fmla="*/ 316 w 400"/>
              <a:gd name="T45" fmla="*/ 236 h 340"/>
              <a:gd name="T46" fmla="*/ 302 w 400"/>
              <a:gd name="T47" fmla="*/ 236 h 340"/>
              <a:gd name="T48" fmla="*/ 232 w 400"/>
              <a:gd name="T49" fmla="*/ 201 h 340"/>
              <a:gd name="T50" fmla="*/ 226 w 400"/>
              <a:gd name="T51" fmla="*/ 209 h 340"/>
              <a:gd name="T52" fmla="*/ 197 w 400"/>
              <a:gd name="T53" fmla="*/ 245 h 340"/>
              <a:gd name="T54" fmla="*/ 302 w 400"/>
              <a:gd name="T55" fmla="*/ 292 h 340"/>
              <a:gd name="T56" fmla="*/ 316 w 400"/>
              <a:gd name="T57" fmla="*/ 292 h 340"/>
              <a:gd name="T58" fmla="*/ 316 w 400"/>
              <a:gd name="T59" fmla="*/ 340 h 340"/>
              <a:gd name="T60" fmla="*/ 400 w 400"/>
              <a:gd name="T61" fmla="*/ 268 h 340"/>
              <a:gd name="T62" fmla="*/ 316 w 400"/>
              <a:gd name="T63" fmla="*/ 196 h 340"/>
              <a:gd name="T64" fmla="*/ 316 w 400"/>
              <a:gd name="T65" fmla="*/ 236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340">
                <a:moveTo>
                  <a:pt x="302" y="104"/>
                </a:moveTo>
                <a:cubicBezTo>
                  <a:pt x="316" y="104"/>
                  <a:pt x="316" y="104"/>
                  <a:pt x="316" y="104"/>
                </a:cubicBezTo>
                <a:cubicBezTo>
                  <a:pt x="316" y="144"/>
                  <a:pt x="316" y="144"/>
                  <a:pt x="316" y="144"/>
                </a:cubicBezTo>
                <a:cubicBezTo>
                  <a:pt x="400" y="72"/>
                  <a:pt x="400" y="72"/>
                  <a:pt x="400" y="72"/>
                </a:cubicBezTo>
                <a:cubicBezTo>
                  <a:pt x="316" y="0"/>
                  <a:pt x="316" y="0"/>
                  <a:pt x="316" y="0"/>
                </a:cubicBezTo>
                <a:cubicBezTo>
                  <a:pt x="316" y="48"/>
                  <a:pt x="316" y="48"/>
                  <a:pt x="316" y="48"/>
                </a:cubicBezTo>
                <a:cubicBezTo>
                  <a:pt x="302" y="48"/>
                  <a:pt x="302" y="48"/>
                  <a:pt x="302" y="48"/>
                </a:cubicBezTo>
                <a:cubicBezTo>
                  <a:pt x="228" y="48"/>
                  <a:pt x="186" y="103"/>
                  <a:pt x="149" y="151"/>
                </a:cubicBezTo>
                <a:cubicBezTo>
                  <a:pt x="116" y="194"/>
                  <a:pt x="88" y="232"/>
                  <a:pt x="42" y="232"/>
                </a:cubicBezTo>
                <a:cubicBezTo>
                  <a:pt x="0" y="232"/>
                  <a:pt x="0" y="232"/>
                  <a:pt x="0" y="232"/>
                </a:cubicBezTo>
                <a:cubicBezTo>
                  <a:pt x="0" y="288"/>
                  <a:pt x="0" y="288"/>
                  <a:pt x="0" y="288"/>
                </a:cubicBezTo>
                <a:cubicBezTo>
                  <a:pt x="42" y="288"/>
                  <a:pt x="42" y="288"/>
                  <a:pt x="42" y="288"/>
                </a:cubicBezTo>
                <a:cubicBezTo>
                  <a:pt x="116" y="288"/>
                  <a:pt x="157" y="233"/>
                  <a:pt x="194" y="185"/>
                </a:cubicBezTo>
                <a:cubicBezTo>
                  <a:pt x="227" y="141"/>
                  <a:pt x="256" y="104"/>
                  <a:pt x="302" y="104"/>
                </a:cubicBezTo>
                <a:close/>
                <a:moveTo>
                  <a:pt x="108" y="139"/>
                </a:moveTo>
                <a:cubicBezTo>
                  <a:pt x="111" y="135"/>
                  <a:pt x="114" y="131"/>
                  <a:pt x="118" y="127"/>
                </a:cubicBezTo>
                <a:cubicBezTo>
                  <a:pt x="125" y="116"/>
                  <a:pt x="134" y="105"/>
                  <a:pt x="143" y="95"/>
                </a:cubicBezTo>
                <a:cubicBezTo>
                  <a:pt x="116" y="70"/>
                  <a:pt x="84" y="52"/>
                  <a:pt x="42" y="52"/>
                </a:cubicBezTo>
                <a:cubicBezTo>
                  <a:pt x="0" y="52"/>
                  <a:pt x="0" y="52"/>
                  <a:pt x="0" y="52"/>
                </a:cubicBezTo>
                <a:cubicBezTo>
                  <a:pt x="0" y="108"/>
                  <a:pt x="0" y="108"/>
                  <a:pt x="0" y="108"/>
                </a:cubicBezTo>
                <a:cubicBezTo>
                  <a:pt x="42" y="108"/>
                  <a:pt x="42" y="108"/>
                  <a:pt x="42" y="108"/>
                </a:cubicBezTo>
                <a:cubicBezTo>
                  <a:pt x="68" y="108"/>
                  <a:pt x="89" y="120"/>
                  <a:pt x="108" y="139"/>
                </a:cubicBezTo>
                <a:close/>
                <a:moveTo>
                  <a:pt x="316" y="236"/>
                </a:moveTo>
                <a:cubicBezTo>
                  <a:pt x="302" y="236"/>
                  <a:pt x="302" y="236"/>
                  <a:pt x="302" y="236"/>
                </a:cubicBezTo>
                <a:cubicBezTo>
                  <a:pt x="273" y="236"/>
                  <a:pt x="252" y="222"/>
                  <a:pt x="232" y="201"/>
                </a:cubicBezTo>
                <a:cubicBezTo>
                  <a:pt x="230" y="204"/>
                  <a:pt x="228" y="206"/>
                  <a:pt x="226" y="209"/>
                </a:cubicBezTo>
                <a:cubicBezTo>
                  <a:pt x="217" y="221"/>
                  <a:pt x="207" y="233"/>
                  <a:pt x="197" y="245"/>
                </a:cubicBezTo>
                <a:cubicBezTo>
                  <a:pt x="224" y="272"/>
                  <a:pt x="257" y="292"/>
                  <a:pt x="302" y="292"/>
                </a:cubicBezTo>
                <a:cubicBezTo>
                  <a:pt x="316" y="292"/>
                  <a:pt x="316" y="292"/>
                  <a:pt x="316" y="292"/>
                </a:cubicBezTo>
                <a:cubicBezTo>
                  <a:pt x="316" y="340"/>
                  <a:pt x="316" y="340"/>
                  <a:pt x="316" y="340"/>
                </a:cubicBezTo>
                <a:cubicBezTo>
                  <a:pt x="400" y="268"/>
                  <a:pt x="400" y="268"/>
                  <a:pt x="400" y="268"/>
                </a:cubicBezTo>
                <a:cubicBezTo>
                  <a:pt x="316" y="196"/>
                  <a:pt x="316" y="196"/>
                  <a:pt x="316" y="196"/>
                </a:cubicBezTo>
                <a:lnTo>
                  <a:pt x="316" y="23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4" name="Freeform 124"/>
          <p:cNvSpPr/>
          <p:nvPr/>
        </p:nvSpPr>
        <p:spPr bwMode="auto">
          <a:xfrm>
            <a:off x="9865062" y="4469595"/>
            <a:ext cx="246533" cy="126539"/>
          </a:xfrm>
          <a:custGeom>
            <a:avLst/>
            <a:gdLst>
              <a:gd name="T0" fmla="*/ 86 w 113"/>
              <a:gd name="T1" fmla="*/ 58 h 58"/>
              <a:gd name="T2" fmla="*/ 86 w 113"/>
              <a:gd name="T3" fmla="*/ 39 h 58"/>
              <a:gd name="T4" fmla="*/ 0 w 113"/>
              <a:gd name="T5" fmla="*/ 39 h 58"/>
              <a:gd name="T6" fmla="*/ 0 w 113"/>
              <a:gd name="T7" fmla="*/ 19 h 58"/>
              <a:gd name="T8" fmla="*/ 86 w 113"/>
              <a:gd name="T9" fmla="*/ 19 h 58"/>
              <a:gd name="T10" fmla="*/ 86 w 113"/>
              <a:gd name="T11" fmla="*/ 0 h 58"/>
              <a:gd name="T12" fmla="*/ 113 w 113"/>
              <a:gd name="T13" fmla="*/ 29 h 58"/>
              <a:gd name="T14" fmla="*/ 86 w 113"/>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58">
                <a:moveTo>
                  <a:pt x="86" y="58"/>
                </a:moveTo>
                <a:lnTo>
                  <a:pt x="86" y="39"/>
                </a:lnTo>
                <a:lnTo>
                  <a:pt x="0" y="39"/>
                </a:lnTo>
                <a:lnTo>
                  <a:pt x="0" y="19"/>
                </a:lnTo>
                <a:lnTo>
                  <a:pt x="86" y="19"/>
                </a:lnTo>
                <a:lnTo>
                  <a:pt x="86" y="0"/>
                </a:lnTo>
                <a:lnTo>
                  <a:pt x="113" y="29"/>
                </a:lnTo>
                <a:lnTo>
                  <a:pt x="86" y="5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5" name="Freeform 125"/>
          <p:cNvSpPr/>
          <p:nvPr/>
        </p:nvSpPr>
        <p:spPr bwMode="auto">
          <a:xfrm>
            <a:off x="8609949" y="4469595"/>
            <a:ext cx="248713" cy="126539"/>
          </a:xfrm>
          <a:custGeom>
            <a:avLst/>
            <a:gdLst>
              <a:gd name="T0" fmla="*/ 28 w 114"/>
              <a:gd name="T1" fmla="*/ 58 h 58"/>
              <a:gd name="T2" fmla="*/ 28 w 114"/>
              <a:gd name="T3" fmla="*/ 39 h 58"/>
              <a:gd name="T4" fmla="*/ 114 w 114"/>
              <a:gd name="T5" fmla="*/ 39 h 58"/>
              <a:gd name="T6" fmla="*/ 114 w 114"/>
              <a:gd name="T7" fmla="*/ 19 h 58"/>
              <a:gd name="T8" fmla="*/ 28 w 114"/>
              <a:gd name="T9" fmla="*/ 19 h 58"/>
              <a:gd name="T10" fmla="*/ 28 w 114"/>
              <a:gd name="T11" fmla="*/ 0 h 58"/>
              <a:gd name="T12" fmla="*/ 0 w 114"/>
              <a:gd name="T13" fmla="*/ 29 h 58"/>
              <a:gd name="T14" fmla="*/ 28 w 114"/>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58">
                <a:moveTo>
                  <a:pt x="28" y="58"/>
                </a:moveTo>
                <a:lnTo>
                  <a:pt x="28" y="39"/>
                </a:lnTo>
                <a:lnTo>
                  <a:pt x="114" y="39"/>
                </a:lnTo>
                <a:lnTo>
                  <a:pt x="114" y="19"/>
                </a:lnTo>
                <a:lnTo>
                  <a:pt x="28" y="19"/>
                </a:lnTo>
                <a:lnTo>
                  <a:pt x="28" y="0"/>
                </a:lnTo>
                <a:lnTo>
                  <a:pt x="0" y="29"/>
                </a:lnTo>
                <a:lnTo>
                  <a:pt x="28" y="5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6" name="Freeform 126"/>
          <p:cNvSpPr/>
          <p:nvPr/>
        </p:nvSpPr>
        <p:spPr bwMode="auto">
          <a:xfrm>
            <a:off x="9089345" y="4408508"/>
            <a:ext cx="126538" cy="248713"/>
          </a:xfrm>
          <a:custGeom>
            <a:avLst/>
            <a:gdLst>
              <a:gd name="T0" fmla="*/ 58 w 58"/>
              <a:gd name="T1" fmla="*/ 86 h 114"/>
              <a:gd name="T2" fmla="*/ 39 w 58"/>
              <a:gd name="T3" fmla="*/ 86 h 114"/>
              <a:gd name="T4" fmla="*/ 39 w 58"/>
              <a:gd name="T5" fmla="*/ 0 h 114"/>
              <a:gd name="T6" fmla="*/ 18 w 58"/>
              <a:gd name="T7" fmla="*/ 0 h 114"/>
              <a:gd name="T8" fmla="*/ 18 w 58"/>
              <a:gd name="T9" fmla="*/ 86 h 114"/>
              <a:gd name="T10" fmla="*/ 0 w 58"/>
              <a:gd name="T11" fmla="*/ 86 h 114"/>
              <a:gd name="T12" fmla="*/ 29 w 58"/>
              <a:gd name="T13" fmla="*/ 114 h 114"/>
              <a:gd name="T14" fmla="*/ 58 w 58"/>
              <a:gd name="T15" fmla="*/ 86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114">
                <a:moveTo>
                  <a:pt x="58" y="86"/>
                </a:moveTo>
                <a:lnTo>
                  <a:pt x="39" y="86"/>
                </a:lnTo>
                <a:lnTo>
                  <a:pt x="39" y="0"/>
                </a:lnTo>
                <a:lnTo>
                  <a:pt x="18" y="0"/>
                </a:lnTo>
                <a:lnTo>
                  <a:pt x="18" y="86"/>
                </a:lnTo>
                <a:lnTo>
                  <a:pt x="0" y="86"/>
                </a:lnTo>
                <a:lnTo>
                  <a:pt x="29" y="114"/>
                </a:lnTo>
                <a:lnTo>
                  <a:pt x="58" y="8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7" name="Freeform 127"/>
          <p:cNvSpPr/>
          <p:nvPr/>
        </p:nvSpPr>
        <p:spPr bwMode="auto">
          <a:xfrm>
            <a:off x="9507653" y="4408508"/>
            <a:ext cx="126538" cy="248713"/>
          </a:xfrm>
          <a:custGeom>
            <a:avLst/>
            <a:gdLst>
              <a:gd name="T0" fmla="*/ 58 w 58"/>
              <a:gd name="T1" fmla="*/ 28 h 114"/>
              <a:gd name="T2" fmla="*/ 39 w 58"/>
              <a:gd name="T3" fmla="*/ 28 h 114"/>
              <a:gd name="T4" fmla="*/ 39 w 58"/>
              <a:gd name="T5" fmla="*/ 114 h 114"/>
              <a:gd name="T6" fmla="*/ 18 w 58"/>
              <a:gd name="T7" fmla="*/ 114 h 114"/>
              <a:gd name="T8" fmla="*/ 18 w 58"/>
              <a:gd name="T9" fmla="*/ 28 h 114"/>
              <a:gd name="T10" fmla="*/ 0 w 58"/>
              <a:gd name="T11" fmla="*/ 28 h 114"/>
              <a:gd name="T12" fmla="*/ 29 w 58"/>
              <a:gd name="T13" fmla="*/ 0 h 114"/>
              <a:gd name="T14" fmla="*/ 58 w 58"/>
              <a:gd name="T15" fmla="*/ 28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114">
                <a:moveTo>
                  <a:pt x="58" y="28"/>
                </a:moveTo>
                <a:lnTo>
                  <a:pt x="39" y="28"/>
                </a:lnTo>
                <a:lnTo>
                  <a:pt x="39" y="114"/>
                </a:lnTo>
                <a:lnTo>
                  <a:pt x="18" y="114"/>
                </a:lnTo>
                <a:lnTo>
                  <a:pt x="18" y="28"/>
                </a:lnTo>
                <a:lnTo>
                  <a:pt x="0" y="28"/>
                </a:lnTo>
                <a:lnTo>
                  <a:pt x="29" y="0"/>
                </a:lnTo>
                <a:lnTo>
                  <a:pt x="58" y="2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8" name="Oval 128"/>
          <p:cNvSpPr>
            <a:spLocks noChangeArrowheads="1"/>
          </p:cNvSpPr>
          <p:nvPr/>
        </p:nvSpPr>
        <p:spPr bwMode="auto">
          <a:xfrm>
            <a:off x="10312375" y="3988488"/>
            <a:ext cx="226896" cy="226896"/>
          </a:xfrm>
          <a:prstGeom prst="ellipse">
            <a:avLst/>
          </a:prstGeom>
          <a:solidFill>
            <a:schemeClr val="tx1"/>
          </a:solidFill>
          <a:ln>
            <a:noFill/>
          </a:ln>
        </p:spPr>
        <p:txBody>
          <a:bodyPr vert="horz" wrap="square" lIns="57150" tIns="28575" rIns="57150" bIns="28575" numCol="1" anchor="t" anchorCtr="0" compatLnSpc="1"/>
          <a:lstStyle/>
          <a:p>
            <a:endParaRPr lang="en-AU" sz="1125"/>
          </a:p>
        </p:txBody>
      </p:sp>
      <p:sp>
        <p:nvSpPr>
          <p:cNvPr id="169" name="Freeform 129"/>
          <p:cNvSpPr>
            <a:spLocks noEditPoints="1"/>
          </p:cNvSpPr>
          <p:nvPr/>
        </p:nvSpPr>
        <p:spPr bwMode="auto">
          <a:xfrm>
            <a:off x="10348821" y="4406326"/>
            <a:ext cx="115631" cy="253077"/>
          </a:xfrm>
          <a:custGeom>
            <a:avLst/>
            <a:gdLst>
              <a:gd name="T0" fmla="*/ 26 w 53"/>
              <a:gd name="T1" fmla="*/ 0 h 116"/>
              <a:gd name="T2" fmla="*/ 0 w 53"/>
              <a:gd name="T3" fmla="*/ 42 h 116"/>
              <a:gd name="T4" fmla="*/ 53 w 53"/>
              <a:gd name="T5" fmla="*/ 42 h 116"/>
              <a:gd name="T6" fmla="*/ 26 w 53"/>
              <a:gd name="T7" fmla="*/ 0 h 116"/>
              <a:gd name="T8" fmla="*/ 26 w 53"/>
              <a:gd name="T9" fmla="*/ 116 h 116"/>
              <a:gd name="T10" fmla="*/ 53 w 53"/>
              <a:gd name="T11" fmla="*/ 74 h 116"/>
              <a:gd name="T12" fmla="*/ 0 w 53"/>
              <a:gd name="T13" fmla="*/ 74 h 116"/>
              <a:gd name="T14" fmla="*/ 26 w 53"/>
              <a:gd name="T15" fmla="*/ 11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16">
                <a:moveTo>
                  <a:pt x="26" y="0"/>
                </a:moveTo>
                <a:lnTo>
                  <a:pt x="0" y="42"/>
                </a:lnTo>
                <a:lnTo>
                  <a:pt x="53" y="42"/>
                </a:lnTo>
                <a:lnTo>
                  <a:pt x="26" y="0"/>
                </a:lnTo>
                <a:close/>
                <a:moveTo>
                  <a:pt x="26" y="116"/>
                </a:moveTo>
                <a:lnTo>
                  <a:pt x="53" y="74"/>
                </a:lnTo>
                <a:lnTo>
                  <a:pt x="0" y="74"/>
                </a:lnTo>
                <a:lnTo>
                  <a:pt x="26" y="11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0" name="Freeform 130"/>
          <p:cNvSpPr>
            <a:spLocks noEditPoints="1"/>
          </p:cNvSpPr>
          <p:nvPr/>
        </p:nvSpPr>
        <p:spPr bwMode="auto">
          <a:xfrm>
            <a:off x="6544852" y="2702814"/>
            <a:ext cx="237806" cy="207261"/>
          </a:xfrm>
          <a:custGeom>
            <a:avLst/>
            <a:gdLst>
              <a:gd name="T0" fmla="*/ 212 w 376"/>
              <a:gd name="T1" fmla="*/ 0 h 328"/>
              <a:gd name="T2" fmla="*/ 49 w 376"/>
              <a:gd name="T3" fmla="*/ 160 h 328"/>
              <a:gd name="T4" fmla="*/ 0 w 376"/>
              <a:gd name="T5" fmla="*/ 160 h 328"/>
              <a:gd name="T6" fmla="*/ 73 w 376"/>
              <a:gd name="T7" fmla="*/ 242 h 328"/>
              <a:gd name="T8" fmla="*/ 147 w 376"/>
              <a:gd name="T9" fmla="*/ 160 h 328"/>
              <a:gd name="T10" fmla="*/ 90 w 376"/>
              <a:gd name="T11" fmla="*/ 160 h 328"/>
              <a:gd name="T12" fmla="*/ 212 w 376"/>
              <a:gd name="T13" fmla="*/ 41 h 328"/>
              <a:gd name="T14" fmla="*/ 335 w 376"/>
              <a:gd name="T15" fmla="*/ 164 h 328"/>
              <a:gd name="T16" fmla="*/ 212 w 376"/>
              <a:gd name="T17" fmla="*/ 287 h 328"/>
              <a:gd name="T18" fmla="*/ 140 w 376"/>
              <a:gd name="T19" fmla="*/ 263 h 328"/>
              <a:gd name="T20" fmla="*/ 112 w 376"/>
              <a:gd name="T21" fmla="*/ 293 h 328"/>
              <a:gd name="T22" fmla="*/ 212 w 376"/>
              <a:gd name="T23" fmla="*/ 328 h 328"/>
              <a:gd name="T24" fmla="*/ 376 w 376"/>
              <a:gd name="T25" fmla="*/ 164 h 328"/>
              <a:gd name="T26" fmla="*/ 212 w 376"/>
              <a:gd name="T27" fmla="*/ 0 h 328"/>
              <a:gd name="T28" fmla="*/ 198 w 376"/>
              <a:gd name="T29" fmla="*/ 76 h 328"/>
              <a:gd name="T30" fmla="*/ 198 w 376"/>
              <a:gd name="T31" fmla="*/ 170 h 328"/>
              <a:gd name="T32" fmla="*/ 258 w 376"/>
              <a:gd name="T33" fmla="*/ 230 h 328"/>
              <a:gd name="T34" fmla="*/ 278 w 376"/>
              <a:gd name="T35" fmla="*/ 210 h 328"/>
              <a:gd name="T36" fmla="*/ 226 w 376"/>
              <a:gd name="T37" fmla="*/ 158 h 328"/>
              <a:gd name="T38" fmla="*/ 226 w 376"/>
              <a:gd name="T39" fmla="*/ 76 h 328"/>
              <a:gd name="T40" fmla="*/ 198 w 376"/>
              <a:gd name="T41" fmla="*/ 7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6" h="328">
                <a:moveTo>
                  <a:pt x="212" y="0"/>
                </a:moveTo>
                <a:cubicBezTo>
                  <a:pt x="123" y="0"/>
                  <a:pt x="51" y="71"/>
                  <a:pt x="49" y="160"/>
                </a:cubicBezTo>
                <a:cubicBezTo>
                  <a:pt x="0" y="160"/>
                  <a:pt x="0" y="160"/>
                  <a:pt x="0" y="160"/>
                </a:cubicBezTo>
                <a:cubicBezTo>
                  <a:pt x="73" y="242"/>
                  <a:pt x="73" y="242"/>
                  <a:pt x="73" y="242"/>
                </a:cubicBezTo>
                <a:cubicBezTo>
                  <a:pt x="147" y="160"/>
                  <a:pt x="147" y="160"/>
                  <a:pt x="147" y="160"/>
                </a:cubicBezTo>
                <a:cubicBezTo>
                  <a:pt x="90" y="160"/>
                  <a:pt x="90" y="160"/>
                  <a:pt x="90" y="160"/>
                </a:cubicBezTo>
                <a:cubicBezTo>
                  <a:pt x="92" y="94"/>
                  <a:pt x="146" y="41"/>
                  <a:pt x="212" y="41"/>
                </a:cubicBezTo>
                <a:cubicBezTo>
                  <a:pt x="280" y="41"/>
                  <a:pt x="335" y="96"/>
                  <a:pt x="335" y="164"/>
                </a:cubicBezTo>
                <a:cubicBezTo>
                  <a:pt x="335" y="232"/>
                  <a:pt x="280" y="287"/>
                  <a:pt x="212" y="287"/>
                </a:cubicBezTo>
                <a:cubicBezTo>
                  <a:pt x="185" y="287"/>
                  <a:pt x="160" y="278"/>
                  <a:pt x="140" y="263"/>
                </a:cubicBezTo>
                <a:cubicBezTo>
                  <a:pt x="112" y="293"/>
                  <a:pt x="112" y="293"/>
                  <a:pt x="112" y="293"/>
                </a:cubicBezTo>
                <a:cubicBezTo>
                  <a:pt x="139" y="315"/>
                  <a:pt x="174" y="328"/>
                  <a:pt x="212" y="328"/>
                </a:cubicBezTo>
                <a:cubicBezTo>
                  <a:pt x="303" y="328"/>
                  <a:pt x="376" y="254"/>
                  <a:pt x="376" y="164"/>
                </a:cubicBezTo>
                <a:cubicBezTo>
                  <a:pt x="376" y="73"/>
                  <a:pt x="303" y="0"/>
                  <a:pt x="212" y="0"/>
                </a:cubicBezTo>
                <a:close/>
                <a:moveTo>
                  <a:pt x="198" y="76"/>
                </a:moveTo>
                <a:cubicBezTo>
                  <a:pt x="198" y="170"/>
                  <a:pt x="198" y="170"/>
                  <a:pt x="198" y="170"/>
                </a:cubicBezTo>
                <a:cubicBezTo>
                  <a:pt x="258" y="230"/>
                  <a:pt x="258" y="230"/>
                  <a:pt x="258" y="230"/>
                </a:cubicBezTo>
                <a:cubicBezTo>
                  <a:pt x="278" y="210"/>
                  <a:pt x="278" y="210"/>
                  <a:pt x="278" y="210"/>
                </a:cubicBezTo>
                <a:cubicBezTo>
                  <a:pt x="226" y="158"/>
                  <a:pt x="226" y="158"/>
                  <a:pt x="226" y="158"/>
                </a:cubicBezTo>
                <a:cubicBezTo>
                  <a:pt x="226" y="76"/>
                  <a:pt x="226" y="76"/>
                  <a:pt x="226" y="76"/>
                </a:cubicBezTo>
                <a:lnTo>
                  <a:pt x="198" y="7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1" name="Freeform 133"/>
          <p:cNvSpPr/>
          <p:nvPr/>
        </p:nvSpPr>
        <p:spPr bwMode="auto">
          <a:xfrm>
            <a:off x="6974256" y="2746447"/>
            <a:ext cx="213806" cy="119993"/>
          </a:xfrm>
          <a:custGeom>
            <a:avLst/>
            <a:gdLst>
              <a:gd name="T0" fmla="*/ 80 w 340"/>
              <a:gd name="T1" fmla="*/ 96 h 192"/>
              <a:gd name="T2" fmla="*/ 284 w 340"/>
              <a:gd name="T3" fmla="*/ 96 h 192"/>
              <a:gd name="T4" fmla="*/ 284 w 340"/>
              <a:gd name="T5" fmla="*/ 192 h 192"/>
              <a:gd name="T6" fmla="*/ 340 w 340"/>
              <a:gd name="T7" fmla="*/ 192 h 192"/>
              <a:gd name="T8" fmla="*/ 340 w 340"/>
              <a:gd name="T9" fmla="*/ 80 h 192"/>
              <a:gd name="T10" fmla="*/ 300 w 340"/>
              <a:gd name="T11" fmla="*/ 40 h 192"/>
              <a:gd name="T12" fmla="*/ 80 w 340"/>
              <a:gd name="T13" fmla="*/ 40 h 192"/>
              <a:gd name="T14" fmla="*/ 80 w 340"/>
              <a:gd name="T15" fmla="*/ 0 h 192"/>
              <a:gd name="T16" fmla="*/ 0 w 340"/>
              <a:gd name="T17" fmla="*/ 68 h 192"/>
              <a:gd name="T18" fmla="*/ 80 w 340"/>
              <a:gd name="T19" fmla="*/ 132 h 192"/>
              <a:gd name="T20" fmla="*/ 80 w 340"/>
              <a:gd name="T21"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192">
                <a:moveTo>
                  <a:pt x="80" y="96"/>
                </a:moveTo>
                <a:cubicBezTo>
                  <a:pt x="284" y="96"/>
                  <a:pt x="284" y="96"/>
                  <a:pt x="284" y="96"/>
                </a:cubicBezTo>
                <a:cubicBezTo>
                  <a:pt x="284" y="192"/>
                  <a:pt x="284" y="192"/>
                  <a:pt x="284" y="192"/>
                </a:cubicBezTo>
                <a:cubicBezTo>
                  <a:pt x="340" y="192"/>
                  <a:pt x="340" y="192"/>
                  <a:pt x="340" y="192"/>
                </a:cubicBezTo>
                <a:cubicBezTo>
                  <a:pt x="340" y="80"/>
                  <a:pt x="340" y="80"/>
                  <a:pt x="340" y="80"/>
                </a:cubicBezTo>
                <a:cubicBezTo>
                  <a:pt x="340" y="58"/>
                  <a:pt x="322" y="40"/>
                  <a:pt x="300" y="40"/>
                </a:cubicBezTo>
                <a:cubicBezTo>
                  <a:pt x="80" y="40"/>
                  <a:pt x="80" y="40"/>
                  <a:pt x="80" y="40"/>
                </a:cubicBezTo>
                <a:cubicBezTo>
                  <a:pt x="80" y="0"/>
                  <a:pt x="80" y="0"/>
                  <a:pt x="80" y="0"/>
                </a:cubicBezTo>
                <a:cubicBezTo>
                  <a:pt x="0" y="68"/>
                  <a:pt x="0" y="68"/>
                  <a:pt x="0" y="68"/>
                </a:cubicBezTo>
                <a:cubicBezTo>
                  <a:pt x="80" y="132"/>
                  <a:pt x="80" y="132"/>
                  <a:pt x="80" y="132"/>
                </a:cubicBezTo>
                <a:lnTo>
                  <a:pt x="80" y="9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2" name="Freeform 154"/>
          <p:cNvSpPr>
            <a:spLocks noEditPoints="1"/>
          </p:cNvSpPr>
          <p:nvPr/>
        </p:nvSpPr>
        <p:spPr bwMode="auto">
          <a:xfrm>
            <a:off x="6544852" y="3962299"/>
            <a:ext cx="237806" cy="237806"/>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3" name="Freeform 155"/>
          <p:cNvSpPr>
            <a:spLocks noEditPoints="1"/>
          </p:cNvSpPr>
          <p:nvPr/>
        </p:nvSpPr>
        <p:spPr bwMode="auto">
          <a:xfrm>
            <a:off x="6163631" y="3975389"/>
            <a:ext cx="163628" cy="211626"/>
          </a:xfrm>
          <a:custGeom>
            <a:avLst/>
            <a:gdLst>
              <a:gd name="T0" fmla="*/ 256 w 256"/>
              <a:gd name="T1" fmla="*/ 48 h 336"/>
              <a:gd name="T2" fmla="*/ 208 w 256"/>
              <a:gd name="T3" fmla="*/ 0 h 336"/>
              <a:gd name="T4" fmla="*/ 160 w 256"/>
              <a:gd name="T5" fmla="*/ 48 h 336"/>
              <a:gd name="T6" fmla="*/ 188 w 256"/>
              <a:gd name="T7" fmla="*/ 92 h 336"/>
              <a:gd name="T8" fmla="*/ 122 w 256"/>
              <a:gd name="T9" fmla="*/ 150 h 336"/>
              <a:gd name="T10" fmla="*/ 67 w 256"/>
              <a:gd name="T11" fmla="*/ 174 h 336"/>
              <a:gd name="T12" fmla="*/ 67 w 256"/>
              <a:gd name="T13" fmla="*/ 92 h 336"/>
              <a:gd name="T14" fmla="*/ 96 w 256"/>
              <a:gd name="T15" fmla="*/ 48 h 336"/>
              <a:gd name="T16" fmla="*/ 48 w 256"/>
              <a:gd name="T17" fmla="*/ 0 h 336"/>
              <a:gd name="T18" fmla="*/ 0 w 256"/>
              <a:gd name="T19" fmla="*/ 48 h 336"/>
              <a:gd name="T20" fmla="*/ 29 w 256"/>
              <a:gd name="T21" fmla="*/ 92 h 336"/>
              <a:gd name="T22" fmla="*/ 29 w 256"/>
              <a:gd name="T23" fmla="*/ 244 h 336"/>
              <a:gd name="T24" fmla="*/ 0 w 256"/>
              <a:gd name="T25" fmla="*/ 288 h 336"/>
              <a:gd name="T26" fmla="*/ 48 w 256"/>
              <a:gd name="T27" fmla="*/ 336 h 336"/>
              <a:gd name="T28" fmla="*/ 96 w 256"/>
              <a:gd name="T29" fmla="*/ 288 h 336"/>
              <a:gd name="T30" fmla="*/ 68 w 256"/>
              <a:gd name="T31" fmla="*/ 244 h 336"/>
              <a:gd name="T32" fmla="*/ 133 w 256"/>
              <a:gd name="T33" fmla="*/ 186 h 336"/>
              <a:gd name="T34" fmla="*/ 226 w 256"/>
              <a:gd name="T35" fmla="*/ 92 h 336"/>
              <a:gd name="T36" fmla="*/ 256 w 256"/>
              <a:gd name="T37" fmla="*/ 48 h 336"/>
              <a:gd name="T38" fmla="*/ 20 w 256"/>
              <a:gd name="T39" fmla="*/ 48 h 336"/>
              <a:gd name="T40" fmla="*/ 48 w 256"/>
              <a:gd name="T41" fmla="*/ 20 h 336"/>
              <a:gd name="T42" fmla="*/ 75 w 256"/>
              <a:gd name="T43" fmla="*/ 48 h 336"/>
              <a:gd name="T44" fmla="*/ 48 w 256"/>
              <a:gd name="T45" fmla="*/ 76 h 336"/>
              <a:gd name="T46" fmla="*/ 20 w 256"/>
              <a:gd name="T47" fmla="*/ 48 h 336"/>
              <a:gd name="T48" fmla="*/ 48 w 256"/>
              <a:gd name="T49" fmla="*/ 316 h 336"/>
              <a:gd name="T50" fmla="*/ 20 w 256"/>
              <a:gd name="T51" fmla="*/ 288 h 336"/>
              <a:gd name="T52" fmla="*/ 48 w 256"/>
              <a:gd name="T53" fmla="*/ 260 h 336"/>
              <a:gd name="T54" fmla="*/ 75 w 256"/>
              <a:gd name="T55" fmla="*/ 288 h 336"/>
              <a:gd name="T56" fmla="*/ 48 w 256"/>
              <a:gd name="T57" fmla="*/ 316 h 336"/>
              <a:gd name="T58" fmla="*/ 208 w 256"/>
              <a:gd name="T59" fmla="*/ 76 h 336"/>
              <a:gd name="T60" fmla="*/ 180 w 256"/>
              <a:gd name="T61" fmla="*/ 48 h 336"/>
              <a:gd name="T62" fmla="*/ 208 w 256"/>
              <a:gd name="T63" fmla="*/ 20 h 336"/>
              <a:gd name="T64" fmla="*/ 235 w 256"/>
              <a:gd name="T65" fmla="*/ 48 h 336"/>
              <a:gd name="T66" fmla="*/ 208 w 256"/>
              <a:gd name="T67" fmla="*/ 7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6" h="336">
                <a:moveTo>
                  <a:pt x="256" y="48"/>
                </a:moveTo>
                <a:cubicBezTo>
                  <a:pt x="256" y="21"/>
                  <a:pt x="234" y="0"/>
                  <a:pt x="208" y="0"/>
                </a:cubicBezTo>
                <a:cubicBezTo>
                  <a:pt x="181" y="0"/>
                  <a:pt x="160" y="21"/>
                  <a:pt x="160" y="48"/>
                </a:cubicBezTo>
                <a:cubicBezTo>
                  <a:pt x="160" y="67"/>
                  <a:pt x="171" y="84"/>
                  <a:pt x="188" y="92"/>
                </a:cubicBezTo>
                <a:cubicBezTo>
                  <a:pt x="183" y="131"/>
                  <a:pt x="158" y="138"/>
                  <a:pt x="122" y="150"/>
                </a:cubicBezTo>
                <a:cubicBezTo>
                  <a:pt x="105" y="155"/>
                  <a:pt x="84" y="162"/>
                  <a:pt x="67" y="174"/>
                </a:cubicBezTo>
                <a:cubicBezTo>
                  <a:pt x="67" y="92"/>
                  <a:pt x="67" y="92"/>
                  <a:pt x="67" y="92"/>
                </a:cubicBezTo>
                <a:cubicBezTo>
                  <a:pt x="84" y="85"/>
                  <a:pt x="96" y="68"/>
                  <a:pt x="96" y="48"/>
                </a:cubicBez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2"/>
                  <a:pt x="68" y="244"/>
                </a:cubicBezTo>
                <a:cubicBezTo>
                  <a:pt x="72" y="205"/>
                  <a:pt x="97" y="197"/>
                  <a:pt x="133" y="186"/>
                </a:cubicBezTo>
                <a:cubicBezTo>
                  <a:pt x="170" y="175"/>
                  <a:pt x="220" y="159"/>
                  <a:pt x="226" y="92"/>
                </a:cubicBezTo>
                <a:cubicBezTo>
                  <a:pt x="244" y="85"/>
                  <a:pt x="256" y="68"/>
                  <a:pt x="256" y="48"/>
                </a:cubicBezTo>
                <a:close/>
                <a:moveTo>
                  <a:pt x="20" y="48"/>
                </a:moveTo>
                <a:cubicBezTo>
                  <a:pt x="20" y="33"/>
                  <a:pt x="32" y="20"/>
                  <a:pt x="48" y="20"/>
                </a:cubicBezTo>
                <a:cubicBezTo>
                  <a:pt x="63" y="20"/>
                  <a:pt x="75" y="33"/>
                  <a:pt x="75" y="48"/>
                </a:cubicBezTo>
                <a:cubicBezTo>
                  <a:pt x="75" y="63"/>
                  <a:pt x="63" y="76"/>
                  <a:pt x="48" y="76"/>
                </a:cubicBezTo>
                <a:cubicBezTo>
                  <a:pt x="32" y="76"/>
                  <a:pt x="20" y="63"/>
                  <a:pt x="20" y="48"/>
                </a:cubicBezTo>
                <a:close/>
                <a:moveTo>
                  <a:pt x="48" y="316"/>
                </a:moveTo>
                <a:cubicBezTo>
                  <a:pt x="32" y="316"/>
                  <a:pt x="20" y="303"/>
                  <a:pt x="20" y="288"/>
                </a:cubicBezTo>
                <a:cubicBezTo>
                  <a:pt x="20" y="273"/>
                  <a:pt x="32" y="260"/>
                  <a:pt x="48" y="260"/>
                </a:cubicBezTo>
                <a:cubicBezTo>
                  <a:pt x="63" y="260"/>
                  <a:pt x="75" y="273"/>
                  <a:pt x="75" y="288"/>
                </a:cubicBezTo>
                <a:cubicBezTo>
                  <a:pt x="75" y="303"/>
                  <a:pt x="63" y="316"/>
                  <a:pt x="48" y="316"/>
                </a:cubicBezTo>
                <a:close/>
                <a:moveTo>
                  <a:pt x="208" y="76"/>
                </a:moveTo>
                <a:cubicBezTo>
                  <a:pt x="192" y="76"/>
                  <a:pt x="180" y="63"/>
                  <a:pt x="180" y="48"/>
                </a:cubicBezTo>
                <a:cubicBezTo>
                  <a:pt x="180" y="33"/>
                  <a:pt x="192" y="20"/>
                  <a:pt x="208" y="20"/>
                </a:cubicBezTo>
                <a:cubicBezTo>
                  <a:pt x="223" y="20"/>
                  <a:pt x="235" y="33"/>
                  <a:pt x="235" y="48"/>
                </a:cubicBezTo>
                <a:cubicBezTo>
                  <a:pt x="235" y="63"/>
                  <a:pt x="223" y="76"/>
                  <a:pt x="208" y="7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4" name="Freeform 156"/>
          <p:cNvSpPr>
            <a:spLocks noEditPoints="1"/>
          </p:cNvSpPr>
          <p:nvPr/>
        </p:nvSpPr>
        <p:spPr bwMode="auto">
          <a:xfrm>
            <a:off x="5745323" y="3962299"/>
            <a:ext cx="163628" cy="237806"/>
          </a:xfrm>
          <a:custGeom>
            <a:avLst/>
            <a:gdLst>
              <a:gd name="T0" fmla="*/ 208 w 256"/>
              <a:gd name="T1" fmla="*/ 280 h 376"/>
              <a:gd name="T2" fmla="*/ 164 w 256"/>
              <a:gd name="T3" fmla="*/ 309 h 376"/>
              <a:gd name="T4" fmla="*/ 98 w 256"/>
              <a:gd name="T5" fmla="*/ 309 h 376"/>
              <a:gd name="T6" fmla="*/ 67 w 256"/>
              <a:gd name="T7" fmla="*/ 278 h 376"/>
              <a:gd name="T8" fmla="*/ 67 w 256"/>
              <a:gd name="T9" fmla="*/ 201 h 376"/>
              <a:gd name="T10" fmla="*/ 98 w 256"/>
              <a:gd name="T11" fmla="*/ 207 h 376"/>
              <a:gd name="T12" fmla="*/ 164 w 256"/>
              <a:gd name="T13" fmla="*/ 207 h 376"/>
              <a:gd name="T14" fmla="*/ 208 w 256"/>
              <a:gd name="T15" fmla="*/ 236 h 376"/>
              <a:gd name="T16" fmla="*/ 256 w 256"/>
              <a:gd name="T17" fmla="*/ 188 h 376"/>
              <a:gd name="T18" fmla="*/ 208 w 256"/>
              <a:gd name="T19" fmla="*/ 140 h 376"/>
              <a:gd name="T20" fmla="*/ 164 w 256"/>
              <a:gd name="T21" fmla="*/ 169 h 376"/>
              <a:gd name="T22" fmla="*/ 98 w 256"/>
              <a:gd name="T23" fmla="*/ 169 h 376"/>
              <a:gd name="T24" fmla="*/ 67 w 256"/>
              <a:gd name="T25" fmla="*/ 138 h 376"/>
              <a:gd name="T26" fmla="*/ 67 w 256"/>
              <a:gd name="T27" fmla="*/ 92 h 376"/>
              <a:gd name="T28" fmla="*/ 96 w 256"/>
              <a:gd name="T29" fmla="*/ 48 h 376"/>
              <a:gd name="T30" fmla="*/ 48 w 256"/>
              <a:gd name="T31" fmla="*/ 0 h 376"/>
              <a:gd name="T32" fmla="*/ 0 w 256"/>
              <a:gd name="T33" fmla="*/ 48 h 376"/>
              <a:gd name="T34" fmla="*/ 29 w 256"/>
              <a:gd name="T35" fmla="*/ 92 h 376"/>
              <a:gd name="T36" fmla="*/ 29 w 256"/>
              <a:gd name="T37" fmla="*/ 278 h 376"/>
              <a:gd name="T38" fmla="*/ 98 w 256"/>
              <a:gd name="T39" fmla="*/ 347 h 376"/>
              <a:gd name="T40" fmla="*/ 164 w 256"/>
              <a:gd name="T41" fmla="*/ 347 h 376"/>
              <a:gd name="T42" fmla="*/ 208 w 256"/>
              <a:gd name="T43" fmla="*/ 376 h 376"/>
              <a:gd name="T44" fmla="*/ 256 w 256"/>
              <a:gd name="T45" fmla="*/ 328 h 376"/>
              <a:gd name="T46" fmla="*/ 208 w 256"/>
              <a:gd name="T47" fmla="*/ 280 h 376"/>
              <a:gd name="T48" fmla="*/ 208 w 256"/>
              <a:gd name="T49" fmla="*/ 160 h 376"/>
              <a:gd name="T50" fmla="*/ 235 w 256"/>
              <a:gd name="T51" fmla="*/ 188 h 376"/>
              <a:gd name="T52" fmla="*/ 208 w 256"/>
              <a:gd name="T53" fmla="*/ 216 h 376"/>
              <a:gd name="T54" fmla="*/ 180 w 256"/>
              <a:gd name="T55" fmla="*/ 188 h 376"/>
              <a:gd name="T56" fmla="*/ 208 w 256"/>
              <a:gd name="T57" fmla="*/ 160 h 376"/>
              <a:gd name="T58" fmla="*/ 20 w 256"/>
              <a:gd name="T59" fmla="*/ 48 h 376"/>
              <a:gd name="T60" fmla="*/ 48 w 256"/>
              <a:gd name="T61" fmla="*/ 20 h 376"/>
              <a:gd name="T62" fmla="*/ 75 w 256"/>
              <a:gd name="T63" fmla="*/ 48 h 376"/>
              <a:gd name="T64" fmla="*/ 48 w 256"/>
              <a:gd name="T65" fmla="*/ 76 h 376"/>
              <a:gd name="T66" fmla="*/ 20 w 256"/>
              <a:gd name="T67" fmla="*/ 48 h 376"/>
              <a:gd name="T68" fmla="*/ 208 w 256"/>
              <a:gd name="T69" fmla="*/ 356 h 376"/>
              <a:gd name="T70" fmla="*/ 180 w 256"/>
              <a:gd name="T71" fmla="*/ 328 h 376"/>
              <a:gd name="T72" fmla="*/ 208 w 256"/>
              <a:gd name="T73" fmla="*/ 300 h 376"/>
              <a:gd name="T74" fmla="*/ 235 w 256"/>
              <a:gd name="T75" fmla="*/ 328 h 376"/>
              <a:gd name="T76" fmla="*/ 208 w 256"/>
              <a:gd name="T77"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6" h="376">
                <a:moveTo>
                  <a:pt x="208" y="280"/>
                </a:moveTo>
                <a:cubicBezTo>
                  <a:pt x="188" y="280"/>
                  <a:pt x="171" y="292"/>
                  <a:pt x="164" y="309"/>
                </a:cubicBezTo>
                <a:cubicBezTo>
                  <a:pt x="98" y="309"/>
                  <a:pt x="98" y="309"/>
                  <a:pt x="98" y="309"/>
                </a:cubicBezTo>
                <a:cubicBezTo>
                  <a:pt x="69" y="309"/>
                  <a:pt x="67" y="285"/>
                  <a:pt x="67" y="278"/>
                </a:cubicBezTo>
                <a:cubicBezTo>
                  <a:pt x="67" y="201"/>
                  <a:pt x="67" y="201"/>
                  <a:pt x="67" y="201"/>
                </a:cubicBezTo>
                <a:cubicBezTo>
                  <a:pt x="75" y="205"/>
                  <a:pt x="86" y="207"/>
                  <a:pt x="98" y="207"/>
                </a:cubicBezTo>
                <a:cubicBezTo>
                  <a:pt x="164" y="207"/>
                  <a:pt x="164" y="207"/>
                  <a:pt x="164" y="207"/>
                </a:cubicBezTo>
                <a:cubicBezTo>
                  <a:pt x="171" y="224"/>
                  <a:pt x="188" y="236"/>
                  <a:pt x="208" y="236"/>
                </a:cubicBezTo>
                <a:cubicBezTo>
                  <a:pt x="234" y="236"/>
                  <a:pt x="256" y="214"/>
                  <a:pt x="256" y="188"/>
                </a:cubicBezTo>
                <a:cubicBezTo>
                  <a:pt x="256" y="161"/>
                  <a:pt x="234" y="140"/>
                  <a:pt x="208" y="140"/>
                </a:cubicBezTo>
                <a:cubicBezTo>
                  <a:pt x="188" y="140"/>
                  <a:pt x="171" y="152"/>
                  <a:pt x="164" y="169"/>
                </a:cubicBezTo>
                <a:cubicBezTo>
                  <a:pt x="98" y="169"/>
                  <a:pt x="98" y="169"/>
                  <a:pt x="98" y="169"/>
                </a:cubicBezTo>
                <a:cubicBezTo>
                  <a:pt x="69" y="169"/>
                  <a:pt x="67" y="145"/>
                  <a:pt x="67" y="138"/>
                </a:cubicBezTo>
                <a:cubicBezTo>
                  <a:pt x="67" y="92"/>
                  <a:pt x="67" y="92"/>
                  <a:pt x="67" y="92"/>
                </a:cubicBezTo>
                <a:cubicBezTo>
                  <a:pt x="84" y="85"/>
                  <a:pt x="96" y="68"/>
                  <a:pt x="96" y="48"/>
                </a:cubicBezTo>
                <a:cubicBezTo>
                  <a:pt x="96" y="21"/>
                  <a:pt x="74" y="0"/>
                  <a:pt x="48" y="0"/>
                </a:cubicBezTo>
                <a:cubicBezTo>
                  <a:pt x="21" y="0"/>
                  <a:pt x="0" y="21"/>
                  <a:pt x="0" y="48"/>
                </a:cubicBezTo>
                <a:cubicBezTo>
                  <a:pt x="0" y="68"/>
                  <a:pt x="12" y="85"/>
                  <a:pt x="29" y="92"/>
                </a:cubicBezTo>
                <a:cubicBezTo>
                  <a:pt x="29" y="278"/>
                  <a:pt x="29" y="278"/>
                  <a:pt x="29" y="278"/>
                </a:cubicBezTo>
                <a:cubicBezTo>
                  <a:pt x="29" y="306"/>
                  <a:pt x="47" y="347"/>
                  <a:pt x="98" y="347"/>
                </a:cubicBezTo>
                <a:cubicBezTo>
                  <a:pt x="164" y="347"/>
                  <a:pt x="164" y="347"/>
                  <a:pt x="164" y="347"/>
                </a:cubicBezTo>
                <a:cubicBezTo>
                  <a:pt x="171" y="364"/>
                  <a:pt x="188" y="376"/>
                  <a:pt x="208" y="376"/>
                </a:cubicBezTo>
                <a:cubicBezTo>
                  <a:pt x="234" y="376"/>
                  <a:pt x="256" y="354"/>
                  <a:pt x="256" y="328"/>
                </a:cubicBezTo>
                <a:cubicBezTo>
                  <a:pt x="256" y="301"/>
                  <a:pt x="234" y="280"/>
                  <a:pt x="208" y="280"/>
                </a:cubicBezTo>
                <a:close/>
                <a:moveTo>
                  <a:pt x="208" y="160"/>
                </a:moveTo>
                <a:cubicBezTo>
                  <a:pt x="223" y="160"/>
                  <a:pt x="235" y="173"/>
                  <a:pt x="235" y="188"/>
                </a:cubicBezTo>
                <a:cubicBezTo>
                  <a:pt x="235" y="203"/>
                  <a:pt x="223" y="216"/>
                  <a:pt x="208" y="216"/>
                </a:cubicBezTo>
                <a:cubicBezTo>
                  <a:pt x="192" y="216"/>
                  <a:pt x="180" y="203"/>
                  <a:pt x="180" y="188"/>
                </a:cubicBezTo>
                <a:cubicBezTo>
                  <a:pt x="180" y="173"/>
                  <a:pt x="192" y="160"/>
                  <a:pt x="208" y="160"/>
                </a:cubicBezTo>
                <a:close/>
                <a:moveTo>
                  <a:pt x="20" y="48"/>
                </a:moveTo>
                <a:cubicBezTo>
                  <a:pt x="20" y="33"/>
                  <a:pt x="32" y="20"/>
                  <a:pt x="48" y="20"/>
                </a:cubicBezTo>
                <a:cubicBezTo>
                  <a:pt x="63" y="20"/>
                  <a:pt x="75" y="33"/>
                  <a:pt x="75" y="48"/>
                </a:cubicBezTo>
                <a:cubicBezTo>
                  <a:pt x="75" y="63"/>
                  <a:pt x="63" y="76"/>
                  <a:pt x="48" y="76"/>
                </a:cubicBezTo>
                <a:cubicBezTo>
                  <a:pt x="32" y="76"/>
                  <a:pt x="20" y="63"/>
                  <a:pt x="20" y="48"/>
                </a:cubicBezTo>
                <a:close/>
                <a:moveTo>
                  <a:pt x="208" y="356"/>
                </a:moveTo>
                <a:cubicBezTo>
                  <a:pt x="192" y="356"/>
                  <a:pt x="180" y="343"/>
                  <a:pt x="180" y="328"/>
                </a:cubicBezTo>
                <a:cubicBezTo>
                  <a:pt x="180" y="313"/>
                  <a:pt x="192" y="300"/>
                  <a:pt x="208" y="300"/>
                </a:cubicBezTo>
                <a:cubicBezTo>
                  <a:pt x="223" y="300"/>
                  <a:pt x="235" y="313"/>
                  <a:pt x="235" y="328"/>
                </a:cubicBezTo>
                <a:cubicBezTo>
                  <a:pt x="235" y="343"/>
                  <a:pt x="223" y="356"/>
                  <a:pt x="208" y="35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5" name="Freeform 157"/>
          <p:cNvSpPr>
            <a:spLocks noEditPoints="1"/>
          </p:cNvSpPr>
          <p:nvPr/>
        </p:nvSpPr>
        <p:spPr bwMode="auto">
          <a:xfrm>
            <a:off x="7050616" y="3975389"/>
            <a:ext cx="61089" cy="211626"/>
          </a:xfrm>
          <a:custGeom>
            <a:avLst/>
            <a:gdLst>
              <a:gd name="T0" fmla="*/ 67 w 96"/>
              <a:gd name="T1" fmla="*/ 244 h 336"/>
              <a:gd name="T2" fmla="*/ 67 w 96"/>
              <a:gd name="T3" fmla="*/ 92 h 336"/>
              <a:gd name="T4" fmla="*/ 96 w 96"/>
              <a:gd name="T5" fmla="*/ 48 h 336"/>
              <a:gd name="T6" fmla="*/ 48 w 96"/>
              <a:gd name="T7" fmla="*/ 0 h 336"/>
              <a:gd name="T8" fmla="*/ 0 w 96"/>
              <a:gd name="T9" fmla="*/ 48 h 336"/>
              <a:gd name="T10" fmla="*/ 29 w 96"/>
              <a:gd name="T11" fmla="*/ 92 h 336"/>
              <a:gd name="T12" fmla="*/ 29 w 96"/>
              <a:gd name="T13" fmla="*/ 244 h 336"/>
              <a:gd name="T14" fmla="*/ 0 w 96"/>
              <a:gd name="T15" fmla="*/ 288 h 336"/>
              <a:gd name="T16" fmla="*/ 48 w 96"/>
              <a:gd name="T17" fmla="*/ 336 h 336"/>
              <a:gd name="T18" fmla="*/ 96 w 96"/>
              <a:gd name="T19" fmla="*/ 288 h 336"/>
              <a:gd name="T20" fmla="*/ 67 w 96"/>
              <a:gd name="T21" fmla="*/ 244 h 336"/>
              <a:gd name="T22" fmla="*/ 20 w 96"/>
              <a:gd name="T23" fmla="*/ 48 h 336"/>
              <a:gd name="T24" fmla="*/ 48 w 96"/>
              <a:gd name="T25" fmla="*/ 20 h 336"/>
              <a:gd name="T26" fmla="*/ 75 w 96"/>
              <a:gd name="T27" fmla="*/ 48 h 336"/>
              <a:gd name="T28" fmla="*/ 48 w 96"/>
              <a:gd name="T29" fmla="*/ 76 h 336"/>
              <a:gd name="T30" fmla="*/ 20 w 96"/>
              <a:gd name="T31" fmla="*/ 48 h 336"/>
              <a:gd name="T32" fmla="*/ 48 w 96"/>
              <a:gd name="T33" fmla="*/ 316 h 336"/>
              <a:gd name="T34" fmla="*/ 20 w 96"/>
              <a:gd name="T35" fmla="*/ 288 h 336"/>
              <a:gd name="T36" fmla="*/ 48 w 96"/>
              <a:gd name="T37" fmla="*/ 260 h 336"/>
              <a:gd name="T38" fmla="*/ 75 w 96"/>
              <a:gd name="T39" fmla="*/ 288 h 336"/>
              <a:gd name="T40" fmla="*/ 48 w 96"/>
              <a:gd name="T41"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336">
                <a:moveTo>
                  <a:pt x="67" y="244"/>
                </a:moveTo>
                <a:cubicBezTo>
                  <a:pt x="67" y="92"/>
                  <a:pt x="67" y="92"/>
                  <a:pt x="67" y="92"/>
                </a:cubicBezTo>
                <a:cubicBezTo>
                  <a:pt x="84" y="85"/>
                  <a:pt x="96" y="68"/>
                  <a:pt x="96" y="48"/>
                </a:cubicBez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lose/>
                <a:moveTo>
                  <a:pt x="20" y="48"/>
                </a:moveTo>
                <a:cubicBezTo>
                  <a:pt x="20" y="33"/>
                  <a:pt x="32" y="20"/>
                  <a:pt x="48" y="20"/>
                </a:cubicBezTo>
                <a:cubicBezTo>
                  <a:pt x="63" y="20"/>
                  <a:pt x="75" y="33"/>
                  <a:pt x="75" y="48"/>
                </a:cubicBezTo>
                <a:cubicBezTo>
                  <a:pt x="75" y="63"/>
                  <a:pt x="63" y="76"/>
                  <a:pt x="48" y="76"/>
                </a:cubicBezTo>
                <a:cubicBezTo>
                  <a:pt x="32" y="76"/>
                  <a:pt x="20" y="63"/>
                  <a:pt x="20" y="48"/>
                </a:cubicBezTo>
                <a:close/>
                <a:moveTo>
                  <a:pt x="48" y="316"/>
                </a:moveTo>
                <a:cubicBezTo>
                  <a:pt x="32" y="316"/>
                  <a:pt x="20" y="303"/>
                  <a:pt x="20" y="288"/>
                </a:cubicBezTo>
                <a:cubicBezTo>
                  <a:pt x="20" y="273"/>
                  <a:pt x="32" y="260"/>
                  <a:pt x="48" y="260"/>
                </a:cubicBezTo>
                <a:cubicBezTo>
                  <a:pt x="63" y="260"/>
                  <a:pt x="75" y="273"/>
                  <a:pt x="75" y="288"/>
                </a:cubicBezTo>
                <a:cubicBezTo>
                  <a:pt x="75" y="303"/>
                  <a:pt x="63" y="316"/>
                  <a:pt x="48" y="31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6" name="Freeform 158"/>
          <p:cNvSpPr>
            <a:spLocks noEditPoints="1"/>
          </p:cNvSpPr>
          <p:nvPr/>
        </p:nvSpPr>
        <p:spPr bwMode="auto">
          <a:xfrm>
            <a:off x="7418746" y="3975389"/>
            <a:ext cx="161444" cy="211626"/>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7" name="Freeform 161"/>
          <p:cNvSpPr/>
          <p:nvPr/>
        </p:nvSpPr>
        <p:spPr bwMode="auto">
          <a:xfrm>
            <a:off x="7001977" y="4423779"/>
            <a:ext cx="119993" cy="218170"/>
          </a:xfrm>
          <a:custGeom>
            <a:avLst/>
            <a:gdLst>
              <a:gd name="T0" fmla="*/ 182 w 187"/>
              <a:gd name="T1" fmla="*/ 321 h 346"/>
              <a:gd name="T2" fmla="*/ 182 w 187"/>
              <a:gd name="T3" fmla="*/ 341 h 346"/>
              <a:gd name="T4" fmla="*/ 162 w 187"/>
              <a:gd name="T5" fmla="*/ 341 h 346"/>
              <a:gd name="T6" fmla="*/ 6 w 187"/>
              <a:gd name="T7" fmla="*/ 183 h 346"/>
              <a:gd name="T8" fmla="*/ 6 w 187"/>
              <a:gd name="T9" fmla="*/ 163 h 346"/>
              <a:gd name="T10" fmla="*/ 162 w 187"/>
              <a:gd name="T11" fmla="*/ 5 h 346"/>
              <a:gd name="T12" fmla="*/ 182 w 187"/>
              <a:gd name="T13" fmla="*/ 5 h 346"/>
              <a:gd name="T14" fmla="*/ 182 w 187"/>
              <a:gd name="T15" fmla="*/ 25 h 346"/>
              <a:gd name="T16" fmla="*/ 39 w 187"/>
              <a:gd name="T17" fmla="*/ 173 h 346"/>
              <a:gd name="T18" fmla="*/ 182 w 187"/>
              <a:gd name="T19" fmla="*/ 32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346">
                <a:moveTo>
                  <a:pt x="182" y="321"/>
                </a:moveTo>
                <a:cubicBezTo>
                  <a:pt x="187" y="327"/>
                  <a:pt x="187" y="335"/>
                  <a:pt x="182" y="341"/>
                </a:cubicBezTo>
                <a:cubicBezTo>
                  <a:pt x="176" y="346"/>
                  <a:pt x="168" y="346"/>
                  <a:pt x="162" y="341"/>
                </a:cubicBezTo>
                <a:cubicBezTo>
                  <a:pt x="6" y="183"/>
                  <a:pt x="6" y="183"/>
                  <a:pt x="6" y="183"/>
                </a:cubicBezTo>
                <a:cubicBezTo>
                  <a:pt x="0" y="177"/>
                  <a:pt x="0" y="169"/>
                  <a:pt x="6" y="163"/>
                </a:cubicBezTo>
                <a:cubicBezTo>
                  <a:pt x="162" y="5"/>
                  <a:pt x="162" y="5"/>
                  <a:pt x="162" y="5"/>
                </a:cubicBezTo>
                <a:cubicBezTo>
                  <a:pt x="168" y="0"/>
                  <a:pt x="176" y="0"/>
                  <a:pt x="182" y="5"/>
                </a:cubicBezTo>
                <a:cubicBezTo>
                  <a:pt x="187" y="10"/>
                  <a:pt x="187" y="19"/>
                  <a:pt x="182" y="25"/>
                </a:cubicBezTo>
                <a:cubicBezTo>
                  <a:pt x="39" y="173"/>
                  <a:pt x="39" y="173"/>
                  <a:pt x="39" y="173"/>
                </a:cubicBezTo>
                <a:lnTo>
                  <a:pt x="182" y="32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8" name="Freeform 166"/>
          <p:cNvSpPr/>
          <p:nvPr/>
        </p:nvSpPr>
        <p:spPr bwMode="auto">
          <a:xfrm>
            <a:off x="8257089" y="4423779"/>
            <a:ext cx="117811" cy="218170"/>
          </a:xfrm>
          <a:custGeom>
            <a:avLst/>
            <a:gdLst>
              <a:gd name="T0" fmla="*/ 6 w 187"/>
              <a:gd name="T1" fmla="*/ 321 h 346"/>
              <a:gd name="T2" fmla="*/ 6 w 187"/>
              <a:gd name="T3" fmla="*/ 341 h 346"/>
              <a:gd name="T4" fmla="*/ 25 w 187"/>
              <a:gd name="T5" fmla="*/ 341 h 346"/>
              <a:gd name="T6" fmla="*/ 182 w 187"/>
              <a:gd name="T7" fmla="*/ 183 h 346"/>
              <a:gd name="T8" fmla="*/ 182 w 187"/>
              <a:gd name="T9" fmla="*/ 163 h 346"/>
              <a:gd name="T10" fmla="*/ 25 w 187"/>
              <a:gd name="T11" fmla="*/ 5 h 346"/>
              <a:gd name="T12" fmla="*/ 6 w 187"/>
              <a:gd name="T13" fmla="*/ 5 h 346"/>
              <a:gd name="T14" fmla="*/ 6 w 187"/>
              <a:gd name="T15" fmla="*/ 25 h 346"/>
              <a:gd name="T16" fmla="*/ 149 w 187"/>
              <a:gd name="T17" fmla="*/ 173 h 346"/>
              <a:gd name="T18" fmla="*/ 6 w 187"/>
              <a:gd name="T19" fmla="*/ 32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346">
                <a:moveTo>
                  <a:pt x="6" y="321"/>
                </a:moveTo>
                <a:cubicBezTo>
                  <a:pt x="0" y="327"/>
                  <a:pt x="0" y="335"/>
                  <a:pt x="6" y="341"/>
                </a:cubicBezTo>
                <a:cubicBezTo>
                  <a:pt x="11" y="346"/>
                  <a:pt x="20" y="346"/>
                  <a:pt x="25" y="341"/>
                </a:cubicBezTo>
                <a:cubicBezTo>
                  <a:pt x="182" y="183"/>
                  <a:pt x="182" y="183"/>
                  <a:pt x="182" y="183"/>
                </a:cubicBezTo>
                <a:cubicBezTo>
                  <a:pt x="187" y="177"/>
                  <a:pt x="187" y="169"/>
                  <a:pt x="182" y="163"/>
                </a:cubicBezTo>
                <a:cubicBezTo>
                  <a:pt x="25" y="5"/>
                  <a:pt x="25" y="5"/>
                  <a:pt x="25" y="5"/>
                </a:cubicBezTo>
                <a:cubicBezTo>
                  <a:pt x="20" y="0"/>
                  <a:pt x="11" y="0"/>
                  <a:pt x="6" y="5"/>
                </a:cubicBezTo>
                <a:cubicBezTo>
                  <a:pt x="0" y="10"/>
                  <a:pt x="0" y="19"/>
                  <a:pt x="6" y="25"/>
                </a:cubicBezTo>
                <a:cubicBezTo>
                  <a:pt x="149" y="173"/>
                  <a:pt x="149" y="173"/>
                  <a:pt x="149" y="173"/>
                </a:cubicBezTo>
                <a:lnTo>
                  <a:pt x="6" y="32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9" name="Freeform 167"/>
          <p:cNvSpPr/>
          <p:nvPr/>
        </p:nvSpPr>
        <p:spPr bwMode="auto">
          <a:xfrm>
            <a:off x="7788604" y="4473959"/>
            <a:ext cx="218170" cy="117813"/>
          </a:xfrm>
          <a:custGeom>
            <a:avLst/>
            <a:gdLst>
              <a:gd name="T0" fmla="*/ 322 w 347"/>
              <a:gd name="T1" fmla="*/ 181 h 186"/>
              <a:gd name="T2" fmla="*/ 342 w 347"/>
              <a:gd name="T3" fmla="*/ 181 h 186"/>
              <a:gd name="T4" fmla="*/ 342 w 347"/>
              <a:gd name="T5" fmla="*/ 162 h 186"/>
              <a:gd name="T6" fmla="*/ 184 w 347"/>
              <a:gd name="T7" fmla="*/ 5 h 186"/>
              <a:gd name="T8" fmla="*/ 164 w 347"/>
              <a:gd name="T9" fmla="*/ 5 h 186"/>
              <a:gd name="T10" fmla="*/ 6 w 347"/>
              <a:gd name="T11" fmla="*/ 162 h 186"/>
              <a:gd name="T12" fmla="*/ 6 w 347"/>
              <a:gd name="T13" fmla="*/ 181 h 186"/>
              <a:gd name="T14" fmla="*/ 25 w 347"/>
              <a:gd name="T15" fmla="*/ 181 h 186"/>
              <a:gd name="T16" fmla="*/ 174 w 347"/>
              <a:gd name="T17" fmla="*/ 38 h 186"/>
              <a:gd name="T18" fmla="*/ 322 w 347"/>
              <a:gd name="T19" fmla="*/ 18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186">
                <a:moveTo>
                  <a:pt x="322" y="181"/>
                </a:moveTo>
                <a:cubicBezTo>
                  <a:pt x="328" y="186"/>
                  <a:pt x="336" y="186"/>
                  <a:pt x="342" y="181"/>
                </a:cubicBezTo>
                <a:cubicBezTo>
                  <a:pt x="347" y="176"/>
                  <a:pt x="347" y="167"/>
                  <a:pt x="342" y="162"/>
                </a:cubicBezTo>
                <a:cubicBezTo>
                  <a:pt x="184" y="5"/>
                  <a:pt x="184" y="5"/>
                  <a:pt x="184" y="5"/>
                </a:cubicBezTo>
                <a:cubicBezTo>
                  <a:pt x="178" y="0"/>
                  <a:pt x="169" y="0"/>
                  <a:pt x="164" y="5"/>
                </a:cubicBezTo>
                <a:cubicBezTo>
                  <a:pt x="6" y="162"/>
                  <a:pt x="6" y="162"/>
                  <a:pt x="6" y="162"/>
                </a:cubicBezTo>
                <a:cubicBezTo>
                  <a:pt x="0" y="167"/>
                  <a:pt x="0" y="176"/>
                  <a:pt x="6" y="181"/>
                </a:cubicBezTo>
                <a:cubicBezTo>
                  <a:pt x="11" y="186"/>
                  <a:pt x="20" y="186"/>
                  <a:pt x="25" y="181"/>
                </a:cubicBezTo>
                <a:cubicBezTo>
                  <a:pt x="174" y="38"/>
                  <a:pt x="174" y="38"/>
                  <a:pt x="174" y="38"/>
                </a:cubicBezTo>
                <a:lnTo>
                  <a:pt x="322" y="18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0" name="Freeform 168"/>
          <p:cNvSpPr/>
          <p:nvPr/>
        </p:nvSpPr>
        <p:spPr bwMode="auto">
          <a:xfrm>
            <a:off x="7370106" y="4473959"/>
            <a:ext cx="220352" cy="117813"/>
          </a:xfrm>
          <a:custGeom>
            <a:avLst/>
            <a:gdLst>
              <a:gd name="T0" fmla="*/ 25 w 347"/>
              <a:gd name="T1" fmla="*/ 5 h 186"/>
              <a:gd name="T2" fmla="*/ 6 w 347"/>
              <a:gd name="T3" fmla="*/ 5 h 186"/>
              <a:gd name="T4" fmla="*/ 6 w 347"/>
              <a:gd name="T5" fmla="*/ 24 h 186"/>
              <a:gd name="T6" fmla="*/ 164 w 347"/>
              <a:gd name="T7" fmla="*/ 181 h 186"/>
              <a:gd name="T8" fmla="*/ 184 w 347"/>
              <a:gd name="T9" fmla="*/ 181 h 186"/>
              <a:gd name="T10" fmla="*/ 342 w 347"/>
              <a:gd name="T11" fmla="*/ 24 h 186"/>
              <a:gd name="T12" fmla="*/ 342 w 347"/>
              <a:gd name="T13" fmla="*/ 5 h 186"/>
              <a:gd name="T14" fmla="*/ 322 w 347"/>
              <a:gd name="T15" fmla="*/ 5 h 186"/>
              <a:gd name="T16" fmla="*/ 174 w 347"/>
              <a:gd name="T17" fmla="*/ 148 h 186"/>
              <a:gd name="T18" fmla="*/ 25 w 347"/>
              <a:gd name="T19" fmla="*/ 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186">
                <a:moveTo>
                  <a:pt x="25" y="5"/>
                </a:moveTo>
                <a:cubicBezTo>
                  <a:pt x="20" y="0"/>
                  <a:pt x="11" y="0"/>
                  <a:pt x="6" y="5"/>
                </a:cubicBezTo>
                <a:cubicBezTo>
                  <a:pt x="0" y="10"/>
                  <a:pt x="0" y="19"/>
                  <a:pt x="6" y="24"/>
                </a:cubicBezTo>
                <a:cubicBezTo>
                  <a:pt x="164" y="181"/>
                  <a:pt x="164" y="181"/>
                  <a:pt x="164" y="181"/>
                </a:cubicBezTo>
                <a:cubicBezTo>
                  <a:pt x="169" y="186"/>
                  <a:pt x="178" y="186"/>
                  <a:pt x="184" y="181"/>
                </a:cubicBezTo>
                <a:cubicBezTo>
                  <a:pt x="342" y="24"/>
                  <a:pt x="342" y="24"/>
                  <a:pt x="342" y="24"/>
                </a:cubicBezTo>
                <a:cubicBezTo>
                  <a:pt x="347" y="19"/>
                  <a:pt x="347" y="10"/>
                  <a:pt x="342" y="5"/>
                </a:cubicBezTo>
                <a:cubicBezTo>
                  <a:pt x="336" y="0"/>
                  <a:pt x="328" y="0"/>
                  <a:pt x="322" y="5"/>
                </a:cubicBezTo>
                <a:cubicBezTo>
                  <a:pt x="174" y="148"/>
                  <a:pt x="174" y="148"/>
                  <a:pt x="174" y="148"/>
                </a:cubicBezTo>
                <a:lnTo>
                  <a:pt x="25" y="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1" name="Freeform 226"/>
          <p:cNvSpPr/>
          <p:nvPr/>
        </p:nvSpPr>
        <p:spPr bwMode="auto">
          <a:xfrm>
            <a:off x="9880976" y="3142937"/>
            <a:ext cx="253077" cy="163628"/>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304 w 400"/>
              <a:gd name="T17" fmla="*/ 260 h 260"/>
              <a:gd name="T18" fmla="*/ 400 w 400"/>
              <a:gd name="T19" fmla="*/ 166 h 260"/>
              <a:gd name="T20" fmla="*/ 304 w 400"/>
              <a:gd name="T21"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304" y="260"/>
                  <a:pt x="304" y="260"/>
                  <a:pt x="304" y="260"/>
                </a:cubicBezTo>
                <a:cubicBezTo>
                  <a:pt x="357" y="260"/>
                  <a:pt x="400" y="218"/>
                  <a:pt x="400" y="166"/>
                </a:cubicBezTo>
                <a:cubicBezTo>
                  <a:pt x="400" y="115"/>
                  <a:pt x="357" y="73"/>
                  <a:pt x="304" y="7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2" name="Freeform 227"/>
          <p:cNvSpPr/>
          <p:nvPr/>
        </p:nvSpPr>
        <p:spPr bwMode="auto">
          <a:xfrm>
            <a:off x="10299284" y="3142937"/>
            <a:ext cx="253077" cy="163628"/>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3" name="Freeform 228"/>
          <p:cNvSpPr>
            <a:spLocks noEditPoints="1"/>
          </p:cNvSpPr>
          <p:nvPr/>
        </p:nvSpPr>
        <p:spPr bwMode="auto">
          <a:xfrm>
            <a:off x="5699509" y="3103857"/>
            <a:ext cx="255259" cy="239988"/>
          </a:xfrm>
          <a:custGeom>
            <a:avLst/>
            <a:gdLst>
              <a:gd name="T0" fmla="*/ 344 w 402"/>
              <a:gd name="T1" fmla="*/ 125 h 382"/>
              <a:gd name="T2" fmla="*/ 303 w 402"/>
              <a:gd name="T3" fmla="*/ 13 h 382"/>
              <a:gd name="T4" fmla="*/ 284 w 402"/>
              <a:gd name="T5" fmla="*/ 3 h 382"/>
              <a:gd name="T6" fmla="*/ 12 w 402"/>
              <a:gd name="T7" fmla="*/ 102 h 382"/>
              <a:gd name="T8" fmla="*/ 3 w 402"/>
              <a:gd name="T9" fmla="*/ 122 h 382"/>
              <a:gd name="T10" fmla="*/ 46 w 402"/>
              <a:gd name="T11" fmla="*/ 241 h 382"/>
              <a:gd name="T12" fmla="*/ 46 w 402"/>
              <a:gd name="T13" fmla="*/ 177 h 382"/>
              <a:gd name="T14" fmla="*/ 97 w 402"/>
              <a:gd name="T15" fmla="*/ 125 h 382"/>
              <a:gd name="T16" fmla="*/ 169 w 402"/>
              <a:gd name="T17" fmla="*/ 125 h 382"/>
              <a:gd name="T18" fmla="*/ 255 w 402"/>
              <a:gd name="T19" fmla="*/ 65 h 382"/>
              <a:gd name="T20" fmla="*/ 304 w 402"/>
              <a:gd name="T21" fmla="*/ 125 h 382"/>
              <a:gd name="T22" fmla="*/ 344 w 402"/>
              <a:gd name="T23" fmla="*/ 125 h 382"/>
              <a:gd name="T24" fmla="*/ 387 w 402"/>
              <a:gd name="T25" fmla="*/ 161 h 382"/>
              <a:gd name="T26" fmla="*/ 97 w 402"/>
              <a:gd name="T27" fmla="*/ 161 h 382"/>
              <a:gd name="T28" fmla="*/ 82 w 402"/>
              <a:gd name="T29" fmla="*/ 177 h 382"/>
              <a:gd name="T30" fmla="*/ 82 w 402"/>
              <a:gd name="T31" fmla="*/ 366 h 382"/>
              <a:gd name="T32" fmla="*/ 97 w 402"/>
              <a:gd name="T33" fmla="*/ 382 h 382"/>
              <a:gd name="T34" fmla="*/ 387 w 402"/>
              <a:gd name="T35" fmla="*/ 382 h 382"/>
              <a:gd name="T36" fmla="*/ 402 w 402"/>
              <a:gd name="T37" fmla="*/ 366 h 382"/>
              <a:gd name="T38" fmla="*/ 402 w 402"/>
              <a:gd name="T39" fmla="*/ 177 h 382"/>
              <a:gd name="T40" fmla="*/ 387 w 402"/>
              <a:gd name="T41" fmla="*/ 161 h 382"/>
              <a:gd name="T42" fmla="*/ 364 w 402"/>
              <a:gd name="T43" fmla="*/ 342 h 382"/>
              <a:gd name="T44" fmla="*/ 125 w 402"/>
              <a:gd name="T45" fmla="*/ 342 h 382"/>
              <a:gd name="T46" fmla="*/ 125 w 402"/>
              <a:gd name="T47" fmla="*/ 307 h 382"/>
              <a:gd name="T48" fmla="*/ 161 w 402"/>
              <a:gd name="T49" fmla="*/ 222 h 382"/>
              <a:gd name="T50" fmla="*/ 217 w 402"/>
              <a:gd name="T51" fmla="*/ 290 h 382"/>
              <a:gd name="T52" fmla="*/ 269 w 402"/>
              <a:gd name="T53" fmla="*/ 237 h 382"/>
              <a:gd name="T54" fmla="*/ 336 w 402"/>
              <a:gd name="T55" fmla="*/ 213 h 382"/>
              <a:gd name="T56" fmla="*/ 364 w 402"/>
              <a:gd name="T57" fmla="*/ 277 h 382"/>
              <a:gd name="T58" fmla="*/ 364 w 402"/>
              <a:gd name="T59" fmla="*/ 34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382">
                <a:moveTo>
                  <a:pt x="344" y="125"/>
                </a:moveTo>
                <a:cubicBezTo>
                  <a:pt x="303" y="13"/>
                  <a:pt x="303" y="13"/>
                  <a:pt x="303" y="13"/>
                </a:cubicBezTo>
                <a:cubicBezTo>
                  <a:pt x="300" y="4"/>
                  <a:pt x="291" y="0"/>
                  <a:pt x="284" y="3"/>
                </a:cubicBezTo>
                <a:cubicBezTo>
                  <a:pt x="12" y="102"/>
                  <a:pt x="12" y="102"/>
                  <a:pt x="12" y="102"/>
                </a:cubicBezTo>
                <a:cubicBezTo>
                  <a:pt x="4" y="105"/>
                  <a:pt x="0" y="114"/>
                  <a:pt x="3" y="122"/>
                </a:cubicBezTo>
                <a:cubicBezTo>
                  <a:pt x="46" y="241"/>
                  <a:pt x="46" y="241"/>
                  <a:pt x="46" y="241"/>
                </a:cubicBezTo>
                <a:cubicBezTo>
                  <a:pt x="46" y="177"/>
                  <a:pt x="46" y="177"/>
                  <a:pt x="46" y="177"/>
                </a:cubicBezTo>
                <a:cubicBezTo>
                  <a:pt x="46" y="149"/>
                  <a:pt x="69" y="125"/>
                  <a:pt x="97" y="125"/>
                </a:cubicBezTo>
                <a:cubicBezTo>
                  <a:pt x="169" y="125"/>
                  <a:pt x="169" y="125"/>
                  <a:pt x="169" y="125"/>
                </a:cubicBezTo>
                <a:cubicBezTo>
                  <a:pt x="255" y="65"/>
                  <a:pt x="255" y="65"/>
                  <a:pt x="255" y="65"/>
                </a:cubicBezTo>
                <a:cubicBezTo>
                  <a:pt x="304" y="125"/>
                  <a:pt x="304" y="125"/>
                  <a:pt x="304" y="125"/>
                </a:cubicBezTo>
                <a:lnTo>
                  <a:pt x="344" y="125"/>
                </a:lnTo>
                <a:close/>
                <a:moveTo>
                  <a:pt x="387" y="161"/>
                </a:moveTo>
                <a:cubicBezTo>
                  <a:pt x="97" y="161"/>
                  <a:pt x="97" y="161"/>
                  <a:pt x="97" y="161"/>
                </a:cubicBezTo>
                <a:cubicBezTo>
                  <a:pt x="89" y="161"/>
                  <a:pt x="82" y="169"/>
                  <a:pt x="82" y="177"/>
                </a:cubicBezTo>
                <a:cubicBezTo>
                  <a:pt x="82" y="366"/>
                  <a:pt x="82" y="366"/>
                  <a:pt x="82" y="366"/>
                </a:cubicBezTo>
                <a:cubicBezTo>
                  <a:pt x="82" y="375"/>
                  <a:pt x="89" y="382"/>
                  <a:pt x="97" y="382"/>
                </a:cubicBezTo>
                <a:cubicBezTo>
                  <a:pt x="387" y="382"/>
                  <a:pt x="387" y="382"/>
                  <a:pt x="387" y="382"/>
                </a:cubicBezTo>
                <a:cubicBezTo>
                  <a:pt x="395" y="382"/>
                  <a:pt x="402" y="375"/>
                  <a:pt x="402" y="366"/>
                </a:cubicBezTo>
                <a:cubicBezTo>
                  <a:pt x="402" y="177"/>
                  <a:pt x="402" y="177"/>
                  <a:pt x="402" y="177"/>
                </a:cubicBezTo>
                <a:cubicBezTo>
                  <a:pt x="402" y="169"/>
                  <a:pt x="395" y="161"/>
                  <a:pt x="387" y="161"/>
                </a:cubicBezTo>
                <a:close/>
                <a:moveTo>
                  <a:pt x="364" y="342"/>
                </a:moveTo>
                <a:cubicBezTo>
                  <a:pt x="125" y="342"/>
                  <a:pt x="125" y="342"/>
                  <a:pt x="125" y="342"/>
                </a:cubicBezTo>
                <a:cubicBezTo>
                  <a:pt x="125" y="307"/>
                  <a:pt x="125" y="307"/>
                  <a:pt x="125" y="307"/>
                </a:cubicBezTo>
                <a:cubicBezTo>
                  <a:pt x="161" y="222"/>
                  <a:pt x="161" y="222"/>
                  <a:pt x="161" y="222"/>
                </a:cubicBezTo>
                <a:cubicBezTo>
                  <a:pt x="217" y="290"/>
                  <a:pt x="217" y="290"/>
                  <a:pt x="217" y="290"/>
                </a:cubicBezTo>
                <a:cubicBezTo>
                  <a:pt x="269" y="237"/>
                  <a:pt x="269" y="237"/>
                  <a:pt x="269" y="237"/>
                </a:cubicBezTo>
                <a:cubicBezTo>
                  <a:pt x="336" y="213"/>
                  <a:pt x="336" y="213"/>
                  <a:pt x="336" y="213"/>
                </a:cubicBezTo>
                <a:cubicBezTo>
                  <a:pt x="364" y="277"/>
                  <a:pt x="364" y="277"/>
                  <a:pt x="364" y="277"/>
                </a:cubicBezTo>
                <a:lnTo>
                  <a:pt x="364" y="34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4" name="Freeform 230"/>
          <p:cNvSpPr>
            <a:spLocks noEditPoints="1"/>
          </p:cNvSpPr>
          <p:nvPr/>
        </p:nvSpPr>
        <p:spPr bwMode="auto">
          <a:xfrm>
            <a:off x="4483664" y="3110402"/>
            <a:ext cx="178898" cy="226896"/>
          </a:xfrm>
          <a:custGeom>
            <a:avLst/>
            <a:gdLst>
              <a:gd name="T0" fmla="*/ 240 w 280"/>
              <a:gd name="T1" fmla="*/ 0 h 360"/>
              <a:gd name="T2" fmla="*/ 40 w 280"/>
              <a:gd name="T3" fmla="*/ 0 h 360"/>
              <a:gd name="T4" fmla="*/ 0 w 280"/>
              <a:gd name="T5" fmla="*/ 40 h 360"/>
              <a:gd name="T6" fmla="*/ 0 w 280"/>
              <a:gd name="T7" fmla="*/ 320 h 360"/>
              <a:gd name="T8" fmla="*/ 40 w 280"/>
              <a:gd name="T9" fmla="*/ 360 h 360"/>
              <a:gd name="T10" fmla="*/ 240 w 280"/>
              <a:gd name="T11" fmla="*/ 360 h 360"/>
              <a:gd name="T12" fmla="*/ 280 w 280"/>
              <a:gd name="T13" fmla="*/ 320 h 360"/>
              <a:gd name="T14" fmla="*/ 280 w 280"/>
              <a:gd name="T15" fmla="*/ 40 h 360"/>
              <a:gd name="T16" fmla="*/ 240 w 280"/>
              <a:gd name="T17" fmla="*/ 0 h 360"/>
              <a:gd name="T18" fmla="*/ 240 w 280"/>
              <a:gd name="T19" fmla="*/ 320 h 360"/>
              <a:gd name="T20" fmla="*/ 40 w 280"/>
              <a:gd name="T21" fmla="*/ 320 h 360"/>
              <a:gd name="T22" fmla="*/ 40 w 280"/>
              <a:gd name="T23" fmla="*/ 40 h 360"/>
              <a:gd name="T24" fmla="*/ 240 w 280"/>
              <a:gd name="T25" fmla="*/ 40 h 360"/>
              <a:gd name="T26" fmla="*/ 240 w 280"/>
              <a:gd name="T27" fmla="*/ 32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0" h="360">
                <a:moveTo>
                  <a:pt x="240" y="0"/>
                </a:moveTo>
                <a:cubicBezTo>
                  <a:pt x="40" y="0"/>
                  <a:pt x="40" y="0"/>
                  <a:pt x="40" y="0"/>
                </a:cubicBezTo>
                <a:cubicBezTo>
                  <a:pt x="18" y="0"/>
                  <a:pt x="0" y="18"/>
                  <a:pt x="0" y="40"/>
                </a:cubicBezTo>
                <a:cubicBezTo>
                  <a:pt x="0" y="320"/>
                  <a:pt x="0" y="320"/>
                  <a:pt x="0" y="320"/>
                </a:cubicBezTo>
                <a:cubicBezTo>
                  <a:pt x="0" y="342"/>
                  <a:pt x="18" y="360"/>
                  <a:pt x="40" y="360"/>
                </a:cubicBezTo>
                <a:cubicBezTo>
                  <a:pt x="240" y="360"/>
                  <a:pt x="240" y="360"/>
                  <a:pt x="240" y="360"/>
                </a:cubicBezTo>
                <a:cubicBezTo>
                  <a:pt x="262" y="360"/>
                  <a:pt x="280" y="342"/>
                  <a:pt x="280" y="320"/>
                </a:cubicBezTo>
                <a:cubicBezTo>
                  <a:pt x="280" y="40"/>
                  <a:pt x="280" y="40"/>
                  <a:pt x="280" y="40"/>
                </a:cubicBezTo>
                <a:cubicBezTo>
                  <a:pt x="280" y="18"/>
                  <a:pt x="262" y="0"/>
                  <a:pt x="240" y="0"/>
                </a:cubicBezTo>
                <a:close/>
                <a:moveTo>
                  <a:pt x="240" y="320"/>
                </a:moveTo>
                <a:cubicBezTo>
                  <a:pt x="40" y="320"/>
                  <a:pt x="40" y="320"/>
                  <a:pt x="40" y="320"/>
                </a:cubicBezTo>
                <a:cubicBezTo>
                  <a:pt x="40" y="40"/>
                  <a:pt x="40" y="40"/>
                  <a:pt x="40" y="40"/>
                </a:cubicBezTo>
                <a:cubicBezTo>
                  <a:pt x="240" y="40"/>
                  <a:pt x="240" y="40"/>
                  <a:pt x="240" y="40"/>
                </a:cubicBezTo>
                <a:lnTo>
                  <a:pt x="240" y="32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5" name="Freeform 231"/>
          <p:cNvSpPr>
            <a:spLocks noEditPoints="1"/>
          </p:cNvSpPr>
          <p:nvPr/>
        </p:nvSpPr>
        <p:spPr bwMode="auto">
          <a:xfrm>
            <a:off x="5283191" y="3136393"/>
            <a:ext cx="253077" cy="176718"/>
          </a:xfrm>
          <a:custGeom>
            <a:avLst/>
            <a:gdLst>
              <a:gd name="T0" fmla="*/ 0 w 400"/>
              <a:gd name="T1" fmla="*/ 40 h 280"/>
              <a:gd name="T2" fmla="*/ 0 w 400"/>
              <a:gd name="T3" fmla="*/ 240 h 280"/>
              <a:gd name="T4" fmla="*/ 40 w 400"/>
              <a:gd name="T5" fmla="*/ 280 h 280"/>
              <a:gd name="T6" fmla="*/ 360 w 400"/>
              <a:gd name="T7" fmla="*/ 280 h 280"/>
              <a:gd name="T8" fmla="*/ 400 w 400"/>
              <a:gd name="T9" fmla="*/ 240 h 280"/>
              <a:gd name="T10" fmla="*/ 400 w 400"/>
              <a:gd name="T11" fmla="*/ 40 h 280"/>
              <a:gd name="T12" fmla="*/ 360 w 400"/>
              <a:gd name="T13" fmla="*/ 0 h 280"/>
              <a:gd name="T14" fmla="*/ 40 w 400"/>
              <a:gd name="T15" fmla="*/ 0 h 280"/>
              <a:gd name="T16" fmla="*/ 0 w 400"/>
              <a:gd name="T17" fmla="*/ 40 h 280"/>
              <a:gd name="T18" fmla="*/ 360 w 400"/>
              <a:gd name="T19" fmla="*/ 40 h 280"/>
              <a:gd name="T20" fmla="*/ 360 w 400"/>
              <a:gd name="T21" fmla="*/ 240 h 280"/>
              <a:gd name="T22" fmla="*/ 40 w 400"/>
              <a:gd name="T23" fmla="*/ 240 h 280"/>
              <a:gd name="T24" fmla="*/ 40 w 400"/>
              <a:gd name="T25" fmla="*/ 40 h 280"/>
              <a:gd name="T26" fmla="*/ 360 w 400"/>
              <a:gd name="T27" fmla="*/ 4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280">
                <a:moveTo>
                  <a:pt x="0" y="40"/>
                </a:moveTo>
                <a:cubicBezTo>
                  <a:pt x="0" y="240"/>
                  <a:pt x="0" y="240"/>
                  <a:pt x="0" y="240"/>
                </a:cubicBezTo>
                <a:cubicBezTo>
                  <a:pt x="0" y="262"/>
                  <a:pt x="18" y="280"/>
                  <a:pt x="40" y="280"/>
                </a:cubicBezTo>
                <a:cubicBezTo>
                  <a:pt x="360" y="280"/>
                  <a:pt x="360" y="280"/>
                  <a:pt x="360" y="280"/>
                </a:cubicBezTo>
                <a:cubicBezTo>
                  <a:pt x="382" y="280"/>
                  <a:pt x="400" y="262"/>
                  <a:pt x="400" y="240"/>
                </a:cubicBezTo>
                <a:cubicBezTo>
                  <a:pt x="400" y="40"/>
                  <a:pt x="400" y="40"/>
                  <a:pt x="400" y="40"/>
                </a:cubicBezTo>
                <a:cubicBezTo>
                  <a:pt x="400" y="18"/>
                  <a:pt x="382" y="0"/>
                  <a:pt x="360" y="0"/>
                </a:cubicBezTo>
                <a:cubicBezTo>
                  <a:pt x="40" y="0"/>
                  <a:pt x="40" y="0"/>
                  <a:pt x="40" y="0"/>
                </a:cubicBezTo>
                <a:cubicBezTo>
                  <a:pt x="18" y="0"/>
                  <a:pt x="0" y="18"/>
                  <a:pt x="0" y="40"/>
                </a:cubicBezTo>
                <a:close/>
                <a:moveTo>
                  <a:pt x="360" y="40"/>
                </a:moveTo>
                <a:cubicBezTo>
                  <a:pt x="360" y="240"/>
                  <a:pt x="360" y="240"/>
                  <a:pt x="360" y="240"/>
                </a:cubicBezTo>
                <a:cubicBezTo>
                  <a:pt x="40" y="240"/>
                  <a:pt x="40" y="240"/>
                  <a:pt x="40" y="240"/>
                </a:cubicBezTo>
                <a:cubicBezTo>
                  <a:pt x="40" y="40"/>
                  <a:pt x="40" y="40"/>
                  <a:pt x="40" y="40"/>
                </a:cubicBezTo>
                <a:lnTo>
                  <a:pt x="360" y="4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6" name="Freeform 232"/>
          <p:cNvSpPr>
            <a:spLocks noEditPoints="1"/>
          </p:cNvSpPr>
          <p:nvPr/>
        </p:nvSpPr>
        <p:spPr bwMode="auto">
          <a:xfrm>
            <a:off x="6954622" y="3123304"/>
            <a:ext cx="253077" cy="202898"/>
          </a:xfrm>
          <a:custGeom>
            <a:avLst/>
            <a:gdLst>
              <a:gd name="T0" fmla="*/ 382 w 401"/>
              <a:gd name="T1" fmla="*/ 100 h 320"/>
              <a:gd name="T2" fmla="*/ 19 w 401"/>
              <a:gd name="T3" fmla="*/ 100 h 320"/>
              <a:gd name="T4" fmla="*/ 1 w 401"/>
              <a:gd name="T5" fmla="*/ 120 h 320"/>
              <a:gd name="T6" fmla="*/ 18 w 401"/>
              <a:gd name="T7" fmla="*/ 300 h 320"/>
              <a:gd name="T8" fmla="*/ 40 w 401"/>
              <a:gd name="T9" fmla="*/ 320 h 320"/>
              <a:gd name="T10" fmla="*/ 362 w 401"/>
              <a:gd name="T11" fmla="*/ 320 h 320"/>
              <a:gd name="T12" fmla="*/ 384 w 401"/>
              <a:gd name="T13" fmla="*/ 300 h 320"/>
              <a:gd name="T14" fmla="*/ 400 w 401"/>
              <a:gd name="T15" fmla="*/ 120 h 320"/>
              <a:gd name="T16" fmla="*/ 382 w 401"/>
              <a:gd name="T17" fmla="*/ 100 h 320"/>
              <a:gd name="T18" fmla="*/ 369 w 401"/>
              <a:gd name="T19" fmla="*/ 56 h 320"/>
              <a:gd name="T20" fmla="*/ 345 w 401"/>
              <a:gd name="T21" fmla="*/ 40 h 320"/>
              <a:gd name="T22" fmla="*/ 208 w 401"/>
              <a:gd name="T23" fmla="*/ 40 h 320"/>
              <a:gd name="T24" fmla="*/ 174 w 401"/>
              <a:gd name="T25" fmla="*/ 26 h 320"/>
              <a:gd name="T26" fmla="*/ 162 w 401"/>
              <a:gd name="T27" fmla="*/ 14 h 320"/>
              <a:gd name="T28" fmla="*/ 128 w 401"/>
              <a:gd name="T29" fmla="*/ 0 h 320"/>
              <a:gd name="T30" fmla="*/ 62 w 401"/>
              <a:gd name="T31" fmla="*/ 0 h 320"/>
              <a:gd name="T32" fmla="*/ 40 w 401"/>
              <a:gd name="T33" fmla="*/ 20 h 320"/>
              <a:gd name="T34" fmla="*/ 34 w 401"/>
              <a:gd name="T35" fmla="*/ 72 h 320"/>
              <a:gd name="T36" fmla="*/ 373 w 401"/>
              <a:gd name="T37" fmla="*/ 72 h 320"/>
              <a:gd name="T38" fmla="*/ 369 w 401"/>
              <a:gd name="T39" fmla="*/ 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1" h="320">
                <a:moveTo>
                  <a:pt x="382" y="100"/>
                </a:moveTo>
                <a:cubicBezTo>
                  <a:pt x="19" y="100"/>
                  <a:pt x="19" y="100"/>
                  <a:pt x="19" y="100"/>
                </a:cubicBezTo>
                <a:cubicBezTo>
                  <a:pt x="1" y="100"/>
                  <a:pt x="0" y="109"/>
                  <a:pt x="1" y="120"/>
                </a:cubicBezTo>
                <a:cubicBezTo>
                  <a:pt x="18" y="300"/>
                  <a:pt x="18" y="300"/>
                  <a:pt x="18" y="300"/>
                </a:cubicBezTo>
                <a:cubicBezTo>
                  <a:pt x="19" y="311"/>
                  <a:pt x="21" y="320"/>
                  <a:pt x="40" y="320"/>
                </a:cubicBezTo>
                <a:cubicBezTo>
                  <a:pt x="362" y="320"/>
                  <a:pt x="362" y="320"/>
                  <a:pt x="362" y="320"/>
                </a:cubicBezTo>
                <a:cubicBezTo>
                  <a:pt x="381" y="320"/>
                  <a:pt x="383" y="311"/>
                  <a:pt x="384" y="300"/>
                </a:cubicBezTo>
                <a:cubicBezTo>
                  <a:pt x="400" y="120"/>
                  <a:pt x="400" y="120"/>
                  <a:pt x="400" y="120"/>
                </a:cubicBezTo>
                <a:cubicBezTo>
                  <a:pt x="401" y="109"/>
                  <a:pt x="401" y="100"/>
                  <a:pt x="382" y="100"/>
                </a:cubicBezTo>
                <a:close/>
                <a:moveTo>
                  <a:pt x="369" y="56"/>
                </a:moveTo>
                <a:cubicBezTo>
                  <a:pt x="367" y="47"/>
                  <a:pt x="356" y="40"/>
                  <a:pt x="345" y="40"/>
                </a:cubicBezTo>
                <a:cubicBezTo>
                  <a:pt x="208" y="40"/>
                  <a:pt x="208" y="40"/>
                  <a:pt x="208" y="40"/>
                </a:cubicBezTo>
                <a:cubicBezTo>
                  <a:pt x="197" y="40"/>
                  <a:pt x="182" y="34"/>
                  <a:pt x="174" y="26"/>
                </a:cubicBezTo>
                <a:cubicBezTo>
                  <a:pt x="162" y="14"/>
                  <a:pt x="162" y="14"/>
                  <a:pt x="162" y="14"/>
                </a:cubicBezTo>
                <a:cubicBezTo>
                  <a:pt x="154" y="6"/>
                  <a:pt x="139" y="0"/>
                  <a:pt x="128" y="0"/>
                </a:cubicBezTo>
                <a:cubicBezTo>
                  <a:pt x="62" y="0"/>
                  <a:pt x="62" y="0"/>
                  <a:pt x="62" y="0"/>
                </a:cubicBezTo>
                <a:cubicBezTo>
                  <a:pt x="51" y="0"/>
                  <a:pt x="41" y="9"/>
                  <a:pt x="40" y="20"/>
                </a:cubicBezTo>
                <a:cubicBezTo>
                  <a:pt x="34" y="72"/>
                  <a:pt x="34" y="72"/>
                  <a:pt x="34" y="72"/>
                </a:cubicBezTo>
                <a:cubicBezTo>
                  <a:pt x="373" y="72"/>
                  <a:pt x="373" y="72"/>
                  <a:pt x="373" y="72"/>
                </a:cubicBezTo>
                <a:lnTo>
                  <a:pt x="369" y="5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7" name="Freeform 233"/>
          <p:cNvSpPr>
            <a:spLocks noEditPoints="1"/>
          </p:cNvSpPr>
          <p:nvPr/>
        </p:nvSpPr>
        <p:spPr bwMode="auto">
          <a:xfrm>
            <a:off x="6122179" y="3136393"/>
            <a:ext cx="246533" cy="176718"/>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8" name="Freeform 234"/>
          <p:cNvSpPr>
            <a:spLocks noEditPoints="1"/>
          </p:cNvSpPr>
          <p:nvPr/>
        </p:nvSpPr>
        <p:spPr bwMode="auto">
          <a:xfrm>
            <a:off x="7372930" y="3123304"/>
            <a:ext cx="253077" cy="202898"/>
          </a:xfrm>
          <a:custGeom>
            <a:avLst/>
            <a:gdLst>
              <a:gd name="T0" fmla="*/ 339 w 399"/>
              <a:gd name="T1" fmla="*/ 60 h 320"/>
              <a:gd name="T2" fmla="*/ 319 w 399"/>
              <a:gd name="T3" fmla="*/ 40 h 320"/>
              <a:gd name="T4" fmla="*/ 80 w 399"/>
              <a:gd name="T5" fmla="*/ 40 h 320"/>
              <a:gd name="T6" fmla="*/ 60 w 399"/>
              <a:gd name="T7" fmla="*/ 60 h 320"/>
              <a:gd name="T8" fmla="*/ 60 w 399"/>
              <a:gd name="T9" fmla="*/ 80 h 320"/>
              <a:gd name="T10" fmla="*/ 339 w 399"/>
              <a:gd name="T11" fmla="*/ 80 h 320"/>
              <a:gd name="T12" fmla="*/ 339 w 399"/>
              <a:gd name="T13" fmla="*/ 60 h 320"/>
              <a:gd name="T14" fmla="*/ 279 w 399"/>
              <a:gd name="T15" fmla="*/ 0 h 320"/>
              <a:gd name="T16" fmla="*/ 120 w 399"/>
              <a:gd name="T17" fmla="*/ 0 h 320"/>
              <a:gd name="T18" fmla="*/ 100 w 399"/>
              <a:gd name="T19" fmla="*/ 20 h 320"/>
              <a:gd name="T20" fmla="*/ 299 w 399"/>
              <a:gd name="T21" fmla="*/ 20 h 320"/>
              <a:gd name="T22" fmla="*/ 279 w 399"/>
              <a:gd name="T23" fmla="*/ 0 h 320"/>
              <a:gd name="T24" fmla="*/ 379 w 399"/>
              <a:gd name="T25" fmla="*/ 80 h 320"/>
              <a:gd name="T26" fmla="*/ 367 w 399"/>
              <a:gd name="T27" fmla="*/ 68 h 320"/>
              <a:gd name="T28" fmla="*/ 367 w 399"/>
              <a:gd name="T29" fmla="*/ 100 h 320"/>
              <a:gd name="T30" fmla="*/ 32 w 399"/>
              <a:gd name="T31" fmla="*/ 100 h 320"/>
              <a:gd name="T32" fmla="*/ 32 w 399"/>
              <a:gd name="T33" fmla="*/ 68 h 320"/>
              <a:gd name="T34" fmla="*/ 21 w 399"/>
              <a:gd name="T35" fmla="*/ 80 h 320"/>
              <a:gd name="T36" fmla="*/ 5 w 399"/>
              <a:gd name="T37" fmla="*/ 120 h 320"/>
              <a:gd name="T38" fmla="*/ 36 w 399"/>
              <a:gd name="T39" fmla="*/ 300 h 320"/>
              <a:gd name="T40" fmla="*/ 60 w 399"/>
              <a:gd name="T41" fmla="*/ 320 h 320"/>
              <a:gd name="T42" fmla="*/ 339 w 399"/>
              <a:gd name="T43" fmla="*/ 320 h 320"/>
              <a:gd name="T44" fmla="*/ 363 w 399"/>
              <a:gd name="T45" fmla="*/ 300 h 320"/>
              <a:gd name="T46" fmla="*/ 394 w 399"/>
              <a:gd name="T47" fmla="*/ 120 h 320"/>
              <a:gd name="T48" fmla="*/ 379 w 399"/>
              <a:gd name="T49" fmla="*/ 80 h 320"/>
              <a:gd name="T50" fmla="*/ 279 w 399"/>
              <a:gd name="T51" fmla="*/ 188 h 320"/>
              <a:gd name="T52" fmla="*/ 259 w 399"/>
              <a:gd name="T53" fmla="*/ 208 h 320"/>
              <a:gd name="T54" fmla="*/ 140 w 399"/>
              <a:gd name="T55" fmla="*/ 208 h 320"/>
              <a:gd name="T56" fmla="*/ 120 w 399"/>
              <a:gd name="T57" fmla="*/ 188 h 320"/>
              <a:gd name="T58" fmla="*/ 120 w 399"/>
              <a:gd name="T59" fmla="*/ 148 h 320"/>
              <a:gd name="T60" fmla="*/ 148 w 399"/>
              <a:gd name="T61" fmla="*/ 148 h 320"/>
              <a:gd name="T62" fmla="*/ 148 w 399"/>
              <a:gd name="T63" fmla="*/ 180 h 320"/>
              <a:gd name="T64" fmla="*/ 251 w 399"/>
              <a:gd name="T65" fmla="*/ 180 h 320"/>
              <a:gd name="T66" fmla="*/ 251 w 399"/>
              <a:gd name="T67" fmla="*/ 148 h 320"/>
              <a:gd name="T68" fmla="*/ 279 w 399"/>
              <a:gd name="T69" fmla="*/ 148 h 320"/>
              <a:gd name="T70" fmla="*/ 279 w 399"/>
              <a:gd name="T71" fmla="*/ 18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9" h="320">
                <a:moveTo>
                  <a:pt x="339" y="60"/>
                </a:moveTo>
                <a:cubicBezTo>
                  <a:pt x="339" y="40"/>
                  <a:pt x="319" y="40"/>
                  <a:pt x="319" y="40"/>
                </a:cubicBezTo>
                <a:cubicBezTo>
                  <a:pt x="80" y="40"/>
                  <a:pt x="80" y="40"/>
                  <a:pt x="80" y="40"/>
                </a:cubicBezTo>
                <a:cubicBezTo>
                  <a:pt x="80" y="40"/>
                  <a:pt x="60" y="40"/>
                  <a:pt x="60" y="60"/>
                </a:cubicBezTo>
                <a:cubicBezTo>
                  <a:pt x="60" y="80"/>
                  <a:pt x="60" y="80"/>
                  <a:pt x="60" y="80"/>
                </a:cubicBezTo>
                <a:cubicBezTo>
                  <a:pt x="339" y="80"/>
                  <a:pt x="339" y="80"/>
                  <a:pt x="339" y="80"/>
                </a:cubicBezTo>
                <a:lnTo>
                  <a:pt x="339" y="60"/>
                </a:lnTo>
                <a:close/>
                <a:moveTo>
                  <a:pt x="279" y="0"/>
                </a:moveTo>
                <a:cubicBezTo>
                  <a:pt x="120" y="0"/>
                  <a:pt x="120" y="0"/>
                  <a:pt x="120" y="0"/>
                </a:cubicBezTo>
                <a:cubicBezTo>
                  <a:pt x="120" y="0"/>
                  <a:pt x="100" y="0"/>
                  <a:pt x="100" y="20"/>
                </a:cubicBezTo>
                <a:cubicBezTo>
                  <a:pt x="299" y="20"/>
                  <a:pt x="299" y="20"/>
                  <a:pt x="299" y="20"/>
                </a:cubicBezTo>
                <a:cubicBezTo>
                  <a:pt x="299" y="0"/>
                  <a:pt x="279" y="0"/>
                  <a:pt x="279" y="0"/>
                </a:cubicBezTo>
                <a:close/>
                <a:moveTo>
                  <a:pt x="379" y="80"/>
                </a:moveTo>
                <a:cubicBezTo>
                  <a:pt x="367" y="68"/>
                  <a:pt x="367" y="68"/>
                  <a:pt x="367" y="68"/>
                </a:cubicBezTo>
                <a:cubicBezTo>
                  <a:pt x="367" y="100"/>
                  <a:pt x="367" y="100"/>
                  <a:pt x="367" y="100"/>
                </a:cubicBezTo>
                <a:cubicBezTo>
                  <a:pt x="32" y="100"/>
                  <a:pt x="32" y="100"/>
                  <a:pt x="32" y="100"/>
                </a:cubicBezTo>
                <a:cubicBezTo>
                  <a:pt x="32" y="68"/>
                  <a:pt x="32" y="68"/>
                  <a:pt x="32" y="68"/>
                </a:cubicBezTo>
                <a:cubicBezTo>
                  <a:pt x="32" y="68"/>
                  <a:pt x="32" y="68"/>
                  <a:pt x="21" y="80"/>
                </a:cubicBezTo>
                <a:cubicBezTo>
                  <a:pt x="9" y="92"/>
                  <a:pt x="0" y="95"/>
                  <a:pt x="5" y="120"/>
                </a:cubicBezTo>
                <a:cubicBezTo>
                  <a:pt x="10" y="145"/>
                  <a:pt x="33" y="281"/>
                  <a:pt x="36" y="300"/>
                </a:cubicBezTo>
                <a:cubicBezTo>
                  <a:pt x="40" y="320"/>
                  <a:pt x="60" y="320"/>
                  <a:pt x="60" y="320"/>
                </a:cubicBezTo>
                <a:cubicBezTo>
                  <a:pt x="339" y="320"/>
                  <a:pt x="339" y="320"/>
                  <a:pt x="339" y="320"/>
                </a:cubicBezTo>
                <a:cubicBezTo>
                  <a:pt x="339" y="320"/>
                  <a:pt x="360" y="320"/>
                  <a:pt x="363" y="300"/>
                </a:cubicBezTo>
                <a:cubicBezTo>
                  <a:pt x="367" y="281"/>
                  <a:pt x="390" y="145"/>
                  <a:pt x="394" y="120"/>
                </a:cubicBezTo>
                <a:cubicBezTo>
                  <a:pt x="399" y="95"/>
                  <a:pt x="391" y="92"/>
                  <a:pt x="379" y="80"/>
                </a:cubicBezTo>
                <a:close/>
                <a:moveTo>
                  <a:pt x="279" y="188"/>
                </a:moveTo>
                <a:cubicBezTo>
                  <a:pt x="279" y="188"/>
                  <a:pt x="279" y="208"/>
                  <a:pt x="259" y="208"/>
                </a:cubicBezTo>
                <a:cubicBezTo>
                  <a:pt x="140" y="208"/>
                  <a:pt x="140" y="208"/>
                  <a:pt x="140" y="208"/>
                </a:cubicBezTo>
                <a:cubicBezTo>
                  <a:pt x="120" y="208"/>
                  <a:pt x="120" y="188"/>
                  <a:pt x="120" y="188"/>
                </a:cubicBezTo>
                <a:cubicBezTo>
                  <a:pt x="120" y="148"/>
                  <a:pt x="120" y="148"/>
                  <a:pt x="120" y="148"/>
                </a:cubicBezTo>
                <a:cubicBezTo>
                  <a:pt x="148" y="148"/>
                  <a:pt x="148" y="148"/>
                  <a:pt x="148" y="148"/>
                </a:cubicBezTo>
                <a:cubicBezTo>
                  <a:pt x="148" y="180"/>
                  <a:pt x="148" y="180"/>
                  <a:pt x="148" y="180"/>
                </a:cubicBezTo>
                <a:cubicBezTo>
                  <a:pt x="251" y="180"/>
                  <a:pt x="251" y="180"/>
                  <a:pt x="251" y="180"/>
                </a:cubicBezTo>
                <a:cubicBezTo>
                  <a:pt x="251" y="148"/>
                  <a:pt x="251" y="148"/>
                  <a:pt x="251" y="148"/>
                </a:cubicBezTo>
                <a:cubicBezTo>
                  <a:pt x="279" y="148"/>
                  <a:pt x="279" y="148"/>
                  <a:pt x="279" y="148"/>
                </a:cubicBezTo>
                <a:lnTo>
                  <a:pt x="279" y="18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9" name="Freeform 235"/>
          <p:cNvSpPr/>
          <p:nvPr/>
        </p:nvSpPr>
        <p:spPr bwMode="auto">
          <a:xfrm>
            <a:off x="4527298" y="3528711"/>
            <a:ext cx="91631" cy="226896"/>
          </a:xfrm>
          <a:custGeom>
            <a:avLst/>
            <a:gdLst>
              <a:gd name="T0" fmla="*/ 124 w 144"/>
              <a:gd name="T1" fmla="*/ 0 h 360"/>
              <a:gd name="T2" fmla="*/ 16 w 144"/>
              <a:gd name="T3" fmla="*/ 0 h 360"/>
              <a:gd name="T4" fmla="*/ 0 w 144"/>
              <a:gd name="T5" fmla="*/ 20 h 360"/>
              <a:gd name="T6" fmla="*/ 0 w 144"/>
              <a:gd name="T7" fmla="*/ 360 h 360"/>
              <a:gd name="T8" fmla="*/ 72 w 144"/>
              <a:gd name="T9" fmla="*/ 288 h 360"/>
              <a:gd name="T10" fmla="*/ 144 w 144"/>
              <a:gd name="T11" fmla="*/ 360 h 360"/>
              <a:gd name="T12" fmla="*/ 144 w 144"/>
              <a:gd name="T13" fmla="*/ 20 h 360"/>
              <a:gd name="T14" fmla="*/ 124 w 144"/>
              <a:gd name="T15" fmla="*/ 0 h 3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60">
                <a:moveTo>
                  <a:pt x="124" y="0"/>
                </a:moveTo>
                <a:cubicBezTo>
                  <a:pt x="16" y="0"/>
                  <a:pt x="16" y="0"/>
                  <a:pt x="16" y="0"/>
                </a:cubicBezTo>
                <a:cubicBezTo>
                  <a:pt x="5" y="0"/>
                  <a:pt x="0" y="9"/>
                  <a:pt x="0" y="20"/>
                </a:cubicBezTo>
                <a:cubicBezTo>
                  <a:pt x="0" y="360"/>
                  <a:pt x="0" y="360"/>
                  <a:pt x="0" y="360"/>
                </a:cubicBezTo>
                <a:cubicBezTo>
                  <a:pt x="72" y="288"/>
                  <a:pt x="72" y="288"/>
                  <a:pt x="72" y="288"/>
                </a:cubicBezTo>
                <a:cubicBezTo>
                  <a:pt x="144" y="360"/>
                  <a:pt x="144" y="360"/>
                  <a:pt x="144" y="360"/>
                </a:cubicBezTo>
                <a:cubicBezTo>
                  <a:pt x="144" y="20"/>
                  <a:pt x="144" y="20"/>
                  <a:pt x="144" y="20"/>
                </a:cubicBezTo>
                <a:cubicBezTo>
                  <a:pt x="144" y="9"/>
                  <a:pt x="135" y="0"/>
                  <a:pt x="124"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0" name="Freeform 236"/>
          <p:cNvSpPr>
            <a:spLocks noEditPoints="1"/>
          </p:cNvSpPr>
          <p:nvPr/>
        </p:nvSpPr>
        <p:spPr bwMode="auto">
          <a:xfrm>
            <a:off x="5296282" y="3528711"/>
            <a:ext cx="226896" cy="226896"/>
          </a:xfrm>
          <a:custGeom>
            <a:avLst/>
            <a:gdLst>
              <a:gd name="T0" fmla="*/ 136 w 360"/>
              <a:gd name="T1" fmla="*/ 226 h 361"/>
              <a:gd name="T2" fmla="*/ 56 w 360"/>
              <a:gd name="T3" fmla="*/ 194 h 361"/>
              <a:gd name="T4" fmla="*/ 56 w 360"/>
              <a:gd name="T5" fmla="*/ 221 h 361"/>
              <a:gd name="T6" fmla="*/ 136 w 360"/>
              <a:gd name="T7" fmla="*/ 253 h 361"/>
              <a:gd name="T8" fmla="*/ 136 w 360"/>
              <a:gd name="T9" fmla="*/ 226 h 361"/>
              <a:gd name="T10" fmla="*/ 136 w 360"/>
              <a:gd name="T11" fmla="*/ 143 h 361"/>
              <a:gd name="T12" fmla="*/ 56 w 360"/>
              <a:gd name="T13" fmla="*/ 111 h 361"/>
              <a:gd name="T14" fmla="*/ 56 w 360"/>
              <a:gd name="T15" fmla="*/ 138 h 361"/>
              <a:gd name="T16" fmla="*/ 136 w 360"/>
              <a:gd name="T17" fmla="*/ 170 h 361"/>
              <a:gd name="T18" fmla="*/ 136 w 360"/>
              <a:gd name="T19" fmla="*/ 143 h 361"/>
              <a:gd name="T20" fmla="*/ 351 w 360"/>
              <a:gd name="T21" fmla="*/ 4 h 361"/>
              <a:gd name="T22" fmla="*/ 332 w 360"/>
              <a:gd name="T23" fmla="*/ 2 h 361"/>
              <a:gd name="T24" fmla="*/ 180 w 360"/>
              <a:gd name="T25" fmla="*/ 63 h 361"/>
              <a:gd name="T26" fmla="*/ 27 w 360"/>
              <a:gd name="T27" fmla="*/ 2 h 361"/>
              <a:gd name="T28" fmla="*/ 8 w 360"/>
              <a:gd name="T29" fmla="*/ 4 h 361"/>
              <a:gd name="T30" fmla="*/ 0 w 360"/>
              <a:gd name="T31" fmla="*/ 21 h 361"/>
              <a:gd name="T32" fmla="*/ 0 w 360"/>
              <a:gd name="T33" fmla="*/ 277 h 361"/>
              <a:gd name="T34" fmla="*/ 12 w 360"/>
              <a:gd name="T35" fmla="*/ 295 h 361"/>
              <a:gd name="T36" fmla="*/ 172 w 360"/>
              <a:gd name="T37" fmla="*/ 359 h 361"/>
              <a:gd name="T38" fmla="*/ 176 w 360"/>
              <a:gd name="T39" fmla="*/ 361 h 361"/>
              <a:gd name="T40" fmla="*/ 180 w 360"/>
              <a:gd name="T41" fmla="*/ 361 h 361"/>
              <a:gd name="T42" fmla="*/ 184 w 360"/>
              <a:gd name="T43" fmla="*/ 361 h 361"/>
              <a:gd name="T44" fmla="*/ 187 w 360"/>
              <a:gd name="T45" fmla="*/ 359 h 361"/>
              <a:gd name="T46" fmla="*/ 347 w 360"/>
              <a:gd name="T47" fmla="*/ 295 h 361"/>
              <a:gd name="T48" fmla="*/ 360 w 360"/>
              <a:gd name="T49" fmla="*/ 277 h 361"/>
              <a:gd name="T50" fmla="*/ 360 w 360"/>
              <a:gd name="T51" fmla="*/ 21 h 361"/>
              <a:gd name="T52" fmla="*/ 351 w 360"/>
              <a:gd name="T53" fmla="*/ 4 h 361"/>
              <a:gd name="T54" fmla="*/ 160 w 360"/>
              <a:gd name="T55" fmla="*/ 320 h 361"/>
              <a:gd name="T56" fmla="*/ 32 w 360"/>
              <a:gd name="T57" fmla="*/ 269 h 361"/>
              <a:gd name="T58" fmla="*/ 32 w 360"/>
              <a:gd name="T59" fmla="*/ 45 h 361"/>
              <a:gd name="T60" fmla="*/ 160 w 360"/>
              <a:gd name="T61" fmla="*/ 96 h 361"/>
              <a:gd name="T62" fmla="*/ 160 w 360"/>
              <a:gd name="T63" fmla="*/ 320 h 361"/>
              <a:gd name="T64" fmla="*/ 328 w 360"/>
              <a:gd name="T65" fmla="*/ 269 h 361"/>
              <a:gd name="T66" fmla="*/ 200 w 360"/>
              <a:gd name="T67" fmla="*/ 320 h 361"/>
              <a:gd name="T68" fmla="*/ 200 w 360"/>
              <a:gd name="T69" fmla="*/ 96 h 361"/>
              <a:gd name="T70" fmla="*/ 328 w 360"/>
              <a:gd name="T71" fmla="*/ 45 h 361"/>
              <a:gd name="T72" fmla="*/ 328 w 360"/>
              <a:gd name="T73" fmla="*/ 269 h 361"/>
              <a:gd name="T74" fmla="*/ 304 w 360"/>
              <a:gd name="T75" fmla="*/ 194 h 361"/>
              <a:gd name="T76" fmla="*/ 224 w 360"/>
              <a:gd name="T77" fmla="*/ 226 h 361"/>
              <a:gd name="T78" fmla="*/ 224 w 360"/>
              <a:gd name="T79" fmla="*/ 253 h 361"/>
              <a:gd name="T80" fmla="*/ 304 w 360"/>
              <a:gd name="T81" fmla="*/ 221 h 361"/>
              <a:gd name="T82" fmla="*/ 304 w 360"/>
              <a:gd name="T83" fmla="*/ 194 h 361"/>
              <a:gd name="T84" fmla="*/ 304 w 360"/>
              <a:gd name="T85" fmla="*/ 111 h 361"/>
              <a:gd name="T86" fmla="*/ 224 w 360"/>
              <a:gd name="T87" fmla="*/ 143 h 361"/>
              <a:gd name="T88" fmla="*/ 224 w 360"/>
              <a:gd name="T89" fmla="*/ 170 h 361"/>
              <a:gd name="T90" fmla="*/ 304 w 360"/>
              <a:gd name="T91" fmla="*/ 138 h 361"/>
              <a:gd name="T92" fmla="*/ 304 w 360"/>
              <a:gd name="T93" fmla="*/ 1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0" h="361">
                <a:moveTo>
                  <a:pt x="136" y="226"/>
                </a:moveTo>
                <a:cubicBezTo>
                  <a:pt x="56" y="194"/>
                  <a:pt x="56" y="194"/>
                  <a:pt x="56" y="194"/>
                </a:cubicBezTo>
                <a:cubicBezTo>
                  <a:pt x="56" y="221"/>
                  <a:pt x="56" y="221"/>
                  <a:pt x="56" y="221"/>
                </a:cubicBezTo>
                <a:cubicBezTo>
                  <a:pt x="136" y="253"/>
                  <a:pt x="136" y="253"/>
                  <a:pt x="136" y="253"/>
                </a:cubicBezTo>
                <a:lnTo>
                  <a:pt x="136" y="226"/>
                </a:lnTo>
                <a:close/>
                <a:moveTo>
                  <a:pt x="136" y="143"/>
                </a:moveTo>
                <a:cubicBezTo>
                  <a:pt x="56" y="111"/>
                  <a:pt x="56" y="111"/>
                  <a:pt x="56" y="111"/>
                </a:cubicBezTo>
                <a:cubicBezTo>
                  <a:pt x="56" y="138"/>
                  <a:pt x="56" y="138"/>
                  <a:pt x="56" y="138"/>
                </a:cubicBezTo>
                <a:cubicBezTo>
                  <a:pt x="136" y="170"/>
                  <a:pt x="136" y="170"/>
                  <a:pt x="136" y="170"/>
                </a:cubicBezTo>
                <a:lnTo>
                  <a:pt x="136" y="143"/>
                </a:lnTo>
                <a:close/>
                <a:moveTo>
                  <a:pt x="351" y="4"/>
                </a:moveTo>
                <a:cubicBezTo>
                  <a:pt x="345" y="1"/>
                  <a:pt x="338" y="0"/>
                  <a:pt x="332" y="2"/>
                </a:cubicBezTo>
                <a:cubicBezTo>
                  <a:pt x="180" y="63"/>
                  <a:pt x="180" y="63"/>
                  <a:pt x="180" y="63"/>
                </a:cubicBezTo>
                <a:cubicBezTo>
                  <a:pt x="27" y="2"/>
                  <a:pt x="27" y="2"/>
                  <a:pt x="27" y="2"/>
                </a:cubicBezTo>
                <a:cubicBezTo>
                  <a:pt x="21" y="0"/>
                  <a:pt x="14" y="1"/>
                  <a:pt x="8" y="4"/>
                </a:cubicBezTo>
                <a:cubicBezTo>
                  <a:pt x="3" y="8"/>
                  <a:pt x="0" y="14"/>
                  <a:pt x="0" y="21"/>
                </a:cubicBezTo>
                <a:cubicBezTo>
                  <a:pt x="0" y="277"/>
                  <a:pt x="0" y="277"/>
                  <a:pt x="0" y="277"/>
                </a:cubicBezTo>
                <a:cubicBezTo>
                  <a:pt x="0" y="285"/>
                  <a:pt x="5" y="292"/>
                  <a:pt x="12" y="295"/>
                </a:cubicBezTo>
                <a:cubicBezTo>
                  <a:pt x="172" y="359"/>
                  <a:pt x="172" y="359"/>
                  <a:pt x="172" y="359"/>
                </a:cubicBezTo>
                <a:cubicBezTo>
                  <a:pt x="172" y="359"/>
                  <a:pt x="175" y="360"/>
                  <a:pt x="176" y="361"/>
                </a:cubicBezTo>
                <a:cubicBezTo>
                  <a:pt x="177" y="361"/>
                  <a:pt x="178" y="361"/>
                  <a:pt x="180" y="361"/>
                </a:cubicBezTo>
                <a:cubicBezTo>
                  <a:pt x="181" y="361"/>
                  <a:pt x="182" y="361"/>
                  <a:pt x="184" y="361"/>
                </a:cubicBezTo>
                <a:cubicBezTo>
                  <a:pt x="184" y="360"/>
                  <a:pt x="187" y="359"/>
                  <a:pt x="187" y="359"/>
                </a:cubicBezTo>
                <a:cubicBezTo>
                  <a:pt x="347" y="295"/>
                  <a:pt x="347" y="295"/>
                  <a:pt x="347" y="295"/>
                </a:cubicBezTo>
                <a:cubicBezTo>
                  <a:pt x="355" y="292"/>
                  <a:pt x="360" y="285"/>
                  <a:pt x="360" y="277"/>
                </a:cubicBezTo>
                <a:cubicBezTo>
                  <a:pt x="360" y="21"/>
                  <a:pt x="360" y="21"/>
                  <a:pt x="360" y="21"/>
                </a:cubicBezTo>
                <a:cubicBezTo>
                  <a:pt x="360" y="14"/>
                  <a:pt x="356" y="8"/>
                  <a:pt x="351" y="4"/>
                </a:cubicBezTo>
                <a:close/>
                <a:moveTo>
                  <a:pt x="160" y="320"/>
                </a:moveTo>
                <a:cubicBezTo>
                  <a:pt x="32" y="269"/>
                  <a:pt x="32" y="269"/>
                  <a:pt x="32" y="269"/>
                </a:cubicBezTo>
                <a:cubicBezTo>
                  <a:pt x="32" y="45"/>
                  <a:pt x="32" y="45"/>
                  <a:pt x="32" y="45"/>
                </a:cubicBezTo>
                <a:cubicBezTo>
                  <a:pt x="160" y="96"/>
                  <a:pt x="160" y="96"/>
                  <a:pt x="160" y="96"/>
                </a:cubicBezTo>
                <a:lnTo>
                  <a:pt x="160" y="320"/>
                </a:lnTo>
                <a:close/>
                <a:moveTo>
                  <a:pt x="328" y="269"/>
                </a:moveTo>
                <a:cubicBezTo>
                  <a:pt x="200" y="320"/>
                  <a:pt x="200" y="320"/>
                  <a:pt x="200" y="320"/>
                </a:cubicBezTo>
                <a:cubicBezTo>
                  <a:pt x="200" y="96"/>
                  <a:pt x="200" y="96"/>
                  <a:pt x="200" y="96"/>
                </a:cubicBezTo>
                <a:cubicBezTo>
                  <a:pt x="328" y="45"/>
                  <a:pt x="328" y="45"/>
                  <a:pt x="328" y="45"/>
                </a:cubicBezTo>
                <a:lnTo>
                  <a:pt x="328" y="269"/>
                </a:lnTo>
                <a:close/>
                <a:moveTo>
                  <a:pt x="304" y="194"/>
                </a:moveTo>
                <a:cubicBezTo>
                  <a:pt x="224" y="226"/>
                  <a:pt x="224" y="226"/>
                  <a:pt x="224" y="226"/>
                </a:cubicBezTo>
                <a:cubicBezTo>
                  <a:pt x="224" y="253"/>
                  <a:pt x="224" y="253"/>
                  <a:pt x="224" y="253"/>
                </a:cubicBezTo>
                <a:cubicBezTo>
                  <a:pt x="304" y="221"/>
                  <a:pt x="304" y="221"/>
                  <a:pt x="304" y="221"/>
                </a:cubicBezTo>
                <a:lnTo>
                  <a:pt x="304" y="194"/>
                </a:lnTo>
                <a:close/>
                <a:moveTo>
                  <a:pt x="304" y="111"/>
                </a:moveTo>
                <a:cubicBezTo>
                  <a:pt x="224" y="143"/>
                  <a:pt x="224" y="143"/>
                  <a:pt x="224" y="143"/>
                </a:cubicBezTo>
                <a:cubicBezTo>
                  <a:pt x="224" y="170"/>
                  <a:pt x="224" y="170"/>
                  <a:pt x="224" y="170"/>
                </a:cubicBezTo>
                <a:cubicBezTo>
                  <a:pt x="304" y="138"/>
                  <a:pt x="304" y="138"/>
                  <a:pt x="304" y="138"/>
                </a:cubicBezTo>
                <a:lnTo>
                  <a:pt x="304" y="11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1" name="Freeform 237"/>
          <p:cNvSpPr>
            <a:spLocks noEditPoints="1"/>
          </p:cNvSpPr>
          <p:nvPr/>
        </p:nvSpPr>
        <p:spPr bwMode="auto">
          <a:xfrm>
            <a:off x="6575395" y="3110402"/>
            <a:ext cx="176718" cy="226896"/>
          </a:xfrm>
          <a:custGeom>
            <a:avLst/>
            <a:gdLst>
              <a:gd name="T0" fmla="*/ 240 w 280"/>
              <a:gd name="T1" fmla="*/ 0 h 360"/>
              <a:gd name="T2" fmla="*/ 40 w 280"/>
              <a:gd name="T3" fmla="*/ 0 h 360"/>
              <a:gd name="T4" fmla="*/ 0 w 280"/>
              <a:gd name="T5" fmla="*/ 40 h 360"/>
              <a:gd name="T6" fmla="*/ 0 w 280"/>
              <a:gd name="T7" fmla="*/ 320 h 360"/>
              <a:gd name="T8" fmla="*/ 40 w 280"/>
              <a:gd name="T9" fmla="*/ 360 h 360"/>
              <a:gd name="T10" fmla="*/ 240 w 280"/>
              <a:gd name="T11" fmla="*/ 360 h 360"/>
              <a:gd name="T12" fmla="*/ 280 w 280"/>
              <a:gd name="T13" fmla="*/ 320 h 360"/>
              <a:gd name="T14" fmla="*/ 280 w 280"/>
              <a:gd name="T15" fmla="*/ 40 h 360"/>
              <a:gd name="T16" fmla="*/ 240 w 280"/>
              <a:gd name="T17" fmla="*/ 0 h 360"/>
              <a:gd name="T18" fmla="*/ 196 w 280"/>
              <a:gd name="T19" fmla="*/ 190 h 360"/>
              <a:gd name="T20" fmla="*/ 190 w 280"/>
              <a:gd name="T21" fmla="*/ 190 h 360"/>
              <a:gd name="T22" fmla="*/ 162 w 280"/>
              <a:gd name="T23" fmla="*/ 140 h 360"/>
              <a:gd name="T24" fmla="*/ 162 w 280"/>
              <a:gd name="T25" fmla="*/ 245 h 360"/>
              <a:gd name="T26" fmla="*/ 127 w 280"/>
              <a:gd name="T27" fmla="*/ 284 h 360"/>
              <a:gd name="T28" fmla="*/ 72 w 280"/>
              <a:gd name="T29" fmla="*/ 267 h 360"/>
              <a:gd name="T30" fmla="*/ 102 w 280"/>
              <a:gd name="T31" fmla="*/ 222 h 360"/>
              <a:gd name="T32" fmla="*/ 138 w 280"/>
              <a:gd name="T33" fmla="*/ 221 h 360"/>
              <a:gd name="T34" fmla="*/ 138 w 280"/>
              <a:gd name="T35" fmla="*/ 74 h 360"/>
              <a:gd name="T36" fmla="*/ 162 w 280"/>
              <a:gd name="T37" fmla="*/ 74 h 360"/>
              <a:gd name="T38" fmla="*/ 196 w 280"/>
              <a:gd name="T39" fmla="*/ 19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0" h="360">
                <a:moveTo>
                  <a:pt x="240" y="0"/>
                </a:moveTo>
                <a:cubicBezTo>
                  <a:pt x="40" y="0"/>
                  <a:pt x="40" y="0"/>
                  <a:pt x="40" y="0"/>
                </a:cubicBezTo>
                <a:cubicBezTo>
                  <a:pt x="18" y="0"/>
                  <a:pt x="0" y="18"/>
                  <a:pt x="0" y="40"/>
                </a:cubicBezTo>
                <a:cubicBezTo>
                  <a:pt x="0" y="320"/>
                  <a:pt x="0" y="320"/>
                  <a:pt x="0" y="320"/>
                </a:cubicBezTo>
                <a:cubicBezTo>
                  <a:pt x="0" y="342"/>
                  <a:pt x="18" y="360"/>
                  <a:pt x="40" y="360"/>
                </a:cubicBezTo>
                <a:cubicBezTo>
                  <a:pt x="240" y="360"/>
                  <a:pt x="240" y="360"/>
                  <a:pt x="240" y="360"/>
                </a:cubicBezTo>
                <a:cubicBezTo>
                  <a:pt x="262" y="360"/>
                  <a:pt x="280" y="342"/>
                  <a:pt x="280" y="320"/>
                </a:cubicBezTo>
                <a:cubicBezTo>
                  <a:pt x="280" y="40"/>
                  <a:pt x="280" y="40"/>
                  <a:pt x="280" y="40"/>
                </a:cubicBezTo>
                <a:cubicBezTo>
                  <a:pt x="280" y="18"/>
                  <a:pt x="262" y="0"/>
                  <a:pt x="240" y="0"/>
                </a:cubicBezTo>
                <a:close/>
                <a:moveTo>
                  <a:pt x="196" y="190"/>
                </a:moveTo>
                <a:cubicBezTo>
                  <a:pt x="191" y="198"/>
                  <a:pt x="188" y="195"/>
                  <a:pt x="190" y="190"/>
                </a:cubicBezTo>
                <a:cubicBezTo>
                  <a:pt x="194" y="179"/>
                  <a:pt x="193" y="145"/>
                  <a:pt x="162" y="140"/>
                </a:cubicBezTo>
                <a:cubicBezTo>
                  <a:pt x="162" y="245"/>
                  <a:pt x="162" y="245"/>
                  <a:pt x="162" y="245"/>
                </a:cubicBezTo>
                <a:cubicBezTo>
                  <a:pt x="162" y="264"/>
                  <a:pt x="151" y="276"/>
                  <a:pt x="127" y="284"/>
                </a:cubicBezTo>
                <a:cubicBezTo>
                  <a:pt x="104" y="291"/>
                  <a:pt x="78" y="284"/>
                  <a:pt x="72" y="267"/>
                </a:cubicBezTo>
                <a:cubicBezTo>
                  <a:pt x="66" y="250"/>
                  <a:pt x="80" y="230"/>
                  <a:pt x="102" y="222"/>
                </a:cubicBezTo>
                <a:cubicBezTo>
                  <a:pt x="115" y="217"/>
                  <a:pt x="128" y="217"/>
                  <a:pt x="138" y="221"/>
                </a:cubicBezTo>
                <a:cubicBezTo>
                  <a:pt x="138" y="74"/>
                  <a:pt x="138" y="74"/>
                  <a:pt x="138" y="74"/>
                </a:cubicBezTo>
                <a:cubicBezTo>
                  <a:pt x="162" y="74"/>
                  <a:pt x="162" y="74"/>
                  <a:pt x="162" y="74"/>
                </a:cubicBezTo>
                <a:cubicBezTo>
                  <a:pt x="162" y="99"/>
                  <a:pt x="230" y="138"/>
                  <a:pt x="196" y="19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2" name="Freeform 238"/>
          <p:cNvSpPr>
            <a:spLocks noEditPoints="1"/>
          </p:cNvSpPr>
          <p:nvPr/>
        </p:nvSpPr>
        <p:spPr bwMode="auto">
          <a:xfrm>
            <a:off x="4921608" y="3515620"/>
            <a:ext cx="139629" cy="253077"/>
          </a:xfrm>
          <a:custGeom>
            <a:avLst/>
            <a:gdLst>
              <a:gd name="T0" fmla="*/ 200 w 220"/>
              <a:gd name="T1" fmla="*/ 0 h 400"/>
              <a:gd name="T2" fmla="*/ 116 w 220"/>
              <a:gd name="T3" fmla="*/ 0 h 400"/>
              <a:gd name="T4" fmla="*/ 100 w 220"/>
              <a:gd name="T5" fmla="*/ 20 h 400"/>
              <a:gd name="T6" fmla="*/ 140 w 220"/>
              <a:gd name="T7" fmla="*/ 20 h 400"/>
              <a:gd name="T8" fmla="*/ 160 w 220"/>
              <a:gd name="T9" fmla="*/ 40 h 400"/>
              <a:gd name="T10" fmla="*/ 160 w 220"/>
              <a:gd name="T11" fmla="*/ 288 h 400"/>
              <a:gd name="T12" fmla="*/ 220 w 220"/>
              <a:gd name="T13" fmla="*/ 360 h 400"/>
              <a:gd name="T14" fmla="*/ 220 w 220"/>
              <a:gd name="T15" fmla="*/ 20 h 400"/>
              <a:gd name="T16" fmla="*/ 200 w 220"/>
              <a:gd name="T17" fmla="*/ 0 h 400"/>
              <a:gd name="T18" fmla="*/ 100 w 220"/>
              <a:gd name="T19" fmla="*/ 60 h 400"/>
              <a:gd name="T20" fmla="*/ 16 w 220"/>
              <a:gd name="T21" fmla="*/ 60 h 400"/>
              <a:gd name="T22" fmla="*/ 0 w 220"/>
              <a:gd name="T23" fmla="*/ 80 h 400"/>
              <a:gd name="T24" fmla="*/ 0 w 220"/>
              <a:gd name="T25" fmla="*/ 400 h 400"/>
              <a:gd name="T26" fmla="*/ 60 w 220"/>
              <a:gd name="T27" fmla="*/ 328 h 400"/>
              <a:gd name="T28" fmla="*/ 120 w 220"/>
              <a:gd name="T29" fmla="*/ 400 h 400"/>
              <a:gd name="T30" fmla="*/ 120 w 220"/>
              <a:gd name="T31" fmla="*/ 80 h 400"/>
              <a:gd name="T32" fmla="*/ 100 w 220"/>
              <a:gd name="T33" fmla="*/ 6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400">
                <a:moveTo>
                  <a:pt x="200" y="0"/>
                </a:moveTo>
                <a:cubicBezTo>
                  <a:pt x="116" y="0"/>
                  <a:pt x="116" y="0"/>
                  <a:pt x="116" y="0"/>
                </a:cubicBezTo>
                <a:cubicBezTo>
                  <a:pt x="105" y="0"/>
                  <a:pt x="100" y="9"/>
                  <a:pt x="100" y="20"/>
                </a:cubicBezTo>
                <a:cubicBezTo>
                  <a:pt x="140" y="20"/>
                  <a:pt x="140" y="20"/>
                  <a:pt x="140" y="20"/>
                </a:cubicBezTo>
                <a:cubicBezTo>
                  <a:pt x="151" y="20"/>
                  <a:pt x="160" y="29"/>
                  <a:pt x="160" y="40"/>
                </a:cubicBezTo>
                <a:cubicBezTo>
                  <a:pt x="160" y="288"/>
                  <a:pt x="160" y="288"/>
                  <a:pt x="160" y="288"/>
                </a:cubicBezTo>
                <a:cubicBezTo>
                  <a:pt x="220" y="360"/>
                  <a:pt x="220" y="360"/>
                  <a:pt x="220" y="360"/>
                </a:cubicBezTo>
                <a:cubicBezTo>
                  <a:pt x="220" y="20"/>
                  <a:pt x="220" y="20"/>
                  <a:pt x="220" y="20"/>
                </a:cubicBezTo>
                <a:cubicBezTo>
                  <a:pt x="220" y="9"/>
                  <a:pt x="211" y="0"/>
                  <a:pt x="200" y="0"/>
                </a:cubicBezTo>
                <a:close/>
                <a:moveTo>
                  <a:pt x="100" y="60"/>
                </a:moveTo>
                <a:cubicBezTo>
                  <a:pt x="16" y="60"/>
                  <a:pt x="16" y="60"/>
                  <a:pt x="16" y="60"/>
                </a:cubicBezTo>
                <a:cubicBezTo>
                  <a:pt x="5" y="60"/>
                  <a:pt x="0" y="69"/>
                  <a:pt x="0" y="80"/>
                </a:cubicBezTo>
                <a:cubicBezTo>
                  <a:pt x="0" y="400"/>
                  <a:pt x="0" y="400"/>
                  <a:pt x="0" y="400"/>
                </a:cubicBezTo>
                <a:cubicBezTo>
                  <a:pt x="60" y="328"/>
                  <a:pt x="60" y="328"/>
                  <a:pt x="60" y="328"/>
                </a:cubicBezTo>
                <a:cubicBezTo>
                  <a:pt x="120" y="400"/>
                  <a:pt x="120" y="400"/>
                  <a:pt x="120" y="400"/>
                </a:cubicBezTo>
                <a:cubicBezTo>
                  <a:pt x="120" y="80"/>
                  <a:pt x="120" y="80"/>
                  <a:pt x="120" y="80"/>
                </a:cubicBezTo>
                <a:cubicBezTo>
                  <a:pt x="120" y="69"/>
                  <a:pt x="111" y="60"/>
                  <a:pt x="100" y="6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3" name="Freeform 239"/>
          <p:cNvSpPr>
            <a:spLocks noEditPoints="1"/>
          </p:cNvSpPr>
          <p:nvPr/>
        </p:nvSpPr>
        <p:spPr bwMode="auto">
          <a:xfrm>
            <a:off x="4862893" y="3097124"/>
            <a:ext cx="255259" cy="255259"/>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4" name="Freeform 240"/>
          <p:cNvSpPr>
            <a:spLocks noEditPoints="1"/>
          </p:cNvSpPr>
          <p:nvPr/>
        </p:nvSpPr>
        <p:spPr bwMode="auto">
          <a:xfrm>
            <a:off x="7821783" y="3103668"/>
            <a:ext cx="191989" cy="242168"/>
          </a:xfrm>
          <a:custGeom>
            <a:avLst/>
            <a:gdLst>
              <a:gd name="T0" fmla="*/ 20 w 304"/>
              <a:gd name="T1" fmla="*/ 150 h 384"/>
              <a:gd name="T2" fmla="*/ 42 w 304"/>
              <a:gd name="T3" fmla="*/ 344 h 384"/>
              <a:gd name="T4" fmla="*/ 152 w 304"/>
              <a:gd name="T5" fmla="*/ 384 h 384"/>
              <a:gd name="T6" fmla="*/ 262 w 304"/>
              <a:gd name="T7" fmla="*/ 344 h 384"/>
              <a:gd name="T8" fmla="*/ 284 w 304"/>
              <a:gd name="T9" fmla="*/ 150 h 384"/>
              <a:gd name="T10" fmla="*/ 152 w 304"/>
              <a:gd name="T11" fmla="*/ 178 h 384"/>
              <a:gd name="T12" fmla="*/ 20 w 304"/>
              <a:gd name="T13" fmla="*/ 150 h 384"/>
              <a:gd name="T14" fmla="*/ 215 w 304"/>
              <a:gd name="T15" fmla="*/ 30 h 384"/>
              <a:gd name="T16" fmla="*/ 198 w 304"/>
              <a:gd name="T17" fmla="*/ 11 h 384"/>
              <a:gd name="T18" fmla="*/ 170 w 304"/>
              <a:gd name="T19" fmla="*/ 0 h 384"/>
              <a:gd name="T20" fmla="*/ 133 w 304"/>
              <a:gd name="T21" fmla="*/ 0 h 384"/>
              <a:gd name="T22" fmla="*/ 106 w 304"/>
              <a:gd name="T23" fmla="*/ 11 h 384"/>
              <a:gd name="T24" fmla="*/ 88 w 304"/>
              <a:gd name="T25" fmla="*/ 30 h 384"/>
              <a:gd name="T26" fmla="*/ 0 w 304"/>
              <a:gd name="T27" fmla="*/ 80 h 384"/>
              <a:gd name="T28" fmla="*/ 0 w 304"/>
              <a:gd name="T29" fmla="*/ 84 h 384"/>
              <a:gd name="T30" fmla="*/ 152 w 304"/>
              <a:gd name="T31" fmla="*/ 140 h 384"/>
              <a:gd name="T32" fmla="*/ 304 w 304"/>
              <a:gd name="T33" fmla="*/ 84 h 384"/>
              <a:gd name="T34" fmla="*/ 304 w 304"/>
              <a:gd name="T35" fmla="*/ 80 h 384"/>
              <a:gd name="T36" fmla="*/ 215 w 304"/>
              <a:gd name="T37" fmla="*/ 30 h 384"/>
              <a:gd name="T38" fmla="*/ 193 w 304"/>
              <a:gd name="T39" fmla="*/ 75 h 384"/>
              <a:gd name="T40" fmla="*/ 168 w 304"/>
              <a:gd name="T41" fmla="*/ 48 h 384"/>
              <a:gd name="T42" fmla="*/ 135 w 304"/>
              <a:gd name="T43" fmla="*/ 48 h 384"/>
              <a:gd name="T44" fmla="*/ 110 w 304"/>
              <a:gd name="T45" fmla="*/ 75 h 384"/>
              <a:gd name="T46" fmla="*/ 76 w 304"/>
              <a:gd name="T47" fmla="*/ 75 h 384"/>
              <a:gd name="T48" fmla="*/ 119 w 304"/>
              <a:gd name="T49" fmla="*/ 24 h 384"/>
              <a:gd name="T50" fmla="*/ 131 w 304"/>
              <a:gd name="T51" fmla="*/ 18 h 384"/>
              <a:gd name="T52" fmla="*/ 172 w 304"/>
              <a:gd name="T53" fmla="*/ 18 h 384"/>
              <a:gd name="T54" fmla="*/ 185 w 304"/>
              <a:gd name="T55" fmla="*/ 24 h 384"/>
              <a:gd name="T56" fmla="*/ 227 w 304"/>
              <a:gd name="T57" fmla="*/ 75 h 384"/>
              <a:gd name="T58" fmla="*/ 193 w 304"/>
              <a:gd name="T59" fmla="*/ 7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4" h="384">
                <a:moveTo>
                  <a:pt x="20" y="150"/>
                </a:moveTo>
                <a:cubicBezTo>
                  <a:pt x="42" y="344"/>
                  <a:pt x="42" y="344"/>
                  <a:pt x="42" y="344"/>
                </a:cubicBezTo>
                <a:cubicBezTo>
                  <a:pt x="43" y="354"/>
                  <a:pt x="87" y="384"/>
                  <a:pt x="152" y="384"/>
                </a:cubicBezTo>
                <a:cubicBezTo>
                  <a:pt x="216" y="384"/>
                  <a:pt x="261" y="354"/>
                  <a:pt x="262" y="344"/>
                </a:cubicBezTo>
                <a:cubicBezTo>
                  <a:pt x="284" y="150"/>
                  <a:pt x="284" y="150"/>
                  <a:pt x="284" y="150"/>
                </a:cubicBezTo>
                <a:cubicBezTo>
                  <a:pt x="250" y="169"/>
                  <a:pt x="200" y="178"/>
                  <a:pt x="152" y="178"/>
                </a:cubicBezTo>
                <a:cubicBezTo>
                  <a:pt x="104" y="178"/>
                  <a:pt x="53" y="169"/>
                  <a:pt x="20" y="150"/>
                </a:cubicBezTo>
                <a:close/>
                <a:moveTo>
                  <a:pt x="215" y="30"/>
                </a:moveTo>
                <a:cubicBezTo>
                  <a:pt x="198" y="11"/>
                  <a:pt x="198" y="11"/>
                  <a:pt x="198" y="11"/>
                </a:cubicBezTo>
                <a:cubicBezTo>
                  <a:pt x="191" y="2"/>
                  <a:pt x="184" y="0"/>
                  <a:pt x="170" y="0"/>
                </a:cubicBezTo>
                <a:cubicBezTo>
                  <a:pt x="133" y="0"/>
                  <a:pt x="133" y="0"/>
                  <a:pt x="133" y="0"/>
                </a:cubicBezTo>
                <a:cubicBezTo>
                  <a:pt x="119" y="0"/>
                  <a:pt x="112" y="2"/>
                  <a:pt x="106" y="11"/>
                </a:cubicBezTo>
                <a:cubicBezTo>
                  <a:pt x="88" y="30"/>
                  <a:pt x="88" y="30"/>
                  <a:pt x="88" y="30"/>
                </a:cubicBezTo>
                <a:cubicBezTo>
                  <a:pt x="37" y="39"/>
                  <a:pt x="0" y="63"/>
                  <a:pt x="0" y="80"/>
                </a:cubicBezTo>
                <a:cubicBezTo>
                  <a:pt x="0" y="84"/>
                  <a:pt x="0" y="84"/>
                  <a:pt x="0" y="84"/>
                </a:cubicBezTo>
                <a:cubicBezTo>
                  <a:pt x="0" y="115"/>
                  <a:pt x="68" y="140"/>
                  <a:pt x="152" y="140"/>
                </a:cubicBezTo>
                <a:cubicBezTo>
                  <a:pt x="236" y="140"/>
                  <a:pt x="304" y="115"/>
                  <a:pt x="304" y="84"/>
                </a:cubicBezTo>
                <a:cubicBezTo>
                  <a:pt x="304" y="80"/>
                  <a:pt x="304" y="80"/>
                  <a:pt x="304" y="80"/>
                </a:cubicBezTo>
                <a:cubicBezTo>
                  <a:pt x="304" y="63"/>
                  <a:pt x="266" y="39"/>
                  <a:pt x="215" y="30"/>
                </a:cubicBezTo>
                <a:close/>
                <a:moveTo>
                  <a:pt x="193" y="75"/>
                </a:moveTo>
                <a:cubicBezTo>
                  <a:pt x="168" y="48"/>
                  <a:pt x="168" y="48"/>
                  <a:pt x="168" y="48"/>
                </a:cubicBezTo>
                <a:cubicBezTo>
                  <a:pt x="135" y="48"/>
                  <a:pt x="135" y="48"/>
                  <a:pt x="135" y="48"/>
                </a:cubicBezTo>
                <a:cubicBezTo>
                  <a:pt x="110" y="75"/>
                  <a:pt x="110" y="75"/>
                  <a:pt x="110" y="75"/>
                </a:cubicBezTo>
                <a:cubicBezTo>
                  <a:pt x="76" y="75"/>
                  <a:pt x="76" y="75"/>
                  <a:pt x="76" y="75"/>
                </a:cubicBezTo>
                <a:cubicBezTo>
                  <a:pt x="76" y="75"/>
                  <a:pt x="114" y="30"/>
                  <a:pt x="119" y="24"/>
                </a:cubicBezTo>
                <a:cubicBezTo>
                  <a:pt x="122" y="20"/>
                  <a:pt x="126" y="18"/>
                  <a:pt x="131" y="18"/>
                </a:cubicBezTo>
                <a:cubicBezTo>
                  <a:pt x="172" y="18"/>
                  <a:pt x="172" y="18"/>
                  <a:pt x="172" y="18"/>
                </a:cubicBezTo>
                <a:cubicBezTo>
                  <a:pt x="177" y="18"/>
                  <a:pt x="181" y="20"/>
                  <a:pt x="185" y="24"/>
                </a:cubicBezTo>
                <a:cubicBezTo>
                  <a:pt x="190" y="30"/>
                  <a:pt x="227" y="75"/>
                  <a:pt x="227" y="75"/>
                </a:cubicBezTo>
                <a:lnTo>
                  <a:pt x="193" y="7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5" name="Freeform 241"/>
          <p:cNvSpPr>
            <a:spLocks noEditPoints="1"/>
          </p:cNvSpPr>
          <p:nvPr/>
        </p:nvSpPr>
        <p:spPr bwMode="auto">
          <a:xfrm>
            <a:off x="9070351" y="3123304"/>
            <a:ext cx="202898" cy="202898"/>
          </a:xfrm>
          <a:custGeom>
            <a:avLst/>
            <a:gdLst>
              <a:gd name="T0" fmla="*/ 263 w 320"/>
              <a:gd name="T1" fmla="*/ 0 h 320"/>
              <a:gd name="T2" fmla="*/ 40 w 320"/>
              <a:gd name="T3" fmla="*/ 0 h 320"/>
              <a:gd name="T4" fmla="*/ 0 w 320"/>
              <a:gd name="T5" fmla="*/ 40 h 320"/>
              <a:gd name="T6" fmla="*/ 0 w 320"/>
              <a:gd name="T7" fmla="*/ 280 h 320"/>
              <a:gd name="T8" fmla="*/ 40 w 320"/>
              <a:gd name="T9" fmla="*/ 320 h 320"/>
              <a:gd name="T10" fmla="*/ 280 w 320"/>
              <a:gd name="T11" fmla="*/ 320 h 320"/>
              <a:gd name="T12" fmla="*/ 320 w 320"/>
              <a:gd name="T13" fmla="*/ 280 h 320"/>
              <a:gd name="T14" fmla="*/ 320 w 320"/>
              <a:gd name="T15" fmla="*/ 62 h 320"/>
              <a:gd name="T16" fmla="*/ 263 w 320"/>
              <a:gd name="T17" fmla="*/ 0 h 320"/>
              <a:gd name="T18" fmla="*/ 240 w 320"/>
              <a:gd name="T19" fmla="*/ 120 h 320"/>
              <a:gd name="T20" fmla="*/ 220 w 320"/>
              <a:gd name="T21" fmla="*/ 140 h 320"/>
              <a:gd name="T22" fmla="*/ 100 w 320"/>
              <a:gd name="T23" fmla="*/ 140 h 320"/>
              <a:gd name="T24" fmla="*/ 80 w 320"/>
              <a:gd name="T25" fmla="*/ 120 h 320"/>
              <a:gd name="T26" fmla="*/ 80 w 320"/>
              <a:gd name="T27" fmla="*/ 20 h 320"/>
              <a:gd name="T28" fmla="*/ 240 w 320"/>
              <a:gd name="T29" fmla="*/ 20 h 320"/>
              <a:gd name="T30" fmla="*/ 240 w 320"/>
              <a:gd name="T31" fmla="*/ 120 h 320"/>
              <a:gd name="T32" fmla="*/ 220 w 320"/>
              <a:gd name="T33" fmla="*/ 40 h 320"/>
              <a:gd name="T34" fmla="*/ 180 w 320"/>
              <a:gd name="T35" fmla="*/ 40 h 320"/>
              <a:gd name="T36" fmla="*/ 180 w 320"/>
              <a:gd name="T37" fmla="*/ 120 h 320"/>
              <a:gd name="T38" fmla="*/ 220 w 320"/>
              <a:gd name="T39" fmla="*/ 120 h 320"/>
              <a:gd name="T40" fmla="*/ 220 w 320"/>
              <a:gd name="T41" fmla="*/ 4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20">
                <a:moveTo>
                  <a:pt x="263" y="0"/>
                </a:moveTo>
                <a:cubicBezTo>
                  <a:pt x="40" y="0"/>
                  <a:pt x="40" y="0"/>
                  <a:pt x="40" y="0"/>
                </a:cubicBezTo>
                <a:cubicBezTo>
                  <a:pt x="18" y="0"/>
                  <a:pt x="0" y="18"/>
                  <a:pt x="0" y="40"/>
                </a:cubicBezTo>
                <a:cubicBezTo>
                  <a:pt x="0" y="280"/>
                  <a:pt x="0" y="280"/>
                  <a:pt x="0" y="280"/>
                </a:cubicBezTo>
                <a:cubicBezTo>
                  <a:pt x="0" y="302"/>
                  <a:pt x="18" y="320"/>
                  <a:pt x="40" y="320"/>
                </a:cubicBezTo>
                <a:cubicBezTo>
                  <a:pt x="280" y="320"/>
                  <a:pt x="280" y="320"/>
                  <a:pt x="280" y="320"/>
                </a:cubicBezTo>
                <a:cubicBezTo>
                  <a:pt x="302" y="320"/>
                  <a:pt x="320" y="302"/>
                  <a:pt x="320" y="280"/>
                </a:cubicBezTo>
                <a:cubicBezTo>
                  <a:pt x="320" y="62"/>
                  <a:pt x="320" y="62"/>
                  <a:pt x="320" y="62"/>
                </a:cubicBezTo>
                <a:lnTo>
                  <a:pt x="263" y="0"/>
                </a:lnTo>
                <a:close/>
                <a:moveTo>
                  <a:pt x="240" y="120"/>
                </a:moveTo>
                <a:cubicBezTo>
                  <a:pt x="240" y="131"/>
                  <a:pt x="231" y="140"/>
                  <a:pt x="220" y="140"/>
                </a:cubicBezTo>
                <a:cubicBezTo>
                  <a:pt x="100" y="140"/>
                  <a:pt x="100" y="140"/>
                  <a:pt x="100" y="140"/>
                </a:cubicBezTo>
                <a:cubicBezTo>
                  <a:pt x="89" y="140"/>
                  <a:pt x="80" y="131"/>
                  <a:pt x="80" y="120"/>
                </a:cubicBezTo>
                <a:cubicBezTo>
                  <a:pt x="80" y="20"/>
                  <a:pt x="80" y="20"/>
                  <a:pt x="80" y="20"/>
                </a:cubicBezTo>
                <a:cubicBezTo>
                  <a:pt x="240" y="20"/>
                  <a:pt x="240" y="20"/>
                  <a:pt x="240" y="20"/>
                </a:cubicBezTo>
                <a:lnTo>
                  <a:pt x="240" y="120"/>
                </a:lnTo>
                <a:close/>
                <a:moveTo>
                  <a:pt x="220" y="40"/>
                </a:moveTo>
                <a:cubicBezTo>
                  <a:pt x="180" y="40"/>
                  <a:pt x="180" y="40"/>
                  <a:pt x="180" y="40"/>
                </a:cubicBezTo>
                <a:cubicBezTo>
                  <a:pt x="180" y="120"/>
                  <a:pt x="180" y="120"/>
                  <a:pt x="180" y="120"/>
                </a:cubicBezTo>
                <a:cubicBezTo>
                  <a:pt x="220" y="120"/>
                  <a:pt x="220" y="120"/>
                  <a:pt x="220" y="120"/>
                </a:cubicBezTo>
                <a:lnTo>
                  <a:pt x="220" y="4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6" name="Freeform 242"/>
          <p:cNvSpPr>
            <a:spLocks noEditPoints="1"/>
          </p:cNvSpPr>
          <p:nvPr/>
        </p:nvSpPr>
        <p:spPr bwMode="auto">
          <a:xfrm>
            <a:off x="4427597" y="3959649"/>
            <a:ext cx="263987" cy="268349"/>
          </a:xfrm>
          <a:custGeom>
            <a:avLst/>
            <a:gdLst>
              <a:gd name="T0" fmla="*/ 121 w 417"/>
              <a:gd name="T1" fmla="*/ 94 h 426"/>
              <a:gd name="T2" fmla="*/ 85 w 417"/>
              <a:gd name="T3" fmla="*/ 341 h 426"/>
              <a:gd name="T4" fmla="*/ 332 w 417"/>
              <a:gd name="T5" fmla="*/ 305 h 426"/>
              <a:gd name="T6" fmla="*/ 267 w 417"/>
              <a:gd name="T7" fmla="*/ 159 h 426"/>
              <a:gd name="T8" fmla="*/ 121 w 417"/>
              <a:gd name="T9" fmla="*/ 94 h 426"/>
              <a:gd name="T10" fmla="*/ 306 w 417"/>
              <a:gd name="T11" fmla="*/ 286 h 426"/>
              <a:gd name="T12" fmla="*/ 199 w 417"/>
              <a:gd name="T13" fmla="*/ 227 h 426"/>
              <a:gd name="T14" fmla="*/ 140 w 417"/>
              <a:gd name="T15" fmla="*/ 120 h 426"/>
              <a:gd name="T16" fmla="*/ 247 w 417"/>
              <a:gd name="T17" fmla="*/ 179 h 426"/>
              <a:gd name="T18" fmla="*/ 306 w 417"/>
              <a:gd name="T19" fmla="*/ 286 h 426"/>
              <a:gd name="T20" fmla="*/ 309 w 417"/>
              <a:gd name="T21" fmla="*/ 128 h 426"/>
              <a:gd name="T22" fmla="*/ 323 w 417"/>
              <a:gd name="T23" fmla="*/ 122 h 426"/>
              <a:gd name="T24" fmla="*/ 361 w 417"/>
              <a:gd name="T25" fmla="*/ 84 h 426"/>
              <a:gd name="T26" fmla="*/ 361 w 417"/>
              <a:gd name="T27" fmla="*/ 56 h 426"/>
              <a:gd name="T28" fmla="*/ 333 w 417"/>
              <a:gd name="T29" fmla="*/ 56 h 426"/>
              <a:gd name="T30" fmla="*/ 295 w 417"/>
              <a:gd name="T31" fmla="*/ 94 h 426"/>
              <a:gd name="T32" fmla="*/ 295 w 417"/>
              <a:gd name="T33" fmla="*/ 122 h 426"/>
              <a:gd name="T34" fmla="*/ 309 w 417"/>
              <a:gd name="T35" fmla="*/ 128 h 426"/>
              <a:gd name="T36" fmla="*/ 237 w 417"/>
              <a:gd name="T37" fmla="*/ 79 h 426"/>
              <a:gd name="T38" fmla="*/ 247 w 417"/>
              <a:gd name="T39" fmla="*/ 81 h 426"/>
              <a:gd name="T40" fmla="*/ 264 w 417"/>
              <a:gd name="T41" fmla="*/ 71 h 426"/>
              <a:gd name="T42" fmla="*/ 286 w 417"/>
              <a:gd name="T43" fmla="*/ 33 h 426"/>
              <a:gd name="T44" fmla="*/ 278 w 417"/>
              <a:gd name="T45" fmla="*/ 5 h 426"/>
              <a:gd name="T46" fmla="*/ 251 w 417"/>
              <a:gd name="T47" fmla="*/ 13 h 426"/>
              <a:gd name="T48" fmla="*/ 229 w 417"/>
              <a:gd name="T49" fmla="*/ 52 h 426"/>
              <a:gd name="T50" fmla="*/ 237 w 417"/>
              <a:gd name="T51" fmla="*/ 79 h 426"/>
              <a:gd name="T52" fmla="*/ 412 w 417"/>
              <a:gd name="T53" fmla="*/ 139 h 426"/>
              <a:gd name="T54" fmla="*/ 385 w 417"/>
              <a:gd name="T55" fmla="*/ 131 h 426"/>
              <a:gd name="T56" fmla="*/ 346 w 417"/>
              <a:gd name="T57" fmla="*/ 153 h 426"/>
              <a:gd name="T58" fmla="*/ 338 w 417"/>
              <a:gd name="T59" fmla="*/ 180 h 426"/>
              <a:gd name="T60" fmla="*/ 356 w 417"/>
              <a:gd name="T61" fmla="*/ 190 h 426"/>
              <a:gd name="T62" fmla="*/ 366 w 417"/>
              <a:gd name="T63" fmla="*/ 188 h 426"/>
              <a:gd name="T64" fmla="*/ 404 w 417"/>
              <a:gd name="T65" fmla="*/ 166 h 426"/>
              <a:gd name="T66" fmla="*/ 412 w 417"/>
              <a:gd name="T67" fmla="*/ 13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7" name="Freeform 243"/>
          <p:cNvSpPr>
            <a:spLocks noEditPoints="1"/>
          </p:cNvSpPr>
          <p:nvPr/>
        </p:nvSpPr>
        <p:spPr bwMode="auto">
          <a:xfrm>
            <a:off x="4878164" y="3969034"/>
            <a:ext cx="224714" cy="222534"/>
          </a:xfrm>
          <a:custGeom>
            <a:avLst/>
            <a:gdLst>
              <a:gd name="T0" fmla="*/ 349 w 357"/>
              <a:gd name="T1" fmla="*/ 7 h 354"/>
              <a:gd name="T2" fmla="*/ 321 w 357"/>
              <a:gd name="T3" fmla="*/ 7 h 354"/>
              <a:gd name="T4" fmla="*/ 8 w 357"/>
              <a:gd name="T5" fmla="*/ 320 h 354"/>
              <a:gd name="T6" fmla="*/ 8 w 357"/>
              <a:gd name="T7" fmla="*/ 348 h 354"/>
              <a:gd name="T8" fmla="*/ 22 w 357"/>
              <a:gd name="T9" fmla="*/ 354 h 354"/>
              <a:gd name="T10" fmla="*/ 37 w 357"/>
              <a:gd name="T11" fmla="*/ 348 h 354"/>
              <a:gd name="T12" fmla="*/ 349 w 357"/>
              <a:gd name="T13" fmla="*/ 36 h 354"/>
              <a:gd name="T14" fmla="*/ 349 w 357"/>
              <a:gd name="T15" fmla="*/ 7 h 354"/>
              <a:gd name="T16" fmla="*/ 263 w 357"/>
              <a:gd name="T17" fmla="*/ 162 h 354"/>
              <a:gd name="T18" fmla="*/ 294 w 357"/>
              <a:gd name="T19" fmla="*/ 237 h 354"/>
              <a:gd name="T20" fmla="*/ 218 w 357"/>
              <a:gd name="T21" fmla="*/ 206 h 354"/>
              <a:gd name="T22" fmla="*/ 108 w 357"/>
              <a:gd name="T23" fmla="*/ 317 h 354"/>
              <a:gd name="T24" fmla="*/ 320 w 357"/>
              <a:gd name="T25" fmla="*/ 257 h 354"/>
              <a:gd name="T26" fmla="*/ 283 w 357"/>
              <a:gd name="T27" fmla="*/ 142 h 354"/>
              <a:gd name="T28" fmla="*/ 263 w 357"/>
              <a:gd name="T29" fmla="*/ 162 h 354"/>
              <a:gd name="T30" fmla="*/ 152 w 357"/>
              <a:gd name="T31" fmla="*/ 137 h 354"/>
              <a:gd name="T32" fmla="*/ 128 w 357"/>
              <a:gd name="T33" fmla="*/ 72 h 354"/>
              <a:gd name="T34" fmla="*/ 193 w 357"/>
              <a:gd name="T35" fmla="*/ 95 h 354"/>
              <a:gd name="T36" fmla="*/ 214 w 357"/>
              <a:gd name="T37" fmla="*/ 75 h 354"/>
              <a:gd name="T38" fmla="*/ 109 w 357"/>
              <a:gd name="T39" fmla="*/ 46 h 354"/>
              <a:gd name="T40" fmla="*/ 44 w 357"/>
              <a:gd name="T41" fmla="*/ 245 h 354"/>
              <a:gd name="T42" fmla="*/ 152 w 357"/>
              <a:gd name="T43" fmla="*/ 137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7" h="354">
                <a:moveTo>
                  <a:pt x="349" y="7"/>
                </a:moveTo>
                <a:cubicBezTo>
                  <a:pt x="341" y="0"/>
                  <a:pt x="329" y="0"/>
                  <a:pt x="321" y="7"/>
                </a:cubicBezTo>
                <a:cubicBezTo>
                  <a:pt x="8" y="320"/>
                  <a:pt x="8" y="320"/>
                  <a:pt x="8" y="320"/>
                </a:cubicBezTo>
                <a:cubicBezTo>
                  <a:pt x="0" y="328"/>
                  <a:pt x="0" y="341"/>
                  <a:pt x="8" y="348"/>
                </a:cubicBezTo>
                <a:cubicBezTo>
                  <a:pt x="12" y="352"/>
                  <a:pt x="17" y="354"/>
                  <a:pt x="22" y="354"/>
                </a:cubicBezTo>
                <a:cubicBezTo>
                  <a:pt x="28" y="354"/>
                  <a:pt x="33" y="352"/>
                  <a:pt x="37" y="348"/>
                </a:cubicBezTo>
                <a:cubicBezTo>
                  <a:pt x="349" y="36"/>
                  <a:pt x="349" y="36"/>
                  <a:pt x="349" y="36"/>
                </a:cubicBezTo>
                <a:cubicBezTo>
                  <a:pt x="357" y="28"/>
                  <a:pt x="357" y="15"/>
                  <a:pt x="349" y="7"/>
                </a:cubicBezTo>
                <a:close/>
                <a:moveTo>
                  <a:pt x="263" y="162"/>
                </a:moveTo>
                <a:cubicBezTo>
                  <a:pt x="291" y="199"/>
                  <a:pt x="299" y="232"/>
                  <a:pt x="294" y="237"/>
                </a:cubicBezTo>
                <a:cubicBezTo>
                  <a:pt x="289" y="242"/>
                  <a:pt x="256" y="234"/>
                  <a:pt x="218" y="206"/>
                </a:cubicBezTo>
                <a:cubicBezTo>
                  <a:pt x="108" y="317"/>
                  <a:pt x="108" y="317"/>
                  <a:pt x="108" y="317"/>
                </a:cubicBezTo>
                <a:cubicBezTo>
                  <a:pt x="192" y="353"/>
                  <a:pt x="300" y="276"/>
                  <a:pt x="320" y="257"/>
                </a:cubicBezTo>
                <a:cubicBezTo>
                  <a:pt x="338" y="238"/>
                  <a:pt x="322" y="191"/>
                  <a:pt x="283" y="142"/>
                </a:cubicBezTo>
                <a:lnTo>
                  <a:pt x="263" y="162"/>
                </a:lnTo>
                <a:close/>
                <a:moveTo>
                  <a:pt x="152" y="137"/>
                </a:moveTo>
                <a:cubicBezTo>
                  <a:pt x="130" y="104"/>
                  <a:pt x="123" y="76"/>
                  <a:pt x="128" y="72"/>
                </a:cubicBezTo>
                <a:cubicBezTo>
                  <a:pt x="133" y="67"/>
                  <a:pt x="160" y="73"/>
                  <a:pt x="193" y="95"/>
                </a:cubicBezTo>
                <a:cubicBezTo>
                  <a:pt x="214" y="75"/>
                  <a:pt x="214" y="75"/>
                  <a:pt x="214" y="75"/>
                </a:cubicBezTo>
                <a:cubicBezTo>
                  <a:pt x="168" y="41"/>
                  <a:pt x="126" y="28"/>
                  <a:pt x="109" y="46"/>
                </a:cubicBezTo>
                <a:cubicBezTo>
                  <a:pt x="90" y="64"/>
                  <a:pt x="20" y="163"/>
                  <a:pt x="44" y="245"/>
                </a:cubicBezTo>
                <a:lnTo>
                  <a:pt x="152" y="13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8" name="Freeform 244"/>
          <p:cNvSpPr/>
          <p:nvPr/>
        </p:nvSpPr>
        <p:spPr bwMode="auto">
          <a:xfrm>
            <a:off x="10308391" y="3574904"/>
            <a:ext cx="231259" cy="130902"/>
          </a:xfrm>
          <a:custGeom>
            <a:avLst/>
            <a:gdLst>
              <a:gd name="T0" fmla="*/ 364 w 364"/>
              <a:gd name="T1" fmla="*/ 175 h 207"/>
              <a:gd name="T2" fmla="*/ 332 w 364"/>
              <a:gd name="T3" fmla="*/ 207 h 207"/>
              <a:gd name="T4" fmla="*/ 20 w 364"/>
              <a:gd name="T5" fmla="*/ 207 h 207"/>
              <a:gd name="T6" fmla="*/ 15 w 364"/>
              <a:gd name="T7" fmla="*/ 190 h 207"/>
              <a:gd name="T8" fmla="*/ 337 w 364"/>
              <a:gd name="T9" fmla="*/ 9 h 207"/>
              <a:gd name="T10" fmla="*/ 364 w 364"/>
              <a:gd name="T11" fmla="*/ 25 h 207"/>
              <a:gd name="T12" fmla="*/ 364 w 364"/>
              <a:gd name="T13" fmla="*/ 175 h 207"/>
            </a:gdLst>
            <a:ahLst/>
            <a:cxnLst>
              <a:cxn ang="0">
                <a:pos x="T0" y="T1"/>
              </a:cxn>
              <a:cxn ang="0">
                <a:pos x="T2" y="T3"/>
              </a:cxn>
              <a:cxn ang="0">
                <a:pos x="T4" y="T5"/>
              </a:cxn>
              <a:cxn ang="0">
                <a:pos x="T6" y="T7"/>
              </a:cxn>
              <a:cxn ang="0">
                <a:pos x="T8" y="T9"/>
              </a:cxn>
              <a:cxn ang="0">
                <a:pos x="T10" y="T11"/>
              </a:cxn>
              <a:cxn ang="0">
                <a:pos x="T12" y="T13"/>
              </a:cxn>
            </a:cxnLst>
            <a:rect l="0" t="0" r="r" b="b"/>
            <a:pathLst>
              <a:path w="364" h="207">
                <a:moveTo>
                  <a:pt x="364" y="175"/>
                </a:moveTo>
                <a:cubicBezTo>
                  <a:pt x="364" y="192"/>
                  <a:pt x="350" y="207"/>
                  <a:pt x="332" y="207"/>
                </a:cubicBezTo>
                <a:cubicBezTo>
                  <a:pt x="20" y="207"/>
                  <a:pt x="20" y="207"/>
                  <a:pt x="20" y="207"/>
                </a:cubicBezTo>
                <a:cubicBezTo>
                  <a:pt x="2" y="207"/>
                  <a:pt x="0" y="199"/>
                  <a:pt x="15" y="190"/>
                </a:cubicBezTo>
                <a:cubicBezTo>
                  <a:pt x="337" y="9"/>
                  <a:pt x="337" y="9"/>
                  <a:pt x="337" y="9"/>
                </a:cubicBezTo>
                <a:cubicBezTo>
                  <a:pt x="352" y="0"/>
                  <a:pt x="364" y="7"/>
                  <a:pt x="364" y="25"/>
                </a:cubicBezTo>
                <a:lnTo>
                  <a:pt x="364" y="17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9" name="Freeform 245"/>
          <p:cNvSpPr/>
          <p:nvPr/>
        </p:nvSpPr>
        <p:spPr bwMode="auto">
          <a:xfrm>
            <a:off x="6181274" y="3563618"/>
            <a:ext cx="126538" cy="157082"/>
          </a:xfrm>
          <a:custGeom>
            <a:avLst/>
            <a:gdLst>
              <a:gd name="T0" fmla="*/ 194 w 200"/>
              <a:gd name="T1" fmla="*/ 115 h 249"/>
              <a:gd name="T2" fmla="*/ 22 w 200"/>
              <a:gd name="T3" fmla="*/ 9 h 249"/>
              <a:gd name="T4" fmla="*/ 0 w 200"/>
              <a:gd name="T5" fmla="*/ 22 h 249"/>
              <a:gd name="T6" fmla="*/ 0 w 200"/>
              <a:gd name="T7" fmla="*/ 228 h 249"/>
              <a:gd name="T8" fmla="*/ 22 w 200"/>
              <a:gd name="T9" fmla="*/ 241 h 249"/>
              <a:gd name="T10" fmla="*/ 194 w 200"/>
              <a:gd name="T11" fmla="*/ 135 h 249"/>
              <a:gd name="T12" fmla="*/ 200 w 200"/>
              <a:gd name="T13" fmla="*/ 125 h 249"/>
              <a:gd name="T14" fmla="*/ 194 w 200"/>
              <a:gd name="T15" fmla="*/ 115 h 2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249">
                <a:moveTo>
                  <a:pt x="194" y="115"/>
                </a:moveTo>
                <a:cubicBezTo>
                  <a:pt x="22" y="9"/>
                  <a:pt x="22" y="9"/>
                  <a:pt x="22" y="9"/>
                </a:cubicBezTo>
                <a:cubicBezTo>
                  <a:pt x="10" y="0"/>
                  <a:pt x="0" y="6"/>
                  <a:pt x="0" y="22"/>
                </a:cubicBezTo>
                <a:cubicBezTo>
                  <a:pt x="0" y="228"/>
                  <a:pt x="0" y="228"/>
                  <a:pt x="0" y="228"/>
                </a:cubicBezTo>
                <a:cubicBezTo>
                  <a:pt x="0" y="243"/>
                  <a:pt x="10" y="249"/>
                  <a:pt x="22" y="241"/>
                </a:cubicBezTo>
                <a:cubicBezTo>
                  <a:pt x="194" y="135"/>
                  <a:pt x="194" y="135"/>
                  <a:pt x="194" y="135"/>
                </a:cubicBezTo>
                <a:cubicBezTo>
                  <a:pt x="194" y="135"/>
                  <a:pt x="200" y="131"/>
                  <a:pt x="200" y="125"/>
                </a:cubicBezTo>
                <a:cubicBezTo>
                  <a:pt x="200" y="119"/>
                  <a:pt x="194" y="115"/>
                  <a:pt x="194" y="11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00" name="Group 199"/>
          <p:cNvGrpSpPr/>
          <p:nvPr/>
        </p:nvGrpSpPr>
        <p:grpSpPr>
          <a:xfrm>
            <a:off x="6597213" y="3552709"/>
            <a:ext cx="133084" cy="178899"/>
            <a:chOff x="6485963" y="3714391"/>
            <a:chExt cx="106522" cy="143193"/>
          </a:xfrm>
          <a:solidFill>
            <a:schemeClr val="tx1"/>
          </a:solidFill>
        </p:grpSpPr>
        <p:sp>
          <p:nvSpPr>
            <p:cNvPr id="201" name="Freeform 246"/>
            <p:cNvSpPr/>
            <p:nvPr/>
          </p:nvSpPr>
          <p:spPr bwMode="auto">
            <a:xfrm>
              <a:off x="6555813" y="3714391"/>
              <a:ext cx="36672" cy="143193"/>
            </a:xfrm>
            <a:custGeom>
              <a:avLst/>
              <a:gdLst>
                <a:gd name="T0" fmla="*/ 36 w 72"/>
                <a:gd name="T1" fmla="*/ 0 h 280"/>
                <a:gd name="T2" fmla="*/ 0 w 72"/>
                <a:gd name="T3" fmla="*/ 26 h 280"/>
                <a:gd name="T4" fmla="*/ 0 w 72"/>
                <a:gd name="T5" fmla="*/ 254 h 280"/>
                <a:gd name="T6" fmla="*/ 36 w 72"/>
                <a:gd name="T7" fmla="*/ 280 h 280"/>
                <a:gd name="T8" fmla="*/ 72 w 72"/>
                <a:gd name="T9" fmla="*/ 254 h 280"/>
                <a:gd name="T10" fmla="*/ 72 w 72"/>
                <a:gd name="T11" fmla="*/ 26 h 280"/>
                <a:gd name="T12" fmla="*/ 36 w 72"/>
                <a:gd name="T13" fmla="*/ 0 h 280"/>
              </a:gdLst>
              <a:ahLst/>
              <a:cxnLst>
                <a:cxn ang="0">
                  <a:pos x="T0" y="T1"/>
                </a:cxn>
                <a:cxn ang="0">
                  <a:pos x="T2" y="T3"/>
                </a:cxn>
                <a:cxn ang="0">
                  <a:pos x="T4" y="T5"/>
                </a:cxn>
                <a:cxn ang="0">
                  <a:pos x="T6" y="T7"/>
                </a:cxn>
                <a:cxn ang="0">
                  <a:pos x="T8" y="T9"/>
                </a:cxn>
                <a:cxn ang="0">
                  <a:pos x="T10" y="T11"/>
                </a:cxn>
                <a:cxn ang="0">
                  <a:pos x="T12" y="T13"/>
                </a:cxn>
              </a:cxnLst>
              <a:rect l="0" t="0" r="r" b="b"/>
              <a:pathLst>
                <a:path w="72" h="280">
                  <a:moveTo>
                    <a:pt x="36" y="0"/>
                  </a:moveTo>
                  <a:cubicBezTo>
                    <a:pt x="16" y="0"/>
                    <a:pt x="0" y="6"/>
                    <a:pt x="0" y="26"/>
                  </a:cubicBezTo>
                  <a:cubicBezTo>
                    <a:pt x="0" y="254"/>
                    <a:pt x="0" y="254"/>
                    <a:pt x="0" y="254"/>
                  </a:cubicBezTo>
                  <a:cubicBezTo>
                    <a:pt x="0" y="274"/>
                    <a:pt x="16" y="280"/>
                    <a:pt x="36" y="280"/>
                  </a:cubicBezTo>
                  <a:cubicBezTo>
                    <a:pt x="56" y="280"/>
                    <a:pt x="72" y="274"/>
                    <a:pt x="72" y="254"/>
                  </a:cubicBezTo>
                  <a:cubicBezTo>
                    <a:pt x="72" y="26"/>
                    <a:pt x="72" y="26"/>
                    <a:pt x="72" y="26"/>
                  </a:cubicBezTo>
                  <a:cubicBezTo>
                    <a:pt x="72" y="6"/>
                    <a:pt x="56" y="0"/>
                    <a:pt x="36" y="0"/>
                  </a:cubicBezTo>
                  <a:close/>
                </a:path>
              </a:pathLst>
            </a:custGeom>
            <a:grpFill/>
            <a:ln>
              <a:noFill/>
            </a:ln>
          </p:spPr>
          <p:txBody>
            <a:bodyPr vert="horz" wrap="square" lIns="57150" tIns="28575" rIns="57150" bIns="28575" numCol="1" anchor="t" anchorCtr="0" compatLnSpc="1"/>
            <a:lstStyle/>
            <a:p>
              <a:endParaRPr lang="en-AU" sz="1125"/>
            </a:p>
          </p:txBody>
        </p:sp>
        <p:sp>
          <p:nvSpPr>
            <p:cNvPr id="202" name="Freeform 247"/>
            <p:cNvSpPr/>
            <p:nvPr/>
          </p:nvSpPr>
          <p:spPr bwMode="auto">
            <a:xfrm>
              <a:off x="6485963" y="3714391"/>
              <a:ext cx="34925" cy="143193"/>
            </a:xfrm>
            <a:custGeom>
              <a:avLst/>
              <a:gdLst>
                <a:gd name="T0" fmla="*/ 36 w 72"/>
                <a:gd name="T1" fmla="*/ 0 h 280"/>
                <a:gd name="T2" fmla="*/ 0 w 72"/>
                <a:gd name="T3" fmla="*/ 26 h 280"/>
                <a:gd name="T4" fmla="*/ 0 w 72"/>
                <a:gd name="T5" fmla="*/ 254 h 280"/>
                <a:gd name="T6" fmla="*/ 36 w 72"/>
                <a:gd name="T7" fmla="*/ 280 h 280"/>
                <a:gd name="T8" fmla="*/ 72 w 72"/>
                <a:gd name="T9" fmla="*/ 254 h 280"/>
                <a:gd name="T10" fmla="*/ 72 w 72"/>
                <a:gd name="T11" fmla="*/ 26 h 280"/>
                <a:gd name="T12" fmla="*/ 36 w 72"/>
                <a:gd name="T13" fmla="*/ 0 h 280"/>
              </a:gdLst>
              <a:ahLst/>
              <a:cxnLst>
                <a:cxn ang="0">
                  <a:pos x="T0" y="T1"/>
                </a:cxn>
                <a:cxn ang="0">
                  <a:pos x="T2" y="T3"/>
                </a:cxn>
                <a:cxn ang="0">
                  <a:pos x="T4" y="T5"/>
                </a:cxn>
                <a:cxn ang="0">
                  <a:pos x="T6" y="T7"/>
                </a:cxn>
                <a:cxn ang="0">
                  <a:pos x="T8" y="T9"/>
                </a:cxn>
                <a:cxn ang="0">
                  <a:pos x="T10" y="T11"/>
                </a:cxn>
                <a:cxn ang="0">
                  <a:pos x="T12" y="T13"/>
                </a:cxn>
              </a:cxnLst>
              <a:rect l="0" t="0" r="r" b="b"/>
              <a:pathLst>
                <a:path w="72" h="280">
                  <a:moveTo>
                    <a:pt x="36" y="0"/>
                  </a:moveTo>
                  <a:cubicBezTo>
                    <a:pt x="16" y="0"/>
                    <a:pt x="0" y="6"/>
                    <a:pt x="0" y="26"/>
                  </a:cubicBezTo>
                  <a:cubicBezTo>
                    <a:pt x="0" y="254"/>
                    <a:pt x="0" y="254"/>
                    <a:pt x="0" y="254"/>
                  </a:cubicBezTo>
                  <a:cubicBezTo>
                    <a:pt x="0" y="274"/>
                    <a:pt x="16" y="280"/>
                    <a:pt x="36" y="280"/>
                  </a:cubicBezTo>
                  <a:cubicBezTo>
                    <a:pt x="56" y="280"/>
                    <a:pt x="72" y="274"/>
                    <a:pt x="72" y="254"/>
                  </a:cubicBezTo>
                  <a:cubicBezTo>
                    <a:pt x="72" y="26"/>
                    <a:pt x="72" y="26"/>
                    <a:pt x="72" y="26"/>
                  </a:cubicBezTo>
                  <a:cubicBezTo>
                    <a:pt x="72" y="6"/>
                    <a:pt x="56" y="0"/>
                    <a:pt x="36" y="0"/>
                  </a:cubicBezTo>
                  <a:close/>
                </a:path>
              </a:pathLst>
            </a:custGeom>
            <a:grpFill/>
            <a:ln>
              <a:noFill/>
            </a:ln>
          </p:spPr>
          <p:txBody>
            <a:bodyPr vert="horz" wrap="square" lIns="57150" tIns="28575" rIns="57150" bIns="28575" numCol="1" anchor="t" anchorCtr="0" compatLnSpc="1"/>
            <a:lstStyle/>
            <a:p>
              <a:endParaRPr lang="en-AU" sz="1125"/>
            </a:p>
          </p:txBody>
        </p:sp>
      </p:grpSp>
      <p:sp>
        <p:nvSpPr>
          <p:cNvPr id="203" name="Oval 248"/>
          <p:cNvSpPr>
            <a:spLocks noChangeArrowheads="1"/>
          </p:cNvSpPr>
          <p:nvPr/>
        </p:nvSpPr>
        <p:spPr bwMode="auto">
          <a:xfrm>
            <a:off x="6993703" y="3552709"/>
            <a:ext cx="176718" cy="178899"/>
          </a:xfrm>
          <a:prstGeom prst="ellipse">
            <a:avLst/>
          </a:prstGeom>
          <a:solidFill>
            <a:schemeClr val="tx1"/>
          </a:solidFill>
          <a:ln>
            <a:noFill/>
          </a:ln>
        </p:spPr>
        <p:txBody>
          <a:bodyPr vert="horz" wrap="square" lIns="57150" tIns="28575" rIns="57150" bIns="28575" numCol="1" anchor="t" anchorCtr="0" compatLnSpc="1"/>
          <a:lstStyle/>
          <a:p>
            <a:endParaRPr lang="en-AU" sz="1125"/>
          </a:p>
        </p:txBody>
      </p:sp>
      <p:sp>
        <p:nvSpPr>
          <p:cNvPr id="204" name="Freeform 249"/>
          <p:cNvSpPr/>
          <p:nvPr/>
        </p:nvSpPr>
        <p:spPr bwMode="auto">
          <a:xfrm>
            <a:off x="7423109" y="3565799"/>
            <a:ext cx="152718" cy="152719"/>
          </a:xfrm>
          <a:custGeom>
            <a:avLst/>
            <a:gdLst>
              <a:gd name="T0" fmla="*/ 210 w 240"/>
              <a:gd name="T1" fmla="*/ 0 h 240"/>
              <a:gd name="T2" fmla="*/ 30 w 240"/>
              <a:gd name="T3" fmla="*/ 0 h 240"/>
              <a:gd name="T4" fmla="*/ 0 w 240"/>
              <a:gd name="T5" fmla="*/ 26 h 240"/>
              <a:gd name="T6" fmla="*/ 0 w 240"/>
              <a:gd name="T7" fmla="*/ 214 h 240"/>
              <a:gd name="T8" fmla="*/ 30 w 240"/>
              <a:gd name="T9" fmla="*/ 240 h 240"/>
              <a:gd name="T10" fmla="*/ 210 w 240"/>
              <a:gd name="T11" fmla="*/ 240 h 240"/>
              <a:gd name="T12" fmla="*/ 240 w 240"/>
              <a:gd name="T13" fmla="*/ 214 h 240"/>
              <a:gd name="T14" fmla="*/ 240 w 240"/>
              <a:gd name="T15" fmla="*/ 26 h 240"/>
              <a:gd name="T16" fmla="*/ 210 w 240"/>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240">
                <a:moveTo>
                  <a:pt x="210" y="0"/>
                </a:moveTo>
                <a:cubicBezTo>
                  <a:pt x="30" y="0"/>
                  <a:pt x="30" y="0"/>
                  <a:pt x="30" y="0"/>
                </a:cubicBezTo>
                <a:cubicBezTo>
                  <a:pt x="10" y="0"/>
                  <a:pt x="0" y="6"/>
                  <a:pt x="0" y="26"/>
                </a:cubicBezTo>
                <a:cubicBezTo>
                  <a:pt x="0" y="214"/>
                  <a:pt x="0" y="214"/>
                  <a:pt x="0" y="214"/>
                </a:cubicBezTo>
                <a:cubicBezTo>
                  <a:pt x="0" y="234"/>
                  <a:pt x="10" y="240"/>
                  <a:pt x="30" y="240"/>
                </a:cubicBezTo>
                <a:cubicBezTo>
                  <a:pt x="210" y="240"/>
                  <a:pt x="210" y="240"/>
                  <a:pt x="210" y="240"/>
                </a:cubicBezTo>
                <a:cubicBezTo>
                  <a:pt x="230" y="240"/>
                  <a:pt x="240" y="234"/>
                  <a:pt x="240" y="214"/>
                </a:cubicBezTo>
                <a:cubicBezTo>
                  <a:pt x="240" y="26"/>
                  <a:pt x="240" y="26"/>
                  <a:pt x="240" y="26"/>
                </a:cubicBezTo>
                <a:cubicBezTo>
                  <a:pt x="240" y="6"/>
                  <a:pt x="230" y="0"/>
                  <a:pt x="21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5" name="Freeform 250"/>
          <p:cNvSpPr>
            <a:spLocks noEditPoints="1"/>
          </p:cNvSpPr>
          <p:nvPr/>
        </p:nvSpPr>
        <p:spPr bwMode="auto">
          <a:xfrm>
            <a:off x="7806510" y="3567981"/>
            <a:ext cx="222533" cy="148356"/>
          </a:xfrm>
          <a:custGeom>
            <a:avLst/>
            <a:gdLst>
              <a:gd name="T0" fmla="*/ 346 w 352"/>
              <a:gd name="T1" fmla="*/ 106 h 232"/>
              <a:gd name="T2" fmla="*/ 197 w 352"/>
              <a:gd name="T3" fmla="*/ 7 h 232"/>
              <a:gd name="T4" fmla="*/ 176 w 352"/>
              <a:gd name="T5" fmla="*/ 20 h 232"/>
              <a:gd name="T6" fmla="*/ 176 w 352"/>
              <a:gd name="T7" fmla="*/ 212 h 232"/>
              <a:gd name="T8" fmla="*/ 197 w 352"/>
              <a:gd name="T9" fmla="*/ 224 h 232"/>
              <a:gd name="T10" fmla="*/ 346 w 352"/>
              <a:gd name="T11" fmla="*/ 125 h 232"/>
              <a:gd name="T12" fmla="*/ 352 w 352"/>
              <a:gd name="T13" fmla="*/ 116 h 232"/>
              <a:gd name="T14" fmla="*/ 346 w 352"/>
              <a:gd name="T15" fmla="*/ 106 h 232"/>
              <a:gd name="T16" fmla="*/ 165 w 352"/>
              <a:gd name="T17" fmla="*/ 106 h 232"/>
              <a:gd name="T18" fmla="*/ 21 w 352"/>
              <a:gd name="T19" fmla="*/ 7 h 232"/>
              <a:gd name="T20" fmla="*/ 0 w 352"/>
              <a:gd name="T21" fmla="*/ 20 h 232"/>
              <a:gd name="T22" fmla="*/ 0 w 352"/>
              <a:gd name="T23" fmla="*/ 212 h 232"/>
              <a:gd name="T24" fmla="*/ 21 w 352"/>
              <a:gd name="T25" fmla="*/ 224 h 232"/>
              <a:gd name="T26" fmla="*/ 165 w 352"/>
              <a:gd name="T27" fmla="*/ 125 h 232"/>
              <a:gd name="T28" fmla="*/ 170 w 352"/>
              <a:gd name="T29" fmla="*/ 116 h 232"/>
              <a:gd name="T30" fmla="*/ 165 w 352"/>
              <a:gd name="T31" fmla="*/ 10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232">
                <a:moveTo>
                  <a:pt x="346" y="106"/>
                </a:moveTo>
                <a:cubicBezTo>
                  <a:pt x="197" y="7"/>
                  <a:pt x="197" y="7"/>
                  <a:pt x="197" y="7"/>
                </a:cubicBezTo>
                <a:cubicBezTo>
                  <a:pt x="185" y="0"/>
                  <a:pt x="176" y="5"/>
                  <a:pt x="176" y="20"/>
                </a:cubicBezTo>
                <a:cubicBezTo>
                  <a:pt x="176" y="212"/>
                  <a:pt x="176" y="212"/>
                  <a:pt x="176" y="212"/>
                </a:cubicBezTo>
                <a:cubicBezTo>
                  <a:pt x="176" y="226"/>
                  <a:pt x="185" y="232"/>
                  <a:pt x="197" y="224"/>
                </a:cubicBezTo>
                <a:cubicBezTo>
                  <a:pt x="346" y="125"/>
                  <a:pt x="346" y="125"/>
                  <a:pt x="346" y="125"/>
                </a:cubicBezTo>
                <a:cubicBezTo>
                  <a:pt x="346" y="125"/>
                  <a:pt x="352" y="121"/>
                  <a:pt x="352" y="116"/>
                </a:cubicBezTo>
                <a:cubicBezTo>
                  <a:pt x="352" y="110"/>
                  <a:pt x="346" y="106"/>
                  <a:pt x="346" y="106"/>
                </a:cubicBezTo>
                <a:close/>
                <a:moveTo>
                  <a:pt x="165" y="106"/>
                </a:moveTo>
                <a:cubicBezTo>
                  <a:pt x="21" y="7"/>
                  <a:pt x="21" y="7"/>
                  <a:pt x="21" y="7"/>
                </a:cubicBezTo>
                <a:cubicBezTo>
                  <a:pt x="9" y="0"/>
                  <a:pt x="0" y="5"/>
                  <a:pt x="0" y="20"/>
                </a:cubicBezTo>
                <a:cubicBezTo>
                  <a:pt x="0" y="212"/>
                  <a:pt x="0" y="212"/>
                  <a:pt x="0" y="212"/>
                </a:cubicBezTo>
                <a:cubicBezTo>
                  <a:pt x="0" y="226"/>
                  <a:pt x="9" y="232"/>
                  <a:pt x="21" y="224"/>
                </a:cubicBezTo>
                <a:cubicBezTo>
                  <a:pt x="165" y="125"/>
                  <a:pt x="165" y="125"/>
                  <a:pt x="165" y="125"/>
                </a:cubicBezTo>
                <a:cubicBezTo>
                  <a:pt x="165" y="125"/>
                  <a:pt x="170" y="121"/>
                  <a:pt x="170" y="116"/>
                </a:cubicBezTo>
                <a:cubicBezTo>
                  <a:pt x="170" y="110"/>
                  <a:pt x="165" y="106"/>
                  <a:pt x="165" y="10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6" name="Freeform 251"/>
          <p:cNvSpPr>
            <a:spLocks noEditPoints="1"/>
          </p:cNvSpPr>
          <p:nvPr/>
        </p:nvSpPr>
        <p:spPr bwMode="auto">
          <a:xfrm>
            <a:off x="8224818" y="3567981"/>
            <a:ext cx="222533" cy="148356"/>
          </a:xfrm>
          <a:custGeom>
            <a:avLst/>
            <a:gdLst>
              <a:gd name="T0" fmla="*/ 0 w 352"/>
              <a:gd name="T1" fmla="*/ 116 h 232"/>
              <a:gd name="T2" fmla="*/ 5 w 352"/>
              <a:gd name="T3" fmla="*/ 125 h 232"/>
              <a:gd name="T4" fmla="*/ 155 w 352"/>
              <a:gd name="T5" fmla="*/ 224 h 232"/>
              <a:gd name="T6" fmla="*/ 175 w 352"/>
              <a:gd name="T7" fmla="*/ 212 h 232"/>
              <a:gd name="T8" fmla="*/ 175 w 352"/>
              <a:gd name="T9" fmla="*/ 20 h 232"/>
              <a:gd name="T10" fmla="*/ 155 w 352"/>
              <a:gd name="T11" fmla="*/ 7 h 232"/>
              <a:gd name="T12" fmla="*/ 5 w 352"/>
              <a:gd name="T13" fmla="*/ 106 h 232"/>
              <a:gd name="T14" fmla="*/ 0 w 352"/>
              <a:gd name="T15" fmla="*/ 116 h 232"/>
              <a:gd name="T16" fmla="*/ 181 w 352"/>
              <a:gd name="T17" fmla="*/ 116 h 232"/>
              <a:gd name="T18" fmla="*/ 187 w 352"/>
              <a:gd name="T19" fmla="*/ 125 h 232"/>
              <a:gd name="T20" fmla="*/ 331 w 352"/>
              <a:gd name="T21" fmla="*/ 224 h 232"/>
              <a:gd name="T22" fmla="*/ 352 w 352"/>
              <a:gd name="T23" fmla="*/ 212 h 232"/>
              <a:gd name="T24" fmla="*/ 352 w 352"/>
              <a:gd name="T25" fmla="*/ 20 h 232"/>
              <a:gd name="T26" fmla="*/ 331 w 352"/>
              <a:gd name="T27" fmla="*/ 7 h 232"/>
              <a:gd name="T28" fmla="*/ 187 w 352"/>
              <a:gd name="T29" fmla="*/ 106 h 232"/>
              <a:gd name="T30" fmla="*/ 181 w 352"/>
              <a:gd name="T31"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232">
                <a:moveTo>
                  <a:pt x="0" y="116"/>
                </a:moveTo>
                <a:cubicBezTo>
                  <a:pt x="0" y="121"/>
                  <a:pt x="5" y="125"/>
                  <a:pt x="5" y="125"/>
                </a:cubicBezTo>
                <a:cubicBezTo>
                  <a:pt x="155" y="224"/>
                  <a:pt x="155" y="224"/>
                  <a:pt x="155" y="224"/>
                </a:cubicBezTo>
                <a:cubicBezTo>
                  <a:pt x="166" y="232"/>
                  <a:pt x="175" y="226"/>
                  <a:pt x="175" y="212"/>
                </a:cubicBezTo>
                <a:cubicBezTo>
                  <a:pt x="175" y="20"/>
                  <a:pt x="175" y="20"/>
                  <a:pt x="175" y="20"/>
                </a:cubicBezTo>
                <a:cubicBezTo>
                  <a:pt x="175" y="5"/>
                  <a:pt x="166" y="0"/>
                  <a:pt x="155" y="7"/>
                </a:cubicBezTo>
                <a:cubicBezTo>
                  <a:pt x="5" y="106"/>
                  <a:pt x="5" y="106"/>
                  <a:pt x="5" y="106"/>
                </a:cubicBezTo>
                <a:cubicBezTo>
                  <a:pt x="5" y="106"/>
                  <a:pt x="0" y="110"/>
                  <a:pt x="0" y="116"/>
                </a:cubicBezTo>
                <a:close/>
                <a:moveTo>
                  <a:pt x="181" y="116"/>
                </a:moveTo>
                <a:cubicBezTo>
                  <a:pt x="181" y="121"/>
                  <a:pt x="187" y="125"/>
                  <a:pt x="187" y="125"/>
                </a:cubicBezTo>
                <a:cubicBezTo>
                  <a:pt x="331" y="224"/>
                  <a:pt x="331" y="224"/>
                  <a:pt x="331" y="224"/>
                </a:cubicBezTo>
                <a:cubicBezTo>
                  <a:pt x="342" y="232"/>
                  <a:pt x="352" y="226"/>
                  <a:pt x="352" y="212"/>
                </a:cubicBezTo>
                <a:cubicBezTo>
                  <a:pt x="352" y="20"/>
                  <a:pt x="352" y="20"/>
                  <a:pt x="352" y="20"/>
                </a:cubicBezTo>
                <a:cubicBezTo>
                  <a:pt x="352" y="5"/>
                  <a:pt x="342" y="0"/>
                  <a:pt x="331" y="7"/>
                </a:cubicBezTo>
                <a:cubicBezTo>
                  <a:pt x="187" y="106"/>
                  <a:pt x="187" y="106"/>
                  <a:pt x="187" y="106"/>
                </a:cubicBezTo>
                <a:cubicBezTo>
                  <a:pt x="187" y="106"/>
                  <a:pt x="181" y="110"/>
                  <a:pt x="181" y="11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7" name="Freeform 252"/>
          <p:cNvSpPr>
            <a:spLocks noEditPoints="1"/>
          </p:cNvSpPr>
          <p:nvPr/>
        </p:nvSpPr>
        <p:spPr bwMode="auto">
          <a:xfrm>
            <a:off x="8678224" y="3567981"/>
            <a:ext cx="150538" cy="148356"/>
          </a:xfrm>
          <a:custGeom>
            <a:avLst/>
            <a:gdLst>
              <a:gd name="T0" fmla="*/ 69 w 240"/>
              <a:gd name="T1" fmla="*/ 116 h 232"/>
              <a:gd name="T2" fmla="*/ 75 w 240"/>
              <a:gd name="T3" fmla="*/ 125 h 232"/>
              <a:gd name="T4" fmla="*/ 220 w 240"/>
              <a:gd name="T5" fmla="*/ 216 h 232"/>
              <a:gd name="T6" fmla="*/ 240 w 240"/>
              <a:gd name="T7" fmla="*/ 205 h 232"/>
              <a:gd name="T8" fmla="*/ 240 w 240"/>
              <a:gd name="T9" fmla="*/ 27 h 232"/>
              <a:gd name="T10" fmla="*/ 220 w 240"/>
              <a:gd name="T11" fmla="*/ 16 h 232"/>
              <a:gd name="T12" fmla="*/ 75 w 240"/>
              <a:gd name="T13" fmla="*/ 107 h 232"/>
              <a:gd name="T14" fmla="*/ 69 w 240"/>
              <a:gd name="T15" fmla="*/ 116 h 232"/>
              <a:gd name="T16" fmla="*/ 0 w 240"/>
              <a:gd name="T17" fmla="*/ 23 h 232"/>
              <a:gd name="T18" fmla="*/ 0 w 240"/>
              <a:gd name="T19" fmla="*/ 209 h 232"/>
              <a:gd name="T20" fmla="*/ 30 w 240"/>
              <a:gd name="T21" fmla="*/ 232 h 232"/>
              <a:gd name="T22" fmla="*/ 60 w 240"/>
              <a:gd name="T23" fmla="*/ 209 h 232"/>
              <a:gd name="T24" fmla="*/ 60 w 240"/>
              <a:gd name="T25" fmla="*/ 23 h 232"/>
              <a:gd name="T26" fmla="*/ 30 w 240"/>
              <a:gd name="T27" fmla="*/ 0 h 232"/>
              <a:gd name="T28" fmla="*/ 0 w 240"/>
              <a:gd name="T29" fmla="*/ 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232">
                <a:moveTo>
                  <a:pt x="69" y="116"/>
                </a:moveTo>
                <a:cubicBezTo>
                  <a:pt x="69" y="121"/>
                  <a:pt x="75" y="125"/>
                  <a:pt x="75" y="125"/>
                </a:cubicBezTo>
                <a:cubicBezTo>
                  <a:pt x="220" y="216"/>
                  <a:pt x="220" y="216"/>
                  <a:pt x="220" y="216"/>
                </a:cubicBezTo>
                <a:cubicBezTo>
                  <a:pt x="231" y="223"/>
                  <a:pt x="240" y="218"/>
                  <a:pt x="240" y="205"/>
                </a:cubicBezTo>
                <a:cubicBezTo>
                  <a:pt x="240" y="27"/>
                  <a:pt x="240" y="27"/>
                  <a:pt x="240" y="27"/>
                </a:cubicBezTo>
                <a:cubicBezTo>
                  <a:pt x="240" y="14"/>
                  <a:pt x="231" y="9"/>
                  <a:pt x="220" y="16"/>
                </a:cubicBezTo>
                <a:cubicBezTo>
                  <a:pt x="75" y="107"/>
                  <a:pt x="75" y="107"/>
                  <a:pt x="75" y="107"/>
                </a:cubicBezTo>
                <a:cubicBezTo>
                  <a:pt x="75" y="107"/>
                  <a:pt x="69" y="111"/>
                  <a:pt x="69" y="116"/>
                </a:cubicBezTo>
                <a:close/>
                <a:moveTo>
                  <a:pt x="0" y="23"/>
                </a:moveTo>
                <a:cubicBezTo>
                  <a:pt x="0" y="209"/>
                  <a:pt x="0" y="209"/>
                  <a:pt x="0" y="209"/>
                </a:cubicBezTo>
                <a:cubicBezTo>
                  <a:pt x="0" y="227"/>
                  <a:pt x="12" y="232"/>
                  <a:pt x="30" y="232"/>
                </a:cubicBezTo>
                <a:cubicBezTo>
                  <a:pt x="48" y="232"/>
                  <a:pt x="60" y="227"/>
                  <a:pt x="60" y="209"/>
                </a:cubicBezTo>
                <a:cubicBezTo>
                  <a:pt x="60" y="23"/>
                  <a:pt x="60" y="23"/>
                  <a:pt x="60" y="23"/>
                </a:cubicBezTo>
                <a:cubicBezTo>
                  <a:pt x="60" y="5"/>
                  <a:pt x="48" y="0"/>
                  <a:pt x="30" y="0"/>
                </a:cubicBezTo>
                <a:cubicBezTo>
                  <a:pt x="12" y="0"/>
                  <a:pt x="0" y="5"/>
                  <a:pt x="0" y="2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8" name="Freeform 253"/>
          <p:cNvSpPr>
            <a:spLocks noEditPoints="1"/>
          </p:cNvSpPr>
          <p:nvPr/>
        </p:nvSpPr>
        <p:spPr bwMode="auto">
          <a:xfrm>
            <a:off x="9096533" y="3567981"/>
            <a:ext cx="150538" cy="148356"/>
          </a:xfrm>
          <a:custGeom>
            <a:avLst/>
            <a:gdLst>
              <a:gd name="T0" fmla="*/ 165 w 240"/>
              <a:gd name="T1" fmla="*/ 107 h 232"/>
              <a:gd name="T2" fmla="*/ 19 w 240"/>
              <a:gd name="T3" fmla="*/ 16 h 232"/>
              <a:gd name="T4" fmla="*/ 0 w 240"/>
              <a:gd name="T5" fmla="*/ 27 h 232"/>
              <a:gd name="T6" fmla="*/ 0 w 240"/>
              <a:gd name="T7" fmla="*/ 205 h 232"/>
              <a:gd name="T8" fmla="*/ 19 w 240"/>
              <a:gd name="T9" fmla="*/ 216 h 232"/>
              <a:gd name="T10" fmla="*/ 165 w 240"/>
              <a:gd name="T11" fmla="*/ 125 h 232"/>
              <a:gd name="T12" fmla="*/ 170 w 240"/>
              <a:gd name="T13" fmla="*/ 116 h 232"/>
              <a:gd name="T14" fmla="*/ 165 w 240"/>
              <a:gd name="T15" fmla="*/ 107 h 232"/>
              <a:gd name="T16" fmla="*/ 210 w 240"/>
              <a:gd name="T17" fmla="*/ 0 h 232"/>
              <a:gd name="T18" fmla="*/ 180 w 240"/>
              <a:gd name="T19" fmla="*/ 23 h 232"/>
              <a:gd name="T20" fmla="*/ 180 w 240"/>
              <a:gd name="T21" fmla="*/ 209 h 232"/>
              <a:gd name="T22" fmla="*/ 210 w 240"/>
              <a:gd name="T23" fmla="*/ 232 h 232"/>
              <a:gd name="T24" fmla="*/ 240 w 240"/>
              <a:gd name="T25" fmla="*/ 209 h 232"/>
              <a:gd name="T26" fmla="*/ 240 w 240"/>
              <a:gd name="T27" fmla="*/ 23 h 232"/>
              <a:gd name="T28" fmla="*/ 210 w 240"/>
              <a:gd name="T2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232">
                <a:moveTo>
                  <a:pt x="165" y="107"/>
                </a:moveTo>
                <a:cubicBezTo>
                  <a:pt x="19" y="16"/>
                  <a:pt x="19" y="16"/>
                  <a:pt x="19" y="16"/>
                </a:cubicBezTo>
                <a:cubicBezTo>
                  <a:pt x="9" y="9"/>
                  <a:pt x="0" y="14"/>
                  <a:pt x="0" y="27"/>
                </a:cubicBezTo>
                <a:cubicBezTo>
                  <a:pt x="0" y="205"/>
                  <a:pt x="0" y="205"/>
                  <a:pt x="0" y="205"/>
                </a:cubicBezTo>
                <a:cubicBezTo>
                  <a:pt x="0" y="218"/>
                  <a:pt x="9" y="223"/>
                  <a:pt x="19" y="216"/>
                </a:cubicBezTo>
                <a:cubicBezTo>
                  <a:pt x="165" y="125"/>
                  <a:pt x="165" y="125"/>
                  <a:pt x="165" y="125"/>
                </a:cubicBezTo>
                <a:cubicBezTo>
                  <a:pt x="165" y="125"/>
                  <a:pt x="170" y="121"/>
                  <a:pt x="170" y="116"/>
                </a:cubicBezTo>
                <a:cubicBezTo>
                  <a:pt x="170" y="111"/>
                  <a:pt x="165" y="107"/>
                  <a:pt x="165" y="107"/>
                </a:cubicBezTo>
                <a:close/>
                <a:moveTo>
                  <a:pt x="210" y="0"/>
                </a:moveTo>
                <a:cubicBezTo>
                  <a:pt x="192" y="0"/>
                  <a:pt x="180" y="5"/>
                  <a:pt x="180" y="23"/>
                </a:cubicBezTo>
                <a:cubicBezTo>
                  <a:pt x="180" y="209"/>
                  <a:pt x="180" y="209"/>
                  <a:pt x="180" y="209"/>
                </a:cubicBezTo>
                <a:cubicBezTo>
                  <a:pt x="180" y="227"/>
                  <a:pt x="192" y="232"/>
                  <a:pt x="210" y="232"/>
                </a:cubicBezTo>
                <a:cubicBezTo>
                  <a:pt x="227" y="232"/>
                  <a:pt x="240" y="227"/>
                  <a:pt x="240" y="209"/>
                </a:cubicBezTo>
                <a:cubicBezTo>
                  <a:pt x="240" y="23"/>
                  <a:pt x="240" y="23"/>
                  <a:pt x="240" y="23"/>
                </a:cubicBezTo>
                <a:cubicBezTo>
                  <a:pt x="240" y="5"/>
                  <a:pt x="227" y="0"/>
                  <a:pt x="21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9" name="Freeform 258"/>
          <p:cNvSpPr>
            <a:spLocks noEditPoints="1"/>
          </p:cNvSpPr>
          <p:nvPr/>
        </p:nvSpPr>
        <p:spPr bwMode="auto">
          <a:xfrm>
            <a:off x="8207555" y="3116946"/>
            <a:ext cx="255259" cy="213807"/>
          </a:xfrm>
          <a:custGeom>
            <a:avLst/>
            <a:gdLst>
              <a:gd name="T0" fmla="*/ 202 w 404"/>
              <a:gd name="T1" fmla="*/ 0 h 340"/>
              <a:gd name="T2" fmla="*/ 98 w 404"/>
              <a:gd name="T3" fmla="*/ 97 h 340"/>
              <a:gd name="T4" fmla="*/ 164 w 404"/>
              <a:gd name="T5" fmla="*/ 97 h 340"/>
              <a:gd name="T6" fmla="*/ 164 w 404"/>
              <a:gd name="T7" fmla="*/ 200 h 340"/>
              <a:gd name="T8" fmla="*/ 240 w 404"/>
              <a:gd name="T9" fmla="*/ 200 h 340"/>
              <a:gd name="T10" fmla="*/ 240 w 404"/>
              <a:gd name="T11" fmla="*/ 97 h 340"/>
              <a:gd name="T12" fmla="*/ 306 w 404"/>
              <a:gd name="T13" fmla="*/ 97 h 340"/>
              <a:gd name="T14" fmla="*/ 202 w 404"/>
              <a:gd name="T15" fmla="*/ 0 h 340"/>
              <a:gd name="T16" fmla="*/ 389 w 404"/>
              <a:gd name="T17" fmla="*/ 231 h 340"/>
              <a:gd name="T18" fmla="*/ 325 w 404"/>
              <a:gd name="T19" fmla="*/ 188 h 340"/>
              <a:gd name="T20" fmla="*/ 286 w 404"/>
              <a:gd name="T21" fmla="*/ 188 h 340"/>
              <a:gd name="T22" fmla="*/ 354 w 404"/>
              <a:gd name="T23" fmla="*/ 240 h 340"/>
              <a:gd name="T24" fmla="*/ 283 w 404"/>
              <a:gd name="T25" fmla="*/ 240 h 340"/>
              <a:gd name="T26" fmla="*/ 278 w 404"/>
              <a:gd name="T27" fmla="*/ 243 h 340"/>
              <a:gd name="T28" fmla="*/ 262 w 404"/>
              <a:gd name="T29" fmla="*/ 287 h 340"/>
              <a:gd name="T30" fmla="*/ 142 w 404"/>
              <a:gd name="T31" fmla="*/ 287 h 340"/>
              <a:gd name="T32" fmla="*/ 126 w 404"/>
              <a:gd name="T33" fmla="*/ 243 h 340"/>
              <a:gd name="T34" fmla="*/ 121 w 404"/>
              <a:gd name="T35" fmla="*/ 240 h 340"/>
              <a:gd name="T36" fmla="*/ 50 w 404"/>
              <a:gd name="T37" fmla="*/ 240 h 340"/>
              <a:gd name="T38" fmla="*/ 118 w 404"/>
              <a:gd name="T39" fmla="*/ 188 h 340"/>
              <a:gd name="T40" fmla="*/ 79 w 404"/>
              <a:gd name="T41" fmla="*/ 188 h 340"/>
              <a:gd name="T42" fmla="*/ 15 w 404"/>
              <a:gd name="T43" fmla="*/ 231 h 340"/>
              <a:gd name="T44" fmla="*/ 2 w 404"/>
              <a:gd name="T45" fmla="*/ 260 h 340"/>
              <a:gd name="T46" fmla="*/ 14 w 404"/>
              <a:gd name="T47" fmla="*/ 321 h 340"/>
              <a:gd name="T48" fmla="*/ 39 w 404"/>
              <a:gd name="T49" fmla="*/ 340 h 340"/>
              <a:gd name="T50" fmla="*/ 365 w 404"/>
              <a:gd name="T51" fmla="*/ 340 h 340"/>
              <a:gd name="T52" fmla="*/ 390 w 404"/>
              <a:gd name="T53" fmla="*/ 321 h 340"/>
              <a:gd name="T54" fmla="*/ 401 w 404"/>
              <a:gd name="T55" fmla="*/ 260 h 340"/>
              <a:gd name="T56" fmla="*/ 389 w 404"/>
              <a:gd name="T57" fmla="*/ 23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4" h="340">
                <a:moveTo>
                  <a:pt x="202" y="0"/>
                </a:moveTo>
                <a:cubicBezTo>
                  <a:pt x="98" y="97"/>
                  <a:pt x="98" y="97"/>
                  <a:pt x="98" y="97"/>
                </a:cubicBezTo>
                <a:cubicBezTo>
                  <a:pt x="164" y="97"/>
                  <a:pt x="164" y="97"/>
                  <a:pt x="164" y="97"/>
                </a:cubicBezTo>
                <a:cubicBezTo>
                  <a:pt x="164" y="200"/>
                  <a:pt x="164" y="200"/>
                  <a:pt x="164" y="200"/>
                </a:cubicBezTo>
                <a:cubicBezTo>
                  <a:pt x="240" y="200"/>
                  <a:pt x="240" y="200"/>
                  <a:pt x="240" y="200"/>
                </a:cubicBezTo>
                <a:cubicBezTo>
                  <a:pt x="240" y="97"/>
                  <a:pt x="240" y="97"/>
                  <a:pt x="240" y="97"/>
                </a:cubicBezTo>
                <a:cubicBezTo>
                  <a:pt x="306" y="97"/>
                  <a:pt x="306" y="97"/>
                  <a:pt x="306" y="97"/>
                </a:cubicBezTo>
                <a:lnTo>
                  <a:pt x="202" y="0"/>
                </a:lnTo>
                <a:close/>
                <a:moveTo>
                  <a:pt x="389" y="231"/>
                </a:moveTo>
                <a:cubicBezTo>
                  <a:pt x="325" y="188"/>
                  <a:pt x="325" y="188"/>
                  <a:pt x="325" y="188"/>
                </a:cubicBezTo>
                <a:cubicBezTo>
                  <a:pt x="286" y="188"/>
                  <a:pt x="286" y="188"/>
                  <a:pt x="286" y="188"/>
                </a:cubicBezTo>
                <a:cubicBezTo>
                  <a:pt x="354" y="240"/>
                  <a:pt x="354" y="240"/>
                  <a:pt x="354" y="240"/>
                </a:cubicBezTo>
                <a:cubicBezTo>
                  <a:pt x="283" y="240"/>
                  <a:pt x="283" y="240"/>
                  <a:pt x="283" y="240"/>
                </a:cubicBezTo>
                <a:cubicBezTo>
                  <a:pt x="281" y="240"/>
                  <a:pt x="279" y="241"/>
                  <a:pt x="278" y="243"/>
                </a:cubicBezTo>
                <a:cubicBezTo>
                  <a:pt x="262" y="287"/>
                  <a:pt x="262" y="287"/>
                  <a:pt x="262" y="287"/>
                </a:cubicBezTo>
                <a:cubicBezTo>
                  <a:pt x="142" y="287"/>
                  <a:pt x="142" y="287"/>
                  <a:pt x="142" y="287"/>
                </a:cubicBezTo>
                <a:cubicBezTo>
                  <a:pt x="126" y="243"/>
                  <a:pt x="126" y="243"/>
                  <a:pt x="126" y="243"/>
                </a:cubicBezTo>
                <a:cubicBezTo>
                  <a:pt x="125" y="241"/>
                  <a:pt x="123" y="240"/>
                  <a:pt x="121" y="240"/>
                </a:cubicBezTo>
                <a:cubicBezTo>
                  <a:pt x="50" y="240"/>
                  <a:pt x="50" y="240"/>
                  <a:pt x="50" y="240"/>
                </a:cubicBezTo>
                <a:cubicBezTo>
                  <a:pt x="118" y="188"/>
                  <a:pt x="118" y="188"/>
                  <a:pt x="118" y="188"/>
                </a:cubicBezTo>
                <a:cubicBezTo>
                  <a:pt x="79" y="188"/>
                  <a:pt x="79" y="188"/>
                  <a:pt x="79" y="188"/>
                </a:cubicBezTo>
                <a:cubicBezTo>
                  <a:pt x="15" y="231"/>
                  <a:pt x="15" y="231"/>
                  <a:pt x="15" y="231"/>
                </a:cubicBezTo>
                <a:cubicBezTo>
                  <a:pt x="5" y="236"/>
                  <a:pt x="0" y="249"/>
                  <a:pt x="2" y="260"/>
                </a:cubicBezTo>
                <a:cubicBezTo>
                  <a:pt x="14" y="321"/>
                  <a:pt x="14" y="321"/>
                  <a:pt x="14" y="321"/>
                </a:cubicBezTo>
                <a:cubicBezTo>
                  <a:pt x="16" y="331"/>
                  <a:pt x="27" y="340"/>
                  <a:pt x="39" y="340"/>
                </a:cubicBezTo>
                <a:cubicBezTo>
                  <a:pt x="365" y="340"/>
                  <a:pt x="365" y="340"/>
                  <a:pt x="365" y="340"/>
                </a:cubicBezTo>
                <a:cubicBezTo>
                  <a:pt x="376" y="340"/>
                  <a:pt x="387" y="331"/>
                  <a:pt x="390" y="321"/>
                </a:cubicBezTo>
                <a:cubicBezTo>
                  <a:pt x="401" y="260"/>
                  <a:pt x="401" y="260"/>
                  <a:pt x="401" y="260"/>
                </a:cubicBezTo>
                <a:cubicBezTo>
                  <a:pt x="404" y="249"/>
                  <a:pt x="398" y="236"/>
                  <a:pt x="389" y="23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0" name="Freeform 259"/>
          <p:cNvSpPr>
            <a:spLocks noEditPoints="1"/>
          </p:cNvSpPr>
          <p:nvPr/>
        </p:nvSpPr>
        <p:spPr bwMode="auto">
          <a:xfrm>
            <a:off x="8625864" y="3116946"/>
            <a:ext cx="255259" cy="213807"/>
          </a:xfrm>
          <a:custGeom>
            <a:avLst/>
            <a:gdLst>
              <a:gd name="T0" fmla="*/ 389 w 404"/>
              <a:gd name="T1" fmla="*/ 231 h 340"/>
              <a:gd name="T2" fmla="*/ 325 w 404"/>
              <a:gd name="T3" fmla="*/ 188 h 340"/>
              <a:gd name="T4" fmla="*/ 286 w 404"/>
              <a:gd name="T5" fmla="*/ 188 h 340"/>
              <a:gd name="T6" fmla="*/ 354 w 404"/>
              <a:gd name="T7" fmla="*/ 240 h 340"/>
              <a:gd name="T8" fmla="*/ 283 w 404"/>
              <a:gd name="T9" fmla="*/ 240 h 340"/>
              <a:gd name="T10" fmla="*/ 278 w 404"/>
              <a:gd name="T11" fmla="*/ 243 h 340"/>
              <a:gd name="T12" fmla="*/ 262 w 404"/>
              <a:gd name="T13" fmla="*/ 287 h 340"/>
              <a:gd name="T14" fmla="*/ 142 w 404"/>
              <a:gd name="T15" fmla="*/ 287 h 340"/>
              <a:gd name="T16" fmla="*/ 126 w 404"/>
              <a:gd name="T17" fmla="*/ 243 h 340"/>
              <a:gd name="T18" fmla="*/ 121 w 404"/>
              <a:gd name="T19" fmla="*/ 240 h 340"/>
              <a:gd name="T20" fmla="*/ 50 w 404"/>
              <a:gd name="T21" fmla="*/ 240 h 340"/>
              <a:gd name="T22" fmla="*/ 118 w 404"/>
              <a:gd name="T23" fmla="*/ 188 h 340"/>
              <a:gd name="T24" fmla="*/ 79 w 404"/>
              <a:gd name="T25" fmla="*/ 188 h 340"/>
              <a:gd name="T26" fmla="*/ 15 w 404"/>
              <a:gd name="T27" fmla="*/ 231 h 340"/>
              <a:gd name="T28" fmla="*/ 2 w 404"/>
              <a:gd name="T29" fmla="*/ 260 h 340"/>
              <a:gd name="T30" fmla="*/ 14 w 404"/>
              <a:gd name="T31" fmla="*/ 321 h 340"/>
              <a:gd name="T32" fmla="*/ 39 w 404"/>
              <a:gd name="T33" fmla="*/ 340 h 340"/>
              <a:gd name="T34" fmla="*/ 365 w 404"/>
              <a:gd name="T35" fmla="*/ 340 h 340"/>
              <a:gd name="T36" fmla="*/ 390 w 404"/>
              <a:gd name="T37" fmla="*/ 321 h 340"/>
              <a:gd name="T38" fmla="*/ 401 w 404"/>
              <a:gd name="T39" fmla="*/ 260 h 340"/>
              <a:gd name="T40" fmla="*/ 389 w 404"/>
              <a:gd name="T41" fmla="*/ 231 h 340"/>
              <a:gd name="T42" fmla="*/ 306 w 404"/>
              <a:gd name="T43" fmla="*/ 102 h 340"/>
              <a:gd name="T44" fmla="*/ 240 w 404"/>
              <a:gd name="T45" fmla="*/ 102 h 340"/>
              <a:gd name="T46" fmla="*/ 240 w 404"/>
              <a:gd name="T47" fmla="*/ 0 h 340"/>
              <a:gd name="T48" fmla="*/ 164 w 404"/>
              <a:gd name="T49" fmla="*/ 0 h 340"/>
              <a:gd name="T50" fmla="*/ 164 w 404"/>
              <a:gd name="T51" fmla="*/ 102 h 340"/>
              <a:gd name="T52" fmla="*/ 98 w 404"/>
              <a:gd name="T53" fmla="*/ 102 h 340"/>
              <a:gd name="T54" fmla="*/ 202 w 404"/>
              <a:gd name="T55" fmla="*/ 200 h 340"/>
              <a:gd name="T56" fmla="*/ 306 w 404"/>
              <a:gd name="T57" fmla="*/ 102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4" h="340">
                <a:moveTo>
                  <a:pt x="389" y="231"/>
                </a:moveTo>
                <a:cubicBezTo>
                  <a:pt x="325" y="188"/>
                  <a:pt x="325" y="188"/>
                  <a:pt x="325" y="188"/>
                </a:cubicBezTo>
                <a:cubicBezTo>
                  <a:pt x="286" y="188"/>
                  <a:pt x="286" y="188"/>
                  <a:pt x="286" y="188"/>
                </a:cubicBezTo>
                <a:cubicBezTo>
                  <a:pt x="354" y="240"/>
                  <a:pt x="354" y="240"/>
                  <a:pt x="354" y="240"/>
                </a:cubicBezTo>
                <a:cubicBezTo>
                  <a:pt x="283" y="240"/>
                  <a:pt x="283" y="240"/>
                  <a:pt x="283" y="240"/>
                </a:cubicBezTo>
                <a:cubicBezTo>
                  <a:pt x="281" y="240"/>
                  <a:pt x="279" y="241"/>
                  <a:pt x="278" y="243"/>
                </a:cubicBezTo>
                <a:cubicBezTo>
                  <a:pt x="262" y="287"/>
                  <a:pt x="262" y="287"/>
                  <a:pt x="262" y="287"/>
                </a:cubicBezTo>
                <a:cubicBezTo>
                  <a:pt x="142" y="287"/>
                  <a:pt x="142" y="287"/>
                  <a:pt x="142" y="287"/>
                </a:cubicBezTo>
                <a:cubicBezTo>
                  <a:pt x="126" y="243"/>
                  <a:pt x="126" y="243"/>
                  <a:pt x="126" y="243"/>
                </a:cubicBezTo>
                <a:cubicBezTo>
                  <a:pt x="125" y="241"/>
                  <a:pt x="123" y="240"/>
                  <a:pt x="121" y="240"/>
                </a:cubicBezTo>
                <a:cubicBezTo>
                  <a:pt x="50" y="240"/>
                  <a:pt x="50" y="240"/>
                  <a:pt x="50" y="240"/>
                </a:cubicBezTo>
                <a:cubicBezTo>
                  <a:pt x="118" y="188"/>
                  <a:pt x="118" y="188"/>
                  <a:pt x="118" y="188"/>
                </a:cubicBezTo>
                <a:cubicBezTo>
                  <a:pt x="79" y="188"/>
                  <a:pt x="79" y="188"/>
                  <a:pt x="79" y="188"/>
                </a:cubicBezTo>
                <a:cubicBezTo>
                  <a:pt x="15" y="231"/>
                  <a:pt x="15" y="231"/>
                  <a:pt x="15" y="231"/>
                </a:cubicBezTo>
                <a:cubicBezTo>
                  <a:pt x="5" y="236"/>
                  <a:pt x="0" y="249"/>
                  <a:pt x="2" y="260"/>
                </a:cubicBezTo>
                <a:cubicBezTo>
                  <a:pt x="14" y="321"/>
                  <a:pt x="14" y="321"/>
                  <a:pt x="14" y="321"/>
                </a:cubicBezTo>
                <a:cubicBezTo>
                  <a:pt x="16" y="331"/>
                  <a:pt x="27" y="340"/>
                  <a:pt x="39" y="340"/>
                </a:cubicBezTo>
                <a:cubicBezTo>
                  <a:pt x="365" y="340"/>
                  <a:pt x="365" y="340"/>
                  <a:pt x="365" y="340"/>
                </a:cubicBezTo>
                <a:cubicBezTo>
                  <a:pt x="376" y="340"/>
                  <a:pt x="387" y="331"/>
                  <a:pt x="390" y="321"/>
                </a:cubicBezTo>
                <a:cubicBezTo>
                  <a:pt x="401" y="260"/>
                  <a:pt x="401" y="260"/>
                  <a:pt x="401" y="260"/>
                </a:cubicBezTo>
                <a:cubicBezTo>
                  <a:pt x="404" y="249"/>
                  <a:pt x="398" y="236"/>
                  <a:pt x="389" y="231"/>
                </a:cubicBezTo>
                <a:close/>
                <a:moveTo>
                  <a:pt x="306" y="102"/>
                </a:moveTo>
                <a:cubicBezTo>
                  <a:pt x="240" y="102"/>
                  <a:pt x="240" y="102"/>
                  <a:pt x="240" y="102"/>
                </a:cubicBezTo>
                <a:cubicBezTo>
                  <a:pt x="240" y="0"/>
                  <a:pt x="240" y="0"/>
                  <a:pt x="240" y="0"/>
                </a:cubicBezTo>
                <a:cubicBezTo>
                  <a:pt x="164" y="0"/>
                  <a:pt x="164" y="0"/>
                  <a:pt x="164" y="0"/>
                </a:cubicBezTo>
                <a:cubicBezTo>
                  <a:pt x="164" y="102"/>
                  <a:pt x="164" y="102"/>
                  <a:pt x="164" y="102"/>
                </a:cubicBezTo>
                <a:cubicBezTo>
                  <a:pt x="98" y="102"/>
                  <a:pt x="98" y="102"/>
                  <a:pt x="98" y="102"/>
                </a:cubicBezTo>
                <a:cubicBezTo>
                  <a:pt x="202" y="200"/>
                  <a:pt x="202" y="200"/>
                  <a:pt x="202" y="200"/>
                </a:cubicBezTo>
                <a:lnTo>
                  <a:pt x="306" y="10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1" name="Freeform 262"/>
          <p:cNvSpPr>
            <a:spLocks noEditPoints="1"/>
          </p:cNvSpPr>
          <p:nvPr/>
        </p:nvSpPr>
        <p:spPr bwMode="auto">
          <a:xfrm>
            <a:off x="5701499" y="2731176"/>
            <a:ext cx="253077" cy="150538"/>
          </a:xfrm>
          <a:custGeom>
            <a:avLst/>
            <a:gdLst>
              <a:gd name="T0" fmla="*/ 99 w 400"/>
              <a:gd name="T1" fmla="*/ 184 h 240"/>
              <a:gd name="T2" fmla="*/ 99 w 400"/>
              <a:gd name="T3" fmla="*/ 79 h 240"/>
              <a:gd name="T4" fmla="*/ 140 w 400"/>
              <a:gd name="T5" fmla="*/ 79 h 240"/>
              <a:gd name="T6" fmla="*/ 70 w 400"/>
              <a:gd name="T7" fmla="*/ 0 h 240"/>
              <a:gd name="T8" fmla="*/ 0 w 400"/>
              <a:gd name="T9" fmla="*/ 79 h 240"/>
              <a:gd name="T10" fmla="*/ 40 w 400"/>
              <a:gd name="T11" fmla="*/ 79 h 240"/>
              <a:gd name="T12" fmla="*/ 40 w 400"/>
              <a:gd name="T13" fmla="*/ 200 h 240"/>
              <a:gd name="T14" fmla="*/ 80 w 400"/>
              <a:gd name="T15" fmla="*/ 240 h 240"/>
              <a:gd name="T16" fmla="*/ 260 w 400"/>
              <a:gd name="T17" fmla="*/ 240 h 240"/>
              <a:gd name="T18" fmla="*/ 209 w 400"/>
              <a:gd name="T19" fmla="*/ 184 h 240"/>
              <a:gd name="T20" fmla="*/ 99 w 400"/>
              <a:gd name="T21" fmla="*/ 184 h 240"/>
              <a:gd name="T22" fmla="*/ 359 w 400"/>
              <a:gd name="T23" fmla="*/ 160 h 240"/>
              <a:gd name="T24" fmla="*/ 359 w 400"/>
              <a:gd name="T25" fmla="*/ 40 h 240"/>
              <a:gd name="T26" fmla="*/ 319 w 400"/>
              <a:gd name="T27" fmla="*/ 0 h 240"/>
              <a:gd name="T28" fmla="*/ 140 w 400"/>
              <a:gd name="T29" fmla="*/ 0 h 240"/>
              <a:gd name="T30" fmla="*/ 191 w 400"/>
              <a:gd name="T31" fmla="*/ 56 h 240"/>
              <a:gd name="T32" fmla="*/ 300 w 400"/>
              <a:gd name="T33" fmla="*/ 56 h 240"/>
              <a:gd name="T34" fmla="*/ 300 w 400"/>
              <a:gd name="T35" fmla="*/ 160 h 240"/>
              <a:gd name="T36" fmla="*/ 260 w 400"/>
              <a:gd name="T37" fmla="*/ 160 h 240"/>
              <a:gd name="T38" fmla="*/ 330 w 400"/>
              <a:gd name="T39" fmla="*/ 240 h 240"/>
              <a:gd name="T40" fmla="*/ 400 w 400"/>
              <a:gd name="T41" fmla="*/ 160 h 240"/>
              <a:gd name="T42" fmla="*/ 359 w 400"/>
              <a:gd name="T43" fmla="*/ 16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0" h="240">
                <a:moveTo>
                  <a:pt x="99" y="184"/>
                </a:moveTo>
                <a:cubicBezTo>
                  <a:pt x="99" y="79"/>
                  <a:pt x="99" y="79"/>
                  <a:pt x="99" y="79"/>
                </a:cubicBezTo>
                <a:cubicBezTo>
                  <a:pt x="140" y="79"/>
                  <a:pt x="140" y="79"/>
                  <a:pt x="140" y="79"/>
                </a:cubicBezTo>
                <a:cubicBezTo>
                  <a:pt x="70" y="0"/>
                  <a:pt x="70" y="0"/>
                  <a:pt x="70" y="0"/>
                </a:cubicBezTo>
                <a:cubicBezTo>
                  <a:pt x="0" y="79"/>
                  <a:pt x="0" y="79"/>
                  <a:pt x="0" y="79"/>
                </a:cubicBezTo>
                <a:cubicBezTo>
                  <a:pt x="40" y="79"/>
                  <a:pt x="40" y="79"/>
                  <a:pt x="40" y="79"/>
                </a:cubicBezTo>
                <a:cubicBezTo>
                  <a:pt x="40" y="200"/>
                  <a:pt x="40" y="200"/>
                  <a:pt x="40" y="200"/>
                </a:cubicBezTo>
                <a:cubicBezTo>
                  <a:pt x="40" y="222"/>
                  <a:pt x="58" y="240"/>
                  <a:pt x="80" y="240"/>
                </a:cubicBezTo>
                <a:cubicBezTo>
                  <a:pt x="260" y="240"/>
                  <a:pt x="260" y="240"/>
                  <a:pt x="260" y="240"/>
                </a:cubicBezTo>
                <a:cubicBezTo>
                  <a:pt x="209" y="184"/>
                  <a:pt x="209" y="184"/>
                  <a:pt x="209" y="184"/>
                </a:cubicBezTo>
                <a:lnTo>
                  <a:pt x="99" y="184"/>
                </a:lnTo>
                <a:close/>
                <a:moveTo>
                  <a:pt x="359" y="160"/>
                </a:moveTo>
                <a:cubicBezTo>
                  <a:pt x="359" y="40"/>
                  <a:pt x="359" y="40"/>
                  <a:pt x="359" y="40"/>
                </a:cubicBezTo>
                <a:cubicBezTo>
                  <a:pt x="359" y="18"/>
                  <a:pt x="341" y="0"/>
                  <a:pt x="319" y="0"/>
                </a:cubicBezTo>
                <a:cubicBezTo>
                  <a:pt x="140" y="0"/>
                  <a:pt x="140" y="0"/>
                  <a:pt x="140" y="0"/>
                </a:cubicBezTo>
                <a:cubicBezTo>
                  <a:pt x="191" y="56"/>
                  <a:pt x="191" y="56"/>
                  <a:pt x="191" y="56"/>
                </a:cubicBezTo>
                <a:cubicBezTo>
                  <a:pt x="300" y="56"/>
                  <a:pt x="300" y="56"/>
                  <a:pt x="300" y="56"/>
                </a:cubicBezTo>
                <a:cubicBezTo>
                  <a:pt x="300" y="160"/>
                  <a:pt x="300" y="160"/>
                  <a:pt x="300" y="160"/>
                </a:cubicBezTo>
                <a:cubicBezTo>
                  <a:pt x="260" y="160"/>
                  <a:pt x="260" y="160"/>
                  <a:pt x="260" y="160"/>
                </a:cubicBezTo>
                <a:cubicBezTo>
                  <a:pt x="330" y="240"/>
                  <a:pt x="330" y="240"/>
                  <a:pt x="330" y="240"/>
                </a:cubicBezTo>
                <a:cubicBezTo>
                  <a:pt x="400" y="160"/>
                  <a:pt x="400" y="160"/>
                  <a:pt x="400" y="160"/>
                </a:cubicBezTo>
                <a:lnTo>
                  <a:pt x="359"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2" name="Freeform 264"/>
          <p:cNvSpPr>
            <a:spLocks noEditPoints="1"/>
          </p:cNvSpPr>
          <p:nvPr/>
        </p:nvSpPr>
        <p:spPr bwMode="auto">
          <a:xfrm>
            <a:off x="9475568" y="3129848"/>
            <a:ext cx="229079" cy="189808"/>
          </a:xfrm>
          <a:custGeom>
            <a:avLst/>
            <a:gdLst>
              <a:gd name="T0" fmla="*/ 354 w 362"/>
              <a:gd name="T1" fmla="*/ 168 h 300"/>
              <a:gd name="T2" fmla="*/ 291 w 362"/>
              <a:gd name="T3" fmla="*/ 18 h 300"/>
              <a:gd name="T4" fmla="*/ 262 w 362"/>
              <a:gd name="T5" fmla="*/ 0 h 300"/>
              <a:gd name="T6" fmla="*/ 221 w 362"/>
              <a:gd name="T7" fmla="*/ 0 h 300"/>
              <a:gd name="T8" fmla="*/ 229 w 362"/>
              <a:gd name="T9" fmla="*/ 81 h 300"/>
              <a:gd name="T10" fmla="*/ 283 w 362"/>
              <a:gd name="T11" fmla="*/ 81 h 300"/>
              <a:gd name="T12" fmla="*/ 181 w 362"/>
              <a:gd name="T13" fmla="*/ 166 h 300"/>
              <a:gd name="T14" fmla="*/ 79 w 362"/>
              <a:gd name="T15" fmla="*/ 81 h 300"/>
              <a:gd name="T16" fmla="*/ 133 w 362"/>
              <a:gd name="T17" fmla="*/ 81 h 300"/>
              <a:gd name="T18" fmla="*/ 140 w 362"/>
              <a:gd name="T19" fmla="*/ 0 h 300"/>
              <a:gd name="T20" fmla="*/ 99 w 362"/>
              <a:gd name="T21" fmla="*/ 0 h 300"/>
              <a:gd name="T22" fmla="*/ 70 w 362"/>
              <a:gd name="T23" fmla="*/ 18 h 300"/>
              <a:gd name="T24" fmla="*/ 7 w 362"/>
              <a:gd name="T25" fmla="*/ 168 h 300"/>
              <a:gd name="T26" fmla="*/ 1 w 362"/>
              <a:gd name="T27" fmla="*/ 206 h 300"/>
              <a:gd name="T28" fmla="*/ 15 w 362"/>
              <a:gd name="T29" fmla="*/ 280 h 300"/>
              <a:gd name="T30" fmla="*/ 39 w 362"/>
              <a:gd name="T31" fmla="*/ 300 h 300"/>
              <a:gd name="T32" fmla="*/ 323 w 362"/>
              <a:gd name="T33" fmla="*/ 300 h 300"/>
              <a:gd name="T34" fmla="*/ 347 w 362"/>
              <a:gd name="T35" fmla="*/ 280 h 300"/>
              <a:gd name="T36" fmla="*/ 360 w 362"/>
              <a:gd name="T37" fmla="*/ 206 h 300"/>
              <a:gd name="T38" fmla="*/ 354 w 362"/>
              <a:gd name="T39" fmla="*/ 168 h 300"/>
              <a:gd name="T40" fmla="*/ 327 w 362"/>
              <a:gd name="T41" fmla="*/ 220 h 300"/>
              <a:gd name="T42" fmla="*/ 322 w 362"/>
              <a:gd name="T43" fmla="*/ 250 h 300"/>
              <a:gd name="T44" fmla="*/ 299 w 362"/>
              <a:gd name="T45" fmla="*/ 271 h 300"/>
              <a:gd name="T46" fmla="*/ 63 w 362"/>
              <a:gd name="T47" fmla="*/ 271 h 300"/>
              <a:gd name="T48" fmla="*/ 40 w 362"/>
              <a:gd name="T49" fmla="*/ 250 h 300"/>
              <a:gd name="T50" fmla="*/ 34 w 362"/>
              <a:gd name="T51" fmla="*/ 220 h 300"/>
              <a:gd name="T52" fmla="*/ 52 w 362"/>
              <a:gd name="T53" fmla="*/ 199 h 300"/>
              <a:gd name="T54" fmla="*/ 310 w 362"/>
              <a:gd name="T55" fmla="*/ 199 h 300"/>
              <a:gd name="T56" fmla="*/ 327 w 362"/>
              <a:gd name="T57" fmla="*/ 22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2" h="300">
                <a:moveTo>
                  <a:pt x="354" y="168"/>
                </a:moveTo>
                <a:cubicBezTo>
                  <a:pt x="291" y="18"/>
                  <a:pt x="291" y="18"/>
                  <a:pt x="291" y="18"/>
                </a:cubicBezTo>
                <a:cubicBezTo>
                  <a:pt x="286" y="8"/>
                  <a:pt x="273" y="0"/>
                  <a:pt x="262" y="0"/>
                </a:cubicBezTo>
                <a:cubicBezTo>
                  <a:pt x="221" y="0"/>
                  <a:pt x="221" y="0"/>
                  <a:pt x="221" y="0"/>
                </a:cubicBezTo>
                <a:cubicBezTo>
                  <a:pt x="229" y="81"/>
                  <a:pt x="229" y="81"/>
                  <a:pt x="229" y="81"/>
                </a:cubicBezTo>
                <a:cubicBezTo>
                  <a:pt x="283" y="81"/>
                  <a:pt x="283" y="81"/>
                  <a:pt x="283" y="81"/>
                </a:cubicBezTo>
                <a:cubicBezTo>
                  <a:pt x="181" y="166"/>
                  <a:pt x="181" y="166"/>
                  <a:pt x="181" y="166"/>
                </a:cubicBezTo>
                <a:cubicBezTo>
                  <a:pt x="79" y="81"/>
                  <a:pt x="79" y="81"/>
                  <a:pt x="79" y="81"/>
                </a:cubicBezTo>
                <a:cubicBezTo>
                  <a:pt x="133" y="81"/>
                  <a:pt x="133" y="81"/>
                  <a:pt x="133" y="81"/>
                </a:cubicBezTo>
                <a:cubicBezTo>
                  <a:pt x="140" y="0"/>
                  <a:pt x="140" y="0"/>
                  <a:pt x="140" y="0"/>
                </a:cubicBezTo>
                <a:cubicBezTo>
                  <a:pt x="99" y="0"/>
                  <a:pt x="99" y="0"/>
                  <a:pt x="99" y="0"/>
                </a:cubicBezTo>
                <a:cubicBezTo>
                  <a:pt x="88" y="0"/>
                  <a:pt x="75" y="8"/>
                  <a:pt x="70" y="18"/>
                </a:cubicBezTo>
                <a:cubicBezTo>
                  <a:pt x="7" y="168"/>
                  <a:pt x="7" y="168"/>
                  <a:pt x="7" y="168"/>
                </a:cubicBezTo>
                <a:cubicBezTo>
                  <a:pt x="2" y="178"/>
                  <a:pt x="0" y="195"/>
                  <a:pt x="1" y="206"/>
                </a:cubicBezTo>
                <a:cubicBezTo>
                  <a:pt x="15" y="280"/>
                  <a:pt x="15" y="280"/>
                  <a:pt x="15" y="280"/>
                </a:cubicBezTo>
                <a:cubicBezTo>
                  <a:pt x="17" y="291"/>
                  <a:pt x="27" y="300"/>
                  <a:pt x="39" y="300"/>
                </a:cubicBezTo>
                <a:cubicBezTo>
                  <a:pt x="323" y="300"/>
                  <a:pt x="323" y="300"/>
                  <a:pt x="323" y="300"/>
                </a:cubicBezTo>
                <a:cubicBezTo>
                  <a:pt x="334" y="300"/>
                  <a:pt x="345" y="291"/>
                  <a:pt x="347" y="280"/>
                </a:cubicBezTo>
                <a:cubicBezTo>
                  <a:pt x="360" y="206"/>
                  <a:pt x="360" y="206"/>
                  <a:pt x="360" y="206"/>
                </a:cubicBezTo>
                <a:cubicBezTo>
                  <a:pt x="362" y="195"/>
                  <a:pt x="359" y="178"/>
                  <a:pt x="354" y="168"/>
                </a:cubicBezTo>
                <a:close/>
                <a:moveTo>
                  <a:pt x="327" y="220"/>
                </a:moveTo>
                <a:cubicBezTo>
                  <a:pt x="322" y="250"/>
                  <a:pt x="322" y="250"/>
                  <a:pt x="322" y="250"/>
                </a:cubicBezTo>
                <a:cubicBezTo>
                  <a:pt x="320" y="262"/>
                  <a:pt x="310" y="271"/>
                  <a:pt x="299" y="271"/>
                </a:cubicBezTo>
                <a:cubicBezTo>
                  <a:pt x="63" y="271"/>
                  <a:pt x="63" y="271"/>
                  <a:pt x="63" y="271"/>
                </a:cubicBezTo>
                <a:cubicBezTo>
                  <a:pt x="51" y="271"/>
                  <a:pt x="41" y="262"/>
                  <a:pt x="40" y="250"/>
                </a:cubicBezTo>
                <a:cubicBezTo>
                  <a:pt x="34" y="220"/>
                  <a:pt x="34" y="220"/>
                  <a:pt x="34" y="220"/>
                </a:cubicBezTo>
                <a:cubicBezTo>
                  <a:pt x="33" y="209"/>
                  <a:pt x="41" y="199"/>
                  <a:pt x="52" y="199"/>
                </a:cubicBezTo>
                <a:cubicBezTo>
                  <a:pt x="310" y="199"/>
                  <a:pt x="310" y="199"/>
                  <a:pt x="310" y="199"/>
                </a:cubicBezTo>
                <a:cubicBezTo>
                  <a:pt x="321" y="199"/>
                  <a:pt x="329" y="209"/>
                  <a:pt x="327" y="22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3" name="Freeform 266"/>
          <p:cNvSpPr>
            <a:spLocks noEditPoints="1"/>
          </p:cNvSpPr>
          <p:nvPr/>
        </p:nvSpPr>
        <p:spPr bwMode="auto">
          <a:xfrm>
            <a:off x="9490842" y="3541801"/>
            <a:ext cx="198534" cy="200716"/>
          </a:xfrm>
          <a:custGeom>
            <a:avLst/>
            <a:gdLst>
              <a:gd name="T0" fmla="*/ 55 w 91"/>
              <a:gd name="T1" fmla="*/ 0 h 92"/>
              <a:gd name="T2" fmla="*/ 69 w 91"/>
              <a:gd name="T3" fmla="*/ 12 h 92"/>
              <a:gd name="T4" fmla="*/ 51 w 91"/>
              <a:gd name="T5" fmla="*/ 29 h 92"/>
              <a:gd name="T6" fmla="*/ 63 w 91"/>
              <a:gd name="T7" fmla="*/ 40 h 92"/>
              <a:gd name="T8" fmla="*/ 80 w 91"/>
              <a:gd name="T9" fmla="*/ 23 h 92"/>
              <a:gd name="T10" fmla="*/ 91 w 91"/>
              <a:gd name="T11" fmla="*/ 37 h 92"/>
              <a:gd name="T12" fmla="*/ 91 w 91"/>
              <a:gd name="T13" fmla="*/ 0 h 92"/>
              <a:gd name="T14" fmla="*/ 55 w 91"/>
              <a:gd name="T15" fmla="*/ 0 h 92"/>
              <a:gd name="T16" fmla="*/ 28 w 91"/>
              <a:gd name="T17" fmla="*/ 52 h 92"/>
              <a:gd name="T18" fmla="*/ 11 w 91"/>
              <a:gd name="T19" fmla="*/ 69 h 92"/>
              <a:gd name="T20" fmla="*/ 0 w 91"/>
              <a:gd name="T21" fmla="*/ 55 h 92"/>
              <a:gd name="T22" fmla="*/ 0 w 91"/>
              <a:gd name="T23" fmla="*/ 92 h 92"/>
              <a:gd name="T24" fmla="*/ 36 w 91"/>
              <a:gd name="T25" fmla="*/ 92 h 92"/>
              <a:gd name="T26" fmla="*/ 22 w 91"/>
              <a:gd name="T27" fmla="*/ 80 h 92"/>
              <a:gd name="T28" fmla="*/ 40 w 91"/>
              <a:gd name="T29" fmla="*/ 63 h 92"/>
              <a:gd name="T30" fmla="*/ 28 w 91"/>
              <a:gd name="T31"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92">
                <a:moveTo>
                  <a:pt x="55" y="0"/>
                </a:moveTo>
                <a:lnTo>
                  <a:pt x="69" y="12"/>
                </a:lnTo>
                <a:lnTo>
                  <a:pt x="51" y="29"/>
                </a:lnTo>
                <a:lnTo>
                  <a:pt x="63" y="40"/>
                </a:lnTo>
                <a:lnTo>
                  <a:pt x="80" y="23"/>
                </a:lnTo>
                <a:lnTo>
                  <a:pt x="91" y="37"/>
                </a:lnTo>
                <a:lnTo>
                  <a:pt x="91" y="0"/>
                </a:lnTo>
                <a:lnTo>
                  <a:pt x="55" y="0"/>
                </a:lnTo>
                <a:close/>
                <a:moveTo>
                  <a:pt x="28" y="52"/>
                </a:moveTo>
                <a:lnTo>
                  <a:pt x="11" y="69"/>
                </a:lnTo>
                <a:lnTo>
                  <a:pt x="0" y="55"/>
                </a:lnTo>
                <a:lnTo>
                  <a:pt x="0" y="92"/>
                </a:lnTo>
                <a:lnTo>
                  <a:pt x="36" y="92"/>
                </a:lnTo>
                <a:lnTo>
                  <a:pt x="22" y="80"/>
                </a:lnTo>
                <a:lnTo>
                  <a:pt x="40" y="63"/>
                </a:lnTo>
                <a:lnTo>
                  <a:pt x="28" y="5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4" name="Freeform 267"/>
          <p:cNvSpPr>
            <a:spLocks noEditPoints="1"/>
          </p:cNvSpPr>
          <p:nvPr/>
        </p:nvSpPr>
        <p:spPr bwMode="auto">
          <a:xfrm>
            <a:off x="9894067" y="3528711"/>
            <a:ext cx="226896" cy="226896"/>
          </a:xfrm>
          <a:custGeom>
            <a:avLst/>
            <a:gdLst>
              <a:gd name="T0" fmla="*/ 18 w 104"/>
              <a:gd name="T1" fmla="*/ 76 h 104"/>
              <a:gd name="T2" fmla="*/ 0 w 104"/>
              <a:gd name="T3" fmla="*/ 93 h 104"/>
              <a:gd name="T4" fmla="*/ 12 w 104"/>
              <a:gd name="T5" fmla="*/ 104 h 104"/>
              <a:gd name="T6" fmla="*/ 28 w 104"/>
              <a:gd name="T7" fmla="*/ 86 h 104"/>
              <a:gd name="T8" fmla="*/ 40 w 104"/>
              <a:gd name="T9" fmla="*/ 98 h 104"/>
              <a:gd name="T10" fmla="*/ 40 w 104"/>
              <a:gd name="T11" fmla="*/ 64 h 104"/>
              <a:gd name="T12" fmla="*/ 6 w 104"/>
              <a:gd name="T13" fmla="*/ 64 h 104"/>
              <a:gd name="T14" fmla="*/ 18 w 104"/>
              <a:gd name="T15" fmla="*/ 76 h 104"/>
              <a:gd name="T16" fmla="*/ 104 w 104"/>
              <a:gd name="T17" fmla="*/ 11 h 104"/>
              <a:gd name="T18" fmla="*/ 93 w 104"/>
              <a:gd name="T19" fmla="*/ 0 h 104"/>
              <a:gd name="T20" fmla="*/ 76 w 104"/>
              <a:gd name="T21" fmla="*/ 18 h 104"/>
              <a:gd name="T22" fmla="*/ 64 w 104"/>
              <a:gd name="T23" fmla="*/ 6 h 104"/>
              <a:gd name="T24" fmla="*/ 64 w 104"/>
              <a:gd name="T25" fmla="*/ 40 h 104"/>
              <a:gd name="T26" fmla="*/ 99 w 104"/>
              <a:gd name="T27" fmla="*/ 40 h 104"/>
              <a:gd name="T28" fmla="*/ 86 w 104"/>
              <a:gd name="T29" fmla="*/ 28 h 104"/>
              <a:gd name="T30" fmla="*/ 104 w 104"/>
              <a:gd name="T31" fmla="*/ 1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04">
                <a:moveTo>
                  <a:pt x="18" y="76"/>
                </a:moveTo>
                <a:lnTo>
                  <a:pt x="0" y="93"/>
                </a:lnTo>
                <a:lnTo>
                  <a:pt x="12" y="104"/>
                </a:lnTo>
                <a:lnTo>
                  <a:pt x="28" y="86"/>
                </a:lnTo>
                <a:lnTo>
                  <a:pt x="40" y="98"/>
                </a:lnTo>
                <a:lnTo>
                  <a:pt x="40" y="64"/>
                </a:lnTo>
                <a:lnTo>
                  <a:pt x="6" y="64"/>
                </a:lnTo>
                <a:lnTo>
                  <a:pt x="18" y="76"/>
                </a:lnTo>
                <a:close/>
                <a:moveTo>
                  <a:pt x="104" y="11"/>
                </a:moveTo>
                <a:lnTo>
                  <a:pt x="93" y="0"/>
                </a:lnTo>
                <a:lnTo>
                  <a:pt x="76" y="18"/>
                </a:lnTo>
                <a:lnTo>
                  <a:pt x="64" y="6"/>
                </a:lnTo>
                <a:lnTo>
                  <a:pt x="64" y="40"/>
                </a:lnTo>
                <a:lnTo>
                  <a:pt x="99" y="40"/>
                </a:lnTo>
                <a:lnTo>
                  <a:pt x="86" y="28"/>
                </a:lnTo>
                <a:lnTo>
                  <a:pt x="104" y="1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5" name="Freeform 270"/>
          <p:cNvSpPr/>
          <p:nvPr/>
        </p:nvSpPr>
        <p:spPr bwMode="auto">
          <a:xfrm>
            <a:off x="6130906" y="2731176"/>
            <a:ext cx="229079" cy="150538"/>
          </a:xfrm>
          <a:custGeom>
            <a:avLst/>
            <a:gdLst>
              <a:gd name="T0" fmla="*/ 320 w 360"/>
              <a:gd name="T1" fmla="*/ 44 h 240"/>
              <a:gd name="T2" fmla="*/ 244 w 360"/>
              <a:gd name="T3" fmla="*/ 44 h 240"/>
              <a:gd name="T4" fmla="*/ 244 w 360"/>
              <a:gd name="T5" fmla="*/ 100 h 240"/>
              <a:gd name="T6" fmla="*/ 304 w 360"/>
              <a:gd name="T7" fmla="*/ 100 h 240"/>
              <a:gd name="T8" fmla="*/ 304 w 360"/>
              <a:gd name="T9" fmla="*/ 184 h 240"/>
              <a:gd name="T10" fmla="*/ 56 w 360"/>
              <a:gd name="T11" fmla="*/ 184 h 240"/>
              <a:gd name="T12" fmla="*/ 56 w 360"/>
              <a:gd name="T13" fmla="*/ 100 h 240"/>
              <a:gd name="T14" fmla="*/ 140 w 360"/>
              <a:gd name="T15" fmla="*/ 100 h 240"/>
              <a:gd name="T16" fmla="*/ 140 w 360"/>
              <a:gd name="T17" fmla="*/ 144 h 240"/>
              <a:gd name="T18" fmla="*/ 220 w 360"/>
              <a:gd name="T19" fmla="*/ 72 h 240"/>
              <a:gd name="T20" fmla="*/ 140 w 360"/>
              <a:gd name="T21" fmla="*/ 0 h 240"/>
              <a:gd name="T22" fmla="*/ 140 w 360"/>
              <a:gd name="T23" fmla="*/ 44 h 240"/>
              <a:gd name="T24" fmla="*/ 40 w 360"/>
              <a:gd name="T25" fmla="*/ 44 h 240"/>
              <a:gd name="T26" fmla="*/ 0 w 360"/>
              <a:gd name="T27" fmla="*/ 84 h 240"/>
              <a:gd name="T28" fmla="*/ 0 w 360"/>
              <a:gd name="T29" fmla="*/ 200 h 240"/>
              <a:gd name="T30" fmla="*/ 40 w 360"/>
              <a:gd name="T31" fmla="*/ 240 h 240"/>
              <a:gd name="T32" fmla="*/ 320 w 360"/>
              <a:gd name="T33" fmla="*/ 240 h 240"/>
              <a:gd name="T34" fmla="*/ 360 w 360"/>
              <a:gd name="T35" fmla="*/ 200 h 240"/>
              <a:gd name="T36" fmla="*/ 360 w 360"/>
              <a:gd name="T37" fmla="*/ 84 h 240"/>
              <a:gd name="T38" fmla="*/ 320 w 360"/>
              <a:gd name="T39" fmla="*/ 4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240">
                <a:moveTo>
                  <a:pt x="320" y="44"/>
                </a:moveTo>
                <a:cubicBezTo>
                  <a:pt x="244" y="44"/>
                  <a:pt x="244" y="44"/>
                  <a:pt x="244" y="44"/>
                </a:cubicBezTo>
                <a:cubicBezTo>
                  <a:pt x="244" y="100"/>
                  <a:pt x="244" y="100"/>
                  <a:pt x="244" y="100"/>
                </a:cubicBezTo>
                <a:cubicBezTo>
                  <a:pt x="304" y="100"/>
                  <a:pt x="304" y="100"/>
                  <a:pt x="304" y="100"/>
                </a:cubicBezTo>
                <a:cubicBezTo>
                  <a:pt x="304" y="184"/>
                  <a:pt x="304" y="184"/>
                  <a:pt x="304" y="184"/>
                </a:cubicBezTo>
                <a:cubicBezTo>
                  <a:pt x="56" y="184"/>
                  <a:pt x="56" y="184"/>
                  <a:pt x="56" y="184"/>
                </a:cubicBezTo>
                <a:cubicBezTo>
                  <a:pt x="56" y="100"/>
                  <a:pt x="56" y="100"/>
                  <a:pt x="56" y="100"/>
                </a:cubicBezTo>
                <a:cubicBezTo>
                  <a:pt x="140" y="100"/>
                  <a:pt x="140" y="100"/>
                  <a:pt x="140" y="100"/>
                </a:cubicBezTo>
                <a:cubicBezTo>
                  <a:pt x="140" y="144"/>
                  <a:pt x="140" y="144"/>
                  <a:pt x="140" y="144"/>
                </a:cubicBezTo>
                <a:cubicBezTo>
                  <a:pt x="220" y="72"/>
                  <a:pt x="220" y="72"/>
                  <a:pt x="220" y="72"/>
                </a:cubicBezTo>
                <a:cubicBezTo>
                  <a:pt x="140" y="0"/>
                  <a:pt x="140" y="0"/>
                  <a:pt x="140" y="0"/>
                </a:cubicBezTo>
                <a:cubicBezTo>
                  <a:pt x="140" y="44"/>
                  <a:pt x="140" y="44"/>
                  <a:pt x="140" y="44"/>
                </a:cubicBezTo>
                <a:cubicBezTo>
                  <a:pt x="40" y="44"/>
                  <a:pt x="40" y="44"/>
                  <a:pt x="40" y="44"/>
                </a:cubicBezTo>
                <a:cubicBezTo>
                  <a:pt x="18" y="44"/>
                  <a:pt x="0" y="62"/>
                  <a:pt x="0" y="84"/>
                </a:cubicBezTo>
                <a:cubicBezTo>
                  <a:pt x="0" y="200"/>
                  <a:pt x="0" y="200"/>
                  <a:pt x="0" y="200"/>
                </a:cubicBezTo>
                <a:cubicBezTo>
                  <a:pt x="0" y="222"/>
                  <a:pt x="18" y="240"/>
                  <a:pt x="40" y="240"/>
                </a:cubicBezTo>
                <a:cubicBezTo>
                  <a:pt x="320" y="240"/>
                  <a:pt x="320" y="240"/>
                  <a:pt x="320" y="240"/>
                </a:cubicBezTo>
                <a:cubicBezTo>
                  <a:pt x="342" y="240"/>
                  <a:pt x="360" y="222"/>
                  <a:pt x="360" y="200"/>
                </a:cubicBezTo>
                <a:cubicBezTo>
                  <a:pt x="360" y="84"/>
                  <a:pt x="360" y="84"/>
                  <a:pt x="360" y="84"/>
                </a:cubicBezTo>
                <a:cubicBezTo>
                  <a:pt x="360" y="62"/>
                  <a:pt x="342" y="44"/>
                  <a:pt x="320" y="4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6" name="Freeform 278"/>
          <p:cNvSpPr>
            <a:spLocks noEditPoints="1"/>
          </p:cNvSpPr>
          <p:nvPr/>
        </p:nvSpPr>
        <p:spPr bwMode="auto">
          <a:xfrm>
            <a:off x="7372930" y="2720266"/>
            <a:ext cx="253077" cy="172354"/>
          </a:xfrm>
          <a:custGeom>
            <a:avLst/>
            <a:gdLst>
              <a:gd name="T0" fmla="*/ 81 w 116"/>
              <a:gd name="T1" fmla="*/ 12 h 79"/>
              <a:gd name="T2" fmla="*/ 23 w 116"/>
              <a:gd name="T3" fmla="*/ 12 h 79"/>
              <a:gd name="T4" fmla="*/ 23 w 116"/>
              <a:gd name="T5" fmla="*/ 0 h 79"/>
              <a:gd name="T6" fmla="*/ 0 w 116"/>
              <a:gd name="T7" fmla="*/ 20 h 79"/>
              <a:gd name="T8" fmla="*/ 23 w 116"/>
              <a:gd name="T9" fmla="*/ 38 h 79"/>
              <a:gd name="T10" fmla="*/ 23 w 116"/>
              <a:gd name="T11" fmla="*/ 28 h 79"/>
              <a:gd name="T12" fmla="*/ 81 w 116"/>
              <a:gd name="T13" fmla="*/ 28 h 79"/>
              <a:gd name="T14" fmla="*/ 81 w 116"/>
              <a:gd name="T15" fmla="*/ 12 h 79"/>
              <a:gd name="T16" fmla="*/ 116 w 116"/>
              <a:gd name="T17" fmla="*/ 60 h 79"/>
              <a:gd name="T18" fmla="*/ 93 w 116"/>
              <a:gd name="T19" fmla="*/ 41 h 79"/>
              <a:gd name="T20" fmla="*/ 93 w 116"/>
              <a:gd name="T21" fmla="*/ 52 h 79"/>
              <a:gd name="T22" fmla="*/ 35 w 116"/>
              <a:gd name="T23" fmla="*/ 52 h 79"/>
              <a:gd name="T24" fmla="*/ 35 w 116"/>
              <a:gd name="T25" fmla="*/ 68 h 79"/>
              <a:gd name="T26" fmla="*/ 93 w 116"/>
              <a:gd name="T27" fmla="*/ 68 h 79"/>
              <a:gd name="T28" fmla="*/ 93 w 116"/>
              <a:gd name="T29" fmla="*/ 79 h 79"/>
              <a:gd name="T30" fmla="*/ 116 w 116"/>
              <a:gd name="T31" fmla="*/ 6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79">
                <a:moveTo>
                  <a:pt x="81" y="12"/>
                </a:moveTo>
                <a:lnTo>
                  <a:pt x="23" y="12"/>
                </a:lnTo>
                <a:lnTo>
                  <a:pt x="23" y="0"/>
                </a:lnTo>
                <a:lnTo>
                  <a:pt x="0" y="20"/>
                </a:lnTo>
                <a:lnTo>
                  <a:pt x="23" y="38"/>
                </a:lnTo>
                <a:lnTo>
                  <a:pt x="23" y="28"/>
                </a:lnTo>
                <a:lnTo>
                  <a:pt x="81" y="28"/>
                </a:lnTo>
                <a:lnTo>
                  <a:pt x="81" y="12"/>
                </a:lnTo>
                <a:close/>
                <a:moveTo>
                  <a:pt x="116" y="60"/>
                </a:moveTo>
                <a:lnTo>
                  <a:pt x="93" y="41"/>
                </a:lnTo>
                <a:lnTo>
                  <a:pt x="93" y="52"/>
                </a:lnTo>
                <a:lnTo>
                  <a:pt x="35" y="52"/>
                </a:lnTo>
                <a:lnTo>
                  <a:pt x="35" y="68"/>
                </a:lnTo>
                <a:lnTo>
                  <a:pt x="93" y="68"/>
                </a:lnTo>
                <a:lnTo>
                  <a:pt x="93" y="79"/>
                </a:lnTo>
                <a:lnTo>
                  <a:pt x="116"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7" name="Freeform 34"/>
          <p:cNvSpPr>
            <a:spLocks noEditPoints="1"/>
          </p:cNvSpPr>
          <p:nvPr/>
        </p:nvSpPr>
        <p:spPr bwMode="auto">
          <a:xfrm>
            <a:off x="683933" y="4368556"/>
            <a:ext cx="233441" cy="233441"/>
          </a:xfrm>
          <a:custGeom>
            <a:avLst/>
            <a:gdLst>
              <a:gd name="T0" fmla="*/ 222 w 368"/>
              <a:gd name="T1" fmla="*/ 0 h 368"/>
              <a:gd name="T2" fmla="*/ 77 w 368"/>
              <a:gd name="T3" fmla="*/ 133 h 368"/>
              <a:gd name="T4" fmla="*/ 0 w 368"/>
              <a:gd name="T5" fmla="*/ 247 h 368"/>
              <a:gd name="T6" fmla="*/ 121 w 368"/>
              <a:gd name="T7" fmla="*/ 368 h 368"/>
              <a:gd name="T8" fmla="*/ 234 w 368"/>
              <a:gd name="T9" fmla="*/ 290 h 368"/>
              <a:gd name="T10" fmla="*/ 368 w 368"/>
              <a:gd name="T11" fmla="*/ 145 h 368"/>
              <a:gd name="T12" fmla="*/ 222 w 368"/>
              <a:gd name="T13" fmla="*/ 0 h 368"/>
              <a:gd name="T14" fmla="*/ 121 w 368"/>
              <a:gd name="T15" fmla="*/ 327 h 368"/>
              <a:gd name="T16" fmla="*/ 40 w 368"/>
              <a:gd name="T17" fmla="*/ 247 h 368"/>
              <a:gd name="T18" fmla="*/ 80 w 368"/>
              <a:gd name="T19" fmla="*/ 177 h 368"/>
              <a:gd name="T20" fmla="*/ 191 w 368"/>
              <a:gd name="T21" fmla="*/ 287 h 368"/>
              <a:gd name="T22" fmla="*/ 121 w 368"/>
              <a:gd name="T23" fmla="*/ 327 h 368"/>
              <a:gd name="T24" fmla="*/ 122 w 368"/>
              <a:gd name="T25" fmla="*/ 166 h 368"/>
              <a:gd name="T26" fmla="*/ 202 w 368"/>
              <a:gd name="T27" fmla="*/ 245 h 368"/>
              <a:gd name="T28" fmla="*/ 122 w 368"/>
              <a:gd name="T29" fmla="*/ 166 h 368"/>
              <a:gd name="T30" fmla="*/ 243 w 368"/>
              <a:gd name="T31" fmla="*/ 245 h 368"/>
              <a:gd name="T32" fmla="*/ 122 w 368"/>
              <a:gd name="T33" fmla="*/ 125 h 368"/>
              <a:gd name="T34" fmla="*/ 222 w 368"/>
              <a:gd name="T35" fmla="*/ 44 h 368"/>
              <a:gd name="T36" fmla="*/ 324 w 368"/>
              <a:gd name="T37" fmla="*/ 145 h 368"/>
              <a:gd name="T38" fmla="*/ 243 w 368"/>
              <a:gd name="T39" fmla="*/ 245 h 368"/>
              <a:gd name="T40" fmla="*/ 41 w 368"/>
              <a:gd name="T41" fmla="*/ 86 h 368"/>
              <a:gd name="T42" fmla="*/ 83 w 368"/>
              <a:gd name="T43" fmla="*/ 45 h 368"/>
              <a:gd name="T44" fmla="*/ 41 w 368"/>
              <a:gd name="T45" fmla="*/ 3 h 368"/>
              <a:gd name="T46" fmla="*/ 0 w 368"/>
              <a:gd name="T47" fmla="*/ 45 h 368"/>
              <a:gd name="T48" fmla="*/ 41 w 368"/>
              <a:gd name="T49" fmla="*/ 86 h 368"/>
              <a:gd name="T50" fmla="*/ 41 w 368"/>
              <a:gd name="T51" fmla="*/ 22 h 368"/>
              <a:gd name="T52" fmla="*/ 64 w 368"/>
              <a:gd name="T53" fmla="*/ 45 h 368"/>
              <a:gd name="T54" fmla="*/ 41 w 368"/>
              <a:gd name="T55" fmla="*/ 68 h 368"/>
              <a:gd name="T56" fmla="*/ 18 w 368"/>
              <a:gd name="T57" fmla="*/ 45 h 368"/>
              <a:gd name="T58" fmla="*/ 41 w 368"/>
              <a:gd name="T59" fmla="*/ 2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8" h="368">
                <a:moveTo>
                  <a:pt x="222" y="0"/>
                </a:moveTo>
                <a:cubicBezTo>
                  <a:pt x="146" y="0"/>
                  <a:pt x="83" y="59"/>
                  <a:pt x="77" y="133"/>
                </a:cubicBezTo>
                <a:cubicBezTo>
                  <a:pt x="32" y="151"/>
                  <a:pt x="0" y="195"/>
                  <a:pt x="0" y="247"/>
                </a:cubicBezTo>
                <a:cubicBezTo>
                  <a:pt x="0" y="313"/>
                  <a:pt x="54" y="368"/>
                  <a:pt x="121" y="368"/>
                </a:cubicBezTo>
                <a:cubicBezTo>
                  <a:pt x="173" y="368"/>
                  <a:pt x="217" y="336"/>
                  <a:pt x="234" y="290"/>
                </a:cubicBezTo>
                <a:cubicBezTo>
                  <a:pt x="309" y="284"/>
                  <a:pt x="368" y="221"/>
                  <a:pt x="368" y="145"/>
                </a:cubicBezTo>
                <a:cubicBezTo>
                  <a:pt x="368" y="65"/>
                  <a:pt x="302" y="0"/>
                  <a:pt x="222" y="0"/>
                </a:cubicBezTo>
                <a:close/>
                <a:moveTo>
                  <a:pt x="121" y="327"/>
                </a:moveTo>
                <a:cubicBezTo>
                  <a:pt x="77" y="327"/>
                  <a:pt x="40" y="291"/>
                  <a:pt x="40" y="247"/>
                </a:cubicBezTo>
                <a:cubicBezTo>
                  <a:pt x="40" y="217"/>
                  <a:pt x="56" y="191"/>
                  <a:pt x="80" y="177"/>
                </a:cubicBezTo>
                <a:cubicBezTo>
                  <a:pt x="92" y="232"/>
                  <a:pt x="136" y="275"/>
                  <a:pt x="191" y="287"/>
                </a:cubicBezTo>
                <a:cubicBezTo>
                  <a:pt x="177" y="311"/>
                  <a:pt x="151" y="327"/>
                  <a:pt x="121" y="327"/>
                </a:cubicBezTo>
                <a:close/>
                <a:moveTo>
                  <a:pt x="122" y="166"/>
                </a:moveTo>
                <a:cubicBezTo>
                  <a:pt x="166" y="166"/>
                  <a:pt x="201" y="202"/>
                  <a:pt x="202" y="245"/>
                </a:cubicBezTo>
                <a:cubicBezTo>
                  <a:pt x="162" y="237"/>
                  <a:pt x="131" y="206"/>
                  <a:pt x="122" y="166"/>
                </a:cubicBezTo>
                <a:close/>
                <a:moveTo>
                  <a:pt x="243" y="245"/>
                </a:moveTo>
                <a:cubicBezTo>
                  <a:pt x="242" y="179"/>
                  <a:pt x="188" y="126"/>
                  <a:pt x="122" y="125"/>
                </a:cubicBezTo>
                <a:cubicBezTo>
                  <a:pt x="132" y="79"/>
                  <a:pt x="173" y="44"/>
                  <a:pt x="222" y="44"/>
                </a:cubicBezTo>
                <a:cubicBezTo>
                  <a:pt x="278" y="44"/>
                  <a:pt x="324" y="89"/>
                  <a:pt x="324" y="145"/>
                </a:cubicBezTo>
                <a:cubicBezTo>
                  <a:pt x="324" y="194"/>
                  <a:pt x="289" y="236"/>
                  <a:pt x="243" y="245"/>
                </a:cubicBezTo>
                <a:close/>
                <a:moveTo>
                  <a:pt x="41" y="86"/>
                </a:moveTo>
                <a:cubicBezTo>
                  <a:pt x="64" y="86"/>
                  <a:pt x="83" y="68"/>
                  <a:pt x="83" y="45"/>
                </a:cubicBezTo>
                <a:cubicBezTo>
                  <a:pt x="83" y="22"/>
                  <a:pt x="64" y="3"/>
                  <a:pt x="41" y="3"/>
                </a:cubicBezTo>
                <a:cubicBezTo>
                  <a:pt x="18" y="3"/>
                  <a:pt x="0" y="22"/>
                  <a:pt x="0" y="45"/>
                </a:cubicBezTo>
                <a:cubicBezTo>
                  <a:pt x="0" y="68"/>
                  <a:pt x="18" y="86"/>
                  <a:pt x="41" y="86"/>
                </a:cubicBezTo>
                <a:close/>
                <a:moveTo>
                  <a:pt x="41" y="22"/>
                </a:moveTo>
                <a:cubicBezTo>
                  <a:pt x="54" y="22"/>
                  <a:pt x="64" y="32"/>
                  <a:pt x="64" y="45"/>
                </a:cubicBezTo>
                <a:cubicBezTo>
                  <a:pt x="64" y="57"/>
                  <a:pt x="54" y="68"/>
                  <a:pt x="41" y="68"/>
                </a:cubicBezTo>
                <a:cubicBezTo>
                  <a:pt x="29" y="68"/>
                  <a:pt x="18" y="57"/>
                  <a:pt x="18" y="45"/>
                </a:cubicBezTo>
                <a:cubicBezTo>
                  <a:pt x="18" y="32"/>
                  <a:pt x="29" y="22"/>
                  <a:pt x="41" y="2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8" name="Freeform 97"/>
          <p:cNvSpPr>
            <a:spLocks noEditPoints="1"/>
          </p:cNvSpPr>
          <p:nvPr/>
        </p:nvSpPr>
        <p:spPr bwMode="auto">
          <a:xfrm>
            <a:off x="9915316" y="4727864"/>
            <a:ext cx="189808" cy="253077"/>
          </a:xfrm>
          <a:custGeom>
            <a:avLst/>
            <a:gdLst>
              <a:gd name="T0" fmla="*/ 218 w 301"/>
              <a:gd name="T1" fmla="*/ 244 h 400"/>
              <a:gd name="T2" fmla="*/ 279 w 301"/>
              <a:gd name="T3" fmla="*/ 206 h 400"/>
              <a:gd name="T4" fmla="*/ 248 w 301"/>
              <a:gd name="T5" fmla="*/ 102 h 400"/>
              <a:gd name="T6" fmla="*/ 222 w 301"/>
              <a:gd name="T7" fmla="*/ 87 h 400"/>
              <a:gd name="T8" fmla="*/ 265 w 301"/>
              <a:gd name="T9" fmla="*/ 13 h 400"/>
              <a:gd name="T10" fmla="*/ 242 w 301"/>
              <a:gd name="T11" fmla="*/ 0 h 400"/>
              <a:gd name="T12" fmla="*/ 160 w 301"/>
              <a:gd name="T13" fmla="*/ 143 h 400"/>
              <a:gd name="T14" fmla="*/ 123 w 301"/>
              <a:gd name="T15" fmla="*/ 103 h 400"/>
              <a:gd name="T16" fmla="*/ 75 w 301"/>
              <a:gd name="T17" fmla="*/ 75 h 400"/>
              <a:gd name="T18" fmla="*/ 0 w 301"/>
              <a:gd name="T19" fmla="*/ 204 h 400"/>
              <a:gd name="T20" fmla="*/ 48 w 301"/>
              <a:gd name="T21" fmla="*/ 232 h 400"/>
              <a:gd name="T22" fmla="*/ 102 w 301"/>
              <a:gd name="T23" fmla="*/ 244 h 400"/>
              <a:gd name="T24" fmla="*/ 19 w 301"/>
              <a:gd name="T25" fmla="*/ 387 h 400"/>
              <a:gd name="T26" fmla="*/ 42 w 301"/>
              <a:gd name="T27" fmla="*/ 400 h 400"/>
              <a:gd name="T28" fmla="*/ 84 w 301"/>
              <a:gd name="T29" fmla="*/ 326 h 400"/>
              <a:gd name="T30" fmla="*/ 110 w 301"/>
              <a:gd name="T31" fmla="*/ 341 h 400"/>
              <a:gd name="T32" fmla="*/ 217 w 301"/>
              <a:gd name="T33" fmla="*/ 315 h 400"/>
              <a:gd name="T34" fmla="*/ 218 w 301"/>
              <a:gd name="T35" fmla="*/ 244 h 400"/>
              <a:gd name="T36" fmla="*/ 236 w 301"/>
              <a:gd name="T37" fmla="*/ 123 h 400"/>
              <a:gd name="T38" fmla="*/ 255 w 301"/>
              <a:gd name="T39" fmla="*/ 193 h 400"/>
              <a:gd name="T40" fmla="*/ 185 w 301"/>
              <a:gd name="T41" fmla="*/ 211 h 400"/>
              <a:gd name="T42" fmla="*/ 160 w 301"/>
              <a:gd name="T43" fmla="*/ 196 h 400"/>
              <a:gd name="T44" fmla="*/ 160 w 301"/>
              <a:gd name="T45" fmla="*/ 194 h 400"/>
              <a:gd name="T46" fmla="*/ 210 w 301"/>
              <a:gd name="T47" fmla="*/ 108 h 400"/>
              <a:gd name="T48" fmla="*/ 236 w 301"/>
              <a:gd name="T49" fmla="*/ 123 h 400"/>
              <a:gd name="T50" fmla="*/ 60 w 301"/>
              <a:gd name="T51" fmla="*/ 212 h 400"/>
              <a:gd name="T52" fmla="*/ 34 w 301"/>
              <a:gd name="T53" fmla="*/ 197 h 400"/>
              <a:gd name="T54" fmla="*/ 85 w 301"/>
              <a:gd name="T55" fmla="*/ 109 h 400"/>
              <a:gd name="T56" fmla="*/ 111 w 301"/>
              <a:gd name="T57" fmla="*/ 123 h 400"/>
              <a:gd name="T58" fmla="*/ 130 w 301"/>
              <a:gd name="T59" fmla="*/ 194 h 400"/>
              <a:gd name="T60" fmla="*/ 60 w 301"/>
              <a:gd name="T61" fmla="*/ 212 h 400"/>
              <a:gd name="T62" fmla="*/ 122 w 301"/>
              <a:gd name="T63" fmla="*/ 320 h 400"/>
              <a:gd name="T64" fmla="*/ 96 w 301"/>
              <a:gd name="T65" fmla="*/ 305 h 400"/>
              <a:gd name="T66" fmla="*/ 146 w 301"/>
              <a:gd name="T67" fmla="*/ 219 h 400"/>
              <a:gd name="T68" fmla="*/ 148 w 301"/>
              <a:gd name="T69" fmla="*/ 217 h 400"/>
              <a:gd name="T70" fmla="*/ 173 w 301"/>
              <a:gd name="T71" fmla="*/ 232 h 400"/>
              <a:gd name="T72" fmla="*/ 192 w 301"/>
              <a:gd name="T73" fmla="*/ 302 h 400"/>
              <a:gd name="T74" fmla="*/ 122 w 301"/>
              <a:gd name="T75" fmla="*/ 32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1" h="400">
                <a:moveTo>
                  <a:pt x="218" y="244"/>
                </a:moveTo>
                <a:cubicBezTo>
                  <a:pt x="243" y="243"/>
                  <a:pt x="266" y="230"/>
                  <a:pt x="279" y="206"/>
                </a:cubicBezTo>
                <a:cubicBezTo>
                  <a:pt x="301" y="170"/>
                  <a:pt x="289" y="125"/>
                  <a:pt x="248" y="102"/>
                </a:cubicBezTo>
                <a:cubicBezTo>
                  <a:pt x="222" y="87"/>
                  <a:pt x="222" y="87"/>
                  <a:pt x="222" y="87"/>
                </a:cubicBezTo>
                <a:cubicBezTo>
                  <a:pt x="265" y="13"/>
                  <a:pt x="265" y="13"/>
                  <a:pt x="265" y="13"/>
                </a:cubicBezTo>
                <a:cubicBezTo>
                  <a:pt x="242" y="0"/>
                  <a:pt x="242" y="0"/>
                  <a:pt x="242" y="0"/>
                </a:cubicBezTo>
                <a:cubicBezTo>
                  <a:pt x="160" y="143"/>
                  <a:pt x="160" y="143"/>
                  <a:pt x="160" y="143"/>
                </a:cubicBezTo>
                <a:cubicBezTo>
                  <a:pt x="153" y="127"/>
                  <a:pt x="141" y="113"/>
                  <a:pt x="123" y="103"/>
                </a:cubicBezTo>
                <a:cubicBezTo>
                  <a:pt x="75" y="75"/>
                  <a:pt x="75" y="75"/>
                  <a:pt x="75" y="75"/>
                </a:cubicBezTo>
                <a:cubicBezTo>
                  <a:pt x="0" y="204"/>
                  <a:pt x="0" y="204"/>
                  <a:pt x="0" y="204"/>
                </a:cubicBezTo>
                <a:cubicBezTo>
                  <a:pt x="48" y="232"/>
                  <a:pt x="48" y="232"/>
                  <a:pt x="48" y="232"/>
                </a:cubicBezTo>
                <a:cubicBezTo>
                  <a:pt x="66" y="243"/>
                  <a:pt x="84" y="246"/>
                  <a:pt x="102" y="244"/>
                </a:cubicBezTo>
                <a:cubicBezTo>
                  <a:pt x="19" y="387"/>
                  <a:pt x="19" y="387"/>
                  <a:pt x="19" y="387"/>
                </a:cubicBezTo>
                <a:cubicBezTo>
                  <a:pt x="42" y="400"/>
                  <a:pt x="42" y="400"/>
                  <a:pt x="42" y="400"/>
                </a:cubicBezTo>
                <a:cubicBezTo>
                  <a:pt x="84" y="326"/>
                  <a:pt x="84" y="326"/>
                  <a:pt x="84" y="326"/>
                </a:cubicBezTo>
                <a:cubicBezTo>
                  <a:pt x="110" y="341"/>
                  <a:pt x="110" y="341"/>
                  <a:pt x="110" y="341"/>
                </a:cubicBezTo>
                <a:cubicBezTo>
                  <a:pt x="151" y="364"/>
                  <a:pt x="195" y="352"/>
                  <a:pt x="217" y="315"/>
                </a:cubicBezTo>
                <a:cubicBezTo>
                  <a:pt x="230" y="292"/>
                  <a:pt x="230" y="266"/>
                  <a:pt x="218" y="244"/>
                </a:cubicBezTo>
                <a:close/>
                <a:moveTo>
                  <a:pt x="236" y="123"/>
                </a:moveTo>
                <a:cubicBezTo>
                  <a:pt x="263" y="138"/>
                  <a:pt x="270" y="167"/>
                  <a:pt x="255" y="193"/>
                </a:cubicBezTo>
                <a:cubicBezTo>
                  <a:pt x="241" y="219"/>
                  <a:pt x="212" y="227"/>
                  <a:pt x="185" y="211"/>
                </a:cubicBezTo>
                <a:cubicBezTo>
                  <a:pt x="160" y="196"/>
                  <a:pt x="160" y="196"/>
                  <a:pt x="160" y="196"/>
                </a:cubicBezTo>
                <a:cubicBezTo>
                  <a:pt x="160" y="196"/>
                  <a:pt x="160" y="195"/>
                  <a:pt x="160" y="194"/>
                </a:cubicBezTo>
                <a:cubicBezTo>
                  <a:pt x="210" y="108"/>
                  <a:pt x="210" y="108"/>
                  <a:pt x="210" y="108"/>
                </a:cubicBezTo>
                <a:lnTo>
                  <a:pt x="236" y="123"/>
                </a:lnTo>
                <a:close/>
                <a:moveTo>
                  <a:pt x="60" y="212"/>
                </a:moveTo>
                <a:cubicBezTo>
                  <a:pt x="34" y="197"/>
                  <a:pt x="34" y="197"/>
                  <a:pt x="34" y="197"/>
                </a:cubicBezTo>
                <a:cubicBezTo>
                  <a:pt x="85" y="109"/>
                  <a:pt x="85" y="109"/>
                  <a:pt x="85" y="109"/>
                </a:cubicBezTo>
                <a:cubicBezTo>
                  <a:pt x="111" y="123"/>
                  <a:pt x="111" y="123"/>
                  <a:pt x="111" y="123"/>
                </a:cubicBezTo>
                <a:cubicBezTo>
                  <a:pt x="138" y="139"/>
                  <a:pt x="145" y="168"/>
                  <a:pt x="130" y="194"/>
                </a:cubicBezTo>
                <a:cubicBezTo>
                  <a:pt x="116" y="219"/>
                  <a:pt x="87" y="227"/>
                  <a:pt x="60" y="212"/>
                </a:cubicBezTo>
                <a:close/>
                <a:moveTo>
                  <a:pt x="122" y="320"/>
                </a:moveTo>
                <a:cubicBezTo>
                  <a:pt x="96" y="305"/>
                  <a:pt x="96" y="305"/>
                  <a:pt x="96" y="305"/>
                </a:cubicBezTo>
                <a:cubicBezTo>
                  <a:pt x="146" y="219"/>
                  <a:pt x="146" y="219"/>
                  <a:pt x="146" y="219"/>
                </a:cubicBezTo>
                <a:cubicBezTo>
                  <a:pt x="147" y="218"/>
                  <a:pt x="147" y="218"/>
                  <a:pt x="148" y="217"/>
                </a:cubicBezTo>
                <a:cubicBezTo>
                  <a:pt x="173" y="232"/>
                  <a:pt x="173" y="232"/>
                  <a:pt x="173" y="232"/>
                </a:cubicBezTo>
                <a:cubicBezTo>
                  <a:pt x="200" y="247"/>
                  <a:pt x="207" y="276"/>
                  <a:pt x="192" y="302"/>
                </a:cubicBezTo>
                <a:cubicBezTo>
                  <a:pt x="178" y="327"/>
                  <a:pt x="149" y="336"/>
                  <a:pt x="122" y="32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9" name="Freeform 173"/>
          <p:cNvSpPr/>
          <p:nvPr/>
        </p:nvSpPr>
        <p:spPr bwMode="auto">
          <a:xfrm>
            <a:off x="6129959" y="5167331"/>
            <a:ext cx="239986" cy="237806"/>
          </a:xfrm>
          <a:custGeom>
            <a:avLst/>
            <a:gdLst>
              <a:gd name="T0" fmla="*/ 358 w 378"/>
              <a:gd name="T1" fmla="*/ 116 h 374"/>
              <a:gd name="T2" fmla="*/ 192 w 378"/>
              <a:gd name="T3" fmla="*/ 351 h 374"/>
              <a:gd name="T4" fmla="*/ 116 w 378"/>
              <a:gd name="T5" fmla="*/ 319 h 374"/>
              <a:gd name="T6" fmla="*/ 55 w 378"/>
              <a:gd name="T7" fmla="*/ 133 h 374"/>
              <a:gd name="T8" fmla="*/ 14 w 378"/>
              <a:gd name="T9" fmla="*/ 146 h 374"/>
              <a:gd name="T10" fmla="*/ 0 w 378"/>
              <a:gd name="T11" fmla="*/ 126 h 374"/>
              <a:gd name="T12" fmla="*/ 108 w 378"/>
              <a:gd name="T13" fmla="*/ 42 h 374"/>
              <a:gd name="T14" fmla="*/ 169 w 378"/>
              <a:gd name="T15" fmla="*/ 168 h 374"/>
              <a:gd name="T16" fmla="*/ 198 w 378"/>
              <a:gd name="T17" fmla="*/ 241 h 374"/>
              <a:gd name="T18" fmla="*/ 248 w 378"/>
              <a:gd name="T19" fmla="*/ 175 h 374"/>
              <a:gd name="T20" fmla="*/ 206 w 378"/>
              <a:gd name="T21" fmla="*/ 125 h 374"/>
              <a:gd name="T22" fmla="*/ 358 w 378"/>
              <a:gd name="T23" fmla="*/ 11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74">
                <a:moveTo>
                  <a:pt x="358" y="116"/>
                </a:moveTo>
                <a:cubicBezTo>
                  <a:pt x="338" y="231"/>
                  <a:pt x="225" y="329"/>
                  <a:pt x="192" y="351"/>
                </a:cubicBezTo>
                <a:cubicBezTo>
                  <a:pt x="158" y="374"/>
                  <a:pt x="127" y="342"/>
                  <a:pt x="116" y="319"/>
                </a:cubicBezTo>
                <a:cubicBezTo>
                  <a:pt x="103" y="292"/>
                  <a:pt x="65" y="146"/>
                  <a:pt x="55" y="133"/>
                </a:cubicBezTo>
                <a:cubicBezTo>
                  <a:pt x="45" y="121"/>
                  <a:pt x="14" y="146"/>
                  <a:pt x="14" y="146"/>
                </a:cubicBezTo>
                <a:cubicBezTo>
                  <a:pt x="0" y="126"/>
                  <a:pt x="0" y="126"/>
                  <a:pt x="0" y="126"/>
                </a:cubicBezTo>
                <a:cubicBezTo>
                  <a:pt x="0" y="126"/>
                  <a:pt x="61" y="51"/>
                  <a:pt x="108" y="42"/>
                </a:cubicBezTo>
                <a:cubicBezTo>
                  <a:pt x="157" y="32"/>
                  <a:pt x="157" y="119"/>
                  <a:pt x="169" y="168"/>
                </a:cubicBezTo>
                <a:cubicBezTo>
                  <a:pt x="180" y="215"/>
                  <a:pt x="188" y="241"/>
                  <a:pt x="198" y="241"/>
                </a:cubicBezTo>
                <a:cubicBezTo>
                  <a:pt x="208" y="241"/>
                  <a:pt x="227" y="215"/>
                  <a:pt x="248" y="175"/>
                </a:cubicBezTo>
                <a:cubicBezTo>
                  <a:pt x="269" y="135"/>
                  <a:pt x="247" y="100"/>
                  <a:pt x="206" y="125"/>
                </a:cubicBezTo>
                <a:cubicBezTo>
                  <a:pt x="223" y="24"/>
                  <a:pt x="378" y="0"/>
                  <a:pt x="358" y="11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20" name="Group 219"/>
          <p:cNvGrpSpPr/>
          <p:nvPr/>
        </p:nvGrpSpPr>
        <p:grpSpPr>
          <a:xfrm>
            <a:off x="5296282" y="5597593"/>
            <a:ext cx="226897" cy="224716"/>
            <a:chOff x="5233901" y="5698704"/>
            <a:chExt cx="181611" cy="179865"/>
          </a:xfrm>
          <a:solidFill>
            <a:schemeClr val="tx1"/>
          </a:solidFill>
        </p:grpSpPr>
        <p:sp>
          <p:nvSpPr>
            <p:cNvPr id="221" name="Freeform 175"/>
            <p:cNvSpPr>
              <a:spLocks noEditPoints="1"/>
            </p:cNvSpPr>
            <p:nvPr/>
          </p:nvSpPr>
          <p:spPr bwMode="auto">
            <a:xfrm>
              <a:off x="5233901" y="5698704"/>
              <a:ext cx="40164" cy="179864"/>
            </a:xfrm>
            <a:custGeom>
              <a:avLst/>
              <a:gdLst>
                <a:gd name="T0" fmla="*/ 81 w 81"/>
                <a:gd name="T1" fmla="*/ 39 h 355"/>
                <a:gd name="T2" fmla="*/ 40 w 81"/>
                <a:gd name="T3" fmla="*/ 77 h 355"/>
                <a:gd name="T4" fmla="*/ 0 w 81"/>
                <a:gd name="T5" fmla="*/ 39 h 355"/>
                <a:gd name="T6" fmla="*/ 41 w 81"/>
                <a:gd name="T7" fmla="*/ 0 h 355"/>
                <a:gd name="T8" fmla="*/ 81 w 81"/>
                <a:gd name="T9" fmla="*/ 39 h 355"/>
                <a:gd name="T10" fmla="*/ 2 w 81"/>
                <a:gd name="T11" fmla="*/ 355 h 355"/>
                <a:gd name="T12" fmla="*/ 2 w 81"/>
                <a:gd name="T13" fmla="*/ 108 h 355"/>
                <a:gd name="T14" fmla="*/ 79 w 81"/>
                <a:gd name="T15" fmla="*/ 108 h 355"/>
                <a:gd name="T16" fmla="*/ 79 w 81"/>
                <a:gd name="T17" fmla="*/ 355 h 355"/>
                <a:gd name="T18" fmla="*/ 2 w 81"/>
                <a:gd name="T19" fmla="*/ 35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355">
                  <a:moveTo>
                    <a:pt x="81" y="39"/>
                  </a:moveTo>
                  <a:cubicBezTo>
                    <a:pt x="81" y="60"/>
                    <a:pt x="66" y="77"/>
                    <a:pt x="40" y="77"/>
                  </a:cubicBezTo>
                  <a:cubicBezTo>
                    <a:pt x="15" y="77"/>
                    <a:pt x="0" y="60"/>
                    <a:pt x="0" y="39"/>
                  </a:cubicBezTo>
                  <a:cubicBezTo>
                    <a:pt x="0" y="17"/>
                    <a:pt x="16" y="0"/>
                    <a:pt x="41" y="0"/>
                  </a:cubicBezTo>
                  <a:cubicBezTo>
                    <a:pt x="66" y="0"/>
                    <a:pt x="81" y="17"/>
                    <a:pt x="81" y="39"/>
                  </a:cubicBezTo>
                  <a:close/>
                  <a:moveTo>
                    <a:pt x="2" y="355"/>
                  </a:moveTo>
                  <a:cubicBezTo>
                    <a:pt x="2" y="108"/>
                    <a:pt x="2" y="108"/>
                    <a:pt x="2" y="108"/>
                  </a:cubicBezTo>
                  <a:cubicBezTo>
                    <a:pt x="79" y="108"/>
                    <a:pt x="79" y="108"/>
                    <a:pt x="79" y="108"/>
                  </a:cubicBezTo>
                  <a:cubicBezTo>
                    <a:pt x="79" y="355"/>
                    <a:pt x="79" y="355"/>
                    <a:pt x="79" y="355"/>
                  </a:cubicBezTo>
                  <a:lnTo>
                    <a:pt x="2" y="355"/>
                  </a:lnTo>
                  <a:close/>
                </a:path>
              </a:pathLst>
            </a:custGeom>
            <a:grpFill/>
            <a:ln>
              <a:noFill/>
            </a:ln>
          </p:spPr>
          <p:txBody>
            <a:bodyPr vert="horz" wrap="square" lIns="57150" tIns="28575" rIns="57150" bIns="28575" numCol="1" anchor="t" anchorCtr="0" compatLnSpc="1"/>
            <a:lstStyle/>
            <a:p>
              <a:endParaRPr lang="en-AU" sz="1125"/>
            </a:p>
          </p:txBody>
        </p:sp>
        <p:sp>
          <p:nvSpPr>
            <p:cNvPr id="222" name="Freeform 176"/>
            <p:cNvSpPr/>
            <p:nvPr/>
          </p:nvSpPr>
          <p:spPr bwMode="auto">
            <a:xfrm>
              <a:off x="5295020" y="5751092"/>
              <a:ext cx="120492" cy="127477"/>
            </a:xfrm>
            <a:custGeom>
              <a:avLst/>
              <a:gdLst>
                <a:gd name="T0" fmla="*/ 2 w 237"/>
                <a:gd name="T1" fmla="*/ 85 h 253"/>
                <a:gd name="T2" fmla="*/ 0 w 237"/>
                <a:gd name="T3" fmla="*/ 6 h 253"/>
                <a:gd name="T4" fmla="*/ 67 w 237"/>
                <a:gd name="T5" fmla="*/ 6 h 253"/>
                <a:gd name="T6" fmla="*/ 70 w 237"/>
                <a:gd name="T7" fmla="*/ 40 h 253"/>
                <a:gd name="T8" fmla="*/ 72 w 237"/>
                <a:gd name="T9" fmla="*/ 40 h 253"/>
                <a:gd name="T10" fmla="*/ 148 w 237"/>
                <a:gd name="T11" fmla="*/ 0 h 253"/>
                <a:gd name="T12" fmla="*/ 237 w 237"/>
                <a:gd name="T13" fmla="*/ 107 h 253"/>
                <a:gd name="T14" fmla="*/ 237 w 237"/>
                <a:gd name="T15" fmla="*/ 253 h 253"/>
                <a:gd name="T16" fmla="*/ 160 w 237"/>
                <a:gd name="T17" fmla="*/ 253 h 253"/>
                <a:gd name="T18" fmla="*/ 160 w 237"/>
                <a:gd name="T19" fmla="*/ 116 h 253"/>
                <a:gd name="T20" fmla="*/ 121 w 237"/>
                <a:gd name="T21" fmla="*/ 62 h 253"/>
                <a:gd name="T22" fmla="*/ 81 w 237"/>
                <a:gd name="T23" fmla="*/ 91 h 253"/>
                <a:gd name="T24" fmla="*/ 79 w 237"/>
                <a:gd name="T25" fmla="*/ 111 h 253"/>
                <a:gd name="T26" fmla="*/ 79 w 237"/>
                <a:gd name="T27" fmla="*/ 253 h 253"/>
                <a:gd name="T28" fmla="*/ 2 w 237"/>
                <a:gd name="T29" fmla="*/ 253 h 253"/>
                <a:gd name="T30" fmla="*/ 2 w 237"/>
                <a:gd name="T31" fmla="*/ 85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7" h="253">
                  <a:moveTo>
                    <a:pt x="2" y="85"/>
                  </a:moveTo>
                  <a:cubicBezTo>
                    <a:pt x="2" y="54"/>
                    <a:pt x="1" y="28"/>
                    <a:pt x="0" y="6"/>
                  </a:cubicBezTo>
                  <a:cubicBezTo>
                    <a:pt x="67" y="6"/>
                    <a:pt x="67" y="6"/>
                    <a:pt x="67" y="6"/>
                  </a:cubicBezTo>
                  <a:cubicBezTo>
                    <a:pt x="70" y="40"/>
                    <a:pt x="70" y="40"/>
                    <a:pt x="70" y="40"/>
                  </a:cubicBezTo>
                  <a:cubicBezTo>
                    <a:pt x="72" y="40"/>
                    <a:pt x="72" y="40"/>
                    <a:pt x="72" y="40"/>
                  </a:cubicBezTo>
                  <a:cubicBezTo>
                    <a:pt x="82" y="24"/>
                    <a:pt x="107" y="0"/>
                    <a:pt x="148" y="0"/>
                  </a:cubicBezTo>
                  <a:cubicBezTo>
                    <a:pt x="199" y="0"/>
                    <a:pt x="237" y="34"/>
                    <a:pt x="237" y="107"/>
                  </a:cubicBezTo>
                  <a:cubicBezTo>
                    <a:pt x="237" y="253"/>
                    <a:pt x="237" y="253"/>
                    <a:pt x="237" y="253"/>
                  </a:cubicBezTo>
                  <a:cubicBezTo>
                    <a:pt x="160" y="253"/>
                    <a:pt x="160" y="253"/>
                    <a:pt x="160" y="253"/>
                  </a:cubicBezTo>
                  <a:cubicBezTo>
                    <a:pt x="160" y="116"/>
                    <a:pt x="160" y="116"/>
                    <a:pt x="160" y="116"/>
                  </a:cubicBezTo>
                  <a:cubicBezTo>
                    <a:pt x="160" y="84"/>
                    <a:pt x="149" y="62"/>
                    <a:pt x="121" y="62"/>
                  </a:cubicBezTo>
                  <a:cubicBezTo>
                    <a:pt x="100" y="62"/>
                    <a:pt x="87" y="77"/>
                    <a:pt x="81" y="91"/>
                  </a:cubicBezTo>
                  <a:cubicBezTo>
                    <a:pt x="79" y="96"/>
                    <a:pt x="79" y="103"/>
                    <a:pt x="79" y="111"/>
                  </a:cubicBezTo>
                  <a:cubicBezTo>
                    <a:pt x="79" y="253"/>
                    <a:pt x="79" y="253"/>
                    <a:pt x="79" y="253"/>
                  </a:cubicBezTo>
                  <a:cubicBezTo>
                    <a:pt x="2" y="253"/>
                    <a:pt x="2" y="253"/>
                    <a:pt x="2" y="253"/>
                  </a:cubicBezTo>
                  <a:lnTo>
                    <a:pt x="2" y="85"/>
                  </a:lnTo>
                  <a:close/>
                </a:path>
              </a:pathLst>
            </a:custGeom>
            <a:grpFill/>
            <a:ln>
              <a:noFill/>
            </a:ln>
          </p:spPr>
          <p:txBody>
            <a:bodyPr vert="horz" wrap="square" lIns="57150" tIns="28575" rIns="57150" bIns="28575" numCol="1" anchor="t" anchorCtr="0" compatLnSpc="1"/>
            <a:lstStyle/>
            <a:p>
              <a:endParaRPr lang="en-AU" sz="1125"/>
            </a:p>
          </p:txBody>
        </p:sp>
      </p:grpSp>
      <p:sp>
        <p:nvSpPr>
          <p:cNvPr id="223" name="Freeform 177"/>
          <p:cNvSpPr>
            <a:spLocks noEditPoints="1"/>
          </p:cNvSpPr>
          <p:nvPr/>
        </p:nvSpPr>
        <p:spPr bwMode="auto">
          <a:xfrm>
            <a:off x="5706053" y="5588676"/>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45 w 384"/>
              <a:gd name="T11" fmla="*/ 271 h 384"/>
              <a:gd name="T12" fmla="*/ 106 w 384"/>
              <a:gd name="T13" fmla="*/ 271 h 384"/>
              <a:gd name="T14" fmla="*/ 106 w 384"/>
              <a:gd name="T15" fmla="*/ 146 h 384"/>
              <a:gd name="T16" fmla="*/ 145 w 384"/>
              <a:gd name="T17" fmla="*/ 146 h 384"/>
              <a:gd name="T18" fmla="*/ 145 w 384"/>
              <a:gd name="T19" fmla="*/ 271 h 384"/>
              <a:gd name="T20" fmla="*/ 125 w 384"/>
              <a:gd name="T21" fmla="*/ 131 h 384"/>
              <a:gd name="T22" fmla="*/ 105 w 384"/>
              <a:gd name="T23" fmla="*/ 112 h 384"/>
              <a:gd name="T24" fmla="*/ 126 w 384"/>
              <a:gd name="T25" fmla="*/ 92 h 384"/>
              <a:gd name="T26" fmla="*/ 146 w 384"/>
              <a:gd name="T27" fmla="*/ 112 h 384"/>
              <a:gd name="T28" fmla="*/ 125 w 384"/>
              <a:gd name="T29" fmla="*/ 131 h 384"/>
              <a:gd name="T30" fmla="*/ 287 w 384"/>
              <a:gd name="T31" fmla="*/ 271 h 384"/>
              <a:gd name="T32" fmla="*/ 248 w 384"/>
              <a:gd name="T33" fmla="*/ 271 h 384"/>
              <a:gd name="T34" fmla="*/ 248 w 384"/>
              <a:gd name="T35" fmla="*/ 202 h 384"/>
              <a:gd name="T36" fmla="*/ 228 w 384"/>
              <a:gd name="T37" fmla="*/ 175 h 384"/>
              <a:gd name="T38" fmla="*/ 208 w 384"/>
              <a:gd name="T39" fmla="*/ 190 h 384"/>
              <a:gd name="T40" fmla="*/ 207 w 384"/>
              <a:gd name="T41" fmla="*/ 199 h 384"/>
              <a:gd name="T42" fmla="*/ 207 w 384"/>
              <a:gd name="T43" fmla="*/ 271 h 384"/>
              <a:gd name="T44" fmla="*/ 168 w 384"/>
              <a:gd name="T45" fmla="*/ 271 h 384"/>
              <a:gd name="T46" fmla="*/ 168 w 384"/>
              <a:gd name="T47" fmla="*/ 186 h 384"/>
              <a:gd name="T48" fmla="*/ 167 w 384"/>
              <a:gd name="T49" fmla="*/ 146 h 384"/>
              <a:gd name="T50" fmla="*/ 201 w 384"/>
              <a:gd name="T51" fmla="*/ 146 h 384"/>
              <a:gd name="T52" fmla="*/ 203 w 384"/>
              <a:gd name="T53" fmla="*/ 164 h 384"/>
              <a:gd name="T54" fmla="*/ 203 w 384"/>
              <a:gd name="T55" fmla="*/ 164 h 384"/>
              <a:gd name="T56" fmla="*/ 242 w 384"/>
              <a:gd name="T57" fmla="*/ 144 h 384"/>
              <a:gd name="T58" fmla="*/ 287 w 384"/>
              <a:gd name="T59" fmla="*/ 198 h 384"/>
              <a:gd name="T60" fmla="*/ 287 w 384"/>
              <a:gd name="T61" fmla="*/ 27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45" y="271"/>
                </a:moveTo>
                <a:cubicBezTo>
                  <a:pt x="106" y="271"/>
                  <a:pt x="106" y="271"/>
                  <a:pt x="106" y="271"/>
                </a:cubicBezTo>
                <a:cubicBezTo>
                  <a:pt x="106" y="146"/>
                  <a:pt x="106" y="146"/>
                  <a:pt x="106" y="146"/>
                </a:cubicBezTo>
                <a:cubicBezTo>
                  <a:pt x="145" y="146"/>
                  <a:pt x="145" y="146"/>
                  <a:pt x="145" y="146"/>
                </a:cubicBezTo>
                <a:lnTo>
                  <a:pt x="145" y="271"/>
                </a:lnTo>
                <a:close/>
                <a:moveTo>
                  <a:pt x="125" y="131"/>
                </a:moveTo>
                <a:cubicBezTo>
                  <a:pt x="113" y="131"/>
                  <a:pt x="105" y="122"/>
                  <a:pt x="105" y="112"/>
                </a:cubicBezTo>
                <a:cubicBezTo>
                  <a:pt x="105" y="101"/>
                  <a:pt x="113" y="92"/>
                  <a:pt x="126" y="92"/>
                </a:cubicBezTo>
                <a:cubicBezTo>
                  <a:pt x="138" y="92"/>
                  <a:pt x="146" y="101"/>
                  <a:pt x="146" y="112"/>
                </a:cubicBezTo>
                <a:cubicBezTo>
                  <a:pt x="146" y="122"/>
                  <a:pt x="138" y="131"/>
                  <a:pt x="125" y="131"/>
                </a:cubicBezTo>
                <a:close/>
                <a:moveTo>
                  <a:pt x="287" y="271"/>
                </a:moveTo>
                <a:cubicBezTo>
                  <a:pt x="248" y="271"/>
                  <a:pt x="248" y="271"/>
                  <a:pt x="248" y="271"/>
                </a:cubicBezTo>
                <a:cubicBezTo>
                  <a:pt x="248" y="202"/>
                  <a:pt x="248" y="202"/>
                  <a:pt x="248" y="202"/>
                </a:cubicBezTo>
                <a:cubicBezTo>
                  <a:pt x="248" y="186"/>
                  <a:pt x="242" y="175"/>
                  <a:pt x="228" y="175"/>
                </a:cubicBezTo>
                <a:cubicBezTo>
                  <a:pt x="217" y="175"/>
                  <a:pt x="211" y="182"/>
                  <a:pt x="208" y="190"/>
                </a:cubicBezTo>
                <a:cubicBezTo>
                  <a:pt x="207" y="192"/>
                  <a:pt x="207" y="196"/>
                  <a:pt x="207" y="199"/>
                </a:cubicBezTo>
                <a:cubicBezTo>
                  <a:pt x="207" y="271"/>
                  <a:pt x="207" y="271"/>
                  <a:pt x="207" y="271"/>
                </a:cubicBezTo>
                <a:cubicBezTo>
                  <a:pt x="168" y="271"/>
                  <a:pt x="168" y="271"/>
                  <a:pt x="168" y="271"/>
                </a:cubicBezTo>
                <a:cubicBezTo>
                  <a:pt x="168" y="186"/>
                  <a:pt x="168" y="186"/>
                  <a:pt x="168" y="186"/>
                </a:cubicBezTo>
                <a:cubicBezTo>
                  <a:pt x="168" y="171"/>
                  <a:pt x="168" y="158"/>
                  <a:pt x="167" y="146"/>
                </a:cubicBezTo>
                <a:cubicBezTo>
                  <a:pt x="201" y="146"/>
                  <a:pt x="201" y="146"/>
                  <a:pt x="201" y="146"/>
                </a:cubicBezTo>
                <a:cubicBezTo>
                  <a:pt x="203" y="164"/>
                  <a:pt x="203" y="164"/>
                  <a:pt x="203" y="164"/>
                </a:cubicBezTo>
                <a:cubicBezTo>
                  <a:pt x="203" y="164"/>
                  <a:pt x="203" y="164"/>
                  <a:pt x="203" y="164"/>
                </a:cubicBezTo>
                <a:cubicBezTo>
                  <a:pt x="208" y="156"/>
                  <a:pt x="221" y="144"/>
                  <a:pt x="242" y="144"/>
                </a:cubicBezTo>
                <a:cubicBezTo>
                  <a:pt x="268" y="144"/>
                  <a:pt x="287" y="161"/>
                  <a:pt x="287" y="198"/>
                </a:cubicBezTo>
                <a:lnTo>
                  <a:pt x="287" y="27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4" name="Freeform 178"/>
          <p:cNvSpPr>
            <a:spLocks noEditPoints="1"/>
          </p:cNvSpPr>
          <p:nvPr/>
        </p:nvSpPr>
        <p:spPr bwMode="auto">
          <a:xfrm>
            <a:off x="10726436" y="3997182"/>
            <a:ext cx="244350" cy="229079"/>
          </a:xfrm>
          <a:custGeom>
            <a:avLst/>
            <a:gdLst>
              <a:gd name="T0" fmla="*/ 114 w 384"/>
              <a:gd name="T1" fmla="*/ 0 h 364"/>
              <a:gd name="T2" fmla="*/ 0 w 384"/>
              <a:gd name="T3" fmla="*/ 71 h 364"/>
              <a:gd name="T4" fmla="*/ 78 w 384"/>
              <a:gd name="T5" fmla="*/ 137 h 364"/>
              <a:gd name="T6" fmla="*/ 192 w 384"/>
              <a:gd name="T7" fmla="*/ 63 h 364"/>
              <a:gd name="T8" fmla="*/ 114 w 384"/>
              <a:gd name="T9" fmla="*/ 0 h 364"/>
              <a:gd name="T10" fmla="*/ 261 w 384"/>
              <a:gd name="T11" fmla="*/ 302 h 364"/>
              <a:gd name="T12" fmla="*/ 256 w 384"/>
              <a:gd name="T13" fmla="*/ 300 h 364"/>
              <a:gd name="T14" fmla="*/ 192 w 384"/>
              <a:gd name="T15" fmla="*/ 247 h 364"/>
              <a:gd name="T16" fmla="*/ 129 w 384"/>
              <a:gd name="T17" fmla="*/ 300 h 364"/>
              <a:gd name="T18" fmla="*/ 123 w 384"/>
              <a:gd name="T19" fmla="*/ 302 h 364"/>
              <a:gd name="T20" fmla="*/ 118 w 384"/>
              <a:gd name="T21" fmla="*/ 300 h 364"/>
              <a:gd name="T22" fmla="*/ 71 w 384"/>
              <a:gd name="T23" fmla="*/ 270 h 364"/>
              <a:gd name="T24" fmla="*/ 71 w 384"/>
              <a:gd name="T25" fmla="*/ 288 h 364"/>
              <a:gd name="T26" fmla="*/ 192 w 384"/>
              <a:gd name="T27" fmla="*/ 364 h 364"/>
              <a:gd name="T28" fmla="*/ 313 w 384"/>
              <a:gd name="T29" fmla="*/ 288 h 364"/>
              <a:gd name="T30" fmla="*/ 313 w 384"/>
              <a:gd name="T31" fmla="*/ 270 h 364"/>
              <a:gd name="T32" fmla="*/ 266 w 384"/>
              <a:gd name="T33" fmla="*/ 300 h 364"/>
              <a:gd name="T34" fmla="*/ 261 w 384"/>
              <a:gd name="T35" fmla="*/ 302 h 364"/>
              <a:gd name="T36" fmla="*/ 384 w 384"/>
              <a:gd name="T37" fmla="*/ 71 h 364"/>
              <a:gd name="T38" fmla="*/ 270 w 384"/>
              <a:gd name="T39" fmla="*/ 0 h 364"/>
              <a:gd name="T40" fmla="*/ 192 w 384"/>
              <a:gd name="T41" fmla="*/ 63 h 364"/>
              <a:gd name="T42" fmla="*/ 306 w 384"/>
              <a:gd name="T43" fmla="*/ 137 h 364"/>
              <a:gd name="T44" fmla="*/ 384 w 384"/>
              <a:gd name="T45" fmla="*/ 71 h 364"/>
              <a:gd name="T46" fmla="*/ 192 w 384"/>
              <a:gd name="T47" fmla="*/ 208 h 364"/>
              <a:gd name="T48" fmla="*/ 263 w 384"/>
              <a:gd name="T49" fmla="*/ 266 h 364"/>
              <a:gd name="T50" fmla="*/ 376 w 384"/>
              <a:gd name="T51" fmla="*/ 193 h 364"/>
              <a:gd name="T52" fmla="*/ 306 w 384"/>
              <a:gd name="T53" fmla="*/ 137 h 364"/>
              <a:gd name="T54" fmla="*/ 192 w 384"/>
              <a:gd name="T55" fmla="*/ 208 h 364"/>
              <a:gd name="T56" fmla="*/ 122 w 384"/>
              <a:gd name="T57" fmla="*/ 266 h 364"/>
              <a:gd name="T58" fmla="*/ 192 w 384"/>
              <a:gd name="T59" fmla="*/ 208 h 364"/>
              <a:gd name="T60" fmla="*/ 78 w 384"/>
              <a:gd name="T61" fmla="*/ 137 h 364"/>
              <a:gd name="T62" fmla="*/ 9 w 384"/>
              <a:gd name="T63" fmla="*/ 193 h 364"/>
              <a:gd name="T64" fmla="*/ 122 w 384"/>
              <a:gd name="T65" fmla="*/ 26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4" h="364">
                <a:moveTo>
                  <a:pt x="114" y="0"/>
                </a:moveTo>
                <a:cubicBezTo>
                  <a:pt x="0" y="71"/>
                  <a:pt x="0" y="71"/>
                  <a:pt x="0" y="71"/>
                </a:cubicBezTo>
                <a:cubicBezTo>
                  <a:pt x="78" y="137"/>
                  <a:pt x="78" y="137"/>
                  <a:pt x="78" y="137"/>
                </a:cubicBezTo>
                <a:cubicBezTo>
                  <a:pt x="192" y="63"/>
                  <a:pt x="192" y="63"/>
                  <a:pt x="192" y="63"/>
                </a:cubicBezTo>
                <a:lnTo>
                  <a:pt x="114" y="0"/>
                </a:lnTo>
                <a:close/>
                <a:moveTo>
                  <a:pt x="261" y="302"/>
                </a:moveTo>
                <a:cubicBezTo>
                  <a:pt x="259" y="302"/>
                  <a:pt x="257" y="301"/>
                  <a:pt x="256" y="300"/>
                </a:cubicBezTo>
                <a:cubicBezTo>
                  <a:pt x="192" y="247"/>
                  <a:pt x="192" y="247"/>
                  <a:pt x="192" y="247"/>
                </a:cubicBezTo>
                <a:cubicBezTo>
                  <a:pt x="129" y="300"/>
                  <a:pt x="129" y="300"/>
                  <a:pt x="129" y="300"/>
                </a:cubicBezTo>
                <a:cubicBezTo>
                  <a:pt x="127" y="301"/>
                  <a:pt x="125" y="302"/>
                  <a:pt x="123" y="302"/>
                </a:cubicBezTo>
                <a:cubicBezTo>
                  <a:pt x="121" y="302"/>
                  <a:pt x="120" y="301"/>
                  <a:pt x="118" y="300"/>
                </a:cubicBezTo>
                <a:cubicBezTo>
                  <a:pt x="71" y="270"/>
                  <a:pt x="71" y="270"/>
                  <a:pt x="71" y="270"/>
                </a:cubicBezTo>
                <a:cubicBezTo>
                  <a:pt x="71" y="288"/>
                  <a:pt x="71" y="288"/>
                  <a:pt x="71" y="288"/>
                </a:cubicBezTo>
                <a:cubicBezTo>
                  <a:pt x="192" y="364"/>
                  <a:pt x="192" y="364"/>
                  <a:pt x="192" y="364"/>
                </a:cubicBezTo>
                <a:cubicBezTo>
                  <a:pt x="313" y="288"/>
                  <a:pt x="313" y="288"/>
                  <a:pt x="313" y="288"/>
                </a:cubicBezTo>
                <a:cubicBezTo>
                  <a:pt x="313" y="270"/>
                  <a:pt x="313" y="270"/>
                  <a:pt x="313" y="270"/>
                </a:cubicBezTo>
                <a:cubicBezTo>
                  <a:pt x="266" y="300"/>
                  <a:pt x="266" y="300"/>
                  <a:pt x="266" y="300"/>
                </a:cubicBezTo>
                <a:cubicBezTo>
                  <a:pt x="265" y="301"/>
                  <a:pt x="263" y="302"/>
                  <a:pt x="261" y="302"/>
                </a:cubicBezTo>
                <a:close/>
                <a:moveTo>
                  <a:pt x="384" y="71"/>
                </a:moveTo>
                <a:cubicBezTo>
                  <a:pt x="270" y="0"/>
                  <a:pt x="270" y="0"/>
                  <a:pt x="270" y="0"/>
                </a:cubicBezTo>
                <a:cubicBezTo>
                  <a:pt x="192" y="63"/>
                  <a:pt x="192" y="63"/>
                  <a:pt x="192" y="63"/>
                </a:cubicBezTo>
                <a:cubicBezTo>
                  <a:pt x="306" y="137"/>
                  <a:pt x="306" y="137"/>
                  <a:pt x="306" y="137"/>
                </a:cubicBezTo>
                <a:lnTo>
                  <a:pt x="384" y="71"/>
                </a:lnTo>
                <a:close/>
                <a:moveTo>
                  <a:pt x="192" y="208"/>
                </a:moveTo>
                <a:cubicBezTo>
                  <a:pt x="263" y="266"/>
                  <a:pt x="263" y="266"/>
                  <a:pt x="263" y="266"/>
                </a:cubicBezTo>
                <a:cubicBezTo>
                  <a:pt x="376" y="193"/>
                  <a:pt x="376" y="193"/>
                  <a:pt x="376" y="193"/>
                </a:cubicBezTo>
                <a:cubicBezTo>
                  <a:pt x="306" y="137"/>
                  <a:pt x="306" y="137"/>
                  <a:pt x="306" y="137"/>
                </a:cubicBezTo>
                <a:lnTo>
                  <a:pt x="192" y="208"/>
                </a:lnTo>
                <a:close/>
                <a:moveTo>
                  <a:pt x="122" y="266"/>
                </a:moveTo>
                <a:cubicBezTo>
                  <a:pt x="192" y="208"/>
                  <a:pt x="192" y="208"/>
                  <a:pt x="192" y="208"/>
                </a:cubicBezTo>
                <a:cubicBezTo>
                  <a:pt x="78" y="137"/>
                  <a:pt x="78" y="137"/>
                  <a:pt x="78" y="137"/>
                </a:cubicBezTo>
                <a:cubicBezTo>
                  <a:pt x="9" y="193"/>
                  <a:pt x="9" y="193"/>
                  <a:pt x="9" y="193"/>
                </a:cubicBezTo>
                <a:lnTo>
                  <a:pt x="122" y="26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5" name="Freeform 179"/>
          <p:cNvSpPr/>
          <p:nvPr/>
        </p:nvSpPr>
        <p:spPr bwMode="auto">
          <a:xfrm>
            <a:off x="9908772" y="5162020"/>
            <a:ext cx="202898" cy="257441"/>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6" name="Freeform 180"/>
          <p:cNvSpPr>
            <a:spLocks noEditPoints="1"/>
          </p:cNvSpPr>
          <p:nvPr/>
        </p:nvSpPr>
        <p:spPr bwMode="auto">
          <a:xfrm>
            <a:off x="10303648" y="5170368"/>
            <a:ext cx="244350"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05 w 384"/>
              <a:gd name="T11" fmla="*/ 237 h 384"/>
              <a:gd name="T12" fmla="*/ 178 w 384"/>
              <a:gd name="T13" fmla="*/ 225 h 384"/>
              <a:gd name="T14" fmla="*/ 147 w 384"/>
              <a:gd name="T15" fmla="*/ 293 h 384"/>
              <a:gd name="T16" fmla="*/ 162 w 384"/>
              <a:gd name="T17" fmla="*/ 186 h 384"/>
              <a:gd name="T18" fmla="*/ 188 w 384"/>
              <a:gd name="T19" fmla="*/ 137 h 384"/>
              <a:gd name="T20" fmla="*/ 200 w 384"/>
              <a:gd name="T21" fmla="*/ 217 h 384"/>
              <a:gd name="T22" fmla="*/ 231 w 384"/>
              <a:gd name="T23" fmla="*/ 124 h 384"/>
              <a:gd name="T24" fmla="*/ 136 w 384"/>
              <a:gd name="T25" fmla="*/ 174 h 384"/>
              <a:gd name="T26" fmla="*/ 142 w 384"/>
              <a:gd name="T27" fmla="*/ 208 h 384"/>
              <a:gd name="T28" fmla="*/ 113 w 384"/>
              <a:gd name="T29" fmla="*/ 161 h 384"/>
              <a:gd name="T30" fmla="*/ 182 w 384"/>
              <a:gd name="T31" fmla="*/ 92 h 384"/>
              <a:gd name="T32" fmla="*/ 269 w 384"/>
              <a:gd name="T33" fmla="*/ 147 h 384"/>
              <a:gd name="T34" fmla="*/ 205 w 384"/>
              <a:gd name="T35" fmla="*/ 23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05" y="237"/>
                </a:moveTo>
                <a:cubicBezTo>
                  <a:pt x="192" y="236"/>
                  <a:pt x="187" y="230"/>
                  <a:pt x="178" y="225"/>
                </a:cubicBezTo>
                <a:cubicBezTo>
                  <a:pt x="172" y="252"/>
                  <a:pt x="166" y="279"/>
                  <a:pt x="147" y="293"/>
                </a:cubicBezTo>
                <a:cubicBezTo>
                  <a:pt x="141" y="251"/>
                  <a:pt x="155" y="219"/>
                  <a:pt x="162" y="186"/>
                </a:cubicBezTo>
                <a:cubicBezTo>
                  <a:pt x="151" y="166"/>
                  <a:pt x="164" y="127"/>
                  <a:pt x="188" y="137"/>
                </a:cubicBezTo>
                <a:cubicBezTo>
                  <a:pt x="218" y="149"/>
                  <a:pt x="162" y="209"/>
                  <a:pt x="200" y="217"/>
                </a:cubicBezTo>
                <a:cubicBezTo>
                  <a:pt x="239" y="225"/>
                  <a:pt x="255" y="149"/>
                  <a:pt x="231" y="124"/>
                </a:cubicBezTo>
                <a:cubicBezTo>
                  <a:pt x="195" y="88"/>
                  <a:pt x="128" y="123"/>
                  <a:pt x="136" y="174"/>
                </a:cubicBezTo>
                <a:cubicBezTo>
                  <a:pt x="138" y="187"/>
                  <a:pt x="151" y="190"/>
                  <a:pt x="142" y="208"/>
                </a:cubicBezTo>
                <a:cubicBezTo>
                  <a:pt x="119" y="203"/>
                  <a:pt x="112" y="185"/>
                  <a:pt x="113" y="161"/>
                </a:cubicBezTo>
                <a:cubicBezTo>
                  <a:pt x="115" y="122"/>
                  <a:pt x="148" y="95"/>
                  <a:pt x="182" y="92"/>
                </a:cubicBezTo>
                <a:cubicBezTo>
                  <a:pt x="224" y="87"/>
                  <a:pt x="264" y="107"/>
                  <a:pt x="269" y="147"/>
                </a:cubicBezTo>
                <a:cubicBezTo>
                  <a:pt x="276" y="192"/>
                  <a:pt x="250" y="241"/>
                  <a:pt x="205" y="23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7" name="Freeform 181"/>
          <p:cNvSpPr>
            <a:spLocks noEditPoints="1"/>
          </p:cNvSpPr>
          <p:nvPr/>
        </p:nvSpPr>
        <p:spPr bwMode="auto">
          <a:xfrm>
            <a:off x="11167518" y="4745905"/>
            <a:ext cx="231259" cy="231259"/>
          </a:xfrm>
          <a:custGeom>
            <a:avLst/>
            <a:gdLst>
              <a:gd name="T0" fmla="*/ 153 w 368"/>
              <a:gd name="T1" fmla="*/ 0 h 366"/>
              <a:gd name="T2" fmla="*/ 0 w 368"/>
              <a:gd name="T3" fmla="*/ 182 h 366"/>
              <a:gd name="T4" fmla="*/ 43 w 368"/>
              <a:gd name="T5" fmla="*/ 300 h 366"/>
              <a:gd name="T6" fmla="*/ 153 w 368"/>
              <a:gd name="T7" fmla="*/ 117 h 366"/>
              <a:gd name="T8" fmla="*/ 153 w 368"/>
              <a:gd name="T9" fmla="*/ 0 h 366"/>
              <a:gd name="T10" fmla="*/ 184 w 368"/>
              <a:gd name="T11" fmla="*/ 228 h 366"/>
              <a:gd name="T12" fmla="*/ 95 w 368"/>
              <a:gd name="T13" fmla="*/ 343 h 366"/>
              <a:gd name="T14" fmla="*/ 184 w 368"/>
              <a:gd name="T15" fmla="*/ 366 h 366"/>
              <a:gd name="T16" fmla="*/ 272 w 368"/>
              <a:gd name="T17" fmla="*/ 343 h 366"/>
              <a:gd name="T18" fmla="*/ 184 w 368"/>
              <a:gd name="T19" fmla="*/ 228 h 366"/>
              <a:gd name="T20" fmla="*/ 214 w 368"/>
              <a:gd name="T21" fmla="*/ 116 h 366"/>
              <a:gd name="T22" fmla="*/ 324 w 368"/>
              <a:gd name="T23" fmla="*/ 300 h 366"/>
              <a:gd name="T24" fmla="*/ 368 w 368"/>
              <a:gd name="T25" fmla="*/ 182 h 366"/>
              <a:gd name="T26" fmla="*/ 214 w 368"/>
              <a:gd name="T27" fmla="*/ 0 h 366"/>
              <a:gd name="T28" fmla="*/ 214 w 368"/>
              <a:gd name="T29" fmla="*/ 11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8" h="366">
                <a:moveTo>
                  <a:pt x="153" y="0"/>
                </a:moveTo>
                <a:cubicBezTo>
                  <a:pt x="66" y="15"/>
                  <a:pt x="0" y="90"/>
                  <a:pt x="0" y="182"/>
                </a:cubicBezTo>
                <a:cubicBezTo>
                  <a:pt x="0" y="227"/>
                  <a:pt x="16" y="268"/>
                  <a:pt x="43" y="300"/>
                </a:cubicBezTo>
                <a:cubicBezTo>
                  <a:pt x="108" y="269"/>
                  <a:pt x="153" y="199"/>
                  <a:pt x="153" y="117"/>
                </a:cubicBezTo>
                <a:lnTo>
                  <a:pt x="153" y="0"/>
                </a:lnTo>
                <a:close/>
                <a:moveTo>
                  <a:pt x="184" y="228"/>
                </a:moveTo>
                <a:cubicBezTo>
                  <a:pt x="172" y="276"/>
                  <a:pt x="138" y="316"/>
                  <a:pt x="95" y="343"/>
                </a:cubicBezTo>
                <a:cubicBezTo>
                  <a:pt x="122" y="357"/>
                  <a:pt x="152" y="366"/>
                  <a:pt x="184" y="366"/>
                </a:cubicBezTo>
                <a:cubicBezTo>
                  <a:pt x="216" y="366"/>
                  <a:pt x="246" y="357"/>
                  <a:pt x="272" y="343"/>
                </a:cubicBezTo>
                <a:cubicBezTo>
                  <a:pt x="229" y="316"/>
                  <a:pt x="195" y="276"/>
                  <a:pt x="184" y="228"/>
                </a:cubicBezTo>
                <a:close/>
                <a:moveTo>
                  <a:pt x="214" y="116"/>
                </a:moveTo>
                <a:cubicBezTo>
                  <a:pt x="214" y="198"/>
                  <a:pt x="260" y="269"/>
                  <a:pt x="324" y="300"/>
                </a:cubicBezTo>
                <a:cubicBezTo>
                  <a:pt x="351" y="268"/>
                  <a:pt x="368" y="227"/>
                  <a:pt x="368" y="182"/>
                </a:cubicBezTo>
                <a:cubicBezTo>
                  <a:pt x="368" y="90"/>
                  <a:pt x="301" y="15"/>
                  <a:pt x="214" y="0"/>
                </a:cubicBezTo>
                <a:lnTo>
                  <a:pt x="214" y="11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8" name="Freeform 182"/>
          <p:cNvSpPr/>
          <p:nvPr/>
        </p:nvSpPr>
        <p:spPr bwMode="auto">
          <a:xfrm>
            <a:off x="8636015" y="5612676"/>
            <a:ext cx="242168" cy="196353"/>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9" name="Freeform 183"/>
          <p:cNvSpPr>
            <a:spLocks noEditPoints="1"/>
          </p:cNvSpPr>
          <p:nvPr/>
        </p:nvSpPr>
        <p:spPr bwMode="auto">
          <a:xfrm>
            <a:off x="9050717" y="5588676"/>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60 w 384"/>
              <a:gd name="T11" fmla="*/ 182 h 384"/>
              <a:gd name="T12" fmla="*/ 261 w 384"/>
              <a:gd name="T13" fmla="*/ 192 h 384"/>
              <a:gd name="T14" fmla="*/ 183 w 384"/>
              <a:gd name="T15" fmla="*/ 271 h 384"/>
              <a:gd name="T16" fmla="*/ 105 w 384"/>
              <a:gd name="T17" fmla="*/ 192 h 384"/>
              <a:gd name="T18" fmla="*/ 183 w 384"/>
              <a:gd name="T19" fmla="*/ 113 h 384"/>
              <a:gd name="T20" fmla="*/ 201 w 384"/>
              <a:gd name="T21" fmla="*/ 115 h 384"/>
              <a:gd name="T22" fmla="*/ 201 w 384"/>
              <a:gd name="T23" fmla="*/ 160 h 384"/>
              <a:gd name="T24" fmla="*/ 170 w 384"/>
              <a:gd name="T25" fmla="*/ 162 h 384"/>
              <a:gd name="T26" fmla="*/ 149 w 384"/>
              <a:gd name="T27" fmla="*/ 209 h 384"/>
              <a:gd name="T28" fmla="*/ 196 w 384"/>
              <a:gd name="T29" fmla="*/ 221 h 384"/>
              <a:gd name="T30" fmla="*/ 221 w 384"/>
              <a:gd name="T31" fmla="*/ 181 h 384"/>
              <a:gd name="T32" fmla="*/ 221 w 384"/>
              <a:gd name="T33" fmla="*/ 123 h 384"/>
              <a:gd name="T34" fmla="*/ 226 w 384"/>
              <a:gd name="T35" fmla="*/ 126 h 384"/>
              <a:gd name="T36" fmla="*/ 288 w 384"/>
              <a:gd name="T37" fmla="*/ 149 h 384"/>
              <a:gd name="T38" fmla="*/ 260 w 384"/>
              <a:gd name="T39" fmla="*/ 18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60" y="182"/>
                </a:moveTo>
                <a:cubicBezTo>
                  <a:pt x="261" y="185"/>
                  <a:pt x="261" y="188"/>
                  <a:pt x="261" y="192"/>
                </a:cubicBezTo>
                <a:cubicBezTo>
                  <a:pt x="261" y="235"/>
                  <a:pt x="226" y="271"/>
                  <a:pt x="183" y="271"/>
                </a:cubicBezTo>
                <a:cubicBezTo>
                  <a:pt x="140" y="271"/>
                  <a:pt x="105" y="235"/>
                  <a:pt x="105" y="192"/>
                </a:cubicBezTo>
                <a:cubicBezTo>
                  <a:pt x="105" y="148"/>
                  <a:pt x="140" y="113"/>
                  <a:pt x="183" y="113"/>
                </a:cubicBezTo>
                <a:cubicBezTo>
                  <a:pt x="189" y="113"/>
                  <a:pt x="195" y="114"/>
                  <a:pt x="201" y="115"/>
                </a:cubicBezTo>
                <a:cubicBezTo>
                  <a:pt x="201" y="160"/>
                  <a:pt x="201" y="160"/>
                  <a:pt x="201" y="160"/>
                </a:cubicBezTo>
                <a:cubicBezTo>
                  <a:pt x="192" y="157"/>
                  <a:pt x="181" y="157"/>
                  <a:pt x="170" y="162"/>
                </a:cubicBezTo>
                <a:cubicBezTo>
                  <a:pt x="151" y="172"/>
                  <a:pt x="142" y="192"/>
                  <a:pt x="149" y="209"/>
                </a:cubicBezTo>
                <a:cubicBezTo>
                  <a:pt x="156" y="225"/>
                  <a:pt x="177" y="231"/>
                  <a:pt x="196" y="221"/>
                </a:cubicBezTo>
                <a:cubicBezTo>
                  <a:pt x="209" y="215"/>
                  <a:pt x="221" y="200"/>
                  <a:pt x="221" y="181"/>
                </a:cubicBezTo>
                <a:cubicBezTo>
                  <a:pt x="221" y="123"/>
                  <a:pt x="221" y="123"/>
                  <a:pt x="221" y="123"/>
                </a:cubicBezTo>
                <a:cubicBezTo>
                  <a:pt x="222" y="124"/>
                  <a:pt x="224" y="125"/>
                  <a:pt x="226" y="126"/>
                </a:cubicBezTo>
                <a:cubicBezTo>
                  <a:pt x="240" y="135"/>
                  <a:pt x="262" y="148"/>
                  <a:pt x="288" y="149"/>
                </a:cubicBezTo>
                <a:cubicBezTo>
                  <a:pt x="298" y="149"/>
                  <a:pt x="284" y="175"/>
                  <a:pt x="260" y="18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30" name="Group 229"/>
          <p:cNvGrpSpPr/>
          <p:nvPr/>
        </p:nvGrpSpPr>
        <p:grpSpPr>
          <a:xfrm>
            <a:off x="11167417" y="3997182"/>
            <a:ext cx="211625" cy="229079"/>
            <a:chOff x="10918790" y="4149080"/>
            <a:chExt cx="169386" cy="183357"/>
          </a:xfrm>
          <a:solidFill>
            <a:schemeClr val="tx1"/>
          </a:solidFill>
        </p:grpSpPr>
        <p:sp>
          <p:nvSpPr>
            <p:cNvPr id="231" name="Freeform 184"/>
            <p:cNvSpPr>
              <a:spLocks noEditPoints="1"/>
            </p:cNvSpPr>
            <p:nvPr/>
          </p:nvSpPr>
          <p:spPr bwMode="auto">
            <a:xfrm>
              <a:off x="10920536" y="4149080"/>
              <a:ext cx="167640" cy="183357"/>
            </a:xfrm>
            <a:custGeom>
              <a:avLst/>
              <a:gdLst>
                <a:gd name="T0" fmla="*/ 298 w 332"/>
                <a:gd name="T1" fmla="*/ 68 h 362"/>
                <a:gd name="T2" fmla="*/ 263 w 332"/>
                <a:gd name="T3" fmla="*/ 42 h 362"/>
                <a:gd name="T4" fmla="*/ 181 w 332"/>
                <a:gd name="T5" fmla="*/ 37 h 362"/>
                <a:gd name="T6" fmla="*/ 163 w 332"/>
                <a:gd name="T7" fmla="*/ 8 h 362"/>
                <a:gd name="T8" fmla="*/ 116 w 332"/>
                <a:gd name="T9" fmla="*/ 2 h 362"/>
                <a:gd name="T10" fmla="*/ 100 w 332"/>
                <a:gd name="T11" fmla="*/ 35 h 362"/>
                <a:gd name="T12" fmla="*/ 100 w 332"/>
                <a:gd name="T13" fmla="*/ 80 h 362"/>
                <a:gd name="T14" fmla="*/ 69 w 332"/>
                <a:gd name="T15" fmla="*/ 109 h 362"/>
                <a:gd name="T16" fmla="*/ 23 w 332"/>
                <a:gd name="T17" fmla="*/ 109 h 362"/>
                <a:gd name="T18" fmla="*/ 0 w 332"/>
                <a:gd name="T19" fmla="*/ 120 h 362"/>
                <a:gd name="T20" fmla="*/ 36 w 332"/>
                <a:gd name="T21" fmla="*/ 240 h 362"/>
                <a:gd name="T22" fmla="*/ 137 w 332"/>
                <a:gd name="T23" fmla="*/ 261 h 362"/>
                <a:gd name="T24" fmla="*/ 152 w 332"/>
                <a:gd name="T25" fmla="*/ 215 h 362"/>
                <a:gd name="T26" fmla="*/ 186 w 332"/>
                <a:gd name="T27" fmla="*/ 247 h 362"/>
                <a:gd name="T28" fmla="*/ 245 w 332"/>
                <a:gd name="T29" fmla="*/ 269 h 362"/>
                <a:gd name="T30" fmla="*/ 234 w 332"/>
                <a:gd name="T31" fmla="*/ 324 h 362"/>
                <a:gd name="T32" fmla="*/ 200 w 332"/>
                <a:gd name="T33" fmla="*/ 326 h 362"/>
                <a:gd name="T34" fmla="*/ 193 w 332"/>
                <a:gd name="T35" fmla="*/ 298 h 362"/>
                <a:gd name="T36" fmla="*/ 208 w 332"/>
                <a:gd name="T37" fmla="*/ 298 h 362"/>
                <a:gd name="T38" fmla="*/ 210 w 332"/>
                <a:gd name="T39" fmla="*/ 270 h 362"/>
                <a:gd name="T40" fmla="*/ 153 w 332"/>
                <a:gd name="T41" fmla="*/ 300 h 362"/>
                <a:gd name="T42" fmla="*/ 161 w 332"/>
                <a:gd name="T43" fmla="*/ 352 h 362"/>
                <a:gd name="T44" fmla="*/ 239 w 332"/>
                <a:gd name="T45" fmla="*/ 362 h 362"/>
                <a:gd name="T46" fmla="*/ 298 w 332"/>
                <a:gd name="T47" fmla="*/ 68 h 362"/>
                <a:gd name="T48" fmla="*/ 260 w 332"/>
                <a:gd name="T49" fmla="*/ 188 h 362"/>
                <a:gd name="T50" fmla="*/ 230 w 332"/>
                <a:gd name="T51" fmla="*/ 182 h 362"/>
                <a:gd name="T52" fmla="*/ 201 w 332"/>
                <a:gd name="T53" fmla="*/ 184 h 362"/>
                <a:gd name="T54" fmla="*/ 227 w 332"/>
                <a:gd name="T55" fmla="*/ 144 h 362"/>
                <a:gd name="T56" fmla="*/ 260 w 332"/>
                <a:gd name="T57" fmla="*/ 18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2" h="362">
                  <a:moveTo>
                    <a:pt x="298" y="68"/>
                  </a:moveTo>
                  <a:cubicBezTo>
                    <a:pt x="298" y="45"/>
                    <a:pt x="263" y="42"/>
                    <a:pt x="263" y="42"/>
                  </a:cubicBezTo>
                  <a:cubicBezTo>
                    <a:pt x="181" y="37"/>
                    <a:pt x="181" y="37"/>
                    <a:pt x="181" y="37"/>
                  </a:cubicBezTo>
                  <a:cubicBezTo>
                    <a:pt x="181" y="37"/>
                    <a:pt x="180" y="15"/>
                    <a:pt x="163" y="8"/>
                  </a:cubicBezTo>
                  <a:cubicBezTo>
                    <a:pt x="147" y="0"/>
                    <a:pt x="129" y="2"/>
                    <a:pt x="116" y="2"/>
                  </a:cubicBezTo>
                  <a:cubicBezTo>
                    <a:pt x="103" y="2"/>
                    <a:pt x="100" y="19"/>
                    <a:pt x="100" y="35"/>
                  </a:cubicBezTo>
                  <a:cubicBezTo>
                    <a:pt x="100" y="50"/>
                    <a:pt x="100" y="68"/>
                    <a:pt x="100" y="80"/>
                  </a:cubicBezTo>
                  <a:cubicBezTo>
                    <a:pt x="100" y="100"/>
                    <a:pt x="91" y="109"/>
                    <a:pt x="69" y="109"/>
                  </a:cubicBezTo>
                  <a:cubicBezTo>
                    <a:pt x="23" y="109"/>
                    <a:pt x="23" y="109"/>
                    <a:pt x="23" y="109"/>
                  </a:cubicBezTo>
                  <a:cubicBezTo>
                    <a:pt x="10" y="108"/>
                    <a:pt x="0" y="110"/>
                    <a:pt x="0" y="120"/>
                  </a:cubicBezTo>
                  <a:cubicBezTo>
                    <a:pt x="0" y="131"/>
                    <a:pt x="15" y="220"/>
                    <a:pt x="36" y="240"/>
                  </a:cubicBezTo>
                  <a:cubicBezTo>
                    <a:pt x="48" y="252"/>
                    <a:pt x="122" y="261"/>
                    <a:pt x="137" y="261"/>
                  </a:cubicBezTo>
                  <a:cubicBezTo>
                    <a:pt x="153" y="261"/>
                    <a:pt x="148" y="215"/>
                    <a:pt x="152" y="215"/>
                  </a:cubicBezTo>
                  <a:cubicBezTo>
                    <a:pt x="156" y="215"/>
                    <a:pt x="161" y="241"/>
                    <a:pt x="186" y="247"/>
                  </a:cubicBezTo>
                  <a:cubicBezTo>
                    <a:pt x="210" y="253"/>
                    <a:pt x="243" y="252"/>
                    <a:pt x="245" y="269"/>
                  </a:cubicBezTo>
                  <a:cubicBezTo>
                    <a:pt x="247" y="292"/>
                    <a:pt x="249" y="322"/>
                    <a:pt x="234" y="324"/>
                  </a:cubicBezTo>
                  <a:cubicBezTo>
                    <a:pt x="200" y="326"/>
                    <a:pt x="200" y="326"/>
                    <a:pt x="200" y="326"/>
                  </a:cubicBezTo>
                  <a:cubicBezTo>
                    <a:pt x="176" y="324"/>
                    <a:pt x="182" y="298"/>
                    <a:pt x="193" y="298"/>
                  </a:cubicBezTo>
                  <a:cubicBezTo>
                    <a:pt x="203" y="298"/>
                    <a:pt x="208" y="298"/>
                    <a:pt x="208" y="298"/>
                  </a:cubicBezTo>
                  <a:cubicBezTo>
                    <a:pt x="210" y="270"/>
                    <a:pt x="210" y="270"/>
                    <a:pt x="210" y="270"/>
                  </a:cubicBezTo>
                  <a:cubicBezTo>
                    <a:pt x="210" y="270"/>
                    <a:pt x="156" y="263"/>
                    <a:pt x="153" y="300"/>
                  </a:cubicBezTo>
                  <a:cubicBezTo>
                    <a:pt x="151" y="333"/>
                    <a:pt x="157" y="348"/>
                    <a:pt x="161" y="352"/>
                  </a:cubicBezTo>
                  <a:cubicBezTo>
                    <a:pt x="165" y="355"/>
                    <a:pt x="173" y="362"/>
                    <a:pt x="239" y="362"/>
                  </a:cubicBezTo>
                  <a:cubicBezTo>
                    <a:pt x="332" y="362"/>
                    <a:pt x="298" y="91"/>
                    <a:pt x="298" y="68"/>
                  </a:cubicBezTo>
                  <a:close/>
                  <a:moveTo>
                    <a:pt x="260" y="188"/>
                  </a:moveTo>
                  <a:cubicBezTo>
                    <a:pt x="256" y="192"/>
                    <a:pt x="243" y="182"/>
                    <a:pt x="230" y="182"/>
                  </a:cubicBezTo>
                  <a:cubicBezTo>
                    <a:pt x="217" y="182"/>
                    <a:pt x="204" y="189"/>
                    <a:pt x="201" y="184"/>
                  </a:cubicBezTo>
                  <a:cubicBezTo>
                    <a:pt x="197" y="180"/>
                    <a:pt x="204" y="144"/>
                    <a:pt x="227" y="144"/>
                  </a:cubicBezTo>
                  <a:cubicBezTo>
                    <a:pt x="251" y="144"/>
                    <a:pt x="263" y="184"/>
                    <a:pt x="260" y="188"/>
                  </a:cubicBezTo>
                  <a:close/>
                </a:path>
              </a:pathLst>
            </a:custGeom>
            <a:grpFill/>
            <a:ln>
              <a:noFill/>
            </a:ln>
          </p:spPr>
          <p:txBody>
            <a:bodyPr vert="horz" wrap="square" lIns="57150" tIns="28575" rIns="57150" bIns="28575" numCol="1" anchor="t" anchorCtr="0" compatLnSpc="1"/>
            <a:lstStyle/>
            <a:p>
              <a:endParaRPr lang="en-AU" sz="1125"/>
            </a:p>
          </p:txBody>
        </p:sp>
        <p:sp>
          <p:nvSpPr>
            <p:cNvPr id="232" name="Freeform 185"/>
            <p:cNvSpPr/>
            <p:nvPr/>
          </p:nvSpPr>
          <p:spPr bwMode="auto">
            <a:xfrm>
              <a:off x="10918790" y="4152572"/>
              <a:ext cx="36672" cy="33179"/>
            </a:xfrm>
            <a:custGeom>
              <a:avLst/>
              <a:gdLst>
                <a:gd name="T0" fmla="*/ 69 w 70"/>
                <a:gd name="T1" fmla="*/ 59 h 68"/>
                <a:gd name="T2" fmla="*/ 70 w 70"/>
                <a:gd name="T3" fmla="*/ 0 h 68"/>
                <a:gd name="T4" fmla="*/ 0 w 70"/>
                <a:gd name="T5" fmla="*/ 68 h 68"/>
                <a:gd name="T6" fmla="*/ 58 w 70"/>
                <a:gd name="T7" fmla="*/ 68 h 68"/>
                <a:gd name="T8" fmla="*/ 69 w 70"/>
                <a:gd name="T9" fmla="*/ 59 h 68"/>
              </a:gdLst>
              <a:ahLst/>
              <a:cxnLst>
                <a:cxn ang="0">
                  <a:pos x="T0" y="T1"/>
                </a:cxn>
                <a:cxn ang="0">
                  <a:pos x="T2" y="T3"/>
                </a:cxn>
                <a:cxn ang="0">
                  <a:pos x="T4" y="T5"/>
                </a:cxn>
                <a:cxn ang="0">
                  <a:pos x="T6" y="T7"/>
                </a:cxn>
                <a:cxn ang="0">
                  <a:pos x="T8" y="T9"/>
                </a:cxn>
              </a:cxnLst>
              <a:rect l="0" t="0" r="r" b="b"/>
              <a:pathLst>
                <a:path w="70" h="68">
                  <a:moveTo>
                    <a:pt x="69" y="59"/>
                  </a:moveTo>
                  <a:cubicBezTo>
                    <a:pt x="69" y="55"/>
                    <a:pt x="70" y="0"/>
                    <a:pt x="70" y="0"/>
                  </a:cubicBezTo>
                  <a:cubicBezTo>
                    <a:pt x="0" y="68"/>
                    <a:pt x="0" y="68"/>
                    <a:pt x="0" y="68"/>
                  </a:cubicBezTo>
                  <a:cubicBezTo>
                    <a:pt x="0" y="68"/>
                    <a:pt x="48" y="68"/>
                    <a:pt x="58" y="68"/>
                  </a:cubicBezTo>
                  <a:cubicBezTo>
                    <a:pt x="67" y="68"/>
                    <a:pt x="69" y="64"/>
                    <a:pt x="69" y="59"/>
                  </a:cubicBezTo>
                  <a:close/>
                </a:path>
              </a:pathLst>
            </a:custGeom>
            <a:grpFill/>
            <a:ln>
              <a:noFill/>
            </a:ln>
          </p:spPr>
          <p:txBody>
            <a:bodyPr vert="horz" wrap="square" lIns="57150" tIns="28575" rIns="57150" bIns="28575" numCol="1" anchor="t" anchorCtr="0" compatLnSpc="1"/>
            <a:lstStyle/>
            <a:p>
              <a:endParaRPr lang="en-AU" sz="1125"/>
            </a:p>
          </p:txBody>
        </p:sp>
      </p:grpSp>
      <p:sp>
        <p:nvSpPr>
          <p:cNvPr id="233" name="Freeform 186"/>
          <p:cNvSpPr>
            <a:spLocks noEditPoints="1"/>
          </p:cNvSpPr>
          <p:nvPr/>
        </p:nvSpPr>
        <p:spPr bwMode="auto">
          <a:xfrm>
            <a:off x="6542670" y="5170368"/>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55 h 384"/>
              <a:gd name="T12" fmla="*/ 196 w 384"/>
              <a:gd name="T13" fmla="*/ 274 h 384"/>
              <a:gd name="T14" fmla="*/ 157 w 384"/>
              <a:gd name="T15" fmla="*/ 257 h 384"/>
              <a:gd name="T16" fmla="*/ 126 w 384"/>
              <a:gd name="T17" fmla="*/ 164 h 384"/>
              <a:gd name="T18" fmla="*/ 106 w 384"/>
              <a:gd name="T19" fmla="*/ 170 h 384"/>
              <a:gd name="T20" fmla="*/ 99 w 384"/>
              <a:gd name="T21" fmla="*/ 160 h 384"/>
              <a:gd name="T22" fmla="*/ 153 w 384"/>
              <a:gd name="T23" fmla="*/ 118 h 384"/>
              <a:gd name="T24" fmla="*/ 184 w 384"/>
              <a:gd name="T25" fmla="*/ 181 h 384"/>
              <a:gd name="T26" fmla="*/ 199 w 384"/>
              <a:gd name="T27" fmla="*/ 218 h 384"/>
              <a:gd name="T28" fmla="*/ 224 w 384"/>
              <a:gd name="T29" fmla="*/ 185 h 384"/>
              <a:gd name="T30" fmla="*/ 203 w 384"/>
              <a:gd name="T31" fmla="*/ 160 h 384"/>
              <a:gd name="T32" fmla="*/ 280 w 384"/>
              <a:gd name="T33"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55"/>
                </a:moveTo>
                <a:cubicBezTo>
                  <a:pt x="270" y="213"/>
                  <a:pt x="213" y="263"/>
                  <a:pt x="196" y="274"/>
                </a:cubicBezTo>
                <a:cubicBezTo>
                  <a:pt x="179" y="285"/>
                  <a:pt x="163" y="269"/>
                  <a:pt x="157" y="257"/>
                </a:cubicBezTo>
                <a:cubicBezTo>
                  <a:pt x="151" y="244"/>
                  <a:pt x="132" y="170"/>
                  <a:pt x="126" y="164"/>
                </a:cubicBezTo>
                <a:cubicBezTo>
                  <a:pt x="121" y="158"/>
                  <a:pt x="106" y="170"/>
                  <a:pt x="106" y="170"/>
                </a:cubicBezTo>
                <a:cubicBezTo>
                  <a:pt x="99" y="160"/>
                  <a:pt x="99" y="160"/>
                  <a:pt x="99" y="160"/>
                </a:cubicBezTo>
                <a:cubicBezTo>
                  <a:pt x="99" y="160"/>
                  <a:pt x="130" y="122"/>
                  <a:pt x="153" y="118"/>
                </a:cubicBezTo>
                <a:cubicBezTo>
                  <a:pt x="178" y="113"/>
                  <a:pt x="178" y="157"/>
                  <a:pt x="184" y="181"/>
                </a:cubicBezTo>
                <a:cubicBezTo>
                  <a:pt x="190" y="205"/>
                  <a:pt x="194" y="218"/>
                  <a:pt x="199" y="218"/>
                </a:cubicBezTo>
                <a:cubicBezTo>
                  <a:pt x="204" y="218"/>
                  <a:pt x="214" y="205"/>
                  <a:pt x="224" y="185"/>
                </a:cubicBezTo>
                <a:cubicBezTo>
                  <a:pt x="235" y="165"/>
                  <a:pt x="224" y="147"/>
                  <a:pt x="203" y="160"/>
                </a:cubicBezTo>
                <a:cubicBezTo>
                  <a:pt x="211" y="109"/>
                  <a:pt x="290" y="97"/>
                  <a:pt x="280" y="15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4" name="Freeform 187"/>
          <p:cNvSpPr>
            <a:spLocks noEditPoints="1"/>
          </p:cNvSpPr>
          <p:nvPr/>
        </p:nvSpPr>
        <p:spPr bwMode="auto">
          <a:xfrm>
            <a:off x="5706053" y="5170368"/>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40 w 384"/>
              <a:gd name="T11" fmla="*/ 232 h 384"/>
              <a:gd name="T12" fmla="*/ 101 w 384"/>
              <a:gd name="T13" fmla="*/ 192 h 384"/>
              <a:gd name="T14" fmla="*/ 140 w 384"/>
              <a:gd name="T15" fmla="*/ 151 h 384"/>
              <a:gd name="T16" fmla="*/ 180 w 384"/>
              <a:gd name="T17" fmla="*/ 192 h 384"/>
              <a:gd name="T18" fmla="*/ 140 w 384"/>
              <a:gd name="T19" fmla="*/ 232 h 384"/>
              <a:gd name="T20" fmla="*/ 243 w 384"/>
              <a:gd name="T21" fmla="*/ 232 h 384"/>
              <a:gd name="T22" fmla="*/ 203 w 384"/>
              <a:gd name="T23" fmla="*/ 192 h 384"/>
              <a:gd name="T24" fmla="*/ 243 w 384"/>
              <a:gd name="T25" fmla="*/ 151 h 384"/>
              <a:gd name="T26" fmla="*/ 283 w 384"/>
              <a:gd name="T27" fmla="*/ 192 h 384"/>
              <a:gd name="T28" fmla="*/ 243 w 384"/>
              <a:gd name="T29" fmla="*/ 23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40" y="232"/>
                </a:moveTo>
                <a:cubicBezTo>
                  <a:pt x="119" y="232"/>
                  <a:pt x="101" y="214"/>
                  <a:pt x="101" y="192"/>
                </a:cubicBezTo>
                <a:cubicBezTo>
                  <a:pt x="101" y="170"/>
                  <a:pt x="119" y="151"/>
                  <a:pt x="140" y="151"/>
                </a:cubicBezTo>
                <a:cubicBezTo>
                  <a:pt x="162" y="151"/>
                  <a:pt x="180" y="170"/>
                  <a:pt x="180" y="192"/>
                </a:cubicBezTo>
                <a:cubicBezTo>
                  <a:pt x="180" y="214"/>
                  <a:pt x="162" y="232"/>
                  <a:pt x="140" y="232"/>
                </a:cubicBezTo>
                <a:close/>
                <a:moveTo>
                  <a:pt x="243" y="232"/>
                </a:moveTo>
                <a:cubicBezTo>
                  <a:pt x="221" y="232"/>
                  <a:pt x="203" y="214"/>
                  <a:pt x="203" y="192"/>
                </a:cubicBezTo>
                <a:cubicBezTo>
                  <a:pt x="203" y="170"/>
                  <a:pt x="221" y="151"/>
                  <a:pt x="243" y="151"/>
                </a:cubicBezTo>
                <a:cubicBezTo>
                  <a:pt x="265" y="151"/>
                  <a:pt x="283" y="170"/>
                  <a:pt x="283" y="192"/>
                </a:cubicBezTo>
                <a:cubicBezTo>
                  <a:pt x="283" y="214"/>
                  <a:pt x="265" y="232"/>
                  <a:pt x="243" y="23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5" name="Freeform 188"/>
          <p:cNvSpPr>
            <a:spLocks noEditPoints="1"/>
          </p:cNvSpPr>
          <p:nvPr/>
        </p:nvSpPr>
        <p:spPr bwMode="auto">
          <a:xfrm>
            <a:off x="10764292" y="4410346"/>
            <a:ext cx="202898" cy="202898"/>
          </a:xfrm>
          <a:custGeom>
            <a:avLst/>
            <a:gdLst>
              <a:gd name="T0" fmla="*/ 72 w 320"/>
              <a:gd name="T1" fmla="*/ 131 h 320"/>
              <a:gd name="T2" fmla="*/ 110 w 320"/>
              <a:gd name="T3" fmla="*/ 73 h 320"/>
              <a:gd name="T4" fmla="*/ 154 w 320"/>
              <a:gd name="T5" fmla="*/ 71 h 320"/>
              <a:gd name="T6" fmla="*/ 154 w 320"/>
              <a:gd name="T7" fmla="*/ 121 h 320"/>
              <a:gd name="T8" fmla="*/ 154 w 320"/>
              <a:gd name="T9" fmla="*/ 123 h 320"/>
              <a:gd name="T10" fmla="*/ 159 w 320"/>
              <a:gd name="T11" fmla="*/ 126 h 320"/>
              <a:gd name="T12" fmla="*/ 163 w 320"/>
              <a:gd name="T13" fmla="*/ 125 h 320"/>
              <a:gd name="T14" fmla="*/ 287 w 320"/>
              <a:gd name="T15" fmla="*/ 0 h 320"/>
              <a:gd name="T16" fmla="*/ 204 w 320"/>
              <a:gd name="T17" fmla="*/ 0 h 320"/>
              <a:gd name="T18" fmla="*/ 111 w 320"/>
              <a:gd name="T19" fmla="*/ 0 h 320"/>
              <a:gd name="T20" fmla="*/ 0 w 320"/>
              <a:gd name="T21" fmla="*/ 121 h 320"/>
              <a:gd name="T22" fmla="*/ 0 w 320"/>
              <a:gd name="T23" fmla="*/ 287 h 320"/>
              <a:gd name="T24" fmla="*/ 72 w 320"/>
              <a:gd name="T25" fmla="*/ 215 h 320"/>
              <a:gd name="T26" fmla="*/ 72 w 320"/>
              <a:gd name="T27" fmla="*/ 131 h 320"/>
              <a:gd name="T28" fmla="*/ 248 w 320"/>
              <a:gd name="T29" fmla="*/ 105 h 320"/>
              <a:gd name="T30" fmla="*/ 248 w 320"/>
              <a:gd name="T31" fmla="*/ 189 h 320"/>
              <a:gd name="T32" fmla="*/ 210 w 320"/>
              <a:gd name="T33" fmla="*/ 247 h 320"/>
              <a:gd name="T34" fmla="*/ 165 w 320"/>
              <a:gd name="T35" fmla="*/ 249 h 320"/>
              <a:gd name="T36" fmla="*/ 165 w 320"/>
              <a:gd name="T37" fmla="*/ 199 h 320"/>
              <a:gd name="T38" fmla="*/ 165 w 320"/>
              <a:gd name="T39" fmla="*/ 197 h 320"/>
              <a:gd name="T40" fmla="*/ 160 w 320"/>
              <a:gd name="T41" fmla="*/ 193 h 320"/>
              <a:gd name="T42" fmla="*/ 157 w 320"/>
              <a:gd name="T43" fmla="*/ 195 h 320"/>
              <a:gd name="T44" fmla="*/ 32 w 320"/>
              <a:gd name="T45" fmla="*/ 320 h 320"/>
              <a:gd name="T46" fmla="*/ 116 w 320"/>
              <a:gd name="T47" fmla="*/ 320 h 320"/>
              <a:gd name="T48" fmla="*/ 209 w 320"/>
              <a:gd name="T49" fmla="*/ 320 h 320"/>
              <a:gd name="T50" fmla="*/ 320 w 320"/>
              <a:gd name="T51" fmla="*/ 199 h 320"/>
              <a:gd name="T52" fmla="*/ 320 w 320"/>
              <a:gd name="T53" fmla="*/ 33 h 320"/>
              <a:gd name="T54" fmla="*/ 248 w 320"/>
              <a:gd name="T55" fmla="*/ 10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0" h="320">
                <a:moveTo>
                  <a:pt x="72" y="131"/>
                </a:moveTo>
                <a:cubicBezTo>
                  <a:pt x="72" y="98"/>
                  <a:pt x="80" y="77"/>
                  <a:pt x="110" y="73"/>
                </a:cubicBezTo>
                <a:cubicBezTo>
                  <a:pt x="120" y="71"/>
                  <a:pt x="141" y="71"/>
                  <a:pt x="154" y="71"/>
                </a:cubicBezTo>
                <a:cubicBezTo>
                  <a:pt x="154" y="121"/>
                  <a:pt x="154" y="121"/>
                  <a:pt x="154" y="121"/>
                </a:cubicBezTo>
                <a:cubicBezTo>
                  <a:pt x="154" y="122"/>
                  <a:pt x="154" y="122"/>
                  <a:pt x="154" y="123"/>
                </a:cubicBezTo>
                <a:cubicBezTo>
                  <a:pt x="155" y="125"/>
                  <a:pt x="157" y="126"/>
                  <a:pt x="159" y="126"/>
                </a:cubicBezTo>
                <a:cubicBezTo>
                  <a:pt x="160" y="126"/>
                  <a:pt x="161" y="126"/>
                  <a:pt x="163" y="125"/>
                </a:cubicBezTo>
                <a:cubicBezTo>
                  <a:pt x="287" y="0"/>
                  <a:pt x="287" y="0"/>
                  <a:pt x="287" y="0"/>
                </a:cubicBezTo>
                <a:cubicBezTo>
                  <a:pt x="204" y="0"/>
                  <a:pt x="204" y="0"/>
                  <a:pt x="204" y="0"/>
                </a:cubicBezTo>
                <a:cubicBezTo>
                  <a:pt x="111" y="0"/>
                  <a:pt x="111" y="0"/>
                  <a:pt x="111" y="0"/>
                </a:cubicBezTo>
                <a:cubicBezTo>
                  <a:pt x="37" y="0"/>
                  <a:pt x="0" y="42"/>
                  <a:pt x="0" y="121"/>
                </a:cubicBezTo>
                <a:cubicBezTo>
                  <a:pt x="0" y="287"/>
                  <a:pt x="0" y="287"/>
                  <a:pt x="0" y="287"/>
                </a:cubicBezTo>
                <a:cubicBezTo>
                  <a:pt x="72" y="215"/>
                  <a:pt x="72" y="215"/>
                  <a:pt x="72" y="215"/>
                </a:cubicBezTo>
                <a:lnTo>
                  <a:pt x="72" y="131"/>
                </a:lnTo>
                <a:close/>
                <a:moveTo>
                  <a:pt x="248" y="105"/>
                </a:moveTo>
                <a:cubicBezTo>
                  <a:pt x="248" y="189"/>
                  <a:pt x="248" y="189"/>
                  <a:pt x="248" y="189"/>
                </a:cubicBezTo>
                <a:cubicBezTo>
                  <a:pt x="248" y="222"/>
                  <a:pt x="239" y="243"/>
                  <a:pt x="210" y="247"/>
                </a:cubicBezTo>
                <a:cubicBezTo>
                  <a:pt x="200" y="249"/>
                  <a:pt x="179" y="249"/>
                  <a:pt x="165" y="249"/>
                </a:cubicBezTo>
                <a:cubicBezTo>
                  <a:pt x="165" y="199"/>
                  <a:pt x="165" y="199"/>
                  <a:pt x="165" y="199"/>
                </a:cubicBezTo>
                <a:cubicBezTo>
                  <a:pt x="165" y="198"/>
                  <a:pt x="165" y="197"/>
                  <a:pt x="165" y="197"/>
                </a:cubicBezTo>
                <a:cubicBezTo>
                  <a:pt x="164" y="195"/>
                  <a:pt x="163" y="193"/>
                  <a:pt x="160" y="193"/>
                </a:cubicBezTo>
                <a:cubicBezTo>
                  <a:pt x="159" y="193"/>
                  <a:pt x="158" y="194"/>
                  <a:pt x="157" y="195"/>
                </a:cubicBezTo>
                <a:cubicBezTo>
                  <a:pt x="32" y="320"/>
                  <a:pt x="32" y="320"/>
                  <a:pt x="32" y="320"/>
                </a:cubicBezTo>
                <a:cubicBezTo>
                  <a:pt x="116" y="320"/>
                  <a:pt x="116" y="320"/>
                  <a:pt x="116" y="320"/>
                </a:cubicBezTo>
                <a:cubicBezTo>
                  <a:pt x="209" y="320"/>
                  <a:pt x="209" y="320"/>
                  <a:pt x="209" y="320"/>
                </a:cubicBezTo>
                <a:cubicBezTo>
                  <a:pt x="282" y="320"/>
                  <a:pt x="320" y="278"/>
                  <a:pt x="320" y="199"/>
                </a:cubicBezTo>
                <a:cubicBezTo>
                  <a:pt x="320" y="33"/>
                  <a:pt x="320" y="33"/>
                  <a:pt x="320" y="33"/>
                </a:cubicBezTo>
                <a:lnTo>
                  <a:pt x="248" y="10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6" name="Freeform 189"/>
          <p:cNvSpPr>
            <a:spLocks noEditPoints="1"/>
          </p:cNvSpPr>
          <p:nvPr/>
        </p:nvSpPr>
        <p:spPr bwMode="auto">
          <a:xfrm>
            <a:off x="10293688" y="5591904"/>
            <a:ext cx="255259" cy="248713"/>
          </a:xfrm>
          <a:custGeom>
            <a:avLst/>
            <a:gdLst>
              <a:gd name="T0" fmla="*/ 349 w 402"/>
              <a:gd name="T1" fmla="*/ 245 h 394"/>
              <a:gd name="T2" fmla="*/ 303 w 402"/>
              <a:gd name="T3" fmla="*/ 251 h 394"/>
              <a:gd name="T4" fmla="*/ 88 w 402"/>
              <a:gd name="T5" fmla="*/ 323 h 394"/>
              <a:gd name="T6" fmla="*/ 103 w 402"/>
              <a:gd name="T7" fmla="*/ 335 h 394"/>
              <a:gd name="T8" fmla="*/ 360 w 402"/>
              <a:gd name="T9" fmla="*/ 291 h 394"/>
              <a:gd name="T10" fmla="*/ 349 w 402"/>
              <a:gd name="T11" fmla="*/ 245 h 394"/>
              <a:gd name="T12" fmla="*/ 105 w 402"/>
              <a:gd name="T13" fmla="*/ 233 h 394"/>
              <a:gd name="T14" fmla="*/ 150 w 402"/>
              <a:gd name="T15" fmla="*/ 10 h 394"/>
              <a:gd name="T16" fmla="*/ 132 w 402"/>
              <a:gd name="T17" fmla="*/ 18 h 394"/>
              <a:gd name="T18" fmla="*/ 42 w 402"/>
              <a:gd name="T19" fmla="*/ 262 h 394"/>
              <a:gd name="T20" fmla="*/ 87 w 402"/>
              <a:gd name="T21" fmla="*/ 276 h 394"/>
              <a:gd name="T22" fmla="*/ 105 w 402"/>
              <a:gd name="T23" fmla="*/ 233 h 394"/>
              <a:gd name="T24" fmla="*/ 226 w 402"/>
              <a:gd name="T25" fmla="*/ 1 h 394"/>
              <a:gd name="T26" fmla="*/ 192 w 402"/>
              <a:gd name="T27" fmla="*/ 33 h 394"/>
              <a:gd name="T28" fmla="*/ 220 w 402"/>
              <a:gd name="T29" fmla="*/ 70 h 394"/>
              <a:gd name="T30" fmla="*/ 390 w 402"/>
              <a:gd name="T31" fmla="*/ 220 h 394"/>
              <a:gd name="T32" fmla="*/ 392 w 402"/>
              <a:gd name="T33" fmla="*/ 201 h 394"/>
              <a:gd name="T34" fmla="*/ 226 w 402"/>
              <a:gd name="T35" fmla="*/ 1 h 394"/>
              <a:gd name="T36" fmla="*/ 147 w 402"/>
              <a:gd name="T37" fmla="*/ 195 h 394"/>
              <a:gd name="T38" fmla="*/ 145 w 402"/>
              <a:gd name="T39" fmla="*/ 222 h 394"/>
              <a:gd name="T40" fmla="*/ 157 w 402"/>
              <a:gd name="T41" fmla="*/ 214 h 394"/>
              <a:gd name="T42" fmla="*/ 169 w 402"/>
              <a:gd name="T43" fmla="*/ 232 h 394"/>
              <a:gd name="T44" fmla="*/ 158 w 402"/>
              <a:gd name="T45" fmla="*/ 242 h 394"/>
              <a:gd name="T46" fmla="*/ 183 w 402"/>
              <a:gd name="T47" fmla="*/ 255 h 394"/>
              <a:gd name="T48" fmla="*/ 208 w 402"/>
              <a:gd name="T49" fmla="*/ 244 h 394"/>
              <a:gd name="T50" fmla="*/ 211 w 402"/>
              <a:gd name="T51" fmla="*/ 244 h 394"/>
              <a:gd name="T52" fmla="*/ 235 w 402"/>
              <a:gd name="T53" fmla="*/ 255 h 394"/>
              <a:gd name="T54" fmla="*/ 260 w 402"/>
              <a:gd name="T55" fmla="*/ 242 h 394"/>
              <a:gd name="T56" fmla="*/ 250 w 402"/>
              <a:gd name="T57" fmla="*/ 232 h 394"/>
              <a:gd name="T58" fmla="*/ 261 w 402"/>
              <a:gd name="T59" fmla="*/ 214 h 394"/>
              <a:gd name="T60" fmla="*/ 273 w 402"/>
              <a:gd name="T61" fmla="*/ 222 h 394"/>
              <a:gd name="T62" fmla="*/ 271 w 402"/>
              <a:gd name="T63" fmla="*/ 195 h 394"/>
              <a:gd name="T64" fmla="*/ 257 w 402"/>
              <a:gd name="T65" fmla="*/ 177 h 394"/>
              <a:gd name="T66" fmla="*/ 257 w 402"/>
              <a:gd name="T67" fmla="*/ 175 h 394"/>
              <a:gd name="T68" fmla="*/ 255 w 402"/>
              <a:gd name="T69" fmla="*/ 165 h 394"/>
              <a:gd name="T70" fmla="*/ 255 w 402"/>
              <a:gd name="T71" fmla="*/ 164 h 394"/>
              <a:gd name="T72" fmla="*/ 253 w 402"/>
              <a:gd name="T73" fmla="*/ 160 h 394"/>
              <a:gd name="T74" fmla="*/ 209 w 402"/>
              <a:gd name="T75" fmla="*/ 114 h 394"/>
              <a:gd name="T76" fmla="*/ 165 w 402"/>
              <a:gd name="T77" fmla="*/ 160 h 394"/>
              <a:gd name="T78" fmla="*/ 164 w 402"/>
              <a:gd name="T79" fmla="*/ 164 h 394"/>
              <a:gd name="T80" fmla="*/ 164 w 402"/>
              <a:gd name="T81" fmla="*/ 165 h 394"/>
              <a:gd name="T82" fmla="*/ 161 w 402"/>
              <a:gd name="T83" fmla="*/ 175 h 394"/>
              <a:gd name="T84" fmla="*/ 161 w 402"/>
              <a:gd name="T85" fmla="*/ 177 h 394"/>
              <a:gd name="T86" fmla="*/ 147 w 402"/>
              <a:gd name="T87" fmla="*/ 195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2" h="394">
                <a:moveTo>
                  <a:pt x="349" y="245"/>
                </a:moveTo>
                <a:cubicBezTo>
                  <a:pt x="334" y="234"/>
                  <a:pt x="314" y="235"/>
                  <a:pt x="303" y="251"/>
                </a:cubicBezTo>
                <a:cubicBezTo>
                  <a:pt x="292" y="266"/>
                  <a:pt x="215" y="363"/>
                  <a:pt x="88" y="323"/>
                </a:cubicBezTo>
                <a:cubicBezTo>
                  <a:pt x="93" y="327"/>
                  <a:pt x="98" y="331"/>
                  <a:pt x="103" y="335"/>
                </a:cubicBezTo>
                <a:cubicBezTo>
                  <a:pt x="186" y="394"/>
                  <a:pt x="301" y="374"/>
                  <a:pt x="360" y="291"/>
                </a:cubicBezTo>
                <a:cubicBezTo>
                  <a:pt x="371" y="275"/>
                  <a:pt x="365" y="256"/>
                  <a:pt x="349" y="245"/>
                </a:cubicBezTo>
                <a:close/>
                <a:moveTo>
                  <a:pt x="105" y="233"/>
                </a:moveTo>
                <a:cubicBezTo>
                  <a:pt x="97" y="215"/>
                  <a:pt x="52" y="100"/>
                  <a:pt x="150" y="10"/>
                </a:cubicBezTo>
                <a:cubicBezTo>
                  <a:pt x="144" y="13"/>
                  <a:pt x="138" y="15"/>
                  <a:pt x="132" y="18"/>
                </a:cubicBezTo>
                <a:cubicBezTo>
                  <a:pt x="40" y="60"/>
                  <a:pt x="0" y="170"/>
                  <a:pt x="42" y="262"/>
                </a:cubicBezTo>
                <a:cubicBezTo>
                  <a:pt x="50" y="279"/>
                  <a:pt x="69" y="284"/>
                  <a:pt x="87" y="276"/>
                </a:cubicBezTo>
                <a:cubicBezTo>
                  <a:pt x="104" y="268"/>
                  <a:pt x="113" y="250"/>
                  <a:pt x="105" y="233"/>
                </a:cubicBezTo>
                <a:close/>
                <a:moveTo>
                  <a:pt x="226" y="1"/>
                </a:moveTo>
                <a:cubicBezTo>
                  <a:pt x="207" y="0"/>
                  <a:pt x="193" y="14"/>
                  <a:pt x="192" y="33"/>
                </a:cubicBezTo>
                <a:cubicBezTo>
                  <a:pt x="190" y="52"/>
                  <a:pt x="200" y="68"/>
                  <a:pt x="220" y="70"/>
                </a:cubicBezTo>
                <a:cubicBezTo>
                  <a:pt x="239" y="72"/>
                  <a:pt x="361" y="90"/>
                  <a:pt x="390" y="220"/>
                </a:cubicBezTo>
                <a:cubicBezTo>
                  <a:pt x="391" y="214"/>
                  <a:pt x="392" y="208"/>
                  <a:pt x="392" y="201"/>
                </a:cubicBezTo>
                <a:cubicBezTo>
                  <a:pt x="402" y="100"/>
                  <a:pt x="327" y="10"/>
                  <a:pt x="226" y="1"/>
                </a:cubicBezTo>
                <a:close/>
                <a:moveTo>
                  <a:pt x="147" y="195"/>
                </a:moveTo>
                <a:cubicBezTo>
                  <a:pt x="142" y="208"/>
                  <a:pt x="141" y="220"/>
                  <a:pt x="145" y="222"/>
                </a:cubicBezTo>
                <a:cubicBezTo>
                  <a:pt x="148" y="223"/>
                  <a:pt x="153" y="220"/>
                  <a:pt x="157" y="214"/>
                </a:cubicBezTo>
                <a:cubicBezTo>
                  <a:pt x="159" y="221"/>
                  <a:pt x="163" y="227"/>
                  <a:pt x="169" y="232"/>
                </a:cubicBezTo>
                <a:cubicBezTo>
                  <a:pt x="163" y="234"/>
                  <a:pt x="158" y="238"/>
                  <a:pt x="158" y="242"/>
                </a:cubicBezTo>
                <a:cubicBezTo>
                  <a:pt x="158" y="249"/>
                  <a:pt x="170" y="255"/>
                  <a:pt x="183" y="255"/>
                </a:cubicBezTo>
                <a:cubicBezTo>
                  <a:pt x="196" y="255"/>
                  <a:pt x="206" y="250"/>
                  <a:pt x="208" y="244"/>
                </a:cubicBezTo>
                <a:cubicBezTo>
                  <a:pt x="208" y="244"/>
                  <a:pt x="210" y="244"/>
                  <a:pt x="211" y="244"/>
                </a:cubicBezTo>
                <a:cubicBezTo>
                  <a:pt x="213" y="250"/>
                  <a:pt x="223" y="255"/>
                  <a:pt x="235" y="255"/>
                </a:cubicBezTo>
                <a:cubicBezTo>
                  <a:pt x="249" y="255"/>
                  <a:pt x="260" y="249"/>
                  <a:pt x="260" y="242"/>
                </a:cubicBezTo>
                <a:cubicBezTo>
                  <a:pt x="260" y="238"/>
                  <a:pt x="256" y="234"/>
                  <a:pt x="250" y="232"/>
                </a:cubicBezTo>
                <a:cubicBezTo>
                  <a:pt x="256" y="227"/>
                  <a:pt x="260" y="221"/>
                  <a:pt x="261" y="214"/>
                </a:cubicBezTo>
                <a:cubicBezTo>
                  <a:pt x="266" y="220"/>
                  <a:pt x="270" y="223"/>
                  <a:pt x="273" y="222"/>
                </a:cubicBezTo>
                <a:cubicBezTo>
                  <a:pt x="277" y="220"/>
                  <a:pt x="277" y="208"/>
                  <a:pt x="271" y="195"/>
                </a:cubicBezTo>
                <a:cubicBezTo>
                  <a:pt x="267" y="186"/>
                  <a:pt x="262" y="179"/>
                  <a:pt x="257" y="177"/>
                </a:cubicBezTo>
                <a:cubicBezTo>
                  <a:pt x="257" y="176"/>
                  <a:pt x="257" y="176"/>
                  <a:pt x="257" y="175"/>
                </a:cubicBezTo>
                <a:cubicBezTo>
                  <a:pt x="257" y="171"/>
                  <a:pt x="256" y="168"/>
                  <a:pt x="255" y="165"/>
                </a:cubicBezTo>
                <a:cubicBezTo>
                  <a:pt x="255" y="165"/>
                  <a:pt x="255" y="165"/>
                  <a:pt x="255" y="164"/>
                </a:cubicBezTo>
                <a:cubicBezTo>
                  <a:pt x="255" y="163"/>
                  <a:pt x="254" y="161"/>
                  <a:pt x="253" y="160"/>
                </a:cubicBezTo>
                <a:cubicBezTo>
                  <a:pt x="252" y="134"/>
                  <a:pt x="236" y="114"/>
                  <a:pt x="209" y="114"/>
                </a:cubicBezTo>
                <a:cubicBezTo>
                  <a:pt x="182" y="114"/>
                  <a:pt x="166" y="134"/>
                  <a:pt x="165" y="160"/>
                </a:cubicBezTo>
                <a:cubicBezTo>
                  <a:pt x="164" y="161"/>
                  <a:pt x="164" y="163"/>
                  <a:pt x="164" y="164"/>
                </a:cubicBezTo>
                <a:cubicBezTo>
                  <a:pt x="164" y="165"/>
                  <a:pt x="164" y="165"/>
                  <a:pt x="164" y="165"/>
                </a:cubicBezTo>
                <a:cubicBezTo>
                  <a:pt x="162" y="168"/>
                  <a:pt x="161" y="171"/>
                  <a:pt x="161" y="175"/>
                </a:cubicBezTo>
                <a:cubicBezTo>
                  <a:pt x="161" y="176"/>
                  <a:pt x="161" y="176"/>
                  <a:pt x="161" y="177"/>
                </a:cubicBezTo>
                <a:cubicBezTo>
                  <a:pt x="157" y="179"/>
                  <a:pt x="151" y="186"/>
                  <a:pt x="147" y="19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7" name="Freeform 190"/>
          <p:cNvSpPr>
            <a:spLocks noEditPoints="1"/>
          </p:cNvSpPr>
          <p:nvPr/>
        </p:nvSpPr>
        <p:spPr bwMode="auto">
          <a:xfrm>
            <a:off x="5291001" y="5185463"/>
            <a:ext cx="263987" cy="244350"/>
          </a:xfrm>
          <a:custGeom>
            <a:avLst/>
            <a:gdLst>
              <a:gd name="T0" fmla="*/ 201 w 419"/>
              <a:gd name="T1" fmla="*/ 345 h 388"/>
              <a:gd name="T2" fmla="*/ 220 w 419"/>
              <a:gd name="T3" fmla="*/ 345 h 388"/>
              <a:gd name="T4" fmla="*/ 220 w 419"/>
              <a:gd name="T5" fmla="*/ 388 h 388"/>
              <a:gd name="T6" fmla="*/ 408 w 419"/>
              <a:gd name="T7" fmla="*/ 154 h 388"/>
              <a:gd name="T8" fmla="*/ 189 w 419"/>
              <a:gd name="T9" fmla="*/ 14 h 388"/>
              <a:gd name="T10" fmla="*/ 11 w 419"/>
              <a:gd name="T11" fmla="*/ 203 h 388"/>
              <a:gd name="T12" fmla="*/ 201 w 419"/>
              <a:gd name="T13" fmla="*/ 345 h 388"/>
              <a:gd name="T14" fmla="*/ 324 w 419"/>
              <a:gd name="T15" fmla="*/ 257 h 388"/>
              <a:gd name="T16" fmla="*/ 287 w 419"/>
              <a:gd name="T17" fmla="*/ 257 h 388"/>
              <a:gd name="T18" fmla="*/ 287 w 419"/>
              <a:gd name="T19" fmla="*/ 158 h 388"/>
              <a:gd name="T20" fmla="*/ 286 w 419"/>
              <a:gd name="T21" fmla="*/ 147 h 388"/>
              <a:gd name="T22" fmla="*/ 283 w 419"/>
              <a:gd name="T23" fmla="*/ 139 h 388"/>
              <a:gd name="T24" fmla="*/ 276 w 419"/>
              <a:gd name="T25" fmla="*/ 134 h 388"/>
              <a:gd name="T26" fmla="*/ 264 w 419"/>
              <a:gd name="T27" fmla="*/ 132 h 388"/>
              <a:gd name="T28" fmla="*/ 239 w 419"/>
              <a:gd name="T29" fmla="*/ 141 h 388"/>
              <a:gd name="T30" fmla="*/ 230 w 419"/>
              <a:gd name="T31" fmla="*/ 163 h 388"/>
              <a:gd name="T32" fmla="*/ 230 w 419"/>
              <a:gd name="T33" fmla="*/ 257 h 388"/>
              <a:gd name="T34" fmla="*/ 193 w 419"/>
              <a:gd name="T35" fmla="*/ 257 h 388"/>
              <a:gd name="T36" fmla="*/ 193 w 419"/>
              <a:gd name="T37" fmla="*/ 158 h 388"/>
              <a:gd name="T38" fmla="*/ 192 w 419"/>
              <a:gd name="T39" fmla="*/ 147 h 388"/>
              <a:gd name="T40" fmla="*/ 189 w 419"/>
              <a:gd name="T41" fmla="*/ 139 h 388"/>
              <a:gd name="T42" fmla="*/ 182 w 419"/>
              <a:gd name="T43" fmla="*/ 134 h 388"/>
              <a:gd name="T44" fmla="*/ 171 w 419"/>
              <a:gd name="T45" fmla="*/ 132 h 388"/>
              <a:gd name="T46" fmla="*/ 155 w 419"/>
              <a:gd name="T47" fmla="*/ 136 h 388"/>
              <a:gd name="T48" fmla="*/ 144 w 419"/>
              <a:gd name="T49" fmla="*/ 144 h 388"/>
              <a:gd name="T50" fmla="*/ 138 w 419"/>
              <a:gd name="T51" fmla="*/ 154 h 388"/>
              <a:gd name="T52" fmla="*/ 136 w 419"/>
              <a:gd name="T53" fmla="*/ 163 h 388"/>
              <a:gd name="T54" fmla="*/ 136 w 419"/>
              <a:gd name="T55" fmla="*/ 257 h 388"/>
              <a:gd name="T56" fmla="*/ 100 w 419"/>
              <a:gd name="T57" fmla="*/ 257 h 388"/>
              <a:gd name="T58" fmla="*/ 100 w 419"/>
              <a:gd name="T59" fmla="*/ 103 h 388"/>
              <a:gd name="T60" fmla="*/ 135 w 419"/>
              <a:gd name="T61" fmla="*/ 103 h 388"/>
              <a:gd name="T62" fmla="*/ 135 w 419"/>
              <a:gd name="T63" fmla="*/ 115 h 388"/>
              <a:gd name="T64" fmla="*/ 178 w 419"/>
              <a:gd name="T65" fmla="*/ 100 h 388"/>
              <a:gd name="T66" fmla="*/ 206 w 419"/>
              <a:gd name="T67" fmla="*/ 106 h 388"/>
              <a:gd name="T68" fmla="*/ 221 w 419"/>
              <a:gd name="T69" fmla="*/ 119 h 388"/>
              <a:gd name="T70" fmla="*/ 237 w 419"/>
              <a:gd name="T71" fmla="*/ 107 h 388"/>
              <a:gd name="T72" fmla="*/ 267 w 419"/>
              <a:gd name="T73" fmla="*/ 100 h 388"/>
              <a:gd name="T74" fmla="*/ 289 w 419"/>
              <a:gd name="T75" fmla="*/ 102 h 388"/>
              <a:gd name="T76" fmla="*/ 307 w 419"/>
              <a:gd name="T77" fmla="*/ 111 h 388"/>
              <a:gd name="T78" fmla="*/ 319 w 419"/>
              <a:gd name="T79" fmla="*/ 126 h 388"/>
              <a:gd name="T80" fmla="*/ 324 w 419"/>
              <a:gd name="T81" fmla="*/ 147 h 388"/>
              <a:gd name="T82" fmla="*/ 324 w 419"/>
              <a:gd name="T83" fmla="*/ 257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9" h="388">
                <a:moveTo>
                  <a:pt x="201" y="345"/>
                </a:moveTo>
                <a:cubicBezTo>
                  <a:pt x="220" y="345"/>
                  <a:pt x="220" y="345"/>
                  <a:pt x="220" y="345"/>
                </a:cubicBezTo>
                <a:cubicBezTo>
                  <a:pt x="220" y="388"/>
                  <a:pt x="220" y="388"/>
                  <a:pt x="220" y="388"/>
                </a:cubicBezTo>
                <a:cubicBezTo>
                  <a:pt x="350" y="374"/>
                  <a:pt x="419" y="245"/>
                  <a:pt x="408" y="154"/>
                </a:cubicBezTo>
                <a:cubicBezTo>
                  <a:pt x="397" y="63"/>
                  <a:pt x="299" y="0"/>
                  <a:pt x="189" y="14"/>
                </a:cubicBezTo>
                <a:cubicBezTo>
                  <a:pt x="79" y="27"/>
                  <a:pt x="0" y="112"/>
                  <a:pt x="11" y="203"/>
                </a:cubicBezTo>
                <a:cubicBezTo>
                  <a:pt x="21" y="286"/>
                  <a:pt x="103" y="345"/>
                  <a:pt x="201" y="345"/>
                </a:cubicBezTo>
                <a:close/>
                <a:moveTo>
                  <a:pt x="324" y="257"/>
                </a:moveTo>
                <a:cubicBezTo>
                  <a:pt x="287" y="257"/>
                  <a:pt x="287" y="257"/>
                  <a:pt x="287" y="257"/>
                </a:cubicBezTo>
                <a:cubicBezTo>
                  <a:pt x="287" y="158"/>
                  <a:pt x="287" y="158"/>
                  <a:pt x="287" y="158"/>
                </a:cubicBezTo>
                <a:cubicBezTo>
                  <a:pt x="287" y="154"/>
                  <a:pt x="287" y="150"/>
                  <a:pt x="286" y="147"/>
                </a:cubicBezTo>
                <a:cubicBezTo>
                  <a:pt x="285" y="144"/>
                  <a:pt x="284" y="141"/>
                  <a:pt x="283" y="139"/>
                </a:cubicBezTo>
                <a:cubicBezTo>
                  <a:pt x="281" y="137"/>
                  <a:pt x="279" y="136"/>
                  <a:pt x="276" y="134"/>
                </a:cubicBezTo>
                <a:cubicBezTo>
                  <a:pt x="273" y="133"/>
                  <a:pt x="269" y="132"/>
                  <a:pt x="264" y="132"/>
                </a:cubicBezTo>
                <a:cubicBezTo>
                  <a:pt x="253" y="132"/>
                  <a:pt x="244" y="135"/>
                  <a:pt x="239" y="141"/>
                </a:cubicBezTo>
                <a:cubicBezTo>
                  <a:pt x="233" y="146"/>
                  <a:pt x="230" y="153"/>
                  <a:pt x="230" y="163"/>
                </a:cubicBezTo>
                <a:cubicBezTo>
                  <a:pt x="230" y="257"/>
                  <a:pt x="230" y="257"/>
                  <a:pt x="230" y="257"/>
                </a:cubicBezTo>
                <a:cubicBezTo>
                  <a:pt x="193" y="257"/>
                  <a:pt x="193" y="257"/>
                  <a:pt x="193" y="257"/>
                </a:cubicBezTo>
                <a:cubicBezTo>
                  <a:pt x="193" y="158"/>
                  <a:pt x="193" y="158"/>
                  <a:pt x="193" y="158"/>
                </a:cubicBezTo>
                <a:cubicBezTo>
                  <a:pt x="193" y="154"/>
                  <a:pt x="193" y="150"/>
                  <a:pt x="192" y="147"/>
                </a:cubicBezTo>
                <a:cubicBezTo>
                  <a:pt x="191" y="144"/>
                  <a:pt x="190" y="141"/>
                  <a:pt x="189" y="139"/>
                </a:cubicBezTo>
                <a:cubicBezTo>
                  <a:pt x="187" y="137"/>
                  <a:pt x="185" y="135"/>
                  <a:pt x="182" y="134"/>
                </a:cubicBezTo>
                <a:cubicBezTo>
                  <a:pt x="179" y="133"/>
                  <a:pt x="176" y="132"/>
                  <a:pt x="171" y="132"/>
                </a:cubicBezTo>
                <a:cubicBezTo>
                  <a:pt x="164" y="132"/>
                  <a:pt x="159" y="134"/>
                  <a:pt x="155" y="136"/>
                </a:cubicBezTo>
                <a:cubicBezTo>
                  <a:pt x="150" y="138"/>
                  <a:pt x="147" y="141"/>
                  <a:pt x="144" y="144"/>
                </a:cubicBezTo>
                <a:cubicBezTo>
                  <a:pt x="141" y="148"/>
                  <a:pt x="139" y="151"/>
                  <a:pt x="138" y="154"/>
                </a:cubicBezTo>
                <a:cubicBezTo>
                  <a:pt x="137" y="158"/>
                  <a:pt x="136" y="161"/>
                  <a:pt x="136" y="163"/>
                </a:cubicBezTo>
                <a:cubicBezTo>
                  <a:pt x="136" y="257"/>
                  <a:pt x="136" y="257"/>
                  <a:pt x="136" y="257"/>
                </a:cubicBezTo>
                <a:cubicBezTo>
                  <a:pt x="100" y="257"/>
                  <a:pt x="100" y="257"/>
                  <a:pt x="100" y="257"/>
                </a:cubicBezTo>
                <a:cubicBezTo>
                  <a:pt x="100" y="103"/>
                  <a:pt x="100" y="103"/>
                  <a:pt x="100" y="103"/>
                </a:cubicBezTo>
                <a:cubicBezTo>
                  <a:pt x="135" y="103"/>
                  <a:pt x="135" y="103"/>
                  <a:pt x="135" y="103"/>
                </a:cubicBezTo>
                <a:cubicBezTo>
                  <a:pt x="135" y="115"/>
                  <a:pt x="135" y="115"/>
                  <a:pt x="135" y="115"/>
                </a:cubicBezTo>
                <a:cubicBezTo>
                  <a:pt x="146" y="105"/>
                  <a:pt x="161" y="100"/>
                  <a:pt x="178" y="100"/>
                </a:cubicBezTo>
                <a:cubicBezTo>
                  <a:pt x="189" y="100"/>
                  <a:pt x="198" y="102"/>
                  <a:pt x="206" y="106"/>
                </a:cubicBezTo>
                <a:cubicBezTo>
                  <a:pt x="212" y="109"/>
                  <a:pt x="217" y="113"/>
                  <a:pt x="221" y="119"/>
                </a:cubicBezTo>
                <a:cubicBezTo>
                  <a:pt x="226" y="114"/>
                  <a:pt x="231" y="110"/>
                  <a:pt x="237" y="107"/>
                </a:cubicBezTo>
                <a:cubicBezTo>
                  <a:pt x="246" y="102"/>
                  <a:pt x="257" y="100"/>
                  <a:pt x="267" y="100"/>
                </a:cubicBezTo>
                <a:cubicBezTo>
                  <a:pt x="275" y="100"/>
                  <a:pt x="283" y="101"/>
                  <a:pt x="289" y="102"/>
                </a:cubicBezTo>
                <a:cubicBezTo>
                  <a:pt x="296" y="104"/>
                  <a:pt x="302" y="107"/>
                  <a:pt x="307" y="111"/>
                </a:cubicBezTo>
                <a:cubicBezTo>
                  <a:pt x="312" y="115"/>
                  <a:pt x="316" y="120"/>
                  <a:pt x="319" y="126"/>
                </a:cubicBezTo>
                <a:cubicBezTo>
                  <a:pt x="322" y="132"/>
                  <a:pt x="324" y="139"/>
                  <a:pt x="324" y="147"/>
                </a:cubicBezTo>
                <a:lnTo>
                  <a:pt x="324" y="25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8" name="Freeform 191"/>
          <p:cNvSpPr>
            <a:spLocks noEditPoints="1"/>
          </p:cNvSpPr>
          <p:nvPr/>
        </p:nvSpPr>
        <p:spPr bwMode="auto">
          <a:xfrm>
            <a:off x="11167328" y="4390711"/>
            <a:ext cx="233441" cy="242168"/>
          </a:xfrm>
          <a:custGeom>
            <a:avLst/>
            <a:gdLst>
              <a:gd name="T0" fmla="*/ 357 w 368"/>
              <a:gd name="T1" fmla="*/ 233 h 384"/>
              <a:gd name="T2" fmla="*/ 361 w 368"/>
              <a:gd name="T3" fmla="*/ 194 h 384"/>
              <a:gd name="T4" fmla="*/ 186 w 368"/>
              <a:gd name="T5" fmla="*/ 13 h 384"/>
              <a:gd name="T6" fmla="*/ 156 w 368"/>
              <a:gd name="T7" fmla="*/ 16 h 384"/>
              <a:gd name="T8" fmla="*/ 102 w 368"/>
              <a:gd name="T9" fmla="*/ 0 h 384"/>
              <a:gd name="T10" fmla="*/ 0 w 368"/>
              <a:gd name="T11" fmla="*/ 105 h 384"/>
              <a:gd name="T12" fmla="*/ 14 w 368"/>
              <a:gd name="T13" fmla="*/ 158 h 384"/>
              <a:gd name="T14" fmla="*/ 10 w 368"/>
              <a:gd name="T15" fmla="*/ 194 h 384"/>
              <a:gd name="T16" fmla="*/ 186 w 368"/>
              <a:gd name="T17" fmla="*/ 375 h 384"/>
              <a:gd name="T18" fmla="*/ 218 w 368"/>
              <a:gd name="T19" fmla="*/ 371 h 384"/>
              <a:gd name="T20" fmla="*/ 266 w 368"/>
              <a:gd name="T21" fmla="*/ 384 h 384"/>
              <a:gd name="T22" fmla="*/ 368 w 368"/>
              <a:gd name="T23" fmla="*/ 279 h 384"/>
              <a:gd name="T24" fmla="*/ 357 w 368"/>
              <a:gd name="T25" fmla="*/ 233 h 384"/>
              <a:gd name="T26" fmla="*/ 276 w 368"/>
              <a:gd name="T27" fmla="*/ 280 h 384"/>
              <a:gd name="T28" fmla="*/ 240 w 368"/>
              <a:gd name="T29" fmla="*/ 308 h 384"/>
              <a:gd name="T30" fmla="*/ 185 w 368"/>
              <a:gd name="T31" fmla="*/ 318 h 384"/>
              <a:gd name="T32" fmla="*/ 122 w 368"/>
              <a:gd name="T33" fmla="*/ 304 h 384"/>
              <a:gd name="T34" fmla="*/ 93 w 368"/>
              <a:gd name="T35" fmla="*/ 278 h 384"/>
              <a:gd name="T36" fmla="*/ 82 w 368"/>
              <a:gd name="T37" fmla="*/ 245 h 384"/>
              <a:gd name="T38" fmla="*/ 90 w 368"/>
              <a:gd name="T39" fmla="*/ 228 h 384"/>
              <a:gd name="T40" fmla="*/ 108 w 368"/>
              <a:gd name="T41" fmla="*/ 221 h 384"/>
              <a:gd name="T42" fmla="*/ 123 w 368"/>
              <a:gd name="T43" fmla="*/ 227 h 384"/>
              <a:gd name="T44" fmla="*/ 134 w 368"/>
              <a:gd name="T45" fmla="*/ 242 h 384"/>
              <a:gd name="T46" fmla="*/ 144 w 368"/>
              <a:gd name="T47" fmla="*/ 261 h 384"/>
              <a:gd name="T48" fmla="*/ 158 w 368"/>
              <a:gd name="T49" fmla="*/ 272 h 384"/>
              <a:gd name="T50" fmla="*/ 184 w 368"/>
              <a:gd name="T51" fmla="*/ 277 h 384"/>
              <a:gd name="T52" fmla="*/ 219 w 368"/>
              <a:gd name="T53" fmla="*/ 268 h 384"/>
              <a:gd name="T54" fmla="*/ 232 w 368"/>
              <a:gd name="T55" fmla="*/ 245 h 384"/>
              <a:gd name="T56" fmla="*/ 225 w 368"/>
              <a:gd name="T57" fmla="*/ 228 h 384"/>
              <a:gd name="T58" fmla="*/ 207 w 368"/>
              <a:gd name="T59" fmla="*/ 217 h 384"/>
              <a:gd name="T60" fmla="*/ 175 w 368"/>
              <a:gd name="T61" fmla="*/ 209 h 384"/>
              <a:gd name="T62" fmla="*/ 129 w 368"/>
              <a:gd name="T63" fmla="*/ 195 h 384"/>
              <a:gd name="T64" fmla="*/ 98 w 368"/>
              <a:gd name="T65" fmla="*/ 172 h 384"/>
              <a:gd name="T66" fmla="*/ 87 w 368"/>
              <a:gd name="T67" fmla="*/ 136 h 384"/>
              <a:gd name="T68" fmla="*/ 99 w 368"/>
              <a:gd name="T69" fmla="*/ 100 h 384"/>
              <a:gd name="T70" fmla="*/ 133 w 368"/>
              <a:gd name="T71" fmla="*/ 75 h 384"/>
              <a:gd name="T72" fmla="*/ 185 w 368"/>
              <a:gd name="T73" fmla="*/ 67 h 384"/>
              <a:gd name="T74" fmla="*/ 226 w 368"/>
              <a:gd name="T75" fmla="*/ 72 h 384"/>
              <a:gd name="T76" fmla="*/ 254 w 368"/>
              <a:gd name="T77" fmla="*/ 87 h 384"/>
              <a:gd name="T78" fmla="*/ 272 w 368"/>
              <a:gd name="T79" fmla="*/ 107 h 384"/>
              <a:gd name="T80" fmla="*/ 277 w 368"/>
              <a:gd name="T81" fmla="*/ 128 h 384"/>
              <a:gd name="T82" fmla="*/ 270 w 368"/>
              <a:gd name="T83" fmla="*/ 145 h 384"/>
              <a:gd name="T84" fmla="*/ 252 w 368"/>
              <a:gd name="T85" fmla="*/ 153 h 384"/>
              <a:gd name="T86" fmla="*/ 237 w 368"/>
              <a:gd name="T87" fmla="*/ 148 h 384"/>
              <a:gd name="T88" fmla="*/ 226 w 368"/>
              <a:gd name="T89" fmla="*/ 134 h 384"/>
              <a:gd name="T90" fmla="*/ 210 w 368"/>
              <a:gd name="T91" fmla="*/ 114 h 384"/>
              <a:gd name="T92" fmla="*/ 181 w 368"/>
              <a:gd name="T93" fmla="*/ 107 h 384"/>
              <a:gd name="T94" fmla="*/ 151 w 368"/>
              <a:gd name="T95" fmla="*/ 114 h 384"/>
              <a:gd name="T96" fmla="*/ 140 w 368"/>
              <a:gd name="T97" fmla="*/ 132 h 384"/>
              <a:gd name="T98" fmla="*/ 143 w 368"/>
              <a:gd name="T99" fmla="*/ 142 h 384"/>
              <a:gd name="T100" fmla="*/ 154 w 368"/>
              <a:gd name="T101" fmla="*/ 150 h 384"/>
              <a:gd name="T102" fmla="*/ 168 w 368"/>
              <a:gd name="T103" fmla="*/ 156 h 384"/>
              <a:gd name="T104" fmla="*/ 192 w 368"/>
              <a:gd name="T105" fmla="*/ 162 h 384"/>
              <a:gd name="T106" fmla="*/ 231 w 368"/>
              <a:gd name="T107" fmla="*/ 173 h 384"/>
              <a:gd name="T108" fmla="*/ 261 w 368"/>
              <a:gd name="T109" fmla="*/ 187 h 384"/>
              <a:gd name="T110" fmla="*/ 281 w 368"/>
              <a:gd name="T111" fmla="*/ 208 h 384"/>
              <a:gd name="T112" fmla="*/ 288 w 368"/>
              <a:gd name="T113" fmla="*/ 240 h 384"/>
              <a:gd name="T114" fmla="*/ 276 w 368"/>
              <a:gd name="T115" fmla="*/ 28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8" h="384">
                <a:moveTo>
                  <a:pt x="357" y="233"/>
                </a:moveTo>
                <a:cubicBezTo>
                  <a:pt x="360" y="220"/>
                  <a:pt x="361" y="207"/>
                  <a:pt x="361" y="194"/>
                </a:cubicBezTo>
                <a:cubicBezTo>
                  <a:pt x="361" y="94"/>
                  <a:pt x="283" y="13"/>
                  <a:pt x="186" y="13"/>
                </a:cubicBezTo>
                <a:cubicBezTo>
                  <a:pt x="175" y="13"/>
                  <a:pt x="165" y="14"/>
                  <a:pt x="156" y="16"/>
                </a:cubicBezTo>
                <a:cubicBezTo>
                  <a:pt x="140" y="6"/>
                  <a:pt x="121" y="0"/>
                  <a:pt x="102" y="0"/>
                </a:cubicBezTo>
                <a:cubicBezTo>
                  <a:pt x="45" y="0"/>
                  <a:pt x="0" y="47"/>
                  <a:pt x="0" y="105"/>
                </a:cubicBezTo>
                <a:cubicBezTo>
                  <a:pt x="0" y="124"/>
                  <a:pt x="5" y="142"/>
                  <a:pt x="14" y="158"/>
                </a:cubicBezTo>
                <a:cubicBezTo>
                  <a:pt x="11" y="169"/>
                  <a:pt x="10" y="181"/>
                  <a:pt x="10" y="194"/>
                </a:cubicBezTo>
                <a:cubicBezTo>
                  <a:pt x="10" y="294"/>
                  <a:pt x="89" y="375"/>
                  <a:pt x="186" y="375"/>
                </a:cubicBezTo>
                <a:cubicBezTo>
                  <a:pt x="197" y="375"/>
                  <a:pt x="207" y="373"/>
                  <a:pt x="218" y="371"/>
                </a:cubicBezTo>
                <a:cubicBezTo>
                  <a:pt x="232" y="379"/>
                  <a:pt x="249" y="384"/>
                  <a:pt x="266" y="384"/>
                </a:cubicBezTo>
                <a:cubicBezTo>
                  <a:pt x="322" y="384"/>
                  <a:pt x="368" y="337"/>
                  <a:pt x="368" y="279"/>
                </a:cubicBezTo>
                <a:cubicBezTo>
                  <a:pt x="368" y="262"/>
                  <a:pt x="364" y="247"/>
                  <a:pt x="357" y="233"/>
                </a:cubicBezTo>
                <a:close/>
                <a:moveTo>
                  <a:pt x="276" y="280"/>
                </a:moveTo>
                <a:cubicBezTo>
                  <a:pt x="268" y="292"/>
                  <a:pt x="256" y="301"/>
                  <a:pt x="240" y="308"/>
                </a:cubicBezTo>
                <a:cubicBezTo>
                  <a:pt x="225" y="315"/>
                  <a:pt x="206" y="318"/>
                  <a:pt x="185" y="318"/>
                </a:cubicBezTo>
                <a:cubicBezTo>
                  <a:pt x="160" y="318"/>
                  <a:pt x="139" y="313"/>
                  <a:pt x="122" y="304"/>
                </a:cubicBezTo>
                <a:cubicBezTo>
                  <a:pt x="111" y="298"/>
                  <a:pt x="101" y="289"/>
                  <a:pt x="93" y="278"/>
                </a:cubicBezTo>
                <a:cubicBezTo>
                  <a:pt x="86" y="267"/>
                  <a:pt x="82" y="256"/>
                  <a:pt x="82" y="245"/>
                </a:cubicBezTo>
                <a:cubicBezTo>
                  <a:pt x="82" y="239"/>
                  <a:pt x="85" y="233"/>
                  <a:pt x="90" y="228"/>
                </a:cubicBezTo>
                <a:cubicBezTo>
                  <a:pt x="94" y="224"/>
                  <a:pt x="101" y="221"/>
                  <a:pt x="108" y="221"/>
                </a:cubicBezTo>
                <a:cubicBezTo>
                  <a:pt x="114" y="221"/>
                  <a:pt x="119" y="223"/>
                  <a:pt x="123" y="227"/>
                </a:cubicBezTo>
                <a:cubicBezTo>
                  <a:pt x="127" y="230"/>
                  <a:pt x="131" y="236"/>
                  <a:pt x="134" y="242"/>
                </a:cubicBezTo>
                <a:cubicBezTo>
                  <a:pt x="137" y="250"/>
                  <a:pt x="140" y="256"/>
                  <a:pt x="144" y="261"/>
                </a:cubicBezTo>
                <a:cubicBezTo>
                  <a:pt x="147" y="265"/>
                  <a:pt x="152" y="269"/>
                  <a:pt x="158" y="272"/>
                </a:cubicBezTo>
                <a:cubicBezTo>
                  <a:pt x="165" y="276"/>
                  <a:pt x="173" y="277"/>
                  <a:pt x="184" y="277"/>
                </a:cubicBezTo>
                <a:cubicBezTo>
                  <a:pt x="198" y="277"/>
                  <a:pt x="210" y="274"/>
                  <a:pt x="219" y="268"/>
                </a:cubicBezTo>
                <a:cubicBezTo>
                  <a:pt x="228" y="261"/>
                  <a:pt x="232" y="254"/>
                  <a:pt x="232" y="245"/>
                </a:cubicBezTo>
                <a:cubicBezTo>
                  <a:pt x="232" y="238"/>
                  <a:pt x="230" y="232"/>
                  <a:pt x="225" y="228"/>
                </a:cubicBezTo>
                <a:cubicBezTo>
                  <a:pt x="221" y="223"/>
                  <a:pt x="214" y="220"/>
                  <a:pt x="207" y="217"/>
                </a:cubicBezTo>
                <a:cubicBezTo>
                  <a:pt x="199" y="215"/>
                  <a:pt x="188" y="212"/>
                  <a:pt x="175" y="209"/>
                </a:cubicBezTo>
                <a:cubicBezTo>
                  <a:pt x="156" y="205"/>
                  <a:pt x="141" y="200"/>
                  <a:pt x="129" y="195"/>
                </a:cubicBezTo>
                <a:cubicBezTo>
                  <a:pt x="116" y="189"/>
                  <a:pt x="106" y="182"/>
                  <a:pt x="98" y="172"/>
                </a:cubicBezTo>
                <a:cubicBezTo>
                  <a:pt x="91" y="163"/>
                  <a:pt x="87" y="150"/>
                  <a:pt x="87" y="136"/>
                </a:cubicBezTo>
                <a:cubicBezTo>
                  <a:pt x="87" y="122"/>
                  <a:pt x="91" y="110"/>
                  <a:pt x="99" y="100"/>
                </a:cubicBezTo>
                <a:cubicBezTo>
                  <a:pt x="107" y="89"/>
                  <a:pt x="118" y="81"/>
                  <a:pt x="133" y="75"/>
                </a:cubicBezTo>
                <a:cubicBezTo>
                  <a:pt x="148" y="70"/>
                  <a:pt x="165" y="67"/>
                  <a:pt x="185" y="67"/>
                </a:cubicBezTo>
                <a:cubicBezTo>
                  <a:pt x="200" y="67"/>
                  <a:pt x="214" y="69"/>
                  <a:pt x="226" y="72"/>
                </a:cubicBezTo>
                <a:cubicBezTo>
                  <a:pt x="237" y="76"/>
                  <a:pt x="247" y="81"/>
                  <a:pt x="254" y="87"/>
                </a:cubicBezTo>
                <a:cubicBezTo>
                  <a:pt x="262" y="93"/>
                  <a:pt x="268" y="100"/>
                  <a:pt x="272" y="107"/>
                </a:cubicBezTo>
                <a:cubicBezTo>
                  <a:pt x="275" y="114"/>
                  <a:pt x="277" y="121"/>
                  <a:pt x="277" y="128"/>
                </a:cubicBezTo>
                <a:cubicBezTo>
                  <a:pt x="277" y="134"/>
                  <a:pt x="275" y="140"/>
                  <a:pt x="270" y="145"/>
                </a:cubicBezTo>
                <a:cubicBezTo>
                  <a:pt x="265" y="150"/>
                  <a:pt x="259" y="153"/>
                  <a:pt x="252" y="153"/>
                </a:cubicBezTo>
                <a:cubicBezTo>
                  <a:pt x="245" y="153"/>
                  <a:pt x="240" y="151"/>
                  <a:pt x="237" y="148"/>
                </a:cubicBezTo>
                <a:cubicBezTo>
                  <a:pt x="233" y="145"/>
                  <a:pt x="230" y="140"/>
                  <a:pt x="226" y="134"/>
                </a:cubicBezTo>
                <a:cubicBezTo>
                  <a:pt x="222" y="125"/>
                  <a:pt x="217" y="118"/>
                  <a:pt x="210" y="114"/>
                </a:cubicBezTo>
                <a:cubicBezTo>
                  <a:pt x="205" y="109"/>
                  <a:pt x="195" y="107"/>
                  <a:pt x="181" y="107"/>
                </a:cubicBezTo>
                <a:cubicBezTo>
                  <a:pt x="169" y="107"/>
                  <a:pt x="158" y="109"/>
                  <a:pt x="151" y="114"/>
                </a:cubicBezTo>
                <a:cubicBezTo>
                  <a:pt x="143" y="119"/>
                  <a:pt x="140" y="125"/>
                  <a:pt x="140" y="132"/>
                </a:cubicBezTo>
                <a:cubicBezTo>
                  <a:pt x="140" y="136"/>
                  <a:pt x="141" y="139"/>
                  <a:pt x="143" y="142"/>
                </a:cubicBezTo>
                <a:cubicBezTo>
                  <a:pt x="146" y="145"/>
                  <a:pt x="149" y="148"/>
                  <a:pt x="154" y="150"/>
                </a:cubicBezTo>
                <a:cubicBezTo>
                  <a:pt x="158" y="153"/>
                  <a:pt x="163" y="155"/>
                  <a:pt x="168" y="156"/>
                </a:cubicBezTo>
                <a:cubicBezTo>
                  <a:pt x="173" y="157"/>
                  <a:pt x="181" y="159"/>
                  <a:pt x="192" y="162"/>
                </a:cubicBezTo>
                <a:cubicBezTo>
                  <a:pt x="206" y="165"/>
                  <a:pt x="220" y="169"/>
                  <a:pt x="231" y="173"/>
                </a:cubicBezTo>
                <a:cubicBezTo>
                  <a:pt x="243" y="176"/>
                  <a:pt x="253" y="181"/>
                  <a:pt x="261" y="187"/>
                </a:cubicBezTo>
                <a:cubicBezTo>
                  <a:pt x="269" y="192"/>
                  <a:pt x="276" y="199"/>
                  <a:pt x="281" y="208"/>
                </a:cubicBezTo>
                <a:cubicBezTo>
                  <a:pt x="286" y="217"/>
                  <a:pt x="288" y="227"/>
                  <a:pt x="288" y="240"/>
                </a:cubicBezTo>
                <a:cubicBezTo>
                  <a:pt x="288" y="255"/>
                  <a:pt x="284" y="268"/>
                  <a:pt x="276" y="28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9" name="Freeform 192"/>
          <p:cNvSpPr>
            <a:spLocks noEditPoints="1"/>
          </p:cNvSpPr>
          <p:nvPr/>
        </p:nvSpPr>
        <p:spPr bwMode="auto">
          <a:xfrm>
            <a:off x="10756231" y="5588285"/>
            <a:ext cx="233441" cy="233441"/>
          </a:xfrm>
          <a:custGeom>
            <a:avLst/>
            <a:gdLst>
              <a:gd name="T0" fmla="*/ 100 w 368"/>
              <a:gd name="T1" fmla="*/ 20 h 368"/>
              <a:gd name="T2" fmla="*/ 0 w 368"/>
              <a:gd name="T3" fmla="*/ 184 h 368"/>
              <a:gd name="T4" fmla="*/ 4 w 368"/>
              <a:gd name="T5" fmla="*/ 223 h 368"/>
              <a:gd name="T6" fmla="*/ 163 w 368"/>
              <a:gd name="T7" fmla="*/ 78 h 368"/>
              <a:gd name="T8" fmla="*/ 100 w 368"/>
              <a:gd name="T9" fmla="*/ 20 h 368"/>
              <a:gd name="T10" fmla="*/ 260 w 368"/>
              <a:gd name="T11" fmla="*/ 16 h 368"/>
              <a:gd name="T12" fmla="*/ 184 w 368"/>
              <a:gd name="T13" fmla="*/ 0 h 368"/>
              <a:gd name="T14" fmla="*/ 129 w 368"/>
              <a:gd name="T15" fmla="*/ 9 h 368"/>
              <a:gd name="T16" fmla="*/ 260 w 368"/>
              <a:gd name="T17" fmla="*/ 128 h 368"/>
              <a:gd name="T18" fmla="*/ 260 w 368"/>
              <a:gd name="T19" fmla="*/ 16 h 368"/>
              <a:gd name="T20" fmla="*/ 288 w 368"/>
              <a:gd name="T21" fmla="*/ 33 h 368"/>
              <a:gd name="T22" fmla="*/ 288 w 368"/>
              <a:gd name="T23" fmla="*/ 245 h 368"/>
              <a:gd name="T24" fmla="*/ 357 w 368"/>
              <a:gd name="T25" fmla="*/ 245 h 368"/>
              <a:gd name="T26" fmla="*/ 368 w 368"/>
              <a:gd name="T27" fmla="*/ 184 h 368"/>
              <a:gd name="T28" fmla="*/ 288 w 368"/>
              <a:gd name="T29" fmla="*/ 33 h 368"/>
              <a:gd name="T30" fmla="*/ 13 w 368"/>
              <a:gd name="T31" fmla="*/ 252 h 368"/>
              <a:gd name="T32" fmla="*/ 80 w 368"/>
              <a:gd name="T33" fmla="*/ 336 h 368"/>
              <a:gd name="T34" fmla="*/ 80 w 368"/>
              <a:gd name="T35" fmla="*/ 191 h 368"/>
              <a:gd name="T36" fmla="*/ 39 w 368"/>
              <a:gd name="T37" fmla="*/ 228 h 368"/>
              <a:gd name="T38" fmla="*/ 13 w 368"/>
              <a:gd name="T39" fmla="*/ 252 h 368"/>
              <a:gd name="T40" fmla="*/ 108 w 368"/>
              <a:gd name="T41" fmla="*/ 352 h 368"/>
              <a:gd name="T42" fmla="*/ 167 w 368"/>
              <a:gd name="T43" fmla="*/ 368 h 368"/>
              <a:gd name="T44" fmla="*/ 201 w 368"/>
              <a:gd name="T45" fmla="*/ 368 h 368"/>
              <a:gd name="T46" fmla="*/ 344 w 368"/>
              <a:gd name="T47" fmla="*/ 273 h 368"/>
              <a:gd name="T48" fmla="*/ 108 w 368"/>
              <a:gd name="T49" fmla="*/ 273 h 368"/>
              <a:gd name="T50" fmla="*/ 108 w 368"/>
              <a:gd name="T51" fmla="*/ 35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8" h="368">
                <a:moveTo>
                  <a:pt x="100" y="20"/>
                </a:moveTo>
                <a:cubicBezTo>
                  <a:pt x="38" y="52"/>
                  <a:pt x="0" y="115"/>
                  <a:pt x="0" y="184"/>
                </a:cubicBezTo>
                <a:cubicBezTo>
                  <a:pt x="0" y="197"/>
                  <a:pt x="1" y="210"/>
                  <a:pt x="4" y="223"/>
                </a:cubicBezTo>
                <a:cubicBezTo>
                  <a:pt x="163" y="78"/>
                  <a:pt x="163" y="78"/>
                  <a:pt x="163" y="78"/>
                </a:cubicBezTo>
                <a:cubicBezTo>
                  <a:pt x="146" y="62"/>
                  <a:pt x="102" y="22"/>
                  <a:pt x="100" y="20"/>
                </a:cubicBezTo>
                <a:close/>
                <a:moveTo>
                  <a:pt x="260" y="16"/>
                </a:moveTo>
                <a:cubicBezTo>
                  <a:pt x="236" y="6"/>
                  <a:pt x="210" y="0"/>
                  <a:pt x="184" y="0"/>
                </a:cubicBezTo>
                <a:cubicBezTo>
                  <a:pt x="165" y="0"/>
                  <a:pt x="147" y="3"/>
                  <a:pt x="129" y="9"/>
                </a:cubicBezTo>
                <a:cubicBezTo>
                  <a:pt x="260" y="128"/>
                  <a:pt x="260" y="128"/>
                  <a:pt x="260" y="128"/>
                </a:cubicBezTo>
                <a:lnTo>
                  <a:pt x="260" y="16"/>
                </a:lnTo>
                <a:close/>
                <a:moveTo>
                  <a:pt x="288" y="33"/>
                </a:moveTo>
                <a:cubicBezTo>
                  <a:pt x="288" y="245"/>
                  <a:pt x="288" y="245"/>
                  <a:pt x="288" y="245"/>
                </a:cubicBezTo>
                <a:cubicBezTo>
                  <a:pt x="357" y="245"/>
                  <a:pt x="357" y="245"/>
                  <a:pt x="357" y="245"/>
                </a:cubicBezTo>
                <a:cubicBezTo>
                  <a:pt x="364" y="225"/>
                  <a:pt x="368" y="205"/>
                  <a:pt x="368" y="184"/>
                </a:cubicBezTo>
                <a:cubicBezTo>
                  <a:pt x="368" y="124"/>
                  <a:pt x="337" y="67"/>
                  <a:pt x="288" y="33"/>
                </a:cubicBezTo>
                <a:close/>
                <a:moveTo>
                  <a:pt x="13" y="252"/>
                </a:moveTo>
                <a:cubicBezTo>
                  <a:pt x="26" y="286"/>
                  <a:pt x="50" y="315"/>
                  <a:pt x="80" y="336"/>
                </a:cubicBezTo>
                <a:cubicBezTo>
                  <a:pt x="80" y="191"/>
                  <a:pt x="80" y="191"/>
                  <a:pt x="80" y="191"/>
                </a:cubicBezTo>
                <a:cubicBezTo>
                  <a:pt x="39" y="228"/>
                  <a:pt x="39" y="228"/>
                  <a:pt x="39" y="228"/>
                </a:cubicBezTo>
                <a:cubicBezTo>
                  <a:pt x="25" y="241"/>
                  <a:pt x="14" y="252"/>
                  <a:pt x="13" y="252"/>
                </a:cubicBezTo>
                <a:close/>
                <a:moveTo>
                  <a:pt x="108" y="352"/>
                </a:moveTo>
                <a:cubicBezTo>
                  <a:pt x="127" y="361"/>
                  <a:pt x="147" y="366"/>
                  <a:pt x="167" y="368"/>
                </a:cubicBezTo>
                <a:cubicBezTo>
                  <a:pt x="201" y="368"/>
                  <a:pt x="201" y="368"/>
                  <a:pt x="201" y="368"/>
                </a:cubicBezTo>
                <a:cubicBezTo>
                  <a:pt x="261" y="362"/>
                  <a:pt x="315" y="327"/>
                  <a:pt x="344" y="273"/>
                </a:cubicBezTo>
                <a:cubicBezTo>
                  <a:pt x="108" y="273"/>
                  <a:pt x="108" y="273"/>
                  <a:pt x="108" y="273"/>
                </a:cubicBezTo>
                <a:lnTo>
                  <a:pt x="108" y="35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0" name="Freeform 193"/>
          <p:cNvSpPr/>
          <p:nvPr/>
        </p:nvSpPr>
        <p:spPr bwMode="auto">
          <a:xfrm>
            <a:off x="7791239" y="5639045"/>
            <a:ext cx="253077" cy="141812"/>
          </a:xfrm>
          <a:custGeom>
            <a:avLst/>
            <a:gdLst>
              <a:gd name="T0" fmla="*/ 157 w 400"/>
              <a:gd name="T1" fmla="*/ 163 h 224"/>
              <a:gd name="T2" fmla="*/ 106 w 400"/>
              <a:gd name="T3" fmla="*/ 186 h 224"/>
              <a:gd name="T4" fmla="*/ 44 w 400"/>
              <a:gd name="T5" fmla="*/ 114 h 224"/>
              <a:gd name="T6" fmla="*/ 108 w 400"/>
              <a:gd name="T7" fmla="*/ 39 h 224"/>
              <a:gd name="T8" fmla="*/ 168 w 400"/>
              <a:gd name="T9" fmla="*/ 97 h 224"/>
              <a:gd name="T10" fmla="*/ 183 w 400"/>
              <a:gd name="T11" fmla="*/ 143 h 224"/>
              <a:gd name="T12" fmla="*/ 304 w 400"/>
              <a:gd name="T13" fmla="*/ 224 h 224"/>
              <a:gd name="T14" fmla="*/ 400 w 400"/>
              <a:gd name="T15" fmla="*/ 160 h 224"/>
              <a:gd name="T16" fmla="*/ 339 w 400"/>
              <a:gd name="T17" fmla="*/ 94 h 224"/>
              <a:gd name="T18" fmla="*/ 310 w 400"/>
              <a:gd name="T19" fmla="*/ 88 h 224"/>
              <a:gd name="T20" fmla="*/ 284 w 400"/>
              <a:gd name="T21" fmla="*/ 61 h 224"/>
              <a:gd name="T22" fmla="*/ 316 w 400"/>
              <a:gd name="T23" fmla="*/ 36 h 224"/>
              <a:gd name="T24" fmla="*/ 352 w 400"/>
              <a:gd name="T25" fmla="*/ 64 h 224"/>
              <a:gd name="T26" fmla="*/ 398 w 400"/>
              <a:gd name="T27" fmla="*/ 59 h 224"/>
              <a:gd name="T28" fmla="*/ 319 w 400"/>
              <a:gd name="T29" fmla="*/ 0 h 224"/>
              <a:gd name="T30" fmla="*/ 238 w 400"/>
              <a:gd name="T31" fmla="*/ 66 h 224"/>
              <a:gd name="T32" fmla="*/ 291 w 400"/>
              <a:gd name="T33" fmla="*/ 126 h 224"/>
              <a:gd name="T34" fmla="*/ 322 w 400"/>
              <a:gd name="T35" fmla="*/ 134 h 224"/>
              <a:gd name="T36" fmla="*/ 353 w 400"/>
              <a:gd name="T37" fmla="*/ 162 h 224"/>
              <a:gd name="T38" fmla="*/ 305 w 400"/>
              <a:gd name="T39" fmla="*/ 186 h 224"/>
              <a:gd name="T40" fmla="*/ 225 w 400"/>
              <a:gd name="T41" fmla="*/ 128 h 224"/>
              <a:gd name="T42" fmla="*/ 210 w 400"/>
              <a:gd name="T43" fmla="*/ 82 h 224"/>
              <a:gd name="T44" fmla="*/ 107 w 400"/>
              <a:gd name="T45" fmla="*/ 0 h 224"/>
              <a:gd name="T46" fmla="*/ 0 w 400"/>
              <a:gd name="T47" fmla="*/ 116 h 224"/>
              <a:gd name="T48" fmla="*/ 104 w 400"/>
              <a:gd name="T49" fmla="*/ 224 h 224"/>
              <a:gd name="T50" fmla="*/ 171 w 400"/>
              <a:gd name="T51" fmla="*/ 203 h 224"/>
              <a:gd name="T52" fmla="*/ 157 w 400"/>
              <a:gd name="T53" fmla="*/ 16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0" h="224">
                <a:moveTo>
                  <a:pt x="157" y="163"/>
                </a:moveTo>
                <a:cubicBezTo>
                  <a:pt x="149" y="171"/>
                  <a:pt x="133" y="186"/>
                  <a:pt x="106" y="186"/>
                </a:cubicBezTo>
                <a:cubicBezTo>
                  <a:pt x="74" y="186"/>
                  <a:pt x="44" y="158"/>
                  <a:pt x="44" y="114"/>
                </a:cubicBezTo>
                <a:cubicBezTo>
                  <a:pt x="44" y="57"/>
                  <a:pt x="80" y="39"/>
                  <a:pt x="108" y="39"/>
                </a:cubicBezTo>
                <a:cubicBezTo>
                  <a:pt x="149" y="39"/>
                  <a:pt x="157" y="63"/>
                  <a:pt x="168" y="97"/>
                </a:cubicBezTo>
                <a:cubicBezTo>
                  <a:pt x="183" y="143"/>
                  <a:pt x="183" y="143"/>
                  <a:pt x="183" y="143"/>
                </a:cubicBezTo>
                <a:cubicBezTo>
                  <a:pt x="198" y="188"/>
                  <a:pt x="225" y="224"/>
                  <a:pt x="304" y="224"/>
                </a:cubicBezTo>
                <a:cubicBezTo>
                  <a:pt x="361" y="224"/>
                  <a:pt x="400" y="206"/>
                  <a:pt x="400" y="160"/>
                </a:cubicBezTo>
                <a:cubicBezTo>
                  <a:pt x="400" y="123"/>
                  <a:pt x="379" y="103"/>
                  <a:pt x="339" y="94"/>
                </a:cubicBezTo>
                <a:cubicBezTo>
                  <a:pt x="310" y="88"/>
                  <a:pt x="310" y="88"/>
                  <a:pt x="310" y="88"/>
                </a:cubicBezTo>
                <a:cubicBezTo>
                  <a:pt x="290" y="83"/>
                  <a:pt x="284" y="75"/>
                  <a:pt x="284" y="61"/>
                </a:cubicBezTo>
                <a:cubicBezTo>
                  <a:pt x="284" y="45"/>
                  <a:pt x="296" y="36"/>
                  <a:pt x="316" y="36"/>
                </a:cubicBezTo>
                <a:cubicBezTo>
                  <a:pt x="338" y="36"/>
                  <a:pt x="350" y="44"/>
                  <a:pt x="352" y="64"/>
                </a:cubicBezTo>
                <a:cubicBezTo>
                  <a:pt x="398" y="59"/>
                  <a:pt x="398" y="59"/>
                  <a:pt x="398" y="59"/>
                </a:cubicBezTo>
                <a:cubicBezTo>
                  <a:pt x="394" y="17"/>
                  <a:pt x="366" y="0"/>
                  <a:pt x="319" y="0"/>
                </a:cubicBezTo>
                <a:cubicBezTo>
                  <a:pt x="278" y="0"/>
                  <a:pt x="238" y="16"/>
                  <a:pt x="238" y="66"/>
                </a:cubicBezTo>
                <a:cubicBezTo>
                  <a:pt x="238" y="97"/>
                  <a:pt x="253" y="117"/>
                  <a:pt x="291" y="126"/>
                </a:cubicBezTo>
                <a:cubicBezTo>
                  <a:pt x="322" y="134"/>
                  <a:pt x="322" y="134"/>
                  <a:pt x="322" y="134"/>
                </a:cubicBezTo>
                <a:cubicBezTo>
                  <a:pt x="345" y="139"/>
                  <a:pt x="353" y="149"/>
                  <a:pt x="353" y="162"/>
                </a:cubicBezTo>
                <a:cubicBezTo>
                  <a:pt x="353" y="180"/>
                  <a:pt x="337" y="186"/>
                  <a:pt x="305" y="186"/>
                </a:cubicBezTo>
                <a:cubicBezTo>
                  <a:pt x="259" y="186"/>
                  <a:pt x="236" y="162"/>
                  <a:pt x="225" y="128"/>
                </a:cubicBezTo>
                <a:cubicBezTo>
                  <a:pt x="210" y="82"/>
                  <a:pt x="210" y="82"/>
                  <a:pt x="210" y="82"/>
                </a:cubicBezTo>
                <a:cubicBezTo>
                  <a:pt x="191" y="22"/>
                  <a:pt x="168" y="0"/>
                  <a:pt x="107" y="0"/>
                </a:cubicBezTo>
                <a:cubicBezTo>
                  <a:pt x="53" y="0"/>
                  <a:pt x="0" y="43"/>
                  <a:pt x="0" y="116"/>
                </a:cubicBezTo>
                <a:cubicBezTo>
                  <a:pt x="0" y="186"/>
                  <a:pt x="50" y="224"/>
                  <a:pt x="104" y="224"/>
                </a:cubicBezTo>
                <a:cubicBezTo>
                  <a:pt x="142" y="224"/>
                  <a:pt x="162" y="210"/>
                  <a:pt x="171" y="203"/>
                </a:cubicBezTo>
                <a:lnTo>
                  <a:pt x="157" y="16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1" name="Freeform 194"/>
          <p:cNvSpPr>
            <a:spLocks noEditPoints="1"/>
          </p:cNvSpPr>
          <p:nvPr/>
        </p:nvSpPr>
        <p:spPr bwMode="auto">
          <a:xfrm>
            <a:off x="8214101" y="5588676"/>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45 w 384"/>
              <a:gd name="T11" fmla="*/ 248 h 384"/>
              <a:gd name="T12" fmla="*/ 184 w 384"/>
              <a:gd name="T13" fmla="*/ 208 h 384"/>
              <a:gd name="T14" fmla="*/ 176 w 384"/>
              <a:gd name="T15" fmla="*/ 184 h 384"/>
              <a:gd name="T16" fmla="*/ 146 w 384"/>
              <a:gd name="T17" fmla="*/ 155 h 384"/>
              <a:gd name="T18" fmla="*/ 113 w 384"/>
              <a:gd name="T19" fmla="*/ 193 h 384"/>
              <a:gd name="T20" fmla="*/ 145 w 384"/>
              <a:gd name="T21" fmla="*/ 229 h 384"/>
              <a:gd name="T22" fmla="*/ 171 w 384"/>
              <a:gd name="T23" fmla="*/ 218 h 384"/>
              <a:gd name="T24" fmla="*/ 178 w 384"/>
              <a:gd name="T25" fmla="*/ 238 h 384"/>
              <a:gd name="T26" fmla="*/ 144 w 384"/>
              <a:gd name="T27" fmla="*/ 248 h 384"/>
              <a:gd name="T28" fmla="*/ 91 w 384"/>
              <a:gd name="T29" fmla="*/ 194 h 384"/>
              <a:gd name="T30" fmla="*/ 145 w 384"/>
              <a:gd name="T31" fmla="*/ 135 h 384"/>
              <a:gd name="T32" fmla="*/ 197 w 384"/>
              <a:gd name="T33" fmla="*/ 177 h 384"/>
              <a:gd name="T34" fmla="*/ 205 w 384"/>
              <a:gd name="T35" fmla="*/ 200 h 384"/>
              <a:gd name="T36" fmla="*/ 246 w 384"/>
              <a:gd name="T37" fmla="*/ 230 h 384"/>
              <a:gd name="T38" fmla="*/ 270 w 384"/>
              <a:gd name="T39" fmla="*/ 217 h 384"/>
              <a:gd name="T40" fmla="*/ 254 w 384"/>
              <a:gd name="T41" fmla="*/ 203 h 384"/>
              <a:gd name="T42" fmla="*/ 238 w 384"/>
              <a:gd name="T43" fmla="*/ 199 h 384"/>
              <a:gd name="T44" fmla="*/ 211 w 384"/>
              <a:gd name="T45" fmla="*/ 169 h 384"/>
              <a:gd name="T46" fmla="*/ 253 w 384"/>
              <a:gd name="T47" fmla="*/ 135 h 384"/>
              <a:gd name="T48" fmla="*/ 292 w 384"/>
              <a:gd name="T49" fmla="*/ 165 h 384"/>
              <a:gd name="T50" fmla="*/ 269 w 384"/>
              <a:gd name="T51" fmla="*/ 168 h 384"/>
              <a:gd name="T52" fmla="*/ 251 w 384"/>
              <a:gd name="T53" fmla="*/ 154 h 384"/>
              <a:gd name="T54" fmla="*/ 235 w 384"/>
              <a:gd name="T55" fmla="*/ 166 h 384"/>
              <a:gd name="T56" fmla="*/ 248 w 384"/>
              <a:gd name="T57" fmla="*/ 180 h 384"/>
              <a:gd name="T58" fmla="*/ 263 w 384"/>
              <a:gd name="T59" fmla="*/ 183 h 384"/>
              <a:gd name="T60" fmla="*/ 293 w 384"/>
              <a:gd name="T61" fmla="*/ 216 h 384"/>
              <a:gd name="T62" fmla="*/ 245 w 384"/>
              <a:gd name="T63" fmla="*/ 24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45" y="248"/>
                </a:moveTo>
                <a:cubicBezTo>
                  <a:pt x="205" y="248"/>
                  <a:pt x="191" y="230"/>
                  <a:pt x="184" y="208"/>
                </a:cubicBezTo>
                <a:cubicBezTo>
                  <a:pt x="176" y="184"/>
                  <a:pt x="176" y="184"/>
                  <a:pt x="176" y="184"/>
                </a:cubicBezTo>
                <a:cubicBezTo>
                  <a:pt x="171" y="167"/>
                  <a:pt x="166" y="155"/>
                  <a:pt x="146" y="155"/>
                </a:cubicBezTo>
                <a:cubicBezTo>
                  <a:pt x="132" y="155"/>
                  <a:pt x="113" y="164"/>
                  <a:pt x="113" y="193"/>
                </a:cubicBezTo>
                <a:cubicBezTo>
                  <a:pt x="113" y="215"/>
                  <a:pt x="129" y="229"/>
                  <a:pt x="145" y="229"/>
                </a:cubicBezTo>
                <a:cubicBezTo>
                  <a:pt x="158" y="229"/>
                  <a:pt x="167" y="222"/>
                  <a:pt x="171" y="218"/>
                </a:cubicBezTo>
                <a:cubicBezTo>
                  <a:pt x="178" y="238"/>
                  <a:pt x="178" y="238"/>
                  <a:pt x="178" y="238"/>
                </a:cubicBezTo>
                <a:cubicBezTo>
                  <a:pt x="173" y="242"/>
                  <a:pt x="163" y="248"/>
                  <a:pt x="144" y="248"/>
                </a:cubicBezTo>
                <a:cubicBezTo>
                  <a:pt x="117" y="248"/>
                  <a:pt x="91" y="229"/>
                  <a:pt x="91" y="194"/>
                </a:cubicBezTo>
                <a:cubicBezTo>
                  <a:pt x="91" y="157"/>
                  <a:pt x="118" y="135"/>
                  <a:pt x="145" y="135"/>
                </a:cubicBezTo>
                <a:cubicBezTo>
                  <a:pt x="176" y="135"/>
                  <a:pt x="188" y="147"/>
                  <a:pt x="197" y="177"/>
                </a:cubicBezTo>
                <a:cubicBezTo>
                  <a:pt x="205" y="200"/>
                  <a:pt x="205" y="200"/>
                  <a:pt x="205" y="200"/>
                </a:cubicBezTo>
                <a:cubicBezTo>
                  <a:pt x="210" y="217"/>
                  <a:pt x="222" y="230"/>
                  <a:pt x="246" y="230"/>
                </a:cubicBezTo>
                <a:cubicBezTo>
                  <a:pt x="261" y="230"/>
                  <a:pt x="270" y="226"/>
                  <a:pt x="270" y="217"/>
                </a:cubicBezTo>
                <a:cubicBezTo>
                  <a:pt x="270" y="211"/>
                  <a:pt x="266" y="206"/>
                  <a:pt x="254" y="203"/>
                </a:cubicBezTo>
                <a:cubicBezTo>
                  <a:pt x="238" y="199"/>
                  <a:pt x="238" y="199"/>
                  <a:pt x="238" y="199"/>
                </a:cubicBezTo>
                <a:cubicBezTo>
                  <a:pt x="219" y="195"/>
                  <a:pt x="211" y="185"/>
                  <a:pt x="211" y="169"/>
                </a:cubicBezTo>
                <a:cubicBezTo>
                  <a:pt x="211" y="143"/>
                  <a:pt x="232" y="135"/>
                  <a:pt x="253" y="135"/>
                </a:cubicBezTo>
                <a:cubicBezTo>
                  <a:pt x="276" y="135"/>
                  <a:pt x="291" y="144"/>
                  <a:pt x="292" y="165"/>
                </a:cubicBezTo>
                <a:cubicBezTo>
                  <a:pt x="269" y="168"/>
                  <a:pt x="269" y="168"/>
                  <a:pt x="269" y="168"/>
                </a:cubicBezTo>
                <a:cubicBezTo>
                  <a:pt x="268" y="158"/>
                  <a:pt x="262" y="154"/>
                  <a:pt x="251" y="154"/>
                </a:cubicBezTo>
                <a:cubicBezTo>
                  <a:pt x="241" y="154"/>
                  <a:pt x="235" y="158"/>
                  <a:pt x="235" y="166"/>
                </a:cubicBezTo>
                <a:cubicBezTo>
                  <a:pt x="235" y="173"/>
                  <a:pt x="238" y="177"/>
                  <a:pt x="248" y="180"/>
                </a:cubicBezTo>
                <a:cubicBezTo>
                  <a:pt x="263" y="183"/>
                  <a:pt x="263" y="183"/>
                  <a:pt x="263" y="183"/>
                </a:cubicBezTo>
                <a:cubicBezTo>
                  <a:pt x="283" y="188"/>
                  <a:pt x="293" y="197"/>
                  <a:pt x="293" y="216"/>
                </a:cubicBezTo>
                <a:cubicBezTo>
                  <a:pt x="293" y="240"/>
                  <a:pt x="274" y="248"/>
                  <a:pt x="245" y="24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2" name="Freeform 195"/>
          <p:cNvSpPr>
            <a:spLocks noEditPoints="1"/>
          </p:cNvSpPr>
          <p:nvPr/>
        </p:nvSpPr>
        <p:spPr bwMode="auto">
          <a:xfrm>
            <a:off x="6954622" y="5614857"/>
            <a:ext cx="253077" cy="191989"/>
          </a:xfrm>
          <a:custGeom>
            <a:avLst/>
            <a:gdLst>
              <a:gd name="T0" fmla="*/ 221 w 400"/>
              <a:gd name="T1" fmla="*/ 113 h 304"/>
              <a:gd name="T2" fmla="*/ 248 w 400"/>
              <a:gd name="T3" fmla="*/ 126 h 304"/>
              <a:gd name="T4" fmla="*/ 289 w 400"/>
              <a:gd name="T5" fmla="*/ 113 h 304"/>
              <a:gd name="T6" fmla="*/ 289 w 400"/>
              <a:gd name="T7" fmla="*/ 89 h 304"/>
              <a:gd name="T8" fmla="*/ 200 w 400"/>
              <a:gd name="T9" fmla="*/ 0 h 304"/>
              <a:gd name="T10" fmla="*/ 110 w 400"/>
              <a:gd name="T11" fmla="*/ 89 h 304"/>
              <a:gd name="T12" fmla="*/ 110 w 400"/>
              <a:gd name="T13" fmla="*/ 215 h 304"/>
              <a:gd name="T14" fmla="*/ 89 w 400"/>
              <a:gd name="T15" fmla="*/ 236 h 304"/>
              <a:gd name="T16" fmla="*/ 68 w 400"/>
              <a:gd name="T17" fmla="*/ 215 h 304"/>
              <a:gd name="T18" fmla="*/ 68 w 400"/>
              <a:gd name="T19" fmla="*/ 162 h 304"/>
              <a:gd name="T20" fmla="*/ 0 w 400"/>
              <a:gd name="T21" fmla="*/ 162 h 304"/>
              <a:gd name="T22" fmla="*/ 0 w 400"/>
              <a:gd name="T23" fmla="*/ 215 h 304"/>
              <a:gd name="T24" fmla="*/ 89 w 400"/>
              <a:gd name="T25" fmla="*/ 304 h 304"/>
              <a:gd name="T26" fmla="*/ 179 w 400"/>
              <a:gd name="T27" fmla="*/ 215 h 304"/>
              <a:gd name="T28" fmla="*/ 179 w 400"/>
              <a:gd name="T29" fmla="*/ 89 h 304"/>
              <a:gd name="T30" fmla="*/ 200 w 400"/>
              <a:gd name="T31" fmla="*/ 68 h 304"/>
              <a:gd name="T32" fmla="*/ 221 w 400"/>
              <a:gd name="T33" fmla="*/ 89 h 304"/>
              <a:gd name="T34" fmla="*/ 221 w 400"/>
              <a:gd name="T35" fmla="*/ 113 h 304"/>
              <a:gd name="T36" fmla="*/ 331 w 400"/>
              <a:gd name="T37" fmla="*/ 162 h 304"/>
              <a:gd name="T38" fmla="*/ 331 w 400"/>
              <a:gd name="T39" fmla="*/ 215 h 304"/>
              <a:gd name="T40" fmla="*/ 310 w 400"/>
              <a:gd name="T41" fmla="*/ 236 h 304"/>
              <a:gd name="T42" fmla="*/ 289 w 400"/>
              <a:gd name="T43" fmla="*/ 215 h 304"/>
              <a:gd name="T44" fmla="*/ 289 w 400"/>
              <a:gd name="T45" fmla="*/ 161 h 304"/>
              <a:gd name="T46" fmla="*/ 248 w 400"/>
              <a:gd name="T47" fmla="*/ 174 h 304"/>
              <a:gd name="T48" fmla="*/ 221 w 400"/>
              <a:gd name="T49" fmla="*/ 161 h 304"/>
              <a:gd name="T50" fmla="*/ 221 w 400"/>
              <a:gd name="T51" fmla="*/ 215 h 304"/>
              <a:gd name="T52" fmla="*/ 310 w 400"/>
              <a:gd name="T53" fmla="*/ 304 h 304"/>
              <a:gd name="T54" fmla="*/ 400 w 400"/>
              <a:gd name="T55" fmla="*/ 215 h 304"/>
              <a:gd name="T56" fmla="*/ 400 w 400"/>
              <a:gd name="T57" fmla="*/ 162 h 304"/>
              <a:gd name="T58" fmla="*/ 331 w 400"/>
              <a:gd name="T59" fmla="*/ 16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0" h="304">
                <a:moveTo>
                  <a:pt x="221" y="113"/>
                </a:moveTo>
                <a:cubicBezTo>
                  <a:pt x="248" y="126"/>
                  <a:pt x="248" y="126"/>
                  <a:pt x="248" y="126"/>
                </a:cubicBezTo>
                <a:cubicBezTo>
                  <a:pt x="289" y="113"/>
                  <a:pt x="289" y="113"/>
                  <a:pt x="289" y="113"/>
                </a:cubicBezTo>
                <a:cubicBezTo>
                  <a:pt x="289" y="89"/>
                  <a:pt x="289" y="89"/>
                  <a:pt x="289" y="89"/>
                </a:cubicBezTo>
                <a:cubicBezTo>
                  <a:pt x="289" y="40"/>
                  <a:pt x="249" y="0"/>
                  <a:pt x="200" y="0"/>
                </a:cubicBezTo>
                <a:cubicBezTo>
                  <a:pt x="150" y="0"/>
                  <a:pt x="110" y="40"/>
                  <a:pt x="110" y="89"/>
                </a:cubicBezTo>
                <a:cubicBezTo>
                  <a:pt x="110" y="215"/>
                  <a:pt x="110" y="215"/>
                  <a:pt x="110" y="215"/>
                </a:cubicBezTo>
                <a:cubicBezTo>
                  <a:pt x="110" y="226"/>
                  <a:pt x="101" y="236"/>
                  <a:pt x="89" y="236"/>
                </a:cubicBezTo>
                <a:cubicBezTo>
                  <a:pt x="78" y="236"/>
                  <a:pt x="68" y="226"/>
                  <a:pt x="68" y="215"/>
                </a:cubicBezTo>
                <a:cubicBezTo>
                  <a:pt x="68" y="162"/>
                  <a:pt x="68" y="162"/>
                  <a:pt x="68" y="162"/>
                </a:cubicBezTo>
                <a:cubicBezTo>
                  <a:pt x="0" y="162"/>
                  <a:pt x="0" y="162"/>
                  <a:pt x="0" y="162"/>
                </a:cubicBezTo>
                <a:cubicBezTo>
                  <a:pt x="0" y="215"/>
                  <a:pt x="0" y="215"/>
                  <a:pt x="0" y="215"/>
                </a:cubicBezTo>
                <a:cubicBezTo>
                  <a:pt x="0" y="264"/>
                  <a:pt x="40" y="304"/>
                  <a:pt x="89" y="304"/>
                </a:cubicBezTo>
                <a:cubicBezTo>
                  <a:pt x="139" y="304"/>
                  <a:pt x="179" y="264"/>
                  <a:pt x="179" y="215"/>
                </a:cubicBezTo>
                <a:cubicBezTo>
                  <a:pt x="179" y="89"/>
                  <a:pt x="179" y="89"/>
                  <a:pt x="179" y="89"/>
                </a:cubicBezTo>
                <a:cubicBezTo>
                  <a:pt x="179" y="78"/>
                  <a:pt x="188" y="68"/>
                  <a:pt x="200" y="68"/>
                </a:cubicBezTo>
                <a:cubicBezTo>
                  <a:pt x="211" y="68"/>
                  <a:pt x="221" y="78"/>
                  <a:pt x="221" y="89"/>
                </a:cubicBezTo>
                <a:lnTo>
                  <a:pt x="221" y="113"/>
                </a:lnTo>
                <a:close/>
                <a:moveTo>
                  <a:pt x="331" y="162"/>
                </a:moveTo>
                <a:cubicBezTo>
                  <a:pt x="331" y="215"/>
                  <a:pt x="331" y="215"/>
                  <a:pt x="331" y="215"/>
                </a:cubicBezTo>
                <a:cubicBezTo>
                  <a:pt x="331" y="226"/>
                  <a:pt x="322" y="236"/>
                  <a:pt x="310" y="236"/>
                </a:cubicBezTo>
                <a:cubicBezTo>
                  <a:pt x="299" y="236"/>
                  <a:pt x="289" y="226"/>
                  <a:pt x="289" y="215"/>
                </a:cubicBezTo>
                <a:cubicBezTo>
                  <a:pt x="289" y="161"/>
                  <a:pt x="289" y="161"/>
                  <a:pt x="289" y="161"/>
                </a:cubicBezTo>
                <a:cubicBezTo>
                  <a:pt x="248" y="174"/>
                  <a:pt x="248" y="174"/>
                  <a:pt x="248" y="174"/>
                </a:cubicBezTo>
                <a:cubicBezTo>
                  <a:pt x="221" y="161"/>
                  <a:pt x="221" y="161"/>
                  <a:pt x="221" y="161"/>
                </a:cubicBezTo>
                <a:cubicBezTo>
                  <a:pt x="221" y="215"/>
                  <a:pt x="221" y="215"/>
                  <a:pt x="221" y="215"/>
                </a:cubicBezTo>
                <a:cubicBezTo>
                  <a:pt x="221" y="264"/>
                  <a:pt x="261" y="304"/>
                  <a:pt x="310" y="304"/>
                </a:cubicBezTo>
                <a:cubicBezTo>
                  <a:pt x="360" y="304"/>
                  <a:pt x="400" y="264"/>
                  <a:pt x="400" y="215"/>
                </a:cubicBezTo>
                <a:cubicBezTo>
                  <a:pt x="400" y="162"/>
                  <a:pt x="400" y="162"/>
                  <a:pt x="400" y="162"/>
                </a:cubicBezTo>
                <a:lnTo>
                  <a:pt x="331" y="16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3" name="Freeform 196"/>
          <p:cNvSpPr>
            <a:spLocks noEditPoints="1"/>
          </p:cNvSpPr>
          <p:nvPr/>
        </p:nvSpPr>
        <p:spPr bwMode="auto">
          <a:xfrm>
            <a:off x="6128724" y="5595223"/>
            <a:ext cx="233441" cy="231259"/>
          </a:xfrm>
          <a:custGeom>
            <a:avLst/>
            <a:gdLst>
              <a:gd name="T0" fmla="*/ 175 w 368"/>
              <a:gd name="T1" fmla="*/ 132 h 368"/>
              <a:gd name="T2" fmla="*/ 117 w 368"/>
              <a:gd name="T3" fmla="*/ 42 h 368"/>
              <a:gd name="T4" fmla="*/ 30 w 368"/>
              <a:gd name="T5" fmla="*/ 151 h 368"/>
              <a:gd name="T6" fmla="*/ 175 w 368"/>
              <a:gd name="T7" fmla="*/ 132 h 368"/>
              <a:gd name="T8" fmla="*/ 195 w 368"/>
              <a:gd name="T9" fmla="*/ 185 h 368"/>
              <a:gd name="T10" fmla="*/ 201 w 368"/>
              <a:gd name="T11" fmla="*/ 183 h 368"/>
              <a:gd name="T12" fmla="*/ 188 w 368"/>
              <a:gd name="T13" fmla="*/ 157 h 368"/>
              <a:gd name="T14" fmla="*/ 27 w 368"/>
              <a:gd name="T15" fmla="*/ 179 h 368"/>
              <a:gd name="T16" fmla="*/ 27 w 368"/>
              <a:gd name="T17" fmla="*/ 184 h 368"/>
              <a:gd name="T18" fmla="*/ 67 w 368"/>
              <a:gd name="T19" fmla="*/ 289 h 368"/>
              <a:gd name="T20" fmla="*/ 67 w 368"/>
              <a:gd name="T21" fmla="*/ 289 h 368"/>
              <a:gd name="T22" fmla="*/ 195 w 368"/>
              <a:gd name="T23" fmla="*/ 185 h 368"/>
              <a:gd name="T24" fmla="*/ 87 w 368"/>
              <a:gd name="T25" fmla="*/ 308 h 368"/>
              <a:gd name="T26" fmla="*/ 87 w 368"/>
              <a:gd name="T27" fmla="*/ 308 h 368"/>
              <a:gd name="T28" fmla="*/ 84 w 368"/>
              <a:gd name="T29" fmla="*/ 305 h 368"/>
              <a:gd name="T30" fmla="*/ 87 w 368"/>
              <a:gd name="T31" fmla="*/ 308 h 368"/>
              <a:gd name="T32" fmla="*/ 146 w 368"/>
              <a:gd name="T33" fmla="*/ 31 h 368"/>
              <a:gd name="T34" fmla="*/ 146 w 368"/>
              <a:gd name="T35" fmla="*/ 31 h 368"/>
              <a:gd name="T36" fmla="*/ 146 w 368"/>
              <a:gd name="T37" fmla="*/ 31 h 368"/>
              <a:gd name="T38" fmla="*/ 288 w 368"/>
              <a:gd name="T39" fmla="*/ 66 h 368"/>
              <a:gd name="T40" fmla="*/ 184 w 368"/>
              <a:gd name="T41" fmla="*/ 27 h 368"/>
              <a:gd name="T42" fmla="*/ 147 w 368"/>
              <a:gd name="T43" fmla="*/ 31 h 368"/>
              <a:gd name="T44" fmla="*/ 205 w 368"/>
              <a:gd name="T45" fmla="*/ 123 h 368"/>
              <a:gd name="T46" fmla="*/ 288 w 368"/>
              <a:gd name="T47" fmla="*/ 66 h 368"/>
              <a:gd name="T48" fmla="*/ 184 w 368"/>
              <a:gd name="T49" fmla="*/ 368 h 368"/>
              <a:gd name="T50" fmla="*/ 0 w 368"/>
              <a:gd name="T51" fmla="*/ 184 h 368"/>
              <a:gd name="T52" fmla="*/ 184 w 368"/>
              <a:gd name="T53" fmla="*/ 0 h 368"/>
              <a:gd name="T54" fmla="*/ 368 w 368"/>
              <a:gd name="T55" fmla="*/ 184 h 368"/>
              <a:gd name="T56" fmla="*/ 184 w 368"/>
              <a:gd name="T57" fmla="*/ 368 h 368"/>
              <a:gd name="T58" fmla="*/ 210 w 368"/>
              <a:gd name="T59" fmla="*/ 210 h 368"/>
              <a:gd name="T60" fmla="*/ 87 w 368"/>
              <a:gd name="T61" fmla="*/ 308 h 368"/>
              <a:gd name="T62" fmla="*/ 184 w 368"/>
              <a:gd name="T63" fmla="*/ 341 h 368"/>
              <a:gd name="T64" fmla="*/ 245 w 368"/>
              <a:gd name="T65" fmla="*/ 329 h 368"/>
              <a:gd name="T66" fmla="*/ 212 w 368"/>
              <a:gd name="T67" fmla="*/ 209 h 368"/>
              <a:gd name="T68" fmla="*/ 210 w 368"/>
              <a:gd name="T69" fmla="*/ 210 h 368"/>
              <a:gd name="T70" fmla="*/ 218 w 368"/>
              <a:gd name="T71" fmla="*/ 146 h 368"/>
              <a:gd name="T72" fmla="*/ 228 w 368"/>
              <a:gd name="T73" fmla="*/ 169 h 368"/>
              <a:gd name="T74" fmla="*/ 231 w 368"/>
              <a:gd name="T75" fmla="*/ 177 h 368"/>
              <a:gd name="T76" fmla="*/ 341 w 368"/>
              <a:gd name="T77" fmla="*/ 182 h 368"/>
              <a:gd name="T78" fmla="*/ 305 w 368"/>
              <a:gd name="T79" fmla="*/ 84 h 368"/>
              <a:gd name="T80" fmla="*/ 218 w 368"/>
              <a:gd name="T81" fmla="*/ 146 h 368"/>
              <a:gd name="T82" fmla="*/ 241 w 368"/>
              <a:gd name="T83" fmla="*/ 202 h 368"/>
              <a:gd name="T84" fmla="*/ 272 w 368"/>
              <a:gd name="T85" fmla="*/ 314 h 368"/>
              <a:gd name="T86" fmla="*/ 339 w 368"/>
              <a:gd name="T87" fmla="*/ 209 h 368"/>
              <a:gd name="T88" fmla="*/ 241 w 368"/>
              <a:gd name="T89" fmla="*/ 20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368">
                <a:moveTo>
                  <a:pt x="175" y="132"/>
                </a:moveTo>
                <a:cubicBezTo>
                  <a:pt x="148" y="84"/>
                  <a:pt x="119" y="45"/>
                  <a:pt x="117" y="42"/>
                </a:cubicBezTo>
                <a:cubicBezTo>
                  <a:pt x="73" y="62"/>
                  <a:pt x="40" y="103"/>
                  <a:pt x="30" y="151"/>
                </a:cubicBezTo>
                <a:cubicBezTo>
                  <a:pt x="34" y="152"/>
                  <a:pt x="100" y="152"/>
                  <a:pt x="175" y="132"/>
                </a:cubicBezTo>
                <a:close/>
                <a:moveTo>
                  <a:pt x="195" y="185"/>
                </a:moveTo>
                <a:cubicBezTo>
                  <a:pt x="197" y="184"/>
                  <a:pt x="199" y="184"/>
                  <a:pt x="201" y="183"/>
                </a:cubicBezTo>
                <a:cubicBezTo>
                  <a:pt x="197" y="174"/>
                  <a:pt x="193" y="165"/>
                  <a:pt x="188" y="157"/>
                </a:cubicBezTo>
                <a:cubicBezTo>
                  <a:pt x="107" y="181"/>
                  <a:pt x="29" y="179"/>
                  <a:pt x="27" y="179"/>
                </a:cubicBezTo>
                <a:cubicBezTo>
                  <a:pt x="27" y="181"/>
                  <a:pt x="27" y="182"/>
                  <a:pt x="27" y="184"/>
                </a:cubicBezTo>
                <a:cubicBezTo>
                  <a:pt x="27" y="224"/>
                  <a:pt x="42" y="261"/>
                  <a:pt x="67" y="289"/>
                </a:cubicBezTo>
                <a:cubicBezTo>
                  <a:pt x="67" y="289"/>
                  <a:pt x="67" y="289"/>
                  <a:pt x="67" y="289"/>
                </a:cubicBezTo>
                <a:cubicBezTo>
                  <a:pt x="67" y="289"/>
                  <a:pt x="110" y="213"/>
                  <a:pt x="195" y="185"/>
                </a:cubicBezTo>
                <a:close/>
                <a:moveTo>
                  <a:pt x="87" y="308"/>
                </a:moveTo>
                <a:cubicBezTo>
                  <a:pt x="87" y="308"/>
                  <a:pt x="87" y="308"/>
                  <a:pt x="87" y="308"/>
                </a:cubicBezTo>
                <a:cubicBezTo>
                  <a:pt x="86" y="307"/>
                  <a:pt x="85" y="306"/>
                  <a:pt x="84" y="305"/>
                </a:cubicBezTo>
                <a:cubicBezTo>
                  <a:pt x="86" y="307"/>
                  <a:pt x="87" y="308"/>
                  <a:pt x="87" y="308"/>
                </a:cubicBezTo>
                <a:close/>
                <a:moveTo>
                  <a:pt x="146" y="31"/>
                </a:moveTo>
                <a:cubicBezTo>
                  <a:pt x="146" y="31"/>
                  <a:pt x="146" y="31"/>
                  <a:pt x="146" y="31"/>
                </a:cubicBezTo>
                <a:cubicBezTo>
                  <a:pt x="146" y="31"/>
                  <a:pt x="146" y="31"/>
                  <a:pt x="146" y="31"/>
                </a:cubicBezTo>
                <a:close/>
                <a:moveTo>
                  <a:pt x="288" y="66"/>
                </a:moveTo>
                <a:cubicBezTo>
                  <a:pt x="260" y="42"/>
                  <a:pt x="224" y="27"/>
                  <a:pt x="184" y="27"/>
                </a:cubicBezTo>
                <a:cubicBezTo>
                  <a:pt x="171" y="27"/>
                  <a:pt x="159" y="28"/>
                  <a:pt x="147" y="31"/>
                </a:cubicBezTo>
                <a:cubicBezTo>
                  <a:pt x="149" y="34"/>
                  <a:pt x="179" y="74"/>
                  <a:pt x="205" y="123"/>
                </a:cubicBezTo>
                <a:cubicBezTo>
                  <a:pt x="265" y="101"/>
                  <a:pt x="287" y="67"/>
                  <a:pt x="288" y="66"/>
                </a:cubicBezTo>
                <a:close/>
                <a:moveTo>
                  <a:pt x="184" y="368"/>
                </a:moveTo>
                <a:cubicBezTo>
                  <a:pt x="82" y="368"/>
                  <a:pt x="0" y="286"/>
                  <a:pt x="0" y="184"/>
                </a:cubicBezTo>
                <a:cubicBezTo>
                  <a:pt x="0" y="82"/>
                  <a:pt x="82" y="0"/>
                  <a:pt x="184" y="0"/>
                </a:cubicBezTo>
                <a:cubicBezTo>
                  <a:pt x="285" y="0"/>
                  <a:pt x="368" y="82"/>
                  <a:pt x="368" y="184"/>
                </a:cubicBezTo>
                <a:cubicBezTo>
                  <a:pt x="368" y="286"/>
                  <a:pt x="285" y="368"/>
                  <a:pt x="184" y="368"/>
                </a:cubicBezTo>
                <a:close/>
                <a:moveTo>
                  <a:pt x="210" y="210"/>
                </a:moveTo>
                <a:cubicBezTo>
                  <a:pt x="118" y="242"/>
                  <a:pt x="88" y="306"/>
                  <a:pt x="87" y="308"/>
                </a:cubicBezTo>
                <a:cubicBezTo>
                  <a:pt x="114" y="329"/>
                  <a:pt x="147" y="341"/>
                  <a:pt x="184" y="341"/>
                </a:cubicBezTo>
                <a:cubicBezTo>
                  <a:pt x="206" y="341"/>
                  <a:pt x="226" y="337"/>
                  <a:pt x="245" y="329"/>
                </a:cubicBezTo>
                <a:cubicBezTo>
                  <a:pt x="243" y="315"/>
                  <a:pt x="234" y="267"/>
                  <a:pt x="212" y="209"/>
                </a:cubicBezTo>
                <a:cubicBezTo>
                  <a:pt x="211" y="209"/>
                  <a:pt x="211" y="209"/>
                  <a:pt x="210" y="210"/>
                </a:cubicBezTo>
                <a:close/>
                <a:moveTo>
                  <a:pt x="218" y="146"/>
                </a:moveTo>
                <a:cubicBezTo>
                  <a:pt x="221" y="154"/>
                  <a:pt x="225" y="161"/>
                  <a:pt x="228" y="169"/>
                </a:cubicBezTo>
                <a:cubicBezTo>
                  <a:pt x="229" y="172"/>
                  <a:pt x="230" y="174"/>
                  <a:pt x="231" y="177"/>
                </a:cubicBezTo>
                <a:cubicBezTo>
                  <a:pt x="286" y="170"/>
                  <a:pt x="339" y="182"/>
                  <a:pt x="341" y="182"/>
                </a:cubicBezTo>
                <a:cubicBezTo>
                  <a:pt x="340" y="145"/>
                  <a:pt x="327" y="111"/>
                  <a:pt x="305" y="84"/>
                </a:cubicBezTo>
                <a:cubicBezTo>
                  <a:pt x="305" y="85"/>
                  <a:pt x="280" y="121"/>
                  <a:pt x="218" y="146"/>
                </a:cubicBezTo>
                <a:close/>
                <a:moveTo>
                  <a:pt x="241" y="202"/>
                </a:moveTo>
                <a:cubicBezTo>
                  <a:pt x="262" y="259"/>
                  <a:pt x="270" y="305"/>
                  <a:pt x="272" y="314"/>
                </a:cubicBezTo>
                <a:cubicBezTo>
                  <a:pt x="307" y="290"/>
                  <a:pt x="332" y="253"/>
                  <a:pt x="339" y="209"/>
                </a:cubicBezTo>
                <a:cubicBezTo>
                  <a:pt x="336" y="208"/>
                  <a:pt x="292" y="194"/>
                  <a:pt x="241" y="20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4" name="Freeform 197"/>
          <p:cNvSpPr>
            <a:spLocks noEditPoints="1"/>
          </p:cNvSpPr>
          <p:nvPr/>
        </p:nvSpPr>
        <p:spPr bwMode="auto">
          <a:xfrm>
            <a:off x="11164866" y="3110091"/>
            <a:ext cx="261804" cy="170173"/>
          </a:xfrm>
          <a:custGeom>
            <a:avLst/>
            <a:gdLst>
              <a:gd name="T0" fmla="*/ 161 w 413"/>
              <a:gd name="T1" fmla="*/ 118 h 269"/>
              <a:gd name="T2" fmla="*/ 199 w 413"/>
              <a:gd name="T3" fmla="*/ 69 h 269"/>
              <a:gd name="T4" fmla="*/ 129 w 413"/>
              <a:gd name="T5" fmla="*/ 0 h 269"/>
              <a:gd name="T6" fmla="*/ 0 w 413"/>
              <a:gd name="T7" fmla="*/ 0 h 269"/>
              <a:gd name="T8" fmla="*/ 0 w 413"/>
              <a:gd name="T9" fmla="*/ 258 h 269"/>
              <a:gd name="T10" fmla="*/ 129 w 413"/>
              <a:gd name="T11" fmla="*/ 258 h 269"/>
              <a:gd name="T12" fmla="*/ 208 w 413"/>
              <a:gd name="T13" fmla="*/ 182 h 269"/>
              <a:gd name="T14" fmla="*/ 161 w 413"/>
              <a:gd name="T15" fmla="*/ 118 h 269"/>
              <a:gd name="T16" fmla="*/ 57 w 413"/>
              <a:gd name="T17" fmla="*/ 46 h 269"/>
              <a:gd name="T18" fmla="*/ 129 w 413"/>
              <a:gd name="T19" fmla="*/ 46 h 269"/>
              <a:gd name="T20" fmla="*/ 146 w 413"/>
              <a:gd name="T21" fmla="*/ 73 h 269"/>
              <a:gd name="T22" fmla="*/ 124 w 413"/>
              <a:gd name="T23" fmla="*/ 104 h 269"/>
              <a:gd name="T24" fmla="*/ 57 w 413"/>
              <a:gd name="T25" fmla="*/ 104 h 269"/>
              <a:gd name="T26" fmla="*/ 57 w 413"/>
              <a:gd name="T27" fmla="*/ 46 h 269"/>
              <a:gd name="T28" fmla="*/ 125 w 413"/>
              <a:gd name="T29" fmla="*/ 212 h 269"/>
              <a:gd name="T30" fmla="*/ 57 w 413"/>
              <a:gd name="T31" fmla="*/ 212 h 269"/>
              <a:gd name="T32" fmla="*/ 57 w 413"/>
              <a:gd name="T33" fmla="*/ 143 h 269"/>
              <a:gd name="T34" fmla="*/ 129 w 413"/>
              <a:gd name="T35" fmla="*/ 143 h 269"/>
              <a:gd name="T36" fmla="*/ 155 w 413"/>
              <a:gd name="T37" fmla="*/ 179 h 269"/>
              <a:gd name="T38" fmla="*/ 125 w 413"/>
              <a:gd name="T39" fmla="*/ 212 h 269"/>
              <a:gd name="T40" fmla="*/ 313 w 413"/>
              <a:gd name="T41" fmla="*/ 66 h 269"/>
              <a:gd name="T42" fmla="*/ 217 w 413"/>
              <a:gd name="T43" fmla="*/ 165 h 269"/>
              <a:gd name="T44" fmla="*/ 313 w 413"/>
              <a:gd name="T45" fmla="*/ 264 h 269"/>
              <a:gd name="T46" fmla="*/ 398 w 413"/>
              <a:gd name="T47" fmla="*/ 195 h 269"/>
              <a:gd name="T48" fmla="*/ 354 w 413"/>
              <a:gd name="T49" fmla="*/ 195 h 269"/>
              <a:gd name="T50" fmla="*/ 314 w 413"/>
              <a:gd name="T51" fmla="*/ 223 h 269"/>
              <a:gd name="T52" fmla="*/ 271 w 413"/>
              <a:gd name="T53" fmla="*/ 178 h 269"/>
              <a:gd name="T54" fmla="*/ 399 w 413"/>
              <a:gd name="T55" fmla="*/ 178 h 269"/>
              <a:gd name="T56" fmla="*/ 313 w 413"/>
              <a:gd name="T57" fmla="*/ 66 h 269"/>
              <a:gd name="T58" fmla="*/ 352 w 413"/>
              <a:gd name="T59" fmla="*/ 143 h 269"/>
              <a:gd name="T60" fmla="*/ 270 w 413"/>
              <a:gd name="T61" fmla="*/ 143 h 269"/>
              <a:gd name="T62" fmla="*/ 314 w 413"/>
              <a:gd name="T63" fmla="*/ 104 h 269"/>
              <a:gd name="T64" fmla="*/ 352 w 413"/>
              <a:gd name="T65" fmla="*/ 143 h 269"/>
              <a:gd name="T66" fmla="*/ 362 w 413"/>
              <a:gd name="T67" fmla="*/ 15 h 269"/>
              <a:gd name="T68" fmla="*/ 259 w 413"/>
              <a:gd name="T69" fmla="*/ 15 h 269"/>
              <a:gd name="T70" fmla="*/ 259 w 413"/>
              <a:gd name="T71" fmla="*/ 47 h 269"/>
              <a:gd name="T72" fmla="*/ 362 w 413"/>
              <a:gd name="T73" fmla="*/ 47 h 269"/>
              <a:gd name="T74" fmla="*/ 362 w 413"/>
              <a:gd name="T75" fmla="*/ 1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 h="269">
                <a:moveTo>
                  <a:pt x="161" y="118"/>
                </a:moveTo>
                <a:cubicBezTo>
                  <a:pt x="161" y="118"/>
                  <a:pt x="199" y="115"/>
                  <a:pt x="199" y="69"/>
                </a:cubicBezTo>
                <a:cubicBezTo>
                  <a:pt x="199" y="22"/>
                  <a:pt x="168" y="0"/>
                  <a:pt x="129" y="0"/>
                </a:cubicBezTo>
                <a:cubicBezTo>
                  <a:pt x="0" y="0"/>
                  <a:pt x="0" y="0"/>
                  <a:pt x="0" y="0"/>
                </a:cubicBezTo>
                <a:cubicBezTo>
                  <a:pt x="0" y="258"/>
                  <a:pt x="0" y="258"/>
                  <a:pt x="0" y="258"/>
                </a:cubicBezTo>
                <a:cubicBezTo>
                  <a:pt x="129" y="258"/>
                  <a:pt x="129" y="258"/>
                  <a:pt x="129" y="258"/>
                </a:cubicBezTo>
                <a:cubicBezTo>
                  <a:pt x="129" y="258"/>
                  <a:pt x="208" y="261"/>
                  <a:pt x="208" y="182"/>
                </a:cubicBezTo>
                <a:cubicBezTo>
                  <a:pt x="208" y="182"/>
                  <a:pt x="211" y="118"/>
                  <a:pt x="161" y="118"/>
                </a:cubicBezTo>
                <a:close/>
                <a:moveTo>
                  <a:pt x="57" y="46"/>
                </a:moveTo>
                <a:cubicBezTo>
                  <a:pt x="129" y="46"/>
                  <a:pt x="129" y="46"/>
                  <a:pt x="129" y="46"/>
                </a:cubicBezTo>
                <a:cubicBezTo>
                  <a:pt x="129" y="46"/>
                  <a:pt x="146" y="46"/>
                  <a:pt x="146" y="73"/>
                </a:cubicBezTo>
                <a:cubicBezTo>
                  <a:pt x="146" y="100"/>
                  <a:pt x="136" y="104"/>
                  <a:pt x="124" y="104"/>
                </a:cubicBezTo>
                <a:cubicBezTo>
                  <a:pt x="57" y="104"/>
                  <a:pt x="57" y="104"/>
                  <a:pt x="57" y="104"/>
                </a:cubicBezTo>
                <a:lnTo>
                  <a:pt x="57" y="46"/>
                </a:lnTo>
                <a:close/>
                <a:moveTo>
                  <a:pt x="125" y="212"/>
                </a:moveTo>
                <a:cubicBezTo>
                  <a:pt x="57" y="212"/>
                  <a:pt x="57" y="212"/>
                  <a:pt x="57" y="212"/>
                </a:cubicBezTo>
                <a:cubicBezTo>
                  <a:pt x="57" y="143"/>
                  <a:pt x="57" y="143"/>
                  <a:pt x="57" y="143"/>
                </a:cubicBezTo>
                <a:cubicBezTo>
                  <a:pt x="129" y="143"/>
                  <a:pt x="129" y="143"/>
                  <a:pt x="129" y="143"/>
                </a:cubicBezTo>
                <a:cubicBezTo>
                  <a:pt x="129" y="143"/>
                  <a:pt x="155" y="143"/>
                  <a:pt x="155" y="179"/>
                </a:cubicBezTo>
                <a:cubicBezTo>
                  <a:pt x="155" y="209"/>
                  <a:pt x="135" y="212"/>
                  <a:pt x="125" y="212"/>
                </a:cubicBezTo>
                <a:close/>
                <a:moveTo>
                  <a:pt x="313" y="66"/>
                </a:moveTo>
                <a:cubicBezTo>
                  <a:pt x="217" y="66"/>
                  <a:pt x="217" y="165"/>
                  <a:pt x="217" y="165"/>
                </a:cubicBezTo>
                <a:cubicBezTo>
                  <a:pt x="217" y="165"/>
                  <a:pt x="211" y="264"/>
                  <a:pt x="313" y="264"/>
                </a:cubicBezTo>
                <a:cubicBezTo>
                  <a:pt x="313" y="264"/>
                  <a:pt x="398" y="269"/>
                  <a:pt x="398" y="195"/>
                </a:cubicBezTo>
                <a:cubicBezTo>
                  <a:pt x="354" y="195"/>
                  <a:pt x="354" y="195"/>
                  <a:pt x="354" y="195"/>
                </a:cubicBezTo>
                <a:cubicBezTo>
                  <a:pt x="354" y="195"/>
                  <a:pt x="355" y="223"/>
                  <a:pt x="314" y="223"/>
                </a:cubicBezTo>
                <a:cubicBezTo>
                  <a:pt x="314" y="223"/>
                  <a:pt x="271" y="226"/>
                  <a:pt x="271" y="178"/>
                </a:cubicBezTo>
                <a:cubicBezTo>
                  <a:pt x="399" y="178"/>
                  <a:pt x="399" y="178"/>
                  <a:pt x="399" y="178"/>
                </a:cubicBezTo>
                <a:cubicBezTo>
                  <a:pt x="399" y="178"/>
                  <a:pt x="413" y="66"/>
                  <a:pt x="313" y="66"/>
                </a:cubicBezTo>
                <a:close/>
                <a:moveTo>
                  <a:pt x="352" y="143"/>
                </a:moveTo>
                <a:cubicBezTo>
                  <a:pt x="270" y="143"/>
                  <a:pt x="270" y="143"/>
                  <a:pt x="270" y="143"/>
                </a:cubicBezTo>
                <a:cubicBezTo>
                  <a:pt x="270" y="143"/>
                  <a:pt x="275" y="104"/>
                  <a:pt x="314" y="104"/>
                </a:cubicBezTo>
                <a:cubicBezTo>
                  <a:pt x="352" y="104"/>
                  <a:pt x="352" y="143"/>
                  <a:pt x="352" y="143"/>
                </a:cubicBezTo>
                <a:close/>
                <a:moveTo>
                  <a:pt x="362" y="15"/>
                </a:moveTo>
                <a:cubicBezTo>
                  <a:pt x="259" y="15"/>
                  <a:pt x="259" y="15"/>
                  <a:pt x="259" y="15"/>
                </a:cubicBezTo>
                <a:cubicBezTo>
                  <a:pt x="259" y="47"/>
                  <a:pt x="259" y="47"/>
                  <a:pt x="259" y="47"/>
                </a:cubicBezTo>
                <a:cubicBezTo>
                  <a:pt x="362" y="47"/>
                  <a:pt x="362" y="47"/>
                  <a:pt x="362" y="47"/>
                </a:cubicBezTo>
                <a:lnTo>
                  <a:pt x="362" y="1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5" name="Freeform 198"/>
          <p:cNvSpPr/>
          <p:nvPr/>
        </p:nvSpPr>
        <p:spPr bwMode="auto">
          <a:xfrm>
            <a:off x="4503299" y="5595223"/>
            <a:ext cx="139629" cy="231259"/>
          </a:xfrm>
          <a:custGeom>
            <a:avLst/>
            <a:gdLst>
              <a:gd name="T0" fmla="*/ 224 w 224"/>
              <a:gd name="T1" fmla="*/ 348 h 368"/>
              <a:gd name="T2" fmla="*/ 181 w 224"/>
              <a:gd name="T3" fmla="*/ 363 h 368"/>
              <a:gd name="T4" fmla="*/ 141 w 224"/>
              <a:gd name="T5" fmla="*/ 368 h 368"/>
              <a:gd name="T6" fmla="*/ 96 w 224"/>
              <a:gd name="T7" fmla="*/ 362 h 368"/>
              <a:gd name="T8" fmla="*/ 64 w 224"/>
              <a:gd name="T9" fmla="*/ 343 h 368"/>
              <a:gd name="T10" fmla="*/ 45 w 224"/>
              <a:gd name="T11" fmla="*/ 318 h 368"/>
              <a:gd name="T12" fmla="*/ 40 w 224"/>
              <a:gd name="T13" fmla="*/ 280 h 368"/>
              <a:gd name="T14" fmla="*/ 40 w 224"/>
              <a:gd name="T15" fmla="*/ 151 h 368"/>
              <a:gd name="T16" fmla="*/ 0 w 224"/>
              <a:gd name="T17" fmla="*/ 151 h 368"/>
              <a:gd name="T18" fmla="*/ 0 w 224"/>
              <a:gd name="T19" fmla="*/ 99 h 368"/>
              <a:gd name="T20" fmla="*/ 36 w 224"/>
              <a:gd name="T21" fmla="*/ 78 h 368"/>
              <a:gd name="T22" fmla="*/ 61 w 224"/>
              <a:gd name="T23" fmla="*/ 47 h 368"/>
              <a:gd name="T24" fmla="*/ 74 w 224"/>
              <a:gd name="T25" fmla="*/ 0 h 368"/>
              <a:gd name="T26" fmla="*/ 125 w 224"/>
              <a:gd name="T27" fmla="*/ 0 h 368"/>
              <a:gd name="T28" fmla="*/ 125 w 224"/>
              <a:gd name="T29" fmla="*/ 93 h 368"/>
              <a:gd name="T30" fmla="*/ 212 w 224"/>
              <a:gd name="T31" fmla="*/ 93 h 368"/>
              <a:gd name="T32" fmla="*/ 212 w 224"/>
              <a:gd name="T33" fmla="*/ 151 h 368"/>
              <a:gd name="T34" fmla="*/ 125 w 224"/>
              <a:gd name="T35" fmla="*/ 151 h 368"/>
              <a:gd name="T36" fmla="*/ 125 w 224"/>
              <a:gd name="T37" fmla="*/ 245 h 368"/>
              <a:gd name="T38" fmla="*/ 129 w 224"/>
              <a:gd name="T39" fmla="*/ 286 h 368"/>
              <a:gd name="T40" fmla="*/ 141 w 224"/>
              <a:gd name="T41" fmla="*/ 301 h 368"/>
              <a:gd name="T42" fmla="*/ 169 w 224"/>
              <a:gd name="T43" fmla="*/ 308 h 368"/>
              <a:gd name="T44" fmla="*/ 224 w 224"/>
              <a:gd name="T45" fmla="*/ 290 h 368"/>
              <a:gd name="T46" fmla="*/ 224 w 224"/>
              <a:gd name="T47" fmla="*/ 34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368">
                <a:moveTo>
                  <a:pt x="224" y="348"/>
                </a:moveTo>
                <a:cubicBezTo>
                  <a:pt x="208" y="355"/>
                  <a:pt x="194" y="360"/>
                  <a:pt x="181" y="363"/>
                </a:cubicBezTo>
                <a:cubicBezTo>
                  <a:pt x="169" y="366"/>
                  <a:pt x="155" y="368"/>
                  <a:pt x="141" y="368"/>
                </a:cubicBezTo>
                <a:cubicBezTo>
                  <a:pt x="124" y="368"/>
                  <a:pt x="109" y="366"/>
                  <a:pt x="96" y="362"/>
                </a:cubicBezTo>
                <a:cubicBezTo>
                  <a:pt x="84" y="357"/>
                  <a:pt x="73" y="351"/>
                  <a:pt x="64" y="343"/>
                </a:cubicBezTo>
                <a:cubicBezTo>
                  <a:pt x="55" y="335"/>
                  <a:pt x="49" y="327"/>
                  <a:pt x="45" y="318"/>
                </a:cubicBezTo>
                <a:cubicBezTo>
                  <a:pt x="42" y="309"/>
                  <a:pt x="40" y="297"/>
                  <a:pt x="40" y="280"/>
                </a:cubicBezTo>
                <a:cubicBezTo>
                  <a:pt x="40" y="151"/>
                  <a:pt x="40" y="151"/>
                  <a:pt x="40" y="151"/>
                </a:cubicBezTo>
                <a:cubicBezTo>
                  <a:pt x="0" y="151"/>
                  <a:pt x="0" y="151"/>
                  <a:pt x="0" y="151"/>
                </a:cubicBezTo>
                <a:cubicBezTo>
                  <a:pt x="0" y="99"/>
                  <a:pt x="0" y="99"/>
                  <a:pt x="0" y="99"/>
                </a:cubicBezTo>
                <a:cubicBezTo>
                  <a:pt x="14" y="94"/>
                  <a:pt x="26" y="87"/>
                  <a:pt x="36" y="78"/>
                </a:cubicBezTo>
                <a:cubicBezTo>
                  <a:pt x="47" y="70"/>
                  <a:pt x="55" y="59"/>
                  <a:pt x="61" y="47"/>
                </a:cubicBezTo>
                <a:cubicBezTo>
                  <a:pt x="67" y="35"/>
                  <a:pt x="71" y="19"/>
                  <a:pt x="74" y="0"/>
                </a:cubicBezTo>
                <a:cubicBezTo>
                  <a:pt x="125" y="0"/>
                  <a:pt x="125" y="0"/>
                  <a:pt x="125" y="0"/>
                </a:cubicBezTo>
                <a:cubicBezTo>
                  <a:pt x="125" y="93"/>
                  <a:pt x="125" y="93"/>
                  <a:pt x="125" y="93"/>
                </a:cubicBezTo>
                <a:cubicBezTo>
                  <a:pt x="212" y="93"/>
                  <a:pt x="212" y="93"/>
                  <a:pt x="212" y="93"/>
                </a:cubicBezTo>
                <a:cubicBezTo>
                  <a:pt x="212" y="151"/>
                  <a:pt x="212" y="151"/>
                  <a:pt x="212" y="151"/>
                </a:cubicBezTo>
                <a:cubicBezTo>
                  <a:pt x="125" y="151"/>
                  <a:pt x="125" y="151"/>
                  <a:pt x="125" y="151"/>
                </a:cubicBezTo>
                <a:cubicBezTo>
                  <a:pt x="125" y="245"/>
                  <a:pt x="125" y="245"/>
                  <a:pt x="125" y="245"/>
                </a:cubicBezTo>
                <a:cubicBezTo>
                  <a:pt x="125" y="266"/>
                  <a:pt x="126" y="280"/>
                  <a:pt x="129" y="286"/>
                </a:cubicBezTo>
                <a:cubicBezTo>
                  <a:pt x="131" y="292"/>
                  <a:pt x="135" y="297"/>
                  <a:pt x="141" y="301"/>
                </a:cubicBezTo>
                <a:cubicBezTo>
                  <a:pt x="149" y="306"/>
                  <a:pt x="158" y="308"/>
                  <a:pt x="169" y="308"/>
                </a:cubicBezTo>
                <a:cubicBezTo>
                  <a:pt x="187" y="308"/>
                  <a:pt x="205" y="302"/>
                  <a:pt x="224" y="290"/>
                </a:cubicBezTo>
                <a:lnTo>
                  <a:pt x="224" y="34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6" name="Freeform 199"/>
          <p:cNvSpPr>
            <a:spLocks noEditPoints="1"/>
          </p:cNvSpPr>
          <p:nvPr/>
        </p:nvSpPr>
        <p:spPr bwMode="auto">
          <a:xfrm>
            <a:off x="4869247" y="5588676"/>
            <a:ext cx="244350"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43 w 384"/>
              <a:gd name="T11" fmla="*/ 275 h 384"/>
              <a:gd name="T12" fmla="*/ 222 w 384"/>
              <a:gd name="T13" fmla="*/ 283 h 384"/>
              <a:gd name="T14" fmla="*/ 201 w 384"/>
              <a:gd name="T15" fmla="*/ 285 h 384"/>
              <a:gd name="T16" fmla="*/ 179 w 384"/>
              <a:gd name="T17" fmla="*/ 282 h 384"/>
              <a:gd name="T18" fmla="*/ 163 w 384"/>
              <a:gd name="T19" fmla="*/ 272 h 384"/>
              <a:gd name="T20" fmla="*/ 153 w 384"/>
              <a:gd name="T21" fmla="*/ 260 h 384"/>
              <a:gd name="T22" fmla="*/ 150 w 384"/>
              <a:gd name="T23" fmla="*/ 240 h 384"/>
              <a:gd name="T24" fmla="*/ 150 w 384"/>
              <a:gd name="T25" fmla="*/ 175 h 384"/>
              <a:gd name="T26" fmla="*/ 130 w 384"/>
              <a:gd name="T27" fmla="*/ 175 h 384"/>
              <a:gd name="T28" fmla="*/ 130 w 384"/>
              <a:gd name="T29" fmla="*/ 149 h 384"/>
              <a:gd name="T30" fmla="*/ 149 w 384"/>
              <a:gd name="T31" fmla="*/ 139 h 384"/>
              <a:gd name="T32" fmla="*/ 161 w 384"/>
              <a:gd name="T33" fmla="*/ 123 h 384"/>
              <a:gd name="T34" fmla="*/ 167 w 384"/>
              <a:gd name="T35" fmla="*/ 99 h 384"/>
              <a:gd name="T36" fmla="*/ 194 w 384"/>
              <a:gd name="T37" fmla="*/ 99 h 384"/>
              <a:gd name="T38" fmla="*/ 194 w 384"/>
              <a:gd name="T39" fmla="*/ 146 h 384"/>
              <a:gd name="T40" fmla="*/ 237 w 384"/>
              <a:gd name="T41" fmla="*/ 146 h 384"/>
              <a:gd name="T42" fmla="*/ 237 w 384"/>
              <a:gd name="T43" fmla="*/ 175 h 384"/>
              <a:gd name="T44" fmla="*/ 194 w 384"/>
              <a:gd name="T45" fmla="*/ 175 h 384"/>
              <a:gd name="T46" fmla="*/ 194 w 384"/>
              <a:gd name="T47" fmla="*/ 223 h 384"/>
              <a:gd name="T48" fmla="*/ 195 w 384"/>
              <a:gd name="T49" fmla="*/ 244 h 384"/>
              <a:gd name="T50" fmla="*/ 202 w 384"/>
              <a:gd name="T51" fmla="*/ 251 h 384"/>
              <a:gd name="T52" fmla="*/ 216 w 384"/>
              <a:gd name="T53" fmla="*/ 255 h 384"/>
              <a:gd name="T54" fmla="*/ 243 w 384"/>
              <a:gd name="T55" fmla="*/ 245 h 384"/>
              <a:gd name="T56" fmla="*/ 243 w 384"/>
              <a:gd name="T57" fmla="*/ 27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43" y="275"/>
                </a:moveTo>
                <a:cubicBezTo>
                  <a:pt x="235" y="278"/>
                  <a:pt x="228" y="281"/>
                  <a:pt x="222" y="283"/>
                </a:cubicBezTo>
                <a:cubicBezTo>
                  <a:pt x="216" y="284"/>
                  <a:pt x="209" y="285"/>
                  <a:pt x="201" y="285"/>
                </a:cubicBezTo>
                <a:cubicBezTo>
                  <a:pt x="193" y="285"/>
                  <a:pt x="186" y="284"/>
                  <a:pt x="179" y="282"/>
                </a:cubicBezTo>
                <a:cubicBezTo>
                  <a:pt x="173" y="279"/>
                  <a:pt x="167" y="276"/>
                  <a:pt x="163" y="272"/>
                </a:cubicBezTo>
                <a:cubicBezTo>
                  <a:pt x="158" y="268"/>
                  <a:pt x="155" y="264"/>
                  <a:pt x="153" y="260"/>
                </a:cubicBezTo>
                <a:cubicBezTo>
                  <a:pt x="151" y="255"/>
                  <a:pt x="150" y="249"/>
                  <a:pt x="150" y="240"/>
                </a:cubicBezTo>
                <a:cubicBezTo>
                  <a:pt x="150" y="175"/>
                  <a:pt x="150" y="175"/>
                  <a:pt x="150" y="175"/>
                </a:cubicBezTo>
                <a:cubicBezTo>
                  <a:pt x="130" y="175"/>
                  <a:pt x="130" y="175"/>
                  <a:pt x="130" y="175"/>
                </a:cubicBezTo>
                <a:cubicBezTo>
                  <a:pt x="130" y="149"/>
                  <a:pt x="130" y="149"/>
                  <a:pt x="130" y="149"/>
                </a:cubicBezTo>
                <a:cubicBezTo>
                  <a:pt x="137" y="146"/>
                  <a:pt x="144" y="143"/>
                  <a:pt x="149" y="139"/>
                </a:cubicBezTo>
                <a:cubicBezTo>
                  <a:pt x="154" y="134"/>
                  <a:pt x="158" y="129"/>
                  <a:pt x="161" y="123"/>
                </a:cubicBezTo>
                <a:cubicBezTo>
                  <a:pt x="164" y="116"/>
                  <a:pt x="166" y="109"/>
                  <a:pt x="167" y="99"/>
                </a:cubicBezTo>
                <a:cubicBezTo>
                  <a:pt x="194" y="99"/>
                  <a:pt x="194" y="99"/>
                  <a:pt x="194" y="99"/>
                </a:cubicBezTo>
                <a:cubicBezTo>
                  <a:pt x="194" y="146"/>
                  <a:pt x="194" y="146"/>
                  <a:pt x="194" y="146"/>
                </a:cubicBezTo>
                <a:cubicBezTo>
                  <a:pt x="237" y="146"/>
                  <a:pt x="237" y="146"/>
                  <a:pt x="237" y="146"/>
                </a:cubicBezTo>
                <a:cubicBezTo>
                  <a:pt x="237" y="175"/>
                  <a:pt x="237" y="175"/>
                  <a:pt x="237" y="175"/>
                </a:cubicBezTo>
                <a:cubicBezTo>
                  <a:pt x="194" y="175"/>
                  <a:pt x="194" y="175"/>
                  <a:pt x="194" y="175"/>
                </a:cubicBezTo>
                <a:cubicBezTo>
                  <a:pt x="194" y="223"/>
                  <a:pt x="194" y="223"/>
                  <a:pt x="194" y="223"/>
                </a:cubicBezTo>
                <a:cubicBezTo>
                  <a:pt x="194" y="234"/>
                  <a:pt x="194" y="240"/>
                  <a:pt x="195" y="244"/>
                </a:cubicBezTo>
                <a:cubicBezTo>
                  <a:pt x="196" y="247"/>
                  <a:pt x="199" y="249"/>
                  <a:pt x="202" y="251"/>
                </a:cubicBezTo>
                <a:cubicBezTo>
                  <a:pt x="206" y="253"/>
                  <a:pt x="210" y="255"/>
                  <a:pt x="216" y="255"/>
                </a:cubicBezTo>
                <a:cubicBezTo>
                  <a:pt x="225" y="255"/>
                  <a:pt x="234" y="252"/>
                  <a:pt x="243" y="245"/>
                </a:cubicBezTo>
                <a:lnTo>
                  <a:pt x="243" y="27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7" name="Freeform 200"/>
          <p:cNvSpPr>
            <a:spLocks noEditPoints="1"/>
          </p:cNvSpPr>
          <p:nvPr/>
        </p:nvSpPr>
        <p:spPr bwMode="auto">
          <a:xfrm>
            <a:off x="4457484" y="5194368"/>
            <a:ext cx="231259" cy="196353"/>
          </a:xfrm>
          <a:custGeom>
            <a:avLst/>
            <a:gdLst>
              <a:gd name="T0" fmla="*/ 247 w 368"/>
              <a:gd name="T1" fmla="*/ 182 h 312"/>
              <a:gd name="T2" fmla="*/ 221 w 368"/>
              <a:gd name="T3" fmla="*/ 218 h 312"/>
              <a:gd name="T4" fmla="*/ 247 w 368"/>
              <a:gd name="T5" fmla="*/ 254 h 312"/>
              <a:gd name="T6" fmla="*/ 273 w 368"/>
              <a:gd name="T7" fmla="*/ 218 h 312"/>
              <a:gd name="T8" fmla="*/ 247 w 368"/>
              <a:gd name="T9" fmla="*/ 182 h 312"/>
              <a:gd name="T10" fmla="*/ 338 w 368"/>
              <a:gd name="T11" fmla="*/ 88 h 312"/>
              <a:gd name="T12" fmla="*/ 325 w 368"/>
              <a:gd name="T13" fmla="*/ 0 h 312"/>
              <a:gd name="T14" fmla="*/ 234 w 368"/>
              <a:gd name="T15" fmla="*/ 41 h 312"/>
              <a:gd name="T16" fmla="*/ 184 w 368"/>
              <a:gd name="T17" fmla="*/ 37 h 312"/>
              <a:gd name="T18" fmla="*/ 133 w 368"/>
              <a:gd name="T19" fmla="*/ 41 h 312"/>
              <a:gd name="T20" fmla="*/ 42 w 368"/>
              <a:gd name="T21" fmla="*/ 0 h 312"/>
              <a:gd name="T22" fmla="*/ 30 w 368"/>
              <a:gd name="T23" fmla="*/ 88 h 312"/>
              <a:gd name="T24" fmla="*/ 0 w 368"/>
              <a:gd name="T25" fmla="*/ 166 h 312"/>
              <a:gd name="T26" fmla="*/ 149 w 368"/>
              <a:gd name="T27" fmla="*/ 312 h 312"/>
              <a:gd name="T28" fmla="*/ 184 w 368"/>
              <a:gd name="T29" fmla="*/ 312 h 312"/>
              <a:gd name="T30" fmla="*/ 218 w 368"/>
              <a:gd name="T31" fmla="*/ 312 h 312"/>
              <a:gd name="T32" fmla="*/ 368 w 368"/>
              <a:gd name="T33" fmla="*/ 166 h 312"/>
              <a:gd name="T34" fmla="*/ 338 w 368"/>
              <a:gd name="T35" fmla="*/ 88 h 312"/>
              <a:gd name="T36" fmla="*/ 184 w 368"/>
              <a:gd name="T37" fmla="*/ 294 h 312"/>
              <a:gd name="T38" fmla="*/ 183 w 368"/>
              <a:gd name="T39" fmla="*/ 294 h 312"/>
              <a:gd name="T40" fmla="*/ 49 w 368"/>
              <a:gd name="T41" fmla="*/ 212 h 312"/>
              <a:gd name="T42" fmla="*/ 70 w 368"/>
              <a:gd name="T43" fmla="*/ 164 h 312"/>
              <a:gd name="T44" fmla="*/ 183 w 368"/>
              <a:gd name="T45" fmla="*/ 154 h 312"/>
              <a:gd name="T46" fmla="*/ 184 w 368"/>
              <a:gd name="T47" fmla="*/ 154 h 312"/>
              <a:gd name="T48" fmla="*/ 184 w 368"/>
              <a:gd name="T49" fmla="*/ 154 h 312"/>
              <a:gd name="T50" fmla="*/ 298 w 368"/>
              <a:gd name="T51" fmla="*/ 164 h 312"/>
              <a:gd name="T52" fmla="*/ 319 w 368"/>
              <a:gd name="T53" fmla="*/ 212 h 312"/>
              <a:gd name="T54" fmla="*/ 184 w 368"/>
              <a:gd name="T55" fmla="*/ 294 h 312"/>
              <a:gd name="T56" fmla="*/ 120 w 368"/>
              <a:gd name="T57" fmla="*/ 182 h 312"/>
              <a:gd name="T58" fmla="*/ 94 w 368"/>
              <a:gd name="T59" fmla="*/ 218 h 312"/>
              <a:gd name="T60" fmla="*/ 120 w 368"/>
              <a:gd name="T61" fmla="*/ 254 h 312"/>
              <a:gd name="T62" fmla="*/ 146 w 368"/>
              <a:gd name="T63" fmla="*/ 218 h 312"/>
              <a:gd name="T64" fmla="*/ 120 w 368"/>
              <a:gd name="T65" fmla="*/ 18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8" h="312">
                <a:moveTo>
                  <a:pt x="247" y="182"/>
                </a:moveTo>
                <a:cubicBezTo>
                  <a:pt x="233" y="182"/>
                  <a:pt x="221" y="198"/>
                  <a:pt x="221" y="218"/>
                </a:cubicBezTo>
                <a:cubicBezTo>
                  <a:pt x="221" y="238"/>
                  <a:pt x="233" y="254"/>
                  <a:pt x="247" y="254"/>
                </a:cubicBezTo>
                <a:cubicBezTo>
                  <a:pt x="262" y="254"/>
                  <a:pt x="273" y="238"/>
                  <a:pt x="273" y="218"/>
                </a:cubicBezTo>
                <a:cubicBezTo>
                  <a:pt x="273" y="198"/>
                  <a:pt x="262" y="182"/>
                  <a:pt x="247" y="182"/>
                </a:cubicBezTo>
                <a:close/>
                <a:moveTo>
                  <a:pt x="338" y="88"/>
                </a:moveTo>
                <a:cubicBezTo>
                  <a:pt x="341" y="81"/>
                  <a:pt x="341" y="40"/>
                  <a:pt x="325" y="0"/>
                </a:cubicBezTo>
                <a:cubicBezTo>
                  <a:pt x="325" y="0"/>
                  <a:pt x="289" y="4"/>
                  <a:pt x="234" y="41"/>
                </a:cubicBezTo>
                <a:cubicBezTo>
                  <a:pt x="223" y="38"/>
                  <a:pt x="203" y="37"/>
                  <a:pt x="184" y="37"/>
                </a:cubicBezTo>
                <a:cubicBezTo>
                  <a:pt x="164" y="37"/>
                  <a:pt x="145" y="38"/>
                  <a:pt x="133" y="41"/>
                </a:cubicBezTo>
                <a:cubicBezTo>
                  <a:pt x="79" y="4"/>
                  <a:pt x="42" y="0"/>
                  <a:pt x="42" y="0"/>
                </a:cubicBezTo>
                <a:cubicBezTo>
                  <a:pt x="27" y="40"/>
                  <a:pt x="27" y="81"/>
                  <a:pt x="30" y="88"/>
                </a:cubicBezTo>
                <a:cubicBezTo>
                  <a:pt x="11" y="109"/>
                  <a:pt x="0" y="133"/>
                  <a:pt x="0" y="166"/>
                </a:cubicBezTo>
                <a:cubicBezTo>
                  <a:pt x="0" y="310"/>
                  <a:pt x="119" y="312"/>
                  <a:pt x="149" y="312"/>
                </a:cubicBezTo>
                <a:cubicBezTo>
                  <a:pt x="156" y="312"/>
                  <a:pt x="169" y="312"/>
                  <a:pt x="184" y="312"/>
                </a:cubicBezTo>
                <a:cubicBezTo>
                  <a:pt x="198" y="312"/>
                  <a:pt x="212" y="312"/>
                  <a:pt x="218" y="312"/>
                </a:cubicBezTo>
                <a:cubicBezTo>
                  <a:pt x="249" y="312"/>
                  <a:pt x="368" y="310"/>
                  <a:pt x="368" y="166"/>
                </a:cubicBezTo>
                <a:cubicBezTo>
                  <a:pt x="368" y="133"/>
                  <a:pt x="356" y="109"/>
                  <a:pt x="338" y="88"/>
                </a:cubicBezTo>
                <a:close/>
                <a:moveTo>
                  <a:pt x="184" y="294"/>
                </a:moveTo>
                <a:cubicBezTo>
                  <a:pt x="183" y="294"/>
                  <a:pt x="183" y="294"/>
                  <a:pt x="183" y="294"/>
                </a:cubicBezTo>
                <a:cubicBezTo>
                  <a:pt x="108" y="294"/>
                  <a:pt x="49" y="285"/>
                  <a:pt x="49" y="212"/>
                </a:cubicBezTo>
                <a:cubicBezTo>
                  <a:pt x="49" y="194"/>
                  <a:pt x="55" y="178"/>
                  <a:pt x="70" y="164"/>
                </a:cubicBezTo>
                <a:cubicBezTo>
                  <a:pt x="94" y="142"/>
                  <a:pt x="136" y="154"/>
                  <a:pt x="183" y="154"/>
                </a:cubicBezTo>
                <a:cubicBezTo>
                  <a:pt x="183" y="154"/>
                  <a:pt x="184" y="154"/>
                  <a:pt x="184" y="154"/>
                </a:cubicBezTo>
                <a:cubicBezTo>
                  <a:pt x="184" y="154"/>
                  <a:pt x="184" y="154"/>
                  <a:pt x="184" y="154"/>
                </a:cubicBezTo>
                <a:cubicBezTo>
                  <a:pt x="231" y="154"/>
                  <a:pt x="273" y="142"/>
                  <a:pt x="298" y="164"/>
                </a:cubicBezTo>
                <a:cubicBezTo>
                  <a:pt x="312" y="178"/>
                  <a:pt x="319" y="194"/>
                  <a:pt x="319" y="212"/>
                </a:cubicBezTo>
                <a:cubicBezTo>
                  <a:pt x="319" y="285"/>
                  <a:pt x="260" y="294"/>
                  <a:pt x="184" y="294"/>
                </a:cubicBezTo>
                <a:close/>
                <a:moveTo>
                  <a:pt x="120" y="182"/>
                </a:moveTo>
                <a:cubicBezTo>
                  <a:pt x="106" y="182"/>
                  <a:pt x="94" y="198"/>
                  <a:pt x="94" y="218"/>
                </a:cubicBezTo>
                <a:cubicBezTo>
                  <a:pt x="94" y="238"/>
                  <a:pt x="106" y="254"/>
                  <a:pt x="120" y="254"/>
                </a:cubicBezTo>
                <a:cubicBezTo>
                  <a:pt x="135" y="254"/>
                  <a:pt x="146" y="238"/>
                  <a:pt x="146" y="218"/>
                </a:cubicBezTo>
                <a:cubicBezTo>
                  <a:pt x="146" y="198"/>
                  <a:pt x="135" y="182"/>
                  <a:pt x="120" y="18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8" name="Freeform 201"/>
          <p:cNvSpPr>
            <a:spLocks noEditPoints="1"/>
          </p:cNvSpPr>
          <p:nvPr/>
        </p:nvSpPr>
        <p:spPr bwMode="auto">
          <a:xfrm>
            <a:off x="4869247" y="5170368"/>
            <a:ext cx="244350" cy="244350"/>
          </a:xfrm>
          <a:custGeom>
            <a:avLst/>
            <a:gdLst>
              <a:gd name="T0" fmla="*/ 192 w 384"/>
              <a:gd name="T1" fmla="*/ 191 h 384"/>
              <a:gd name="T2" fmla="*/ 192 w 384"/>
              <a:gd name="T3" fmla="*/ 191 h 384"/>
              <a:gd name="T4" fmla="*/ 191 w 384"/>
              <a:gd name="T5" fmla="*/ 191 h 384"/>
              <a:gd name="T6" fmla="*/ 134 w 384"/>
              <a:gd name="T7" fmla="*/ 196 h 384"/>
              <a:gd name="T8" fmla="*/ 124 w 384"/>
              <a:gd name="T9" fmla="*/ 220 h 384"/>
              <a:gd name="T10" fmla="*/ 191 w 384"/>
              <a:gd name="T11" fmla="*/ 262 h 384"/>
              <a:gd name="T12" fmla="*/ 192 w 384"/>
              <a:gd name="T13" fmla="*/ 262 h 384"/>
              <a:gd name="T14" fmla="*/ 260 w 384"/>
              <a:gd name="T15" fmla="*/ 220 h 384"/>
              <a:gd name="T16" fmla="*/ 249 w 384"/>
              <a:gd name="T17" fmla="*/ 196 h 384"/>
              <a:gd name="T18" fmla="*/ 192 w 384"/>
              <a:gd name="T19" fmla="*/ 191 h 384"/>
              <a:gd name="T20" fmla="*/ 160 w 384"/>
              <a:gd name="T21" fmla="*/ 242 h 384"/>
              <a:gd name="T22" fmla="*/ 146 w 384"/>
              <a:gd name="T23" fmla="*/ 223 h 384"/>
              <a:gd name="T24" fmla="*/ 160 w 384"/>
              <a:gd name="T25" fmla="*/ 205 h 384"/>
              <a:gd name="T26" fmla="*/ 173 w 384"/>
              <a:gd name="T27" fmla="*/ 223 h 384"/>
              <a:gd name="T28" fmla="*/ 160 w 384"/>
              <a:gd name="T29" fmla="*/ 242 h 384"/>
              <a:gd name="T30" fmla="*/ 224 w 384"/>
              <a:gd name="T31" fmla="*/ 242 h 384"/>
              <a:gd name="T32" fmla="*/ 211 w 384"/>
              <a:gd name="T33" fmla="*/ 223 h 384"/>
              <a:gd name="T34" fmla="*/ 224 w 384"/>
              <a:gd name="T35" fmla="*/ 205 h 384"/>
              <a:gd name="T36" fmla="*/ 237 w 384"/>
              <a:gd name="T37" fmla="*/ 223 h 384"/>
              <a:gd name="T38" fmla="*/ 224 w 384"/>
              <a:gd name="T39" fmla="*/ 242 h 384"/>
              <a:gd name="T40" fmla="*/ 192 w 384"/>
              <a:gd name="T41" fmla="*/ 0 h 384"/>
              <a:gd name="T42" fmla="*/ 0 w 384"/>
              <a:gd name="T43" fmla="*/ 192 h 384"/>
              <a:gd name="T44" fmla="*/ 192 w 384"/>
              <a:gd name="T45" fmla="*/ 384 h 384"/>
              <a:gd name="T46" fmla="*/ 384 w 384"/>
              <a:gd name="T47" fmla="*/ 192 h 384"/>
              <a:gd name="T48" fmla="*/ 192 w 384"/>
              <a:gd name="T49" fmla="*/ 0 h 384"/>
              <a:gd name="T50" fmla="*/ 209 w 384"/>
              <a:gd name="T51" fmla="*/ 271 h 384"/>
              <a:gd name="T52" fmla="*/ 192 w 384"/>
              <a:gd name="T53" fmla="*/ 271 h 384"/>
              <a:gd name="T54" fmla="*/ 174 w 384"/>
              <a:gd name="T55" fmla="*/ 271 h 384"/>
              <a:gd name="T56" fmla="*/ 99 w 384"/>
              <a:gd name="T57" fmla="*/ 197 h 384"/>
              <a:gd name="T58" fmla="*/ 114 w 384"/>
              <a:gd name="T59" fmla="*/ 158 h 384"/>
              <a:gd name="T60" fmla="*/ 120 w 384"/>
              <a:gd name="T61" fmla="*/ 113 h 384"/>
              <a:gd name="T62" fmla="*/ 166 w 384"/>
              <a:gd name="T63" fmla="*/ 134 h 384"/>
              <a:gd name="T64" fmla="*/ 192 w 384"/>
              <a:gd name="T65" fmla="*/ 132 h 384"/>
              <a:gd name="T66" fmla="*/ 217 w 384"/>
              <a:gd name="T67" fmla="*/ 134 h 384"/>
              <a:gd name="T68" fmla="*/ 263 w 384"/>
              <a:gd name="T69" fmla="*/ 113 h 384"/>
              <a:gd name="T70" fmla="*/ 270 w 384"/>
              <a:gd name="T71" fmla="*/ 158 h 384"/>
              <a:gd name="T72" fmla="*/ 285 w 384"/>
              <a:gd name="T73" fmla="*/ 197 h 384"/>
              <a:gd name="T74" fmla="*/ 209 w 384"/>
              <a:gd name="T75" fmla="*/ 27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4" h="384">
                <a:moveTo>
                  <a:pt x="192" y="191"/>
                </a:moveTo>
                <a:cubicBezTo>
                  <a:pt x="192" y="191"/>
                  <a:pt x="192" y="191"/>
                  <a:pt x="192" y="191"/>
                </a:cubicBezTo>
                <a:cubicBezTo>
                  <a:pt x="192" y="191"/>
                  <a:pt x="192" y="191"/>
                  <a:pt x="191" y="191"/>
                </a:cubicBezTo>
                <a:cubicBezTo>
                  <a:pt x="168" y="191"/>
                  <a:pt x="147" y="185"/>
                  <a:pt x="134" y="196"/>
                </a:cubicBezTo>
                <a:cubicBezTo>
                  <a:pt x="127" y="203"/>
                  <a:pt x="124" y="211"/>
                  <a:pt x="124" y="220"/>
                </a:cubicBezTo>
                <a:cubicBezTo>
                  <a:pt x="124" y="257"/>
                  <a:pt x="153" y="262"/>
                  <a:pt x="191" y="262"/>
                </a:cubicBezTo>
                <a:cubicBezTo>
                  <a:pt x="192" y="262"/>
                  <a:pt x="192" y="262"/>
                  <a:pt x="192" y="262"/>
                </a:cubicBezTo>
                <a:cubicBezTo>
                  <a:pt x="230" y="262"/>
                  <a:pt x="260" y="257"/>
                  <a:pt x="260" y="220"/>
                </a:cubicBezTo>
                <a:cubicBezTo>
                  <a:pt x="260" y="211"/>
                  <a:pt x="257" y="203"/>
                  <a:pt x="249" y="196"/>
                </a:cubicBezTo>
                <a:cubicBezTo>
                  <a:pt x="237" y="185"/>
                  <a:pt x="216" y="191"/>
                  <a:pt x="192" y="191"/>
                </a:cubicBezTo>
                <a:close/>
                <a:moveTo>
                  <a:pt x="160" y="242"/>
                </a:moveTo>
                <a:cubicBezTo>
                  <a:pt x="152" y="242"/>
                  <a:pt x="146" y="233"/>
                  <a:pt x="146" y="223"/>
                </a:cubicBezTo>
                <a:cubicBezTo>
                  <a:pt x="146" y="213"/>
                  <a:pt x="152" y="205"/>
                  <a:pt x="160" y="205"/>
                </a:cubicBezTo>
                <a:cubicBezTo>
                  <a:pt x="167" y="205"/>
                  <a:pt x="173" y="213"/>
                  <a:pt x="173" y="223"/>
                </a:cubicBezTo>
                <a:cubicBezTo>
                  <a:pt x="173" y="233"/>
                  <a:pt x="167" y="242"/>
                  <a:pt x="160" y="242"/>
                </a:cubicBezTo>
                <a:close/>
                <a:moveTo>
                  <a:pt x="224" y="242"/>
                </a:moveTo>
                <a:cubicBezTo>
                  <a:pt x="217" y="242"/>
                  <a:pt x="211" y="233"/>
                  <a:pt x="211" y="223"/>
                </a:cubicBezTo>
                <a:cubicBezTo>
                  <a:pt x="211" y="213"/>
                  <a:pt x="217" y="205"/>
                  <a:pt x="224" y="205"/>
                </a:cubicBezTo>
                <a:cubicBezTo>
                  <a:pt x="231" y="205"/>
                  <a:pt x="237" y="213"/>
                  <a:pt x="237" y="223"/>
                </a:cubicBezTo>
                <a:cubicBezTo>
                  <a:pt x="237" y="233"/>
                  <a:pt x="231" y="242"/>
                  <a:pt x="224" y="242"/>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09" y="271"/>
                </a:moveTo>
                <a:cubicBezTo>
                  <a:pt x="206" y="271"/>
                  <a:pt x="199" y="271"/>
                  <a:pt x="192" y="271"/>
                </a:cubicBezTo>
                <a:cubicBezTo>
                  <a:pt x="185" y="271"/>
                  <a:pt x="178" y="271"/>
                  <a:pt x="174" y="271"/>
                </a:cubicBezTo>
                <a:cubicBezTo>
                  <a:pt x="159" y="271"/>
                  <a:pt x="99" y="270"/>
                  <a:pt x="99" y="197"/>
                </a:cubicBezTo>
                <a:cubicBezTo>
                  <a:pt x="99" y="180"/>
                  <a:pt x="105" y="168"/>
                  <a:pt x="114" y="158"/>
                </a:cubicBezTo>
                <a:cubicBezTo>
                  <a:pt x="112" y="154"/>
                  <a:pt x="112" y="133"/>
                  <a:pt x="120" y="113"/>
                </a:cubicBezTo>
                <a:cubicBezTo>
                  <a:pt x="120" y="113"/>
                  <a:pt x="139" y="115"/>
                  <a:pt x="166" y="134"/>
                </a:cubicBezTo>
                <a:cubicBezTo>
                  <a:pt x="172" y="132"/>
                  <a:pt x="182" y="132"/>
                  <a:pt x="192" y="132"/>
                </a:cubicBezTo>
                <a:cubicBezTo>
                  <a:pt x="202" y="132"/>
                  <a:pt x="211" y="132"/>
                  <a:pt x="217" y="134"/>
                </a:cubicBezTo>
                <a:cubicBezTo>
                  <a:pt x="245" y="115"/>
                  <a:pt x="263" y="113"/>
                  <a:pt x="263" y="113"/>
                </a:cubicBezTo>
                <a:cubicBezTo>
                  <a:pt x="271" y="133"/>
                  <a:pt x="271" y="154"/>
                  <a:pt x="270" y="158"/>
                </a:cubicBezTo>
                <a:cubicBezTo>
                  <a:pt x="279" y="168"/>
                  <a:pt x="285" y="180"/>
                  <a:pt x="285" y="197"/>
                </a:cubicBezTo>
                <a:cubicBezTo>
                  <a:pt x="285" y="270"/>
                  <a:pt x="224" y="271"/>
                  <a:pt x="209" y="27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9" name="Freeform 202"/>
          <p:cNvSpPr>
            <a:spLocks noEditPoints="1"/>
          </p:cNvSpPr>
          <p:nvPr/>
        </p:nvSpPr>
        <p:spPr bwMode="auto">
          <a:xfrm>
            <a:off x="9057450" y="5181278"/>
            <a:ext cx="226896" cy="222534"/>
          </a:xfrm>
          <a:custGeom>
            <a:avLst/>
            <a:gdLst>
              <a:gd name="T0" fmla="*/ 19 w 359"/>
              <a:gd name="T1" fmla="*/ 88 h 352"/>
              <a:gd name="T2" fmla="*/ 49 w 359"/>
              <a:gd name="T3" fmla="*/ 152 h 352"/>
              <a:gd name="T4" fmla="*/ 94 w 359"/>
              <a:gd name="T5" fmla="*/ 164 h 352"/>
              <a:gd name="T6" fmla="*/ 99 w 359"/>
              <a:gd name="T7" fmla="*/ 164 h 352"/>
              <a:gd name="T8" fmla="*/ 111 w 359"/>
              <a:gd name="T9" fmla="*/ 203 h 352"/>
              <a:gd name="T10" fmla="*/ 110 w 359"/>
              <a:gd name="T11" fmla="*/ 203 h 352"/>
              <a:gd name="T12" fmla="*/ 0 w 359"/>
              <a:gd name="T13" fmla="*/ 278 h 352"/>
              <a:gd name="T14" fmla="*/ 93 w 359"/>
              <a:gd name="T15" fmla="*/ 352 h 352"/>
              <a:gd name="T16" fmla="*/ 95 w 359"/>
              <a:gd name="T17" fmla="*/ 352 h 352"/>
              <a:gd name="T18" fmla="*/ 98 w 359"/>
              <a:gd name="T19" fmla="*/ 352 h 352"/>
              <a:gd name="T20" fmla="*/ 158 w 359"/>
              <a:gd name="T21" fmla="*/ 339 h 352"/>
              <a:gd name="T22" fmla="*/ 204 w 359"/>
              <a:gd name="T23" fmla="*/ 261 h 352"/>
              <a:gd name="T24" fmla="*/ 163 w 359"/>
              <a:gd name="T25" fmla="*/ 190 h 352"/>
              <a:gd name="T26" fmla="*/ 143 w 359"/>
              <a:gd name="T27" fmla="*/ 164 h 352"/>
              <a:gd name="T28" fmla="*/ 158 w 359"/>
              <a:gd name="T29" fmla="*/ 143 h 352"/>
              <a:gd name="T30" fmla="*/ 185 w 359"/>
              <a:gd name="T31" fmla="*/ 80 h 352"/>
              <a:gd name="T32" fmla="*/ 158 w 359"/>
              <a:gd name="T33" fmla="*/ 19 h 352"/>
              <a:gd name="T34" fmla="*/ 173 w 359"/>
              <a:gd name="T35" fmla="*/ 16 h 352"/>
              <a:gd name="T36" fmla="*/ 204 w 359"/>
              <a:gd name="T37" fmla="*/ 2 h 352"/>
              <a:gd name="T38" fmla="*/ 204 w 359"/>
              <a:gd name="T39" fmla="*/ 0 h 352"/>
              <a:gd name="T40" fmla="*/ 112 w 359"/>
              <a:gd name="T41" fmla="*/ 0 h 352"/>
              <a:gd name="T42" fmla="*/ 19 w 359"/>
              <a:gd name="T43" fmla="*/ 88 h 352"/>
              <a:gd name="T44" fmla="*/ 168 w 359"/>
              <a:gd name="T45" fmla="*/ 268 h 352"/>
              <a:gd name="T46" fmla="*/ 110 w 359"/>
              <a:gd name="T47" fmla="*/ 319 h 352"/>
              <a:gd name="T48" fmla="*/ 41 w 359"/>
              <a:gd name="T49" fmla="*/ 278 h 352"/>
              <a:gd name="T50" fmla="*/ 58 w 359"/>
              <a:gd name="T51" fmla="*/ 240 h 352"/>
              <a:gd name="T52" fmla="*/ 103 w 359"/>
              <a:gd name="T53" fmla="*/ 222 h 352"/>
              <a:gd name="T54" fmla="*/ 109 w 359"/>
              <a:gd name="T55" fmla="*/ 221 h 352"/>
              <a:gd name="T56" fmla="*/ 168 w 359"/>
              <a:gd name="T57" fmla="*/ 268 h 352"/>
              <a:gd name="T58" fmla="*/ 144 w 359"/>
              <a:gd name="T59" fmla="*/ 68 h 352"/>
              <a:gd name="T60" fmla="*/ 118 w 359"/>
              <a:gd name="T61" fmla="*/ 139 h 352"/>
              <a:gd name="T62" fmla="*/ 110 w 359"/>
              <a:gd name="T63" fmla="*/ 141 h 352"/>
              <a:gd name="T64" fmla="*/ 63 w 359"/>
              <a:gd name="T65" fmla="*/ 93 h 352"/>
              <a:gd name="T66" fmla="*/ 64 w 359"/>
              <a:gd name="T67" fmla="*/ 50 h 352"/>
              <a:gd name="T68" fmla="*/ 87 w 359"/>
              <a:gd name="T69" fmla="*/ 26 h 352"/>
              <a:gd name="T70" fmla="*/ 95 w 359"/>
              <a:gd name="T71" fmla="*/ 25 h 352"/>
              <a:gd name="T72" fmla="*/ 144 w 359"/>
              <a:gd name="T73" fmla="*/ 68 h 352"/>
              <a:gd name="T74" fmla="*/ 299 w 359"/>
              <a:gd name="T75" fmla="*/ 138 h 352"/>
              <a:gd name="T76" fmla="*/ 299 w 359"/>
              <a:gd name="T77" fmla="*/ 78 h 352"/>
              <a:gd name="T78" fmla="*/ 261 w 359"/>
              <a:gd name="T79" fmla="*/ 78 h 352"/>
              <a:gd name="T80" fmla="*/ 261 w 359"/>
              <a:gd name="T81" fmla="*/ 138 h 352"/>
              <a:gd name="T82" fmla="*/ 201 w 359"/>
              <a:gd name="T83" fmla="*/ 138 h 352"/>
              <a:gd name="T84" fmla="*/ 201 w 359"/>
              <a:gd name="T85" fmla="*/ 176 h 352"/>
              <a:gd name="T86" fmla="*/ 261 w 359"/>
              <a:gd name="T87" fmla="*/ 176 h 352"/>
              <a:gd name="T88" fmla="*/ 261 w 359"/>
              <a:gd name="T89" fmla="*/ 236 h 352"/>
              <a:gd name="T90" fmla="*/ 299 w 359"/>
              <a:gd name="T91" fmla="*/ 236 h 352"/>
              <a:gd name="T92" fmla="*/ 299 w 359"/>
              <a:gd name="T93" fmla="*/ 176 h 352"/>
              <a:gd name="T94" fmla="*/ 359 w 359"/>
              <a:gd name="T95" fmla="*/ 176 h 352"/>
              <a:gd name="T96" fmla="*/ 359 w 359"/>
              <a:gd name="T97" fmla="*/ 138 h 352"/>
              <a:gd name="T98" fmla="*/ 299 w 359"/>
              <a:gd name="T99" fmla="*/ 13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9" h="352">
                <a:moveTo>
                  <a:pt x="19" y="88"/>
                </a:moveTo>
                <a:cubicBezTo>
                  <a:pt x="19" y="118"/>
                  <a:pt x="29" y="139"/>
                  <a:pt x="49" y="152"/>
                </a:cubicBezTo>
                <a:cubicBezTo>
                  <a:pt x="65" y="162"/>
                  <a:pt x="84" y="164"/>
                  <a:pt x="94" y="164"/>
                </a:cubicBezTo>
                <a:cubicBezTo>
                  <a:pt x="96" y="164"/>
                  <a:pt x="98" y="164"/>
                  <a:pt x="99" y="164"/>
                </a:cubicBezTo>
                <a:cubicBezTo>
                  <a:pt x="99" y="164"/>
                  <a:pt x="96" y="184"/>
                  <a:pt x="111" y="203"/>
                </a:cubicBezTo>
                <a:cubicBezTo>
                  <a:pt x="110" y="203"/>
                  <a:pt x="110" y="203"/>
                  <a:pt x="110" y="203"/>
                </a:cubicBezTo>
                <a:cubicBezTo>
                  <a:pt x="85" y="203"/>
                  <a:pt x="0" y="209"/>
                  <a:pt x="0" y="278"/>
                </a:cubicBezTo>
                <a:cubicBezTo>
                  <a:pt x="0" y="348"/>
                  <a:pt x="78" y="352"/>
                  <a:pt x="93" y="352"/>
                </a:cubicBezTo>
                <a:cubicBezTo>
                  <a:pt x="94" y="352"/>
                  <a:pt x="95" y="352"/>
                  <a:pt x="95" y="352"/>
                </a:cubicBezTo>
                <a:cubicBezTo>
                  <a:pt x="95" y="352"/>
                  <a:pt x="96" y="352"/>
                  <a:pt x="98" y="352"/>
                </a:cubicBezTo>
                <a:cubicBezTo>
                  <a:pt x="108" y="352"/>
                  <a:pt x="134" y="351"/>
                  <a:pt x="158" y="339"/>
                </a:cubicBezTo>
                <a:cubicBezTo>
                  <a:pt x="189" y="324"/>
                  <a:pt x="204" y="298"/>
                  <a:pt x="204" y="261"/>
                </a:cubicBezTo>
                <a:cubicBezTo>
                  <a:pt x="204" y="226"/>
                  <a:pt x="181" y="205"/>
                  <a:pt x="163" y="190"/>
                </a:cubicBezTo>
                <a:cubicBezTo>
                  <a:pt x="152" y="180"/>
                  <a:pt x="143" y="172"/>
                  <a:pt x="143" y="164"/>
                </a:cubicBezTo>
                <a:cubicBezTo>
                  <a:pt x="143" y="156"/>
                  <a:pt x="150" y="150"/>
                  <a:pt x="158" y="143"/>
                </a:cubicBezTo>
                <a:cubicBezTo>
                  <a:pt x="172" y="130"/>
                  <a:pt x="185" y="113"/>
                  <a:pt x="185" y="80"/>
                </a:cubicBezTo>
                <a:cubicBezTo>
                  <a:pt x="185" y="51"/>
                  <a:pt x="181" y="31"/>
                  <a:pt x="158" y="19"/>
                </a:cubicBezTo>
                <a:cubicBezTo>
                  <a:pt x="161" y="17"/>
                  <a:pt x="169" y="16"/>
                  <a:pt x="173" y="16"/>
                </a:cubicBezTo>
                <a:cubicBezTo>
                  <a:pt x="186" y="14"/>
                  <a:pt x="204" y="12"/>
                  <a:pt x="204" y="2"/>
                </a:cubicBezTo>
                <a:cubicBezTo>
                  <a:pt x="204" y="0"/>
                  <a:pt x="204" y="0"/>
                  <a:pt x="204" y="0"/>
                </a:cubicBezTo>
                <a:cubicBezTo>
                  <a:pt x="112" y="0"/>
                  <a:pt x="112" y="0"/>
                  <a:pt x="112" y="0"/>
                </a:cubicBezTo>
                <a:cubicBezTo>
                  <a:pt x="112" y="0"/>
                  <a:pt x="19" y="3"/>
                  <a:pt x="19" y="88"/>
                </a:cubicBezTo>
                <a:close/>
                <a:moveTo>
                  <a:pt x="168" y="268"/>
                </a:moveTo>
                <a:cubicBezTo>
                  <a:pt x="170" y="296"/>
                  <a:pt x="146" y="317"/>
                  <a:pt x="110" y="319"/>
                </a:cubicBezTo>
                <a:cubicBezTo>
                  <a:pt x="73" y="322"/>
                  <a:pt x="43" y="306"/>
                  <a:pt x="41" y="278"/>
                </a:cubicBezTo>
                <a:cubicBezTo>
                  <a:pt x="40" y="264"/>
                  <a:pt x="46" y="251"/>
                  <a:pt x="58" y="240"/>
                </a:cubicBezTo>
                <a:cubicBezTo>
                  <a:pt x="69" y="230"/>
                  <a:pt x="86" y="223"/>
                  <a:pt x="103" y="222"/>
                </a:cubicBezTo>
                <a:cubicBezTo>
                  <a:pt x="105" y="222"/>
                  <a:pt x="107" y="221"/>
                  <a:pt x="109" y="221"/>
                </a:cubicBezTo>
                <a:cubicBezTo>
                  <a:pt x="143" y="221"/>
                  <a:pt x="166" y="241"/>
                  <a:pt x="168" y="268"/>
                </a:cubicBezTo>
                <a:close/>
                <a:moveTo>
                  <a:pt x="144" y="68"/>
                </a:moveTo>
                <a:cubicBezTo>
                  <a:pt x="153" y="100"/>
                  <a:pt x="139" y="133"/>
                  <a:pt x="118" y="139"/>
                </a:cubicBezTo>
                <a:cubicBezTo>
                  <a:pt x="115" y="140"/>
                  <a:pt x="113" y="141"/>
                  <a:pt x="110" y="141"/>
                </a:cubicBezTo>
                <a:cubicBezTo>
                  <a:pt x="90" y="141"/>
                  <a:pt x="70" y="120"/>
                  <a:pt x="63" y="93"/>
                </a:cubicBezTo>
                <a:cubicBezTo>
                  <a:pt x="59" y="77"/>
                  <a:pt x="59" y="63"/>
                  <a:pt x="64" y="50"/>
                </a:cubicBezTo>
                <a:cubicBezTo>
                  <a:pt x="69" y="38"/>
                  <a:pt x="77" y="29"/>
                  <a:pt x="87" y="26"/>
                </a:cubicBezTo>
                <a:cubicBezTo>
                  <a:pt x="90" y="25"/>
                  <a:pt x="92" y="25"/>
                  <a:pt x="95" y="25"/>
                </a:cubicBezTo>
                <a:cubicBezTo>
                  <a:pt x="119" y="25"/>
                  <a:pt x="134" y="35"/>
                  <a:pt x="144" y="68"/>
                </a:cubicBezTo>
                <a:close/>
                <a:moveTo>
                  <a:pt x="299" y="138"/>
                </a:moveTo>
                <a:cubicBezTo>
                  <a:pt x="299" y="78"/>
                  <a:pt x="299" y="78"/>
                  <a:pt x="299" y="78"/>
                </a:cubicBezTo>
                <a:cubicBezTo>
                  <a:pt x="261" y="78"/>
                  <a:pt x="261" y="78"/>
                  <a:pt x="261" y="78"/>
                </a:cubicBezTo>
                <a:cubicBezTo>
                  <a:pt x="261" y="138"/>
                  <a:pt x="261" y="138"/>
                  <a:pt x="261" y="138"/>
                </a:cubicBezTo>
                <a:cubicBezTo>
                  <a:pt x="201" y="138"/>
                  <a:pt x="201" y="138"/>
                  <a:pt x="201" y="138"/>
                </a:cubicBezTo>
                <a:cubicBezTo>
                  <a:pt x="201" y="176"/>
                  <a:pt x="201" y="176"/>
                  <a:pt x="201" y="176"/>
                </a:cubicBezTo>
                <a:cubicBezTo>
                  <a:pt x="261" y="176"/>
                  <a:pt x="261" y="176"/>
                  <a:pt x="261" y="176"/>
                </a:cubicBezTo>
                <a:cubicBezTo>
                  <a:pt x="261" y="236"/>
                  <a:pt x="261" y="236"/>
                  <a:pt x="261" y="236"/>
                </a:cubicBezTo>
                <a:cubicBezTo>
                  <a:pt x="299" y="236"/>
                  <a:pt x="299" y="236"/>
                  <a:pt x="299" y="236"/>
                </a:cubicBezTo>
                <a:cubicBezTo>
                  <a:pt x="299" y="176"/>
                  <a:pt x="299" y="176"/>
                  <a:pt x="299" y="176"/>
                </a:cubicBezTo>
                <a:cubicBezTo>
                  <a:pt x="359" y="176"/>
                  <a:pt x="359" y="176"/>
                  <a:pt x="359" y="176"/>
                </a:cubicBezTo>
                <a:cubicBezTo>
                  <a:pt x="359" y="138"/>
                  <a:pt x="359" y="138"/>
                  <a:pt x="359" y="138"/>
                </a:cubicBezTo>
                <a:lnTo>
                  <a:pt x="299" y="13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0" name="Freeform 203"/>
          <p:cNvSpPr/>
          <p:nvPr/>
        </p:nvSpPr>
        <p:spPr bwMode="auto">
          <a:xfrm>
            <a:off x="7854508" y="5179095"/>
            <a:ext cx="126538" cy="22689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1" name="Freeform 204"/>
          <p:cNvSpPr>
            <a:spLocks noEditPoints="1"/>
          </p:cNvSpPr>
          <p:nvPr/>
        </p:nvSpPr>
        <p:spPr bwMode="auto">
          <a:xfrm>
            <a:off x="7377294" y="5588676"/>
            <a:ext cx="244350"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148 h 384"/>
              <a:gd name="T12" fmla="*/ 182 w 384"/>
              <a:gd name="T13" fmla="*/ 158 h 384"/>
              <a:gd name="T14" fmla="*/ 182 w 384"/>
              <a:gd name="T15" fmla="*/ 222 h 384"/>
              <a:gd name="T16" fmla="*/ 136 w 384"/>
              <a:gd name="T17" fmla="*/ 267 h 384"/>
              <a:gd name="T18" fmla="*/ 91 w 384"/>
              <a:gd name="T19" fmla="*/ 222 h 384"/>
              <a:gd name="T20" fmla="*/ 91 w 384"/>
              <a:gd name="T21" fmla="*/ 195 h 384"/>
              <a:gd name="T22" fmla="*/ 126 w 384"/>
              <a:gd name="T23" fmla="*/ 195 h 384"/>
              <a:gd name="T24" fmla="*/ 126 w 384"/>
              <a:gd name="T25" fmla="*/ 222 h 384"/>
              <a:gd name="T26" fmla="*/ 136 w 384"/>
              <a:gd name="T27" fmla="*/ 232 h 384"/>
              <a:gd name="T28" fmla="*/ 147 w 384"/>
              <a:gd name="T29" fmla="*/ 222 h 384"/>
              <a:gd name="T30" fmla="*/ 147 w 384"/>
              <a:gd name="T31" fmla="*/ 158 h 384"/>
              <a:gd name="T32" fmla="*/ 192 w 384"/>
              <a:gd name="T33" fmla="*/ 113 h 384"/>
              <a:gd name="T34" fmla="*/ 237 w 384"/>
              <a:gd name="T35" fmla="*/ 158 h 384"/>
              <a:gd name="T36" fmla="*/ 237 w 384"/>
              <a:gd name="T37" fmla="*/ 170 h 384"/>
              <a:gd name="T38" fmla="*/ 217 w 384"/>
              <a:gd name="T39" fmla="*/ 177 h 384"/>
              <a:gd name="T40" fmla="*/ 203 w 384"/>
              <a:gd name="T41" fmla="*/ 170 h 384"/>
              <a:gd name="T42" fmla="*/ 203 w 384"/>
              <a:gd name="T43" fmla="*/ 158 h 384"/>
              <a:gd name="T44" fmla="*/ 192 w 384"/>
              <a:gd name="T45" fmla="*/ 148 h 384"/>
              <a:gd name="T46" fmla="*/ 293 w 384"/>
              <a:gd name="T47" fmla="*/ 222 h 384"/>
              <a:gd name="T48" fmla="*/ 248 w 384"/>
              <a:gd name="T49" fmla="*/ 267 h 384"/>
              <a:gd name="T50" fmla="*/ 203 w 384"/>
              <a:gd name="T51" fmla="*/ 222 h 384"/>
              <a:gd name="T52" fmla="*/ 203 w 384"/>
              <a:gd name="T53" fmla="*/ 194 h 384"/>
              <a:gd name="T54" fmla="*/ 217 w 384"/>
              <a:gd name="T55" fmla="*/ 201 h 384"/>
              <a:gd name="T56" fmla="*/ 237 w 384"/>
              <a:gd name="T57" fmla="*/ 194 h 384"/>
              <a:gd name="T58" fmla="*/ 237 w 384"/>
              <a:gd name="T59" fmla="*/ 222 h 384"/>
              <a:gd name="T60" fmla="*/ 248 w 384"/>
              <a:gd name="T61" fmla="*/ 232 h 384"/>
              <a:gd name="T62" fmla="*/ 259 w 384"/>
              <a:gd name="T63" fmla="*/ 222 h 384"/>
              <a:gd name="T64" fmla="*/ 259 w 384"/>
              <a:gd name="T65" fmla="*/ 195 h 384"/>
              <a:gd name="T66" fmla="*/ 293 w 384"/>
              <a:gd name="T67" fmla="*/ 195 h 384"/>
              <a:gd name="T68" fmla="*/ 293 w 384"/>
              <a:gd name="T69" fmla="*/ 22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148"/>
                </a:moveTo>
                <a:cubicBezTo>
                  <a:pt x="186" y="148"/>
                  <a:pt x="182" y="152"/>
                  <a:pt x="182" y="158"/>
                </a:cubicBezTo>
                <a:cubicBezTo>
                  <a:pt x="182" y="222"/>
                  <a:pt x="182" y="222"/>
                  <a:pt x="182" y="222"/>
                </a:cubicBezTo>
                <a:cubicBezTo>
                  <a:pt x="182" y="246"/>
                  <a:pt x="161" y="267"/>
                  <a:pt x="136" y="267"/>
                </a:cubicBezTo>
                <a:cubicBezTo>
                  <a:pt x="111" y="267"/>
                  <a:pt x="91" y="246"/>
                  <a:pt x="91" y="222"/>
                </a:cubicBezTo>
                <a:cubicBezTo>
                  <a:pt x="91" y="195"/>
                  <a:pt x="91" y="195"/>
                  <a:pt x="91" y="195"/>
                </a:cubicBezTo>
                <a:cubicBezTo>
                  <a:pt x="126" y="195"/>
                  <a:pt x="126" y="195"/>
                  <a:pt x="126" y="195"/>
                </a:cubicBezTo>
                <a:cubicBezTo>
                  <a:pt x="126" y="222"/>
                  <a:pt x="126" y="222"/>
                  <a:pt x="126" y="222"/>
                </a:cubicBezTo>
                <a:cubicBezTo>
                  <a:pt x="126" y="227"/>
                  <a:pt x="131" y="232"/>
                  <a:pt x="136" y="232"/>
                </a:cubicBezTo>
                <a:cubicBezTo>
                  <a:pt x="142" y="232"/>
                  <a:pt x="147" y="227"/>
                  <a:pt x="147" y="222"/>
                </a:cubicBezTo>
                <a:cubicBezTo>
                  <a:pt x="147" y="158"/>
                  <a:pt x="147" y="158"/>
                  <a:pt x="147" y="158"/>
                </a:cubicBezTo>
                <a:cubicBezTo>
                  <a:pt x="147" y="133"/>
                  <a:pt x="167" y="113"/>
                  <a:pt x="192" y="113"/>
                </a:cubicBezTo>
                <a:cubicBezTo>
                  <a:pt x="217" y="113"/>
                  <a:pt x="237" y="133"/>
                  <a:pt x="237" y="158"/>
                </a:cubicBezTo>
                <a:cubicBezTo>
                  <a:pt x="237" y="170"/>
                  <a:pt x="237" y="170"/>
                  <a:pt x="237" y="170"/>
                </a:cubicBezTo>
                <a:cubicBezTo>
                  <a:pt x="217" y="177"/>
                  <a:pt x="217" y="177"/>
                  <a:pt x="217" y="177"/>
                </a:cubicBezTo>
                <a:cubicBezTo>
                  <a:pt x="203" y="170"/>
                  <a:pt x="203" y="170"/>
                  <a:pt x="203" y="170"/>
                </a:cubicBezTo>
                <a:cubicBezTo>
                  <a:pt x="203" y="158"/>
                  <a:pt x="203" y="158"/>
                  <a:pt x="203" y="158"/>
                </a:cubicBezTo>
                <a:cubicBezTo>
                  <a:pt x="203" y="152"/>
                  <a:pt x="198" y="148"/>
                  <a:pt x="192" y="148"/>
                </a:cubicBezTo>
                <a:close/>
                <a:moveTo>
                  <a:pt x="293" y="222"/>
                </a:moveTo>
                <a:cubicBezTo>
                  <a:pt x="293" y="246"/>
                  <a:pt x="273" y="267"/>
                  <a:pt x="248" y="267"/>
                </a:cubicBezTo>
                <a:cubicBezTo>
                  <a:pt x="223" y="267"/>
                  <a:pt x="203" y="246"/>
                  <a:pt x="203" y="222"/>
                </a:cubicBezTo>
                <a:cubicBezTo>
                  <a:pt x="203" y="194"/>
                  <a:pt x="203" y="194"/>
                  <a:pt x="203" y="194"/>
                </a:cubicBezTo>
                <a:cubicBezTo>
                  <a:pt x="217" y="201"/>
                  <a:pt x="217" y="201"/>
                  <a:pt x="217" y="201"/>
                </a:cubicBezTo>
                <a:cubicBezTo>
                  <a:pt x="237" y="194"/>
                  <a:pt x="237" y="194"/>
                  <a:pt x="237" y="194"/>
                </a:cubicBezTo>
                <a:cubicBezTo>
                  <a:pt x="237" y="222"/>
                  <a:pt x="237" y="222"/>
                  <a:pt x="237" y="222"/>
                </a:cubicBezTo>
                <a:cubicBezTo>
                  <a:pt x="237" y="227"/>
                  <a:pt x="242" y="232"/>
                  <a:pt x="248" y="232"/>
                </a:cubicBezTo>
                <a:cubicBezTo>
                  <a:pt x="254" y="232"/>
                  <a:pt x="259" y="227"/>
                  <a:pt x="259" y="222"/>
                </a:cubicBezTo>
                <a:cubicBezTo>
                  <a:pt x="259" y="195"/>
                  <a:pt x="259" y="195"/>
                  <a:pt x="259" y="195"/>
                </a:cubicBezTo>
                <a:cubicBezTo>
                  <a:pt x="293" y="195"/>
                  <a:pt x="293" y="195"/>
                  <a:pt x="293" y="195"/>
                </a:cubicBezTo>
                <a:lnTo>
                  <a:pt x="293" y="22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2" name="Freeform 206"/>
          <p:cNvSpPr>
            <a:spLocks noEditPoints="1"/>
          </p:cNvSpPr>
          <p:nvPr/>
        </p:nvSpPr>
        <p:spPr bwMode="auto">
          <a:xfrm>
            <a:off x="6542670" y="5588679"/>
            <a:ext cx="242168" cy="244350"/>
          </a:xfrm>
          <a:custGeom>
            <a:avLst/>
            <a:gdLst>
              <a:gd name="T0" fmla="*/ 197 w 384"/>
              <a:gd name="T1" fmla="*/ 192 h 384"/>
              <a:gd name="T2" fmla="*/ 199 w 384"/>
              <a:gd name="T3" fmla="*/ 191 h 384"/>
              <a:gd name="T4" fmla="*/ 193 w 384"/>
              <a:gd name="T5" fmla="*/ 179 h 384"/>
              <a:gd name="T6" fmla="*/ 113 w 384"/>
              <a:gd name="T7" fmla="*/ 190 h 384"/>
              <a:gd name="T8" fmla="*/ 113 w 384"/>
              <a:gd name="T9" fmla="*/ 192 h 384"/>
              <a:gd name="T10" fmla="*/ 133 w 384"/>
              <a:gd name="T11" fmla="*/ 243 h 384"/>
              <a:gd name="T12" fmla="*/ 197 w 384"/>
              <a:gd name="T13" fmla="*/ 192 h 384"/>
              <a:gd name="T14" fmla="*/ 243 w 384"/>
              <a:gd name="T15" fmla="*/ 132 h 384"/>
              <a:gd name="T16" fmla="*/ 192 w 384"/>
              <a:gd name="T17" fmla="*/ 114 h 384"/>
              <a:gd name="T18" fmla="*/ 175 w 384"/>
              <a:gd name="T19" fmla="*/ 115 h 384"/>
              <a:gd name="T20" fmla="*/ 203 w 384"/>
              <a:gd name="T21" fmla="*/ 160 h 384"/>
              <a:gd name="T22" fmla="*/ 243 w 384"/>
              <a:gd name="T23" fmla="*/ 132 h 384"/>
              <a:gd name="T24" fmla="*/ 144 w 384"/>
              <a:gd name="T25" fmla="*/ 254 h 384"/>
              <a:gd name="T26" fmla="*/ 192 w 384"/>
              <a:gd name="T27" fmla="*/ 270 h 384"/>
              <a:gd name="T28" fmla="*/ 222 w 384"/>
              <a:gd name="T29" fmla="*/ 264 h 384"/>
              <a:gd name="T30" fmla="*/ 205 w 384"/>
              <a:gd name="T31" fmla="*/ 206 h 384"/>
              <a:gd name="T32" fmla="*/ 144 w 384"/>
              <a:gd name="T33" fmla="*/ 254 h 384"/>
              <a:gd name="T34" fmla="*/ 186 w 384"/>
              <a:gd name="T35" fmla="*/ 165 h 384"/>
              <a:gd name="T36" fmla="*/ 158 w 384"/>
              <a:gd name="T37" fmla="*/ 121 h 384"/>
              <a:gd name="T38" fmla="*/ 115 w 384"/>
              <a:gd name="T39" fmla="*/ 175 h 384"/>
              <a:gd name="T40" fmla="*/ 116 w 384"/>
              <a:gd name="T41" fmla="*/ 175 h 384"/>
              <a:gd name="T42" fmla="*/ 186 w 384"/>
              <a:gd name="T43" fmla="*/ 165 h 384"/>
              <a:gd name="T44" fmla="*/ 222 w 384"/>
              <a:gd name="T45" fmla="*/ 202 h 384"/>
              <a:gd name="T46" fmla="*/ 237 w 384"/>
              <a:gd name="T47" fmla="*/ 256 h 384"/>
              <a:gd name="T48" fmla="*/ 269 w 384"/>
              <a:gd name="T49" fmla="*/ 205 h 384"/>
              <a:gd name="T50" fmla="*/ 237 w 384"/>
              <a:gd name="T51" fmla="*/ 201 h 384"/>
              <a:gd name="T52" fmla="*/ 222 w 384"/>
              <a:gd name="T53" fmla="*/ 202 h 384"/>
              <a:gd name="T54" fmla="*/ 192 w 384"/>
              <a:gd name="T55" fmla="*/ 0 h 384"/>
              <a:gd name="T56" fmla="*/ 0 w 384"/>
              <a:gd name="T57" fmla="*/ 192 h 384"/>
              <a:gd name="T58" fmla="*/ 192 w 384"/>
              <a:gd name="T59" fmla="*/ 384 h 384"/>
              <a:gd name="T60" fmla="*/ 384 w 384"/>
              <a:gd name="T61" fmla="*/ 192 h 384"/>
              <a:gd name="T62" fmla="*/ 192 w 384"/>
              <a:gd name="T63" fmla="*/ 0 h 384"/>
              <a:gd name="T64" fmla="*/ 192 w 384"/>
              <a:gd name="T65" fmla="*/ 286 h 384"/>
              <a:gd name="T66" fmla="*/ 98 w 384"/>
              <a:gd name="T67" fmla="*/ 192 h 384"/>
              <a:gd name="T68" fmla="*/ 192 w 384"/>
              <a:gd name="T69" fmla="*/ 98 h 384"/>
              <a:gd name="T70" fmla="*/ 286 w 384"/>
              <a:gd name="T71" fmla="*/ 192 h 384"/>
              <a:gd name="T72" fmla="*/ 192 w 384"/>
              <a:gd name="T73" fmla="*/ 286 h 384"/>
              <a:gd name="T74" fmla="*/ 210 w 384"/>
              <a:gd name="T75" fmla="*/ 173 h 384"/>
              <a:gd name="T76" fmla="*/ 215 w 384"/>
              <a:gd name="T77" fmla="*/ 184 h 384"/>
              <a:gd name="T78" fmla="*/ 216 w 384"/>
              <a:gd name="T79" fmla="*/ 187 h 384"/>
              <a:gd name="T80" fmla="*/ 234 w 384"/>
              <a:gd name="T81" fmla="*/ 186 h 384"/>
              <a:gd name="T82" fmla="*/ 270 w 384"/>
              <a:gd name="T83" fmla="*/ 190 h 384"/>
              <a:gd name="T84" fmla="*/ 253 w 384"/>
              <a:gd name="T85" fmla="*/ 143 h 384"/>
              <a:gd name="T86" fmla="*/ 210 w 384"/>
              <a:gd name="T87" fmla="*/ 17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4" h="384">
                <a:moveTo>
                  <a:pt x="197" y="192"/>
                </a:moveTo>
                <a:cubicBezTo>
                  <a:pt x="198" y="191"/>
                  <a:pt x="198" y="191"/>
                  <a:pt x="199" y="191"/>
                </a:cubicBezTo>
                <a:cubicBezTo>
                  <a:pt x="197" y="187"/>
                  <a:pt x="196" y="183"/>
                  <a:pt x="193" y="179"/>
                </a:cubicBezTo>
                <a:cubicBezTo>
                  <a:pt x="156" y="190"/>
                  <a:pt x="120" y="191"/>
                  <a:pt x="113" y="190"/>
                </a:cubicBezTo>
                <a:cubicBezTo>
                  <a:pt x="113" y="191"/>
                  <a:pt x="113" y="191"/>
                  <a:pt x="113" y="192"/>
                </a:cubicBezTo>
                <a:cubicBezTo>
                  <a:pt x="113" y="211"/>
                  <a:pt x="120" y="229"/>
                  <a:pt x="133" y="243"/>
                </a:cubicBezTo>
                <a:cubicBezTo>
                  <a:pt x="137" y="237"/>
                  <a:pt x="158" y="204"/>
                  <a:pt x="197" y="192"/>
                </a:cubicBezTo>
                <a:close/>
                <a:moveTo>
                  <a:pt x="243" y="132"/>
                </a:moveTo>
                <a:cubicBezTo>
                  <a:pt x="229" y="120"/>
                  <a:pt x="211" y="114"/>
                  <a:pt x="192" y="114"/>
                </a:cubicBezTo>
                <a:cubicBezTo>
                  <a:pt x="186" y="114"/>
                  <a:pt x="180" y="114"/>
                  <a:pt x="175" y="115"/>
                </a:cubicBezTo>
                <a:cubicBezTo>
                  <a:pt x="179" y="121"/>
                  <a:pt x="191" y="138"/>
                  <a:pt x="203" y="160"/>
                </a:cubicBezTo>
                <a:cubicBezTo>
                  <a:pt x="229" y="150"/>
                  <a:pt x="240" y="136"/>
                  <a:pt x="243" y="132"/>
                </a:cubicBezTo>
                <a:close/>
                <a:moveTo>
                  <a:pt x="144" y="254"/>
                </a:moveTo>
                <a:cubicBezTo>
                  <a:pt x="158" y="265"/>
                  <a:pt x="174" y="270"/>
                  <a:pt x="192" y="270"/>
                </a:cubicBezTo>
                <a:cubicBezTo>
                  <a:pt x="202" y="270"/>
                  <a:pt x="212" y="268"/>
                  <a:pt x="222" y="264"/>
                </a:cubicBezTo>
                <a:cubicBezTo>
                  <a:pt x="220" y="257"/>
                  <a:pt x="216" y="234"/>
                  <a:pt x="205" y="206"/>
                </a:cubicBezTo>
                <a:cubicBezTo>
                  <a:pt x="163" y="221"/>
                  <a:pt x="147" y="249"/>
                  <a:pt x="144" y="254"/>
                </a:cubicBezTo>
                <a:close/>
                <a:moveTo>
                  <a:pt x="186" y="165"/>
                </a:moveTo>
                <a:cubicBezTo>
                  <a:pt x="174" y="144"/>
                  <a:pt x="161" y="126"/>
                  <a:pt x="158" y="121"/>
                </a:cubicBezTo>
                <a:cubicBezTo>
                  <a:pt x="136" y="132"/>
                  <a:pt x="121" y="151"/>
                  <a:pt x="115" y="175"/>
                </a:cubicBezTo>
                <a:cubicBezTo>
                  <a:pt x="116" y="175"/>
                  <a:pt x="116" y="175"/>
                  <a:pt x="116" y="175"/>
                </a:cubicBezTo>
                <a:cubicBezTo>
                  <a:pt x="124" y="175"/>
                  <a:pt x="153" y="174"/>
                  <a:pt x="186" y="165"/>
                </a:cubicBezTo>
                <a:close/>
                <a:moveTo>
                  <a:pt x="222" y="202"/>
                </a:moveTo>
                <a:cubicBezTo>
                  <a:pt x="231" y="228"/>
                  <a:pt x="236" y="249"/>
                  <a:pt x="237" y="256"/>
                </a:cubicBezTo>
                <a:cubicBezTo>
                  <a:pt x="254" y="244"/>
                  <a:pt x="266" y="226"/>
                  <a:pt x="269" y="205"/>
                </a:cubicBezTo>
                <a:cubicBezTo>
                  <a:pt x="266" y="204"/>
                  <a:pt x="253" y="201"/>
                  <a:pt x="237" y="201"/>
                </a:cubicBezTo>
                <a:cubicBezTo>
                  <a:pt x="232" y="201"/>
                  <a:pt x="227" y="201"/>
                  <a:pt x="222" y="202"/>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286"/>
                </a:moveTo>
                <a:cubicBezTo>
                  <a:pt x="140" y="286"/>
                  <a:pt x="98" y="244"/>
                  <a:pt x="98" y="192"/>
                </a:cubicBezTo>
                <a:cubicBezTo>
                  <a:pt x="98" y="140"/>
                  <a:pt x="140" y="98"/>
                  <a:pt x="192" y="98"/>
                </a:cubicBezTo>
                <a:cubicBezTo>
                  <a:pt x="244" y="98"/>
                  <a:pt x="286" y="140"/>
                  <a:pt x="286" y="192"/>
                </a:cubicBezTo>
                <a:cubicBezTo>
                  <a:pt x="286" y="244"/>
                  <a:pt x="244" y="286"/>
                  <a:pt x="192" y="286"/>
                </a:cubicBezTo>
                <a:close/>
                <a:moveTo>
                  <a:pt x="210" y="173"/>
                </a:moveTo>
                <a:cubicBezTo>
                  <a:pt x="212" y="177"/>
                  <a:pt x="214" y="181"/>
                  <a:pt x="215" y="184"/>
                </a:cubicBezTo>
                <a:cubicBezTo>
                  <a:pt x="216" y="185"/>
                  <a:pt x="216" y="186"/>
                  <a:pt x="216" y="187"/>
                </a:cubicBezTo>
                <a:cubicBezTo>
                  <a:pt x="222" y="187"/>
                  <a:pt x="228" y="186"/>
                  <a:pt x="234" y="186"/>
                </a:cubicBezTo>
                <a:cubicBezTo>
                  <a:pt x="251" y="186"/>
                  <a:pt x="265" y="189"/>
                  <a:pt x="270" y="190"/>
                </a:cubicBezTo>
                <a:cubicBezTo>
                  <a:pt x="270" y="173"/>
                  <a:pt x="264" y="156"/>
                  <a:pt x="253" y="143"/>
                </a:cubicBezTo>
                <a:cubicBezTo>
                  <a:pt x="250" y="147"/>
                  <a:pt x="237" y="162"/>
                  <a:pt x="210" y="17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3" name="Freeform 207"/>
          <p:cNvSpPr>
            <a:spLocks noEditPoints="1"/>
          </p:cNvSpPr>
          <p:nvPr/>
        </p:nvSpPr>
        <p:spPr bwMode="auto">
          <a:xfrm>
            <a:off x="9469025" y="5170370"/>
            <a:ext cx="242168" cy="244350"/>
          </a:xfrm>
          <a:custGeom>
            <a:avLst/>
            <a:gdLst>
              <a:gd name="T0" fmla="*/ 174 w 384"/>
              <a:gd name="T1" fmla="*/ 138 h 384"/>
              <a:gd name="T2" fmla="*/ 149 w 384"/>
              <a:gd name="T3" fmla="*/ 116 h 384"/>
              <a:gd name="T4" fmla="*/ 145 w 384"/>
              <a:gd name="T5" fmla="*/ 116 h 384"/>
              <a:gd name="T6" fmla="*/ 133 w 384"/>
              <a:gd name="T7" fmla="*/ 128 h 384"/>
              <a:gd name="T8" fmla="*/ 133 w 384"/>
              <a:gd name="T9" fmla="*/ 150 h 384"/>
              <a:gd name="T10" fmla="*/ 156 w 384"/>
              <a:gd name="T11" fmla="*/ 174 h 384"/>
              <a:gd name="T12" fmla="*/ 160 w 384"/>
              <a:gd name="T13" fmla="*/ 173 h 384"/>
              <a:gd name="T14" fmla="*/ 174 w 384"/>
              <a:gd name="T15" fmla="*/ 138 h 384"/>
              <a:gd name="T16" fmla="*/ 192 w 384"/>
              <a:gd name="T17" fmla="*/ 0 h 384"/>
              <a:gd name="T18" fmla="*/ 0 w 384"/>
              <a:gd name="T19" fmla="*/ 192 h 384"/>
              <a:gd name="T20" fmla="*/ 192 w 384"/>
              <a:gd name="T21" fmla="*/ 384 h 384"/>
              <a:gd name="T22" fmla="*/ 384 w 384"/>
              <a:gd name="T23" fmla="*/ 192 h 384"/>
              <a:gd name="T24" fmla="*/ 192 w 384"/>
              <a:gd name="T25" fmla="*/ 0 h 384"/>
              <a:gd name="T26" fmla="*/ 181 w 384"/>
              <a:gd name="T27" fmla="*/ 274 h 384"/>
              <a:gd name="T28" fmla="*/ 151 w 384"/>
              <a:gd name="T29" fmla="*/ 281 h 384"/>
              <a:gd name="T30" fmla="*/ 149 w 384"/>
              <a:gd name="T31" fmla="*/ 281 h 384"/>
              <a:gd name="T32" fmla="*/ 148 w 384"/>
              <a:gd name="T33" fmla="*/ 281 h 384"/>
              <a:gd name="T34" fmla="*/ 101 w 384"/>
              <a:gd name="T35" fmla="*/ 243 h 384"/>
              <a:gd name="T36" fmla="*/ 157 w 384"/>
              <a:gd name="T37" fmla="*/ 206 h 384"/>
              <a:gd name="T38" fmla="*/ 157 w 384"/>
              <a:gd name="T39" fmla="*/ 206 h 384"/>
              <a:gd name="T40" fmla="*/ 151 w 384"/>
              <a:gd name="T41" fmla="*/ 186 h 384"/>
              <a:gd name="T42" fmla="*/ 148 w 384"/>
              <a:gd name="T43" fmla="*/ 186 h 384"/>
              <a:gd name="T44" fmla="*/ 126 w 384"/>
              <a:gd name="T45" fmla="*/ 180 h 384"/>
              <a:gd name="T46" fmla="*/ 111 w 384"/>
              <a:gd name="T47" fmla="*/ 147 h 384"/>
              <a:gd name="T48" fmla="*/ 158 w 384"/>
              <a:gd name="T49" fmla="*/ 103 h 384"/>
              <a:gd name="T50" fmla="*/ 204 w 384"/>
              <a:gd name="T51" fmla="*/ 103 h 384"/>
              <a:gd name="T52" fmla="*/ 204 w 384"/>
              <a:gd name="T53" fmla="*/ 104 h 384"/>
              <a:gd name="T54" fmla="*/ 188 w 384"/>
              <a:gd name="T55" fmla="*/ 111 h 384"/>
              <a:gd name="T56" fmla="*/ 181 w 384"/>
              <a:gd name="T57" fmla="*/ 112 h 384"/>
              <a:gd name="T58" fmla="*/ 194 w 384"/>
              <a:gd name="T59" fmla="*/ 143 h 384"/>
              <a:gd name="T60" fmla="*/ 181 w 384"/>
              <a:gd name="T61" fmla="*/ 175 h 384"/>
              <a:gd name="T62" fmla="*/ 173 w 384"/>
              <a:gd name="T63" fmla="*/ 186 h 384"/>
              <a:gd name="T64" fmla="*/ 183 w 384"/>
              <a:gd name="T65" fmla="*/ 199 h 384"/>
              <a:gd name="T66" fmla="*/ 204 w 384"/>
              <a:gd name="T67" fmla="*/ 235 h 384"/>
              <a:gd name="T68" fmla="*/ 181 w 384"/>
              <a:gd name="T69" fmla="*/ 274 h 384"/>
              <a:gd name="T70" fmla="*/ 282 w 384"/>
              <a:gd name="T71" fmla="*/ 192 h 384"/>
              <a:gd name="T72" fmla="*/ 252 w 384"/>
              <a:gd name="T73" fmla="*/ 192 h 384"/>
              <a:gd name="T74" fmla="*/ 252 w 384"/>
              <a:gd name="T75" fmla="*/ 222 h 384"/>
              <a:gd name="T76" fmla="*/ 233 w 384"/>
              <a:gd name="T77" fmla="*/ 222 h 384"/>
              <a:gd name="T78" fmla="*/ 233 w 384"/>
              <a:gd name="T79" fmla="*/ 192 h 384"/>
              <a:gd name="T80" fmla="*/ 202 w 384"/>
              <a:gd name="T81" fmla="*/ 192 h 384"/>
              <a:gd name="T82" fmla="*/ 202 w 384"/>
              <a:gd name="T83" fmla="*/ 173 h 384"/>
              <a:gd name="T84" fmla="*/ 233 w 384"/>
              <a:gd name="T85" fmla="*/ 173 h 384"/>
              <a:gd name="T86" fmla="*/ 233 w 384"/>
              <a:gd name="T87" fmla="*/ 142 h 384"/>
              <a:gd name="T88" fmla="*/ 252 w 384"/>
              <a:gd name="T89" fmla="*/ 142 h 384"/>
              <a:gd name="T90" fmla="*/ 252 w 384"/>
              <a:gd name="T91" fmla="*/ 173 h 384"/>
              <a:gd name="T92" fmla="*/ 282 w 384"/>
              <a:gd name="T93" fmla="*/ 173 h 384"/>
              <a:gd name="T94" fmla="*/ 282 w 384"/>
              <a:gd name="T95" fmla="*/ 192 h 384"/>
              <a:gd name="T96" fmla="*/ 156 w 384"/>
              <a:gd name="T97" fmla="*/ 215 h 384"/>
              <a:gd name="T98" fmla="*/ 153 w 384"/>
              <a:gd name="T99" fmla="*/ 215 h 384"/>
              <a:gd name="T100" fmla="*/ 130 w 384"/>
              <a:gd name="T101" fmla="*/ 224 h 384"/>
              <a:gd name="T102" fmla="*/ 122 w 384"/>
              <a:gd name="T103" fmla="*/ 243 h 384"/>
              <a:gd name="T104" fmla="*/ 156 w 384"/>
              <a:gd name="T105" fmla="*/ 264 h 384"/>
              <a:gd name="T106" fmla="*/ 186 w 384"/>
              <a:gd name="T107" fmla="*/ 238 h 384"/>
              <a:gd name="T108" fmla="*/ 156 w 384"/>
              <a:gd name="T109" fmla="*/ 21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4" h="384">
                <a:moveTo>
                  <a:pt x="174" y="138"/>
                </a:moveTo>
                <a:cubicBezTo>
                  <a:pt x="169" y="121"/>
                  <a:pt x="161" y="116"/>
                  <a:pt x="149" y="116"/>
                </a:cubicBezTo>
                <a:cubicBezTo>
                  <a:pt x="148" y="116"/>
                  <a:pt x="146" y="116"/>
                  <a:pt x="145" y="116"/>
                </a:cubicBezTo>
                <a:cubicBezTo>
                  <a:pt x="140" y="118"/>
                  <a:pt x="136" y="122"/>
                  <a:pt x="133" y="128"/>
                </a:cubicBezTo>
                <a:cubicBezTo>
                  <a:pt x="131" y="135"/>
                  <a:pt x="131" y="142"/>
                  <a:pt x="133" y="150"/>
                </a:cubicBezTo>
                <a:cubicBezTo>
                  <a:pt x="136" y="164"/>
                  <a:pt x="146" y="174"/>
                  <a:pt x="156" y="174"/>
                </a:cubicBezTo>
                <a:cubicBezTo>
                  <a:pt x="158" y="174"/>
                  <a:pt x="159" y="174"/>
                  <a:pt x="160" y="173"/>
                </a:cubicBezTo>
                <a:cubicBezTo>
                  <a:pt x="171" y="170"/>
                  <a:pt x="178" y="154"/>
                  <a:pt x="174" y="138"/>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81" y="274"/>
                </a:moveTo>
                <a:cubicBezTo>
                  <a:pt x="169" y="280"/>
                  <a:pt x="156" y="281"/>
                  <a:pt x="151" y="281"/>
                </a:cubicBezTo>
                <a:cubicBezTo>
                  <a:pt x="150" y="281"/>
                  <a:pt x="149" y="281"/>
                  <a:pt x="149" y="281"/>
                </a:cubicBezTo>
                <a:cubicBezTo>
                  <a:pt x="149" y="281"/>
                  <a:pt x="149" y="281"/>
                  <a:pt x="148" y="281"/>
                </a:cubicBezTo>
                <a:cubicBezTo>
                  <a:pt x="140" y="281"/>
                  <a:pt x="101" y="279"/>
                  <a:pt x="101" y="243"/>
                </a:cubicBezTo>
                <a:cubicBezTo>
                  <a:pt x="101" y="209"/>
                  <a:pt x="144" y="206"/>
                  <a:pt x="157" y="206"/>
                </a:cubicBezTo>
                <a:cubicBezTo>
                  <a:pt x="157" y="206"/>
                  <a:pt x="157" y="206"/>
                  <a:pt x="157" y="206"/>
                </a:cubicBezTo>
                <a:cubicBezTo>
                  <a:pt x="149" y="196"/>
                  <a:pt x="151" y="186"/>
                  <a:pt x="151" y="186"/>
                </a:cubicBezTo>
                <a:cubicBezTo>
                  <a:pt x="150" y="186"/>
                  <a:pt x="149" y="186"/>
                  <a:pt x="148" y="186"/>
                </a:cubicBezTo>
                <a:cubicBezTo>
                  <a:pt x="143" y="186"/>
                  <a:pt x="134" y="185"/>
                  <a:pt x="126" y="180"/>
                </a:cubicBezTo>
                <a:cubicBezTo>
                  <a:pt x="116" y="173"/>
                  <a:pt x="111" y="162"/>
                  <a:pt x="111" y="147"/>
                </a:cubicBezTo>
                <a:cubicBezTo>
                  <a:pt x="111" y="105"/>
                  <a:pt x="157" y="103"/>
                  <a:pt x="158" y="103"/>
                </a:cubicBezTo>
                <a:cubicBezTo>
                  <a:pt x="204" y="103"/>
                  <a:pt x="204" y="103"/>
                  <a:pt x="204" y="103"/>
                </a:cubicBezTo>
                <a:cubicBezTo>
                  <a:pt x="204" y="104"/>
                  <a:pt x="204" y="104"/>
                  <a:pt x="204" y="104"/>
                </a:cubicBezTo>
                <a:cubicBezTo>
                  <a:pt x="204" y="109"/>
                  <a:pt x="195" y="110"/>
                  <a:pt x="188" y="111"/>
                </a:cubicBezTo>
                <a:cubicBezTo>
                  <a:pt x="186" y="111"/>
                  <a:pt x="182" y="112"/>
                  <a:pt x="181" y="112"/>
                </a:cubicBezTo>
                <a:cubicBezTo>
                  <a:pt x="193" y="119"/>
                  <a:pt x="194" y="129"/>
                  <a:pt x="194" y="143"/>
                </a:cubicBezTo>
                <a:cubicBezTo>
                  <a:pt x="194" y="160"/>
                  <a:pt x="188" y="169"/>
                  <a:pt x="181" y="175"/>
                </a:cubicBezTo>
                <a:cubicBezTo>
                  <a:pt x="177" y="179"/>
                  <a:pt x="173" y="182"/>
                  <a:pt x="173" y="186"/>
                </a:cubicBezTo>
                <a:cubicBezTo>
                  <a:pt x="173" y="190"/>
                  <a:pt x="178" y="194"/>
                  <a:pt x="183" y="199"/>
                </a:cubicBezTo>
                <a:cubicBezTo>
                  <a:pt x="192" y="207"/>
                  <a:pt x="204" y="217"/>
                  <a:pt x="204" y="235"/>
                </a:cubicBezTo>
                <a:cubicBezTo>
                  <a:pt x="204" y="254"/>
                  <a:pt x="196" y="267"/>
                  <a:pt x="181" y="274"/>
                </a:cubicBezTo>
                <a:close/>
                <a:moveTo>
                  <a:pt x="282" y="192"/>
                </a:moveTo>
                <a:cubicBezTo>
                  <a:pt x="252" y="192"/>
                  <a:pt x="252" y="192"/>
                  <a:pt x="252" y="192"/>
                </a:cubicBezTo>
                <a:cubicBezTo>
                  <a:pt x="252" y="222"/>
                  <a:pt x="252" y="222"/>
                  <a:pt x="252" y="222"/>
                </a:cubicBezTo>
                <a:cubicBezTo>
                  <a:pt x="233" y="222"/>
                  <a:pt x="233" y="222"/>
                  <a:pt x="233" y="222"/>
                </a:cubicBezTo>
                <a:cubicBezTo>
                  <a:pt x="233" y="192"/>
                  <a:pt x="233" y="192"/>
                  <a:pt x="233" y="192"/>
                </a:cubicBezTo>
                <a:cubicBezTo>
                  <a:pt x="202" y="192"/>
                  <a:pt x="202" y="192"/>
                  <a:pt x="202" y="192"/>
                </a:cubicBezTo>
                <a:cubicBezTo>
                  <a:pt x="202" y="173"/>
                  <a:pt x="202" y="173"/>
                  <a:pt x="202" y="173"/>
                </a:cubicBezTo>
                <a:cubicBezTo>
                  <a:pt x="233" y="173"/>
                  <a:pt x="233" y="173"/>
                  <a:pt x="233" y="173"/>
                </a:cubicBezTo>
                <a:cubicBezTo>
                  <a:pt x="233" y="142"/>
                  <a:pt x="233" y="142"/>
                  <a:pt x="233" y="142"/>
                </a:cubicBezTo>
                <a:cubicBezTo>
                  <a:pt x="252" y="142"/>
                  <a:pt x="252" y="142"/>
                  <a:pt x="252" y="142"/>
                </a:cubicBezTo>
                <a:cubicBezTo>
                  <a:pt x="252" y="173"/>
                  <a:pt x="252" y="173"/>
                  <a:pt x="252" y="173"/>
                </a:cubicBezTo>
                <a:cubicBezTo>
                  <a:pt x="282" y="173"/>
                  <a:pt x="282" y="173"/>
                  <a:pt x="282" y="173"/>
                </a:cubicBezTo>
                <a:lnTo>
                  <a:pt x="282" y="192"/>
                </a:lnTo>
                <a:close/>
                <a:moveTo>
                  <a:pt x="156" y="215"/>
                </a:moveTo>
                <a:cubicBezTo>
                  <a:pt x="155" y="215"/>
                  <a:pt x="154" y="215"/>
                  <a:pt x="153" y="215"/>
                </a:cubicBezTo>
                <a:cubicBezTo>
                  <a:pt x="144" y="216"/>
                  <a:pt x="136" y="219"/>
                  <a:pt x="130" y="224"/>
                </a:cubicBezTo>
                <a:cubicBezTo>
                  <a:pt x="124" y="230"/>
                  <a:pt x="121" y="236"/>
                  <a:pt x="122" y="243"/>
                </a:cubicBezTo>
                <a:cubicBezTo>
                  <a:pt x="122" y="257"/>
                  <a:pt x="138" y="266"/>
                  <a:pt x="156" y="264"/>
                </a:cubicBezTo>
                <a:cubicBezTo>
                  <a:pt x="174" y="263"/>
                  <a:pt x="187" y="253"/>
                  <a:pt x="186" y="238"/>
                </a:cubicBezTo>
                <a:cubicBezTo>
                  <a:pt x="185" y="225"/>
                  <a:pt x="173" y="215"/>
                  <a:pt x="156" y="21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4" name="Freeform 208"/>
          <p:cNvSpPr>
            <a:spLocks noEditPoints="1"/>
          </p:cNvSpPr>
          <p:nvPr/>
        </p:nvSpPr>
        <p:spPr bwMode="auto">
          <a:xfrm>
            <a:off x="8214101" y="5170370"/>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5" name="Freeform 209"/>
          <p:cNvSpPr>
            <a:spLocks noEditPoints="1"/>
          </p:cNvSpPr>
          <p:nvPr/>
        </p:nvSpPr>
        <p:spPr bwMode="auto">
          <a:xfrm>
            <a:off x="9477940" y="5599586"/>
            <a:ext cx="222533" cy="222534"/>
          </a:xfrm>
          <a:custGeom>
            <a:avLst/>
            <a:gdLst>
              <a:gd name="T0" fmla="*/ 176 w 352"/>
              <a:gd name="T1" fmla="*/ 0 h 352"/>
              <a:gd name="T2" fmla="*/ 0 w 352"/>
              <a:gd name="T3" fmla="*/ 176 h 352"/>
              <a:gd name="T4" fmla="*/ 44 w 352"/>
              <a:gd name="T5" fmla="*/ 292 h 352"/>
              <a:gd name="T6" fmla="*/ 152 w 352"/>
              <a:gd name="T7" fmla="*/ 250 h 352"/>
              <a:gd name="T8" fmla="*/ 276 w 352"/>
              <a:gd name="T9" fmla="*/ 321 h 352"/>
              <a:gd name="T10" fmla="*/ 352 w 352"/>
              <a:gd name="T11" fmla="*/ 176 h 352"/>
              <a:gd name="T12" fmla="*/ 176 w 352"/>
              <a:gd name="T13" fmla="*/ 0 h 352"/>
              <a:gd name="T14" fmla="*/ 262 w 352"/>
              <a:gd name="T15" fmla="*/ 239 h 352"/>
              <a:gd name="T16" fmla="*/ 247 w 352"/>
              <a:gd name="T17" fmla="*/ 242 h 352"/>
              <a:gd name="T18" fmla="*/ 95 w 352"/>
              <a:gd name="T19" fmla="*/ 226 h 352"/>
              <a:gd name="T20" fmla="*/ 82 w 352"/>
              <a:gd name="T21" fmla="*/ 217 h 352"/>
              <a:gd name="T22" fmla="*/ 90 w 352"/>
              <a:gd name="T23" fmla="*/ 204 h 352"/>
              <a:gd name="T24" fmla="*/ 259 w 352"/>
              <a:gd name="T25" fmla="*/ 224 h 352"/>
              <a:gd name="T26" fmla="*/ 262 w 352"/>
              <a:gd name="T27" fmla="*/ 239 h 352"/>
              <a:gd name="T28" fmla="*/ 283 w 352"/>
              <a:gd name="T29" fmla="*/ 189 h 352"/>
              <a:gd name="T30" fmla="*/ 265 w 352"/>
              <a:gd name="T31" fmla="*/ 193 h 352"/>
              <a:gd name="T32" fmla="*/ 92 w 352"/>
              <a:gd name="T33" fmla="*/ 173 h 352"/>
              <a:gd name="T34" fmla="*/ 75 w 352"/>
              <a:gd name="T35" fmla="*/ 164 h 352"/>
              <a:gd name="T36" fmla="*/ 84 w 352"/>
              <a:gd name="T37" fmla="*/ 147 h 352"/>
              <a:gd name="T38" fmla="*/ 279 w 352"/>
              <a:gd name="T39" fmla="*/ 170 h 352"/>
              <a:gd name="T40" fmla="*/ 283 w 352"/>
              <a:gd name="T41" fmla="*/ 189 h 352"/>
              <a:gd name="T42" fmla="*/ 285 w 352"/>
              <a:gd name="T43" fmla="*/ 137 h 352"/>
              <a:gd name="T44" fmla="*/ 84 w 352"/>
              <a:gd name="T45" fmla="*/ 117 h 352"/>
              <a:gd name="T46" fmla="*/ 64 w 352"/>
              <a:gd name="T47" fmla="*/ 106 h 352"/>
              <a:gd name="T48" fmla="*/ 74 w 352"/>
              <a:gd name="T49" fmla="*/ 86 h 352"/>
              <a:gd name="T50" fmla="*/ 302 w 352"/>
              <a:gd name="T51" fmla="*/ 109 h 352"/>
              <a:gd name="T52" fmla="*/ 308 w 352"/>
              <a:gd name="T53" fmla="*/ 131 h 352"/>
              <a:gd name="T54" fmla="*/ 285 w 352"/>
              <a:gd name="T55" fmla="*/ 137 h 352"/>
              <a:gd name="T56" fmla="*/ 151 w 352"/>
              <a:gd name="T57" fmla="*/ 303 h 352"/>
              <a:gd name="T58" fmla="*/ 91 w 352"/>
              <a:gd name="T59" fmla="*/ 330 h 352"/>
              <a:gd name="T60" fmla="*/ 176 w 352"/>
              <a:gd name="T61" fmla="*/ 352 h 352"/>
              <a:gd name="T62" fmla="*/ 220 w 352"/>
              <a:gd name="T63" fmla="*/ 347 h 352"/>
              <a:gd name="T64" fmla="*/ 151 w 352"/>
              <a:gd name="T65" fmla="*/ 30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52">
                <a:moveTo>
                  <a:pt x="176" y="0"/>
                </a:moveTo>
                <a:cubicBezTo>
                  <a:pt x="79" y="0"/>
                  <a:pt x="0" y="79"/>
                  <a:pt x="0" y="176"/>
                </a:cubicBezTo>
                <a:cubicBezTo>
                  <a:pt x="0" y="220"/>
                  <a:pt x="17" y="261"/>
                  <a:pt x="44" y="292"/>
                </a:cubicBezTo>
                <a:cubicBezTo>
                  <a:pt x="71" y="264"/>
                  <a:pt x="109" y="249"/>
                  <a:pt x="152" y="250"/>
                </a:cubicBezTo>
                <a:cubicBezTo>
                  <a:pt x="208" y="252"/>
                  <a:pt x="251" y="278"/>
                  <a:pt x="276" y="321"/>
                </a:cubicBezTo>
                <a:cubicBezTo>
                  <a:pt x="322" y="289"/>
                  <a:pt x="352" y="236"/>
                  <a:pt x="352" y="176"/>
                </a:cubicBezTo>
                <a:cubicBezTo>
                  <a:pt x="352" y="79"/>
                  <a:pt x="273" y="0"/>
                  <a:pt x="176" y="0"/>
                </a:cubicBezTo>
                <a:close/>
                <a:moveTo>
                  <a:pt x="262" y="239"/>
                </a:moveTo>
                <a:cubicBezTo>
                  <a:pt x="259" y="244"/>
                  <a:pt x="253" y="245"/>
                  <a:pt x="247" y="242"/>
                </a:cubicBezTo>
                <a:cubicBezTo>
                  <a:pt x="207" y="217"/>
                  <a:pt x="155" y="212"/>
                  <a:pt x="95" y="226"/>
                </a:cubicBezTo>
                <a:cubicBezTo>
                  <a:pt x="89" y="227"/>
                  <a:pt x="83" y="223"/>
                  <a:pt x="82" y="217"/>
                </a:cubicBezTo>
                <a:cubicBezTo>
                  <a:pt x="81" y="212"/>
                  <a:pt x="84" y="206"/>
                  <a:pt x="90" y="204"/>
                </a:cubicBezTo>
                <a:cubicBezTo>
                  <a:pt x="156" y="189"/>
                  <a:pt x="213" y="196"/>
                  <a:pt x="259" y="224"/>
                </a:cubicBezTo>
                <a:cubicBezTo>
                  <a:pt x="264" y="227"/>
                  <a:pt x="265" y="234"/>
                  <a:pt x="262" y="239"/>
                </a:cubicBezTo>
                <a:close/>
                <a:moveTo>
                  <a:pt x="283" y="189"/>
                </a:moveTo>
                <a:cubicBezTo>
                  <a:pt x="280" y="195"/>
                  <a:pt x="271" y="197"/>
                  <a:pt x="265" y="193"/>
                </a:cubicBezTo>
                <a:cubicBezTo>
                  <a:pt x="218" y="164"/>
                  <a:pt x="147" y="156"/>
                  <a:pt x="92" y="173"/>
                </a:cubicBezTo>
                <a:cubicBezTo>
                  <a:pt x="85" y="175"/>
                  <a:pt x="77" y="171"/>
                  <a:pt x="75" y="164"/>
                </a:cubicBezTo>
                <a:cubicBezTo>
                  <a:pt x="73" y="157"/>
                  <a:pt x="77" y="149"/>
                  <a:pt x="84" y="147"/>
                </a:cubicBezTo>
                <a:cubicBezTo>
                  <a:pt x="147" y="128"/>
                  <a:pt x="226" y="137"/>
                  <a:pt x="279" y="170"/>
                </a:cubicBezTo>
                <a:cubicBezTo>
                  <a:pt x="285" y="174"/>
                  <a:pt x="287" y="182"/>
                  <a:pt x="283" y="189"/>
                </a:cubicBezTo>
                <a:close/>
                <a:moveTo>
                  <a:pt x="285" y="137"/>
                </a:moveTo>
                <a:cubicBezTo>
                  <a:pt x="229" y="104"/>
                  <a:pt x="137" y="101"/>
                  <a:pt x="84" y="117"/>
                </a:cubicBezTo>
                <a:cubicBezTo>
                  <a:pt x="75" y="120"/>
                  <a:pt x="66" y="115"/>
                  <a:pt x="64" y="106"/>
                </a:cubicBezTo>
                <a:cubicBezTo>
                  <a:pt x="61" y="98"/>
                  <a:pt x="66" y="88"/>
                  <a:pt x="74" y="86"/>
                </a:cubicBezTo>
                <a:cubicBezTo>
                  <a:pt x="136" y="67"/>
                  <a:pt x="238" y="71"/>
                  <a:pt x="302" y="109"/>
                </a:cubicBezTo>
                <a:cubicBezTo>
                  <a:pt x="310" y="114"/>
                  <a:pt x="312" y="124"/>
                  <a:pt x="308" y="131"/>
                </a:cubicBezTo>
                <a:cubicBezTo>
                  <a:pt x="303" y="139"/>
                  <a:pt x="293" y="142"/>
                  <a:pt x="285" y="137"/>
                </a:cubicBezTo>
                <a:close/>
                <a:moveTo>
                  <a:pt x="151" y="303"/>
                </a:moveTo>
                <a:cubicBezTo>
                  <a:pt x="126" y="302"/>
                  <a:pt x="106" y="312"/>
                  <a:pt x="91" y="330"/>
                </a:cubicBezTo>
                <a:cubicBezTo>
                  <a:pt x="116" y="344"/>
                  <a:pt x="145" y="352"/>
                  <a:pt x="176" y="352"/>
                </a:cubicBezTo>
                <a:cubicBezTo>
                  <a:pt x="191" y="352"/>
                  <a:pt x="206" y="350"/>
                  <a:pt x="220" y="347"/>
                </a:cubicBezTo>
                <a:cubicBezTo>
                  <a:pt x="206" y="319"/>
                  <a:pt x="183" y="304"/>
                  <a:pt x="151" y="30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6" name="Freeform 210"/>
          <p:cNvSpPr>
            <a:spLocks noEditPoints="1"/>
          </p:cNvSpPr>
          <p:nvPr/>
        </p:nvSpPr>
        <p:spPr bwMode="auto">
          <a:xfrm>
            <a:off x="9887334" y="5588679"/>
            <a:ext cx="242168" cy="244350"/>
          </a:xfrm>
          <a:custGeom>
            <a:avLst/>
            <a:gdLst>
              <a:gd name="T0" fmla="*/ 192 w 384"/>
              <a:gd name="T1" fmla="*/ 0 h 384"/>
              <a:gd name="T2" fmla="*/ 0 w 384"/>
              <a:gd name="T3" fmla="*/ 192 h 384"/>
              <a:gd name="T4" fmla="*/ 48 w 384"/>
              <a:gd name="T5" fmla="*/ 318 h 384"/>
              <a:gd name="T6" fmla="*/ 166 w 384"/>
              <a:gd name="T7" fmla="*/ 273 h 384"/>
              <a:gd name="T8" fmla="*/ 301 w 384"/>
              <a:gd name="T9" fmla="*/ 350 h 384"/>
              <a:gd name="T10" fmla="*/ 384 w 384"/>
              <a:gd name="T11" fmla="*/ 192 h 384"/>
              <a:gd name="T12" fmla="*/ 192 w 384"/>
              <a:gd name="T13" fmla="*/ 0 h 384"/>
              <a:gd name="T14" fmla="*/ 286 w 384"/>
              <a:gd name="T15" fmla="*/ 260 h 384"/>
              <a:gd name="T16" fmla="*/ 270 w 384"/>
              <a:gd name="T17" fmla="*/ 264 h 384"/>
              <a:gd name="T18" fmla="*/ 104 w 384"/>
              <a:gd name="T19" fmla="*/ 246 h 384"/>
              <a:gd name="T20" fmla="*/ 89 w 384"/>
              <a:gd name="T21" fmla="*/ 237 h 384"/>
              <a:gd name="T22" fmla="*/ 98 w 384"/>
              <a:gd name="T23" fmla="*/ 223 h 384"/>
              <a:gd name="T24" fmla="*/ 282 w 384"/>
              <a:gd name="T25" fmla="*/ 244 h 384"/>
              <a:gd name="T26" fmla="*/ 286 w 384"/>
              <a:gd name="T27" fmla="*/ 260 h 384"/>
              <a:gd name="T28" fmla="*/ 309 w 384"/>
              <a:gd name="T29" fmla="*/ 206 h 384"/>
              <a:gd name="T30" fmla="*/ 289 w 384"/>
              <a:gd name="T31" fmla="*/ 211 h 384"/>
              <a:gd name="T32" fmla="*/ 100 w 384"/>
              <a:gd name="T33" fmla="*/ 189 h 384"/>
              <a:gd name="T34" fmla="*/ 82 w 384"/>
              <a:gd name="T35" fmla="*/ 179 h 384"/>
              <a:gd name="T36" fmla="*/ 92 w 384"/>
              <a:gd name="T37" fmla="*/ 160 h 384"/>
              <a:gd name="T38" fmla="*/ 304 w 384"/>
              <a:gd name="T39" fmla="*/ 186 h 384"/>
              <a:gd name="T40" fmla="*/ 309 w 384"/>
              <a:gd name="T41" fmla="*/ 206 h 384"/>
              <a:gd name="T42" fmla="*/ 311 w 384"/>
              <a:gd name="T43" fmla="*/ 149 h 384"/>
              <a:gd name="T44" fmla="*/ 91 w 384"/>
              <a:gd name="T45" fmla="*/ 128 h 384"/>
              <a:gd name="T46" fmla="*/ 69 w 384"/>
              <a:gd name="T47" fmla="*/ 116 h 384"/>
              <a:gd name="T48" fmla="*/ 81 w 384"/>
              <a:gd name="T49" fmla="*/ 94 h 384"/>
              <a:gd name="T50" fmla="*/ 329 w 384"/>
              <a:gd name="T51" fmla="*/ 119 h 384"/>
              <a:gd name="T52" fmla="*/ 336 w 384"/>
              <a:gd name="T53" fmla="*/ 143 h 384"/>
              <a:gd name="T54" fmla="*/ 311 w 384"/>
              <a:gd name="T55" fmla="*/ 149 h 384"/>
              <a:gd name="T56" fmla="*/ 165 w 384"/>
              <a:gd name="T57" fmla="*/ 330 h 384"/>
              <a:gd name="T58" fmla="*/ 99 w 384"/>
              <a:gd name="T59" fmla="*/ 360 h 384"/>
              <a:gd name="T60" fmla="*/ 192 w 384"/>
              <a:gd name="T61" fmla="*/ 384 h 384"/>
              <a:gd name="T62" fmla="*/ 239 w 384"/>
              <a:gd name="T63" fmla="*/ 378 h 384"/>
              <a:gd name="T64" fmla="*/ 165 w 384"/>
              <a:gd name="T65" fmla="*/ 33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4" h="384">
                <a:moveTo>
                  <a:pt x="192" y="0"/>
                </a:moveTo>
                <a:cubicBezTo>
                  <a:pt x="86" y="0"/>
                  <a:pt x="0" y="86"/>
                  <a:pt x="0" y="192"/>
                </a:cubicBezTo>
                <a:cubicBezTo>
                  <a:pt x="0" y="240"/>
                  <a:pt x="18" y="285"/>
                  <a:pt x="48" y="318"/>
                </a:cubicBezTo>
                <a:cubicBezTo>
                  <a:pt x="78" y="288"/>
                  <a:pt x="119" y="272"/>
                  <a:pt x="166" y="273"/>
                </a:cubicBezTo>
                <a:cubicBezTo>
                  <a:pt x="226" y="275"/>
                  <a:pt x="274" y="304"/>
                  <a:pt x="301" y="350"/>
                </a:cubicBezTo>
                <a:cubicBezTo>
                  <a:pt x="351" y="315"/>
                  <a:pt x="384" y="257"/>
                  <a:pt x="384" y="192"/>
                </a:cubicBezTo>
                <a:cubicBezTo>
                  <a:pt x="384" y="86"/>
                  <a:pt x="298" y="0"/>
                  <a:pt x="192" y="0"/>
                </a:cubicBezTo>
                <a:close/>
                <a:moveTo>
                  <a:pt x="286" y="260"/>
                </a:moveTo>
                <a:cubicBezTo>
                  <a:pt x="283" y="266"/>
                  <a:pt x="275" y="268"/>
                  <a:pt x="270" y="264"/>
                </a:cubicBezTo>
                <a:cubicBezTo>
                  <a:pt x="225" y="237"/>
                  <a:pt x="170" y="231"/>
                  <a:pt x="104" y="246"/>
                </a:cubicBezTo>
                <a:cubicBezTo>
                  <a:pt x="97" y="247"/>
                  <a:pt x="91" y="244"/>
                  <a:pt x="89" y="237"/>
                </a:cubicBezTo>
                <a:cubicBezTo>
                  <a:pt x="88" y="231"/>
                  <a:pt x="92" y="224"/>
                  <a:pt x="98" y="223"/>
                </a:cubicBezTo>
                <a:cubicBezTo>
                  <a:pt x="170" y="207"/>
                  <a:pt x="232" y="214"/>
                  <a:pt x="282" y="244"/>
                </a:cubicBezTo>
                <a:cubicBezTo>
                  <a:pt x="288" y="248"/>
                  <a:pt x="290" y="255"/>
                  <a:pt x="286" y="260"/>
                </a:cubicBezTo>
                <a:close/>
                <a:moveTo>
                  <a:pt x="309" y="206"/>
                </a:moveTo>
                <a:cubicBezTo>
                  <a:pt x="305" y="213"/>
                  <a:pt x="296" y="215"/>
                  <a:pt x="289" y="211"/>
                </a:cubicBezTo>
                <a:cubicBezTo>
                  <a:pt x="238" y="179"/>
                  <a:pt x="161" y="170"/>
                  <a:pt x="100" y="189"/>
                </a:cubicBezTo>
                <a:cubicBezTo>
                  <a:pt x="93" y="191"/>
                  <a:pt x="84" y="187"/>
                  <a:pt x="82" y="179"/>
                </a:cubicBezTo>
                <a:cubicBezTo>
                  <a:pt x="80" y="171"/>
                  <a:pt x="84" y="163"/>
                  <a:pt x="92" y="160"/>
                </a:cubicBezTo>
                <a:cubicBezTo>
                  <a:pt x="161" y="140"/>
                  <a:pt x="246" y="150"/>
                  <a:pt x="304" y="186"/>
                </a:cubicBezTo>
                <a:cubicBezTo>
                  <a:pt x="311" y="190"/>
                  <a:pt x="314" y="199"/>
                  <a:pt x="309" y="206"/>
                </a:cubicBezTo>
                <a:close/>
                <a:moveTo>
                  <a:pt x="311" y="149"/>
                </a:moveTo>
                <a:cubicBezTo>
                  <a:pt x="250" y="113"/>
                  <a:pt x="150" y="110"/>
                  <a:pt x="91" y="128"/>
                </a:cubicBezTo>
                <a:cubicBezTo>
                  <a:pt x="82" y="130"/>
                  <a:pt x="72" y="125"/>
                  <a:pt x="69" y="116"/>
                </a:cubicBezTo>
                <a:cubicBezTo>
                  <a:pt x="66" y="106"/>
                  <a:pt x="72" y="97"/>
                  <a:pt x="81" y="94"/>
                </a:cubicBezTo>
                <a:cubicBezTo>
                  <a:pt x="148" y="73"/>
                  <a:pt x="259" y="77"/>
                  <a:pt x="329" y="119"/>
                </a:cubicBezTo>
                <a:cubicBezTo>
                  <a:pt x="338" y="124"/>
                  <a:pt x="340" y="135"/>
                  <a:pt x="336" y="143"/>
                </a:cubicBezTo>
                <a:cubicBezTo>
                  <a:pt x="330" y="152"/>
                  <a:pt x="320" y="154"/>
                  <a:pt x="311" y="149"/>
                </a:cubicBezTo>
                <a:close/>
                <a:moveTo>
                  <a:pt x="165" y="330"/>
                </a:moveTo>
                <a:cubicBezTo>
                  <a:pt x="138" y="330"/>
                  <a:pt x="115" y="340"/>
                  <a:pt x="99" y="360"/>
                </a:cubicBezTo>
                <a:cubicBezTo>
                  <a:pt x="127" y="375"/>
                  <a:pt x="158" y="384"/>
                  <a:pt x="192" y="384"/>
                </a:cubicBezTo>
                <a:cubicBezTo>
                  <a:pt x="209" y="384"/>
                  <a:pt x="224" y="382"/>
                  <a:pt x="239" y="378"/>
                </a:cubicBezTo>
                <a:cubicBezTo>
                  <a:pt x="225" y="348"/>
                  <a:pt x="200" y="332"/>
                  <a:pt x="165" y="33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7" name="Freeform 211"/>
          <p:cNvSpPr>
            <a:spLocks noEditPoints="1"/>
          </p:cNvSpPr>
          <p:nvPr/>
        </p:nvSpPr>
        <p:spPr bwMode="auto">
          <a:xfrm>
            <a:off x="11168463" y="5113384"/>
            <a:ext cx="220352" cy="218170"/>
          </a:xfrm>
          <a:custGeom>
            <a:avLst/>
            <a:gdLst>
              <a:gd name="T0" fmla="*/ 311 w 346"/>
              <a:gd name="T1" fmla="*/ 69 h 344"/>
              <a:gd name="T2" fmla="*/ 319 w 346"/>
              <a:gd name="T3" fmla="*/ 107 h 344"/>
              <a:gd name="T4" fmla="*/ 275 w 346"/>
              <a:gd name="T5" fmla="*/ 191 h 344"/>
              <a:gd name="T6" fmla="*/ 153 w 346"/>
              <a:gd name="T7" fmla="*/ 223 h 344"/>
              <a:gd name="T8" fmla="*/ 141 w 346"/>
              <a:gd name="T9" fmla="*/ 223 h 344"/>
              <a:gd name="T10" fmla="*/ 120 w 346"/>
              <a:gd name="T11" fmla="*/ 239 h 344"/>
              <a:gd name="T12" fmla="*/ 105 w 346"/>
              <a:gd name="T13" fmla="*/ 301 h 344"/>
              <a:gd name="T14" fmla="*/ 85 w 346"/>
              <a:gd name="T15" fmla="*/ 318 h 344"/>
              <a:gd name="T16" fmla="*/ 58 w 346"/>
              <a:gd name="T17" fmla="*/ 318 h 344"/>
              <a:gd name="T18" fmla="*/ 56 w 346"/>
              <a:gd name="T19" fmla="*/ 328 h 344"/>
              <a:gd name="T20" fmla="*/ 69 w 346"/>
              <a:gd name="T21" fmla="*/ 344 h 344"/>
              <a:gd name="T22" fmla="*/ 112 w 346"/>
              <a:gd name="T23" fmla="*/ 344 h 344"/>
              <a:gd name="T24" fmla="*/ 132 w 346"/>
              <a:gd name="T25" fmla="*/ 328 h 344"/>
              <a:gd name="T26" fmla="*/ 147 w 346"/>
              <a:gd name="T27" fmla="*/ 265 h 344"/>
              <a:gd name="T28" fmla="*/ 167 w 346"/>
              <a:gd name="T29" fmla="*/ 249 h 344"/>
              <a:gd name="T30" fmla="*/ 180 w 346"/>
              <a:gd name="T31" fmla="*/ 249 h 344"/>
              <a:gd name="T32" fmla="*/ 302 w 346"/>
              <a:gd name="T33" fmla="*/ 217 h 344"/>
              <a:gd name="T34" fmla="*/ 346 w 346"/>
              <a:gd name="T35" fmla="*/ 133 h 344"/>
              <a:gd name="T36" fmla="*/ 338 w 346"/>
              <a:gd name="T37" fmla="*/ 95 h 344"/>
              <a:gd name="T38" fmla="*/ 314 w 346"/>
              <a:gd name="T39" fmla="*/ 70 h 344"/>
              <a:gd name="T40" fmla="*/ 311 w 346"/>
              <a:gd name="T41" fmla="*/ 69 h 344"/>
              <a:gd name="T42" fmla="*/ 79 w 346"/>
              <a:gd name="T43" fmla="*/ 275 h 344"/>
              <a:gd name="T44" fmla="*/ 93 w 346"/>
              <a:gd name="T45" fmla="*/ 212 h 344"/>
              <a:gd name="T46" fmla="*/ 114 w 346"/>
              <a:gd name="T47" fmla="*/ 196 h 344"/>
              <a:gd name="T48" fmla="*/ 126 w 346"/>
              <a:gd name="T49" fmla="*/ 196 h 344"/>
              <a:gd name="T50" fmla="*/ 248 w 346"/>
              <a:gd name="T51" fmla="*/ 164 h 344"/>
              <a:gd name="T52" fmla="*/ 292 w 346"/>
              <a:gd name="T53" fmla="*/ 80 h 344"/>
              <a:gd name="T54" fmla="*/ 284 w 346"/>
              <a:gd name="T55" fmla="*/ 42 h 344"/>
              <a:gd name="T56" fmla="*/ 260 w 346"/>
              <a:gd name="T57" fmla="*/ 17 h 344"/>
              <a:gd name="T58" fmla="*/ 223 w 346"/>
              <a:gd name="T59" fmla="*/ 4 h 344"/>
              <a:gd name="T60" fmla="*/ 173 w 346"/>
              <a:gd name="T61" fmla="*/ 0 h 344"/>
              <a:gd name="T62" fmla="*/ 83 w 346"/>
              <a:gd name="T63" fmla="*/ 0 h 344"/>
              <a:gd name="T64" fmla="*/ 63 w 346"/>
              <a:gd name="T65" fmla="*/ 16 h 344"/>
              <a:gd name="T66" fmla="*/ 2 w 346"/>
              <a:gd name="T67" fmla="*/ 275 h 344"/>
              <a:gd name="T68" fmla="*/ 15 w 346"/>
              <a:gd name="T69" fmla="*/ 291 h 344"/>
              <a:gd name="T70" fmla="*/ 58 w 346"/>
              <a:gd name="T71" fmla="*/ 291 h 344"/>
              <a:gd name="T72" fmla="*/ 79 w 346"/>
              <a:gd name="T73" fmla="*/ 275 h 344"/>
              <a:gd name="T74" fmla="*/ 114 w 346"/>
              <a:gd name="T75" fmla="*/ 125 h 344"/>
              <a:gd name="T76" fmla="*/ 127 w 346"/>
              <a:gd name="T77" fmla="*/ 70 h 344"/>
              <a:gd name="T78" fmla="*/ 147 w 346"/>
              <a:gd name="T79" fmla="*/ 54 h 344"/>
              <a:gd name="T80" fmla="*/ 161 w 346"/>
              <a:gd name="T81" fmla="*/ 54 h 344"/>
              <a:gd name="T82" fmla="*/ 198 w 346"/>
              <a:gd name="T83" fmla="*/ 62 h 344"/>
              <a:gd name="T84" fmla="*/ 211 w 346"/>
              <a:gd name="T85" fmla="*/ 87 h 344"/>
              <a:gd name="T86" fmla="*/ 191 w 346"/>
              <a:gd name="T87" fmla="*/ 127 h 344"/>
              <a:gd name="T88" fmla="*/ 137 w 346"/>
              <a:gd name="T89" fmla="*/ 141 h 344"/>
              <a:gd name="T90" fmla="*/ 127 w 346"/>
              <a:gd name="T91" fmla="*/ 141 h 344"/>
              <a:gd name="T92" fmla="*/ 114 w 346"/>
              <a:gd name="T93" fmla="*/ 12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6" h="344">
                <a:moveTo>
                  <a:pt x="311" y="69"/>
                </a:moveTo>
                <a:cubicBezTo>
                  <a:pt x="316" y="79"/>
                  <a:pt x="319" y="92"/>
                  <a:pt x="319" y="107"/>
                </a:cubicBezTo>
                <a:cubicBezTo>
                  <a:pt x="319" y="141"/>
                  <a:pt x="304" y="169"/>
                  <a:pt x="275" y="191"/>
                </a:cubicBezTo>
                <a:cubicBezTo>
                  <a:pt x="246" y="212"/>
                  <a:pt x="205" y="223"/>
                  <a:pt x="153" y="223"/>
                </a:cubicBezTo>
                <a:cubicBezTo>
                  <a:pt x="141" y="223"/>
                  <a:pt x="141" y="223"/>
                  <a:pt x="141" y="223"/>
                </a:cubicBezTo>
                <a:cubicBezTo>
                  <a:pt x="131" y="223"/>
                  <a:pt x="122" y="230"/>
                  <a:pt x="120" y="239"/>
                </a:cubicBezTo>
                <a:cubicBezTo>
                  <a:pt x="105" y="301"/>
                  <a:pt x="105" y="301"/>
                  <a:pt x="105" y="301"/>
                </a:cubicBezTo>
                <a:cubicBezTo>
                  <a:pt x="103" y="310"/>
                  <a:pt x="94" y="318"/>
                  <a:pt x="85" y="318"/>
                </a:cubicBezTo>
                <a:cubicBezTo>
                  <a:pt x="58" y="318"/>
                  <a:pt x="58" y="318"/>
                  <a:pt x="58" y="318"/>
                </a:cubicBezTo>
                <a:cubicBezTo>
                  <a:pt x="56" y="328"/>
                  <a:pt x="56" y="328"/>
                  <a:pt x="56" y="328"/>
                </a:cubicBezTo>
                <a:cubicBezTo>
                  <a:pt x="54" y="337"/>
                  <a:pt x="59" y="344"/>
                  <a:pt x="69" y="344"/>
                </a:cubicBezTo>
                <a:cubicBezTo>
                  <a:pt x="112" y="344"/>
                  <a:pt x="112" y="344"/>
                  <a:pt x="112" y="344"/>
                </a:cubicBezTo>
                <a:cubicBezTo>
                  <a:pt x="121" y="344"/>
                  <a:pt x="130" y="337"/>
                  <a:pt x="132" y="328"/>
                </a:cubicBezTo>
                <a:cubicBezTo>
                  <a:pt x="147" y="265"/>
                  <a:pt x="147" y="265"/>
                  <a:pt x="147" y="265"/>
                </a:cubicBezTo>
                <a:cubicBezTo>
                  <a:pt x="149" y="256"/>
                  <a:pt x="158" y="249"/>
                  <a:pt x="167" y="249"/>
                </a:cubicBezTo>
                <a:cubicBezTo>
                  <a:pt x="180" y="249"/>
                  <a:pt x="180" y="249"/>
                  <a:pt x="180" y="249"/>
                </a:cubicBezTo>
                <a:cubicBezTo>
                  <a:pt x="232" y="249"/>
                  <a:pt x="273" y="238"/>
                  <a:pt x="302" y="217"/>
                </a:cubicBezTo>
                <a:cubicBezTo>
                  <a:pt x="331" y="196"/>
                  <a:pt x="346" y="168"/>
                  <a:pt x="346" y="133"/>
                </a:cubicBezTo>
                <a:cubicBezTo>
                  <a:pt x="346" y="118"/>
                  <a:pt x="343" y="105"/>
                  <a:pt x="338" y="95"/>
                </a:cubicBezTo>
                <a:cubicBezTo>
                  <a:pt x="332" y="85"/>
                  <a:pt x="324" y="76"/>
                  <a:pt x="314" y="70"/>
                </a:cubicBezTo>
                <a:cubicBezTo>
                  <a:pt x="313" y="69"/>
                  <a:pt x="312" y="69"/>
                  <a:pt x="311" y="69"/>
                </a:cubicBezTo>
                <a:close/>
                <a:moveTo>
                  <a:pt x="79" y="275"/>
                </a:moveTo>
                <a:cubicBezTo>
                  <a:pt x="93" y="212"/>
                  <a:pt x="93" y="212"/>
                  <a:pt x="93" y="212"/>
                </a:cubicBezTo>
                <a:cubicBezTo>
                  <a:pt x="95" y="203"/>
                  <a:pt x="105" y="196"/>
                  <a:pt x="114" y="196"/>
                </a:cubicBezTo>
                <a:cubicBezTo>
                  <a:pt x="126" y="196"/>
                  <a:pt x="126" y="196"/>
                  <a:pt x="126" y="196"/>
                </a:cubicBezTo>
                <a:cubicBezTo>
                  <a:pt x="179" y="196"/>
                  <a:pt x="219" y="186"/>
                  <a:pt x="248" y="164"/>
                </a:cubicBezTo>
                <a:cubicBezTo>
                  <a:pt x="278" y="143"/>
                  <a:pt x="292" y="115"/>
                  <a:pt x="292" y="80"/>
                </a:cubicBezTo>
                <a:cubicBezTo>
                  <a:pt x="292" y="65"/>
                  <a:pt x="290" y="52"/>
                  <a:pt x="284" y="42"/>
                </a:cubicBezTo>
                <a:cubicBezTo>
                  <a:pt x="279" y="32"/>
                  <a:pt x="271" y="24"/>
                  <a:pt x="260" y="17"/>
                </a:cubicBezTo>
                <a:cubicBezTo>
                  <a:pt x="250" y="11"/>
                  <a:pt x="238" y="6"/>
                  <a:pt x="223" y="4"/>
                </a:cubicBezTo>
                <a:cubicBezTo>
                  <a:pt x="209" y="1"/>
                  <a:pt x="192" y="0"/>
                  <a:pt x="173" y="0"/>
                </a:cubicBezTo>
                <a:cubicBezTo>
                  <a:pt x="83" y="0"/>
                  <a:pt x="83" y="0"/>
                  <a:pt x="83" y="0"/>
                </a:cubicBezTo>
                <a:cubicBezTo>
                  <a:pt x="74" y="0"/>
                  <a:pt x="65" y="7"/>
                  <a:pt x="63" y="16"/>
                </a:cubicBezTo>
                <a:cubicBezTo>
                  <a:pt x="2" y="275"/>
                  <a:pt x="2" y="275"/>
                  <a:pt x="2" y="275"/>
                </a:cubicBezTo>
                <a:cubicBezTo>
                  <a:pt x="0" y="284"/>
                  <a:pt x="6" y="291"/>
                  <a:pt x="15" y="291"/>
                </a:cubicBezTo>
                <a:cubicBezTo>
                  <a:pt x="58" y="291"/>
                  <a:pt x="58" y="291"/>
                  <a:pt x="58" y="291"/>
                </a:cubicBezTo>
                <a:cubicBezTo>
                  <a:pt x="67" y="291"/>
                  <a:pt x="77" y="284"/>
                  <a:pt x="79" y="275"/>
                </a:cubicBezTo>
                <a:close/>
                <a:moveTo>
                  <a:pt x="114" y="125"/>
                </a:moveTo>
                <a:cubicBezTo>
                  <a:pt x="127" y="70"/>
                  <a:pt x="127" y="70"/>
                  <a:pt x="127" y="70"/>
                </a:cubicBezTo>
                <a:cubicBezTo>
                  <a:pt x="129" y="61"/>
                  <a:pt x="138" y="54"/>
                  <a:pt x="147" y="54"/>
                </a:cubicBezTo>
                <a:cubicBezTo>
                  <a:pt x="161" y="54"/>
                  <a:pt x="161" y="54"/>
                  <a:pt x="161" y="54"/>
                </a:cubicBezTo>
                <a:cubicBezTo>
                  <a:pt x="178" y="54"/>
                  <a:pt x="190" y="56"/>
                  <a:pt x="198" y="62"/>
                </a:cubicBezTo>
                <a:cubicBezTo>
                  <a:pt x="207" y="67"/>
                  <a:pt x="211" y="76"/>
                  <a:pt x="211" y="87"/>
                </a:cubicBezTo>
                <a:cubicBezTo>
                  <a:pt x="211" y="104"/>
                  <a:pt x="204" y="118"/>
                  <a:pt x="191" y="127"/>
                </a:cubicBezTo>
                <a:cubicBezTo>
                  <a:pt x="179" y="136"/>
                  <a:pt x="161" y="141"/>
                  <a:pt x="137" y="141"/>
                </a:cubicBezTo>
                <a:cubicBezTo>
                  <a:pt x="127" y="141"/>
                  <a:pt x="127" y="141"/>
                  <a:pt x="127" y="141"/>
                </a:cubicBezTo>
                <a:cubicBezTo>
                  <a:pt x="118" y="141"/>
                  <a:pt x="112" y="134"/>
                  <a:pt x="114" y="12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8" name="Freeform 212"/>
          <p:cNvSpPr>
            <a:spLocks noEditPoints="1"/>
          </p:cNvSpPr>
          <p:nvPr/>
        </p:nvSpPr>
        <p:spPr bwMode="auto">
          <a:xfrm>
            <a:off x="11165623" y="5649373"/>
            <a:ext cx="253077" cy="111268"/>
          </a:xfrm>
          <a:custGeom>
            <a:avLst/>
            <a:gdLst>
              <a:gd name="T0" fmla="*/ 13 w 400"/>
              <a:gd name="T1" fmla="*/ 157 h 176"/>
              <a:gd name="T2" fmla="*/ 20 w 400"/>
              <a:gd name="T3" fmla="*/ 129 h 176"/>
              <a:gd name="T4" fmla="*/ 13 w 400"/>
              <a:gd name="T5" fmla="*/ 100 h 176"/>
              <a:gd name="T6" fmla="*/ 9 w 400"/>
              <a:gd name="T7" fmla="*/ 99 h 176"/>
              <a:gd name="T8" fmla="*/ 6 w 400"/>
              <a:gd name="T9" fmla="*/ 100 h 176"/>
              <a:gd name="T10" fmla="*/ 0 w 400"/>
              <a:gd name="T11" fmla="*/ 129 h 176"/>
              <a:gd name="T12" fmla="*/ 6 w 400"/>
              <a:gd name="T13" fmla="*/ 157 h 176"/>
              <a:gd name="T14" fmla="*/ 9 w 400"/>
              <a:gd name="T15" fmla="*/ 159 h 176"/>
              <a:gd name="T16" fmla="*/ 13 w 400"/>
              <a:gd name="T17" fmla="*/ 157 h 176"/>
              <a:gd name="T18" fmla="*/ 54 w 400"/>
              <a:gd name="T19" fmla="*/ 173 h 176"/>
              <a:gd name="T20" fmla="*/ 60 w 400"/>
              <a:gd name="T21" fmla="*/ 129 h 176"/>
              <a:gd name="T22" fmla="*/ 54 w 400"/>
              <a:gd name="T23" fmla="*/ 62 h 176"/>
              <a:gd name="T24" fmla="*/ 49 w 400"/>
              <a:gd name="T25" fmla="*/ 59 h 176"/>
              <a:gd name="T26" fmla="*/ 45 w 400"/>
              <a:gd name="T27" fmla="*/ 62 h 176"/>
              <a:gd name="T28" fmla="*/ 40 w 400"/>
              <a:gd name="T29" fmla="*/ 129 h 176"/>
              <a:gd name="T30" fmla="*/ 45 w 400"/>
              <a:gd name="T31" fmla="*/ 173 h 176"/>
              <a:gd name="T32" fmla="*/ 49 w 400"/>
              <a:gd name="T33" fmla="*/ 176 h 176"/>
              <a:gd name="T34" fmla="*/ 54 w 400"/>
              <a:gd name="T35" fmla="*/ 173 h 176"/>
              <a:gd name="T36" fmla="*/ 95 w 400"/>
              <a:gd name="T37" fmla="*/ 172 h 176"/>
              <a:gd name="T38" fmla="*/ 100 w 400"/>
              <a:gd name="T39" fmla="*/ 129 h 176"/>
              <a:gd name="T40" fmla="*/ 95 w 400"/>
              <a:gd name="T41" fmla="*/ 40 h 176"/>
              <a:gd name="T42" fmla="*/ 90 w 400"/>
              <a:gd name="T43" fmla="*/ 36 h 176"/>
              <a:gd name="T44" fmla="*/ 84 w 400"/>
              <a:gd name="T45" fmla="*/ 40 h 176"/>
              <a:gd name="T46" fmla="*/ 80 w 400"/>
              <a:gd name="T47" fmla="*/ 129 h 176"/>
              <a:gd name="T48" fmla="*/ 84 w 400"/>
              <a:gd name="T49" fmla="*/ 172 h 176"/>
              <a:gd name="T50" fmla="*/ 90 w 400"/>
              <a:gd name="T51" fmla="*/ 176 h 176"/>
              <a:gd name="T52" fmla="*/ 95 w 400"/>
              <a:gd name="T53" fmla="*/ 172 h 176"/>
              <a:gd name="T54" fmla="*/ 136 w 400"/>
              <a:gd name="T55" fmla="*/ 171 h 176"/>
              <a:gd name="T56" fmla="*/ 140 w 400"/>
              <a:gd name="T57" fmla="*/ 129 h 176"/>
              <a:gd name="T58" fmla="*/ 136 w 400"/>
              <a:gd name="T59" fmla="*/ 40 h 176"/>
              <a:gd name="T60" fmla="*/ 130 w 400"/>
              <a:gd name="T61" fmla="*/ 35 h 176"/>
              <a:gd name="T62" fmla="*/ 123 w 400"/>
              <a:gd name="T63" fmla="*/ 40 h 176"/>
              <a:gd name="T64" fmla="*/ 120 w 400"/>
              <a:gd name="T65" fmla="*/ 129 h 176"/>
              <a:gd name="T66" fmla="*/ 123 w 400"/>
              <a:gd name="T67" fmla="*/ 171 h 176"/>
              <a:gd name="T68" fmla="*/ 130 w 400"/>
              <a:gd name="T69" fmla="*/ 176 h 176"/>
              <a:gd name="T70" fmla="*/ 136 w 400"/>
              <a:gd name="T71" fmla="*/ 171 h 176"/>
              <a:gd name="T72" fmla="*/ 177 w 400"/>
              <a:gd name="T73" fmla="*/ 171 h 176"/>
              <a:gd name="T74" fmla="*/ 180 w 400"/>
              <a:gd name="T75" fmla="*/ 129 h 176"/>
              <a:gd name="T76" fmla="*/ 177 w 400"/>
              <a:gd name="T77" fmla="*/ 26 h 176"/>
              <a:gd name="T78" fmla="*/ 170 w 400"/>
              <a:gd name="T79" fmla="*/ 21 h 176"/>
              <a:gd name="T80" fmla="*/ 162 w 400"/>
              <a:gd name="T81" fmla="*/ 26 h 176"/>
              <a:gd name="T82" fmla="*/ 160 w 400"/>
              <a:gd name="T83" fmla="*/ 129 h 176"/>
              <a:gd name="T84" fmla="*/ 162 w 400"/>
              <a:gd name="T85" fmla="*/ 171 h 176"/>
              <a:gd name="T86" fmla="*/ 170 w 400"/>
              <a:gd name="T87" fmla="*/ 176 h 176"/>
              <a:gd name="T88" fmla="*/ 177 w 400"/>
              <a:gd name="T89" fmla="*/ 171 h 176"/>
              <a:gd name="T90" fmla="*/ 205 w 400"/>
              <a:gd name="T91" fmla="*/ 176 h 176"/>
              <a:gd name="T92" fmla="*/ 348 w 400"/>
              <a:gd name="T93" fmla="*/ 176 h 176"/>
              <a:gd name="T94" fmla="*/ 400 w 400"/>
              <a:gd name="T95" fmla="*/ 126 h 176"/>
              <a:gd name="T96" fmla="*/ 348 w 400"/>
              <a:gd name="T97" fmla="*/ 76 h 176"/>
              <a:gd name="T98" fmla="*/ 328 w 400"/>
              <a:gd name="T99" fmla="*/ 80 h 176"/>
              <a:gd name="T100" fmla="*/ 238 w 400"/>
              <a:gd name="T101" fmla="*/ 0 h 176"/>
              <a:gd name="T102" fmla="*/ 205 w 400"/>
              <a:gd name="T103" fmla="*/ 6 h 176"/>
              <a:gd name="T104" fmla="*/ 200 w 400"/>
              <a:gd name="T105" fmla="*/ 12 h 176"/>
              <a:gd name="T106" fmla="*/ 200 w 400"/>
              <a:gd name="T107" fmla="*/ 170 h 176"/>
              <a:gd name="T108" fmla="*/ 205 w 400"/>
              <a:gd name="T10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0" h="176">
                <a:moveTo>
                  <a:pt x="13" y="157"/>
                </a:moveTo>
                <a:cubicBezTo>
                  <a:pt x="20" y="129"/>
                  <a:pt x="20" y="129"/>
                  <a:pt x="20" y="129"/>
                </a:cubicBezTo>
                <a:cubicBezTo>
                  <a:pt x="13" y="100"/>
                  <a:pt x="13" y="100"/>
                  <a:pt x="13" y="100"/>
                </a:cubicBezTo>
                <a:cubicBezTo>
                  <a:pt x="13" y="99"/>
                  <a:pt x="11" y="99"/>
                  <a:pt x="9" y="99"/>
                </a:cubicBezTo>
                <a:cubicBezTo>
                  <a:pt x="7" y="99"/>
                  <a:pt x="6" y="99"/>
                  <a:pt x="6" y="100"/>
                </a:cubicBezTo>
                <a:cubicBezTo>
                  <a:pt x="0" y="129"/>
                  <a:pt x="0" y="129"/>
                  <a:pt x="0" y="129"/>
                </a:cubicBezTo>
                <a:cubicBezTo>
                  <a:pt x="6" y="157"/>
                  <a:pt x="6" y="157"/>
                  <a:pt x="6" y="157"/>
                </a:cubicBezTo>
                <a:cubicBezTo>
                  <a:pt x="6" y="158"/>
                  <a:pt x="7" y="159"/>
                  <a:pt x="9" y="159"/>
                </a:cubicBezTo>
                <a:cubicBezTo>
                  <a:pt x="11" y="159"/>
                  <a:pt x="13" y="158"/>
                  <a:pt x="13" y="157"/>
                </a:cubicBezTo>
                <a:close/>
                <a:moveTo>
                  <a:pt x="54" y="173"/>
                </a:moveTo>
                <a:cubicBezTo>
                  <a:pt x="60" y="129"/>
                  <a:pt x="60" y="129"/>
                  <a:pt x="60" y="129"/>
                </a:cubicBezTo>
                <a:cubicBezTo>
                  <a:pt x="54" y="62"/>
                  <a:pt x="54" y="62"/>
                  <a:pt x="54" y="62"/>
                </a:cubicBezTo>
                <a:cubicBezTo>
                  <a:pt x="54" y="61"/>
                  <a:pt x="52" y="59"/>
                  <a:pt x="49" y="59"/>
                </a:cubicBezTo>
                <a:cubicBezTo>
                  <a:pt x="47" y="59"/>
                  <a:pt x="45" y="61"/>
                  <a:pt x="45" y="62"/>
                </a:cubicBezTo>
                <a:cubicBezTo>
                  <a:pt x="40" y="129"/>
                  <a:pt x="40" y="129"/>
                  <a:pt x="40" y="129"/>
                </a:cubicBezTo>
                <a:cubicBezTo>
                  <a:pt x="45" y="173"/>
                  <a:pt x="45" y="173"/>
                  <a:pt x="45" y="173"/>
                </a:cubicBezTo>
                <a:cubicBezTo>
                  <a:pt x="45" y="174"/>
                  <a:pt x="47" y="176"/>
                  <a:pt x="49" y="176"/>
                </a:cubicBezTo>
                <a:cubicBezTo>
                  <a:pt x="52" y="176"/>
                  <a:pt x="54" y="174"/>
                  <a:pt x="54" y="173"/>
                </a:cubicBezTo>
                <a:close/>
                <a:moveTo>
                  <a:pt x="95" y="172"/>
                </a:moveTo>
                <a:cubicBezTo>
                  <a:pt x="100" y="129"/>
                  <a:pt x="100" y="129"/>
                  <a:pt x="100" y="129"/>
                </a:cubicBezTo>
                <a:cubicBezTo>
                  <a:pt x="95" y="40"/>
                  <a:pt x="95" y="40"/>
                  <a:pt x="95" y="40"/>
                </a:cubicBezTo>
                <a:cubicBezTo>
                  <a:pt x="95" y="38"/>
                  <a:pt x="93" y="36"/>
                  <a:pt x="90" y="36"/>
                </a:cubicBezTo>
                <a:cubicBezTo>
                  <a:pt x="86" y="36"/>
                  <a:pt x="84" y="38"/>
                  <a:pt x="84" y="40"/>
                </a:cubicBezTo>
                <a:cubicBezTo>
                  <a:pt x="80" y="129"/>
                  <a:pt x="80" y="129"/>
                  <a:pt x="80" y="129"/>
                </a:cubicBezTo>
                <a:cubicBezTo>
                  <a:pt x="84" y="172"/>
                  <a:pt x="84" y="172"/>
                  <a:pt x="84" y="172"/>
                </a:cubicBezTo>
                <a:cubicBezTo>
                  <a:pt x="84" y="174"/>
                  <a:pt x="86" y="176"/>
                  <a:pt x="90" y="176"/>
                </a:cubicBezTo>
                <a:cubicBezTo>
                  <a:pt x="93" y="176"/>
                  <a:pt x="95" y="174"/>
                  <a:pt x="95" y="172"/>
                </a:cubicBezTo>
                <a:close/>
                <a:moveTo>
                  <a:pt x="136" y="171"/>
                </a:moveTo>
                <a:cubicBezTo>
                  <a:pt x="140" y="129"/>
                  <a:pt x="140" y="129"/>
                  <a:pt x="140" y="129"/>
                </a:cubicBezTo>
                <a:cubicBezTo>
                  <a:pt x="136" y="40"/>
                  <a:pt x="136" y="40"/>
                  <a:pt x="136" y="40"/>
                </a:cubicBezTo>
                <a:cubicBezTo>
                  <a:pt x="136" y="37"/>
                  <a:pt x="133" y="35"/>
                  <a:pt x="130" y="35"/>
                </a:cubicBezTo>
                <a:cubicBezTo>
                  <a:pt x="126" y="35"/>
                  <a:pt x="123" y="37"/>
                  <a:pt x="123" y="40"/>
                </a:cubicBezTo>
                <a:cubicBezTo>
                  <a:pt x="120" y="129"/>
                  <a:pt x="120" y="129"/>
                  <a:pt x="120" y="129"/>
                </a:cubicBezTo>
                <a:cubicBezTo>
                  <a:pt x="123" y="171"/>
                  <a:pt x="123" y="171"/>
                  <a:pt x="123" y="171"/>
                </a:cubicBezTo>
                <a:cubicBezTo>
                  <a:pt x="123" y="174"/>
                  <a:pt x="126" y="176"/>
                  <a:pt x="130" y="176"/>
                </a:cubicBezTo>
                <a:cubicBezTo>
                  <a:pt x="133" y="176"/>
                  <a:pt x="136" y="174"/>
                  <a:pt x="136" y="171"/>
                </a:cubicBezTo>
                <a:close/>
                <a:moveTo>
                  <a:pt x="177" y="171"/>
                </a:moveTo>
                <a:cubicBezTo>
                  <a:pt x="180" y="129"/>
                  <a:pt x="180" y="129"/>
                  <a:pt x="180" y="129"/>
                </a:cubicBezTo>
                <a:cubicBezTo>
                  <a:pt x="177" y="26"/>
                  <a:pt x="177" y="26"/>
                  <a:pt x="177" y="26"/>
                </a:cubicBezTo>
                <a:cubicBezTo>
                  <a:pt x="177" y="24"/>
                  <a:pt x="173" y="21"/>
                  <a:pt x="170" y="21"/>
                </a:cubicBezTo>
                <a:cubicBezTo>
                  <a:pt x="166" y="21"/>
                  <a:pt x="163" y="24"/>
                  <a:pt x="162" y="26"/>
                </a:cubicBezTo>
                <a:cubicBezTo>
                  <a:pt x="160" y="129"/>
                  <a:pt x="160" y="129"/>
                  <a:pt x="160" y="129"/>
                </a:cubicBezTo>
                <a:cubicBezTo>
                  <a:pt x="160" y="129"/>
                  <a:pt x="162" y="171"/>
                  <a:pt x="162" y="171"/>
                </a:cubicBezTo>
                <a:cubicBezTo>
                  <a:pt x="163" y="173"/>
                  <a:pt x="166" y="176"/>
                  <a:pt x="170" y="176"/>
                </a:cubicBezTo>
                <a:cubicBezTo>
                  <a:pt x="173" y="176"/>
                  <a:pt x="177" y="174"/>
                  <a:pt x="177" y="171"/>
                </a:cubicBezTo>
                <a:close/>
                <a:moveTo>
                  <a:pt x="205" y="176"/>
                </a:moveTo>
                <a:cubicBezTo>
                  <a:pt x="205" y="176"/>
                  <a:pt x="347" y="176"/>
                  <a:pt x="348" y="176"/>
                </a:cubicBezTo>
                <a:cubicBezTo>
                  <a:pt x="377" y="176"/>
                  <a:pt x="400" y="154"/>
                  <a:pt x="400" y="126"/>
                </a:cubicBezTo>
                <a:cubicBezTo>
                  <a:pt x="400" y="99"/>
                  <a:pt x="377" y="76"/>
                  <a:pt x="348" y="76"/>
                </a:cubicBezTo>
                <a:cubicBezTo>
                  <a:pt x="341" y="76"/>
                  <a:pt x="334" y="78"/>
                  <a:pt x="328" y="80"/>
                </a:cubicBezTo>
                <a:cubicBezTo>
                  <a:pt x="324" y="35"/>
                  <a:pt x="285" y="0"/>
                  <a:pt x="238" y="0"/>
                </a:cubicBezTo>
                <a:cubicBezTo>
                  <a:pt x="226" y="0"/>
                  <a:pt x="215" y="2"/>
                  <a:pt x="205" y="6"/>
                </a:cubicBezTo>
                <a:cubicBezTo>
                  <a:pt x="201" y="7"/>
                  <a:pt x="200" y="9"/>
                  <a:pt x="200" y="12"/>
                </a:cubicBezTo>
                <a:cubicBezTo>
                  <a:pt x="200" y="170"/>
                  <a:pt x="200" y="170"/>
                  <a:pt x="200" y="170"/>
                </a:cubicBezTo>
                <a:cubicBezTo>
                  <a:pt x="200" y="173"/>
                  <a:pt x="202" y="176"/>
                  <a:pt x="205" y="17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9" name="Freeform 213"/>
          <p:cNvSpPr>
            <a:spLocks noEditPoints="1"/>
          </p:cNvSpPr>
          <p:nvPr/>
        </p:nvSpPr>
        <p:spPr bwMode="auto">
          <a:xfrm>
            <a:off x="4474852" y="4739551"/>
            <a:ext cx="244350" cy="242168"/>
          </a:xfrm>
          <a:custGeom>
            <a:avLst/>
            <a:gdLst>
              <a:gd name="T0" fmla="*/ 212 w 384"/>
              <a:gd name="T1" fmla="*/ 212 h 384"/>
              <a:gd name="T2" fmla="*/ 191 w 384"/>
              <a:gd name="T3" fmla="*/ 208 h 384"/>
              <a:gd name="T4" fmla="*/ 168 w 384"/>
              <a:gd name="T5" fmla="*/ 208 h 384"/>
              <a:gd name="T6" fmla="*/ 168 w 384"/>
              <a:gd name="T7" fmla="*/ 255 h 384"/>
              <a:gd name="T8" fmla="*/ 189 w 384"/>
              <a:gd name="T9" fmla="*/ 255 h 384"/>
              <a:gd name="T10" fmla="*/ 213 w 384"/>
              <a:gd name="T11" fmla="*/ 251 h 384"/>
              <a:gd name="T12" fmla="*/ 223 w 384"/>
              <a:gd name="T13" fmla="*/ 231 h 384"/>
              <a:gd name="T14" fmla="*/ 212 w 384"/>
              <a:gd name="T15" fmla="*/ 212 h 384"/>
              <a:gd name="T16" fmla="*/ 204 w 384"/>
              <a:gd name="T17" fmla="*/ 171 h 384"/>
              <a:gd name="T18" fmla="*/ 212 w 384"/>
              <a:gd name="T19" fmla="*/ 154 h 384"/>
              <a:gd name="T20" fmla="*/ 202 w 384"/>
              <a:gd name="T21" fmla="*/ 137 h 384"/>
              <a:gd name="T22" fmla="*/ 178 w 384"/>
              <a:gd name="T23" fmla="*/ 134 h 384"/>
              <a:gd name="T24" fmla="*/ 168 w 384"/>
              <a:gd name="T25" fmla="*/ 134 h 384"/>
              <a:gd name="T26" fmla="*/ 168 w 384"/>
              <a:gd name="T27" fmla="*/ 176 h 384"/>
              <a:gd name="T28" fmla="*/ 181 w 384"/>
              <a:gd name="T29" fmla="*/ 176 h 384"/>
              <a:gd name="T30" fmla="*/ 204 w 384"/>
              <a:gd name="T31" fmla="*/ 171 h 384"/>
              <a:gd name="T32" fmla="*/ 316 w 384"/>
              <a:gd name="T33" fmla="*/ 0 h 384"/>
              <a:gd name="T34" fmla="*/ 67 w 384"/>
              <a:gd name="T35" fmla="*/ 0 h 384"/>
              <a:gd name="T36" fmla="*/ 0 w 384"/>
              <a:gd name="T37" fmla="*/ 67 h 384"/>
              <a:gd name="T38" fmla="*/ 0 w 384"/>
              <a:gd name="T39" fmla="*/ 316 h 384"/>
              <a:gd name="T40" fmla="*/ 67 w 384"/>
              <a:gd name="T41" fmla="*/ 384 h 384"/>
              <a:gd name="T42" fmla="*/ 316 w 384"/>
              <a:gd name="T43" fmla="*/ 384 h 384"/>
              <a:gd name="T44" fmla="*/ 384 w 384"/>
              <a:gd name="T45" fmla="*/ 316 h 384"/>
              <a:gd name="T46" fmla="*/ 384 w 384"/>
              <a:gd name="T47" fmla="*/ 67 h 384"/>
              <a:gd name="T48" fmla="*/ 316 w 384"/>
              <a:gd name="T49" fmla="*/ 0 h 384"/>
              <a:gd name="T50" fmla="*/ 202 w 384"/>
              <a:gd name="T51" fmla="*/ 290 h 384"/>
              <a:gd name="T52" fmla="*/ 124 w 384"/>
              <a:gd name="T53" fmla="*/ 290 h 384"/>
              <a:gd name="T54" fmla="*/ 124 w 384"/>
              <a:gd name="T55" fmla="*/ 101 h 384"/>
              <a:gd name="T56" fmla="*/ 209 w 384"/>
              <a:gd name="T57" fmla="*/ 101 h 384"/>
              <a:gd name="T58" fmla="*/ 257 w 384"/>
              <a:gd name="T59" fmla="*/ 144 h 384"/>
              <a:gd name="T60" fmla="*/ 230 w 384"/>
              <a:gd name="T61" fmla="*/ 185 h 384"/>
              <a:gd name="T62" fmla="*/ 230 w 384"/>
              <a:gd name="T63" fmla="*/ 186 h 384"/>
              <a:gd name="T64" fmla="*/ 269 w 384"/>
              <a:gd name="T65" fmla="*/ 233 h 384"/>
              <a:gd name="T66" fmla="*/ 202 w 384"/>
              <a:gd name="T67" fmla="*/ 29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 h="384">
                <a:moveTo>
                  <a:pt x="212" y="212"/>
                </a:moveTo>
                <a:cubicBezTo>
                  <a:pt x="206" y="208"/>
                  <a:pt x="198" y="208"/>
                  <a:pt x="191" y="208"/>
                </a:cubicBezTo>
                <a:cubicBezTo>
                  <a:pt x="168" y="208"/>
                  <a:pt x="168" y="208"/>
                  <a:pt x="168" y="208"/>
                </a:cubicBezTo>
                <a:cubicBezTo>
                  <a:pt x="168" y="255"/>
                  <a:pt x="168" y="255"/>
                  <a:pt x="168" y="255"/>
                </a:cubicBezTo>
                <a:cubicBezTo>
                  <a:pt x="189" y="255"/>
                  <a:pt x="189" y="255"/>
                  <a:pt x="189" y="255"/>
                </a:cubicBezTo>
                <a:cubicBezTo>
                  <a:pt x="197" y="255"/>
                  <a:pt x="207" y="256"/>
                  <a:pt x="213" y="251"/>
                </a:cubicBezTo>
                <a:cubicBezTo>
                  <a:pt x="219" y="247"/>
                  <a:pt x="223" y="239"/>
                  <a:pt x="223" y="231"/>
                </a:cubicBezTo>
                <a:cubicBezTo>
                  <a:pt x="223" y="224"/>
                  <a:pt x="219" y="215"/>
                  <a:pt x="212" y="212"/>
                </a:cubicBezTo>
                <a:close/>
                <a:moveTo>
                  <a:pt x="204" y="171"/>
                </a:moveTo>
                <a:cubicBezTo>
                  <a:pt x="209" y="167"/>
                  <a:pt x="212" y="161"/>
                  <a:pt x="212" y="154"/>
                </a:cubicBezTo>
                <a:cubicBezTo>
                  <a:pt x="212" y="147"/>
                  <a:pt x="208" y="141"/>
                  <a:pt x="202" y="137"/>
                </a:cubicBezTo>
                <a:cubicBezTo>
                  <a:pt x="196" y="134"/>
                  <a:pt x="185" y="134"/>
                  <a:pt x="178" y="134"/>
                </a:cubicBezTo>
                <a:cubicBezTo>
                  <a:pt x="168" y="134"/>
                  <a:pt x="168" y="134"/>
                  <a:pt x="168" y="134"/>
                </a:cubicBezTo>
                <a:cubicBezTo>
                  <a:pt x="168" y="176"/>
                  <a:pt x="168" y="176"/>
                  <a:pt x="168" y="176"/>
                </a:cubicBezTo>
                <a:cubicBezTo>
                  <a:pt x="181" y="176"/>
                  <a:pt x="181" y="176"/>
                  <a:pt x="181" y="176"/>
                </a:cubicBezTo>
                <a:cubicBezTo>
                  <a:pt x="189" y="176"/>
                  <a:pt x="197" y="176"/>
                  <a:pt x="204" y="171"/>
                </a:cubicBezTo>
                <a:close/>
                <a:moveTo>
                  <a:pt x="316" y="0"/>
                </a:moveTo>
                <a:cubicBezTo>
                  <a:pt x="67" y="0"/>
                  <a:pt x="67" y="0"/>
                  <a:pt x="67" y="0"/>
                </a:cubicBezTo>
                <a:cubicBezTo>
                  <a:pt x="30" y="0"/>
                  <a:pt x="0" y="30"/>
                  <a:pt x="0" y="67"/>
                </a:cubicBezTo>
                <a:cubicBezTo>
                  <a:pt x="0" y="316"/>
                  <a:pt x="0" y="316"/>
                  <a:pt x="0" y="316"/>
                </a:cubicBezTo>
                <a:cubicBezTo>
                  <a:pt x="0" y="354"/>
                  <a:pt x="30" y="384"/>
                  <a:pt x="67" y="384"/>
                </a:cubicBezTo>
                <a:cubicBezTo>
                  <a:pt x="316" y="384"/>
                  <a:pt x="316" y="384"/>
                  <a:pt x="316" y="384"/>
                </a:cubicBezTo>
                <a:cubicBezTo>
                  <a:pt x="353" y="384"/>
                  <a:pt x="384" y="354"/>
                  <a:pt x="384" y="316"/>
                </a:cubicBezTo>
                <a:cubicBezTo>
                  <a:pt x="384" y="67"/>
                  <a:pt x="384" y="67"/>
                  <a:pt x="384" y="67"/>
                </a:cubicBezTo>
                <a:cubicBezTo>
                  <a:pt x="384" y="30"/>
                  <a:pt x="353" y="0"/>
                  <a:pt x="316" y="0"/>
                </a:cubicBezTo>
                <a:close/>
                <a:moveTo>
                  <a:pt x="202" y="290"/>
                </a:moveTo>
                <a:cubicBezTo>
                  <a:pt x="124" y="290"/>
                  <a:pt x="124" y="290"/>
                  <a:pt x="124" y="290"/>
                </a:cubicBezTo>
                <a:cubicBezTo>
                  <a:pt x="124" y="101"/>
                  <a:pt x="124" y="101"/>
                  <a:pt x="124" y="101"/>
                </a:cubicBezTo>
                <a:cubicBezTo>
                  <a:pt x="209" y="101"/>
                  <a:pt x="209" y="101"/>
                  <a:pt x="209" y="101"/>
                </a:cubicBezTo>
                <a:cubicBezTo>
                  <a:pt x="234" y="101"/>
                  <a:pt x="257" y="117"/>
                  <a:pt x="257" y="144"/>
                </a:cubicBezTo>
                <a:cubicBezTo>
                  <a:pt x="257" y="166"/>
                  <a:pt x="245" y="181"/>
                  <a:pt x="230" y="185"/>
                </a:cubicBezTo>
                <a:cubicBezTo>
                  <a:pt x="230" y="186"/>
                  <a:pt x="230" y="186"/>
                  <a:pt x="230" y="186"/>
                </a:cubicBezTo>
                <a:cubicBezTo>
                  <a:pt x="252" y="190"/>
                  <a:pt x="269" y="203"/>
                  <a:pt x="269" y="233"/>
                </a:cubicBezTo>
                <a:cubicBezTo>
                  <a:pt x="269" y="260"/>
                  <a:pt x="250" y="290"/>
                  <a:pt x="202" y="29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0" name="Freeform 215"/>
          <p:cNvSpPr/>
          <p:nvPr/>
        </p:nvSpPr>
        <p:spPr bwMode="auto">
          <a:xfrm>
            <a:off x="6965531" y="5198731"/>
            <a:ext cx="231259" cy="187627"/>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1" name="Freeform 216"/>
          <p:cNvSpPr>
            <a:spLocks noEditPoints="1"/>
          </p:cNvSpPr>
          <p:nvPr/>
        </p:nvSpPr>
        <p:spPr bwMode="auto">
          <a:xfrm>
            <a:off x="7377294" y="5170370"/>
            <a:ext cx="244350"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70 w 384"/>
              <a:gd name="T11" fmla="*/ 157 h 384"/>
              <a:gd name="T12" fmla="*/ 270 w 384"/>
              <a:gd name="T13" fmla="*/ 162 h 384"/>
              <a:gd name="T14" fmla="*/ 162 w 384"/>
              <a:gd name="T15" fmla="*/ 270 h 384"/>
              <a:gd name="T16" fmla="*/ 104 w 384"/>
              <a:gd name="T17" fmla="*/ 253 h 384"/>
              <a:gd name="T18" fmla="*/ 113 w 384"/>
              <a:gd name="T19" fmla="*/ 253 h 384"/>
              <a:gd name="T20" fmla="*/ 160 w 384"/>
              <a:gd name="T21" fmla="*/ 237 h 384"/>
              <a:gd name="T22" fmla="*/ 125 w 384"/>
              <a:gd name="T23" fmla="*/ 211 h 384"/>
              <a:gd name="T24" fmla="*/ 132 w 384"/>
              <a:gd name="T25" fmla="*/ 211 h 384"/>
              <a:gd name="T26" fmla="*/ 142 w 384"/>
              <a:gd name="T27" fmla="*/ 210 h 384"/>
              <a:gd name="T28" fmla="*/ 112 w 384"/>
              <a:gd name="T29" fmla="*/ 173 h 384"/>
              <a:gd name="T30" fmla="*/ 112 w 384"/>
              <a:gd name="T31" fmla="*/ 173 h 384"/>
              <a:gd name="T32" fmla="*/ 129 w 384"/>
              <a:gd name="T33" fmla="*/ 177 h 384"/>
              <a:gd name="T34" fmla="*/ 112 w 384"/>
              <a:gd name="T35" fmla="*/ 146 h 384"/>
              <a:gd name="T36" fmla="*/ 117 w 384"/>
              <a:gd name="T37" fmla="*/ 127 h 384"/>
              <a:gd name="T38" fmla="*/ 195 w 384"/>
              <a:gd name="T39" fmla="*/ 166 h 384"/>
              <a:gd name="T40" fmla="*/ 194 w 384"/>
              <a:gd name="T41" fmla="*/ 158 h 384"/>
              <a:gd name="T42" fmla="*/ 232 w 384"/>
              <a:gd name="T43" fmla="*/ 120 h 384"/>
              <a:gd name="T44" fmla="*/ 260 w 384"/>
              <a:gd name="T45" fmla="*/ 132 h 384"/>
              <a:gd name="T46" fmla="*/ 284 w 384"/>
              <a:gd name="T47" fmla="*/ 123 h 384"/>
              <a:gd name="T48" fmla="*/ 267 w 384"/>
              <a:gd name="T49" fmla="*/ 144 h 384"/>
              <a:gd name="T50" fmla="*/ 289 w 384"/>
              <a:gd name="T51" fmla="*/ 138 h 384"/>
              <a:gd name="T52" fmla="*/ 270 w 384"/>
              <a:gd name="T53" fmla="*/ 15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70" y="157"/>
                </a:moveTo>
                <a:cubicBezTo>
                  <a:pt x="270" y="159"/>
                  <a:pt x="270" y="160"/>
                  <a:pt x="270" y="162"/>
                </a:cubicBezTo>
                <a:cubicBezTo>
                  <a:pt x="270" y="212"/>
                  <a:pt x="232" y="270"/>
                  <a:pt x="162" y="270"/>
                </a:cubicBezTo>
                <a:cubicBezTo>
                  <a:pt x="141" y="270"/>
                  <a:pt x="121" y="263"/>
                  <a:pt x="104" y="253"/>
                </a:cubicBezTo>
                <a:cubicBezTo>
                  <a:pt x="107" y="253"/>
                  <a:pt x="110" y="253"/>
                  <a:pt x="113" y="253"/>
                </a:cubicBezTo>
                <a:cubicBezTo>
                  <a:pt x="131" y="253"/>
                  <a:pt x="147" y="247"/>
                  <a:pt x="160" y="237"/>
                </a:cubicBezTo>
                <a:cubicBezTo>
                  <a:pt x="144" y="237"/>
                  <a:pt x="130" y="226"/>
                  <a:pt x="125" y="211"/>
                </a:cubicBezTo>
                <a:cubicBezTo>
                  <a:pt x="127" y="211"/>
                  <a:pt x="130" y="211"/>
                  <a:pt x="132" y="211"/>
                </a:cubicBezTo>
                <a:cubicBezTo>
                  <a:pt x="136" y="211"/>
                  <a:pt x="139" y="211"/>
                  <a:pt x="142" y="210"/>
                </a:cubicBezTo>
                <a:cubicBezTo>
                  <a:pt x="125" y="207"/>
                  <a:pt x="112" y="191"/>
                  <a:pt x="112" y="173"/>
                </a:cubicBezTo>
                <a:cubicBezTo>
                  <a:pt x="112" y="173"/>
                  <a:pt x="112" y="173"/>
                  <a:pt x="112" y="173"/>
                </a:cubicBezTo>
                <a:cubicBezTo>
                  <a:pt x="117" y="175"/>
                  <a:pt x="123" y="177"/>
                  <a:pt x="129" y="177"/>
                </a:cubicBezTo>
                <a:cubicBezTo>
                  <a:pt x="119" y="171"/>
                  <a:pt x="112" y="159"/>
                  <a:pt x="112" y="146"/>
                </a:cubicBezTo>
                <a:cubicBezTo>
                  <a:pt x="112" y="139"/>
                  <a:pt x="114" y="132"/>
                  <a:pt x="117" y="127"/>
                </a:cubicBezTo>
                <a:cubicBezTo>
                  <a:pt x="136" y="150"/>
                  <a:pt x="164" y="165"/>
                  <a:pt x="195" y="166"/>
                </a:cubicBezTo>
                <a:cubicBezTo>
                  <a:pt x="194" y="164"/>
                  <a:pt x="194" y="161"/>
                  <a:pt x="194" y="158"/>
                </a:cubicBezTo>
                <a:cubicBezTo>
                  <a:pt x="194" y="137"/>
                  <a:pt x="211" y="120"/>
                  <a:pt x="232" y="120"/>
                </a:cubicBezTo>
                <a:cubicBezTo>
                  <a:pt x="243" y="120"/>
                  <a:pt x="253" y="124"/>
                  <a:pt x="260" y="132"/>
                </a:cubicBezTo>
                <a:cubicBezTo>
                  <a:pt x="268" y="130"/>
                  <a:pt x="276" y="127"/>
                  <a:pt x="284" y="123"/>
                </a:cubicBezTo>
                <a:cubicBezTo>
                  <a:pt x="281" y="131"/>
                  <a:pt x="275" y="139"/>
                  <a:pt x="267" y="144"/>
                </a:cubicBezTo>
                <a:cubicBezTo>
                  <a:pt x="275" y="143"/>
                  <a:pt x="282" y="141"/>
                  <a:pt x="289" y="138"/>
                </a:cubicBezTo>
                <a:cubicBezTo>
                  <a:pt x="284" y="145"/>
                  <a:pt x="277" y="152"/>
                  <a:pt x="270" y="15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2" name="Freeform 217"/>
          <p:cNvSpPr>
            <a:spLocks noEditPoints="1"/>
          </p:cNvSpPr>
          <p:nvPr/>
        </p:nvSpPr>
        <p:spPr bwMode="auto">
          <a:xfrm>
            <a:off x="11243003" y="3552027"/>
            <a:ext cx="218170" cy="218170"/>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3" name="Freeform 225"/>
          <p:cNvSpPr>
            <a:spLocks noEditPoints="1"/>
          </p:cNvSpPr>
          <p:nvPr/>
        </p:nvSpPr>
        <p:spPr bwMode="auto">
          <a:xfrm>
            <a:off x="5285563" y="4732227"/>
            <a:ext cx="246533" cy="244350"/>
          </a:xfrm>
          <a:custGeom>
            <a:avLst/>
            <a:gdLst>
              <a:gd name="T0" fmla="*/ 191 w 387"/>
              <a:gd name="T1" fmla="*/ 2 h 387"/>
              <a:gd name="T2" fmla="*/ 2 w 387"/>
              <a:gd name="T3" fmla="*/ 196 h 387"/>
              <a:gd name="T4" fmla="*/ 196 w 387"/>
              <a:gd name="T5" fmla="*/ 386 h 387"/>
              <a:gd name="T6" fmla="*/ 386 w 387"/>
              <a:gd name="T7" fmla="*/ 191 h 387"/>
              <a:gd name="T8" fmla="*/ 191 w 387"/>
              <a:gd name="T9" fmla="*/ 2 h 387"/>
              <a:gd name="T10" fmla="*/ 196 w 387"/>
              <a:gd name="T11" fmla="*/ 345 h 387"/>
              <a:gd name="T12" fmla="*/ 42 w 387"/>
              <a:gd name="T13" fmla="*/ 196 h 387"/>
              <a:gd name="T14" fmla="*/ 192 w 387"/>
              <a:gd name="T15" fmla="*/ 42 h 387"/>
              <a:gd name="T16" fmla="*/ 345 w 387"/>
              <a:gd name="T17" fmla="*/ 192 h 387"/>
              <a:gd name="T18" fmla="*/ 196 w 387"/>
              <a:gd name="T19" fmla="*/ 345 h 387"/>
              <a:gd name="T20" fmla="*/ 147 w 387"/>
              <a:gd name="T21" fmla="*/ 226 h 387"/>
              <a:gd name="T22" fmla="*/ 128 w 387"/>
              <a:gd name="T23" fmla="*/ 218 h 387"/>
              <a:gd name="T24" fmla="*/ 122 w 387"/>
              <a:gd name="T25" fmla="*/ 194 h 387"/>
              <a:gd name="T26" fmla="*/ 147 w 387"/>
              <a:gd name="T27" fmla="*/ 161 h 387"/>
              <a:gd name="T28" fmla="*/ 157 w 387"/>
              <a:gd name="T29" fmla="*/ 165 h 387"/>
              <a:gd name="T30" fmla="*/ 167 w 387"/>
              <a:gd name="T31" fmla="*/ 176 h 387"/>
              <a:gd name="T32" fmla="*/ 192 w 387"/>
              <a:gd name="T33" fmla="*/ 163 h 387"/>
              <a:gd name="T34" fmla="*/ 143 w 387"/>
              <a:gd name="T35" fmla="*/ 137 h 387"/>
              <a:gd name="T36" fmla="*/ 104 w 387"/>
              <a:gd name="T37" fmla="*/ 152 h 387"/>
              <a:gd name="T38" fmla="*/ 89 w 387"/>
              <a:gd name="T39" fmla="*/ 194 h 387"/>
              <a:gd name="T40" fmla="*/ 104 w 387"/>
              <a:gd name="T41" fmla="*/ 236 h 387"/>
              <a:gd name="T42" fmla="*/ 144 w 387"/>
              <a:gd name="T43" fmla="*/ 251 h 387"/>
              <a:gd name="T44" fmla="*/ 172 w 387"/>
              <a:gd name="T45" fmla="*/ 243 h 387"/>
              <a:gd name="T46" fmla="*/ 192 w 387"/>
              <a:gd name="T47" fmla="*/ 222 h 387"/>
              <a:gd name="T48" fmla="*/ 169 w 387"/>
              <a:gd name="T49" fmla="*/ 211 h 387"/>
              <a:gd name="T50" fmla="*/ 147 w 387"/>
              <a:gd name="T51" fmla="*/ 226 h 387"/>
              <a:gd name="T52" fmla="*/ 253 w 387"/>
              <a:gd name="T53" fmla="*/ 226 h 387"/>
              <a:gd name="T54" fmla="*/ 234 w 387"/>
              <a:gd name="T55" fmla="*/ 218 h 387"/>
              <a:gd name="T56" fmla="*/ 228 w 387"/>
              <a:gd name="T57" fmla="*/ 194 h 387"/>
              <a:gd name="T58" fmla="*/ 253 w 387"/>
              <a:gd name="T59" fmla="*/ 161 h 387"/>
              <a:gd name="T60" fmla="*/ 264 w 387"/>
              <a:gd name="T61" fmla="*/ 165 h 387"/>
              <a:gd name="T62" fmla="*/ 274 w 387"/>
              <a:gd name="T63" fmla="*/ 176 h 387"/>
              <a:gd name="T64" fmla="*/ 298 w 387"/>
              <a:gd name="T65" fmla="*/ 163 h 387"/>
              <a:gd name="T66" fmla="*/ 249 w 387"/>
              <a:gd name="T67" fmla="*/ 137 h 387"/>
              <a:gd name="T68" fmla="*/ 211 w 387"/>
              <a:gd name="T69" fmla="*/ 152 h 387"/>
              <a:gd name="T70" fmla="*/ 195 w 387"/>
              <a:gd name="T71" fmla="*/ 194 h 387"/>
              <a:gd name="T72" fmla="*/ 210 w 387"/>
              <a:gd name="T73" fmla="*/ 236 h 387"/>
              <a:gd name="T74" fmla="*/ 250 w 387"/>
              <a:gd name="T75" fmla="*/ 251 h 387"/>
              <a:gd name="T76" fmla="*/ 278 w 387"/>
              <a:gd name="T77" fmla="*/ 243 h 387"/>
              <a:gd name="T78" fmla="*/ 299 w 387"/>
              <a:gd name="T79" fmla="*/ 222 h 387"/>
              <a:gd name="T80" fmla="*/ 276 w 387"/>
              <a:gd name="T81" fmla="*/ 211 h 387"/>
              <a:gd name="T82" fmla="*/ 253 w 387"/>
              <a:gd name="T83" fmla="*/ 226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7" h="387">
                <a:moveTo>
                  <a:pt x="191" y="2"/>
                </a:moveTo>
                <a:cubicBezTo>
                  <a:pt x="85" y="3"/>
                  <a:pt x="0" y="90"/>
                  <a:pt x="2" y="196"/>
                </a:cubicBezTo>
                <a:cubicBezTo>
                  <a:pt x="3" y="302"/>
                  <a:pt x="90" y="387"/>
                  <a:pt x="196" y="386"/>
                </a:cubicBezTo>
                <a:cubicBezTo>
                  <a:pt x="302" y="384"/>
                  <a:pt x="387" y="297"/>
                  <a:pt x="386" y="191"/>
                </a:cubicBezTo>
                <a:cubicBezTo>
                  <a:pt x="384" y="85"/>
                  <a:pt x="297" y="0"/>
                  <a:pt x="191" y="2"/>
                </a:cubicBezTo>
                <a:close/>
                <a:moveTo>
                  <a:pt x="196" y="345"/>
                </a:moveTo>
                <a:cubicBezTo>
                  <a:pt x="112" y="347"/>
                  <a:pt x="43" y="280"/>
                  <a:pt x="42" y="196"/>
                </a:cubicBezTo>
                <a:cubicBezTo>
                  <a:pt x="41" y="112"/>
                  <a:pt x="108" y="43"/>
                  <a:pt x="192" y="42"/>
                </a:cubicBezTo>
                <a:cubicBezTo>
                  <a:pt x="275" y="41"/>
                  <a:pt x="344" y="108"/>
                  <a:pt x="345" y="192"/>
                </a:cubicBezTo>
                <a:cubicBezTo>
                  <a:pt x="346" y="276"/>
                  <a:pt x="279" y="344"/>
                  <a:pt x="196" y="345"/>
                </a:cubicBezTo>
                <a:close/>
                <a:moveTo>
                  <a:pt x="147" y="226"/>
                </a:moveTo>
                <a:cubicBezTo>
                  <a:pt x="139" y="226"/>
                  <a:pt x="132" y="223"/>
                  <a:pt x="128" y="218"/>
                </a:cubicBezTo>
                <a:cubicBezTo>
                  <a:pt x="124" y="212"/>
                  <a:pt x="122" y="204"/>
                  <a:pt x="122" y="194"/>
                </a:cubicBezTo>
                <a:cubicBezTo>
                  <a:pt x="122" y="172"/>
                  <a:pt x="130" y="161"/>
                  <a:pt x="147" y="161"/>
                </a:cubicBezTo>
                <a:cubicBezTo>
                  <a:pt x="150" y="161"/>
                  <a:pt x="154" y="162"/>
                  <a:pt x="157" y="165"/>
                </a:cubicBezTo>
                <a:cubicBezTo>
                  <a:pt x="161" y="167"/>
                  <a:pt x="164" y="171"/>
                  <a:pt x="167" y="176"/>
                </a:cubicBezTo>
                <a:cubicBezTo>
                  <a:pt x="192" y="163"/>
                  <a:pt x="192" y="163"/>
                  <a:pt x="192" y="163"/>
                </a:cubicBezTo>
                <a:cubicBezTo>
                  <a:pt x="182" y="146"/>
                  <a:pt x="166" y="137"/>
                  <a:pt x="143" y="137"/>
                </a:cubicBezTo>
                <a:cubicBezTo>
                  <a:pt x="127" y="137"/>
                  <a:pt x="114" y="142"/>
                  <a:pt x="104" y="152"/>
                </a:cubicBezTo>
                <a:cubicBezTo>
                  <a:pt x="94" y="162"/>
                  <a:pt x="89" y="176"/>
                  <a:pt x="89" y="194"/>
                </a:cubicBezTo>
                <a:cubicBezTo>
                  <a:pt x="89" y="212"/>
                  <a:pt x="94" y="226"/>
                  <a:pt x="104" y="236"/>
                </a:cubicBezTo>
                <a:cubicBezTo>
                  <a:pt x="114" y="246"/>
                  <a:pt x="127" y="251"/>
                  <a:pt x="144" y="251"/>
                </a:cubicBezTo>
                <a:cubicBezTo>
                  <a:pt x="154" y="251"/>
                  <a:pt x="163" y="248"/>
                  <a:pt x="172" y="243"/>
                </a:cubicBezTo>
                <a:cubicBezTo>
                  <a:pt x="181" y="238"/>
                  <a:pt x="187" y="231"/>
                  <a:pt x="192" y="222"/>
                </a:cubicBezTo>
                <a:cubicBezTo>
                  <a:pt x="169" y="211"/>
                  <a:pt x="169" y="211"/>
                  <a:pt x="169" y="211"/>
                </a:cubicBezTo>
                <a:cubicBezTo>
                  <a:pt x="165" y="221"/>
                  <a:pt x="157" y="226"/>
                  <a:pt x="147" y="226"/>
                </a:cubicBezTo>
                <a:close/>
                <a:moveTo>
                  <a:pt x="253" y="226"/>
                </a:moveTo>
                <a:cubicBezTo>
                  <a:pt x="245" y="226"/>
                  <a:pt x="239" y="223"/>
                  <a:pt x="234" y="218"/>
                </a:cubicBezTo>
                <a:cubicBezTo>
                  <a:pt x="230" y="212"/>
                  <a:pt x="228" y="204"/>
                  <a:pt x="228" y="194"/>
                </a:cubicBezTo>
                <a:cubicBezTo>
                  <a:pt x="228" y="172"/>
                  <a:pt x="236" y="161"/>
                  <a:pt x="253" y="161"/>
                </a:cubicBezTo>
                <a:cubicBezTo>
                  <a:pt x="256" y="161"/>
                  <a:pt x="260" y="162"/>
                  <a:pt x="264" y="165"/>
                </a:cubicBezTo>
                <a:cubicBezTo>
                  <a:pt x="268" y="167"/>
                  <a:pt x="271" y="171"/>
                  <a:pt x="274" y="176"/>
                </a:cubicBezTo>
                <a:cubicBezTo>
                  <a:pt x="298" y="163"/>
                  <a:pt x="298" y="163"/>
                  <a:pt x="298" y="163"/>
                </a:cubicBezTo>
                <a:cubicBezTo>
                  <a:pt x="288" y="146"/>
                  <a:pt x="272" y="137"/>
                  <a:pt x="249" y="137"/>
                </a:cubicBezTo>
                <a:cubicBezTo>
                  <a:pt x="234" y="137"/>
                  <a:pt x="221" y="142"/>
                  <a:pt x="211" y="152"/>
                </a:cubicBezTo>
                <a:cubicBezTo>
                  <a:pt x="200" y="162"/>
                  <a:pt x="195" y="176"/>
                  <a:pt x="195" y="194"/>
                </a:cubicBezTo>
                <a:cubicBezTo>
                  <a:pt x="195" y="212"/>
                  <a:pt x="200" y="226"/>
                  <a:pt x="210" y="236"/>
                </a:cubicBezTo>
                <a:cubicBezTo>
                  <a:pt x="220" y="246"/>
                  <a:pt x="234" y="251"/>
                  <a:pt x="250" y="251"/>
                </a:cubicBezTo>
                <a:cubicBezTo>
                  <a:pt x="260" y="251"/>
                  <a:pt x="270" y="248"/>
                  <a:pt x="278" y="243"/>
                </a:cubicBezTo>
                <a:cubicBezTo>
                  <a:pt x="287" y="238"/>
                  <a:pt x="293" y="231"/>
                  <a:pt x="299" y="222"/>
                </a:cubicBezTo>
                <a:cubicBezTo>
                  <a:pt x="276" y="211"/>
                  <a:pt x="276" y="211"/>
                  <a:pt x="276" y="211"/>
                </a:cubicBezTo>
                <a:cubicBezTo>
                  <a:pt x="271" y="221"/>
                  <a:pt x="264" y="226"/>
                  <a:pt x="253" y="22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4" name="Freeform 257"/>
          <p:cNvSpPr/>
          <p:nvPr/>
        </p:nvSpPr>
        <p:spPr bwMode="auto">
          <a:xfrm>
            <a:off x="8645498" y="5185263"/>
            <a:ext cx="215989" cy="218170"/>
          </a:xfrm>
          <a:custGeom>
            <a:avLst/>
            <a:gdLst>
              <a:gd name="T0" fmla="*/ 301 w 344"/>
              <a:gd name="T1" fmla="*/ 0 h 344"/>
              <a:gd name="T2" fmla="*/ 43 w 344"/>
              <a:gd name="T3" fmla="*/ 0 h 344"/>
              <a:gd name="T4" fmla="*/ 0 w 344"/>
              <a:gd name="T5" fmla="*/ 43 h 344"/>
              <a:gd name="T6" fmla="*/ 0 w 344"/>
              <a:gd name="T7" fmla="*/ 301 h 344"/>
              <a:gd name="T8" fmla="*/ 43 w 344"/>
              <a:gd name="T9" fmla="*/ 344 h 344"/>
              <a:gd name="T10" fmla="*/ 173 w 344"/>
              <a:gd name="T11" fmla="*/ 344 h 344"/>
              <a:gd name="T12" fmla="*/ 173 w 344"/>
              <a:gd name="T13" fmla="*/ 221 h 344"/>
              <a:gd name="T14" fmla="*/ 132 w 344"/>
              <a:gd name="T15" fmla="*/ 221 h 344"/>
              <a:gd name="T16" fmla="*/ 132 w 344"/>
              <a:gd name="T17" fmla="*/ 167 h 344"/>
              <a:gd name="T18" fmla="*/ 173 w 344"/>
              <a:gd name="T19" fmla="*/ 167 h 344"/>
              <a:gd name="T20" fmla="*/ 173 w 344"/>
              <a:gd name="T21" fmla="*/ 140 h 344"/>
              <a:gd name="T22" fmla="*/ 243 w 344"/>
              <a:gd name="T23" fmla="*/ 66 h 344"/>
              <a:gd name="T24" fmla="*/ 281 w 344"/>
              <a:gd name="T25" fmla="*/ 66 h 344"/>
              <a:gd name="T26" fmla="*/ 281 w 344"/>
              <a:gd name="T27" fmla="*/ 127 h 344"/>
              <a:gd name="T28" fmla="*/ 247 w 344"/>
              <a:gd name="T29" fmla="*/ 127 h 344"/>
              <a:gd name="T30" fmla="*/ 236 w 344"/>
              <a:gd name="T31" fmla="*/ 139 h 344"/>
              <a:gd name="T32" fmla="*/ 236 w 344"/>
              <a:gd name="T33" fmla="*/ 167 h 344"/>
              <a:gd name="T34" fmla="*/ 281 w 344"/>
              <a:gd name="T35" fmla="*/ 167 h 344"/>
              <a:gd name="T36" fmla="*/ 281 w 344"/>
              <a:gd name="T37" fmla="*/ 221 h 344"/>
              <a:gd name="T38" fmla="*/ 236 w 344"/>
              <a:gd name="T39" fmla="*/ 221 h 344"/>
              <a:gd name="T40" fmla="*/ 236 w 344"/>
              <a:gd name="T41" fmla="*/ 344 h 344"/>
              <a:gd name="T42" fmla="*/ 301 w 344"/>
              <a:gd name="T43" fmla="*/ 344 h 344"/>
              <a:gd name="T44" fmla="*/ 344 w 344"/>
              <a:gd name="T45" fmla="*/ 301 h 344"/>
              <a:gd name="T46" fmla="*/ 344 w 344"/>
              <a:gd name="T47" fmla="*/ 43 h 344"/>
              <a:gd name="T48" fmla="*/ 301 w 344"/>
              <a:gd name="T49"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344">
                <a:moveTo>
                  <a:pt x="301" y="0"/>
                </a:moveTo>
                <a:cubicBezTo>
                  <a:pt x="43" y="0"/>
                  <a:pt x="43" y="0"/>
                  <a:pt x="43" y="0"/>
                </a:cubicBezTo>
                <a:cubicBezTo>
                  <a:pt x="19" y="0"/>
                  <a:pt x="0" y="19"/>
                  <a:pt x="0" y="43"/>
                </a:cubicBezTo>
                <a:cubicBezTo>
                  <a:pt x="0" y="301"/>
                  <a:pt x="0" y="301"/>
                  <a:pt x="0" y="301"/>
                </a:cubicBezTo>
                <a:cubicBezTo>
                  <a:pt x="0" y="325"/>
                  <a:pt x="19" y="344"/>
                  <a:pt x="43" y="344"/>
                </a:cubicBezTo>
                <a:cubicBezTo>
                  <a:pt x="173" y="344"/>
                  <a:pt x="173" y="344"/>
                  <a:pt x="173" y="344"/>
                </a:cubicBezTo>
                <a:cubicBezTo>
                  <a:pt x="173" y="221"/>
                  <a:pt x="173" y="221"/>
                  <a:pt x="173" y="221"/>
                </a:cubicBezTo>
                <a:cubicBezTo>
                  <a:pt x="132" y="221"/>
                  <a:pt x="132" y="221"/>
                  <a:pt x="132" y="221"/>
                </a:cubicBezTo>
                <a:cubicBezTo>
                  <a:pt x="132" y="167"/>
                  <a:pt x="132" y="167"/>
                  <a:pt x="132" y="167"/>
                </a:cubicBezTo>
                <a:cubicBezTo>
                  <a:pt x="173" y="167"/>
                  <a:pt x="173" y="167"/>
                  <a:pt x="173" y="167"/>
                </a:cubicBezTo>
                <a:cubicBezTo>
                  <a:pt x="173" y="140"/>
                  <a:pt x="173" y="140"/>
                  <a:pt x="173" y="140"/>
                </a:cubicBezTo>
                <a:cubicBezTo>
                  <a:pt x="173" y="98"/>
                  <a:pt x="204" y="66"/>
                  <a:pt x="243" y="66"/>
                </a:cubicBezTo>
                <a:cubicBezTo>
                  <a:pt x="281" y="66"/>
                  <a:pt x="281" y="66"/>
                  <a:pt x="281" y="66"/>
                </a:cubicBezTo>
                <a:cubicBezTo>
                  <a:pt x="281" y="127"/>
                  <a:pt x="281" y="127"/>
                  <a:pt x="281" y="127"/>
                </a:cubicBezTo>
                <a:cubicBezTo>
                  <a:pt x="247" y="127"/>
                  <a:pt x="247" y="127"/>
                  <a:pt x="247" y="127"/>
                </a:cubicBezTo>
                <a:cubicBezTo>
                  <a:pt x="238" y="127"/>
                  <a:pt x="236" y="132"/>
                  <a:pt x="236" y="139"/>
                </a:cubicBezTo>
                <a:cubicBezTo>
                  <a:pt x="236" y="167"/>
                  <a:pt x="236" y="167"/>
                  <a:pt x="236" y="167"/>
                </a:cubicBezTo>
                <a:cubicBezTo>
                  <a:pt x="281" y="167"/>
                  <a:pt x="281" y="167"/>
                  <a:pt x="281" y="167"/>
                </a:cubicBezTo>
                <a:cubicBezTo>
                  <a:pt x="281" y="221"/>
                  <a:pt x="281" y="221"/>
                  <a:pt x="281" y="221"/>
                </a:cubicBezTo>
                <a:cubicBezTo>
                  <a:pt x="236" y="221"/>
                  <a:pt x="236" y="221"/>
                  <a:pt x="236" y="221"/>
                </a:cubicBezTo>
                <a:cubicBezTo>
                  <a:pt x="236" y="344"/>
                  <a:pt x="236" y="344"/>
                  <a:pt x="236" y="344"/>
                </a:cubicBezTo>
                <a:cubicBezTo>
                  <a:pt x="301" y="344"/>
                  <a:pt x="301" y="344"/>
                  <a:pt x="301" y="344"/>
                </a:cubicBezTo>
                <a:cubicBezTo>
                  <a:pt x="324" y="344"/>
                  <a:pt x="344" y="325"/>
                  <a:pt x="344" y="301"/>
                </a:cubicBezTo>
                <a:cubicBezTo>
                  <a:pt x="344" y="43"/>
                  <a:pt x="344" y="43"/>
                  <a:pt x="344" y="43"/>
                </a:cubicBezTo>
                <a:cubicBezTo>
                  <a:pt x="344" y="19"/>
                  <a:pt x="324" y="0"/>
                  <a:pt x="301"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5" name="Freeform 282"/>
          <p:cNvSpPr/>
          <p:nvPr/>
        </p:nvSpPr>
        <p:spPr bwMode="auto">
          <a:xfrm>
            <a:off x="4865073" y="4718172"/>
            <a:ext cx="250895" cy="198534"/>
          </a:xfrm>
          <a:custGeom>
            <a:avLst/>
            <a:gdLst>
              <a:gd name="T0" fmla="*/ 387 w 394"/>
              <a:gd name="T1" fmla="*/ 5 h 314"/>
              <a:gd name="T2" fmla="*/ 295 w 394"/>
              <a:gd name="T3" fmla="*/ 156 h 314"/>
              <a:gd name="T4" fmla="*/ 280 w 394"/>
              <a:gd name="T5" fmla="*/ 158 h 314"/>
              <a:gd name="T6" fmla="*/ 235 w 394"/>
              <a:gd name="T7" fmla="*/ 116 h 314"/>
              <a:gd name="T8" fmla="*/ 220 w 394"/>
              <a:gd name="T9" fmla="*/ 118 h 314"/>
              <a:gd name="T10" fmla="*/ 157 w 394"/>
              <a:gd name="T11" fmla="*/ 213 h 314"/>
              <a:gd name="T12" fmla="*/ 142 w 394"/>
              <a:gd name="T13" fmla="*/ 215 h 314"/>
              <a:gd name="T14" fmla="*/ 112 w 394"/>
              <a:gd name="T15" fmla="*/ 188 h 314"/>
              <a:gd name="T16" fmla="*/ 96 w 394"/>
              <a:gd name="T17" fmla="*/ 189 h 314"/>
              <a:gd name="T18" fmla="*/ 4 w 394"/>
              <a:gd name="T19" fmla="*/ 304 h 314"/>
              <a:gd name="T20" fmla="*/ 8 w 394"/>
              <a:gd name="T21" fmla="*/ 314 h 314"/>
              <a:gd name="T22" fmla="*/ 394 w 394"/>
              <a:gd name="T23" fmla="*/ 314 h 314"/>
              <a:gd name="T24" fmla="*/ 394 w 394"/>
              <a:gd name="T25" fmla="*/ 7 h 314"/>
              <a:gd name="T26" fmla="*/ 387 w 394"/>
              <a:gd name="T27" fmla="*/ 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4" h="314">
                <a:moveTo>
                  <a:pt x="387" y="5"/>
                </a:moveTo>
                <a:cubicBezTo>
                  <a:pt x="295" y="156"/>
                  <a:pt x="295" y="156"/>
                  <a:pt x="295" y="156"/>
                </a:cubicBezTo>
                <a:cubicBezTo>
                  <a:pt x="291" y="162"/>
                  <a:pt x="285" y="163"/>
                  <a:pt x="280" y="158"/>
                </a:cubicBezTo>
                <a:cubicBezTo>
                  <a:pt x="235" y="116"/>
                  <a:pt x="235" y="116"/>
                  <a:pt x="235" y="116"/>
                </a:cubicBezTo>
                <a:cubicBezTo>
                  <a:pt x="230" y="112"/>
                  <a:pt x="223" y="113"/>
                  <a:pt x="220" y="118"/>
                </a:cubicBezTo>
                <a:cubicBezTo>
                  <a:pt x="157" y="213"/>
                  <a:pt x="157" y="213"/>
                  <a:pt x="157" y="213"/>
                </a:cubicBezTo>
                <a:cubicBezTo>
                  <a:pt x="153" y="218"/>
                  <a:pt x="146" y="219"/>
                  <a:pt x="142" y="215"/>
                </a:cubicBezTo>
                <a:cubicBezTo>
                  <a:pt x="112" y="188"/>
                  <a:pt x="112" y="188"/>
                  <a:pt x="112" y="188"/>
                </a:cubicBezTo>
                <a:cubicBezTo>
                  <a:pt x="107" y="184"/>
                  <a:pt x="100" y="184"/>
                  <a:pt x="96" y="189"/>
                </a:cubicBezTo>
                <a:cubicBezTo>
                  <a:pt x="4" y="304"/>
                  <a:pt x="4" y="304"/>
                  <a:pt x="4" y="304"/>
                </a:cubicBezTo>
                <a:cubicBezTo>
                  <a:pt x="0" y="309"/>
                  <a:pt x="2" y="314"/>
                  <a:pt x="8" y="314"/>
                </a:cubicBezTo>
                <a:cubicBezTo>
                  <a:pt x="394" y="314"/>
                  <a:pt x="394" y="314"/>
                  <a:pt x="394" y="314"/>
                </a:cubicBezTo>
                <a:cubicBezTo>
                  <a:pt x="394" y="7"/>
                  <a:pt x="394" y="7"/>
                  <a:pt x="394" y="7"/>
                </a:cubicBezTo>
                <a:cubicBezTo>
                  <a:pt x="394" y="1"/>
                  <a:pt x="391" y="0"/>
                  <a:pt x="387" y="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66" name="Group 265"/>
          <p:cNvGrpSpPr/>
          <p:nvPr/>
        </p:nvGrpSpPr>
        <p:grpSpPr>
          <a:xfrm>
            <a:off x="5706053" y="4732417"/>
            <a:ext cx="242168" cy="242168"/>
            <a:chOff x="5632046" y="4862251"/>
            <a:chExt cx="193834" cy="193834"/>
          </a:xfrm>
          <a:solidFill>
            <a:schemeClr val="tx1"/>
          </a:solidFill>
        </p:grpSpPr>
        <p:sp>
          <p:nvSpPr>
            <p:cNvPr id="267" name="Oval 223"/>
            <p:cNvSpPr>
              <a:spLocks noChangeArrowheads="1"/>
            </p:cNvSpPr>
            <p:nvPr/>
          </p:nvSpPr>
          <p:spPr bwMode="auto">
            <a:xfrm>
              <a:off x="5715866" y="4897176"/>
              <a:ext cx="26194" cy="26194"/>
            </a:xfrm>
            <a:prstGeom prst="ellipse">
              <a:avLst/>
            </a:prstGeom>
            <a:grpFill/>
            <a:ln>
              <a:noFill/>
            </a:ln>
          </p:spPr>
          <p:txBody>
            <a:bodyPr vert="horz" wrap="square" lIns="57150" tIns="28575" rIns="57150" bIns="28575" numCol="1" anchor="t" anchorCtr="0" compatLnSpc="1"/>
            <a:lstStyle/>
            <a:p>
              <a:endParaRPr lang="en-AU" sz="1125"/>
            </a:p>
          </p:txBody>
        </p:sp>
        <p:sp>
          <p:nvSpPr>
            <p:cNvPr id="268" name="Freeform 224"/>
            <p:cNvSpPr/>
            <p:nvPr/>
          </p:nvSpPr>
          <p:spPr bwMode="auto">
            <a:xfrm>
              <a:off x="5703643" y="4928609"/>
              <a:ext cx="52387" cy="94298"/>
            </a:xfrm>
            <a:custGeom>
              <a:avLst/>
              <a:gdLst>
                <a:gd name="T0" fmla="*/ 91 w 104"/>
                <a:gd name="T1" fmla="*/ 0 h 184"/>
                <a:gd name="T2" fmla="*/ 12 w 104"/>
                <a:gd name="T3" fmla="*/ 0 h 184"/>
                <a:gd name="T4" fmla="*/ 4 w 104"/>
                <a:gd name="T5" fmla="*/ 4 h 184"/>
                <a:gd name="T6" fmla="*/ 0 w 104"/>
                <a:gd name="T7" fmla="*/ 12 h 184"/>
                <a:gd name="T8" fmla="*/ 0 w 104"/>
                <a:gd name="T9" fmla="*/ 91 h 184"/>
                <a:gd name="T10" fmla="*/ 22 w 104"/>
                <a:gd name="T11" fmla="*/ 91 h 184"/>
                <a:gd name="T12" fmla="*/ 22 w 104"/>
                <a:gd name="T13" fmla="*/ 184 h 184"/>
                <a:gd name="T14" fmla="*/ 82 w 104"/>
                <a:gd name="T15" fmla="*/ 184 h 184"/>
                <a:gd name="T16" fmla="*/ 82 w 104"/>
                <a:gd name="T17" fmla="*/ 91 h 184"/>
                <a:gd name="T18" fmla="*/ 104 w 104"/>
                <a:gd name="T19" fmla="*/ 91 h 184"/>
                <a:gd name="T20" fmla="*/ 104 w 104"/>
                <a:gd name="T21" fmla="*/ 12 h 184"/>
                <a:gd name="T22" fmla="*/ 100 w 104"/>
                <a:gd name="T23" fmla="*/ 4 h 184"/>
                <a:gd name="T24" fmla="*/ 91 w 104"/>
                <a:gd name="T2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84">
                  <a:moveTo>
                    <a:pt x="91" y="0"/>
                  </a:moveTo>
                  <a:cubicBezTo>
                    <a:pt x="12" y="0"/>
                    <a:pt x="12" y="0"/>
                    <a:pt x="12" y="0"/>
                  </a:cubicBezTo>
                  <a:cubicBezTo>
                    <a:pt x="9" y="0"/>
                    <a:pt x="6" y="1"/>
                    <a:pt x="4" y="4"/>
                  </a:cubicBezTo>
                  <a:cubicBezTo>
                    <a:pt x="1" y="6"/>
                    <a:pt x="0" y="9"/>
                    <a:pt x="0" y="12"/>
                  </a:cubicBezTo>
                  <a:cubicBezTo>
                    <a:pt x="0" y="91"/>
                    <a:pt x="0" y="91"/>
                    <a:pt x="0" y="91"/>
                  </a:cubicBezTo>
                  <a:cubicBezTo>
                    <a:pt x="22" y="91"/>
                    <a:pt x="22" y="91"/>
                    <a:pt x="22" y="91"/>
                  </a:cubicBezTo>
                  <a:cubicBezTo>
                    <a:pt x="22" y="184"/>
                    <a:pt x="22" y="184"/>
                    <a:pt x="22" y="184"/>
                  </a:cubicBezTo>
                  <a:cubicBezTo>
                    <a:pt x="82" y="184"/>
                    <a:pt x="82" y="184"/>
                    <a:pt x="82" y="184"/>
                  </a:cubicBezTo>
                  <a:cubicBezTo>
                    <a:pt x="82" y="91"/>
                    <a:pt x="82" y="91"/>
                    <a:pt x="82" y="91"/>
                  </a:cubicBezTo>
                  <a:cubicBezTo>
                    <a:pt x="104" y="91"/>
                    <a:pt x="104" y="91"/>
                    <a:pt x="104" y="91"/>
                  </a:cubicBezTo>
                  <a:cubicBezTo>
                    <a:pt x="104" y="12"/>
                    <a:pt x="104" y="12"/>
                    <a:pt x="104" y="12"/>
                  </a:cubicBezTo>
                  <a:cubicBezTo>
                    <a:pt x="104" y="9"/>
                    <a:pt x="102" y="6"/>
                    <a:pt x="100" y="4"/>
                  </a:cubicBezTo>
                  <a:cubicBezTo>
                    <a:pt x="97" y="1"/>
                    <a:pt x="94" y="0"/>
                    <a:pt x="91" y="0"/>
                  </a:cubicBezTo>
                  <a:close/>
                </a:path>
              </a:pathLst>
            </a:custGeom>
            <a:grpFill/>
            <a:ln>
              <a:noFill/>
            </a:ln>
          </p:spPr>
          <p:txBody>
            <a:bodyPr vert="horz" wrap="square" lIns="57150" tIns="28575" rIns="57150" bIns="28575" numCol="1" anchor="t" anchorCtr="0" compatLnSpc="1"/>
            <a:lstStyle/>
            <a:p>
              <a:endParaRPr lang="en-AU" sz="1125"/>
            </a:p>
          </p:txBody>
        </p:sp>
        <p:sp>
          <p:nvSpPr>
            <p:cNvPr id="269" name="Freeform 285"/>
            <p:cNvSpPr>
              <a:spLocks noEditPoints="1"/>
            </p:cNvSpPr>
            <p:nvPr/>
          </p:nvSpPr>
          <p:spPr bwMode="auto">
            <a:xfrm>
              <a:off x="5632046" y="4862251"/>
              <a:ext cx="193834" cy="19383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vert="horz" wrap="square" lIns="57150" tIns="28575" rIns="57150" bIns="28575" numCol="1" anchor="t" anchorCtr="0" compatLnSpc="1"/>
            <a:lstStyle/>
            <a:p>
              <a:endParaRPr lang="en-AU" sz="1125"/>
            </a:p>
          </p:txBody>
        </p:sp>
      </p:grpSp>
      <p:sp>
        <p:nvSpPr>
          <p:cNvPr id="270" name="Freeform 286"/>
          <p:cNvSpPr>
            <a:spLocks noEditPoints="1"/>
          </p:cNvSpPr>
          <p:nvPr/>
        </p:nvSpPr>
        <p:spPr bwMode="auto">
          <a:xfrm>
            <a:off x="6124362" y="4732417"/>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44 w 384"/>
              <a:gd name="T11" fmla="*/ 140 h 384"/>
              <a:gd name="T12" fmla="*/ 141 w 384"/>
              <a:gd name="T13" fmla="*/ 184 h 384"/>
              <a:gd name="T14" fmla="*/ 172 w 384"/>
              <a:gd name="T15" fmla="*/ 197 h 384"/>
              <a:gd name="T16" fmla="*/ 194 w 384"/>
              <a:gd name="T17" fmla="*/ 208 h 384"/>
              <a:gd name="T18" fmla="*/ 213 w 384"/>
              <a:gd name="T19" fmla="*/ 216 h 384"/>
              <a:gd name="T20" fmla="*/ 218 w 384"/>
              <a:gd name="T21" fmla="*/ 227 h 384"/>
              <a:gd name="T22" fmla="*/ 211 w 384"/>
              <a:gd name="T23" fmla="*/ 242 h 384"/>
              <a:gd name="T24" fmla="*/ 194 w 384"/>
              <a:gd name="T25" fmla="*/ 246 h 384"/>
              <a:gd name="T26" fmla="*/ 151 w 384"/>
              <a:gd name="T27" fmla="*/ 229 h 384"/>
              <a:gd name="T28" fmla="*/ 125 w 384"/>
              <a:gd name="T29" fmla="*/ 256 h 384"/>
              <a:gd name="T30" fmla="*/ 183 w 384"/>
              <a:gd name="T31" fmla="*/ 279 h 384"/>
              <a:gd name="T32" fmla="*/ 183 w 384"/>
              <a:gd name="T33" fmla="*/ 308 h 384"/>
              <a:gd name="T34" fmla="*/ 205 w 384"/>
              <a:gd name="T35" fmla="*/ 308 h 384"/>
              <a:gd name="T36" fmla="*/ 205 w 384"/>
              <a:gd name="T37" fmla="*/ 279 h 384"/>
              <a:gd name="T38" fmla="*/ 240 w 384"/>
              <a:gd name="T39" fmla="*/ 265 h 384"/>
              <a:gd name="T40" fmla="*/ 258 w 384"/>
              <a:gd name="T41" fmla="*/ 236 h 384"/>
              <a:gd name="T42" fmla="*/ 329 w 384"/>
              <a:gd name="T43" fmla="*/ 267 h 384"/>
              <a:gd name="T44" fmla="*/ 192 w 384"/>
              <a:gd name="T45" fmla="*/ 349 h 384"/>
              <a:gd name="T46" fmla="*/ 35 w 384"/>
              <a:gd name="T47" fmla="*/ 192 h 384"/>
              <a:gd name="T48" fmla="*/ 44 w 384"/>
              <a:gd name="T49" fmla="*/ 140 h 384"/>
              <a:gd name="T50" fmla="*/ 246 w 384"/>
              <a:gd name="T51" fmla="*/ 189 h 384"/>
              <a:gd name="T52" fmla="*/ 215 w 384"/>
              <a:gd name="T53" fmla="*/ 175 h 384"/>
              <a:gd name="T54" fmla="*/ 198 w 384"/>
              <a:gd name="T55" fmla="*/ 168 h 384"/>
              <a:gd name="T56" fmla="*/ 174 w 384"/>
              <a:gd name="T57" fmla="*/ 157 h 384"/>
              <a:gd name="T58" fmla="*/ 172 w 384"/>
              <a:gd name="T59" fmla="*/ 152 h 384"/>
              <a:gd name="T60" fmla="*/ 179 w 384"/>
              <a:gd name="T61" fmla="*/ 140 h 384"/>
              <a:gd name="T62" fmla="*/ 195 w 384"/>
              <a:gd name="T63" fmla="*/ 137 h 384"/>
              <a:gd name="T64" fmla="*/ 228 w 384"/>
              <a:gd name="T65" fmla="*/ 148 h 384"/>
              <a:gd name="T66" fmla="*/ 253 w 384"/>
              <a:gd name="T67" fmla="*/ 123 h 384"/>
              <a:gd name="T68" fmla="*/ 205 w 384"/>
              <a:gd name="T69" fmla="*/ 105 h 384"/>
              <a:gd name="T70" fmla="*/ 205 w 384"/>
              <a:gd name="T71" fmla="*/ 75 h 384"/>
              <a:gd name="T72" fmla="*/ 183 w 384"/>
              <a:gd name="T73" fmla="*/ 75 h 384"/>
              <a:gd name="T74" fmla="*/ 183 w 384"/>
              <a:gd name="T75" fmla="*/ 105 h 384"/>
              <a:gd name="T76" fmla="*/ 152 w 384"/>
              <a:gd name="T77" fmla="*/ 115 h 384"/>
              <a:gd name="T78" fmla="*/ 134 w 384"/>
              <a:gd name="T79" fmla="*/ 139 h 384"/>
              <a:gd name="T80" fmla="*/ 60 w 384"/>
              <a:gd name="T81" fmla="*/ 106 h 384"/>
              <a:gd name="T82" fmla="*/ 192 w 384"/>
              <a:gd name="T83" fmla="*/ 35 h 384"/>
              <a:gd name="T84" fmla="*/ 349 w 384"/>
              <a:gd name="T85" fmla="*/ 192 h 384"/>
              <a:gd name="T86" fmla="*/ 343 w 384"/>
              <a:gd name="T87" fmla="*/ 233 h 384"/>
              <a:gd name="T88" fmla="*/ 246 w 384"/>
              <a:gd name="T89" fmla="*/ 18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44" y="140"/>
                </a:moveTo>
                <a:cubicBezTo>
                  <a:pt x="141" y="184"/>
                  <a:pt x="141" y="184"/>
                  <a:pt x="141" y="184"/>
                </a:cubicBezTo>
                <a:cubicBezTo>
                  <a:pt x="172" y="197"/>
                  <a:pt x="172" y="197"/>
                  <a:pt x="172" y="197"/>
                </a:cubicBezTo>
                <a:cubicBezTo>
                  <a:pt x="194" y="208"/>
                  <a:pt x="194" y="208"/>
                  <a:pt x="194" y="208"/>
                </a:cubicBezTo>
                <a:cubicBezTo>
                  <a:pt x="213" y="216"/>
                  <a:pt x="213" y="216"/>
                  <a:pt x="213" y="216"/>
                </a:cubicBezTo>
                <a:cubicBezTo>
                  <a:pt x="216" y="219"/>
                  <a:pt x="218" y="222"/>
                  <a:pt x="218" y="227"/>
                </a:cubicBezTo>
                <a:cubicBezTo>
                  <a:pt x="218" y="234"/>
                  <a:pt x="215" y="239"/>
                  <a:pt x="211" y="242"/>
                </a:cubicBezTo>
                <a:cubicBezTo>
                  <a:pt x="206" y="245"/>
                  <a:pt x="200" y="246"/>
                  <a:pt x="194" y="246"/>
                </a:cubicBezTo>
                <a:cubicBezTo>
                  <a:pt x="178" y="246"/>
                  <a:pt x="164" y="241"/>
                  <a:pt x="151" y="229"/>
                </a:cubicBezTo>
                <a:cubicBezTo>
                  <a:pt x="125" y="256"/>
                  <a:pt x="125" y="256"/>
                  <a:pt x="125" y="256"/>
                </a:cubicBezTo>
                <a:cubicBezTo>
                  <a:pt x="142" y="271"/>
                  <a:pt x="162" y="278"/>
                  <a:pt x="183" y="279"/>
                </a:cubicBezTo>
                <a:cubicBezTo>
                  <a:pt x="183" y="308"/>
                  <a:pt x="183" y="308"/>
                  <a:pt x="183" y="308"/>
                </a:cubicBezTo>
                <a:cubicBezTo>
                  <a:pt x="205" y="308"/>
                  <a:pt x="205" y="308"/>
                  <a:pt x="205" y="308"/>
                </a:cubicBezTo>
                <a:cubicBezTo>
                  <a:pt x="205" y="279"/>
                  <a:pt x="205" y="279"/>
                  <a:pt x="205" y="279"/>
                </a:cubicBezTo>
                <a:cubicBezTo>
                  <a:pt x="218" y="278"/>
                  <a:pt x="230" y="273"/>
                  <a:pt x="240" y="265"/>
                </a:cubicBezTo>
                <a:cubicBezTo>
                  <a:pt x="249" y="258"/>
                  <a:pt x="255" y="248"/>
                  <a:pt x="258" y="236"/>
                </a:cubicBezTo>
                <a:cubicBezTo>
                  <a:pt x="329" y="267"/>
                  <a:pt x="329" y="267"/>
                  <a:pt x="329" y="267"/>
                </a:cubicBezTo>
                <a:cubicBezTo>
                  <a:pt x="302" y="316"/>
                  <a:pt x="251" y="349"/>
                  <a:pt x="192" y="349"/>
                </a:cubicBezTo>
                <a:cubicBezTo>
                  <a:pt x="105" y="349"/>
                  <a:pt x="35" y="278"/>
                  <a:pt x="35" y="192"/>
                </a:cubicBezTo>
                <a:cubicBezTo>
                  <a:pt x="35" y="174"/>
                  <a:pt x="38" y="157"/>
                  <a:pt x="44" y="140"/>
                </a:cubicBezTo>
                <a:close/>
                <a:moveTo>
                  <a:pt x="246" y="189"/>
                </a:moveTo>
                <a:cubicBezTo>
                  <a:pt x="215" y="175"/>
                  <a:pt x="215" y="175"/>
                  <a:pt x="215" y="175"/>
                </a:cubicBezTo>
                <a:cubicBezTo>
                  <a:pt x="198" y="168"/>
                  <a:pt x="198" y="168"/>
                  <a:pt x="198" y="168"/>
                </a:cubicBezTo>
                <a:cubicBezTo>
                  <a:pt x="174" y="157"/>
                  <a:pt x="174" y="157"/>
                  <a:pt x="174" y="157"/>
                </a:cubicBezTo>
                <a:cubicBezTo>
                  <a:pt x="173" y="155"/>
                  <a:pt x="172" y="154"/>
                  <a:pt x="172" y="152"/>
                </a:cubicBezTo>
                <a:cubicBezTo>
                  <a:pt x="172" y="147"/>
                  <a:pt x="175" y="143"/>
                  <a:pt x="179" y="140"/>
                </a:cubicBezTo>
                <a:cubicBezTo>
                  <a:pt x="184" y="138"/>
                  <a:pt x="189" y="137"/>
                  <a:pt x="195" y="137"/>
                </a:cubicBezTo>
                <a:cubicBezTo>
                  <a:pt x="206" y="137"/>
                  <a:pt x="217" y="141"/>
                  <a:pt x="228" y="148"/>
                </a:cubicBezTo>
                <a:cubicBezTo>
                  <a:pt x="253" y="123"/>
                  <a:pt x="253" y="123"/>
                  <a:pt x="253" y="123"/>
                </a:cubicBezTo>
                <a:cubicBezTo>
                  <a:pt x="239" y="112"/>
                  <a:pt x="223" y="106"/>
                  <a:pt x="205" y="105"/>
                </a:cubicBezTo>
                <a:cubicBezTo>
                  <a:pt x="205" y="75"/>
                  <a:pt x="205" y="75"/>
                  <a:pt x="205" y="75"/>
                </a:cubicBezTo>
                <a:cubicBezTo>
                  <a:pt x="183" y="75"/>
                  <a:pt x="183" y="75"/>
                  <a:pt x="183" y="75"/>
                </a:cubicBezTo>
                <a:cubicBezTo>
                  <a:pt x="183" y="105"/>
                  <a:pt x="183" y="105"/>
                  <a:pt x="183" y="105"/>
                </a:cubicBezTo>
                <a:cubicBezTo>
                  <a:pt x="171" y="105"/>
                  <a:pt x="161" y="109"/>
                  <a:pt x="152" y="115"/>
                </a:cubicBezTo>
                <a:cubicBezTo>
                  <a:pt x="143" y="121"/>
                  <a:pt x="137" y="129"/>
                  <a:pt x="134" y="139"/>
                </a:cubicBezTo>
                <a:cubicBezTo>
                  <a:pt x="60" y="106"/>
                  <a:pt x="60" y="106"/>
                  <a:pt x="60" y="106"/>
                </a:cubicBezTo>
                <a:cubicBezTo>
                  <a:pt x="88" y="63"/>
                  <a:pt x="137" y="35"/>
                  <a:pt x="192" y="35"/>
                </a:cubicBezTo>
                <a:cubicBezTo>
                  <a:pt x="278" y="35"/>
                  <a:pt x="349" y="105"/>
                  <a:pt x="349" y="192"/>
                </a:cubicBezTo>
                <a:cubicBezTo>
                  <a:pt x="349" y="206"/>
                  <a:pt x="347" y="220"/>
                  <a:pt x="343" y="233"/>
                </a:cubicBezTo>
                <a:lnTo>
                  <a:pt x="246" y="189"/>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1" name="Freeform 287"/>
          <p:cNvSpPr>
            <a:spLocks noEditPoints="1"/>
          </p:cNvSpPr>
          <p:nvPr/>
        </p:nvSpPr>
        <p:spPr bwMode="auto">
          <a:xfrm>
            <a:off x="6542670" y="4732417"/>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43 w 384"/>
              <a:gd name="T11" fmla="*/ 141 h 384"/>
              <a:gd name="T12" fmla="*/ 94 w 384"/>
              <a:gd name="T13" fmla="*/ 163 h 384"/>
              <a:gd name="T14" fmla="*/ 90 w 384"/>
              <a:gd name="T15" fmla="*/ 163 h 384"/>
              <a:gd name="T16" fmla="*/ 90 w 384"/>
              <a:gd name="T17" fmla="*/ 186 h 384"/>
              <a:gd name="T18" fmla="*/ 108 w 384"/>
              <a:gd name="T19" fmla="*/ 186 h 384"/>
              <a:gd name="T20" fmla="*/ 108 w 384"/>
              <a:gd name="T21" fmla="*/ 196 h 384"/>
              <a:gd name="T22" fmla="*/ 108 w 384"/>
              <a:gd name="T23" fmla="*/ 201 h 384"/>
              <a:gd name="T24" fmla="*/ 90 w 384"/>
              <a:gd name="T25" fmla="*/ 201 h 384"/>
              <a:gd name="T26" fmla="*/ 90 w 384"/>
              <a:gd name="T27" fmla="*/ 224 h 384"/>
              <a:gd name="T28" fmla="*/ 111 w 384"/>
              <a:gd name="T29" fmla="*/ 224 h 384"/>
              <a:gd name="T30" fmla="*/ 129 w 384"/>
              <a:gd name="T31" fmla="*/ 266 h 384"/>
              <a:gd name="T32" fmla="*/ 207 w 384"/>
              <a:gd name="T33" fmla="*/ 303 h 384"/>
              <a:gd name="T34" fmla="*/ 258 w 384"/>
              <a:gd name="T35" fmla="*/ 290 h 384"/>
              <a:gd name="T36" fmla="*/ 250 w 384"/>
              <a:gd name="T37" fmla="*/ 255 h 384"/>
              <a:gd name="T38" fmla="*/ 213 w 384"/>
              <a:gd name="T39" fmla="*/ 263 h 384"/>
              <a:gd name="T40" fmla="*/ 172 w 384"/>
              <a:gd name="T41" fmla="*/ 247 h 384"/>
              <a:gd name="T42" fmla="*/ 161 w 384"/>
              <a:gd name="T43" fmla="*/ 224 h 384"/>
              <a:gd name="T44" fmla="*/ 231 w 384"/>
              <a:gd name="T45" fmla="*/ 224 h 384"/>
              <a:gd name="T46" fmla="*/ 329 w 384"/>
              <a:gd name="T47" fmla="*/ 268 h 384"/>
              <a:gd name="T48" fmla="*/ 192 w 384"/>
              <a:gd name="T49" fmla="*/ 349 h 384"/>
              <a:gd name="T50" fmla="*/ 35 w 384"/>
              <a:gd name="T51" fmla="*/ 192 h 384"/>
              <a:gd name="T52" fmla="*/ 43 w 384"/>
              <a:gd name="T53" fmla="*/ 141 h 384"/>
              <a:gd name="T54" fmla="*/ 239 w 384"/>
              <a:gd name="T55" fmla="*/ 186 h 384"/>
              <a:gd name="T56" fmla="*/ 242 w 384"/>
              <a:gd name="T57" fmla="*/ 186 h 384"/>
              <a:gd name="T58" fmla="*/ 242 w 384"/>
              <a:gd name="T59" fmla="*/ 163 h 384"/>
              <a:gd name="T60" fmla="*/ 187 w 384"/>
              <a:gd name="T61" fmla="*/ 163 h 384"/>
              <a:gd name="T62" fmla="*/ 165 w 384"/>
              <a:gd name="T63" fmla="*/ 154 h 384"/>
              <a:gd name="T64" fmla="*/ 172 w 384"/>
              <a:gd name="T65" fmla="*/ 142 h 384"/>
              <a:gd name="T66" fmla="*/ 212 w 384"/>
              <a:gd name="T67" fmla="*/ 125 h 384"/>
              <a:gd name="T68" fmla="*/ 247 w 384"/>
              <a:gd name="T69" fmla="*/ 133 h 384"/>
              <a:gd name="T70" fmla="*/ 256 w 384"/>
              <a:gd name="T71" fmla="*/ 96 h 384"/>
              <a:gd name="T72" fmla="*/ 208 w 384"/>
              <a:gd name="T73" fmla="*/ 87 h 384"/>
              <a:gd name="T74" fmla="*/ 134 w 384"/>
              <a:gd name="T75" fmla="*/ 119 h 384"/>
              <a:gd name="T76" fmla="*/ 123 w 384"/>
              <a:gd name="T77" fmla="*/ 135 h 384"/>
              <a:gd name="T78" fmla="*/ 60 w 384"/>
              <a:gd name="T79" fmla="*/ 107 h 384"/>
              <a:gd name="T80" fmla="*/ 192 w 384"/>
              <a:gd name="T81" fmla="*/ 35 h 384"/>
              <a:gd name="T82" fmla="*/ 349 w 384"/>
              <a:gd name="T83" fmla="*/ 192 h 384"/>
              <a:gd name="T84" fmla="*/ 343 w 384"/>
              <a:gd name="T85" fmla="*/ 232 h 384"/>
              <a:gd name="T86" fmla="*/ 239 w 384"/>
              <a:gd name="T87" fmla="*/ 1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43" y="141"/>
                </a:moveTo>
                <a:cubicBezTo>
                  <a:pt x="94" y="163"/>
                  <a:pt x="94" y="163"/>
                  <a:pt x="94" y="163"/>
                </a:cubicBezTo>
                <a:cubicBezTo>
                  <a:pt x="90" y="163"/>
                  <a:pt x="90" y="163"/>
                  <a:pt x="90" y="163"/>
                </a:cubicBezTo>
                <a:cubicBezTo>
                  <a:pt x="90" y="186"/>
                  <a:pt x="90" y="186"/>
                  <a:pt x="90" y="186"/>
                </a:cubicBezTo>
                <a:cubicBezTo>
                  <a:pt x="108" y="186"/>
                  <a:pt x="108" y="186"/>
                  <a:pt x="108" y="186"/>
                </a:cubicBezTo>
                <a:cubicBezTo>
                  <a:pt x="108" y="189"/>
                  <a:pt x="108" y="193"/>
                  <a:pt x="108" y="196"/>
                </a:cubicBezTo>
                <a:cubicBezTo>
                  <a:pt x="108" y="201"/>
                  <a:pt x="108" y="201"/>
                  <a:pt x="108" y="201"/>
                </a:cubicBezTo>
                <a:cubicBezTo>
                  <a:pt x="90" y="201"/>
                  <a:pt x="90" y="201"/>
                  <a:pt x="90" y="201"/>
                </a:cubicBezTo>
                <a:cubicBezTo>
                  <a:pt x="90" y="224"/>
                  <a:pt x="90" y="224"/>
                  <a:pt x="90" y="224"/>
                </a:cubicBezTo>
                <a:cubicBezTo>
                  <a:pt x="111" y="224"/>
                  <a:pt x="111" y="224"/>
                  <a:pt x="111" y="224"/>
                </a:cubicBezTo>
                <a:cubicBezTo>
                  <a:pt x="114" y="241"/>
                  <a:pt x="120" y="255"/>
                  <a:pt x="129" y="266"/>
                </a:cubicBezTo>
                <a:cubicBezTo>
                  <a:pt x="147" y="290"/>
                  <a:pt x="176" y="303"/>
                  <a:pt x="207" y="303"/>
                </a:cubicBezTo>
                <a:cubicBezTo>
                  <a:pt x="228" y="303"/>
                  <a:pt x="247" y="296"/>
                  <a:pt x="258" y="290"/>
                </a:cubicBezTo>
                <a:cubicBezTo>
                  <a:pt x="250" y="255"/>
                  <a:pt x="250" y="255"/>
                  <a:pt x="250" y="255"/>
                </a:cubicBezTo>
                <a:cubicBezTo>
                  <a:pt x="243" y="258"/>
                  <a:pt x="228" y="263"/>
                  <a:pt x="213" y="263"/>
                </a:cubicBezTo>
                <a:cubicBezTo>
                  <a:pt x="197" y="263"/>
                  <a:pt x="182" y="258"/>
                  <a:pt x="172" y="247"/>
                </a:cubicBezTo>
                <a:cubicBezTo>
                  <a:pt x="167" y="241"/>
                  <a:pt x="163" y="234"/>
                  <a:pt x="161" y="224"/>
                </a:cubicBezTo>
                <a:cubicBezTo>
                  <a:pt x="231" y="224"/>
                  <a:pt x="231" y="224"/>
                  <a:pt x="231" y="224"/>
                </a:cubicBezTo>
                <a:cubicBezTo>
                  <a:pt x="329" y="268"/>
                  <a:pt x="329" y="268"/>
                  <a:pt x="329" y="268"/>
                </a:cubicBezTo>
                <a:cubicBezTo>
                  <a:pt x="302" y="316"/>
                  <a:pt x="251" y="349"/>
                  <a:pt x="192" y="349"/>
                </a:cubicBezTo>
                <a:cubicBezTo>
                  <a:pt x="105" y="349"/>
                  <a:pt x="35" y="278"/>
                  <a:pt x="35" y="192"/>
                </a:cubicBezTo>
                <a:cubicBezTo>
                  <a:pt x="35" y="174"/>
                  <a:pt x="38" y="157"/>
                  <a:pt x="43" y="141"/>
                </a:cubicBezTo>
                <a:close/>
                <a:moveTo>
                  <a:pt x="239" y="186"/>
                </a:moveTo>
                <a:cubicBezTo>
                  <a:pt x="242" y="186"/>
                  <a:pt x="242" y="186"/>
                  <a:pt x="242" y="186"/>
                </a:cubicBezTo>
                <a:cubicBezTo>
                  <a:pt x="242" y="163"/>
                  <a:pt x="242" y="163"/>
                  <a:pt x="242" y="163"/>
                </a:cubicBezTo>
                <a:cubicBezTo>
                  <a:pt x="187" y="163"/>
                  <a:pt x="187" y="163"/>
                  <a:pt x="187" y="163"/>
                </a:cubicBezTo>
                <a:cubicBezTo>
                  <a:pt x="165" y="154"/>
                  <a:pt x="165" y="154"/>
                  <a:pt x="165" y="154"/>
                </a:cubicBezTo>
                <a:cubicBezTo>
                  <a:pt x="167" y="149"/>
                  <a:pt x="169" y="145"/>
                  <a:pt x="172" y="142"/>
                </a:cubicBezTo>
                <a:cubicBezTo>
                  <a:pt x="182" y="130"/>
                  <a:pt x="196" y="125"/>
                  <a:pt x="212" y="125"/>
                </a:cubicBezTo>
                <a:cubicBezTo>
                  <a:pt x="226" y="125"/>
                  <a:pt x="239" y="129"/>
                  <a:pt x="247" y="133"/>
                </a:cubicBezTo>
                <a:cubicBezTo>
                  <a:pt x="256" y="96"/>
                  <a:pt x="256" y="96"/>
                  <a:pt x="256" y="96"/>
                </a:cubicBezTo>
                <a:cubicBezTo>
                  <a:pt x="245" y="91"/>
                  <a:pt x="228" y="87"/>
                  <a:pt x="208" y="87"/>
                </a:cubicBezTo>
                <a:cubicBezTo>
                  <a:pt x="178" y="87"/>
                  <a:pt x="152" y="99"/>
                  <a:pt x="134" y="119"/>
                </a:cubicBezTo>
                <a:cubicBezTo>
                  <a:pt x="130" y="124"/>
                  <a:pt x="126" y="129"/>
                  <a:pt x="123" y="135"/>
                </a:cubicBezTo>
                <a:cubicBezTo>
                  <a:pt x="60" y="107"/>
                  <a:pt x="60" y="107"/>
                  <a:pt x="60" y="107"/>
                </a:cubicBezTo>
                <a:cubicBezTo>
                  <a:pt x="88" y="64"/>
                  <a:pt x="136" y="35"/>
                  <a:pt x="192" y="35"/>
                </a:cubicBezTo>
                <a:cubicBezTo>
                  <a:pt x="278" y="35"/>
                  <a:pt x="349" y="105"/>
                  <a:pt x="349" y="192"/>
                </a:cubicBezTo>
                <a:cubicBezTo>
                  <a:pt x="349" y="206"/>
                  <a:pt x="347" y="219"/>
                  <a:pt x="343" y="232"/>
                </a:cubicBezTo>
                <a:lnTo>
                  <a:pt x="239" y="18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2" name="Freeform 288"/>
          <p:cNvSpPr>
            <a:spLocks noEditPoints="1"/>
          </p:cNvSpPr>
          <p:nvPr/>
        </p:nvSpPr>
        <p:spPr bwMode="auto">
          <a:xfrm>
            <a:off x="6960978" y="4732417"/>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42 w 384"/>
              <a:gd name="T11" fmla="*/ 145 h 384"/>
              <a:gd name="T12" fmla="*/ 140 w 384"/>
              <a:gd name="T13" fmla="*/ 189 h 384"/>
              <a:gd name="T14" fmla="*/ 118 w 384"/>
              <a:gd name="T15" fmla="*/ 189 h 384"/>
              <a:gd name="T16" fmla="*/ 118 w 384"/>
              <a:gd name="T17" fmla="*/ 219 h 384"/>
              <a:gd name="T18" fmla="*/ 163 w 384"/>
              <a:gd name="T19" fmla="*/ 219 h 384"/>
              <a:gd name="T20" fmla="*/ 167 w 384"/>
              <a:gd name="T21" fmla="*/ 228 h 384"/>
              <a:gd name="T22" fmla="*/ 167 w 384"/>
              <a:gd name="T23" fmla="*/ 242 h 384"/>
              <a:gd name="T24" fmla="*/ 118 w 384"/>
              <a:gd name="T25" fmla="*/ 242 h 384"/>
              <a:gd name="T26" fmla="*/ 118 w 384"/>
              <a:gd name="T27" fmla="*/ 272 h 384"/>
              <a:gd name="T28" fmla="*/ 167 w 384"/>
              <a:gd name="T29" fmla="*/ 272 h 384"/>
              <a:gd name="T30" fmla="*/ 167 w 384"/>
              <a:gd name="T31" fmla="*/ 316 h 384"/>
              <a:gd name="T32" fmla="*/ 215 w 384"/>
              <a:gd name="T33" fmla="*/ 316 h 384"/>
              <a:gd name="T34" fmla="*/ 215 w 384"/>
              <a:gd name="T35" fmla="*/ 272 h 384"/>
              <a:gd name="T36" fmla="*/ 265 w 384"/>
              <a:gd name="T37" fmla="*/ 272 h 384"/>
              <a:gd name="T38" fmla="*/ 265 w 384"/>
              <a:gd name="T39" fmla="*/ 245 h 384"/>
              <a:gd name="T40" fmla="*/ 326 w 384"/>
              <a:gd name="T41" fmla="*/ 272 h 384"/>
              <a:gd name="T42" fmla="*/ 192 w 384"/>
              <a:gd name="T43" fmla="*/ 349 h 384"/>
              <a:gd name="T44" fmla="*/ 35 w 384"/>
              <a:gd name="T45" fmla="*/ 192 h 384"/>
              <a:gd name="T46" fmla="*/ 42 w 384"/>
              <a:gd name="T47" fmla="*/ 145 h 384"/>
              <a:gd name="T48" fmla="*/ 215 w 384"/>
              <a:gd name="T49" fmla="*/ 242 h 384"/>
              <a:gd name="T50" fmla="*/ 215 w 384"/>
              <a:gd name="T51" fmla="*/ 228 h 384"/>
              <a:gd name="T52" fmla="*/ 217 w 384"/>
              <a:gd name="T53" fmla="*/ 224 h 384"/>
              <a:gd name="T54" fmla="*/ 260 w 384"/>
              <a:gd name="T55" fmla="*/ 242 h 384"/>
              <a:gd name="T56" fmla="*/ 215 w 384"/>
              <a:gd name="T57" fmla="*/ 242 h 384"/>
              <a:gd name="T58" fmla="*/ 265 w 384"/>
              <a:gd name="T59" fmla="*/ 203 h 384"/>
              <a:gd name="T60" fmla="*/ 265 w 384"/>
              <a:gd name="T61" fmla="*/ 189 h 384"/>
              <a:gd name="T62" fmla="*/ 235 w 384"/>
              <a:gd name="T63" fmla="*/ 189 h 384"/>
              <a:gd name="T64" fmla="*/ 284 w 384"/>
              <a:gd name="T65" fmla="*/ 99 h 384"/>
              <a:gd name="T66" fmla="*/ 233 w 384"/>
              <a:gd name="T67" fmla="*/ 99 h 384"/>
              <a:gd name="T68" fmla="*/ 199 w 384"/>
              <a:gd name="T69" fmla="*/ 174 h 384"/>
              <a:gd name="T70" fmla="*/ 181 w 384"/>
              <a:gd name="T71" fmla="*/ 166 h 384"/>
              <a:gd name="T72" fmla="*/ 151 w 384"/>
              <a:gd name="T73" fmla="*/ 99 h 384"/>
              <a:gd name="T74" fmla="*/ 100 w 384"/>
              <a:gd name="T75" fmla="*/ 99 h 384"/>
              <a:gd name="T76" fmla="*/ 121 w 384"/>
              <a:gd name="T77" fmla="*/ 139 h 384"/>
              <a:gd name="T78" fmla="*/ 58 w 384"/>
              <a:gd name="T79" fmla="*/ 110 h 384"/>
              <a:gd name="T80" fmla="*/ 192 w 384"/>
              <a:gd name="T81" fmla="*/ 35 h 384"/>
              <a:gd name="T82" fmla="*/ 349 w 384"/>
              <a:gd name="T83" fmla="*/ 192 h 384"/>
              <a:gd name="T84" fmla="*/ 342 w 384"/>
              <a:gd name="T85" fmla="*/ 237 h 384"/>
              <a:gd name="T86" fmla="*/ 265 w 384"/>
              <a:gd name="T87" fmla="*/ 20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42" y="145"/>
                </a:moveTo>
                <a:cubicBezTo>
                  <a:pt x="140" y="189"/>
                  <a:pt x="140" y="189"/>
                  <a:pt x="140" y="189"/>
                </a:cubicBezTo>
                <a:cubicBezTo>
                  <a:pt x="118" y="189"/>
                  <a:pt x="118" y="189"/>
                  <a:pt x="118" y="189"/>
                </a:cubicBezTo>
                <a:cubicBezTo>
                  <a:pt x="118" y="219"/>
                  <a:pt x="118" y="219"/>
                  <a:pt x="118" y="219"/>
                </a:cubicBezTo>
                <a:cubicBezTo>
                  <a:pt x="163" y="219"/>
                  <a:pt x="163" y="219"/>
                  <a:pt x="163" y="219"/>
                </a:cubicBezTo>
                <a:cubicBezTo>
                  <a:pt x="167" y="228"/>
                  <a:pt x="167" y="228"/>
                  <a:pt x="167" y="228"/>
                </a:cubicBezTo>
                <a:cubicBezTo>
                  <a:pt x="167" y="242"/>
                  <a:pt x="167" y="242"/>
                  <a:pt x="167" y="242"/>
                </a:cubicBezTo>
                <a:cubicBezTo>
                  <a:pt x="118" y="242"/>
                  <a:pt x="118" y="242"/>
                  <a:pt x="118" y="242"/>
                </a:cubicBezTo>
                <a:cubicBezTo>
                  <a:pt x="118" y="272"/>
                  <a:pt x="118" y="272"/>
                  <a:pt x="118" y="272"/>
                </a:cubicBezTo>
                <a:cubicBezTo>
                  <a:pt x="167" y="272"/>
                  <a:pt x="167" y="272"/>
                  <a:pt x="167" y="272"/>
                </a:cubicBezTo>
                <a:cubicBezTo>
                  <a:pt x="167" y="316"/>
                  <a:pt x="167" y="316"/>
                  <a:pt x="167" y="316"/>
                </a:cubicBezTo>
                <a:cubicBezTo>
                  <a:pt x="215" y="316"/>
                  <a:pt x="215" y="316"/>
                  <a:pt x="215" y="316"/>
                </a:cubicBezTo>
                <a:cubicBezTo>
                  <a:pt x="215" y="272"/>
                  <a:pt x="215" y="272"/>
                  <a:pt x="215" y="272"/>
                </a:cubicBezTo>
                <a:cubicBezTo>
                  <a:pt x="265" y="272"/>
                  <a:pt x="265" y="272"/>
                  <a:pt x="265" y="272"/>
                </a:cubicBezTo>
                <a:cubicBezTo>
                  <a:pt x="265" y="245"/>
                  <a:pt x="265" y="245"/>
                  <a:pt x="265" y="245"/>
                </a:cubicBezTo>
                <a:cubicBezTo>
                  <a:pt x="326" y="272"/>
                  <a:pt x="326" y="272"/>
                  <a:pt x="326" y="272"/>
                </a:cubicBezTo>
                <a:cubicBezTo>
                  <a:pt x="299" y="318"/>
                  <a:pt x="249" y="349"/>
                  <a:pt x="192" y="349"/>
                </a:cubicBezTo>
                <a:cubicBezTo>
                  <a:pt x="105" y="349"/>
                  <a:pt x="35" y="278"/>
                  <a:pt x="35" y="192"/>
                </a:cubicBezTo>
                <a:cubicBezTo>
                  <a:pt x="35" y="176"/>
                  <a:pt x="37" y="160"/>
                  <a:pt x="42" y="145"/>
                </a:cubicBezTo>
                <a:close/>
                <a:moveTo>
                  <a:pt x="215" y="242"/>
                </a:moveTo>
                <a:cubicBezTo>
                  <a:pt x="215" y="228"/>
                  <a:pt x="215" y="228"/>
                  <a:pt x="215" y="228"/>
                </a:cubicBezTo>
                <a:cubicBezTo>
                  <a:pt x="217" y="224"/>
                  <a:pt x="217" y="224"/>
                  <a:pt x="217" y="224"/>
                </a:cubicBezTo>
                <a:cubicBezTo>
                  <a:pt x="260" y="242"/>
                  <a:pt x="260" y="242"/>
                  <a:pt x="260" y="242"/>
                </a:cubicBezTo>
                <a:lnTo>
                  <a:pt x="215" y="242"/>
                </a:lnTo>
                <a:close/>
                <a:moveTo>
                  <a:pt x="265" y="203"/>
                </a:moveTo>
                <a:cubicBezTo>
                  <a:pt x="265" y="189"/>
                  <a:pt x="265" y="189"/>
                  <a:pt x="265" y="189"/>
                </a:cubicBezTo>
                <a:cubicBezTo>
                  <a:pt x="235" y="189"/>
                  <a:pt x="235" y="189"/>
                  <a:pt x="235" y="189"/>
                </a:cubicBezTo>
                <a:cubicBezTo>
                  <a:pt x="284" y="99"/>
                  <a:pt x="284" y="99"/>
                  <a:pt x="284" y="99"/>
                </a:cubicBezTo>
                <a:cubicBezTo>
                  <a:pt x="233" y="99"/>
                  <a:pt x="233" y="99"/>
                  <a:pt x="233" y="99"/>
                </a:cubicBezTo>
                <a:cubicBezTo>
                  <a:pt x="199" y="174"/>
                  <a:pt x="199" y="174"/>
                  <a:pt x="199" y="174"/>
                </a:cubicBezTo>
                <a:cubicBezTo>
                  <a:pt x="181" y="166"/>
                  <a:pt x="181" y="166"/>
                  <a:pt x="181" y="166"/>
                </a:cubicBezTo>
                <a:cubicBezTo>
                  <a:pt x="151" y="99"/>
                  <a:pt x="151" y="99"/>
                  <a:pt x="151" y="99"/>
                </a:cubicBezTo>
                <a:cubicBezTo>
                  <a:pt x="100" y="99"/>
                  <a:pt x="100" y="99"/>
                  <a:pt x="100" y="99"/>
                </a:cubicBezTo>
                <a:cubicBezTo>
                  <a:pt x="121" y="139"/>
                  <a:pt x="121" y="139"/>
                  <a:pt x="121" y="139"/>
                </a:cubicBezTo>
                <a:cubicBezTo>
                  <a:pt x="58" y="110"/>
                  <a:pt x="58" y="110"/>
                  <a:pt x="58" y="110"/>
                </a:cubicBezTo>
                <a:cubicBezTo>
                  <a:pt x="85" y="65"/>
                  <a:pt x="135" y="35"/>
                  <a:pt x="192" y="35"/>
                </a:cubicBezTo>
                <a:cubicBezTo>
                  <a:pt x="278" y="35"/>
                  <a:pt x="349" y="105"/>
                  <a:pt x="349" y="192"/>
                </a:cubicBezTo>
                <a:cubicBezTo>
                  <a:pt x="349" y="208"/>
                  <a:pt x="346" y="223"/>
                  <a:pt x="342" y="237"/>
                </a:cubicBezTo>
                <a:lnTo>
                  <a:pt x="265" y="20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3" name="Freeform 289"/>
          <p:cNvSpPr>
            <a:spLocks noEditPoints="1"/>
          </p:cNvSpPr>
          <p:nvPr/>
        </p:nvSpPr>
        <p:spPr bwMode="auto">
          <a:xfrm>
            <a:off x="7377294" y="4732417"/>
            <a:ext cx="244350" cy="242168"/>
          </a:xfrm>
          <a:custGeom>
            <a:avLst/>
            <a:gdLst>
              <a:gd name="T0" fmla="*/ 191 w 384"/>
              <a:gd name="T1" fmla="*/ 91 h 384"/>
              <a:gd name="T2" fmla="*/ 135 w 384"/>
              <a:gd name="T3" fmla="*/ 110 h 384"/>
              <a:gd name="T4" fmla="*/ 106 w 384"/>
              <a:gd name="T5" fmla="*/ 165 h 384"/>
              <a:gd name="T6" fmla="*/ 91 w 384"/>
              <a:gd name="T7" fmla="*/ 165 h 384"/>
              <a:gd name="T8" fmla="*/ 129 w 384"/>
              <a:gd name="T9" fmla="*/ 203 h 384"/>
              <a:gd name="T10" fmla="*/ 167 w 384"/>
              <a:gd name="T11" fmla="*/ 165 h 384"/>
              <a:gd name="T12" fmla="*/ 153 w 384"/>
              <a:gd name="T13" fmla="*/ 165 h 384"/>
              <a:gd name="T14" fmla="*/ 197 w 384"/>
              <a:gd name="T15" fmla="*/ 131 h 384"/>
              <a:gd name="T16" fmla="*/ 229 w 384"/>
              <a:gd name="T17" fmla="*/ 147 h 384"/>
              <a:gd name="T18" fmla="*/ 240 w 384"/>
              <a:gd name="T19" fmla="*/ 193 h 384"/>
              <a:gd name="T20" fmla="*/ 228 w 384"/>
              <a:gd name="T21" fmla="*/ 240 h 384"/>
              <a:gd name="T22" fmla="*/ 196 w 384"/>
              <a:gd name="T23" fmla="*/ 257 h 384"/>
              <a:gd name="T24" fmla="*/ 153 w 384"/>
              <a:gd name="T25" fmla="*/ 222 h 384"/>
              <a:gd name="T26" fmla="*/ 105 w 384"/>
              <a:gd name="T27" fmla="*/ 222 h 384"/>
              <a:gd name="T28" fmla="*/ 133 w 384"/>
              <a:gd name="T29" fmla="*/ 278 h 384"/>
              <a:gd name="T30" fmla="*/ 190 w 384"/>
              <a:gd name="T31" fmla="*/ 297 h 384"/>
              <a:gd name="T32" fmla="*/ 262 w 384"/>
              <a:gd name="T33" fmla="*/ 268 h 384"/>
              <a:gd name="T34" fmla="*/ 289 w 384"/>
              <a:gd name="T35" fmla="*/ 195 h 384"/>
              <a:gd name="T36" fmla="*/ 263 w 384"/>
              <a:gd name="T37" fmla="*/ 120 h 384"/>
              <a:gd name="T38" fmla="*/ 191 w 384"/>
              <a:gd name="T39" fmla="*/ 91 h 384"/>
              <a:gd name="T40" fmla="*/ 192 w 384"/>
              <a:gd name="T41" fmla="*/ 0 h 384"/>
              <a:gd name="T42" fmla="*/ 0 w 384"/>
              <a:gd name="T43" fmla="*/ 192 h 384"/>
              <a:gd name="T44" fmla="*/ 192 w 384"/>
              <a:gd name="T45" fmla="*/ 384 h 384"/>
              <a:gd name="T46" fmla="*/ 384 w 384"/>
              <a:gd name="T47" fmla="*/ 192 h 384"/>
              <a:gd name="T48" fmla="*/ 192 w 384"/>
              <a:gd name="T49" fmla="*/ 0 h 384"/>
              <a:gd name="T50" fmla="*/ 192 w 384"/>
              <a:gd name="T51" fmla="*/ 349 h 384"/>
              <a:gd name="T52" fmla="*/ 35 w 384"/>
              <a:gd name="T53" fmla="*/ 192 h 384"/>
              <a:gd name="T54" fmla="*/ 192 w 384"/>
              <a:gd name="T55" fmla="*/ 35 h 384"/>
              <a:gd name="T56" fmla="*/ 349 w 384"/>
              <a:gd name="T57" fmla="*/ 192 h 384"/>
              <a:gd name="T58" fmla="*/ 192 w 384"/>
              <a:gd name="T5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384">
                <a:moveTo>
                  <a:pt x="191" y="91"/>
                </a:moveTo>
                <a:cubicBezTo>
                  <a:pt x="169" y="91"/>
                  <a:pt x="150" y="97"/>
                  <a:pt x="135" y="110"/>
                </a:cubicBezTo>
                <a:cubicBezTo>
                  <a:pt x="120" y="123"/>
                  <a:pt x="110" y="141"/>
                  <a:pt x="106" y="165"/>
                </a:cubicBezTo>
                <a:cubicBezTo>
                  <a:pt x="91" y="165"/>
                  <a:pt x="91" y="165"/>
                  <a:pt x="91" y="165"/>
                </a:cubicBezTo>
                <a:cubicBezTo>
                  <a:pt x="129" y="203"/>
                  <a:pt x="129" y="203"/>
                  <a:pt x="129" y="203"/>
                </a:cubicBezTo>
                <a:cubicBezTo>
                  <a:pt x="167" y="165"/>
                  <a:pt x="167" y="165"/>
                  <a:pt x="167" y="165"/>
                </a:cubicBezTo>
                <a:cubicBezTo>
                  <a:pt x="153" y="165"/>
                  <a:pt x="153" y="165"/>
                  <a:pt x="153" y="165"/>
                </a:cubicBezTo>
                <a:cubicBezTo>
                  <a:pt x="157" y="142"/>
                  <a:pt x="171" y="131"/>
                  <a:pt x="197" y="131"/>
                </a:cubicBezTo>
                <a:cubicBezTo>
                  <a:pt x="211" y="131"/>
                  <a:pt x="222" y="136"/>
                  <a:pt x="229" y="147"/>
                </a:cubicBezTo>
                <a:cubicBezTo>
                  <a:pt x="237" y="157"/>
                  <a:pt x="240" y="173"/>
                  <a:pt x="240" y="193"/>
                </a:cubicBezTo>
                <a:cubicBezTo>
                  <a:pt x="240" y="213"/>
                  <a:pt x="236" y="228"/>
                  <a:pt x="228" y="240"/>
                </a:cubicBezTo>
                <a:cubicBezTo>
                  <a:pt x="220" y="252"/>
                  <a:pt x="209" y="257"/>
                  <a:pt x="196" y="257"/>
                </a:cubicBezTo>
                <a:cubicBezTo>
                  <a:pt x="169" y="257"/>
                  <a:pt x="155" y="246"/>
                  <a:pt x="153" y="222"/>
                </a:cubicBezTo>
                <a:cubicBezTo>
                  <a:pt x="105" y="222"/>
                  <a:pt x="105" y="222"/>
                  <a:pt x="105" y="222"/>
                </a:cubicBezTo>
                <a:cubicBezTo>
                  <a:pt x="108" y="246"/>
                  <a:pt x="118" y="265"/>
                  <a:pt x="133" y="278"/>
                </a:cubicBezTo>
                <a:cubicBezTo>
                  <a:pt x="149" y="291"/>
                  <a:pt x="168" y="297"/>
                  <a:pt x="190" y="297"/>
                </a:cubicBezTo>
                <a:cubicBezTo>
                  <a:pt x="219" y="297"/>
                  <a:pt x="243" y="288"/>
                  <a:pt x="262" y="268"/>
                </a:cubicBezTo>
                <a:cubicBezTo>
                  <a:pt x="280" y="249"/>
                  <a:pt x="289" y="224"/>
                  <a:pt x="289" y="195"/>
                </a:cubicBezTo>
                <a:cubicBezTo>
                  <a:pt x="289" y="164"/>
                  <a:pt x="281" y="139"/>
                  <a:pt x="263" y="120"/>
                </a:cubicBezTo>
                <a:cubicBezTo>
                  <a:pt x="245" y="100"/>
                  <a:pt x="221" y="91"/>
                  <a:pt x="191" y="91"/>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4" name="Freeform 290"/>
          <p:cNvSpPr>
            <a:spLocks noEditPoints="1"/>
          </p:cNvSpPr>
          <p:nvPr/>
        </p:nvSpPr>
        <p:spPr bwMode="auto">
          <a:xfrm>
            <a:off x="7795602" y="4732417"/>
            <a:ext cx="244350" cy="242168"/>
          </a:xfrm>
          <a:custGeom>
            <a:avLst/>
            <a:gdLst>
              <a:gd name="T0" fmla="*/ 122 w 384"/>
              <a:gd name="T1" fmla="*/ 180 h 384"/>
              <a:gd name="T2" fmla="*/ 262 w 384"/>
              <a:gd name="T3" fmla="*/ 180 h 384"/>
              <a:gd name="T4" fmla="*/ 262 w 384"/>
              <a:gd name="T5" fmla="*/ 147 h 384"/>
              <a:gd name="T6" fmla="*/ 122 w 384"/>
              <a:gd name="T7" fmla="*/ 147 h 384"/>
              <a:gd name="T8" fmla="*/ 122 w 384"/>
              <a:gd name="T9" fmla="*/ 180 h 384"/>
              <a:gd name="T10" fmla="*/ 122 w 384"/>
              <a:gd name="T11" fmla="*/ 241 h 384"/>
              <a:gd name="T12" fmla="*/ 262 w 384"/>
              <a:gd name="T13" fmla="*/ 241 h 384"/>
              <a:gd name="T14" fmla="*/ 262 w 384"/>
              <a:gd name="T15" fmla="*/ 208 h 384"/>
              <a:gd name="T16" fmla="*/ 122 w 384"/>
              <a:gd name="T17" fmla="*/ 208 h 384"/>
              <a:gd name="T18" fmla="*/ 122 w 384"/>
              <a:gd name="T19" fmla="*/ 241 h 384"/>
              <a:gd name="T20" fmla="*/ 192 w 384"/>
              <a:gd name="T21" fmla="*/ 0 h 384"/>
              <a:gd name="T22" fmla="*/ 0 w 384"/>
              <a:gd name="T23" fmla="*/ 192 h 384"/>
              <a:gd name="T24" fmla="*/ 192 w 384"/>
              <a:gd name="T25" fmla="*/ 384 h 384"/>
              <a:gd name="T26" fmla="*/ 384 w 384"/>
              <a:gd name="T27" fmla="*/ 192 h 384"/>
              <a:gd name="T28" fmla="*/ 192 w 384"/>
              <a:gd name="T29" fmla="*/ 0 h 384"/>
              <a:gd name="T30" fmla="*/ 192 w 384"/>
              <a:gd name="T31" fmla="*/ 349 h 384"/>
              <a:gd name="T32" fmla="*/ 35 w 384"/>
              <a:gd name="T33" fmla="*/ 192 h 384"/>
              <a:gd name="T34" fmla="*/ 192 w 384"/>
              <a:gd name="T35" fmla="*/ 35 h 384"/>
              <a:gd name="T36" fmla="*/ 349 w 384"/>
              <a:gd name="T37" fmla="*/ 192 h 384"/>
              <a:gd name="T38" fmla="*/ 192 w 384"/>
              <a:gd name="T3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4" h="384">
                <a:moveTo>
                  <a:pt x="122" y="180"/>
                </a:moveTo>
                <a:cubicBezTo>
                  <a:pt x="262" y="180"/>
                  <a:pt x="262" y="180"/>
                  <a:pt x="262" y="180"/>
                </a:cubicBezTo>
                <a:cubicBezTo>
                  <a:pt x="262" y="147"/>
                  <a:pt x="262" y="147"/>
                  <a:pt x="262" y="147"/>
                </a:cubicBezTo>
                <a:cubicBezTo>
                  <a:pt x="122" y="147"/>
                  <a:pt x="122" y="147"/>
                  <a:pt x="122" y="147"/>
                </a:cubicBezTo>
                <a:lnTo>
                  <a:pt x="122" y="180"/>
                </a:lnTo>
                <a:close/>
                <a:moveTo>
                  <a:pt x="122" y="241"/>
                </a:moveTo>
                <a:cubicBezTo>
                  <a:pt x="262" y="241"/>
                  <a:pt x="262" y="241"/>
                  <a:pt x="262" y="241"/>
                </a:cubicBezTo>
                <a:cubicBezTo>
                  <a:pt x="262" y="208"/>
                  <a:pt x="262" y="208"/>
                  <a:pt x="262" y="208"/>
                </a:cubicBezTo>
                <a:cubicBezTo>
                  <a:pt x="122" y="208"/>
                  <a:pt x="122" y="208"/>
                  <a:pt x="122" y="208"/>
                </a:cubicBezTo>
                <a:lnTo>
                  <a:pt x="122" y="241"/>
                </a:ln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5" name="Freeform 291"/>
          <p:cNvSpPr>
            <a:spLocks noEditPoints="1"/>
          </p:cNvSpPr>
          <p:nvPr/>
        </p:nvSpPr>
        <p:spPr bwMode="auto">
          <a:xfrm>
            <a:off x="8214101" y="4732417"/>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43 w 384"/>
              <a:gd name="T11" fmla="*/ 141 h 384"/>
              <a:gd name="T12" fmla="*/ 105 w 384"/>
              <a:gd name="T13" fmla="*/ 168 h 384"/>
              <a:gd name="T14" fmla="*/ 103 w 384"/>
              <a:gd name="T15" fmla="*/ 193 h 384"/>
              <a:gd name="T16" fmla="*/ 196 w 384"/>
              <a:gd name="T17" fmla="*/ 291 h 384"/>
              <a:gd name="T18" fmla="*/ 250 w 384"/>
              <a:gd name="T19" fmla="*/ 274 h 384"/>
              <a:gd name="T20" fmla="*/ 257 w 384"/>
              <a:gd name="T21" fmla="*/ 269 h 384"/>
              <a:gd name="T22" fmla="*/ 229 w 384"/>
              <a:gd name="T23" fmla="*/ 235 h 384"/>
              <a:gd name="T24" fmla="*/ 227 w 384"/>
              <a:gd name="T25" fmla="*/ 237 h 384"/>
              <a:gd name="T26" fmla="*/ 201 w 384"/>
              <a:gd name="T27" fmla="*/ 247 h 384"/>
              <a:gd name="T28" fmla="*/ 160 w 384"/>
              <a:gd name="T29" fmla="*/ 193 h 384"/>
              <a:gd name="T30" fmla="*/ 329 w 384"/>
              <a:gd name="T31" fmla="*/ 268 h 384"/>
              <a:gd name="T32" fmla="*/ 192 w 384"/>
              <a:gd name="T33" fmla="*/ 349 h 384"/>
              <a:gd name="T34" fmla="*/ 35 w 384"/>
              <a:gd name="T35" fmla="*/ 192 h 384"/>
              <a:gd name="T36" fmla="*/ 43 w 384"/>
              <a:gd name="T37" fmla="*/ 141 h 384"/>
              <a:gd name="T38" fmla="*/ 168 w 384"/>
              <a:gd name="T39" fmla="*/ 155 h 384"/>
              <a:gd name="T40" fmla="*/ 200 w 384"/>
              <a:gd name="T41" fmla="*/ 134 h 384"/>
              <a:gd name="T42" fmla="*/ 220 w 384"/>
              <a:gd name="T43" fmla="*/ 141 h 384"/>
              <a:gd name="T44" fmla="*/ 226 w 384"/>
              <a:gd name="T45" fmla="*/ 146 h 384"/>
              <a:gd name="T46" fmla="*/ 258 w 384"/>
              <a:gd name="T47" fmla="*/ 114 h 384"/>
              <a:gd name="T48" fmla="*/ 197 w 384"/>
              <a:gd name="T49" fmla="*/ 92 h 384"/>
              <a:gd name="T50" fmla="*/ 118 w 384"/>
              <a:gd name="T51" fmla="*/ 133 h 384"/>
              <a:gd name="T52" fmla="*/ 60 w 384"/>
              <a:gd name="T53" fmla="*/ 107 h 384"/>
              <a:gd name="T54" fmla="*/ 192 w 384"/>
              <a:gd name="T55" fmla="*/ 35 h 384"/>
              <a:gd name="T56" fmla="*/ 349 w 384"/>
              <a:gd name="T57" fmla="*/ 192 h 384"/>
              <a:gd name="T58" fmla="*/ 343 w 384"/>
              <a:gd name="T59" fmla="*/ 232 h 384"/>
              <a:gd name="T60" fmla="*/ 168 w 384"/>
              <a:gd name="T61"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43" y="141"/>
                </a:moveTo>
                <a:cubicBezTo>
                  <a:pt x="105" y="168"/>
                  <a:pt x="105" y="168"/>
                  <a:pt x="105" y="168"/>
                </a:cubicBezTo>
                <a:cubicBezTo>
                  <a:pt x="104" y="176"/>
                  <a:pt x="103" y="185"/>
                  <a:pt x="103" y="193"/>
                </a:cubicBezTo>
                <a:cubicBezTo>
                  <a:pt x="103" y="270"/>
                  <a:pt x="160" y="291"/>
                  <a:pt x="196" y="291"/>
                </a:cubicBezTo>
                <a:cubicBezTo>
                  <a:pt x="217" y="291"/>
                  <a:pt x="236" y="285"/>
                  <a:pt x="250" y="274"/>
                </a:cubicBezTo>
                <a:cubicBezTo>
                  <a:pt x="253" y="273"/>
                  <a:pt x="255" y="271"/>
                  <a:pt x="257" y="269"/>
                </a:cubicBezTo>
                <a:cubicBezTo>
                  <a:pt x="229" y="235"/>
                  <a:pt x="229" y="235"/>
                  <a:pt x="229" y="235"/>
                </a:cubicBezTo>
                <a:cubicBezTo>
                  <a:pt x="229" y="235"/>
                  <a:pt x="228" y="236"/>
                  <a:pt x="227" y="237"/>
                </a:cubicBezTo>
                <a:cubicBezTo>
                  <a:pt x="216" y="247"/>
                  <a:pt x="204" y="247"/>
                  <a:pt x="201" y="247"/>
                </a:cubicBezTo>
                <a:cubicBezTo>
                  <a:pt x="172" y="247"/>
                  <a:pt x="160" y="217"/>
                  <a:pt x="160" y="193"/>
                </a:cubicBezTo>
                <a:cubicBezTo>
                  <a:pt x="329" y="268"/>
                  <a:pt x="329" y="268"/>
                  <a:pt x="329" y="268"/>
                </a:cubicBezTo>
                <a:cubicBezTo>
                  <a:pt x="302" y="316"/>
                  <a:pt x="251" y="349"/>
                  <a:pt x="192" y="349"/>
                </a:cubicBezTo>
                <a:cubicBezTo>
                  <a:pt x="105" y="349"/>
                  <a:pt x="35" y="278"/>
                  <a:pt x="35" y="192"/>
                </a:cubicBezTo>
                <a:cubicBezTo>
                  <a:pt x="35" y="174"/>
                  <a:pt x="38" y="157"/>
                  <a:pt x="43" y="141"/>
                </a:cubicBezTo>
                <a:close/>
                <a:moveTo>
                  <a:pt x="168" y="155"/>
                </a:moveTo>
                <a:cubicBezTo>
                  <a:pt x="174" y="143"/>
                  <a:pt x="185" y="134"/>
                  <a:pt x="200" y="134"/>
                </a:cubicBezTo>
                <a:cubicBezTo>
                  <a:pt x="208" y="134"/>
                  <a:pt x="215" y="137"/>
                  <a:pt x="220" y="141"/>
                </a:cubicBezTo>
                <a:cubicBezTo>
                  <a:pt x="223" y="143"/>
                  <a:pt x="225" y="144"/>
                  <a:pt x="226" y="146"/>
                </a:cubicBezTo>
                <a:cubicBezTo>
                  <a:pt x="258" y="114"/>
                  <a:pt x="258" y="114"/>
                  <a:pt x="258" y="114"/>
                </a:cubicBezTo>
                <a:cubicBezTo>
                  <a:pt x="237" y="96"/>
                  <a:pt x="213" y="92"/>
                  <a:pt x="197" y="92"/>
                </a:cubicBezTo>
                <a:cubicBezTo>
                  <a:pt x="160" y="92"/>
                  <a:pt x="134" y="109"/>
                  <a:pt x="118" y="133"/>
                </a:cubicBezTo>
                <a:cubicBezTo>
                  <a:pt x="60" y="107"/>
                  <a:pt x="60" y="107"/>
                  <a:pt x="60" y="107"/>
                </a:cubicBezTo>
                <a:cubicBezTo>
                  <a:pt x="88" y="64"/>
                  <a:pt x="136" y="35"/>
                  <a:pt x="192" y="35"/>
                </a:cubicBezTo>
                <a:cubicBezTo>
                  <a:pt x="278" y="35"/>
                  <a:pt x="349" y="105"/>
                  <a:pt x="349" y="192"/>
                </a:cubicBezTo>
                <a:cubicBezTo>
                  <a:pt x="349" y="206"/>
                  <a:pt x="347" y="219"/>
                  <a:pt x="343" y="232"/>
                </a:cubicBezTo>
                <a:lnTo>
                  <a:pt x="168" y="15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6" name="Freeform 292"/>
          <p:cNvSpPr>
            <a:spLocks noEditPoints="1"/>
          </p:cNvSpPr>
          <p:nvPr/>
        </p:nvSpPr>
        <p:spPr bwMode="auto">
          <a:xfrm>
            <a:off x="8632409" y="4732417"/>
            <a:ext cx="242168" cy="242168"/>
          </a:xfrm>
          <a:custGeom>
            <a:avLst/>
            <a:gdLst>
              <a:gd name="T0" fmla="*/ 192 w 384"/>
              <a:gd name="T1" fmla="*/ 81 h 384"/>
              <a:gd name="T2" fmla="*/ 112 w 384"/>
              <a:gd name="T3" fmla="*/ 192 h 384"/>
              <a:gd name="T4" fmla="*/ 192 w 384"/>
              <a:gd name="T5" fmla="*/ 302 h 384"/>
              <a:gd name="T6" fmla="*/ 271 w 384"/>
              <a:gd name="T7" fmla="*/ 192 h 384"/>
              <a:gd name="T8" fmla="*/ 192 w 384"/>
              <a:gd name="T9" fmla="*/ 81 h 384"/>
              <a:gd name="T10" fmla="*/ 158 w 384"/>
              <a:gd name="T11" fmla="*/ 192 h 384"/>
              <a:gd name="T12" fmla="*/ 192 w 384"/>
              <a:gd name="T13" fmla="*/ 123 h 384"/>
              <a:gd name="T14" fmla="*/ 199 w 384"/>
              <a:gd name="T15" fmla="*/ 124 h 384"/>
              <a:gd name="T16" fmla="*/ 201 w 384"/>
              <a:gd name="T17" fmla="*/ 141 h 384"/>
              <a:gd name="T18" fmla="*/ 159 w 384"/>
              <a:gd name="T19" fmla="*/ 219 h 384"/>
              <a:gd name="T20" fmla="*/ 158 w 384"/>
              <a:gd name="T21" fmla="*/ 192 h 384"/>
              <a:gd name="T22" fmla="*/ 192 w 384"/>
              <a:gd name="T23" fmla="*/ 261 h 384"/>
              <a:gd name="T24" fmla="*/ 185 w 384"/>
              <a:gd name="T25" fmla="*/ 260 h 384"/>
              <a:gd name="T26" fmla="*/ 183 w 384"/>
              <a:gd name="T27" fmla="*/ 260 h 384"/>
              <a:gd name="T28" fmla="*/ 181 w 384"/>
              <a:gd name="T29" fmla="*/ 259 h 384"/>
              <a:gd name="T30" fmla="*/ 176 w 384"/>
              <a:gd name="T31" fmla="*/ 240 h 384"/>
              <a:gd name="T32" fmla="*/ 223 w 384"/>
              <a:gd name="T33" fmla="*/ 159 h 384"/>
              <a:gd name="T34" fmla="*/ 226 w 384"/>
              <a:gd name="T35" fmla="*/ 192 h 384"/>
              <a:gd name="T36" fmla="*/ 192 w 384"/>
              <a:gd name="T37" fmla="*/ 261 h 384"/>
              <a:gd name="T38" fmla="*/ 192 w 384"/>
              <a:gd name="T39" fmla="*/ 0 h 384"/>
              <a:gd name="T40" fmla="*/ 0 w 384"/>
              <a:gd name="T41" fmla="*/ 192 h 384"/>
              <a:gd name="T42" fmla="*/ 192 w 384"/>
              <a:gd name="T43" fmla="*/ 384 h 384"/>
              <a:gd name="T44" fmla="*/ 384 w 384"/>
              <a:gd name="T45" fmla="*/ 192 h 384"/>
              <a:gd name="T46" fmla="*/ 192 w 384"/>
              <a:gd name="T47" fmla="*/ 0 h 384"/>
              <a:gd name="T48" fmla="*/ 192 w 384"/>
              <a:gd name="T49" fmla="*/ 349 h 384"/>
              <a:gd name="T50" fmla="*/ 35 w 384"/>
              <a:gd name="T51" fmla="*/ 192 h 384"/>
              <a:gd name="T52" fmla="*/ 192 w 384"/>
              <a:gd name="T53" fmla="*/ 35 h 384"/>
              <a:gd name="T54" fmla="*/ 349 w 384"/>
              <a:gd name="T55" fmla="*/ 192 h 384"/>
              <a:gd name="T56" fmla="*/ 192 w 384"/>
              <a:gd name="T57"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4" h="384">
                <a:moveTo>
                  <a:pt x="192" y="81"/>
                </a:moveTo>
                <a:cubicBezTo>
                  <a:pt x="128" y="81"/>
                  <a:pt x="112" y="141"/>
                  <a:pt x="112" y="192"/>
                </a:cubicBezTo>
                <a:cubicBezTo>
                  <a:pt x="112" y="243"/>
                  <a:pt x="128" y="302"/>
                  <a:pt x="192" y="302"/>
                </a:cubicBezTo>
                <a:cubicBezTo>
                  <a:pt x="255" y="302"/>
                  <a:pt x="271" y="243"/>
                  <a:pt x="271" y="192"/>
                </a:cubicBezTo>
                <a:cubicBezTo>
                  <a:pt x="271" y="141"/>
                  <a:pt x="255" y="81"/>
                  <a:pt x="192" y="81"/>
                </a:cubicBezTo>
                <a:close/>
                <a:moveTo>
                  <a:pt x="158" y="192"/>
                </a:moveTo>
                <a:cubicBezTo>
                  <a:pt x="158" y="170"/>
                  <a:pt x="159" y="123"/>
                  <a:pt x="192" y="123"/>
                </a:cubicBezTo>
                <a:cubicBezTo>
                  <a:pt x="194" y="123"/>
                  <a:pt x="197" y="123"/>
                  <a:pt x="199" y="124"/>
                </a:cubicBezTo>
                <a:cubicBezTo>
                  <a:pt x="203" y="128"/>
                  <a:pt x="206" y="133"/>
                  <a:pt x="201" y="141"/>
                </a:cubicBezTo>
                <a:cubicBezTo>
                  <a:pt x="159" y="219"/>
                  <a:pt x="159" y="219"/>
                  <a:pt x="159" y="219"/>
                </a:cubicBezTo>
                <a:cubicBezTo>
                  <a:pt x="158" y="209"/>
                  <a:pt x="158" y="199"/>
                  <a:pt x="158" y="192"/>
                </a:cubicBezTo>
                <a:close/>
                <a:moveTo>
                  <a:pt x="192" y="261"/>
                </a:moveTo>
                <a:cubicBezTo>
                  <a:pt x="189" y="261"/>
                  <a:pt x="187" y="260"/>
                  <a:pt x="185" y="260"/>
                </a:cubicBezTo>
                <a:cubicBezTo>
                  <a:pt x="184" y="260"/>
                  <a:pt x="184" y="260"/>
                  <a:pt x="183" y="260"/>
                </a:cubicBezTo>
                <a:cubicBezTo>
                  <a:pt x="183" y="259"/>
                  <a:pt x="182" y="259"/>
                  <a:pt x="181" y="259"/>
                </a:cubicBezTo>
                <a:cubicBezTo>
                  <a:pt x="174" y="256"/>
                  <a:pt x="170" y="250"/>
                  <a:pt x="176" y="240"/>
                </a:cubicBezTo>
                <a:cubicBezTo>
                  <a:pt x="223" y="159"/>
                  <a:pt x="223" y="159"/>
                  <a:pt x="223" y="159"/>
                </a:cubicBezTo>
                <a:cubicBezTo>
                  <a:pt x="226" y="171"/>
                  <a:pt x="226" y="183"/>
                  <a:pt x="226" y="192"/>
                </a:cubicBezTo>
                <a:cubicBezTo>
                  <a:pt x="226" y="214"/>
                  <a:pt x="224" y="261"/>
                  <a:pt x="192" y="261"/>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7" name="Freeform 293"/>
          <p:cNvSpPr>
            <a:spLocks noEditPoints="1"/>
          </p:cNvSpPr>
          <p:nvPr/>
        </p:nvSpPr>
        <p:spPr bwMode="auto">
          <a:xfrm>
            <a:off x="9050717" y="4732417"/>
            <a:ext cx="242168" cy="242168"/>
          </a:xfrm>
          <a:custGeom>
            <a:avLst/>
            <a:gdLst>
              <a:gd name="T0" fmla="*/ 270 w 384"/>
              <a:gd name="T1" fmla="*/ 137 h 384"/>
              <a:gd name="T2" fmla="*/ 228 w 384"/>
              <a:gd name="T3" fmla="*/ 137 h 384"/>
              <a:gd name="T4" fmla="*/ 228 w 384"/>
              <a:gd name="T5" fmla="*/ 95 h 384"/>
              <a:gd name="T6" fmla="*/ 225 w 384"/>
              <a:gd name="T7" fmla="*/ 88 h 384"/>
              <a:gd name="T8" fmla="*/ 218 w 384"/>
              <a:gd name="T9" fmla="*/ 85 h 384"/>
              <a:gd name="T10" fmla="*/ 112 w 384"/>
              <a:gd name="T11" fmla="*/ 85 h 384"/>
              <a:gd name="T12" fmla="*/ 105 w 384"/>
              <a:gd name="T13" fmla="*/ 88 h 384"/>
              <a:gd name="T14" fmla="*/ 103 w 384"/>
              <a:gd name="T15" fmla="*/ 95 h 384"/>
              <a:gd name="T16" fmla="*/ 103 w 384"/>
              <a:gd name="T17" fmla="*/ 236 h 384"/>
              <a:gd name="T18" fmla="*/ 106 w 384"/>
              <a:gd name="T19" fmla="*/ 244 h 384"/>
              <a:gd name="T20" fmla="*/ 113 w 384"/>
              <a:gd name="T21" fmla="*/ 247 h 384"/>
              <a:gd name="T22" fmla="*/ 155 w 384"/>
              <a:gd name="T23" fmla="*/ 247 h 384"/>
              <a:gd name="T24" fmla="*/ 155 w 384"/>
              <a:gd name="T25" fmla="*/ 289 h 384"/>
              <a:gd name="T26" fmla="*/ 158 w 384"/>
              <a:gd name="T27" fmla="*/ 296 h 384"/>
              <a:gd name="T28" fmla="*/ 166 w 384"/>
              <a:gd name="T29" fmla="*/ 300 h 384"/>
              <a:gd name="T30" fmla="*/ 270 w 384"/>
              <a:gd name="T31" fmla="*/ 300 h 384"/>
              <a:gd name="T32" fmla="*/ 278 w 384"/>
              <a:gd name="T33" fmla="*/ 296 h 384"/>
              <a:gd name="T34" fmla="*/ 281 w 384"/>
              <a:gd name="T35" fmla="*/ 289 h 384"/>
              <a:gd name="T36" fmla="*/ 281 w 384"/>
              <a:gd name="T37" fmla="*/ 148 h 384"/>
              <a:gd name="T38" fmla="*/ 278 w 384"/>
              <a:gd name="T39" fmla="*/ 140 h 384"/>
              <a:gd name="T40" fmla="*/ 270 w 384"/>
              <a:gd name="T41" fmla="*/ 137 h 384"/>
              <a:gd name="T42" fmla="*/ 164 w 384"/>
              <a:gd name="T43" fmla="*/ 137 h 384"/>
              <a:gd name="T44" fmla="*/ 158 w 384"/>
              <a:gd name="T45" fmla="*/ 141 h 384"/>
              <a:gd name="T46" fmla="*/ 155 w 384"/>
              <a:gd name="T47" fmla="*/ 148 h 384"/>
              <a:gd name="T48" fmla="*/ 155 w 384"/>
              <a:gd name="T49" fmla="*/ 226 h 384"/>
              <a:gd name="T50" fmla="*/ 124 w 384"/>
              <a:gd name="T51" fmla="*/ 226 h 384"/>
              <a:gd name="T52" fmla="*/ 124 w 384"/>
              <a:gd name="T53" fmla="*/ 106 h 384"/>
              <a:gd name="T54" fmla="*/ 208 w 384"/>
              <a:gd name="T55" fmla="*/ 106 h 384"/>
              <a:gd name="T56" fmla="*/ 208 w 384"/>
              <a:gd name="T57" fmla="*/ 137 h 384"/>
              <a:gd name="T58" fmla="*/ 164 w 384"/>
              <a:gd name="T59" fmla="*/ 137 h 384"/>
              <a:gd name="T60" fmla="*/ 260 w 384"/>
              <a:gd name="T61" fmla="*/ 278 h 384"/>
              <a:gd name="T62" fmla="*/ 176 w 384"/>
              <a:gd name="T63" fmla="*/ 278 h 384"/>
              <a:gd name="T64" fmla="*/ 176 w 384"/>
              <a:gd name="T65" fmla="*/ 158 h 384"/>
              <a:gd name="T66" fmla="*/ 260 w 384"/>
              <a:gd name="T67" fmla="*/ 158 h 384"/>
              <a:gd name="T68" fmla="*/ 260 w 384"/>
              <a:gd name="T69" fmla="*/ 278 h 384"/>
              <a:gd name="T70" fmla="*/ 192 w 384"/>
              <a:gd name="T71" fmla="*/ 0 h 384"/>
              <a:gd name="T72" fmla="*/ 0 w 384"/>
              <a:gd name="T73" fmla="*/ 192 h 384"/>
              <a:gd name="T74" fmla="*/ 192 w 384"/>
              <a:gd name="T75" fmla="*/ 384 h 384"/>
              <a:gd name="T76" fmla="*/ 384 w 384"/>
              <a:gd name="T77" fmla="*/ 192 h 384"/>
              <a:gd name="T78" fmla="*/ 192 w 384"/>
              <a:gd name="T79" fmla="*/ 0 h 384"/>
              <a:gd name="T80" fmla="*/ 192 w 384"/>
              <a:gd name="T81" fmla="*/ 349 h 384"/>
              <a:gd name="T82" fmla="*/ 35 w 384"/>
              <a:gd name="T83" fmla="*/ 192 h 384"/>
              <a:gd name="T84" fmla="*/ 192 w 384"/>
              <a:gd name="T85" fmla="*/ 35 h 384"/>
              <a:gd name="T86" fmla="*/ 349 w 384"/>
              <a:gd name="T87" fmla="*/ 192 h 384"/>
              <a:gd name="T88" fmla="*/ 192 w 384"/>
              <a:gd name="T8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 h="384">
                <a:moveTo>
                  <a:pt x="270" y="137"/>
                </a:moveTo>
                <a:cubicBezTo>
                  <a:pt x="228" y="137"/>
                  <a:pt x="228" y="137"/>
                  <a:pt x="228" y="137"/>
                </a:cubicBezTo>
                <a:cubicBezTo>
                  <a:pt x="228" y="95"/>
                  <a:pt x="228" y="95"/>
                  <a:pt x="228" y="95"/>
                </a:cubicBezTo>
                <a:cubicBezTo>
                  <a:pt x="228" y="92"/>
                  <a:pt x="227" y="90"/>
                  <a:pt x="225" y="88"/>
                </a:cubicBezTo>
                <a:cubicBezTo>
                  <a:pt x="223" y="86"/>
                  <a:pt x="221" y="85"/>
                  <a:pt x="218" y="85"/>
                </a:cubicBezTo>
                <a:cubicBezTo>
                  <a:pt x="112" y="85"/>
                  <a:pt x="112" y="85"/>
                  <a:pt x="112" y="85"/>
                </a:cubicBezTo>
                <a:cubicBezTo>
                  <a:pt x="109" y="85"/>
                  <a:pt x="107" y="86"/>
                  <a:pt x="105" y="88"/>
                </a:cubicBezTo>
                <a:cubicBezTo>
                  <a:pt x="104" y="90"/>
                  <a:pt x="103" y="92"/>
                  <a:pt x="103" y="95"/>
                </a:cubicBezTo>
                <a:cubicBezTo>
                  <a:pt x="103" y="236"/>
                  <a:pt x="103" y="236"/>
                  <a:pt x="103" y="236"/>
                </a:cubicBezTo>
                <a:cubicBezTo>
                  <a:pt x="103" y="239"/>
                  <a:pt x="104" y="242"/>
                  <a:pt x="106" y="244"/>
                </a:cubicBezTo>
                <a:cubicBezTo>
                  <a:pt x="108" y="246"/>
                  <a:pt x="110" y="247"/>
                  <a:pt x="113" y="247"/>
                </a:cubicBezTo>
                <a:cubicBezTo>
                  <a:pt x="155" y="247"/>
                  <a:pt x="155" y="247"/>
                  <a:pt x="155" y="247"/>
                </a:cubicBezTo>
                <a:cubicBezTo>
                  <a:pt x="155" y="289"/>
                  <a:pt x="155" y="289"/>
                  <a:pt x="155" y="289"/>
                </a:cubicBezTo>
                <a:cubicBezTo>
                  <a:pt x="155" y="292"/>
                  <a:pt x="156" y="294"/>
                  <a:pt x="158" y="296"/>
                </a:cubicBezTo>
                <a:cubicBezTo>
                  <a:pt x="160" y="299"/>
                  <a:pt x="163" y="300"/>
                  <a:pt x="166" y="300"/>
                </a:cubicBezTo>
                <a:cubicBezTo>
                  <a:pt x="270" y="300"/>
                  <a:pt x="270" y="300"/>
                  <a:pt x="270" y="300"/>
                </a:cubicBezTo>
                <a:cubicBezTo>
                  <a:pt x="273" y="300"/>
                  <a:pt x="276" y="299"/>
                  <a:pt x="278" y="296"/>
                </a:cubicBezTo>
                <a:cubicBezTo>
                  <a:pt x="280" y="294"/>
                  <a:pt x="281" y="292"/>
                  <a:pt x="281" y="289"/>
                </a:cubicBezTo>
                <a:cubicBezTo>
                  <a:pt x="281" y="148"/>
                  <a:pt x="281" y="148"/>
                  <a:pt x="281" y="148"/>
                </a:cubicBezTo>
                <a:cubicBezTo>
                  <a:pt x="281" y="145"/>
                  <a:pt x="280" y="142"/>
                  <a:pt x="278" y="140"/>
                </a:cubicBezTo>
                <a:cubicBezTo>
                  <a:pt x="276" y="138"/>
                  <a:pt x="273" y="137"/>
                  <a:pt x="270" y="137"/>
                </a:cubicBezTo>
                <a:close/>
                <a:moveTo>
                  <a:pt x="164" y="137"/>
                </a:moveTo>
                <a:cubicBezTo>
                  <a:pt x="162" y="137"/>
                  <a:pt x="160" y="139"/>
                  <a:pt x="158" y="141"/>
                </a:cubicBezTo>
                <a:cubicBezTo>
                  <a:pt x="156" y="143"/>
                  <a:pt x="155" y="145"/>
                  <a:pt x="155" y="148"/>
                </a:cubicBezTo>
                <a:cubicBezTo>
                  <a:pt x="155" y="226"/>
                  <a:pt x="155" y="226"/>
                  <a:pt x="155" y="226"/>
                </a:cubicBezTo>
                <a:cubicBezTo>
                  <a:pt x="124" y="226"/>
                  <a:pt x="124" y="226"/>
                  <a:pt x="124" y="226"/>
                </a:cubicBezTo>
                <a:cubicBezTo>
                  <a:pt x="124" y="106"/>
                  <a:pt x="124" y="106"/>
                  <a:pt x="124" y="106"/>
                </a:cubicBezTo>
                <a:cubicBezTo>
                  <a:pt x="208" y="106"/>
                  <a:pt x="208" y="106"/>
                  <a:pt x="208" y="106"/>
                </a:cubicBezTo>
                <a:cubicBezTo>
                  <a:pt x="208" y="137"/>
                  <a:pt x="208" y="137"/>
                  <a:pt x="208" y="137"/>
                </a:cubicBezTo>
                <a:lnTo>
                  <a:pt x="164" y="137"/>
                </a:lnTo>
                <a:close/>
                <a:moveTo>
                  <a:pt x="260" y="278"/>
                </a:moveTo>
                <a:cubicBezTo>
                  <a:pt x="176" y="278"/>
                  <a:pt x="176" y="278"/>
                  <a:pt x="176" y="278"/>
                </a:cubicBezTo>
                <a:cubicBezTo>
                  <a:pt x="176" y="158"/>
                  <a:pt x="176" y="158"/>
                  <a:pt x="176" y="158"/>
                </a:cubicBezTo>
                <a:cubicBezTo>
                  <a:pt x="260" y="158"/>
                  <a:pt x="260" y="158"/>
                  <a:pt x="260" y="158"/>
                </a:cubicBezTo>
                <a:lnTo>
                  <a:pt x="260" y="278"/>
                </a:ln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8" name="Freeform 294"/>
          <p:cNvSpPr>
            <a:spLocks noEditPoints="1"/>
          </p:cNvSpPr>
          <p:nvPr/>
        </p:nvSpPr>
        <p:spPr bwMode="auto">
          <a:xfrm>
            <a:off x="9469025" y="4732417"/>
            <a:ext cx="242168" cy="242168"/>
          </a:xfrm>
          <a:custGeom>
            <a:avLst/>
            <a:gdLst>
              <a:gd name="T0" fmla="*/ 317 w 384"/>
              <a:gd name="T1" fmla="*/ 195 h 384"/>
              <a:gd name="T2" fmla="*/ 279 w 384"/>
              <a:gd name="T3" fmla="*/ 180 h 384"/>
              <a:gd name="T4" fmla="*/ 279 w 384"/>
              <a:gd name="T5" fmla="*/ 132 h 384"/>
              <a:gd name="T6" fmla="*/ 162 w 384"/>
              <a:gd name="T7" fmla="*/ 83 h 384"/>
              <a:gd name="T8" fmla="*/ 109 w 384"/>
              <a:gd name="T9" fmla="*/ 106 h 384"/>
              <a:gd name="T10" fmla="*/ 109 w 384"/>
              <a:gd name="T11" fmla="*/ 160 h 384"/>
              <a:gd name="T12" fmla="*/ 110 w 384"/>
              <a:gd name="T13" fmla="*/ 161 h 384"/>
              <a:gd name="T14" fmla="*/ 64 w 384"/>
              <a:gd name="T15" fmla="*/ 180 h 384"/>
              <a:gd name="T16" fmla="*/ 64 w 384"/>
              <a:gd name="T17" fmla="*/ 229 h 384"/>
              <a:gd name="T18" fmla="*/ 113 w 384"/>
              <a:gd name="T19" fmla="*/ 251 h 384"/>
              <a:gd name="T20" fmla="*/ 163 w 384"/>
              <a:gd name="T21" fmla="*/ 230 h 384"/>
              <a:gd name="T22" fmla="*/ 166 w 384"/>
              <a:gd name="T23" fmla="*/ 231 h 384"/>
              <a:gd name="T24" fmla="*/ 266 w 384"/>
              <a:gd name="T25" fmla="*/ 273 h 384"/>
              <a:gd name="T26" fmla="*/ 269 w 384"/>
              <a:gd name="T27" fmla="*/ 274 h 384"/>
              <a:gd name="T28" fmla="*/ 271 w 384"/>
              <a:gd name="T29" fmla="*/ 273 h 384"/>
              <a:gd name="T30" fmla="*/ 318 w 384"/>
              <a:gd name="T31" fmla="*/ 253 h 384"/>
              <a:gd name="T32" fmla="*/ 321 w 384"/>
              <a:gd name="T33" fmla="*/ 251 h 384"/>
              <a:gd name="T34" fmla="*/ 321 w 384"/>
              <a:gd name="T35" fmla="*/ 197 h 384"/>
              <a:gd name="T36" fmla="*/ 317 w 384"/>
              <a:gd name="T37" fmla="*/ 195 h 384"/>
              <a:gd name="T38" fmla="*/ 263 w 384"/>
              <a:gd name="T39" fmla="*/ 258 h 384"/>
              <a:gd name="T40" fmla="*/ 262 w 384"/>
              <a:gd name="T41" fmla="*/ 258 h 384"/>
              <a:gd name="T42" fmla="*/ 262 w 384"/>
              <a:gd name="T43" fmla="*/ 258 h 384"/>
              <a:gd name="T44" fmla="*/ 174 w 384"/>
              <a:gd name="T45" fmla="*/ 222 h 384"/>
              <a:gd name="T46" fmla="*/ 174 w 384"/>
              <a:gd name="T47" fmla="*/ 187 h 384"/>
              <a:gd name="T48" fmla="*/ 262 w 384"/>
              <a:gd name="T49" fmla="*/ 223 h 384"/>
              <a:gd name="T50" fmla="*/ 262 w 384"/>
              <a:gd name="T51" fmla="*/ 225 h 384"/>
              <a:gd name="T52" fmla="*/ 263 w 384"/>
              <a:gd name="T53" fmla="*/ 225 h 384"/>
              <a:gd name="T54" fmla="*/ 263 w 384"/>
              <a:gd name="T55" fmla="*/ 258 h 384"/>
              <a:gd name="T56" fmla="*/ 269 w 384"/>
              <a:gd name="T57" fmla="*/ 214 h 384"/>
              <a:gd name="T58" fmla="*/ 241 w 384"/>
              <a:gd name="T59" fmla="*/ 202 h 384"/>
              <a:gd name="T60" fmla="*/ 271 w 384"/>
              <a:gd name="T61" fmla="*/ 189 h 384"/>
              <a:gd name="T62" fmla="*/ 299 w 384"/>
              <a:gd name="T63" fmla="*/ 201 h 384"/>
              <a:gd name="T64" fmla="*/ 269 w 384"/>
              <a:gd name="T65" fmla="*/ 214 h 384"/>
              <a:gd name="T66" fmla="*/ 309 w 384"/>
              <a:gd name="T67" fmla="*/ 243 h 384"/>
              <a:gd name="T68" fmla="*/ 275 w 384"/>
              <a:gd name="T69" fmla="*/ 258 h 384"/>
              <a:gd name="T70" fmla="*/ 275 w 384"/>
              <a:gd name="T71" fmla="*/ 225 h 384"/>
              <a:gd name="T72" fmla="*/ 309 w 384"/>
              <a:gd name="T73" fmla="*/ 210 h 384"/>
              <a:gd name="T74" fmla="*/ 309 w 384"/>
              <a:gd name="T75" fmla="*/ 243 h 384"/>
              <a:gd name="T76" fmla="*/ 192 w 384"/>
              <a:gd name="T77" fmla="*/ 0 h 384"/>
              <a:gd name="T78" fmla="*/ 0 w 384"/>
              <a:gd name="T79" fmla="*/ 192 h 384"/>
              <a:gd name="T80" fmla="*/ 192 w 384"/>
              <a:gd name="T81" fmla="*/ 384 h 384"/>
              <a:gd name="T82" fmla="*/ 384 w 384"/>
              <a:gd name="T83" fmla="*/ 192 h 384"/>
              <a:gd name="T84" fmla="*/ 192 w 384"/>
              <a:gd name="T85" fmla="*/ 0 h 384"/>
              <a:gd name="T86" fmla="*/ 192 w 384"/>
              <a:gd name="T87" fmla="*/ 349 h 384"/>
              <a:gd name="T88" fmla="*/ 35 w 384"/>
              <a:gd name="T89" fmla="*/ 192 h 384"/>
              <a:gd name="T90" fmla="*/ 192 w 384"/>
              <a:gd name="T91" fmla="*/ 35 h 384"/>
              <a:gd name="T92" fmla="*/ 349 w 384"/>
              <a:gd name="T93" fmla="*/ 192 h 384"/>
              <a:gd name="T94" fmla="*/ 192 w 384"/>
              <a:gd name="T95"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4">
                <a:moveTo>
                  <a:pt x="317" y="195"/>
                </a:moveTo>
                <a:cubicBezTo>
                  <a:pt x="279" y="180"/>
                  <a:pt x="279" y="180"/>
                  <a:pt x="279" y="180"/>
                </a:cubicBezTo>
                <a:cubicBezTo>
                  <a:pt x="279" y="132"/>
                  <a:pt x="279" y="132"/>
                  <a:pt x="279" y="132"/>
                </a:cubicBezTo>
                <a:cubicBezTo>
                  <a:pt x="162" y="83"/>
                  <a:pt x="162" y="83"/>
                  <a:pt x="162" y="83"/>
                </a:cubicBezTo>
                <a:cubicBezTo>
                  <a:pt x="109" y="106"/>
                  <a:pt x="109" y="106"/>
                  <a:pt x="109" y="106"/>
                </a:cubicBezTo>
                <a:cubicBezTo>
                  <a:pt x="109" y="160"/>
                  <a:pt x="109" y="160"/>
                  <a:pt x="109" y="160"/>
                </a:cubicBezTo>
                <a:cubicBezTo>
                  <a:pt x="110" y="161"/>
                  <a:pt x="110" y="161"/>
                  <a:pt x="110" y="161"/>
                </a:cubicBezTo>
                <a:cubicBezTo>
                  <a:pt x="64" y="180"/>
                  <a:pt x="64" y="180"/>
                  <a:pt x="64" y="180"/>
                </a:cubicBezTo>
                <a:cubicBezTo>
                  <a:pt x="64" y="229"/>
                  <a:pt x="64" y="229"/>
                  <a:pt x="64" y="229"/>
                </a:cubicBezTo>
                <a:cubicBezTo>
                  <a:pt x="113" y="251"/>
                  <a:pt x="113" y="251"/>
                  <a:pt x="113" y="251"/>
                </a:cubicBezTo>
                <a:cubicBezTo>
                  <a:pt x="163" y="230"/>
                  <a:pt x="163" y="230"/>
                  <a:pt x="163" y="230"/>
                </a:cubicBezTo>
                <a:cubicBezTo>
                  <a:pt x="166" y="231"/>
                  <a:pt x="166" y="231"/>
                  <a:pt x="166" y="231"/>
                </a:cubicBezTo>
                <a:cubicBezTo>
                  <a:pt x="266" y="273"/>
                  <a:pt x="266" y="273"/>
                  <a:pt x="266" y="273"/>
                </a:cubicBezTo>
                <a:cubicBezTo>
                  <a:pt x="269" y="274"/>
                  <a:pt x="269" y="274"/>
                  <a:pt x="269" y="274"/>
                </a:cubicBezTo>
                <a:cubicBezTo>
                  <a:pt x="271" y="273"/>
                  <a:pt x="271" y="273"/>
                  <a:pt x="271" y="273"/>
                </a:cubicBezTo>
                <a:cubicBezTo>
                  <a:pt x="318" y="253"/>
                  <a:pt x="318" y="253"/>
                  <a:pt x="318" y="253"/>
                </a:cubicBezTo>
                <a:cubicBezTo>
                  <a:pt x="321" y="251"/>
                  <a:pt x="321" y="251"/>
                  <a:pt x="321" y="251"/>
                </a:cubicBezTo>
                <a:cubicBezTo>
                  <a:pt x="321" y="197"/>
                  <a:pt x="321" y="197"/>
                  <a:pt x="321" y="197"/>
                </a:cubicBezTo>
                <a:lnTo>
                  <a:pt x="317" y="195"/>
                </a:lnTo>
                <a:close/>
                <a:moveTo>
                  <a:pt x="263" y="258"/>
                </a:moveTo>
                <a:cubicBezTo>
                  <a:pt x="262" y="258"/>
                  <a:pt x="262" y="258"/>
                  <a:pt x="262" y="258"/>
                </a:cubicBezTo>
                <a:cubicBezTo>
                  <a:pt x="262" y="258"/>
                  <a:pt x="262" y="258"/>
                  <a:pt x="262" y="258"/>
                </a:cubicBezTo>
                <a:cubicBezTo>
                  <a:pt x="174" y="222"/>
                  <a:pt x="174" y="222"/>
                  <a:pt x="174" y="222"/>
                </a:cubicBezTo>
                <a:cubicBezTo>
                  <a:pt x="174" y="187"/>
                  <a:pt x="174" y="187"/>
                  <a:pt x="174" y="187"/>
                </a:cubicBezTo>
                <a:cubicBezTo>
                  <a:pt x="262" y="223"/>
                  <a:pt x="262" y="223"/>
                  <a:pt x="262" y="223"/>
                </a:cubicBezTo>
                <a:cubicBezTo>
                  <a:pt x="262" y="225"/>
                  <a:pt x="262" y="225"/>
                  <a:pt x="262" y="225"/>
                </a:cubicBezTo>
                <a:cubicBezTo>
                  <a:pt x="263" y="225"/>
                  <a:pt x="263" y="225"/>
                  <a:pt x="263" y="225"/>
                </a:cubicBezTo>
                <a:lnTo>
                  <a:pt x="263" y="258"/>
                </a:lnTo>
                <a:close/>
                <a:moveTo>
                  <a:pt x="269" y="214"/>
                </a:moveTo>
                <a:cubicBezTo>
                  <a:pt x="241" y="202"/>
                  <a:pt x="241" y="202"/>
                  <a:pt x="241" y="202"/>
                </a:cubicBezTo>
                <a:cubicBezTo>
                  <a:pt x="271" y="189"/>
                  <a:pt x="271" y="189"/>
                  <a:pt x="271" y="189"/>
                </a:cubicBezTo>
                <a:cubicBezTo>
                  <a:pt x="299" y="201"/>
                  <a:pt x="299" y="201"/>
                  <a:pt x="299" y="201"/>
                </a:cubicBezTo>
                <a:lnTo>
                  <a:pt x="269" y="214"/>
                </a:lnTo>
                <a:close/>
                <a:moveTo>
                  <a:pt x="309" y="243"/>
                </a:moveTo>
                <a:cubicBezTo>
                  <a:pt x="275" y="258"/>
                  <a:pt x="275" y="258"/>
                  <a:pt x="275" y="258"/>
                </a:cubicBezTo>
                <a:cubicBezTo>
                  <a:pt x="275" y="225"/>
                  <a:pt x="275" y="225"/>
                  <a:pt x="275" y="225"/>
                </a:cubicBezTo>
                <a:cubicBezTo>
                  <a:pt x="309" y="210"/>
                  <a:pt x="309" y="210"/>
                  <a:pt x="309" y="210"/>
                </a:cubicBezTo>
                <a:lnTo>
                  <a:pt x="309" y="243"/>
                </a:ln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9" name="Freeform 295"/>
          <p:cNvSpPr>
            <a:spLocks noEditPoints="1"/>
          </p:cNvSpPr>
          <p:nvPr/>
        </p:nvSpPr>
        <p:spPr bwMode="auto">
          <a:xfrm>
            <a:off x="10744656" y="4739551"/>
            <a:ext cx="242168" cy="242168"/>
          </a:xfrm>
          <a:custGeom>
            <a:avLst/>
            <a:gdLst>
              <a:gd name="T0" fmla="*/ 235 w 384"/>
              <a:gd name="T1" fmla="*/ 189 h 384"/>
              <a:gd name="T2" fmla="*/ 218 w 384"/>
              <a:gd name="T3" fmla="*/ 181 h 384"/>
              <a:gd name="T4" fmla="*/ 197 w 384"/>
              <a:gd name="T5" fmla="*/ 175 h 384"/>
              <a:gd name="T6" fmla="*/ 183 w 384"/>
              <a:gd name="T7" fmla="*/ 172 h 384"/>
              <a:gd name="T8" fmla="*/ 175 w 384"/>
              <a:gd name="T9" fmla="*/ 169 h 384"/>
              <a:gd name="T10" fmla="*/ 169 w 384"/>
              <a:gd name="T11" fmla="*/ 164 h 384"/>
              <a:gd name="T12" fmla="*/ 167 w 384"/>
              <a:gd name="T13" fmla="*/ 158 h 384"/>
              <a:gd name="T14" fmla="*/ 173 w 384"/>
              <a:gd name="T15" fmla="*/ 148 h 384"/>
              <a:gd name="T16" fmla="*/ 190 w 384"/>
              <a:gd name="T17" fmla="*/ 144 h 384"/>
              <a:gd name="T18" fmla="*/ 207 w 384"/>
              <a:gd name="T19" fmla="*/ 148 h 384"/>
              <a:gd name="T20" fmla="*/ 216 w 384"/>
              <a:gd name="T21" fmla="*/ 159 h 384"/>
              <a:gd name="T22" fmla="*/ 221 w 384"/>
              <a:gd name="T23" fmla="*/ 167 h 384"/>
              <a:gd name="T24" fmla="*/ 230 w 384"/>
              <a:gd name="T25" fmla="*/ 170 h 384"/>
              <a:gd name="T26" fmla="*/ 240 w 384"/>
              <a:gd name="T27" fmla="*/ 166 h 384"/>
              <a:gd name="T28" fmla="*/ 244 w 384"/>
              <a:gd name="T29" fmla="*/ 156 h 384"/>
              <a:gd name="T30" fmla="*/ 241 w 384"/>
              <a:gd name="T31" fmla="*/ 144 h 384"/>
              <a:gd name="T32" fmla="*/ 231 w 384"/>
              <a:gd name="T33" fmla="*/ 133 h 384"/>
              <a:gd name="T34" fmla="*/ 215 w 384"/>
              <a:gd name="T35" fmla="*/ 125 h 384"/>
              <a:gd name="T36" fmla="*/ 192 w 384"/>
              <a:gd name="T37" fmla="*/ 122 h 384"/>
              <a:gd name="T38" fmla="*/ 163 w 384"/>
              <a:gd name="T39" fmla="*/ 127 h 384"/>
              <a:gd name="T40" fmla="*/ 144 w 384"/>
              <a:gd name="T41" fmla="*/ 140 h 384"/>
              <a:gd name="T42" fmla="*/ 138 w 384"/>
              <a:gd name="T43" fmla="*/ 161 h 384"/>
              <a:gd name="T44" fmla="*/ 144 w 384"/>
              <a:gd name="T45" fmla="*/ 181 h 384"/>
              <a:gd name="T46" fmla="*/ 161 w 384"/>
              <a:gd name="T47" fmla="*/ 194 h 384"/>
              <a:gd name="T48" fmla="*/ 187 w 384"/>
              <a:gd name="T49" fmla="*/ 202 h 384"/>
              <a:gd name="T50" fmla="*/ 205 w 384"/>
              <a:gd name="T51" fmla="*/ 206 h 384"/>
              <a:gd name="T52" fmla="*/ 215 w 384"/>
              <a:gd name="T53" fmla="*/ 212 h 384"/>
              <a:gd name="T54" fmla="*/ 219 w 384"/>
              <a:gd name="T55" fmla="*/ 222 h 384"/>
              <a:gd name="T56" fmla="*/ 212 w 384"/>
              <a:gd name="T57" fmla="*/ 234 h 384"/>
              <a:gd name="T58" fmla="*/ 192 w 384"/>
              <a:gd name="T59" fmla="*/ 240 h 384"/>
              <a:gd name="T60" fmla="*/ 178 w 384"/>
              <a:gd name="T61" fmla="*/ 237 h 384"/>
              <a:gd name="T62" fmla="*/ 169 w 384"/>
              <a:gd name="T63" fmla="*/ 230 h 384"/>
              <a:gd name="T64" fmla="*/ 164 w 384"/>
              <a:gd name="T65" fmla="*/ 220 h 384"/>
              <a:gd name="T66" fmla="*/ 158 w 384"/>
              <a:gd name="T67" fmla="*/ 211 h 384"/>
              <a:gd name="T68" fmla="*/ 149 w 384"/>
              <a:gd name="T69" fmla="*/ 208 h 384"/>
              <a:gd name="T70" fmla="*/ 139 w 384"/>
              <a:gd name="T71" fmla="*/ 212 h 384"/>
              <a:gd name="T72" fmla="*/ 135 w 384"/>
              <a:gd name="T73" fmla="*/ 222 h 384"/>
              <a:gd name="T74" fmla="*/ 141 w 384"/>
              <a:gd name="T75" fmla="*/ 240 h 384"/>
              <a:gd name="T76" fmla="*/ 157 w 384"/>
              <a:gd name="T77" fmla="*/ 255 h 384"/>
              <a:gd name="T78" fmla="*/ 193 w 384"/>
              <a:gd name="T79" fmla="*/ 263 h 384"/>
              <a:gd name="T80" fmla="*/ 223 w 384"/>
              <a:gd name="T81" fmla="*/ 257 h 384"/>
              <a:gd name="T82" fmla="*/ 243 w 384"/>
              <a:gd name="T83" fmla="*/ 241 h 384"/>
              <a:gd name="T84" fmla="*/ 250 w 384"/>
              <a:gd name="T85" fmla="*/ 219 h 384"/>
              <a:gd name="T86" fmla="*/ 246 w 384"/>
              <a:gd name="T87" fmla="*/ 201 h 384"/>
              <a:gd name="T88" fmla="*/ 235 w 384"/>
              <a:gd name="T89" fmla="*/ 189 h 384"/>
              <a:gd name="T90" fmla="*/ 192 w 384"/>
              <a:gd name="T91" fmla="*/ 0 h 384"/>
              <a:gd name="T92" fmla="*/ 0 w 384"/>
              <a:gd name="T93" fmla="*/ 192 h 384"/>
              <a:gd name="T94" fmla="*/ 192 w 384"/>
              <a:gd name="T95" fmla="*/ 384 h 384"/>
              <a:gd name="T96" fmla="*/ 384 w 384"/>
              <a:gd name="T97" fmla="*/ 192 h 384"/>
              <a:gd name="T98" fmla="*/ 192 w 384"/>
              <a:gd name="T99" fmla="*/ 0 h 384"/>
              <a:gd name="T100" fmla="*/ 238 w 384"/>
              <a:gd name="T101" fmla="*/ 299 h 384"/>
              <a:gd name="T102" fmla="*/ 211 w 384"/>
              <a:gd name="T103" fmla="*/ 292 h 384"/>
              <a:gd name="T104" fmla="*/ 193 w 384"/>
              <a:gd name="T105" fmla="*/ 294 h 384"/>
              <a:gd name="T106" fmla="*/ 95 w 384"/>
              <a:gd name="T107" fmla="*/ 193 h 384"/>
              <a:gd name="T108" fmla="*/ 97 w 384"/>
              <a:gd name="T109" fmla="*/ 173 h 384"/>
              <a:gd name="T110" fmla="*/ 89 w 384"/>
              <a:gd name="T111" fmla="*/ 143 h 384"/>
              <a:gd name="T112" fmla="*/ 146 w 384"/>
              <a:gd name="T113" fmla="*/ 84 h 384"/>
              <a:gd name="T114" fmla="*/ 176 w 384"/>
              <a:gd name="T115" fmla="*/ 93 h 384"/>
              <a:gd name="T116" fmla="*/ 193 w 384"/>
              <a:gd name="T117" fmla="*/ 92 h 384"/>
              <a:gd name="T118" fmla="*/ 291 w 384"/>
              <a:gd name="T119" fmla="*/ 193 h 384"/>
              <a:gd name="T120" fmla="*/ 289 w 384"/>
              <a:gd name="T121" fmla="*/ 215 h 384"/>
              <a:gd name="T122" fmla="*/ 295 w 384"/>
              <a:gd name="T123" fmla="*/ 241 h 384"/>
              <a:gd name="T124" fmla="*/ 238 w 384"/>
              <a:gd name="T125" fmla="*/ 29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 h="384">
                <a:moveTo>
                  <a:pt x="235" y="189"/>
                </a:moveTo>
                <a:cubicBezTo>
                  <a:pt x="230" y="186"/>
                  <a:pt x="225" y="183"/>
                  <a:pt x="218" y="181"/>
                </a:cubicBezTo>
                <a:cubicBezTo>
                  <a:pt x="212" y="179"/>
                  <a:pt x="204" y="177"/>
                  <a:pt x="197" y="175"/>
                </a:cubicBezTo>
                <a:cubicBezTo>
                  <a:pt x="190" y="174"/>
                  <a:pt x="186" y="173"/>
                  <a:pt x="183" y="172"/>
                </a:cubicBezTo>
                <a:cubicBezTo>
                  <a:pt x="180" y="171"/>
                  <a:pt x="178" y="170"/>
                  <a:pt x="175" y="169"/>
                </a:cubicBezTo>
                <a:cubicBezTo>
                  <a:pt x="173" y="167"/>
                  <a:pt x="171" y="166"/>
                  <a:pt x="169" y="164"/>
                </a:cubicBezTo>
                <a:cubicBezTo>
                  <a:pt x="168" y="162"/>
                  <a:pt x="167" y="160"/>
                  <a:pt x="167" y="158"/>
                </a:cubicBezTo>
                <a:cubicBezTo>
                  <a:pt x="167" y="154"/>
                  <a:pt x="169" y="151"/>
                  <a:pt x="173" y="148"/>
                </a:cubicBezTo>
                <a:cubicBezTo>
                  <a:pt x="178" y="146"/>
                  <a:pt x="183" y="144"/>
                  <a:pt x="190" y="144"/>
                </a:cubicBezTo>
                <a:cubicBezTo>
                  <a:pt x="198" y="144"/>
                  <a:pt x="203" y="145"/>
                  <a:pt x="207" y="148"/>
                </a:cubicBezTo>
                <a:cubicBezTo>
                  <a:pt x="210" y="151"/>
                  <a:pt x="213" y="154"/>
                  <a:pt x="216" y="159"/>
                </a:cubicBezTo>
                <a:cubicBezTo>
                  <a:pt x="218" y="163"/>
                  <a:pt x="220" y="166"/>
                  <a:pt x="221" y="167"/>
                </a:cubicBezTo>
                <a:cubicBezTo>
                  <a:pt x="223" y="169"/>
                  <a:pt x="226" y="170"/>
                  <a:pt x="230" y="170"/>
                </a:cubicBezTo>
                <a:cubicBezTo>
                  <a:pt x="234" y="170"/>
                  <a:pt x="237" y="169"/>
                  <a:pt x="240" y="166"/>
                </a:cubicBezTo>
                <a:cubicBezTo>
                  <a:pt x="243" y="163"/>
                  <a:pt x="244" y="160"/>
                  <a:pt x="244" y="156"/>
                </a:cubicBezTo>
                <a:cubicBezTo>
                  <a:pt x="244" y="152"/>
                  <a:pt x="243" y="148"/>
                  <a:pt x="241" y="144"/>
                </a:cubicBezTo>
                <a:cubicBezTo>
                  <a:pt x="239" y="140"/>
                  <a:pt x="236" y="137"/>
                  <a:pt x="231" y="133"/>
                </a:cubicBezTo>
                <a:cubicBezTo>
                  <a:pt x="227" y="130"/>
                  <a:pt x="222" y="127"/>
                  <a:pt x="215" y="125"/>
                </a:cubicBezTo>
                <a:cubicBezTo>
                  <a:pt x="209" y="123"/>
                  <a:pt x="201" y="122"/>
                  <a:pt x="192" y="122"/>
                </a:cubicBezTo>
                <a:cubicBezTo>
                  <a:pt x="181" y="122"/>
                  <a:pt x="172" y="123"/>
                  <a:pt x="163" y="127"/>
                </a:cubicBezTo>
                <a:cubicBezTo>
                  <a:pt x="155" y="130"/>
                  <a:pt x="149" y="134"/>
                  <a:pt x="144" y="140"/>
                </a:cubicBezTo>
                <a:cubicBezTo>
                  <a:pt x="140" y="146"/>
                  <a:pt x="138" y="153"/>
                  <a:pt x="138" y="161"/>
                </a:cubicBezTo>
                <a:cubicBezTo>
                  <a:pt x="138" y="169"/>
                  <a:pt x="140" y="175"/>
                  <a:pt x="144" y="181"/>
                </a:cubicBezTo>
                <a:cubicBezTo>
                  <a:pt x="148" y="186"/>
                  <a:pt x="154" y="191"/>
                  <a:pt x="161" y="194"/>
                </a:cubicBezTo>
                <a:cubicBezTo>
                  <a:pt x="168" y="197"/>
                  <a:pt x="176" y="199"/>
                  <a:pt x="187" y="202"/>
                </a:cubicBezTo>
                <a:cubicBezTo>
                  <a:pt x="194" y="203"/>
                  <a:pt x="200" y="205"/>
                  <a:pt x="205" y="206"/>
                </a:cubicBezTo>
                <a:cubicBezTo>
                  <a:pt x="209" y="208"/>
                  <a:pt x="212" y="210"/>
                  <a:pt x="215" y="212"/>
                </a:cubicBezTo>
                <a:cubicBezTo>
                  <a:pt x="218" y="215"/>
                  <a:pt x="219" y="218"/>
                  <a:pt x="219" y="222"/>
                </a:cubicBezTo>
                <a:cubicBezTo>
                  <a:pt x="219" y="227"/>
                  <a:pt x="217" y="231"/>
                  <a:pt x="212" y="234"/>
                </a:cubicBezTo>
                <a:cubicBezTo>
                  <a:pt x="207" y="238"/>
                  <a:pt x="200" y="240"/>
                  <a:pt x="192" y="240"/>
                </a:cubicBezTo>
                <a:cubicBezTo>
                  <a:pt x="186" y="240"/>
                  <a:pt x="181" y="239"/>
                  <a:pt x="178" y="237"/>
                </a:cubicBezTo>
                <a:cubicBezTo>
                  <a:pt x="174" y="235"/>
                  <a:pt x="171" y="233"/>
                  <a:pt x="169" y="230"/>
                </a:cubicBezTo>
                <a:cubicBezTo>
                  <a:pt x="167" y="228"/>
                  <a:pt x="165" y="224"/>
                  <a:pt x="164" y="220"/>
                </a:cubicBezTo>
                <a:cubicBezTo>
                  <a:pt x="162" y="216"/>
                  <a:pt x="160" y="213"/>
                  <a:pt x="158" y="211"/>
                </a:cubicBezTo>
                <a:cubicBezTo>
                  <a:pt x="156" y="209"/>
                  <a:pt x="153" y="208"/>
                  <a:pt x="149" y="208"/>
                </a:cubicBezTo>
                <a:cubicBezTo>
                  <a:pt x="145" y="208"/>
                  <a:pt x="142" y="210"/>
                  <a:pt x="139" y="212"/>
                </a:cubicBezTo>
                <a:cubicBezTo>
                  <a:pt x="136" y="215"/>
                  <a:pt x="135" y="218"/>
                  <a:pt x="135" y="222"/>
                </a:cubicBezTo>
                <a:cubicBezTo>
                  <a:pt x="135" y="228"/>
                  <a:pt x="137" y="234"/>
                  <a:pt x="141" y="240"/>
                </a:cubicBezTo>
                <a:cubicBezTo>
                  <a:pt x="145" y="246"/>
                  <a:pt x="151" y="251"/>
                  <a:pt x="157" y="255"/>
                </a:cubicBezTo>
                <a:cubicBezTo>
                  <a:pt x="167" y="260"/>
                  <a:pt x="178" y="263"/>
                  <a:pt x="193" y="263"/>
                </a:cubicBezTo>
                <a:cubicBezTo>
                  <a:pt x="204" y="263"/>
                  <a:pt x="215" y="261"/>
                  <a:pt x="223" y="257"/>
                </a:cubicBezTo>
                <a:cubicBezTo>
                  <a:pt x="232" y="253"/>
                  <a:pt x="239" y="248"/>
                  <a:pt x="243" y="241"/>
                </a:cubicBezTo>
                <a:cubicBezTo>
                  <a:pt x="248" y="235"/>
                  <a:pt x="250" y="227"/>
                  <a:pt x="250" y="219"/>
                </a:cubicBezTo>
                <a:cubicBezTo>
                  <a:pt x="250" y="212"/>
                  <a:pt x="249" y="206"/>
                  <a:pt x="246" y="201"/>
                </a:cubicBezTo>
                <a:cubicBezTo>
                  <a:pt x="243" y="196"/>
                  <a:pt x="240" y="192"/>
                  <a:pt x="235" y="189"/>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8" y="299"/>
                </a:moveTo>
                <a:cubicBezTo>
                  <a:pt x="228" y="299"/>
                  <a:pt x="219" y="297"/>
                  <a:pt x="211" y="292"/>
                </a:cubicBezTo>
                <a:cubicBezTo>
                  <a:pt x="205" y="294"/>
                  <a:pt x="199" y="294"/>
                  <a:pt x="193" y="294"/>
                </a:cubicBezTo>
                <a:cubicBezTo>
                  <a:pt x="139" y="294"/>
                  <a:pt x="95" y="249"/>
                  <a:pt x="95" y="193"/>
                </a:cubicBezTo>
                <a:cubicBezTo>
                  <a:pt x="95" y="186"/>
                  <a:pt x="95" y="179"/>
                  <a:pt x="97" y="173"/>
                </a:cubicBezTo>
                <a:cubicBezTo>
                  <a:pt x="92" y="164"/>
                  <a:pt x="89" y="154"/>
                  <a:pt x="89" y="143"/>
                </a:cubicBezTo>
                <a:cubicBezTo>
                  <a:pt x="89" y="111"/>
                  <a:pt x="114" y="84"/>
                  <a:pt x="146" y="84"/>
                </a:cubicBezTo>
                <a:cubicBezTo>
                  <a:pt x="157" y="84"/>
                  <a:pt x="167" y="88"/>
                  <a:pt x="176" y="93"/>
                </a:cubicBezTo>
                <a:cubicBezTo>
                  <a:pt x="181" y="92"/>
                  <a:pt x="187" y="92"/>
                  <a:pt x="193" y="92"/>
                </a:cubicBezTo>
                <a:cubicBezTo>
                  <a:pt x="247" y="92"/>
                  <a:pt x="291" y="137"/>
                  <a:pt x="291" y="193"/>
                </a:cubicBezTo>
                <a:cubicBezTo>
                  <a:pt x="291" y="200"/>
                  <a:pt x="290" y="208"/>
                  <a:pt x="289" y="215"/>
                </a:cubicBezTo>
                <a:cubicBezTo>
                  <a:pt x="293" y="223"/>
                  <a:pt x="295" y="231"/>
                  <a:pt x="295" y="241"/>
                </a:cubicBezTo>
                <a:cubicBezTo>
                  <a:pt x="295" y="273"/>
                  <a:pt x="269" y="299"/>
                  <a:pt x="238" y="29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80" name="Freeform 296"/>
          <p:cNvSpPr>
            <a:spLocks noEditPoints="1"/>
          </p:cNvSpPr>
          <p:nvPr/>
        </p:nvSpPr>
        <p:spPr bwMode="auto">
          <a:xfrm>
            <a:off x="10734694" y="5113384"/>
            <a:ext cx="253077" cy="218170"/>
          </a:xfrm>
          <a:custGeom>
            <a:avLst/>
            <a:gdLst>
              <a:gd name="T0" fmla="*/ 293 w 398"/>
              <a:gd name="T1" fmla="*/ 173 h 344"/>
              <a:gd name="T2" fmla="*/ 286 w 398"/>
              <a:gd name="T3" fmla="*/ 163 h 344"/>
              <a:gd name="T4" fmla="*/ 286 w 398"/>
              <a:gd name="T5" fmla="*/ 124 h 344"/>
              <a:gd name="T6" fmla="*/ 199 w 398"/>
              <a:gd name="T7" fmla="*/ 123 h 344"/>
              <a:gd name="T8" fmla="*/ 190 w 398"/>
              <a:gd name="T9" fmla="*/ 119 h 344"/>
              <a:gd name="T10" fmla="*/ 186 w 398"/>
              <a:gd name="T11" fmla="*/ 72 h 344"/>
              <a:gd name="T12" fmla="*/ 58 w 398"/>
              <a:gd name="T13" fmla="*/ 123 h 344"/>
              <a:gd name="T14" fmla="*/ 0 w 398"/>
              <a:gd name="T15" fmla="*/ 234 h 344"/>
              <a:gd name="T16" fmla="*/ 163 w 398"/>
              <a:gd name="T17" fmla="*/ 344 h 344"/>
              <a:gd name="T18" fmla="*/ 340 w 398"/>
              <a:gd name="T19" fmla="*/ 227 h 344"/>
              <a:gd name="T20" fmla="*/ 293 w 398"/>
              <a:gd name="T21" fmla="*/ 173 h 344"/>
              <a:gd name="T22" fmla="*/ 163 w 398"/>
              <a:gd name="T23" fmla="*/ 314 h 344"/>
              <a:gd name="T24" fmla="*/ 39 w 398"/>
              <a:gd name="T25" fmla="*/ 249 h 344"/>
              <a:gd name="T26" fmla="*/ 148 w 398"/>
              <a:gd name="T27" fmla="*/ 160 h 344"/>
              <a:gd name="T28" fmla="*/ 273 w 398"/>
              <a:gd name="T29" fmla="*/ 226 h 344"/>
              <a:gd name="T30" fmla="*/ 163 w 398"/>
              <a:gd name="T31" fmla="*/ 314 h 344"/>
              <a:gd name="T32" fmla="*/ 398 w 398"/>
              <a:gd name="T33" fmla="*/ 120 h 344"/>
              <a:gd name="T34" fmla="*/ 278 w 398"/>
              <a:gd name="T35" fmla="*/ 0 h 344"/>
              <a:gd name="T36" fmla="*/ 264 w 398"/>
              <a:gd name="T37" fmla="*/ 14 h 344"/>
              <a:gd name="T38" fmla="*/ 278 w 398"/>
              <a:gd name="T39" fmla="*/ 28 h 344"/>
              <a:gd name="T40" fmla="*/ 370 w 398"/>
              <a:gd name="T41" fmla="*/ 120 h 344"/>
              <a:gd name="T42" fmla="*/ 384 w 398"/>
              <a:gd name="T43" fmla="*/ 134 h 344"/>
              <a:gd name="T44" fmla="*/ 398 w 398"/>
              <a:gd name="T45" fmla="*/ 120 h 344"/>
              <a:gd name="T46" fmla="*/ 398 w 398"/>
              <a:gd name="T47" fmla="*/ 120 h 344"/>
              <a:gd name="T48" fmla="*/ 342 w 398"/>
              <a:gd name="T49" fmla="*/ 118 h 344"/>
              <a:gd name="T50" fmla="*/ 280 w 398"/>
              <a:gd name="T51" fmla="*/ 56 h 344"/>
              <a:gd name="T52" fmla="*/ 263 w 398"/>
              <a:gd name="T53" fmla="*/ 66 h 344"/>
              <a:gd name="T54" fmla="*/ 274 w 398"/>
              <a:gd name="T55" fmla="*/ 83 h 344"/>
              <a:gd name="T56" fmla="*/ 315 w 398"/>
              <a:gd name="T57" fmla="*/ 123 h 344"/>
              <a:gd name="T58" fmla="*/ 331 w 398"/>
              <a:gd name="T59" fmla="*/ 134 h 344"/>
              <a:gd name="T60" fmla="*/ 342 w 398"/>
              <a:gd name="T61" fmla="*/ 118 h 344"/>
              <a:gd name="T62" fmla="*/ 130 w 398"/>
              <a:gd name="T63" fmla="*/ 202 h 344"/>
              <a:gd name="T64" fmla="*/ 91 w 398"/>
              <a:gd name="T65" fmla="*/ 251 h 344"/>
              <a:gd name="T66" fmla="*/ 146 w 398"/>
              <a:gd name="T67" fmla="*/ 280 h 344"/>
              <a:gd name="T68" fmla="*/ 185 w 398"/>
              <a:gd name="T69" fmla="*/ 232 h 344"/>
              <a:gd name="T70" fmla="*/ 130 w 398"/>
              <a:gd name="T71" fmla="*/ 20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8" h="344">
                <a:moveTo>
                  <a:pt x="293" y="173"/>
                </a:moveTo>
                <a:cubicBezTo>
                  <a:pt x="287" y="172"/>
                  <a:pt x="283" y="170"/>
                  <a:pt x="286" y="163"/>
                </a:cubicBezTo>
                <a:cubicBezTo>
                  <a:pt x="292" y="147"/>
                  <a:pt x="293" y="133"/>
                  <a:pt x="286" y="124"/>
                </a:cubicBezTo>
                <a:cubicBezTo>
                  <a:pt x="274" y="105"/>
                  <a:pt x="239" y="106"/>
                  <a:pt x="199" y="123"/>
                </a:cubicBezTo>
                <a:cubicBezTo>
                  <a:pt x="199" y="123"/>
                  <a:pt x="187" y="129"/>
                  <a:pt x="190" y="119"/>
                </a:cubicBezTo>
                <a:cubicBezTo>
                  <a:pt x="196" y="99"/>
                  <a:pt x="195" y="82"/>
                  <a:pt x="186" y="72"/>
                </a:cubicBezTo>
                <a:cubicBezTo>
                  <a:pt x="164" y="50"/>
                  <a:pt x="107" y="73"/>
                  <a:pt x="58" y="123"/>
                </a:cubicBezTo>
                <a:cubicBezTo>
                  <a:pt x="21" y="160"/>
                  <a:pt x="0" y="200"/>
                  <a:pt x="0" y="234"/>
                </a:cubicBezTo>
                <a:cubicBezTo>
                  <a:pt x="0" y="300"/>
                  <a:pt x="82" y="344"/>
                  <a:pt x="163" y="344"/>
                </a:cubicBezTo>
                <a:cubicBezTo>
                  <a:pt x="269" y="344"/>
                  <a:pt x="340" y="277"/>
                  <a:pt x="340" y="227"/>
                </a:cubicBezTo>
                <a:cubicBezTo>
                  <a:pt x="340" y="197"/>
                  <a:pt x="315" y="180"/>
                  <a:pt x="293" y="173"/>
                </a:cubicBezTo>
                <a:close/>
                <a:moveTo>
                  <a:pt x="163" y="314"/>
                </a:moveTo>
                <a:cubicBezTo>
                  <a:pt x="99" y="321"/>
                  <a:pt x="43" y="292"/>
                  <a:pt x="39" y="249"/>
                </a:cubicBezTo>
                <a:cubicBezTo>
                  <a:pt x="35" y="206"/>
                  <a:pt x="84" y="167"/>
                  <a:pt x="148" y="160"/>
                </a:cubicBezTo>
                <a:cubicBezTo>
                  <a:pt x="213" y="154"/>
                  <a:pt x="269" y="183"/>
                  <a:pt x="273" y="226"/>
                </a:cubicBezTo>
                <a:cubicBezTo>
                  <a:pt x="277" y="268"/>
                  <a:pt x="228" y="308"/>
                  <a:pt x="163" y="314"/>
                </a:cubicBezTo>
                <a:close/>
                <a:moveTo>
                  <a:pt x="398" y="120"/>
                </a:moveTo>
                <a:cubicBezTo>
                  <a:pt x="398" y="54"/>
                  <a:pt x="344" y="0"/>
                  <a:pt x="278" y="0"/>
                </a:cubicBezTo>
                <a:cubicBezTo>
                  <a:pt x="270" y="0"/>
                  <a:pt x="264" y="6"/>
                  <a:pt x="264" y="14"/>
                </a:cubicBezTo>
                <a:cubicBezTo>
                  <a:pt x="264" y="22"/>
                  <a:pt x="270" y="28"/>
                  <a:pt x="278" y="28"/>
                </a:cubicBezTo>
                <a:cubicBezTo>
                  <a:pt x="329" y="28"/>
                  <a:pt x="370" y="69"/>
                  <a:pt x="370" y="120"/>
                </a:cubicBezTo>
                <a:cubicBezTo>
                  <a:pt x="370" y="128"/>
                  <a:pt x="376" y="134"/>
                  <a:pt x="384" y="134"/>
                </a:cubicBezTo>
                <a:cubicBezTo>
                  <a:pt x="392" y="134"/>
                  <a:pt x="398" y="128"/>
                  <a:pt x="398" y="120"/>
                </a:cubicBezTo>
                <a:cubicBezTo>
                  <a:pt x="398" y="120"/>
                  <a:pt x="398" y="120"/>
                  <a:pt x="398" y="120"/>
                </a:cubicBezTo>
                <a:close/>
                <a:moveTo>
                  <a:pt x="342" y="118"/>
                </a:moveTo>
                <a:cubicBezTo>
                  <a:pt x="336" y="87"/>
                  <a:pt x="311" y="62"/>
                  <a:pt x="280" y="56"/>
                </a:cubicBezTo>
                <a:cubicBezTo>
                  <a:pt x="272" y="54"/>
                  <a:pt x="265" y="59"/>
                  <a:pt x="263" y="66"/>
                </a:cubicBezTo>
                <a:cubicBezTo>
                  <a:pt x="262" y="74"/>
                  <a:pt x="267" y="81"/>
                  <a:pt x="274" y="83"/>
                </a:cubicBezTo>
                <a:cubicBezTo>
                  <a:pt x="295" y="87"/>
                  <a:pt x="311" y="103"/>
                  <a:pt x="315" y="123"/>
                </a:cubicBezTo>
                <a:cubicBezTo>
                  <a:pt x="316" y="131"/>
                  <a:pt x="324" y="136"/>
                  <a:pt x="331" y="134"/>
                </a:cubicBezTo>
                <a:cubicBezTo>
                  <a:pt x="339" y="133"/>
                  <a:pt x="344" y="125"/>
                  <a:pt x="342" y="118"/>
                </a:cubicBezTo>
                <a:close/>
                <a:moveTo>
                  <a:pt x="130" y="202"/>
                </a:moveTo>
                <a:cubicBezTo>
                  <a:pt x="104" y="207"/>
                  <a:pt x="87" y="229"/>
                  <a:pt x="91" y="251"/>
                </a:cubicBezTo>
                <a:cubicBezTo>
                  <a:pt x="96" y="272"/>
                  <a:pt x="120" y="286"/>
                  <a:pt x="146" y="280"/>
                </a:cubicBezTo>
                <a:cubicBezTo>
                  <a:pt x="172" y="275"/>
                  <a:pt x="190" y="253"/>
                  <a:pt x="185" y="232"/>
                </a:cubicBezTo>
                <a:cubicBezTo>
                  <a:pt x="181" y="210"/>
                  <a:pt x="156" y="197"/>
                  <a:pt x="130" y="20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81" name="Group 280"/>
          <p:cNvGrpSpPr/>
          <p:nvPr/>
        </p:nvGrpSpPr>
        <p:grpSpPr>
          <a:xfrm>
            <a:off x="10305831" y="4732416"/>
            <a:ext cx="239988" cy="242170"/>
            <a:chOff x="10086730" y="4862251"/>
            <a:chExt cx="192088" cy="193835"/>
          </a:xfrm>
          <a:solidFill>
            <a:schemeClr val="tx1"/>
          </a:solidFill>
        </p:grpSpPr>
        <p:sp>
          <p:nvSpPr>
            <p:cNvPr id="282" name="Freeform 297"/>
            <p:cNvSpPr/>
            <p:nvPr/>
          </p:nvSpPr>
          <p:spPr bwMode="auto">
            <a:xfrm>
              <a:off x="10086730" y="4886699"/>
              <a:ext cx="132715" cy="169387"/>
            </a:xfrm>
            <a:custGeom>
              <a:avLst/>
              <a:gdLst>
                <a:gd name="T0" fmla="*/ 170 w 264"/>
                <a:gd name="T1" fmla="*/ 169 h 334"/>
                <a:gd name="T2" fmla="*/ 75 w 264"/>
                <a:gd name="T3" fmla="*/ 73 h 334"/>
                <a:gd name="T4" fmla="*/ 98 w 264"/>
                <a:gd name="T5" fmla="*/ 0 h 334"/>
                <a:gd name="T6" fmla="*/ 24 w 264"/>
                <a:gd name="T7" fmla="*/ 17 h 334"/>
                <a:gd name="T8" fmla="*/ 3 w 264"/>
                <a:gd name="T9" fmla="*/ 51 h 334"/>
                <a:gd name="T10" fmla="*/ 65 w 264"/>
                <a:gd name="T11" fmla="*/ 310 h 334"/>
                <a:gd name="T12" fmla="*/ 99 w 264"/>
                <a:gd name="T13" fmla="*/ 330 h 334"/>
                <a:gd name="T14" fmla="*/ 131 w 264"/>
                <a:gd name="T15" fmla="*/ 323 h 334"/>
                <a:gd name="T16" fmla="*/ 76 w 264"/>
                <a:gd name="T17" fmla="*/ 300 h 334"/>
                <a:gd name="T18" fmla="*/ 106 w 264"/>
                <a:gd name="T19" fmla="*/ 232 h 334"/>
                <a:gd name="T20" fmla="*/ 191 w 264"/>
                <a:gd name="T21" fmla="*/ 264 h 334"/>
                <a:gd name="T22" fmla="*/ 170 w 264"/>
                <a:gd name="T23" fmla="*/ 1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334">
                  <a:moveTo>
                    <a:pt x="170" y="169"/>
                  </a:moveTo>
                  <a:cubicBezTo>
                    <a:pt x="120" y="150"/>
                    <a:pt x="78" y="117"/>
                    <a:pt x="75" y="73"/>
                  </a:cubicBezTo>
                  <a:cubicBezTo>
                    <a:pt x="73" y="45"/>
                    <a:pt x="80" y="20"/>
                    <a:pt x="98" y="0"/>
                  </a:cubicBezTo>
                  <a:cubicBezTo>
                    <a:pt x="24" y="17"/>
                    <a:pt x="24" y="17"/>
                    <a:pt x="24" y="17"/>
                  </a:cubicBezTo>
                  <a:cubicBezTo>
                    <a:pt x="9" y="21"/>
                    <a:pt x="0" y="36"/>
                    <a:pt x="3" y="51"/>
                  </a:cubicBezTo>
                  <a:cubicBezTo>
                    <a:pt x="65" y="310"/>
                    <a:pt x="65" y="310"/>
                    <a:pt x="65" y="310"/>
                  </a:cubicBezTo>
                  <a:cubicBezTo>
                    <a:pt x="69" y="324"/>
                    <a:pt x="84" y="334"/>
                    <a:pt x="99" y="330"/>
                  </a:cubicBezTo>
                  <a:cubicBezTo>
                    <a:pt x="131" y="323"/>
                    <a:pt x="131" y="323"/>
                    <a:pt x="131" y="323"/>
                  </a:cubicBezTo>
                  <a:cubicBezTo>
                    <a:pt x="118" y="318"/>
                    <a:pt x="97" y="311"/>
                    <a:pt x="76" y="300"/>
                  </a:cubicBezTo>
                  <a:cubicBezTo>
                    <a:pt x="106" y="232"/>
                    <a:pt x="106" y="232"/>
                    <a:pt x="106" y="232"/>
                  </a:cubicBezTo>
                  <a:cubicBezTo>
                    <a:pt x="106" y="232"/>
                    <a:pt x="141" y="264"/>
                    <a:pt x="191" y="264"/>
                  </a:cubicBezTo>
                  <a:cubicBezTo>
                    <a:pt x="241" y="264"/>
                    <a:pt x="264" y="205"/>
                    <a:pt x="170" y="169"/>
                  </a:cubicBezTo>
                  <a:close/>
                </a:path>
              </a:pathLst>
            </a:custGeom>
            <a:grpFill/>
            <a:ln>
              <a:noFill/>
            </a:ln>
          </p:spPr>
          <p:txBody>
            <a:bodyPr vert="horz" wrap="square" lIns="57150" tIns="28575" rIns="57150" bIns="28575" numCol="1" anchor="t" anchorCtr="0" compatLnSpc="1"/>
            <a:lstStyle/>
            <a:p>
              <a:endParaRPr lang="en-AU" sz="1125"/>
            </a:p>
          </p:txBody>
        </p:sp>
        <p:sp>
          <p:nvSpPr>
            <p:cNvPr id="283" name="Freeform 298"/>
            <p:cNvSpPr/>
            <p:nvPr/>
          </p:nvSpPr>
          <p:spPr bwMode="auto">
            <a:xfrm>
              <a:off x="10151341" y="4862251"/>
              <a:ext cx="127477" cy="167640"/>
            </a:xfrm>
            <a:custGeom>
              <a:avLst/>
              <a:gdLst>
                <a:gd name="T0" fmla="*/ 249 w 252"/>
                <a:gd name="T1" fmla="*/ 283 h 329"/>
                <a:gd name="T2" fmla="*/ 187 w 252"/>
                <a:gd name="T3" fmla="*/ 24 h 329"/>
                <a:gd name="T4" fmla="*/ 154 w 252"/>
                <a:gd name="T5" fmla="*/ 4 h 329"/>
                <a:gd name="T6" fmla="*/ 100 w 252"/>
                <a:gd name="T7" fmla="*/ 16 h 329"/>
                <a:gd name="T8" fmla="*/ 170 w 252"/>
                <a:gd name="T9" fmla="*/ 40 h 329"/>
                <a:gd name="T10" fmla="*/ 147 w 252"/>
                <a:gd name="T11" fmla="*/ 104 h 329"/>
                <a:gd name="T12" fmla="*/ 76 w 252"/>
                <a:gd name="T13" fmla="*/ 80 h 329"/>
                <a:gd name="T14" fmla="*/ 96 w 252"/>
                <a:gd name="T15" fmla="*/ 162 h 329"/>
                <a:gd name="T16" fmla="*/ 191 w 252"/>
                <a:gd name="T17" fmla="*/ 275 h 329"/>
                <a:gd name="T18" fmla="*/ 174 w 252"/>
                <a:gd name="T19" fmla="*/ 329 h 329"/>
                <a:gd name="T20" fmla="*/ 228 w 252"/>
                <a:gd name="T21" fmla="*/ 316 h 329"/>
                <a:gd name="T22" fmla="*/ 249 w 252"/>
                <a:gd name="T23" fmla="*/ 283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2" h="329">
                  <a:moveTo>
                    <a:pt x="249" y="283"/>
                  </a:moveTo>
                  <a:cubicBezTo>
                    <a:pt x="187" y="24"/>
                    <a:pt x="187" y="24"/>
                    <a:pt x="187" y="24"/>
                  </a:cubicBezTo>
                  <a:cubicBezTo>
                    <a:pt x="183" y="9"/>
                    <a:pt x="168" y="0"/>
                    <a:pt x="154" y="4"/>
                  </a:cubicBezTo>
                  <a:cubicBezTo>
                    <a:pt x="100" y="16"/>
                    <a:pt x="100" y="16"/>
                    <a:pt x="100" y="16"/>
                  </a:cubicBezTo>
                  <a:cubicBezTo>
                    <a:pt x="114" y="19"/>
                    <a:pt x="141" y="24"/>
                    <a:pt x="170" y="40"/>
                  </a:cubicBezTo>
                  <a:cubicBezTo>
                    <a:pt x="147" y="104"/>
                    <a:pt x="147" y="104"/>
                    <a:pt x="147" y="104"/>
                  </a:cubicBezTo>
                  <a:cubicBezTo>
                    <a:pt x="147" y="104"/>
                    <a:pt x="128" y="83"/>
                    <a:pt x="76" y="80"/>
                  </a:cubicBezTo>
                  <a:cubicBezTo>
                    <a:pt x="27" y="78"/>
                    <a:pt x="0" y="131"/>
                    <a:pt x="96" y="162"/>
                  </a:cubicBezTo>
                  <a:cubicBezTo>
                    <a:pt x="169" y="186"/>
                    <a:pt x="192" y="232"/>
                    <a:pt x="191" y="275"/>
                  </a:cubicBezTo>
                  <a:cubicBezTo>
                    <a:pt x="191" y="298"/>
                    <a:pt x="183" y="316"/>
                    <a:pt x="174" y="329"/>
                  </a:cubicBezTo>
                  <a:cubicBezTo>
                    <a:pt x="228" y="316"/>
                    <a:pt x="228" y="316"/>
                    <a:pt x="228" y="316"/>
                  </a:cubicBezTo>
                  <a:cubicBezTo>
                    <a:pt x="243" y="313"/>
                    <a:pt x="252" y="298"/>
                    <a:pt x="249" y="283"/>
                  </a:cubicBezTo>
                  <a:close/>
                </a:path>
              </a:pathLst>
            </a:custGeom>
            <a:grpFill/>
            <a:ln>
              <a:noFill/>
            </a:ln>
          </p:spPr>
          <p:txBody>
            <a:bodyPr vert="horz" wrap="square" lIns="57150" tIns="28575" rIns="57150" bIns="28575" numCol="1" anchor="t" anchorCtr="0" compatLnSpc="1"/>
            <a:lstStyle/>
            <a:p>
              <a:endParaRPr lang="en-AU" sz="1125"/>
            </a:p>
          </p:txBody>
        </p:sp>
      </p:grpSp>
      <p:sp>
        <p:nvSpPr>
          <p:cNvPr id="285" name="矩形 284"/>
          <p:cNvSpPr/>
          <p:nvPr/>
        </p:nvSpPr>
        <p:spPr>
          <a:xfrm>
            <a:off x="772607" y="907283"/>
            <a:ext cx="1800493" cy="45890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Open Sans" panose="020B0606030504020204" pitchFamily="34" charset="0"/>
              </a:rPr>
              <a:t>可替换矢量图标</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第一章</a:t>
            </a:r>
          </a:p>
        </p:txBody>
      </p:sp>
      <p:sp>
        <p:nvSpPr>
          <p:cNvPr id="9" name="矩形 8"/>
          <p:cNvSpPr/>
          <p:nvPr/>
        </p:nvSpPr>
        <p:spPr>
          <a:xfrm>
            <a:off x="4464815" y="3153578"/>
            <a:ext cx="3262371" cy="707856"/>
          </a:xfrm>
          <a:prstGeom prst="rect">
            <a:avLst/>
          </a:prstGeom>
          <a:noFill/>
          <a:ln w="9525">
            <a:noFill/>
            <a:miter/>
          </a:ln>
        </p:spPr>
        <p:txBody>
          <a:bodyPr vert="horz" wrap="none" lIns="91410" tIns="45705" rIns="91410" bIns="45705">
            <a:spAutoFit/>
          </a:bodyPr>
          <a:lstStyle/>
          <a:p>
            <a:r>
              <a:rPr lang="zh-CN" altLang="en-US" sz="4000" dirty="0">
                <a:latin typeface="隶书" panose="02010509060101010101" pitchFamily="49" charset="-122"/>
                <a:ea typeface="隶书" panose="02010509060101010101" pitchFamily="49" charset="-122"/>
              </a:rPr>
              <a:t>代码风格约定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257540" y="253944"/>
            <a:ext cx="5021208" cy="1250556"/>
            <a:chOff x="3256089" y="123377"/>
            <a:chExt cx="5022371" cy="1250846"/>
          </a:xfrm>
        </p:grpSpPr>
        <p:sp>
          <p:nvSpPr>
            <p:cNvPr id="12"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变量命名规则</a:t>
              </a:r>
            </a:p>
          </p:txBody>
        </p:sp>
        <p:pic>
          <p:nvPicPr>
            <p:cNvPr id="14"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圆角矩形 9">
            <a:extLst>
              <a:ext uri="{FF2B5EF4-FFF2-40B4-BE49-F238E27FC236}">
                <a16:creationId xmlns:a16="http://schemas.microsoft.com/office/drawing/2014/main" id="{B7DD0FAD-915A-4362-AEFF-978453AC7997}"/>
              </a:ext>
            </a:extLst>
          </p:cNvPr>
          <p:cNvSpPr/>
          <p:nvPr/>
        </p:nvSpPr>
        <p:spPr>
          <a:xfrm>
            <a:off x="575730" y="1757205"/>
            <a:ext cx="2289918" cy="3899065"/>
          </a:xfrm>
          <a:prstGeom prst="roundRect">
            <a:avLst/>
          </a:prstGeom>
          <a:noFill/>
          <a:ln w="9525">
            <a:solidFill>
              <a:srgbClr val="E22A3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7" name="组合 16">
            <a:extLst>
              <a:ext uri="{FF2B5EF4-FFF2-40B4-BE49-F238E27FC236}">
                <a16:creationId xmlns:a16="http://schemas.microsoft.com/office/drawing/2014/main" id="{613E44DC-90DD-4A88-A046-B3FAF7F994F5}"/>
              </a:ext>
            </a:extLst>
          </p:cNvPr>
          <p:cNvGrpSpPr/>
          <p:nvPr/>
        </p:nvGrpSpPr>
        <p:grpSpPr>
          <a:xfrm>
            <a:off x="368433" y="1064732"/>
            <a:ext cx="914828" cy="947730"/>
            <a:chOff x="611560" y="1470114"/>
            <a:chExt cx="864096" cy="895175"/>
          </a:xfrm>
        </p:grpSpPr>
        <p:pic>
          <p:nvPicPr>
            <p:cNvPr id="18" name="Picture 4" descr="C:\Users\Thinkpad\Desktop\PNG\1_0000_渐变映射-2-副本-9.png">
              <a:extLst>
                <a:ext uri="{FF2B5EF4-FFF2-40B4-BE49-F238E27FC236}">
                  <a16:creationId xmlns:a16="http://schemas.microsoft.com/office/drawing/2014/main" id="{C820DD1B-3218-4342-AA72-256E1F336F46}"/>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53">
              <a:extLst>
                <a:ext uri="{FF2B5EF4-FFF2-40B4-BE49-F238E27FC236}">
                  <a16:creationId xmlns:a16="http://schemas.microsoft.com/office/drawing/2014/main" id="{46356D38-29C6-48DE-A87E-63ADBE5F4C4E}"/>
                </a:ext>
              </a:extLst>
            </p:cNvPr>
            <p:cNvSpPr txBox="1">
              <a:spLocks noChangeArrowheads="1"/>
            </p:cNvSpPr>
            <p:nvPr/>
          </p:nvSpPr>
          <p:spPr bwMode="auto">
            <a:xfrm>
              <a:off x="755577" y="1470114"/>
              <a:ext cx="428795" cy="8624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4267" dirty="0"/>
                <a:t>1</a:t>
              </a:r>
            </a:p>
          </p:txBody>
        </p:sp>
      </p:grpSp>
      <p:sp>
        <p:nvSpPr>
          <p:cNvPr id="20" name="TextBox 13">
            <a:extLst>
              <a:ext uri="{FF2B5EF4-FFF2-40B4-BE49-F238E27FC236}">
                <a16:creationId xmlns:a16="http://schemas.microsoft.com/office/drawing/2014/main" id="{CAFEDE03-964B-4E87-961F-30A024A159FA}"/>
              </a:ext>
            </a:extLst>
          </p:cNvPr>
          <p:cNvSpPr txBox="1"/>
          <p:nvPr/>
        </p:nvSpPr>
        <p:spPr>
          <a:xfrm>
            <a:off x="861226" y="1883641"/>
            <a:ext cx="1916874" cy="3636573"/>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sz="2000" dirty="0"/>
              <a:t>项目程序中所使用的变量应该使用变量含义的英文全拼，同时首字母应该大写，例如表示金币的变量应该命名为Gold,不能够使用G来简单代替</a:t>
            </a:r>
            <a:endParaRPr lang="zh-CN" altLang="en-US" sz="1867" dirty="0"/>
          </a:p>
        </p:txBody>
      </p:sp>
      <p:sp>
        <p:nvSpPr>
          <p:cNvPr id="21" name="圆角矩形 9">
            <a:extLst>
              <a:ext uri="{FF2B5EF4-FFF2-40B4-BE49-F238E27FC236}">
                <a16:creationId xmlns:a16="http://schemas.microsoft.com/office/drawing/2014/main" id="{615CD018-4E28-4286-8935-8CF1567B2C78}"/>
              </a:ext>
            </a:extLst>
          </p:cNvPr>
          <p:cNvSpPr/>
          <p:nvPr/>
        </p:nvSpPr>
        <p:spPr>
          <a:xfrm>
            <a:off x="3523769" y="1784903"/>
            <a:ext cx="2393122" cy="3899065"/>
          </a:xfrm>
          <a:prstGeom prst="roundRect">
            <a:avLst/>
          </a:prstGeom>
          <a:noFill/>
          <a:ln w="9525">
            <a:solidFill>
              <a:srgbClr val="E22A3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2" name="组合 21">
            <a:extLst>
              <a:ext uri="{FF2B5EF4-FFF2-40B4-BE49-F238E27FC236}">
                <a16:creationId xmlns:a16="http://schemas.microsoft.com/office/drawing/2014/main" id="{1BAE3BC7-EA80-4F12-89B5-CBB882BB8B46}"/>
              </a:ext>
            </a:extLst>
          </p:cNvPr>
          <p:cNvGrpSpPr/>
          <p:nvPr/>
        </p:nvGrpSpPr>
        <p:grpSpPr>
          <a:xfrm>
            <a:off x="3316471" y="1092430"/>
            <a:ext cx="914828" cy="947730"/>
            <a:chOff x="611560" y="1470114"/>
            <a:chExt cx="864096" cy="895175"/>
          </a:xfrm>
        </p:grpSpPr>
        <p:pic>
          <p:nvPicPr>
            <p:cNvPr id="23" name="Picture 4" descr="C:\Users\Thinkpad\Desktop\PNG\1_0000_渐变映射-2-副本-9.png">
              <a:extLst>
                <a:ext uri="{FF2B5EF4-FFF2-40B4-BE49-F238E27FC236}">
                  <a16:creationId xmlns:a16="http://schemas.microsoft.com/office/drawing/2014/main" id="{D0192BD4-1EDC-4ABE-B659-1A59B74946F7}"/>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a:solidFill>
                    <a:srgbClr val="FFFFFF"/>
                  </a:solidFill>
                </a14:hiddenFill>
              </a:ext>
            </a:extLst>
          </p:spPr>
        </p:pic>
        <p:sp>
          <p:nvSpPr>
            <p:cNvPr id="24" name="Text Box 53">
              <a:extLst>
                <a:ext uri="{FF2B5EF4-FFF2-40B4-BE49-F238E27FC236}">
                  <a16:creationId xmlns:a16="http://schemas.microsoft.com/office/drawing/2014/main" id="{74C81A51-7B35-4DC7-BCFA-AACD58CDB608}"/>
                </a:ext>
              </a:extLst>
            </p:cNvPr>
            <p:cNvSpPr txBox="1">
              <a:spLocks noChangeArrowheads="1"/>
            </p:cNvSpPr>
            <p:nvPr/>
          </p:nvSpPr>
          <p:spPr bwMode="auto">
            <a:xfrm>
              <a:off x="755577" y="1470114"/>
              <a:ext cx="493902" cy="7916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4267" dirty="0"/>
                <a:t>2</a:t>
              </a:r>
            </a:p>
          </p:txBody>
        </p:sp>
      </p:grpSp>
      <p:sp>
        <p:nvSpPr>
          <p:cNvPr id="25" name="TextBox 13">
            <a:extLst>
              <a:ext uri="{FF2B5EF4-FFF2-40B4-BE49-F238E27FC236}">
                <a16:creationId xmlns:a16="http://schemas.microsoft.com/office/drawing/2014/main" id="{66B18A91-CCCB-4FA2-AF19-3BC50DFE823C}"/>
              </a:ext>
            </a:extLst>
          </p:cNvPr>
          <p:cNvSpPr txBox="1"/>
          <p:nvPr/>
        </p:nvSpPr>
        <p:spPr>
          <a:xfrm>
            <a:off x="3809264" y="1911339"/>
            <a:ext cx="2107626" cy="3636573"/>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sz="2000" dirty="0"/>
              <a:t>项目程序中所使用的变量名中如果包含两个以上的单词，单词之间应该使用下划线区分，例如表示玩家昵称的变量名应该使用User_Name而不是UserName</a:t>
            </a:r>
          </a:p>
        </p:txBody>
      </p:sp>
      <p:sp>
        <p:nvSpPr>
          <p:cNvPr id="26" name="圆角矩形 9">
            <a:extLst>
              <a:ext uri="{FF2B5EF4-FFF2-40B4-BE49-F238E27FC236}">
                <a16:creationId xmlns:a16="http://schemas.microsoft.com/office/drawing/2014/main" id="{F0798C9A-97B0-41DE-9381-5220D2F1670E}"/>
              </a:ext>
            </a:extLst>
          </p:cNvPr>
          <p:cNvSpPr/>
          <p:nvPr/>
        </p:nvSpPr>
        <p:spPr>
          <a:xfrm>
            <a:off x="6624278" y="1784903"/>
            <a:ext cx="2029528" cy="3899065"/>
          </a:xfrm>
          <a:prstGeom prst="roundRect">
            <a:avLst/>
          </a:prstGeom>
          <a:noFill/>
          <a:ln w="9525">
            <a:solidFill>
              <a:srgbClr val="E22A3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7" name="组合 26">
            <a:extLst>
              <a:ext uri="{FF2B5EF4-FFF2-40B4-BE49-F238E27FC236}">
                <a16:creationId xmlns:a16="http://schemas.microsoft.com/office/drawing/2014/main" id="{1482B26A-0CFC-4A74-B957-04C184548603}"/>
              </a:ext>
            </a:extLst>
          </p:cNvPr>
          <p:cNvGrpSpPr/>
          <p:nvPr/>
        </p:nvGrpSpPr>
        <p:grpSpPr>
          <a:xfrm>
            <a:off x="6416981" y="1092430"/>
            <a:ext cx="914828" cy="947730"/>
            <a:chOff x="611560" y="1470114"/>
            <a:chExt cx="864096" cy="895175"/>
          </a:xfrm>
        </p:grpSpPr>
        <p:pic>
          <p:nvPicPr>
            <p:cNvPr id="28" name="Picture 4" descr="C:\Users\Thinkpad\Desktop\PNG\1_0000_渐变映射-2-副本-9.png">
              <a:extLst>
                <a:ext uri="{FF2B5EF4-FFF2-40B4-BE49-F238E27FC236}">
                  <a16:creationId xmlns:a16="http://schemas.microsoft.com/office/drawing/2014/main" id="{49699C37-586E-472D-8F70-1DDAB44BFBF5}"/>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a:solidFill>
                    <a:srgbClr val="FFFFFF"/>
                  </a:solidFill>
                </a14:hiddenFill>
              </a:ext>
            </a:extLst>
          </p:spPr>
        </p:pic>
        <p:sp>
          <p:nvSpPr>
            <p:cNvPr id="29" name="Text Box 53">
              <a:extLst>
                <a:ext uri="{FF2B5EF4-FFF2-40B4-BE49-F238E27FC236}">
                  <a16:creationId xmlns:a16="http://schemas.microsoft.com/office/drawing/2014/main" id="{299709AB-E93F-4B88-A83B-ED4B2CCF3726}"/>
                </a:ext>
              </a:extLst>
            </p:cNvPr>
            <p:cNvSpPr txBox="1">
              <a:spLocks noChangeArrowheads="1"/>
            </p:cNvSpPr>
            <p:nvPr/>
          </p:nvSpPr>
          <p:spPr bwMode="auto">
            <a:xfrm>
              <a:off x="755577" y="1470114"/>
              <a:ext cx="493902" cy="7916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4267" dirty="0"/>
                <a:t>3</a:t>
              </a:r>
            </a:p>
          </p:txBody>
        </p:sp>
      </p:grpSp>
      <p:sp>
        <p:nvSpPr>
          <p:cNvPr id="30" name="TextBox 13">
            <a:extLst>
              <a:ext uri="{FF2B5EF4-FFF2-40B4-BE49-F238E27FC236}">
                <a16:creationId xmlns:a16="http://schemas.microsoft.com/office/drawing/2014/main" id="{359219B6-6388-4951-9CEE-C885BBC0F789}"/>
              </a:ext>
            </a:extLst>
          </p:cNvPr>
          <p:cNvSpPr txBox="1"/>
          <p:nvPr/>
        </p:nvSpPr>
        <p:spPr>
          <a:xfrm>
            <a:off x="6909773" y="1911339"/>
            <a:ext cx="1798858" cy="2036135"/>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sz="2000" dirty="0"/>
              <a:t>项目程序中不能够使用简单的单个单词的变量名称，例如n,m,i,j等等</a:t>
            </a:r>
          </a:p>
        </p:txBody>
      </p:sp>
      <p:sp>
        <p:nvSpPr>
          <p:cNvPr id="31" name="圆角矩形 9">
            <a:extLst>
              <a:ext uri="{FF2B5EF4-FFF2-40B4-BE49-F238E27FC236}">
                <a16:creationId xmlns:a16="http://schemas.microsoft.com/office/drawing/2014/main" id="{E0BD4C0D-962A-4B62-BDE3-51CF80144BD6}"/>
              </a:ext>
            </a:extLst>
          </p:cNvPr>
          <p:cNvSpPr/>
          <p:nvPr/>
        </p:nvSpPr>
        <p:spPr>
          <a:xfrm>
            <a:off x="9283349" y="1784903"/>
            <a:ext cx="2604246" cy="3899065"/>
          </a:xfrm>
          <a:prstGeom prst="roundRect">
            <a:avLst/>
          </a:prstGeom>
          <a:noFill/>
          <a:ln w="9525">
            <a:solidFill>
              <a:srgbClr val="E22A3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2" name="组合 31">
            <a:extLst>
              <a:ext uri="{FF2B5EF4-FFF2-40B4-BE49-F238E27FC236}">
                <a16:creationId xmlns:a16="http://schemas.microsoft.com/office/drawing/2014/main" id="{22B16220-D100-4DC9-81EB-2A66D93D992D}"/>
              </a:ext>
            </a:extLst>
          </p:cNvPr>
          <p:cNvGrpSpPr/>
          <p:nvPr/>
        </p:nvGrpSpPr>
        <p:grpSpPr>
          <a:xfrm>
            <a:off x="9076052" y="1092430"/>
            <a:ext cx="914828" cy="947730"/>
            <a:chOff x="611560" y="1470114"/>
            <a:chExt cx="864096" cy="895175"/>
          </a:xfrm>
        </p:grpSpPr>
        <p:pic>
          <p:nvPicPr>
            <p:cNvPr id="33" name="Picture 4" descr="C:\Users\Thinkpad\Desktop\PNG\1_0000_渐变映射-2-副本-9.png">
              <a:extLst>
                <a:ext uri="{FF2B5EF4-FFF2-40B4-BE49-F238E27FC236}">
                  <a16:creationId xmlns:a16="http://schemas.microsoft.com/office/drawing/2014/main" id="{DAD36311-3F8B-4C5D-ABD8-5DF0CB366263}"/>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53">
              <a:extLst>
                <a:ext uri="{FF2B5EF4-FFF2-40B4-BE49-F238E27FC236}">
                  <a16:creationId xmlns:a16="http://schemas.microsoft.com/office/drawing/2014/main" id="{2AAB7611-BECC-4C75-B484-A7EB3109A036}"/>
                </a:ext>
              </a:extLst>
            </p:cNvPr>
            <p:cNvSpPr txBox="1">
              <a:spLocks noChangeArrowheads="1"/>
            </p:cNvSpPr>
            <p:nvPr/>
          </p:nvSpPr>
          <p:spPr bwMode="auto">
            <a:xfrm>
              <a:off x="755577" y="1470114"/>
              <a:ext cx="493902" cy="7916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4267" dirty="0"/>
                <a:t>4</a:t>
              </a:r>
            </a:p>
          </p:txBody>
        </p:sp>
      </p:grpSp>
      <p:sp>
        <p:nvSpPr>
          <p:cNvPr id="35" name="TextBox 13">
            <a:extLst>
              <a:ext uri="{FF2B5EF4-FFF2-40B4-BE49-F238E27FC236}">
                <a16:creationId xmlns:a16="http://schemas.microsoft.com/office/drawing/2014/main" id="{2839244F-32CF-4FDD-A722-841436F46CEA}"/>
              </a:ext>
            </a:extLst>
          </p:cNvPr>
          <p:cNvSpPr txBox="1"/>
          <p:nvPr/>
        </p:nvSpPr>
        <p:spPr>
          <a:xfrm>
            <a:off x="9568843" y="1911339"/>
            <a:ext cx="2166279" cy="3236463"/>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en-US" altLang="zh-CN" sz="2000" dirty="0"/>
              <a:t>4)</a:t>
            </a:r>
            <a:r>
              <a:rPr lang="zh-CN" altLang="en-US" sz="2000" dirty="0"/>
              <a:t>所有使用的变量名称应该记录在详细设计文档中，如果一个中文字词在文档最终已经有过翻译，那么接下来设计变量时候首先参考这中翻译。</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500"/>
                                        <p:tgtEl>
                                          <p:spTgt spid="2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500"/>
                                        <p:tgtEl>
                                          <p:spTgt spid="21"/>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randombar(horizontal)">
                                      <p:cBhvr>
                                        <p:cTn id="18" dur="50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randombar(horizontal)">
                                      <p:cBhvr>
                                        <p:cTn id="25" dur="500"/>
                                        <p:tgtEl>
                                          <p:spTgt spid="3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childTnLst>
                          </p:cTn>
                        </p:par>
                        <p:par>
                          <p:cTn id="29" fill="hold">
                            <p:stCondLst>
                              <p:cond delay="2000"/>
                            </p:stCondLst>
                            <p:childTnLst>
                              <p:par>
                                <p:cTn id="30" presetID="14" presetClass="entr" presetSubtype="1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randombar(horizontal)">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P spid="21" grpId="0" animBg="1"/>
      <p:bldP spid="25" grpId="0"/>
      <p:bldP spid="26" grpId="0" animBg="1"/>
      <p:bldP spid="30" grpId="0"/>
      <p:bldP spid="31" grpId="0" animBg="1"/>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全局变量定义</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6" name="表格 5">
            <a:extLst>
              <a:ext uri="{FF2B5EF4-FFF2-40B4-BE49-F238E27FC236}">
                <a16:creationId xmlns:a16="http://schemas.microsoft.com/office/drawing/2014/main" id="{461AAF92-2957-4A1E-B203-4582FDB19C0F}"/>
              </a:ext>
            </a:extLst>
          </p:cNvPr>
          <p:cNvGraphicFramePr>
            <a:graphicFrameLocks noGrp="1"/>
          </p:cNvGraphicFramePr>
          <p:nvPr>
            <p:extLst>
              <p:ext uri="{D42A27DB-BD31-4B8C-83A1-F6EECF244321}">
                <p14:modId xmlns:p14="http://schemas.microsoft.com/office/powerpoint/2010/main" val="1708465610"/>
              </p:ext>
            </p:extLst>
          </p:nvPr>
        </p:nvGraphicFramePr>
        <p:xfrm>
          <a:off x="1706252" y="1504500"/>
          <a:ext cx="8531258" cy="4343400"/>
        </p:xfrm>
        <a:graphic>
          <a:graphicData uri="http://schemas.openxmlformats.org/drawingml/2006/table">
            <a:tbl>
              <a:tblPr firstRow="1" firstCol="1" bandRow="1">
                <a:tableStyleId>{5C22544A-7EE6-4342-B048-85BDC9FD1C3A}</a:tableStyleId>
              </a:tblPr>
              <a:tblGrid>
                <a:gridCol w="2427639">
                  <a:extLst>
                    <a:ext uri="{9D8B030D-6E8A-4147-A177-3AD203B41FA5}">
                      <a16:colId xmlns:a16="http://schemas.microsoft.com/office/drawing/2014/main" val="2935460279"/>
                    </a:ext>
                  </a:extLst>
                </a:gridCol>
                <a:gridCol w="1398863">
                  <a:extLst>
                    <a:ext uri="{9D8B030D-6E8A-4147-A177-3AD203B41FA5}">
                      <a16:colId xmlns:a16="http://schemas.microsoft.com/office/drawing/2014/main" val="1343249816"/>
                    </a:ext>
                  </a:extLst>
                </a:gridCol>
                <a:gridCol w="2459330">
                  <a:extLst>
                    <a:ext uri="{9D8B030D-6E8A-4147-A177-3AD203B41FA5}">
                      <a16:colId xmlns:a16="http://schemas.microsoft.com/office/drawing/2014/main" val="3066666591"/>
                    </a:ext>
                  </a:extLst>
                </a:gridCol>
                <a:gridCol w="2245426">
                  <a:extLst>
                    <a:ext uri="{9D8B030D-6E8A-4147-A177-3AD203B41FA5}">
                      <a16:colId xmlns:a16="http://schemas.microsoft.com/office/drawing/2014/main" val="717929022"/>
                    </a:ext>
                  </a:extLst>
                </a:gridCol>
              </a:tblGrid>
              <a:tr h="282679">
                <a:tc>
                  <a:txBody>
                    <a:bodyPr/>
                    <a:lstStyle/>
                    <a:p>
                      <a:pPr algn="just"/>
                      <a:r>
                        <a:rPr lang="zh-CN" sz="1900" b="0" u="sng" kern="0">
                          <a:solidFill>
                            <a:schemeClr val="tx1"/>
                          </a:solidFill>
                          <a:effectLst/>
                        </a:rPr>
                        <a:t>名称</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来源</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2402477"/>
                  </a:ext>
                </a:extLst>
              </a:tr>
              <a:tr h="285054">
                <a:tc>
                  <a:txBody>
                    <a:bodyPr/>
                    <a:lstStyle/>
                    <a:p>
                      <a:pPr algn="just"/>
                      <a:r>
                        <a:rPr lang="en-US" sz="1900" b="0" kern="0" dirty="0" err="1">
                          <a:solidFill>
                            <a:schemeClr val="tx1"/>
                          </a:solidFill>
                          <a:effectLst/>
                        </a:rPr>
                        <a:t>User_Name</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user_id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dirty="0">
                          <a:solidFill>
                            <a:schemeClr val="tx1"/>
                          </a:solidFill>
                          <a:effectLst/>
                        </a:rPr>
                        <a:t>玩家昵称</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29822826"/>
                  </a:ext>
                </a:extLst>
              </a:tr>
              <a:tr h="282679">
                <a:tc>
                  <a:txBody>
                    <a:bodyPr/>
                    <a:lstStyle/>
                    <a:p>
                      <a:pPr algn="just"/>
                      <a:r>
                        <a:rPr lang="en-US" sz="1900" b="0" kern="0" dirty="0" err="1">
                          <a:solidFill>
                            <a:schemeClr val="tx1"/>
                          </a:solidFill>
                          <a:effectLst/>
                        </a:rPr>
                        <a:t>Current_Role_Id</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dirty="0">
                          <a:solidFill>
                            <a:schemeClr val="tx1"/>
                          </a:solidFill>
                          <a:effectLst/>
                        </a:rPr>
                        <a:t>Int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user_id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dirty="0">
                          <a:solidFill>
                            <a:schemeClr val="tx1"/>
                          </a:solidFill>
                          <a:effectLst/>
                        </a:rPr>
                        <a:t>正在使用角色</a:t>
                      </a:r>
                      <a:r>
                        <a:rPr lang="en-US" sz="1900" b="0" kern="0" dirty="0">
                          <a:solidFill>
                            <a:schemeClr val="tx1"/>
                          </a:solidFill>
                          <a:effectLst/>
                        </a:rPr>
                        <a:t>ID</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9235971"/>
                  </a:ext>
                </a:extLst>
              </a:tr>
              <a:tr h="565358">
                <a:tc>
                  <a:txBody>
                    <a:bodyPr/>
                    <a:lstStyle/>
                    <a:p>
                      <a:pPr algn="just"/>
                      <a:r>
                        <a:rPr lang="en-US" sz="1900" b="0" kern="0">
                          <a:solidFill>
                            <a:schemeClr val="tx1"/>
                          </a:solidFill>
                          <a:effectLst/>
                        </a:rPr>
                        <a:t>Current_Skin_Id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current_role_id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正在使用皮肤</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6228370"/>
                  </a:ext>
                </a:extLst>
              </a:tr>
              <a:tr h="565358">
                <a:tc>
                  <a:txBody>
                    <a:bodyPr/>
                    <a:lstStyle/>
                    <a:p>
                      <a:pPr algn="just"/>
                      <a:r>
                        <a:rPr lang="en-US" sz="1900" b="0" kern="0">
                          <a:solidFill>
                            <a:schemeClr val="tx1"/>
                          </a:solidFill>
                          <a:effectLst/>
                        </a:rPr>
                        <a:t>Current_Map_id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current_map_id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正在使用地图</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0648661"/>
                  </a:ext>
                </a:extLst>
              </a:tr>
              <a:tr h="282679">
                <a:tc>
                  <a:txBody>
                    <a:bodyPr/>
                    <a:lstStyle/>
                    <a:p>
                      <a:pPr algn="just"/>
                      <a:r>
                        <a:rPr lang="en-US" sz="1900" b="0" kern="0">
                          <a:solidFill>
                            <a:schemeClr val="tx1"/>
                          </a:solidFill>
                          <a:effectLst/>
                        </a:rPr>
                        <a:t>Gold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gold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金币</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5500601"/>
                  </a:ext>
                </a:extLst>
              </a:tr>
              <a:tr h="282679">
                <a:tc>
                  <a:txBody>
                    <a:bodyPr/>
                    <a:lstStyle/>
                    <a:p>
                      <a:pPr algn="just"/>
                      <a:r>
                        <a:rPr lang="en-US" sz="1900" b="0" kern="0">
                          <a:solidFill>
                            <a:schemeClr val="tx1"/>
                          </a:solidFill>
                          <a:effectLst/>
                        </a:rPr>
                        <a:t>Diamond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Diamond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钻石</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7020006"/>
                  </a:ext>
                </a:extLst>
              </a:tr>
              <a:tr h="565358">
                <a:tc>
                  <a:txBody>
                    <a:bodyPr/>
                    <a:lstStyle/>
                    <a:p>
                      <a:pPr algn="just"/>
                      <a:r>
                        <a:rPr lang="en-US" sz="1900" b="0" u="none" strike="noStrike" kern="0">
                          <a:solidFill>
                            <a:srgbClr val="0563C1"/>
                          </a:solidFill>
                          <a:effectLst/>
                          <a:hlinkClick r:id="rId4">
                            <a:extLst>
                              <a:ext uri="{A12FA001-AC4F-418D-AE19-62706E023703}">
                                <ahyp:hlinkClr xmlns:ahyp="http://schemas.microsoft.com/office/drawing/2018/hyperlinkcolor" val="tx"/>
                              </a:ext>
                            </a:extLst>
                          </a:hlinkClick>
                        </a:rPr>
                        <a:t>C</a:t>
                      </a:r>
                      <a:r>
                        <a:rPr lang="en-US" sz="1500" b="0" u="sng" kern="0">
                          <a:solidFill>
                            <a:schemeClr val="tx1"/>
                          </a:solidFill>
                          <a:effectLst/>
                          <a:hlinkClick r:id="rId4">
                            <a:extLst>
                              <a:ext uri="{A12FA001-AC4F-418D-AE19-62706E023703}">
                                <ahyp:hlinkClr xmlns:ahyp="http://schemas.microsoft.com/office/drawing/2018/hyperlinkcolor" val="tx"/>
                              </a:ext>
                            </a:extLst>
                          </a:hlinkClick>
                        </a:rPr>
                        <a:t>ompassion</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u="none" strike="noStrike" kern="0">
                          <a:solidFill>
                            <a:srgbClr val="0563C1"/>
                          </a:solidFill>
                          <a:effectLst/>
                          <a:hlinkClick r:id="rId4">
                            <a:extLst>
                              <a:ext uri="{A12FA001-AC4F-418D-AE19-62706E023703}">
                                <ahyp:hlinkClr xmlns:ahyp="http://schemas.microsoft.com/office/drawing/2018/hyperlinkcolor" val="tx"/>
                              </a:ext>
                            </a:extLst>
                          </a:hlinkClick>
                        </a:rPr>
                        <a:t>C</a:t>
                      </a:r>
                      <a:r>
                        <a:rPr lang="en-US" sz="1500" b="0" u="sng" kern="0">
                          <a:solidFill>
                            <a:schemeClr val="tx1"/>
                          </a:solidFill>
                          <a:effectLst/>
                          <a:hlinkClick r:id="rId4">
                            <a:extLst>
                              <a:ext uri="{A12FA001-AC4F-418D-AE19-62706E023703}">
                                <ahyp:hlinkClr xmlns:ahyp="http://schemas.microsoft.com/office/drawing/2018/hyperlinkcolor" val="tx"/>
                              </a:ext>
                            </a:extLst>
                          </a:hlinkClick>
                        </a:rPr>
                        <a:t>ompassion</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dirty="0">
                          <a:solidFill>
                            <a:schemeClr val="tx1"/>
                          </a:solidFill>
                          <a:effectLst/>
                        </a:rPr>
                        <a:t>爱心</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640391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全局变量定义</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2" name="表格 1">
            <a:extLst>
              <a:ext uri="{FF2B5EF4-FFF2-40B4-BE49-F238E27FC236}">
                <a16:creationId xmlns:a16="http://schemas.microsoft.com/office/drawing/2014/main" id="{6C1D5621-D3CD-4187-8D82-942211F992F8}"/>
              </a:ext>
            </a:extLst>
          </p:cNvPr>
          <p:cNvGraphicFramePr>
            <a:graphicFrameLocks noGrp="1"/>
          </p:cNvGraphicFramePr>
          <p:nvPr>
            <p:extLst>
              <p:ext uri="{D42A27DB-BD31-4B8C-83A1-F6EECF244321}">
                <p14:modId xmlns:p14="http://schemas.microsoft.com/office/powerpoint/2010/main" val="2676228586"/>
              </p:ext>
            </p:extLst>
          </p:nvPr>
        </p:nvGraphicFramePr>
        <p:xfrm>
          <a:off x="758756" y="1697059"/>
          <a:ext cx="5466944" cy="3602815"/>
        </p:xfrm>
        <a:graphic>
          <a:graphicData uri="http://schemas.openxmlformats.org/drawingml/2006/table">
            <a:tbl>
              <a:tblPr firstRow="1" firstCol="1" bandRow="1">
                <a:tableStyleId>{5C22544A-7EE6-4342-B048-85BDC9FD1C3A}</a:tableStyleId>
              </a:tblPr>
              <a:tblGrid>
                <a:gridCol w="1874469">
                  <a:extLst>
                    <a:ext uri="{9D8B030D-6E8A-4147-A177-3AD203B41FA5}">
                      <a16:colId xmlns:a16="http://schemas.microsoft.com/office/drawing/2014/main" val="773384288"/>
                    </a:ext>
                  </a:extLst>
                </a:gridCol>
                <a:gridCol w="1024124">
                  <a:extLst>
                    <a:ext uri="{9D8B030D-6E8A-4147-A177-3AD203B41FA5}">
                      <a16:colId xmlns:a16="http://schemas.microsoft.com/office/drawing/2014/main" val="437199416"/>
                    </a:ext>
                  </a:extLst>
                </a:gridCol>
                <a:gridCol w="1342617">
                  <a:extLst>
                    <a:ext uri="{9D8B030D-6E8A-4147-A177-3AD203B41FA5}">
                      <a16:colId xmlns:a16="http://schemas.microsoft.com/office/drawing/2014/main" val="3368530185"/>
                    </a:ext>
                  </a:extLst>
                </a:gridCol>
                <a:gridCol w="1225734">
                  <a:extLst>
                    <a:ext uri="{9D8B030D-6E8A-4147-A177-3AD203B41FA5}">
                      <a16:colId xmlns:a16="http://schemas.microsoft.com/office/drawing/2014/main" val="2442737499"/>
                    </a:ext>
                  </a:extLst>
                </a:gridCol>
              </a:tblGrid>
              <a:tr h="417655">
                <a:tc>
                  <a:txBody>
                    <a:bodyPr/>
                    <a:lstStyle/>
                    <a:p>
                      <a:pPr algn="just"/>
                      <a:r>
                        <a:rPr lang="zh-CN" sz="1900" b="0" kern="0" dirty="0">
                          <a:solidFill>
                            <a:schemeClr val="tx1"/>
                          </a:solidFill>
                          <a:effectLst/>
                        </a:rPr>
                        <a:t>名称</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来源</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5718264"/>
                  </a:ext>
                </a:extLst>
              </a:tr>
              <a:tr h="746555">
                <a:tc>
                  <a:txBody>
                    <a:bodyPr/>
                    <a:lstStyle/>
                    <a:p>
                      <a:pPr algn="just"/>
                      <a:r>
                        <a:rPr lang="en-US" sz="1900" b="0" kern="0" dirty="0" err="1">
                          <a:solidFill>
                            <a:schemeClr val="tx1"/>
                          </a:solidFill>
                          <a:effectLst/>
                        </a:rPr>
                        <a:t>User_Friends</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List&lt;Friend&gt;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玩家信息表与好友信息表的联合查询</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玩家好友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847340"/>
                  </a:ext>
                </a:extLst>
              </a:tr>
              <a:tr h="835308">
                <a:tc>
                  <a:txBody>
                    <a:bodyPr/>
                    <a:lstStyle/>
                    <a:p>
                      <a:pPr algn="just"/>
                      <a:r>
                        <a:rPr lang="en-US" sz="1900" b="0" kern="0">
                          <a:solidFill>
                            <a:schemeClr val="tx1"/>
                          </a:solidFill>
                          <a:effectLst/>
                        </a:rPr>
                        <a:t>Email</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Str</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固定内容加玩家昵称</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邮件标题</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7934169"/>
                  </a:ext>
                </a:extLst>
              </a:tr>
              <a:tr h="417655">
                <a:tc>
                  <a:txBody>
                    <a:bodyPr/>
                    <a:lstStyle/>
                    <a:p>
                      <a:pPr algn="just"/>
                      <a:r>
                        <a:rPr lang="en-US" sz="1900" b="0" kern="0">
                          <a:solidFill>
                            <a:schemeClr val="tx1"/>
                          </a:solidFill>
                          <a:effectLst/>
                        </a:rPr>
                        <a:t>Email_Content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固定内容</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邮件内容</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5606284"/>
                  </a:ext>
                </a:extLst>
              </a:tr>
              <a:tr h="417655">
                <a:tc>
                  <a:txBody>
                    <a:bodyPr/>
                    <a:lstStyle/>
                    <a:p>
                      <a:pPr algn="just"/>
                      <a:r>
                        <a:rPr lang="en-US" sz="1900" b="0" u="none" strike="noStrike" kern="0">
                          <a:solidFill>
                            <a:srgbClr val="0563C1"/>
                          </a:solidFill>
                          <a:effectLst/>
                          <a:hlinkClick r:id="rId4">
                            <a:extLst>
                              <a:ext uri="{A12FA001-AC4F-418D-AE19-62706E023703}">
                                <ahyp:hlinkClr xmlns:ahyp="http://schemas.microsoft.com/office/drawing/2018/hyperlinkcolor" val="tx"/>
                              </a:ext>
                            </a:extLst>
                          </a:hlinkClick>
                        </a:rPr>
                        <a:t>C</a:t>
                      </a:r>
                      <a:r>
                        <a:rPr lang="en-US" sz="1900" b="0" u="sng" kern="0">
                          <a:solidFill>
                            <a:schemeClr val="tx1"/>
                          </a:solidFill>
                          <a:effectLst/>
                          <a:hlinkClick r:id="rId4">
                            <a:extLst>
                              <a:ext uri="{A12FA001-AC4F-418D-AE19-62706E023703}">
                                <ahyp:hlinkClr xmlns:ahyp="http://schemas.microsoft.com/office/drawing/2018/hyperlinkcolor" val="tx"/>
                              </a:ext>
                            </a:extLst>
                          </a:hlinkClick>
                        </a:rPr>
                        <a:t>ompassion</a:t>
                      </a:r>
                      <a:r>
                        <a:rPr lang="en-US" sz="1900" b="0" u="sng" kern="0">
                          <a:solidFill>
                            <a:schemeClr val="tx1"/>
                          </a:solidFill>
                          <a:effectLst/>
                        </a:rPr>
                        <a:t>_Email_mould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Email</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奖励邮件</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 </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4270773"/>
                  </a:ext>
                </a:extLst>
              </a:tr>
            </a:tbl>
          </a:graphicData>
        </a:graphic>
      </p:graphicFrame>
      <p:sp>
        <p:nvSpPr>
          <p:cNvPr id="11" name="文本框 10">
            <a:extLst>
              <a:ext uri="{FF2B5EF4-FFF2-40B4-BE49-F238E27FC236}">
                <a16:creationId xmlns:a16="http://schemas.microsoft.com/office/drawing/2014/main" id="{50D07AF9-8E9A-4433-B9EB-D6E76373070E}"/>
              </a:ext>
            </a:extLst>
          </p:cNvPr>
          <p:cNvSpPr txBox="1"/>
          <p:nvPr/>
        </p:nvSpPr>
        <p:spPr>
          <a:xfrm>
            <a:off x="1622" y="1319834"/>
            <a:ext cx="6094378" cy="369332"/>
          </a:xfrm>
          <a:prstGeom prst="rect">
            <a:avLst/>
          </a:prstGeom>
          <a:noFill/>
        </p:spPr>
        <p:txBody>
          <a:bodyPr wrap="square">
            <a:spAutoFit/>
          </a:bodyPr>
          <a:lstStyle/>
          <a:p>
            <a:pPr algn="ctr"/>
            <a:r>
              <a:rPr lang="zh-CN" altLang="zh-CN" sz="1800" kern="100" dirty="0">
                <a:effectLst/>
                <a:latin typeface="Cambria" panose="02040503050406030204" pitchFamily="18" charset="0"/>
                <a:ea typeface="黑体" panose="02010609060101010101" pitchFamily="49" charset="-122"/>
                <a:cs typeface="Times New Roman" panose="02020603050405020304" pitchFamily="18" charset="0"/>
              </a:rPr>
              <a:t>好友模块</a:t>
            </a:r>
            <a:r>
              <a:rPr lang="zh-CN" altLang="zh-CN" sz="1800" kern="100" dirty="0">
                <a:effectLst/>
                <a:latin typeface="宋体" panose="02010600030101010101" pitchFamily="2" charset="-122"/>
                <a:ea typeface="黑体" panose="02010609060101010101" pitchFamily="49" charset="-122"/>
                <a:cs typeface="Times New Roman" panose="02020603050405020304" pitchFamily="18" charset="0"/>
              </a:rPr>
              <a:t>局部变量表</a:t>
            </a:r>
            <a:endParaRPr lang="zh-CN" altLang="zh-CN" sz="1800" kern="100" dirty="0">
              <a:effectLst/>
              <a:latin typeface="Cambria" panose="02040503050406030204" pitchFamily="18" charset="0"/>
              <a:ea typeface="黑体" panose="02010609060101010101" pitchFamily="49" charset="-122"/>
              <a:cs typeface="Times New Roman" panose="02020603050405020304" pitchFamily="18" charset="0"/>
            </a:endParaRPr>
          </a:p>
        </p:txBody>
      </p:sp>
      <p:graphicFrame>
        <p:nvGraphicFramePr>
          <p:cNvPr id="5" name="表格 4">
            <a:extLst>
              <a:ext uri="{FF2B5EF4-FFF2-40B4-BE49-F238E27FC236}">
                <a16:creationId xmlns:a16="http://schemas.microsoft.com/office/drawing/2014/main" id="{E959C68B-ACD0-454A-B024-932CB2BEBAB5}"/>
              </a:ext>
            </a:extLst>
          </p:cNvPr>
          <p:cNvGraphicFramePr>
            <a:graphicFrameLocks noGrp="1"/>
          </p:cNvGraphicFramePr>
          <p:nvPr>
            <p:extLst>
              <p:ext uri="{D42A27DB-BD31-4B8C-83A1-F6EECF244321}">
                <p14:modId xmlns:p14="http://schemas.microsoft.com/office/powerpoint/2010/main" val="624389376"/>
              </p:ext>
            </p:extLst>
          </p:nvPr>
        </p:nvGraphicFramePr>
        <p:xfrm>
          <a:off x="6399944" y="1733753"/>
          <a:ext cx="5613400" cy="2606040"/>
        </p:xfrm>
        <a:graphic>
          <a:graphicData uri="http://schemas.openxmlformats.org/drawingml/2006/table">
            <a:tbl>
              <a:tblPr firstRow="1" firstCol="1" bandRow="1">
                <a:tableStyleId>{5C22544A-7EE6-4342-B048-85BDC9FD1C3A}</a:tableStyleId>
              </a:tblPr>
              <a:tblGrid>
                <a:gridCol w="1924685">
                  <a:extLst>
                    <a:ext uri="{9D8B030D-6E8A-4147-A177-3AD203B41FA5}">
                      <a16:colId xmlns:a16="http://schemas.microsoft.com/office/drawing/2014/main" val="1995828856"/>
                    </a:ext>
                  </a:extLst>
                </a:gridCol>
                <a:gridCol w="1051560">
                  <a:extLst>
                    <a:ext uri="{9D8B030D-6E8A-4147-A177-3AD203B41FA5}">
                      <a16:colId xmlns:a16="http://schemas.microsoft.com/office/drawing/2014/main" val="3706929090"/>
                    </a:ext>
                  </a:extLst>
                </a:gridCol>
                <a:gridCol w="1378585">
                  <a:extLst>
                    <a:ext uri="{9D8B030D-6E8A-4147-A177-3AD203B41FA5}">
                      <a16:colId xmlns:a16="http://schemas.microsoft.com/office/drawing/2014/main" val="996411762"/>
                    </a:ext>
                  </a:extLst>
                </a:gridCol>
                <a:gridCol w="1258570">
                  <a:extLst>
                    <a:ext uri="{9D8B030D-6E8A-4147-A177-3AD203B41FA5}">
                      <a16:colId xmlns:a16="http://schemas.microsoft.com/office/drawing/2014/main" val="351335344"/>
                    </a:ext>
                  </a:extLst>
                </a:gridCol>
              </a:tblGrid>
              <a:tr h="0">
                <a:tc>
                  <a:txBody>
                    <a:bodyPr/>
                    <a:lstStyle/>
                    <a:p>
                      <a:pPr algn="just"/>
                      <a:r>
                        <a:rPr lang="zh-CN" sz="1900" b="0" kern="0">
                          <a:solidFill>
                            <a:schemeClr val="tx1"/>
                          </a:solidFill>
                          <a:effectLst/>
                        </a:rPr>
                        <a:t>名称</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来源</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170046"/>
                  </a:ext>
                </a:extLst>
              </a:tr>
              <a:tr h="0">
                <a:tc>
                  <a:txBody>
                    <a:bodyPr/>
                    <a:lstStyle/>
                    <a:p>
                      <a:pPr algn="just"/>
                      <a:r>
                        <a:rPr lang="en-US" sz="1900" b="0" kern="0" dirty="0" err="1">
                          <a:solidFill>
                            <a:schemeClr val="tx1"/>
                          </a:solidFill>
                          <a:effectLst/>
                        </a:rPr>
                        <a:t>Email_List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List&lt;Friend&gt;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邮件信息表中接收者为该玩家的邮件</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该玩家的邮件信息表</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7430576"/>
                  </a:ext>
                </a:extLst>
              </a:tr>
              <a:tr h="0">
                <a:tc>
                  <a:txBody>
                    <a:bodyPr/>
                    <a:lstStyle/>
                    <a:p>
                      <a:pPr algn="just"/>
                      <a:r>
                        <a:rPr lang="en-US" sz="1900" b="0" kern="0">
                          <a:solidFill>
                            <a:schemeClr val="tx1"/>
                          </a:solidFill>
                          <a:effectLst/>
                        </a:rPr>
                        <a:t>Surplus_Date_List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当前日期减去信件日期</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显示邮件领取的剩余天数</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8201732"/>
                  </a:ext>
                </a:extLst>
              </a:tr>
            </a:tbl>
          </a:graphicData>
        </a:graphic>
      </p:graphicFrame>
      <p:sp>
        <p:nvSpPr>
          <p:cNvPr id="12" name="Rectangle 2">
            <a:extLst>
              <a:ext uri="{FF2B5EF4-FFF2-40B4-BE49-F238E27FC236}">
                <a16:creationId xmlns:a16="http://schemas.microsoft.com/office/drawing/2014/main" id="{DDABF2B6-A6F9-4611-AC1A-452F19DE4FDB}"/>
              </a:ext>
            </a:extLst>
          </p:cNvPr>
          <p:cNvSpPr>
            <a:spLocks noChangeArrowheads="1"/>
          </p:cNvSpPr>
          <p:nvPr/>
        </p:nvSpPr>
        <p:spPr bwMode="auto">
          <a:xfrm>
            <a:off x="8235123" y="1319834"/>
            <a:ext cx="24929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Cambria" panose="02040503050406030204" pitchFamily="18" charset="0"/>
                <a:ea typeface="黑体" panose="02010609060101010101" pitchFamily="49" charset="-122"/>
                <a:cs typeface="Times New Roman" panose="02020603050405020304" pitchFamily="18" charset="0"/>
              </a:rPr>
              <a:t>收件箱模块</a:t>
            </a:r>
            <a:r>
              <a:rPr kumimoji="0" lang="zh-CN" altLang="en-US" b="0" i="0" u="none" strike="noStrike" cap="none" normalizeH="0" baseline="0" dirty="0">
                <a:ln>
                  <a:noFill/>
                </a:ln>
                <a:solidFill>
                  <a:schemeClr val="tx1"/>
                </a:solidFill>
                <a:effectLst/>
                <a:latin typeface="宋体" panose="02010600030101010101" pitchFamily="2" charset="-122"/>
                <a:ea typeface="黑体" panose="02010609060101010101" pitchFamily="49" charset="-122"/>
                <a:cs typeface="Times New Roman" panose="02020603050405020304" pitchFamily="18" charset="0"/>
              </a:rPr>
              <a:t>局部变量表</a:t>
            </a:r>
            <a:endParaRPr kumimoji="0" lang="zh-CN"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9423864"/>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局部变量定义</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3" name="表格 12">
            <a:extLst>
              <a:ext uri="{FF2B5EF4-FFF2-40B4-BE49-F238E27FC236}">
                <a16:creationId xmlns:a16="http://schemas.microsoft.com/office/drawing/2014/main" id="{5B7E1130-891A-4856-8A62-CC5737ADAF71}"/>
              </a:ext>
            </a:extLst>
          </p:cNvPr>
          <p:cNvGraphicFramePr>
            <a:graphicFrameLocks noGrp="1"/>
          </p:cNvGraphicFramePr>
          <p:nvPr>
            <p:extLst>
              <p:ext uri="{D42A27DB-BD31-4B8C-83A1-F6EECF244321}">
                <p14:modId xmlns:p14="http://schemas.microsoft.com/office/powerpoint/2010/main" val="2393412883"/>
              </p:ext>
            </p:extLst>
          </p:nvPr>
        </p:nvGraphicFramePr>
        <p:xfrm>
          <a:off x="390961" y="1874083"/>
          <a:ext cx="5340626" cy="4053840"/>
        </p:xfrm>
        <a:graphic>
          <a:graphicData uri="http://schemas.openxmlformats.org/drawingml/2006/table">
            <a:tbl>
              <a:tblPr firstRow="1" firstCol="1" bandRow="1">
                <a:tableStyleId>{5C22544A-7EE6-4342-B048-85BDC9FD1C3A}</a:tableStyleId>
              </a:tblPr>
              <a:tblGrid>
                <a:gridCol w="2157334">
                  <a:extLst>
                    <a:ext uri="{9D8B030D-6E8A-4147-A177-3AD203B41FA5}">
                      <a16:colId xmlns:a16="http://schemas.microsoft.com/office/drawing/2014/main" val="4119196710"/>
                    </a:ext>
                  </a:extLst>
                </a:gridCol>
                <a:gridCol w="1725701">
                  <a:extLst>
                    <a:ext uri="{9D8B030D-6E8A-4147-A177-3AD203B41FA5}">
                      <a16:colId xmlns:a16="http://schemas.microsoft.com/office/drawing/2014/main" val="1361816106"/>
                    </a:ext>
                  </a:extLst>
                </a:gridCol>
                <a:gridCol w="1457591">
                  <a:extLst>
                    <a:ext uri="{9D8B030D-6E8A-4147-A177-3AD203B41FA5}">
                      <a16:colId xmlns:a16="http://schemas.microsoft.com/office/drawing/2014/main" val="108199992"/>
                    </a:ext>
                  </a:extLst>
                </a:gridCol>
              </a:tblGrid>
              <a:tr h="0">
                <a:tc>
                  <a:txBody>
                    <a:bodyPr/>
                    <a:lstStyle/>
                    <a:p>
                      <a:pPr algn="just"/>
                      <a:r>
                        <a:rPr lang="zh-CN" sz="1900" b="0" kern="0">
                          <a:solidFill>
                            <a:schemeClr val="tx1"/>
                          </a:solidFill>
                          <a:effectLst/>
                        </a:rPr>
                        <a:t>类名</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just"/>
                      <a:r>
                        <a:rPr lang="en-US" sz="1900" b="0" kern="0">
                          <a:solidFill>
                            <a:schemeClr val="tx1"/>
                          </a:solidFill>
                          <a:effectLst/>
                        </a:rPr>
                        <a:t>Email</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extLst>
                  <a:ext uri="{0D108BD9-81ED-4DB2-BD59-A6C34878D82A}">
                    <a16:rowId xmlns:a16="http://schemas.microsoft.com/office/drawing/2014/main" val="2455678377"/>
                  </a:ext>
                </a:extLst>
              </a:tr>
              <a:tr h="0">
                <a:tc>
                  <a:txBody>
                    <a:bodyPr/>
                    <a:lstStyle/>
                    <a:p>
                      <a:pPr algn="just"/>
                      <a:r>
                        <a:rPr lang="zh-CN" sz="1900" b="0" kern="0">
                          <a:solidFill>
                            <a:schemeClr val="tx1"/>
                          </a:solidFill>
                          <a:effectLst/>
                        </a:rPr>
                        <a:t>名称</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6433897"/>
                  </a:ext>
                </a:extLst>
              </a:tr>
              <a:tr h="0">
                <a:tc>
                  <a:txBody>
                    <a:bodyPr/>
                    <a:lstStyle/>
                    <a:p>
                      <a:pPr algn="just"/>
                      <a:r>
                        <a:rPr lang="en-US" sz="1900" b="0" kern="0">
                          <a:solidFill>
                            <a:schemeClr val="tx1"/>
                          </a:solidFill>
                          <a:effectLst/>
                        </a:rPr>
                        <a:t>Email_Title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邮件标题</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2162022"/>
                  </a:ext>
                </a:extLst>
              </a:tr>
              <a:tr h="0">
                <a:tc>
                  <a:txBody>
                    <a:bodyPr/>
                    <a:lstStyle/>
                    <a:p>
                      <a:pPr algn="just"/>
                      <a:r>
                        <a:rPr lang="en-US" sz="1900" b="0" kern="0">
                          <a:solidFill>
                            <a:schemeClr val="tx1"/>
                          </a:solidFill>
                          <a:effectLst/>
                        </a:rPr>
                        <a:t>Email_Content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邮件正文</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36297"/>
                  </a:ext>
                </a:extLst>
              </a:tr>
              <a:tr h="0">
                <a:tc>
                  <a:txBody>
                    <a:bodyPr/>
                    <a:lstStyle/>
                    <a:p>
                      <a:pPr algn="just"/>
                      <a:r>
                        <a:rPr lang="en-US" sz="1900" b="0" kern="0">
                          <a:solidFill>
                            <a:schemeClr val="tx1"/>
                          </a:solidFill>
                          <a:effectLst/>
                        </a:rPr>
                        <a:t>Email_Date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Date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邮件日期</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6714237"/>
                  </a:ext>
                </a:extLst>
              </a:tr>
              <a:tr h="0">
                <a:tc>
                  <a:txBody>
                    <a:bodyPr/>
                    <a:lstStyle/>
                    <a:p>
                      <a:pPr algn="just"/>
                      <a:r>
                        <a:rPr lang="en-US" sz="1900" b="0" kern="0">
                          <a:solidFill>
                            <a:schemeClr val="tx1"/>
                          </a:solidFill>
                          <a:effectLst/>
                        </a:rPr>
                        <a:t>Email_Sender_Id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邮件发送人</a:t>
                      </a:r>
                      <a:r>
                        <a:rPr lang="en-US" sz="1900" b="0" kern="0" dirty="0">
                          <a:solidFill>
                            <a:schemeClr val="tx1"/>
                          </a:solidFill>
                          <a:effectLst/>
                        </a:rPr>
                        <a:t>Id</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9156394"/>
                  </a:ext>
                </a:extLst>
              </a:tr>
              <a:tr h="0">
                <a:tc>
                  <a:txBody>
                    <a:bodyPr/>
                    <a:lstStyle/>
                    <a:p>
                      <a:pPr algn="just"/>
                      <a:r>
                        <a:rPr lang="en-US" sz="1900" b="0" kern="0">
                          <a:solidFill>
                            <a:schemeClr val="tx1"/>
                          </a:solidFill>
                          <a:effectLst/>
                        </a:rPr>
                        <a:t>Email_Recipient_Id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邮件接收人</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2061749"/>
                  </a:ext>
                </a:extLst>
              </a:tr>
              <a:tr h="0">
                <a:tc>
                  <a:txBody>
                    <a:bodyPr/>
                    <a:lstStyle/>
                    <a:p>
                      <a:pPr algn="just"/>
                      <a:r>
                        <a:rPr lang="en-US" sz="1900" b="0" kern="0">
                          <a:solidFill>
                            <a:schemeClr val="tx1"/>
                          </a:solidFill>
                          <a:effectLst/>
                        </a:rPr>
                        <a:t>Email_ Enclosure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List&lt; Enclosure&gt;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邮件附件</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6415333"/>
                  </a:ext>
                </a:extLst>
              </a:tr>
              <a:tr h="0">
                <a:tc>
                  <a:txBody>
                    <a:bodyPr/>
                    <a:lstStyle/>
                    <a:p>
                      <a:pPr algn="just"/>
                      <a:r>
                        <a:rPr lang="en-US" sz="1900" b="0" kern="0">
                          <a:solidFill>
                            <a:schemeClr val="tx1"/>
                          </a:solidFill>
                          <a:effectLst/>
                        </a:rPr>
                        <a:t>Is_ Receive_ Enclosure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boolean</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是否接收附件</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8703930"/>
                  </a:ext>
                </a:extLst>
              </a:tr>
              <a:tr h="0">
                <a:tc>
                  <a:txBody>
                    <a:bodyPr/>
                    <a:lstStyle/>
                    <a:p>
                      <a:pPr algn="just"/>
                      <a:r>
                        <a:rPr lang="en-US" sz="1900" b="0" kern="0">
                          <a:solidFill>
                            <a:schemeClr val="tx1"/>
                          </a:solidFill>
                          <a:effectLst/>
                        </a:rPr>
                        <a:t>Is_read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boolean</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是否读过邮件</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15150982"/>
                  </a:ext>
                </a:extLst>
              </a:tr>
            </a:tbl>
          </a:graphicData>
        </a:graphic>
      </p:graphicFrame>
      <p:sp>
        <p:nvSpPr>
          <p:cNvPr id="15" name="文本框 14">
            <a:extLst>
              <a:ext uri="{FF2B5EF4-FFF2-40B4-BE49-F238E27FC236}">
                <a16:creationId xmlns:a16="http://schemas.microsoft.com/office/drawing/2014/main" id="{DEB3E6D3-643B-43D7-A978-7FA5E93B65E3}"/>
              </a:ext>
            </a:extLst>
          </p:cNvPr>
          <p:cNvSpPr txBox="1"/>
          <p:nvPr/>
        </p:nvSpPr>
        <p:spPr>
          <a:xfrm>
            <a:off x="-326284" y="1319834"/>
            <a:ext cx="6094428" cy="369332"/>
          </a:xfrm>
          <a:prstGeom prst="rect">
            <a:avLst/>
          </a:prstGeom>
          <a:noFill/>
        </p:spPr>
        <p:txBody>
          <a:bodyPr wrap="square">
            <a:spAutoFit/>
          </a:bodyPr>
          <a:lstStyle/>
          <a:p>
            <a:pPr algn="ctr"/>
            <a:r>
              <a:rPr lang="zh-CN" altLang="zh-CN" sz="1800" kern="100" dirty="0">
                <a:effectLst/>
                <a:latin typeface="宋体" panose="02010600030101010101" pitchFamily="2" charset="-122"/>
                <a:ea typeface="黑体" panose="02010609060101010101" pitchFamily="49" charset="-122"/>
                <a:cs typeface="Times New Roman" panose="02020603050405020304" pitchFamily="18" charset="0"/>
              </a:rPr>
              <a:t>邮件类</a:t>
            </a:r>
            <a:endParaRPr lang="zh-CN" altLang="zh-CN" sz="1800" kern="100" dirty="0">
              <a:effectLst/>
              <a:latin typeface="Cambria" panose="02040503050406030204" pitchFamily="18" charset="0"/>
              <a:ea typeface="黑体" panose="02010609060101010101" pitchFamily="49" charset="-122"/>
              <a:cs typeface="Times New Roman" panose="02020603050405020304" pitchFamily="18" charset="0"/>
            </a:endParaRPr>
          </a:p>
        </p:txBody>
      </p:sp>
      <p:graphicFrame>
        <p:nvGraphicFramePr>
          <p:cNvPr id="16" name="表格 15">
            <a:extLst>
              <a:ext uri="{FF2B5EF4-FFF2-40B4-BE49-F238E27FC236}">
                <a16:creationId xmlns:a16="http://schemas.microsoft.com/office/drawing/2014/main" id="{562444A9-818F-47D5-983C-AC7891327DF7}"/>
              </a:ext>
            </a:extLst>
          </p:cNvPr>
          <p:cNvGraphicFramePr>
            <a:graphicFrameLocks noGrp="1"/>
          </p:cNvGraphicFramePr>
          <p:nvPr>
            <p:extLst>
              <p:ext uri="{D42A27DB-BD31-4B8C-83A1-F6EECF244321}">
                <p14:modId xmlns:p14="http://schemas.microsoft.com/office/powerpoint/2010/main" val="2693409027"/>
              </p:ext>
            </p:extLst>
          </p:nvPr>
        </p:nvGraphicFramePr>
        <p:xfrm>
          <a:off x="6237763" y="1874083"/>
          <a:ext cx="5563276" cy="2895600"/>
        </p:xfrm>
        <a:graphic>
          <a:graphicData uri="http://schemas.openxmlformats.org/drawingml/2006/table">
            <a:tbl>
              <a:tblPr firstRow="1" firstCol="1" bandRow="1">
                <a:tableStyleId>{5C22544A-7EE6-4342-B048-85BDC9FD1C3A}</a:tableStyleId>
              </a:tblPr>
              <a:tblGrid>
                <a:gridCol w="2273635">
                  <a:extLst>
                    <a:ext uri="{9D8B030D-6E8A-4147-A177-3AD203B41FA5}">
                      <a16:colId xmlns:a16="http://schemas.microsoft.com/office/drawing/2014/main" val="308271865"/>
                    </a:ext>
                  </a:extLst>
                </a:gridCol>
                <a:gridCol w="1783354">
                  <a:extLst>
                    <a:ext uri="{9D8B030D-6E8A-4147-A177-3AD203B41FA5}">
                      <a16:colId xmlns:a16="http://schemas.microsoft.com/office/drawing/2014/main" val="2431195561"/>
                    </a:ext>
                  </a:extLst>
                </a:gridCol>
                <a:gridCol w="1506287">
                  <a:extLst>
                    <a:ext uri="{9D8B030D-6E8A-4147-A177-3AD203B41FA5}">
                      <a16:colId xmlns:a16="http://schemas.microsoft.com/office/drawing/2014/main" val="1068757230"/>
                    </a:ext>
                  </a:extLst>
                </a:gridCol>
              </a:tblGrid>
              <a:tr h="0">
                <a:tc>
                  <a:txBody>
                    <a:bodyPr/>
                    <a:lstStyle/>
                    <a:p>
                      <a:pPr algn="just"/>
                      <a:r>
                        <a:rPr lang="zh-CN" sz="1900" b="0" kern="0">
                          <a:solidFill>
                            <a:schemeClr val="tx1"/>
                          </a:solidFill>
                          <a:effectLst/>
                        </a:rPr>
                        <a:t>类名</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just"/>
                      <a:r>
                        <a:rPr lang="en-US" sz="1900" b="0" kern="0" dirty="0">
                          <a:solidFill>
                            <a:schemeClr val="tx1"/>
                          </a:solidFill>
                          <a:effectLst/>
                        </a:rPr>
                        <a:t>Enclosure</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extLst>
                  <a:ext uri="{0D108BD9-81ED-4DB2-BD59-A6C34878D82A}">
                    <a16:rowId xmlns:a16="http://schemas.microsoft.com/office/drawing/2014/main" val="1713280335"/>
                  </a:ext>
                </a:extLst>
              </a:tr>
              <a:tr h="0">
                <a:tc>
                  <a:txBody>
                    <a:bodyPr/>
                    <a:lstStyle/>
                    <a:p>
                      <a:pPr algn="just"/>
                      <a:r>
                        <a:rPr lang="zh-CN" sz="1900" b="0" kern="0">
                          <a:solidFill>
                            <a:schemeClr val="tx1"/>
                          </a:solidFill>
                          <a:effectLst/>
                        </a:rPr>
                        <a:t>名称</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1593794"/>
                  </a:ext>
                </a:extLst>
              </a:tr>
              <a:tr h="0">
                <a:tc>
                  <a:txBody>
                    <a:bodyPr/>
                    <a:lstStyle/>
                    <a:p>
                      <a:pPr algn="just"/>
                      <a:r>
                        <a:rPr lang="en-US" sz="1900" b="0" kern="0">
                          <a:solidFill>
                            <a:schemeClr val="tx1"/>
                          </a:solidFill>
                          <a:effectLst/>
                        </a:rPr>
                        <a:t>Enclosure_Type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附件种类</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1469845"/>
                  </a:ext>
                </a:extLst>
              </a:tr>
              <a:tr h="0">
                <a:tc>
                  <a:txBody>
                    <a:bodyPr/>
                    <a:lstStyle/>
                    <a:p>
                      <a:pPr algn="just"/>
                      <a:r>
                        <a:rPr lang="en-US" sz="1900" b="0" kern="0">
                          <a:solidFill>
                            <a:schemeClr val="tx1"/>
                          </a:solidFill>
                          <a:effectLst/>
                        </a:rPr>
                        <a:t>Enclosure_Number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附件物品个数数量</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4702694"/>
                  </a:ext>
                </a:extLst>
              </a:tr>
              <a:tr h="0">
                <a:tc>
                  <a:txBody>
                    <a:bodyPr/>
                    <a:lstStyle/>
                    <a:p>
                      <a:pPr algn="just"/>
                      <a:r>
                        <a:rPr lang="en-US" sz="1900" b="0" kern="0">
                          <a:solidFill>
                            <a:schemeClr val="tx1"/>
                          </a:solidFill>
                          <a:effectLst/>
                        </a:rPr>
                        <a:t>Email_Sender_Id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邮件发送人</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2411376"/>
                  </a:ext>
                </a:extLst>
              </a:tr>
              <a:tr h="0">
                <a:tc>
                  <a:txBody>
                    <a:bodyPr/>
                    <a:lstStyle/>
                    <a:p>
                      <a:pPr algn="just"/>
                      <a:r>
                        <a:rPr lang="en-US" sz="1900" b="0" kern="0">
                          <a:solidFill>
                            <a:schemeClr val="tx1"/>
                          </a:solidFill>
                          <a:effectLst/>
                        </a:rPr>
                        <a:t>Email_Recipient_Id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int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邮件接收人</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5134198"/>
                  </a:ext>
                </a:extLst>
              </a:tr>
              <a:tr h="0">
                <a:tc>
                  <a:txBody>
                    <a:bodyPr/>
                    <a:lstStyle/>
                    <a:p>
                      <a:pPr algn="just"/>
                      <a:r>
                        <a:rPr lang="en-US" sz="1900" b="0" kern="0">
                          <a:solidFill>
                            <a:schemeClr val="tx1"/>
                          </a:solidFill>
                          <a:effectLst/>
                        </a:rPr>
                        <a:t>Email_ Enclosure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List&lt; Enclosure &gt;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邮件附件</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5424555"/>
                  </a:ext>
                </a:extLst>
              </a:tr>
            </a:tbl>
          </a:graphicData>
        </a:graphic>
      </p:graphicFrame>
      <p:sp>
        <p:nvSpPr>
          <p:cNvPr id="17" name="Rectangle 2">
            <a:extLst>
              <a:ext uri="{FF2B5EF4-FFF2-40B4-BE49-F238E27FC236}">
                <a16:creationId xmlns:a16="http://schemas.microsoft.com/office/drawing/2014/main" id="{31753516-70B3-468F-B280-4F953EC0116F}"/>
              </a:ext>
            </a:extLst>
          </p:cNvPr>
          <p:cNvSpPr>
            <a:spLocks noChangeArrowheads="1"/>
          </p:cNvSpPr>
          <p:nvPr/>
        </p:nvSpPr>
        <p:spPr bwMode="auto">
          <a:xfrm>
            <a:off x="8278748" y="1196975"/>
            <a:ext cx="91563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900" b="0" i="0" u="none" strike="noStrike" cap="none" normalizeH="0" baseline="0" dirty="0">
                <a:ln>
                  <a:noFill/>
                </a:ln>
                <a:solidFill>
                  <a:schemeClr val="tx1"/>
                </a:solidFill>
                <a:effectLst/>
                <a:latin typeface="宋体" panose="02010600030101010101" pitchFamily="2" charset="-122"/>
                <a:ea typeface="黑体" panose="02010609060101010101" pitchFamily="49" charset="-122"/>
                <a:cs typeface="Times New Roman" panose="02020603050405020304" pitchFamily="18" charset="0"/>
              </a:rPr>
              <a:t>附件类</a:t>
            </a:r>
            <a:endParaRPr kumimoji="0" lang="zh-CN"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8198415"/>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第二章</a:t>
            </a:r>
          </a:p>
        </p:txBody>
      </p:sp>
      <p:sp>
        <p:nvSpPr>
          <p:cNvPr id="9" name="矩形 8"/>
          <p:cNvSpPr/>
          <p:nvPr/>
        </p:nvSpPr>
        <p:spPr>
          <a:xfrm>
            <a:off x="4995193" y="3139750"/>
            <a:ext cx="2236449"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软件展示</a:t>
            </a:r>
          </a:p>
        </p:txBody>
      </p:sp>
    </p:spTree>
    <p:extLst>
      <p:ext uri="{BB962C8B-B14F-4D97-AF65-F5344CB8AC3E}">
        <p14:creationId xmlns:p14="http://schemas.microsoft.com/office/powerpoint/2010/main" val="14743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LIDE_ID_2" val="{7A192625-746D-4976-B0F8-16B9B300D28F}"/>
  <p:tag name="GENSWF_ADVANCE_TIME" val="7.25"/>
  <p:tag name="ISPRING_CUSTOM_TIMING_USED" val="1"/>
</p:tagLst>
</file>

<file path=ppt/tags/tag2.xml><?xml version="1.0" encoding="utf-8"?>
<p:tagLst xmlns:a="http://schemas.openxmlformats.org/drawingml/2006/main" xmlns:r="http://schemas.openxmlformats.org/officeDocument/2006/relationships" xmlns:p="http://schemas.openxmlformats.org/presentationml/2006/main">
  <p:tag name="ISPRING_SLIDE_ID_2" val="{7A192625-746D-4976-B0F8-16B9B300D28F}"/>
  <p:tag name="GENSWF_ADVANCE_TIME" val="7.25"/>
  <p:tag name="ISPRING_CUSTOM_TIMING_USED"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1316</Words>
  <Application>Microsoft Office PowerPoint</Application>
  <PresentationFormat>宽屏</PresentationFormat>
  <Paragraphs>342</Paragraphs>
  <Slides>35</Slides>
  <Notes>26</Notes>
  <HiddenSlides>2</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Avant GardeBook</vt:lpstr>
      <vt:lpstr>方正古隶简体</vt:lpstr>
      <vt:lpstr>楷体</vt:lpstr>
      <vt:lpstr>李旭科书法</vt:lpstr>
      <vt:lpstr>隶书</vt:lpstr>
      <vt:lpstr>宋体</vt:lpstr>
      <vt:lpstr>微软雅黑</vt:lpstr>
      <vt:lpstr>Arial</vt:lpstr>
      <vt:lpstr>Arial Black</vt:lpstr>
      <vt:lpstr>Calibri</vt:lpstr>
      <vt:lpstr>Calibri Light</vt:lpstr>
      <vt:lpstr>Cambria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CJ</dc:creator>
  <cp:lastModifiedBy>周 诚信</cp:lastModifiedBy>
  <cp:revision>54</cp:revision>
  <dcterms:created xsi:type="dcterms:W3CDTF">2017-06-26T14:29:00Z</dcterms:created>
  <dcterms:modified xsi:type="dcterms:W3CDTF">2020-12-29T01:26:14Z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