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605" r:id="rId3"/>
    <p:sldId id="606" r:id="rId4"/>
    <p:sldId id="591" r:id="rId5"/>
    <p:sldId id="596" r:id="rId6"/>
    <p:sldId id="597" r:id="rId7"/>
    <p:sldId id="592" r:id="rId8"/>
    <p:sldId id="598" r:id="rId9"/>
    <p:sldId id="599" r:id="rId10"/>
    <p:sldId id="593" r:id="rId11"/>
    <p:sldId id="600" r:id="rId12"/>
    <p:sldId id="601" r:id="rId13"/>
    <p:sldId id="594" r:id="rId14"/>
    <p:sldId id="602" r:id="rId15"/>
    <p:sldId id="603" r:id="rId16"/>
    <p:sldId id="60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11">
          <p15:clr>
            <a:srgbClr val="A4A3A4"/>
          </p15:clr>
        </p15:guide>
        <p15:guide id="4" pos="7469">
          <p15:clr>
            <a:srgbClr val="A4A3A4"/>
          </p15:clr>
        </p15:guide>
        <p15:guide id="5" orient="horz" pos="232">
          <p15:clr>
            <a:srgbClr val="A4A3A4"/>
          </p15:clr>
        </p15:guide>
        <p15:guide id="6" orient="horz" pos="40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C0E9"/>
    <a:srgbClr val="7188A8"/>
    <a:srgbClr val="F5E0D4"/>
    <a:srgbClr val="F7B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2"/>
      </p:cViewPr>
      <p:guideLst>
        <p:guide orient="horz" pos="2160"/>
        <p:guide pos="3840"/>
        <p:guide pos="211"/>
        <p:guide pos="7469"/>
        <p:guide orient="horz" pos="232"/>
        <p:guide orient="horz" pos="40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2020/11/29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803A1-9305-4DF3-8889-9FD3438A7867}" type="datetimeFigureOut">
              <a:rPr lang="zh-CN" altLang="en-US" smtClean="0"/>
              <a:t>2020/11/29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ED629-5C92-47D9-AA19-0BF1C76404F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803A1-9305-4DF3-8889-9FD3438A7867}" type="datetimeFigureOut">
              <a:rPr lang="zh-CN" altLang="en-US" smtClean="0"/>
              <a:t>2020/11/29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ED629-5C92-47D9-AA19-0BF1C76404F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grpSp>
        <p:nvGrpSpPr>
          <p:cNvPr id="17" name="组合 16"/>
          <p:cNvGrpSpPr/>
          <p:nvPr/>
        </p:nvGrpSpPr>
        <p:grpSpPr>
          <a:xfrm>
            <a:off x="3113646" y="1567765"/>
            <a:ext cx="6043448" cy="3846195"/>
            <a:chOff x="3112376" y="1704054"/>
            <a:chExt cx="6043448" cy="3846195"/>
          </a:xfrm>
        </p:grpSpPr>
        <p:cxnSp>
          <p:nvCxnSpPr>
            <p:cNvPr id="18" name="直接连接符 17"/>
            <p:cNvCxnSpPr/>
            <p:nvPr/>
          </p:nvCxnSpPr>
          <p:spPr>
            <a:xfrm flipV="1">
              <a:off x="3112376" y="3073432"/>
              <a:ext cx="6043448" cy="1"/>
            </a:xfrm>
            <a:prstGeom prst="line">
              <a:avLst/>
            </a:prstGeom>
            <a:ln w="38100">
              <a:solidFill>
                <a:srgbClr val="788EAC"/>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965816" y="3612229"/>
              <a:ext cx="4116705" cy="1938020"/>
            </a:xfrm>
            <a:prstGeom prst="rect">
              <a:avLst/>
            </a:prstGeom>
            <a:noFill/>
          </p:spPr>
          <p:txBody>
            <a:bodyPr wrap="square" lIns="91440" tIns="45720" rIns="91440" bIns="45720">
              <a:spAutoFit/>
            </a:bodyPr>
            <a:lstStyle/>
            <a:p>
              <a:pPr marL="0" marR="0" lvl="0" indent="0" algn="ctr" defTabSz="914400" rtl="0" fontAlgn="auto">
                <a:lnSpc>
                  <a:spcPct val="100000"/>
                </a:lnSpc>
                <a:spcBef>
                  <a:spcPts val="0"/>
                </a:spcBef>
                <a:spcAft>
                  <a:spcPts val="0"/>
                </a:spcAft>
                <a:buClrTx/>
                <a:buSzTx/>
                <a:buFontTx/>
                <a:buNone/>
                <a:defRPr/>
              </a:pPr>
              <a:r>
                <a:rPr lang="zh-CN" altLang="en-US" sz="3000" b="1" dirty="0">
                  <a:solidFill>
                    <a:schemeClr val="accent1"/>
                  </a:solidFill>
                  <a:effectLst>
                    <a:outerShdw blurRad="38100" dist="25400" dir="5400000" algn="ctr" rotWithShape="0">
                      <a:srgbClr val="6E747A">
                        <a:alpha val="43000"/>
                      </a:srgbClr>
                    </a:outerShdw>
                  </a:effectLst>
                  <a:cs typeface="+mn-ea"/>
                  <a:sym typeface="+mn-lt"/>
                </a:rPr>
                <a:t>基于微信开发者平台的飞翔小鸟游戏开发</a:t>
              </a:r>
            </a:p>
            <a:p>
              <a:pPr marL="0" marR="0" lvl="0" indent="0" algn="dist" defTabSz="914400" rtl="0" eaLnBrk="1" fontAlgn="auto" latinLnBrk="0" hangingPunct="1">
                <a:lnSpc>
                  <a:spcPct val="100000"/>
                </a:lnSpc>
                <a:spcBef>
                  <a:spcPts val="0"/>
                </a:spcBef>
                <a:spcAft>
                  <a:spcPts val="0"/>
                </a:spcAft>
                <a:buClrTx/>
                <a:buSzTx/>
                <a:buFontTx/>
                <a:buNone/>
                <a:defRPr/>
              </a:pPr>
              <a:endParaRPr lang="zh-CN" altLang="en-US" sz="3000" dirty="0">
                <a:solidFill>
                  <a:schemeClr val="bg1"/>
                </a:solidFill>
                <a:cs typeface="+mn-ea"/>
                <a:sym typeface="+mn-lt"/>
              </a:endParaRPr>
            </a:p>
            <a:p>
              <a:pPr marL="0" marR="0" lvl="0" indent="0" algn="dist" defTabSz="914400" rtl="0" eaLnBrk="1" fontAlgn="auto" latinLnBrk="0" hangingPunct="1">
                <a:lnSpc>
                  <a:spcPct val="100000"/>
                </a:lnSpc>
                <a:spcBef>
                  <a:spcPts val="0"/>
                </a:spcBef>
                <a:spcAft>
                  <a:spcPts val="0"/>
                </a:spcAft>
                <a:buClrTx/>
                <a:buSzTx/>
                <a:buFontTx/>
                <a:buNone/>
                <a:defRPr/>
              </a:pPr>
              <a:endParaRPr kumimoji="0" lang="zh-CN" altLang="en-US" sz="30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思源黑体 CN Normal" panose="020B0400000000000000" pitchFamily="34" charset="-122"/>
                <a:ea typeface="思源黑体 CN Normal" panose="020B0400000000000000" pitchFamily="34" charset="-122"/>
                <a:cs typeface="+mn-cs"/>
              </a:endParaRPr>
            </a:p>
          </p:txBody>
        </p:sp>
        <p:sp>
          <p:nvSpPr>
            <p:cNvPr id="20" name="矩形 19"/>
            <p:cNvSpPr/>
            <p:nvPr/>
          </p:nvSpPr>
          <p:spPr>
            <a:xfrm>
              <a:off x="3411789" y="1704054"/>
              <a:ext cx="5223642" cy="829945"/>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800" dirty="0">
                  <a:ln w="0"/>
                  <a:solidFill>
                    <a:srgbClr val="788EAC"/>
                  </a:solidFill>
                  <a:effectLst>
                    <a:outerShdw blurRad="38100" dist="19050" dir="2700000" algn="tl" rotWithShape="0">
                      <a:prstClr val="black">
                        <a:alpha val="40000"/>
                      </a:prstClr>
                    </a:outerShdw>
                  </a:effectLst>
                  <a:latin typeface="思源黑体 CN Heavy" panose="020B0A00000000000000" pitchFamily="34" charset="-122"/>
                  <a:ea typeface="思源黑体 CN Heavy" panose="020B0A00000000000000" pitchFamily="34" charset="-122"/>
                </a:rPr>
                <a:t>设计阶段</a:t>
              </a:r>
              <a:r>
                <a:rPr kumimoji="0" lang="zh-CN" altLang="en-US" sz="4800" b="0" i="0" u="none" strike="noStrike" kern="1200" cap="none" spc="0" normalizeH="0" baseline="0" noProof="0" dirty="0">
                  <a:ln w="0"/>
                  <a:solidFill>
                    <a:srgbClr val="788EAC"/>
                  </a:solidFill>
                  <a:effectLst>
                    <a:outerShdw blurRad="38100" dist="19050" dir="2700000" algn="tl" rotWithShape="0">
                      <a:prstClr val="black">
                        <a:alpha val="40000"/>
                      </a:prstClr>
                    </a:outerShdw>
                  </a:effectLst>
                  <a:uLnTx/>
                  <a:uFillTx/>
                  <a:latin typeface="思源黑体 CN Heavy" panose="020B0A00000000000000" pitchFamily="34" charset="-122"/>
                  <a:ea typeface="思源黑体 CN Heavy" panose="020B0A00000000000000" pitchFamily="34" charset="-122"/>
                  <a:cs typeface="+mn-cs"/>
                </a:rPr>
                <a:t>说明书</a:t>
              </a:r>
            </a:p>
          </p:txBody>
        </p:sp>
      </p:grpSp>
      <p:sp>
        <p:nvSpPr>
          <p:cNvPr id="4" name="文本框 3"/>
          <p:cNvSpPr txBox="1"/>
          <p:nvPr/>
        </p:nvSpPr>
        <p:spPr>
          <a:xfrm>
            <a:off x="5297805" y="5414010"/>
            <a:ext cx="2280920" cy="1198880"/>
          </a:xfrm>
          <a:prstGeom prst="rect">
            <a:avLst/>
          </a:prstGeom>
          <a:noFill/>
        </p:spPr>
        <p:txBody>
          <a:bodyPr wrap="square" rtlCol="0">
            <a:spAutoFit/>
            <a:scene3d>
              <a:camera prst="orthographicFront"/>
              <a:lightRig rig="threePt" dir="t"/>
            </a:scene3d>
          </a:bodyPr>
          <a:lstStyle/>
          <a:p>
            <a:r>
              <a:rPr lang="en-US"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G17</a:t>
            </a:r>
            <a:r>
              <a:rPr lang="zh-C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小组</a:t>
            </a:r>
            <a:endParaRPr lang="en-US"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组长：周诚信</a:t>
            </a:r>
            <a:endParaRPr lang="en-US"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组员：李以昕、陈骁</a:t>
            </a:r>
            <a:endParaRPr lang="zh-C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文本框 5"/>
          <p:cNvSpPr txBox="1"/>
          <p:nvPr/>
        </p:nvSpPr>
        <p:spPr>
          <a:xfrm>
            <a:off x="4881245" y="4644390"/>
            <a:ext cx="2287270" cy="521970"/>
          </a:xfrm>
          <a:prstGeom prst="rect">
            <a:avLst/>
          </a:prstGeom>
          <a:noFill/>
        </p:spPr>
        <p:txBody>
          <a:bodyPr wrap="none" rtlCol="0" anchor="t">
            <a:spAutoFit/>
          </a:bodyPr>
          <a:lstStyle/>
          <a:p>
            <a:pPr marL="0" marR="0" lvl="0" indent="0" algn="ctr" defTabSz="914400" rtl="0" fontAlgn="auto">
              <a:lnSpc>
                <a:spcPct val="100000"/>
              </a:lnSpc>
              <a:spcBef>
                <a:spcPts val="0"/>
              </a:spcBef>
              <a:spcAft>
                <a:spcPts val="0"/>
              </a:spcAft>
              <a:buClrTx/>
              <a:buSzTx/>
              <a:buFontTx/>
              <a:buNone/>
              <a:defRPr/>
            </a:pPr>
            <a:r>
              <a:rPr lang="en-US" altLang="zh-CN" sz="2800" b="1" dirty="0">
                <a:solidFill>
                  <a:schemeClr val="accent1"/>
                </a:solidFill>
                <a:effectLst>
                  <a:outerShdw blurRad="38100" dist="25400" dir="5400000" algn="ctr" rotWithShape="0">
                    <a:srgbClr val="6E747A">
                      <a:alpha val="43000"/>
                    </a:srgbClr>
                  </a:outerShdw>
                </a:effectLst>
                <a:cs typeface="+mn-ea"/>
                <a:sym typeface="+mn-lt"/>
              </a:rPr>
              <a:t>FLAPPY BIRD</a:t>
            </a:r>
            <a:endParaRPr lang="zh-C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2238"/>
            <a:chOff x="334963" y="455941"/>
            <a:chExt cx="4209914" cy="602238"/>
          </a:xfrm>
        </p:grpSpPr>
        <p:grpSp>
          <p:nvGrpSpPr>
            <p:cNvPr id="3" name="组合 2"/>
            <p:cNvGrpSpPr/>
            <p:nvPr/>
          </p:nvGrpSpPr>
          <p:grpSpPr>
            <a:xfrm>
              <a:off x="545941" y="455941"/>
              <a:ext cx="3998936" cy="602238"/>
              <a:chOff x="545941" y="455941"/>
              <a:chExt cx="3998936" cy="602238"/>
            </a:xfrm>
          </p:grpSpPr>
          <p:sp>
            <p:nvSpPr>
              <p:cNvPr id="5" name="文本框 4"/>
              <p:cNvSpPr txBox="1"/>
              <p:nvPr/>
            </p:nvSpPr>
            <p:spPr>
              <a:xfrm>
                <a:off x="545941" y="455941"/>
                <a:ext cx="2646878" cy="461665"/>
              </a:xfrm>
              <a:prstGeom prst="rect">
                <a:avLst/>
              </a:prstGeom>
              <a:noFill/>
            </p:spPr>
            <p:txBody>
              <a:bodyPr wrap="none" rtlCol="0">
                <a:spAutoFit/>
              </a:bodyPr>
              <a:lstStyle/>
              <a:p>
                <a:r>
                  <a:rPr lang="zh-CN" altLang="en-US" sz="2400" b="1" dirty="0">
                    <a:solidFill>
                      <a:srgbClr val="7188A8"/>
                    </a:solidFill>
                    <a:cs typeface="+mn-ea"/>
                    <a:sym typeface="+mn-lt"/>
                  </a:rPr>
                  <a:t>单击此处添加标题</a:t>
                </a:r>
              </a:p>
            </p:txBody>
          </p:sp>
          <p:sp>
            <p:nvSpPr>
              <p:cNvPr id="6" name="矩形 5"/>
              <p:cNvSpPr/>
              <p:nvPr/>
            </p:nvSpPr>
            <p:spPr>
              <a:xfrm>
                <a:off x="576733" y="804263"/>
                <a:ext cx="3968144" cy="253916"/>
              </a:xfrm>
              <a:prstGeom prst="rect">
                <a:avLst/>
              </a:prstGeom>
            </p:spPr>
            <p:txBody>
              <a:bodyPr wrap="square">
                <a:spAutoFit/>
              </a:bodyPr>
              <a:lstStyle/>
              <a:p>
                <a:r>
                  <a:rPr lang="en-US" altLang="zh-CN" sz="1050" dirty="0">
                    <a:solidFill>
                      <a:schemeClr val="bg1">
                        <a:lumMod val="50000"/>
                      </a:schemeClr>
                    </a:solidFill>
                  </a:rPr>
                  <a:t>There are many variations of passages of Lorem</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7" name="圆角矩形 21"/>
          <p:cNvSpPr/>
          <p:nvPr/>
        </p:nvSpPr>
        <p:spPr>
          <a:xfrm>
            <a:off x="4343201" y="1904868"/>
            <a:ext cx="1524133" cy="1524132"/>
          </a:xfrm>
          <a:prstGeom prst="roundRect">
            <a:avLst/>
          </a:prstGeom>
          <a:solidFill>
            <a:srgbClr val="F5E0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2"/>
          <p:cNvSpPr/>
          <p:nvPr/>
        </p:nvSpPr>
        <p:spPr>
          <a:xfrm>
            <a:off x="6410258" y="1904868"/>
            <a:ext cx="1514541" cy="1524132"/>
          </a:xfrm>
          <a:prstGeom prst="round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3"/>
          <p:cNvSpPr/>
          <p:nvPr/>
        </p:nvSpPr>
        <p:spPr>
          <a:xfrm>
            <a:off x="4343201" y="3943152"/>
            <a:ext cx="1524133" cy="1524132"/>
          </a:xfrm>
          <a:prstGeom prst="roundRect">
            <a:avLst/>
          </a:prstGeom>
          <a:solidFill>
            <a:srgbClr val="96C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4"/>
          <p:cNvSpPr/>
          <p:nvPr/>
        </p:nvSpPr>
        <p:spPr>
          <a:xfrm>
            <a:off x="6410258" y="3943152"/>
            <a:ext cx="1524133" cy="1524132"/>
          </a:xfrm>
          <a:prstGeom prst="roundRect">
            <a:avLst/>
          </a:prstGeom>
          <a:solidFill>
            <a:srgbClr val="F7B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p:cNvSpPr/>
          <p:nvPr/>
        </p:nvSpPr>
        <p:spPr>
          <a:xfrm>
            <a:off x="4229100" y="1790634"/>
            <a:ext cx="1752600" cy="175260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3"/>
          <p:cNvSpPr/>
          <p:nvPr/>
        </p:nvSpPr>
        <p:spPr>
          <a:xfrm>
            <a:off x="6286500" y="1790634"/>
            <a:ext cx="1752600" cy="175260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4"/>
          <p:cNvSpPr/>
          <p:nvPr/>
        </p:nvSpPr>
        <p:spPr>
          <a:xfrm>
            <a:off x="6286500" y="3828984"/>
            <a:ext cx="1752600" cy="175260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5"/>
          <p:cNvSpPr/>
          <p:nvPr/>
        </p:nvSpPr>
        <p:spPr>
          <a:xfrm>
            <a:off x="4229100" y="3828984"/>
            <a:ext cx="1752600" cy="175260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874273" y="2343767"/>
            <a:ext cx="461986"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821935" y="2343768"/>
            <a:ext cx="681597"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W</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823779" y="4415813"/>
            <a:ext cx="562975"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O</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935721" y="4382052"/>
            <a:ext cx="473206"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6116638" y="1904868"/>
            <a:ext cx="0" cy="356241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343201" y="3676584"/>
            <a:ext cx="359119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文本框1"/>
          <p:cNvSpPr txBox="1"/>
          <p:nvPr/>
        </p:nvSpPr>
        <p:spPr>
          <a:xfrm>
            <a:off x="8048557" y="2119965"/>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22" name="文本框2"/>
          <p:cNvSpPr/>
          <p:nvPr/>
        </p:nvSpPr>
        <p:spPr>
          <a:xfrm>
            <a:off x="8051626" y="2343767"/>
            <a:ext cx="3447948" cy="827727"/>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语言风格此处添加详细文本描述，建议与标题相关并符合整体语言风格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23" name="文本框1"/>
          <p:cNvSpPr txBox="1"/>
          <p:nvPr/>
        </p:nvSpPr>
        <p:spPr>
          <a:xfrm>
            <a:off x="8048557" y="4158250"/>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24" name="文本框2"/>
          <p:cNvSpPr/>
          <p:nvPr/>
        </p:nvSpPr>
        <p:spPr>
          <a:xfrm>
            <a:off x="8051626" y="4382052"/>
            <a:ext cx="3447948" cy="827727"/>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语言风格此处添加详细文本描述，建议与标题相关并符合整体语言风格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25" name="文本框1"/>
          <p:cNvSpPr txBox="1"/>
          <p:nvPr/>
        </p:nvSpPr>
        <p:spPr>
          <a:xfrm>
            <a:off x="2807065" y="2119965"/>
            <a:ext cx="1415772" cy="338554"/>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26" name="文本框2"/>
          <p:cNvSpPr/>
          <p:nvPr/>
        </p:nvSpPr>
        <p:spPr>
          <a:xfrm>
            <a:off x="774889" y="2343767"/>
            <a:ext cx="3447948" cy="827727"/>
          </a:xfrm>
          <a:prstGeom prst="rect">
            <a:avLst/>
          </a:prstGeom>
        </p:spPr>
        <p:txBody>
          <a:bodyPr wrap="square">
            <a:spAutoFit/>
          </a:bodyPr>
          <a:lstStyle/>
          <a:p>
            <a:pPr algn="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语言风格此处添加详细文本描述，建议与标题相关并符合整体语言风格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27" name="文本框1"/>
          <p:cNvSpPr txBox="1"/>
          <p:nvPr/>
        </p:nvSpPr>
        <p:spPr>
          <a:xfrm>
            <a:off x="2807065" y="4158250"/>
            <a:ext cx="1415772" cy="338554"/>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28" name="文本框2"/>
          <p:cNvSpPr/>
          <p:nvPr/>
        </p:nvSpPr>
        <p:spPr>
          <a:xfrm>
            <a:off x="774889" y="4382052"/>
            <a:ext cx="3447948" cy="827727"/>
          </a:xfrm>
          <a:prstGeom prst="rect">
            <a:avLst/>
          </a:prstGeom>
        </p:spPr>
        <p:txBody>
          <a:bodyPr wrap="square">
            <a:spAutoFit/>
          </a:bodyPr>
          <a:lstStyle/>
          <a:p>
            <a:pPr algn="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语言风格此处添加详细文本描述，建议与标题相关并符合整体语言风格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2238"/>
            <a:chOff x="334963" y="455941"/>
            <a:chExt cx="4209914" cy="602238"/>
          </a:xfrm>
        </p:grpSpPr>
        <p:grpSp>
          <p:nvGrpSpPr>
            <p:cNvPr id="3" name="组合 2"/>
            <p:cNvGrpSpPr/>
            <p:nvPr/>
          </p:nvGrpSpPr>
          <p:grpSpPr>
            <a:xfrm>
              <a:off x="545941" y="455941"/>
              <a:ext cx="3998936" cy="602238"/>
              <a:chOff x="545941" y="455941"/>
              <a:chExt cx="3998936" cy="602238"/>
            </a:xfrm>
          </p:grpSpPr>
          <p:sp>
            <p:nvSpPr>
              <p:cNvPr id="5" name="文本框 4"/>
              <p:cNvSpPr txBox="1"/>
              <p:nvPr/>
            </p:nvSpPr>
            <p:spPr>
              <a:xfrm>
                <a:off x="545941" y="455941"/>
                <a:ext cx="2646878" cy="461665"/>
              </a:xfrm>
              <a:prstGeom prst="rect">
                <a:avLst/>
              </a:prstGeom>
              <a:noFill/>
            </p:spPr>
            <p:txBody>
              <a:bodyPr wrap="none" rtlCol="0">
                <a:spAutoFit/>
              </a:bodyPr>
              <a:lstStyle/>
              <a:p>
                <a:r>
                  <a:rPr lang="zh-CN" altLang="en-US" sz="2400" b="1" dirty="0">
                    <a:solidFill>
                      <a:srgbClr val="7188A8"/>
                    </a:solidFill>
                    <a:cs typeface="+mn-ea"/>
                    <a:sym typeface="+mn-lt"/>
                  </a:rPr>
                  <a:t>单击此处添加标题</a:t>
                </a:r>
              </a:p>
            </p:txBody>
          </p:sp>
          <p:sp>
            <p:nvSpPr>
              <p:cNvPr id="6" name="矩形 5"/>
              <p:cNvSpPr/>
              <p:nvPr/>
            </p:nvSpPr>
            <p:spPr>
              <a:xfrm>
                <a:off x="576733" y="804263"/>
                <a:ext cx="3968144" cy="253916"/>
              </a:xfrm>
              <a:prstGeom prst="rect">
                <a:avLst/>
              </a:prstGeom>
            </p:spPr>
            <p:txBody>
              <a:bodyPr wrap="square">
                <a:spAutoFit/>
              </a:bodyPr>
              <a:lstStyle/>
              <a:p>
                <a:r>
                  <a:rPr lang="en-US" altLang="zh-CN" sz="1050" dirty="0">
                    <a:solidFill>
                      <a:schemeClr val="bg1">
                        <a:lumMod val="50000"/>
                      </a:schemeClr>
                    </a:solidFill>
                  </a:rPr>
                  <a:t>There are many variations of passages of Lorem</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cxnSp>
        <p:nvCxnSpPr>
          <p:cNvPr id="8" name="直接连接符 14"/>
          <p:cNvCxnSpPr>
            <a:cxnSpLocks noChangeShapeType="1"/>
          </p:cNvCxnSpPr>
          <p:nvPr/>
        </p:nvCxnSpPr>
        <p:spPr bwMode="auto">
          <a:xfrm>
            <a:off x="695325" y="3591579"/>
            <a:ext cx="10801350" cy="1587"/>
          </a:xfrm>
          <a:prstGeom prst="line">
            <a:avLst/>
          </a:prstGeom>
          <a:noFill/>
          <a:ln w="19050">
            <a:solidFill>
              <a:srgbClr val="7188A8"/>
            </a:solidFill>
            <a:miter lim="800000"/>
          </a:ln>
          <a:extLst>
            <a:ext uri="{909E8E84-426E-40DD-AFC4-6F175D3DCCD1}">
              <a14:hiddenFill xmlns:a14="http://schemas.microsoft.com/office/drawing/2010/main">
                <a:noFill/>
              </a14:hiddenFill>
            </a:ext>
          </a:extLst>
        </p:spPr>
      </p:cxnSp>
      <p:sp>
        <p:nvSpPr>
          <p:cNvPr id="9" name="椭圆 18"/>
          <p:cNvSpPr>
            <a:spLocks noChangeArrowheads="1"/>
          </p:cNvSpPr>
          <p:nvPr/>
        </p:nvSpPr>
        <p:spPr bwMode="auto">
          <a:xfrm>
            <a:off x="2173479" y="3496329"/>
            <a:ext cx="172990" cy="193675"/>
          </a:xfrm>
          <a:prstGeom prst="ellipse">
            <a:avLst/>
          </a:prstGeom>
          <a:solidFill>
            <a:srgbClr val="7188A8"/>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10" name="椭圆 19"/>
          <p:cNvSpPr>
            <a:spLocks noChangeArrowheads="1"/>
          </p:cNvSpPr>
          <p:nvPr/>
        </p:nvSpPr>
        <p:spPr bwMode="auto">
          <a:xfrm>
            <a:off x="4115753" y="3494741"/>
            <a:ext cx="171584" cy="193675"/>
          </a:xfrm>
          <a:prstGeom prst="ellipse">
            <a:avLst/>
          </a:prstGeom>
          <a:solidFill>
            <a:srgbClr val="F5E0D4"/>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11" name="椭圆 20"/>
          <p:cNvSpPr>
            <a:spLocks noChangeArrowheads="1"/>
          </p:cNvSpPr>
          <p:nvPr/>
        </p:nvSpPr>
        <p:spPr bwMode="auto">
          <a:xfrm>
            <a:off x="6018647" y="3507441"/>
            <a:ext cx="171584" cy="193675"/>
          </a:xfrm>
          <a:prstGeom prst="ellipse">
            <a:avLst/>
          </a:prstGeom>
          <a:solidFill>
            <a:srgbClr val="96C0E9"/>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12" name="椭圆 21"/>
          <p:cNvSpPr>
            <a:spLocks noChangeArrowheads="1"/>
          </p:cNvSpPr>
          <p:nvPr/>
        </p:nvSpPr>
        <p:spPr bwMode="auto">
          <a:xfrm>
            <a:off x="7959515" y="3494741"/>
            <a:ext cx="172990" cy="193675"/>
          </a:xfrm>
          <a:prstGeom prst="ellipse">
            <a:avLst/>
          </a:prstGeom>
          <a:solidFill>
            <a:srgbClr val="F7B1A6"/>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13" name="椭圆 26"/>
          <p:cNvSpPr>
            <a:spLocks noChangeArrowheads="1"/>
          </p:cNvSpPr>
          <p:nvPr/>
        </p:nvSpPr>
        <p:spPr bwMode="auto">
          <a:xfrm>
            <a:off x="9851157" y="3510616"/>
            <a:ext cx="171584" cy="193675"/>
          </a:xfrm>
          <a:prstGeom prst="ellipse">
            <a:avLst/>
          </a:prstGeom>
          <a:solidFill>
            <a:srgbClr val="7188A8"/>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14" name="椭圆 24"/>
          <p:cNvSpPr>
            <a:spLocks noChangeArrowheads="1"/>
          </p:cNvSpPr>
          <p:nvPr/>
        </p:nvSpPr>
        <p:spPr bwMode="auto">
          <a:xfrm>
            <a:off x="5599113" y="2334279"/>
            <a:ext cx="1012825" cy="1014412"/>
          </a:xfrm>
          <a:prstGeom prst="ellipse">
            <a:avLst/>
          </a:prstGeom>
          <a:solidFill>
            <a:srgbClr val="96C0E9"/>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15" name="组合 92"/>
          <p:cNvGrpSpPr/>
          <p:nvPr/>
        </p:nvGrpSpPr>
        <p:grpSpPr bwMode="auto">
          <a:xfrm>
            <a:off x="5811838" y="2605741"/>
            <a:ext cx="568325" cy="431800"/>
            <a:chOff x="0" y="0"/>
            <a:chExt cx="509646" cy="387231"/>
          </a:xfrm>
          <a:solidFill>
            <a:sysClr val="window" lastClr="FFFFFF"/>
          </a:solidFill>
        </p:grpSpPr>
        <p:sp>
          <p:nvSpPr>
            <p:cNvPr id="16"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17"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sp>
        <p:nvSpPr>
          <p:cNvPr id="18" name="椭圆 27"/>
          <p:cNvSpPr>
            <a:spLocks noChangeArrowheads="1"/>
          </p:cNvSpPr>
          <p:nvPr/>
        </p:nvSpPr>
        <p:spPr bwMode="auto">
          <a:xfrm>
            <a:off x="9925050" y="2337454"/>
            <a:ext cx="1012825" cy="1014412"/>
          </a:xfrm>
          <a:prstGeom prst="ellipse">
            <a:avLst/>
          </a:prstGeom>
          <a:solidFill>
            <a:srgbClr val="7188A8"/>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19" name="组合 95"/>
          <p:cNvGrpSpPr/>
          <p:nvPr/>
        </p:nvGrpSpPr>
        <p:grpSpPr bwMode="auto">
          <a:xfrm>
            <a:off x="10193338" y="2678766"/>
            <a:ext cx="477837" cy="455613"/>
            <a:chOff x="0" y="0"/>
            <a:chExt cx="2438400" cy="2332038"/>
          </a:xfrm>
          <a:solidFill>
            <a:sysClr val="window" lastClr="FFFFFF"/>
          </a:solidFill>
        </p:grpSpPr>
        <p:sp>
          <p:nvSpPr>
            <p:cNvPr id="20"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21" name="任意多边形 97"/>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sp>
        <p:nvSpPr>
          <p:cNvPr id="22" name="椭圆 23"/>
          <p:cNvSpPr>
            <a:spLocks noChangeArrowheads="1"/>
          </p:cNvSpPr>
          <p:nvPr/>
        </p:nvSpPr>
        <p:spPr bwMode="auto">
          <a:xfrm>
            <a:off x="3451225" y="3899554"/>
            <a:ext cx="1012825" cy="1012825"/>
          </a:xfrm>
          <a:prstGeom prst="ellipse">
            <a:avLst/>
          </a:prstGeom>
          <a:solidFill>
            <a:srgbClr val="F5E0D4"/>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23" name="组合 98"/>
          <p:cNvGrpSpPr/>
          <p:nvPr/>
        </p:nvGrpSpPr>
        <p:grpSpPr bwMode="auto">
          <a:xfrm>
            <a:off x="3740150" y="4139266"/>
            <a:ext cx="390525" cy="498475"/>
            <a:chOff x="0" y="0"/>
            <a:chExt cx="563562" cy="720725"/>
          </a:xfrm>
          <a:solidFill>
            <a:sysClr val="window" lastClr="FFFFFF"/>
          </a:solidFill>
        </p:grpSpPr>
        <p:sp>
          <p:nvSpPr>
            <p:cNvPr id="24"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25"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26"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sp>
        <p:nvSpPr>
          <p:cNvPr id="27" name="椭圆 22"/>
          <p:cNvSpPr>
            <a:spLocks noChangeArrowheads="1"/>
          </p:cNvSpPr>
          <p:nvPr/>
        </p:nvSpPr>
        <p:spPr bwMode="auto">
          <a:xfrm>
            <a:off x="1273175" y="2291416"/>
            <a:ext cx="1012825" cy="1012825"/>
          </a:xfrm>
          <a:prstGeom prst="ellipse">
            <a:avLst/>
          </a:prstGeom>
          <a:solidFill>
            <a:srgbClr val="7188A8"/>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28" name="组合 108"/>
          <p:cNvGrpSpPr/>
          <p:nvPr/>
        </p:nvGrpSpPr>
        <p:grpSpPr bwMode="auto">
          <a:xfrm>
            <a:off x="1565275" y="2507316"/>
            <a:ext cx="446088" cy="504825"/>
            <a:chOff x="0" y="0"/>
            <a:chExt cx="406394" cy="459644"/>
          </a:xfrm>
          <a:solidFill>
            <a:sysClr val="window" lastClr="FFFFFF"/>
          </a:solidFill>
        </p:grpSpPr>
        <p:sp>
          <p:nvSpPr>
            <p:cNvPr id="29" name="Freeform 148"/>
            <p:cNvSpPr>
              <a:spLocks noEditPoints="1" noChangeArrowheads="1"/>
            </p:cNvSpPr>
            <p:nvPr/>
          </p:nvSpPr>
          <p:spPr bwMode="auto">
            <a:xfrm>
              <a:off x="55121"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30" name="Freeform 149"/>
            <p:cNvSpPr>
              <a:spLocks noEditPoints="1" noChangeArrowheads="1"/>
            </p:cNvSpPr>
            <p:nvPr/>
          </p:nvSpPr>
          <p:spPr bwMode="auto">
            <a:xfrm>
              <a:off x="0" y="231690"/>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31" name="Oval 150"/>
            <p:cNvSpPr>
              <a:spLocks noChangeArrowheads="1"/>
            </p:cNvSpPr>
            <p:nvPr/>
          </p:nvSpPr>
          <p:spPr bwMode="auto">
            <a:xfrm>
              <a:off x="97160" y="326982"/>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Calibri" panose="020F0502020204030204" pitchFamily="34" charset="0"/>
                <a:ea typeface="宋体" panose="02010600030101010101" pitchFamily="2" charset="-122"/>
                <a:sym typeface="宋体" panose="02010600030101010101" pitchFamily="2" charset="-122"/>
              </a:endParaRPr>
            </a:p>
          </p:txBody>
        </p:sp>
      </p:grpSp>
      <p:sp>
        <p:nvSpPr>
          <p:cNvPr id="32" name="椭圆 25"/>
          <p:cNvSpPr>
            <a:spLocks noChangeArrowheads="1"/>
          </p:cNvSpPr>
          <p:nvPr/>
        </p:nvSpPr>
        <p:spPr bwMode="auto">
          <a:xfrm>
            <a:off x="7812088" y="3840816"/>
            <a:ext cx="1012825" cy="1012825"/>
          </a:xfrm>
          <a:prstGeom prst="ellipse">
            <a:avLst/>
          </a:prstGeom>
          <a:solidFill>
            <a:srgbClr val="F7B1A6"/>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33" name="组合 112"/>
          <p:cNvGrpSpPr/>
          <p:nvPr/>
        </p:nvGrpSpPr>
        <p:grpSpPr bwMode="auto">
          <a:xfrm>
            <a:off x="8118475" y="4131329"/>
            <a:ext cx="400050" cy="431800"/>
            <a:chOff x="0" y="0"/>
            <a:chExt cx="466184" cy="501686"/>
          </a:xfrm>
          <a:solidFill>
            <a:sysClr val="window" lastClr="FFFFFF"/>
          </a:solidFill>
        </p:grpSpPr>
        <p:sp>
          <p:nvSpPr>
            <p:cNvPr id="34"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35"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Calibri" panose="020F0502020204030204" pitchFamily="34" charset="0"/>
                <a:ea typeface="宋体" panose="02010600030101010101" pitchFamily="2" charset="-122"/>
                <a:sym typeface="宋体" panose="02010600030101010101" pitchFamily="2" charset="-122"/>
              </a:endParaRPr>
            </a:p>
          </p:txBody>
        </p:sp>
        <p:sp>
          <p:nvSpPr>
            <p:cNvPr id="36"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37"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38"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sp>
        <p:nvSpPr>
          <p:cNvPr id="39" name="文本框1"/>
          <p:cNvSpPr txBox="1"/>
          <p:nvPr/>
        </p:nvSpPr>
        <p:spPr>
          <a:xfrm>
            <a:off x="3525069" y="2381939"/>
            <a:ext cx="141577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40" name="文本框2"/>
          <p:cNvSpPr/>
          <p:nvPr/>
        </p:nvSpPr>
        <p:spPr>
          <a:xfrm>
            <a:off x="3088513" y="2605741"/>
            <a:ext cx="2288884" cy="827727"/>
          </a:xfrm>
          <a:prstGeom prst="rect">
            <a:avLst/>
          </a:prstGeom>
        </p:spPr>
        <p:txBody>
          <a:bodyPr wrap="square">
            <a:spAutoFit/>
          </a:bodyPr>
          <a:lstStyle/>
          <a:p>
            <a:pPr algn="ct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语言风格此处添加详细文本描述</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43" name="文本框1"/>
          <p:cNvSpPr txBox="1"/>
          <p:nvPr/>
        </p:nvSpPr>
        <p:spPr>
          <a:xfrm>
            <a:off x="7332830" y="2381939"/>
            <a:ext cx="141577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44" name="文本框2"/>
          <p:cNvSpPr/>
          <p:nvPr/>
        </p:nvSpPr>
        <p:spPr>
          <a:xfrm>
            <a:off x="6896274" y="2605741"/>
            <a:ext cx="2288884" cy="827727"/>
          </a:xfrm>
          <a:prstGeom prst="rect">
            <a:avLst/>
          </a:prstGeom>
        </p:spPr>
        <p:txBody>
          <a:bodyPr wrap="square">
            <a:spAutoFit/>
          </a:bodyPr>
          <a:lstStyle/>
          <a:p>
            <a:pPr algn="ct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语言风格此处添加详细文本描述</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45" name="文本框1"/>
          <p:cNvSpPr txBox="1"/>
          <p:nvPr/>
        </p:nvSpPr>
        <p:spPr>
          <a:xfrm>
            <a:off x="5395487" y="3746478"/>
            <a:ext cx="141577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46" name="文本框2"/>
          <p:cNvSpPr/>
          <p:nvPr/>
        </p:nvSpPr>
        <p:spPr>
          <a:xfrm>
            <a:off x="4958931" y="3970280"/>
            <a:ext cx="2288884" cy="827727"/>
          </a:xfrm>
          <a:prstGeom prst="rect">
            <a:avLst/>
          </a:prstGeom>
        </p:spPr>
        <p:txBody>
          <a:bodyPr wrap="square">
            <a:spAutoFit/>
          </a:bodyPr>
          <a:lstStyle/>
          <a:p>
            <a:pPr algn="ct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语言风格此处添加详细文本描述</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47" name="文本框1"/>
          <p:cNvSpPr txBox="1"/>
          <p:nvPr/>
        </p:nvSpPr>
        <p:spPr>
          <a:xfrm>
            <a:off x="1567313" y="3746478"/>
            <a:ext cx="141577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48" name="文本框2"/>
          <p:cNvSpPr/>
          <p:nvPr/>
        </p:nvSpPr>
        <p:spPr>
          <a:xfrm>
            <a:off x="1130757" y="3970280"/>
            <a:ext cx="2288884" cy="827727"/>
          </a:xfrm>
          <a:prstGeom prst="rect">
            <a:avLst/>
          </a:prstGeom>
        </p:spPr>
        <p:txBody>
          <a:bodyPr wrap="square">
            <a:spAutoFit/>
          </a:bodyPr>
          <a:lstStyle/>
          <a:p>
            <a:pPr algn="ct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语言风格此处添加详细文本描述</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49" name="文本框1"/>
          <p:cNvSpPr txBox="1"/>
          <p:nvPr/>
        </p:nvSpPr>
        <p:spPr>
          <a:xfrm>
            <a:off x="9217164" y="3746478"/>
            <a:ext cx="141577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50" name="文本框2"/>
          <p:cNvSpPr/>
          <p:nvPr/>
        </p:nvSpPr>
        <p:spPr>
          <a:xfrm>
            <a:off x="8780608" y="3970280"/>
            <a:ext cx="2288884" cy="827727"/>
          </a:xfrm>
          <a:prstGeom prst="rect">
            <a:avLst/>
          </a:prstGeom>
        </p:spPr>
        <p:txBody>
          <a:bodyPr wrap="square">
            <a:spAutoFit/>
          </a:bodyPr>
          <a:lstStyle/>
          <a:p>
            <a:pPr algn="ct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语言风格此处添加详细文本描述</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9" name="组合 8"/>
          <p:cNvGrpSpPr/>
          <p:nvPr/>
        </p:nvGrpSpPr>
        <p:grpSpPr>
          <a:xfrm>
            <a:off x="4230282" y="1901757"/>
            <a:ext cx="3731437" cy="2948623"/>
            <a:chOff x="4294963" y="2039833"/>
            <a:chExt cx="3731437" cy="2948623"/>
          </a:xfrm>
        </p:grpSpPr>
        <p:sp>
          <p:nvSpPr>
            <p:cNvPr id="10" name="矩形 9"/>
            <p:cNvSpPr/>
            <p:nvPr/>
          </p:nvSpPr>
          <p:spPr>
            <a:xfrm>
              <a:off x="4359646" y="3129424"/>
              <a:ext cx="3602071" cy="769441"/>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点击添加标题</a:t>
              </a:r>
            </a:p>
          </p:txBody>
        </p:sp>
        <p:sp>
          <p:nvSpPr>
            <p:cNvPr id="11" name="矩形 10"/>
            <p:cNvSpPr/>
            <p:nvPr/>
          </p:nvSpPr>
          <p:spPr>
            <a:xfrm>
              <a:off x="5474881" y="2039833"/>
              <a:ext cx="1371600" cy="1200329"/>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04</a:t>
              </a:r>
              <a:endParaRPr kumimoji="0" lang="zh-CN" altLang="en-US"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endParaRPr>
            </a:p>
          </p:txBody>
        </p:sp>
        <p:sp>
          <p:nvSpPr>
            <p:cNvPr id="12" name="文本框 11"/>
            <p:cNvSpPr txBox="1"/>
            <p:nvPr/>
          </p:nvSpPr>
          <p:spPr>
            <a:xfrm>
              <a:off x="4294963" y="3816276"/>
              <a:ext cx="3731437" cy="117218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95000"/>
                    </a:prstClr>
                  </a:solidFill>
                  <a:effectLst/>
                  <a:uLnTx/>
                  <a:uFillTx/>
                  <a:latin typeface="等线" panose="02010600030101010101" pitchFamily="2" charset="-122"/>
                  <a:ea typeface="等线" panose="02010600030101010101" pitchFamily="2" charset="-122"/>
                  <a:cs typeface="+mn-cs"/>
                </a:rPr>
                <a:t>There are many variations of passages of Lorem Ipsum available, but the  majority have suffered alteration some form, by injected </a:t>
              </a:r>
              <a:r>
                <a:rPr kumimoji="0" lang="en-US" altLang="zh-CN" sz="1200" b="0" i="0" u="none" strike="noStrike" kern="1200" cap="none" spc="0" normalizeH="0" baseline="0" noProof="0" dirty="0" err="1">
                  <a:ln>
                    <a:noFill/>
                  </a:ln>
                  <a:solidFill>
                    <a:prstClr val="white">
                      <a:lumMod val="95000"/>
                    </a:prstClr>
                  </a:solidFill>
                  <a:effectLst/>
                  <a:uLnTx/>
                  <a:uFillTx/>
                  <a:latin typeface="等线" panose="02010600030101010101" pitchFamily="2" charset="-122"/>
                  <a:ea typeface="等线" panose="02010600030101010101" pitchFamily="2" charset="-122"/>
                  <a:cs typeface="+mn-cs"/>
                </a:rPr>
                <a:t>humour</a:t>
              </a:r>
              <a:r>
                <a:rPr kumimoji="0" lang="en-US" altLang="zh-CN" sz="1200" b="0" i="0" u="none" strike="noStrike" kern="1200" cap="none" spc="0" normalizeH="0" baseline="0" noProof="0" dirty="0">
                  <a:ln>
                    <a:noFill/>
                  </a:ln>
                  <a:solidFill>
                    <a:prstClr val="white">
                      <a:lumMod val="95000"/>
                    </a:prstClr>
                  </a:solidFill>
                  <a:effectLst/>
                  <a:uLnTx/>
                  <a:uFillTx/>
                  <a:latin typeface="等线" panose="02010600030101010101" pitchFamily="2" charset="-122"/>
                  <a:ea typeface="等线" panose="02010600030101010101" pitchFamily="2" charset="-122"/>
                  <a:cs typeface="+mn-cs"/>
                </a:rPr>
                <a:t>, or </a:t>
              </a:r>
              <a:r>
                <a:rPr kumimoji="0" lang="en-US" altLang="zh-CN" sz="1200" b="0" i="0" u="none" strike="noStrike" kern="1200" cap="none" spc="0" normalizeH="0" baseline="0" noProof="0" dirty="0" err="1">
                  <a:ln>
                    <a:noFill/>
                  </a:ln>
                  <a:solidFill>
                    <a:prstClr val="white">
                      <a:lumMod val="95000"/>
                    </a:prstClr>
                  </a:solidFill>
                  <a:effectLst/>
                  <a:uLnTx/>
                  <a:uFillTx/>
                  <a:latin typeface="等线" panose="02010600030101010101" pitchFamily="2" charset="-122"/>
                  <a:ea typeface="等线" panose="02010600030101010101" pitchFamily="2" charset="-122"/>
                  <a:cs typeface="+mn-cs"/>
                </a:rPr>
                <a:t>randomThere</a:t>
              </a:r>
              <a:r>
                <a:rPr kumimoji="0" lang="en-US" altLang="zh-CN" sz="1200" b="0" i="0" u="none" strike="noStrike" kern="1200" cap="none" spc="0" normalizeH="0" baseline="0" noProof="0" dirty="0">
                  <a:ln>
                    <a:noFill/>
                  </a:ln>
                  <a:solidFill>
                    <a:prstClr val="white">
                      <a:lumMod val="95000"/>
                    </a:prstClr>
                  </a:solidFill>
                  <a:effectLst/>
                  <a:uLnTx/>
                  <a:uFillTx/>
                  <a:latin typeface="等线" panose="02010600030101010101" pitchFamily="2" charset="-122"/>
                  <a:ea typeface="等线" panose="02010600030101010101" pitchFamily="2" charset="-122"/>
                  <a:cs typeface="+mn-cs"/>
                </a:rPr>
                <a:t> are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p:cNvSpPr/>
          <p:nvPr/>
        </p:nvSpPr>
        <p:spPr>
          <a:xfrm>
            <a:off x="9272550" y="2433842"/>
            <a:ext cx="914400" cy="914400"/>
          </a:xfrm>
          <a:prstGeom prst="ellipse">
            <a:avLst/>
          </a:prstGeom>
          <a:solidFill>
            <a:srgbClr val="F5E0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6807493" y="2433842"/>
            <a:ext cx="914400" cy="914400"/>
          </a:xfrm>
          <a:prstGeom prst="ellipse">
            <a:avLst/>
          </a:prstGeom>
          <a:solidFill>
            <a:srgbClr val="96C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342436" y="2433842"/>
            <a:ext cx="914400" cy="914400"/>
          </a:xfrm>
          <a:prstGeom prst="ellipse">
            <a:avLst/>
          </a:prstGeom>
          <a:solidFill>
            <a:srgbClr val="F7B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877379" y="2433842"/>
            <a:ext cx="914400" cy="914400"/>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34963" y="455941"/>
            <a:ext cx="4209914" cy="602238"/>
            <a:chOff x="334963" y="455941"/>
            <a:chExt cx="4209914" cy="602238"/>
          </a:xfrm>
        </p:grpSpPr>
        <p:grpSp>
          <p:nvGrpSpPr>
            <p:cNvPr id="3" name="组合 2"/>
            <p:cNvGrpSpPr/>
            <p:nvPr/>
          </p:nvGrpSpPr>
          <p:grpSpPr>
            <a:xfrm>
              <a:off x="545941" y="455941"/>
              <a:ext cx="3998936" cy="602238"/>
              <a:chOff x="545941" y="455941"/>
              <a:chExt cx="3998936" cy="602238"/>
            </a:xfrm>
          </p:grpSpPr>
          <p:sp>
            <p:nvSpPr>
              <p:cNvPr id="5" name="文本框 4"/>
              <p:cNvSpPr txBox="1"/>
              <p:nvPr/>
            </p:nvSpPr>
            <p:spPr>
              <a:xfrm>
                <a:off x="545941" y="455941"/>
                <a:ext cx="2646878" cy="461665"/>
              </a:xfrm>
              <a:prstGeom prst="rect">
                <a:avLst/>
              </a:prstGeom>
              <a:noFill/>
            </p:spPr>
            <p:txBody>
              <a:bodyPr wrap="none" rtlCol="0">
                <a:spAutoFit/>
              </a:bodyPr>
              <a:lstStyle/>
              <a:p>
                <a:r>
                  <a:rPr lang="zh-CN" altLang="en-US" sz="2400" b="1" dirty="0">
                    <a:solidFill>
                      <a:srgbClr val="7188A8"/>
                    </a:solidFill>
                    <a:cs typeface="+mn-ea"/>
                    <a:sym typeface="+mn-lt"/>
                  </a:rPr>
                  <a:t>单击此处添加标题</a:t>
                </a:r>
              </a:p>
            </p:txBody>
          </p:sp>
          <p:sp>
            <p:nvSpPr>
              <p:cNvPr id="6" name="矩形 5"/>
              <p:cNvSpPr/>
              <p:nvPr/>
            </p:nvSpPr>
            <p:spPr>
              <a:xfrm>
                <a:off x="576733" y="804263"/>
                <a:ext cx="3968144" cy="253916"/>
              </a:xfrm>
              <a:prstGeom prst="rect">
                <a:avLst/>
              </a:prstGeom>
            </p:spPr>
            <p:txBody>
              <a:bodyPr wrap="square">
                <a:spAutoFit/>
              </a:bodyPr>
              <a:lstStyle/>
              <a:p>
                <a:r>
                  <a:rPr lang="en-US" altLang="zh-CN" sz="1050" dirty="0">
                    <a:solidFill>
                      <a:schemeClr val="bg1">
                        <a:lumMod val="50000"/>
                      </a:schemeClr>
                    </a:solidFill>
                  </a:rPr>
                  <a:t>There are many variations of passages of Lorem</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grpSp>
        <p:nvGrpSpPr>
          <p:cNvPr id="7" name="Group 23"/>
          <p:cNvGrpSpPr/>
          <p:nvPr/>
        </p:nvGrpSpPr>
        <p:grpSpPr bwMode="auto">
          <a:xfrm>
            <a:off x="7058318" y="2663817"/>
            <a:ext cx="412751" cy="508000"/>
            <a:chOff x="0" y="0"/>
            <a:chExt cx="134" cy="163"/>
          </a:xfrm>
          <a:solidFill>
            <a:schemeClr val="bg1"/>
          </a:solidFill>
        </p:grpSpPr>
        <p:sp>
          <p:nvSpPr>
            <p:cNvPr id="8" name="Freeform 24"/>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w="9525">
              <a:solidFill>
                <a:schemeClr val="bg1"/>
              </a:solidFill>
              <a:round/>
            </a:ln>
          </p:spPr>
          <p:txBody>
            <a:bodyPr/>
            <a:lstStyle/>
            <a:p>
              <a:endParaRPr lang="zh-CN" altLang="en-US" sz="2400"/>
            </a:p>
          </p:txBody>
        </p:sp>
        <p:sp>
          <p:nvSpPr>
            <p:cNvPr id="9" name="Rectangle 25"/>
            <p:cNvSpPr>
              <a:spLocks noChangeArrowheads="1"/>
            </p:cNvSpPr>
            <p:nvPr/>
          </p:nvSpPr>
          <p:spPr bwMode="auto">
            <a:xfrm>
              <a:off x="37" y="44"/>
              <a:ext cx="59" cy="15"/>
            </a:xfrm>
            <a:prstGeom prst="rect">
              <a:avLst/>
            </a:prstGeom>
            <a:grpFill/>
            <a:ln w="9525">
              <a:solidFill>
                <a:schemeClr val="bg1"/>
              </a:solidFill>
              <a:miter lim="800000"/>
            </a:ln>
          </p:spPr>
          <p:txBody>
            <a:bodyPr/>
            <a:lstStyle/>
            <a:p>
              <a:endParaRPr lang="zh-CN" altLang="en-US" sz="2400"/>
            </a:p>
          </p:txBody>
        </p:sp>
        <p:sp>
          <p:nvSpPr>
            <p:cNvPr id="10" name="Rectangle 26"/>
            <p:cNvSpPr>
              <a:spLocks noChangeArrowheads="1"/>
            </p:cNvSpPr>
            <p:nvPr/>
          </p:nvSpPr>
          <p:spPr bwMode="auto">
            <a:xfrm>
              <a:off x="37" y="83"/>
              <a:ext cx="38" cy="14"/>
            </a:xfrm>
            <a:prstGeom prst="rect">
              <a:avLst/>
            </a:prstGeom>
            <a:grpFill/>
            <a:ln w="9525">
              <a:solidFill>
                <a:schemeClr val="bg1"/>
              </a:solidFill>
              <a:miter lim="800000"/>
            </a:ln>
          </p:spPr>
          <p:txBody>
            <a:bodyPr/>
            <a:lstStyle/>
            <a:p>
              <a:endParaRPr lang="zh-CN" altLang="en-US" sz="2400"/>
            </a:p>
          </p:txBody>
        </p:sp>
      </p:grpSp>
      <p:grpSp>
        <p:nvGrpSpPr>
          <p:cNvPr id="11" name="Group 27"/>
          <p:cNvGrpSpPr/>
          <p:nvPr/>
        </p:nvGrpSpPr>
        <p:grpSpPr bwMode="auto">
          <a:xfrm>
            <a:off x="4611054" y="2670169"/>
            <a:ext cx="389467" cy="493183"/>
            <a:chOff x="0" y="0"/>
            <a:chExt cx="127" cy="163"/>
          </a:xfrm>
          <a:solidFill>
            <a:schemeClr val="bg1"/>
          </a:solidFill>
        </p:grpSpPr>
        <p:sp>
          <p:nvSpPr>
            <p:cNvPr id="12" name="Freeform 28"/>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w="9525">
              <a:solidFill>
                <a:schemeClr val="bg1"/>
              </a:solidFill>
              <a:round/>
            </a:ln>
          </p:spPr>
          <p:txBody>
            <a:bodyPr/>
            <a:lstStyle/>
            <a:p>
              <a:endParaRPr lang="zh-CN" altLang="en-US" sz="2400"/>
            </a:p>
          </p:txBody>
        </p:sp>
        <p:sp>
          <p:nvSpPr>
            <p:cNvPr id="13" name="Freeform 29"/>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w="9525">
              <a:solidFill>
                <a:schemeClr val="bg1"/>
              </a:solidFill>
              <a:round/>
            </a:ln>
          </p:spPr>
          <p:txBody>
            <a:bodyPr/>
            <a:lstStyle/>
            <a:p>
              <a:endParaRPr lang="zh-CN" altLang="en-US" sz="2400"/>
            </a:p>
          </p:txBody>
        </p:sp>
        <p:sp>
          <p:nvSpPr>
            <p:cNvPr id="14" name="Freeform 30"/>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w="9525">
              <a:solidFill>
                <a:schemeClr val="bg1"/>
              </a:solidFill>
              <a:round/>
            </a:ln>
          </p:spPr>
          <p:txBody>
            <a:bodyPr/>
            <a:lstStyle/>
            <a:p>
              <a:endParaRPr lang="zh-CN" altLang="en-US" sz="2400"/>
            </a:p>
          </p:txBody>
        </p:sp>
        <p:sp>
          <p:nvSpPr>
            <p:cNvPr id="15" name="Freeform 31"/>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w="9525">
              <a:solidFill>
                <a:schemeClr val="bg1"/>
              </a:solidFill>
              <a:round/>
            </a:ln>
          </p:spPr>
          <p:txBody>
            <a:bodyPr/>
            <a:lstStyle/>
            <a:p>
              <a:endParaRPr lang="zh-CN" altLang="en-US" sz="2400"/>
            </a:p>
          </p:txBody>
        </p:sp>
        <p:sp>
          <p:nvSpPr>
            <p:cNvPr id="16" name="Freeform 32"/>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w="9525">
              <a:solidFill>
                <a:schemeClr val="bg1"/>
              </a:solidFill>
              <a:round/>
            </a:ln>
          </p:spPr>
          <p:txBody>
            <a:bodyPr/>
            <a:lstStyle/>
            <a:p>
              <a:endParaRPr lang="zh-CN" altLang="en-US" sz="2400"/>
            </a:p>
          </p:txBody>
        </p:sp>
      </p:grpSp>
      <p:sp>
        <p:nvSpPr>
          <p:cNvPr id="17" name="Freeform 33"/>
          <p:cNvSpPr>
            <a:spLocks noEditPoints="1"/>
          </p:cNvSpPr>
          <p:nvPr/>
        </p:nvSpPr>
        <p:spPr bwMode="auto">
          <a:xfrm>
            <a:off x="2037188" y="2714618"/>
            <a:ext cx="594783" cy="404284"/>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bg1"/>
          </a:solidFill>
          <a:ln>
            <a:solidFill>
              <a:schemeClr val="bg1"/>
            </a:solidFill>
          </a:ln>
        </p:spPr>
        <p:txBody>
          <a:bodyPr/>
          <a:lstStyle/>
          <a:p>
            <a:endParaRPr lang="zh-CN" altLang="en-US" sz="2400"/>
          </a:p>
        </p:txBody>
      </p:sp>
      <p:sp>
        <p:nvSpPr>
          <p:cNvPr id="21" name="Line 44"/>
          <p:cNvSpPr>
            <a:spLocks noChangeShapeType="1"/>
          </p:cNvSpPr>
          <p:nvPr/>
        </p:nvSpPr>
        <p:spPr bwMode="auto">
          <a:xfrm>
            <a:off x="3578120" y="2642651"/>
            <a:ext cx="0" cy="1824567"/>
          </a:xfrm>
          <a:prstGeom prst="line">
            <a:avLst/>
          </a:prstGeom>
          <a:noFill/>
          <a:ln w="6350" cmpd="sng">
            <a:solidFill>
              <a:schemeClr val="bg1">
                <a:lumMod val="65000"/>
              </a:scheme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2" name="Line 45"/>
          <p:cNvSpPr>
            <a:spLocks noChangeShapeType="1"/>
          </p:cNvSpPr>
          <p:nvPr/>
        </p:nvSpPr>
        <p:spPr bwMode="auto">
          <a:xfrm>
            <a:off x="6077903" y="2642651"/>
            <a:ext cx="0" cy="1824567"/>
          </a:xfrm>
          <a:prstGeom prst="line">
            <a:avLst/>
          </a:prstGeom>
          <a:noFill/>
          <a:ln w="6350" cmpd="sng">
            <a:solidFill>
              <a:schemeClr val="bg1">
                <a:lumMod val="65000"/>
              </a:scheme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nvGrpSpPr>
          <p:cNvPr id="32" name="Group 27"/>
          <p:cNvGrpSpPr/>
          <p:nvPr/>
        </p:nvGrpSpPr>
        <p:grpSpPr bwMode="auto">
          <a:xfrm>
            <a:off x="9535017" y="2670169"/>
            <a:ext cx="389467" cy="493183"/>
            <a:chOff x="0" y="0"/>
            <a:chExt cx="127" cy="163"/>
          </a:xfrm>
          <a:solidFill>
            <a:schemeClr val="bg1"/>
          </a:solidFill>
        </p:grpSpPr>
        <p:sp>
          <p:nvSpPr>
            <p:cNvPr id="33" name="Freeform 28"/>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w="9525">
              <a:solidFill>
                <a:schemeClr val="bg1"/>
              </a:solidFill>
              <a:round/>
            </a:ln>
          </p:spPr>
          <p:txBody>
            <a:bodyPr/>
            <a:lstStyle/>
            <a:p>
              <a:endParaRPr lang="zh-CN" altLang="en-US" sz="2400"/>
            </a:p>
          </p:txBody>
        </p:sp>
        <p:sp>
          <p:nvSpPr>
            <p:cNvPr id="34" name="Freeform 29"/>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w="9525">
              <a:solidFill>
                <a:schemeClr val="bg1"/>
              </a:solidFill>
              <a:round/>
            </a:ln>
          </p:spPr>
          <p:txBody>
            <a:bodyPr/>
            <a:lstStyle/>
            <a:p>
              <a:endParaRPr lang="zh-CN" altLang="en-US" sz="2400"/>
            </a:p>
          </p:txBody>
        </p:sp>
        <p:sp>
          <p:nvSpPr>
            <p:cNvPr id="35" name="Freeform 30"/>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w="9525">
              <a:solidFill>
                <a:schemeClr val="bg1"/>
              </a:solidFill>
              <a:round/>
            </a:ln>
          </p:spPr>
          <p:txBody>
            <a:bodyPr/>
            <a:lstStyle/>
            <a:p>
              <a:endParaRPr lang="zh-CN" altLang="en-US" sz="2400"/>
            </a:p>
          </p:txBody>
        </p:sp>
        <p:sp>
          <p:nvSpPr>
            <p:cNvPr id="36" name="Freeform 31"/>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w="9525">
              <a:solidFill>
                <a:schemeClr val="bg1"/>
              </a:solidFill>
              <a:round/>
            </a:ln>
          </p:spPr>
          <p:txBody>
            <a:bodyPr/>
            <a:lstStyle/>
            <a:p>
              <a:endParaRPr lang="zh-CN" altLang="en-US" sz="2400"/>
            </a:p>
          </p:txBody>
        </p:sp>
        <p:sp>
          <p:nvSpPr>
            <p:cNvPr id="37" name="Freeform 32"/>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w="9525">
              <a:solidFill>
                <a:schemeClr val="bg1"/>
              </a:solidFill>
              <a:round/>
            </a:ln>
          </p:spPr>
          <p:txBody>
            <a:bodyPr/>
            <a:lstStyle/>
            <a:p>
              <a:endParaRPr lang="zh-CN" altLang="en-US" sz="2400"/>
            </a:p>
          </p:txBody>
        </p:sp>
      </p:grpSp>
      <p:sp>
        <p:nvSpPr>
          <p:cNvPr id="39" name="Line 44"/>
          <p:cNvSpPr>
            <a:spLocks noChangeShapeType="1"/>
          </p:cNvSpPr>
          <p:nvPr/>
        </p:nvSpPr>
        <p:spPr bwMode="auto">
          <a:xfrm>
            <a:off x="8594703" y="2642651"/>
            <a:ext cx="0" cy="1824567"/>
          </a:xfrm>
          <a:prstGeom prst="line">
            <a:avLst/>
          </a:prstGeom>
          <a:noFill/>
          <a:ln w="6350" cmpd="sng">
            <a:solidFill>
              <a:schemeClr val="bg1">
                <a:lumMod val="65000"/>
              </a:scheme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7" name="文本框1"/>
          <p:cNvSpPr txBox="1"/>
          <p:nvPr/>
        </p:nvSpPr>
        <p:spPr>
          <a:xfrm>
            <a:off x="1620343" y="3415689"/>
            <a:ext cx="141577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48" name="文本框2"/>
          <p:cNvSpPr/>
          <p:nvPr/>
        </p:nvSpPr>
        <p:spPr>
          <a:xfrm>
            <a:off x="1183787" y="3639491"/>
            <a:ext cx="2288884" cy="827727"/>
          </a:xfrm>
          <a:prstGeom prst="rect">
            <a:avLst/>
          </a:prstGeom>
        </p:spPr>
        <p:txBody>
          <a:bodyPr wrap="square">
            <a:spAutoFit/>
          </a:bodyPr>
          <a:lstStyle/>
          <a:p>
            <a:pPr algn="ct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语言风格此处添加详细文本描述</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49" name="文本框1"/>
          <p:cNvSpPr txBox="1"/>
          <p:nvPr/>
        </p:nvSpPr>
        <p:spPr>
          <a:xfrm>
            <a:off x="4120125" y="3415689"/>
            <a:ext cx="141577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50" name="文本框2"/>
          <p:cNvSpPr/>
          <p:nvPr/>
        </p:nvSpPr>
        <p:spPr>
          <a:xfrm>
            <a:off x="3683569" y="3639491"/>
            <a:ext cx="2288884" cy="827727"/>
          </a:xfrm>
          <a:prstGeom prst="rect">
            <a:avLst/>
          </a:prstGeom>
        </p:spPr>
        <p:txBody>
          <a:bodyPr wrap="square">
            <a:spAutoFit/>
          </a:bodyPr>
          <a:lstStyle/>
          <a:p>
            <a:pPr algn="ct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语言风格此处添加详细文本描述</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51" name="文本框1"/>
          <p:cNvSpPr txBox="1"/>
          <p:nvPr/>
        </p:nvSpPr>
        <p:spPr>
          <a:xfrm>
            <a:off x="6619907" y="3415689"/>
            <a:ext cx="141577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52" name="文本框2"/>
          <p:cNvSpPr/>
          <p:nvPr/>
        </p:nvSpPr>
        <p:spPr>
          <a:xfrm>
            <a:off x="6183351" y="3639491"/>
            <a:ext cx="2288884" cy="827727"/>
          </a:xfrm>
          <a:prstGeom prst="rect">
            <a:avLst/>
          </a:prstGeom>
        </p:spPr>
        <p:txBody>
          <a:bodyPr wrap="square">
            <a:spAutoFit/>
          </a:bodyPr>
          <a:lstStyle/>
          <a:p>
            <a:pPr algn="ct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语言风格此处添加详细文本描述</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53" name="文本框1"/>
          <p:cNvSpPr txBox="1"/>
          <p:nvPr/>
        </p:nvSpPr>
        <p:spPr>
          <a:xfrm>
            <a:off x="9119689" y="3415689"/>
            <a:ext cx="141577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54" name="文本框2"/>
          <p:cNvSpPr/>
          <p:nvPr/>
        </p:nvSpPr>
        <p:spPr>
          <a:xfrm>
            <a:off x="8683133" y="3639491"/>
            <a:ext cx="2288884" cy="827727"/>
          </a:xfrm>
          <a:prstGeom prst="rect">
            <a:avLst/>
          </a:prstGeom>
        </p:spPr>
        <p:txBody>
          <a:bodyPr wrap="square">
            <a:spAutoFit/>
          </a:bodyPr>
          <a:lstStyle/>
          <a:p>
            <a:pPr algn="ct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语言风格此处添加详细文本描述</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2238"/>
            <a:chOff x="334963" y="455941"/>
            <a:chExt cx="4209914" cy="602238"/>
          </a:xfrm>
        </p:grpSpPr>
        <p:grpSp>
          <p:nvGrpSpPr>
            <p:cNvPr id="3" name="组合 2"/>
            <p:cNvGrpSpPr/>
            <p:nvPr/>
          </p:nvGrpSpPr>
          <p:grpSpPr>
            <a:xfrm>
              <a:off x="545941" y="455941"/>
              <a:ext cx="3998936" cy="602238"/>
              <a:chOff x="545941" y="455941"/>
              <a:chExt cx="3998936" cy="602238"/>
            </a:xfrm>
          </p:grpSpPr>
          <p:sp>
            <p:nvSpPr>
              <p:cNvPr id="5" name="文本框 4"/>
              <p:cNvSpPr txBox="1"/>
              <p:nvPr/>
            </p:nvSpPr>
            <p:spPr>
              <a:xfrm>
                <a:off x="545941" y="455941"/>
                <a:ext cx="2646878" cy="461665"/>
              </a:xfrm>
              <a:prstGeom prst="rect">
                <a:avLst/>
              </a:prstGeom>
              <a:noFill/>
            </p:spPr>
            <p:txBody>
              <a:bodyPr wrap="none" rtlCol="0">
                <a:spAutoFit/>
              </a:bodyPr>
              <a:lstStyle/>
              <a:p>
                <a:r>
                  <a:rPr lang="zh-CN" altLang="en-US" sz="2400" b="1" dirty="0">
                    <a:solidFill>
                      <a:srgbClr val="7188A8"/>
                    </a:solidFill>
                    <a:cs typeface="+mn-ea"/>
                    <a:sym typeface="+mn-lt"/>
                  </a:rPr>
                  <a:t>单击此处添加标题</a:t>
                </a:r>
              </a:p>
            </p:txBody>
          </p:sp>
          <p:sp>
            <p:nvSpPr>
              <p:cNvPr id="6" name="矩形 5"/>
              <p:cNvSpPr/>
              <p:nvPr/>
            </p:nvSpPr>
            <p:spPr>
              <a:xfrm>
                <a:off x="576733" y="804263"/>
                <a:ext cx="3968144" cy="253916"/>
              </a:xfrm>
              <a:prstGeom prst="rect">
                <a:avLst/>
              </a:prstGeom>
            </p:spPr>
            <p:txBody>
              <a:bodyPr wrap="square">
                <a:spAutoFit/>
              </a:bodyPr>
              <a:lstStyle/>
              <a:p>
                <a:r>
                  <a:rPr lang="en-US" altLang="zh-CN" sz="1050" dirty="0">
                    <a:solidFill>
                      <a:schemeClr val="bg1">
                        <a:lumMod val="50000"/>
                      </a:schemeClr>
                    </a:solidFill>
                  </a:rPr>
                  <a:t>There are many variations of passages of Lorem</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7" name="椭圆 6"/>
          <p:cNvSpPr/>
          <p:nvPr/>
        </p:nvSpPr>
        <p:spPr>
          <a:xfrm>
            <a:off x="1307778" y="1903696"/>
            <a:ext cx="3358642" cy="3358642"/>
          </a:xfrm>
          <a:prstGeom prst="ellipse">
            <a:avLst/>
          </a:prstGeom>
          <a:solidFill>
            <a:srgbClr val="96C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062535" y="1903696"/>
            <a:ext cx="3358642" cy="3358642"/>
          </a:xfrm>
          <a:prstGeom prst="ellipse">
            <a:avLst/>
          </a:prstGeom>
          <a:solidFill>
            <a:srgbClr val="96C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48108" y="1728252"/>
            <a:ext cx="3695784" cy="3695784"/>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8"/>
          <p:cNvSpPr>
            <a:spLocks noEditPoints="1"/>
          </p:cNvSpPr>
          <p:nvPr/>
        </p:nvSpPr>
        <p:spPr bwMode="auto">
          <a:xfrm>
            <a:off x="2827699" y="2177206"/>
            <a:ext cx="329794" cy="485323"/>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chemeClr val="bg1"/>
          </a:solidFill>
          <a:ln>
            <a:solidFill>
              <a:schemeClr val="bg1"/>
            </a:solidFill>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chemeClr val="bg1"/>
              </a:solidFill>
              <a:latin typeface="微软雅黑" panose="020B0503020204020204" pitchFamily="34" charset="-122"/>
              <a:ea typeface="微软雅黑" panose="020B0503020204020204" pitchFamily="34" charset="-122"/>
              <a:sym typeface="Gill Sans" charset="0"/>
            </a:endParaRPr>
          </a:p>
        </p:txBody>
      </p:sp>
      <p:sp>
        <p:nvSpPr>
          <p:cNvPr id="17" name="Freeform 11"/>
          <p:cNvSpPr>
            <a:spLocks noEditPoints="1"/>
          </p:cNvSpPr>
          <p:nvPr/>
        </p:nvSpPr>
        <p:spPr bwMode="auto">
          <a:xfrm>
            <a:off x="5896449" y="2225779"/>
            <a:ext cx="416060" cy="409233"/>
          </a:xfrm>
          <a:custGeom>
            <a:avLst/>
            <a:gdLst>
              <a:gd name="T0" fmla="*/ 141 w 152"/>
              <a:gd name="T1" fmla="*/ 152 h 152"/>
              <a:gd name="T2" fmla="*/ 132 w 152"/>
              <a:gd name="T3" fmla="*/ 148 h 152"/>
              <a:gd name="T4" fmla="*/ 101 w 152"/>
              <a:gd name="T5" fmla="*/ 117 h 152"/>
              <a:gd name="T6" fmla="*/ 65 w 152"/>
              <a:gd name="T7" fmla="*/ 128 h 152"/>
              <a:gd name="T8" fmla="*/ 0 w 152"/>
              <a:gd name="T9" fmla="*/ 64 h 152"/>
              <a:gd name="T10" fmla="*/ 65 w 152"/>
              <a:gd name="T11" fmla="*/ 0 h 152"/>
              <a:gd name="T12" fmla="*/ 129 w 152"/>
              <a:gd name="T13" fmla="*/ 64 h 152"/>
              <a:gd name="T14" fmla="*/ 118 w 152"/>
              <a:gd name="T15" fmla="*/ 100 h 152"/>
              <a:gd name="T16" fmla="*/ 149 w 152"/>
              <a:gd name="T17" fmla="*/ 132 h 152"/>
              <a:gd name="T18" fmla="*/ 152 w 152"/>
              <a:gd name="T19" fmla="*/ 140 h 152"/>
              <a:gd name="T20" fmla="*/ 141 w 152"/>
              <a:gd name="T21" fmla="*/ 152 h 152"/>
              <a:gd name="T22" fmla="*/ 65 w 152"/>
              <a:gd name="T23" fmla="*/ 23 h 152"/>
              <a:gd name="T24" fmla="*/ 24 w 152"/>
              <a:gd name="T25" fmla="*/ 64 h 152"/>
              <a:gd name="T26" fmla="*/ 65 w 152"/>
              <a:gd name="T27" fmla="*/ 105 h 152"/>
              <a:gd name="T28" fmla="*/ 106 w 152"/>
              <a:gd name="T29" fmla="*/ 64 h 152"/>
              <a:gd name="T30" fmla="*/ 65 w 152"/>
              <a:gd name="T31"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chemeClr val="bg1"/>
          </a:solidFill>
          <a:ln>
            <a:solidFill>
              <a:schemeClr val="bg1"/>
            </a:solidFill>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chemeClr val="bg1"/>
              </a:solidFill>
              <a:latin typeface="微软雅黑" panose="020B0503020204020204" pitchFamily="34" charset="-122"/>
              <a:ea typeface="微软雅黑" panose="020B0503020204020204" pitchFamily="34" charset="-122"/>
              <a:sym typeface="Gill Sans" charset="0"/>
            </a:endParaRPr>
          </a:p>
        </p:txBody>
      </p:sp>
      <p:sp>
        <p:nvSpPr>
          <p:cNvPr id="18" name="Freeform 8"/>
          <p:cNvSpPr>
            <a:spLocks noEditPoints="1"/>
          </p:cNvSpPr>
          <p:nvPr/>
        </p:nvSpPr>
        <p:spPr bwMode="auto">
          <a:xfrm>
            <a:off x="8765828" y="2215404"/>
            <a:ext cx="416706" cy="400109"/>
          </a:xfrm>
          <a:custGeom>
            <a:avLst/>
            <a:gdLst>
              <a:gd name="T0" fmla="*/ 43 w 44"/>
              <a:gd name="T1" fmla="*/ 22 h 43"/>
              <a:gd name="T2" fmla="*/ 43 w 44"/>
              <a:gd name="T3" fmla="*/ 22 h 43"/>
              <a:gd name="T4" fmla="*/ 38 w 44"/>
              <a:gd name="T5" fmla="*/ 19 h 43"/>
              <a:gd name="T6" fmla="*/ 31 w 44"/>
              <a:gd name="T7" fmla="*/ 23 h 43"/>
              <a:gd name="T8" fmla="*/ 30 w 44"/>
              <a:gd name="T9" fmla="*/ 24 h 43"/>
              <a:gd name="T10" fmla="*/ 30 w 44"/>
              <a:gd name="T11" fmla="*/ 25 h 43"/>
              <a:gd name="T12" fmla="*/ 29 w 44"/>
              <a:gd name="T13" fmla="*/ 24 h 43"/>
              <a:gd name="T14" fmla="*/ 28 w 44"/>
              <a:gd name="T15" fmla="*/ 23 h 43"/>
              <a:gd name="T16" fmla="*/ 22 w 44"/>
              <a:gd name="T17" fmla="*/ 19 h 43"/>
              <a:gd name="T18" fmla="*/ 16 w 44"/>
              <a:gd name="T19" fmla="*/ 23 h 43"/>
              <a:gd name="T20" fmla="*/ 15 w 44"/>
              <a:gd name="T21" fmla="*/ 24 h 43"/>
              <a:gd name="T22" fmla="*/ 14 w 44"/>
              <a:gd name="T23" fmla="*/ 25 h 43"/>
              <a:gd name="T24" fmla="*/ 13 w 44"/>
              <a:gd name="T25" fmla="*/ 24 h 43"/>
              <a:gd name="T26" fmla="*/ 13 w 44"/>
              <a:gd name="T27" fmla="*/ 23 h 43"/>
              <a:gd name="T28" fmla="*/ 6 w 44"/>
              <a:gd name="T29" fmla="*/ 19 h 43"/>
              <a:gd name="T30" fmla="*/ 1 w 44"/>
              <a:gd name="T31" fmla="*/ 22 h 43"/>
              <a:gd name="T32" fmla="*/ 1 w 44"/>
              <a:gd name="T33" fmla="*/ 22 h 43"/>
              <a:gd name="T34" fmla="*/ 0 w 44"/>
              <a:gd name="T35" fmla="*/ 21 h 43"/>
              <a:gd name="T36" fmla="*/ 0 w 44"/>
              <a:gd name="T37" fmla="*/ 21 h 43"/>
              <a:gd name="T38" fmla="*/ 22 w 44"/>
              <a:gd name="T39" fmla="*/ 5 h 43"/>
              <a:gd name="T40" fmla="*/ 44 w 44"/>
              <a:gd name="T41" fmla="*/ 21 h 43"/>
              <a:gd name="T42" fmla="*/ 44 w 44"/>
              <a:gd name="T43" fmla="*/ 21 h 43"/>
              <a:gd name="T44" fmla="*/ 43 w 44"/>
              <a:gd name="T45" fmla="*/ 22 h 43"/>
              <a:gd name="T46" fmla="*/ 24 w 44"/>
              <a:gd name="T47" fmla="*/ 36 h 43"/>
              <a:gd name="T48" fmla="*/ 17 w 44"/>
              <a:gd name="T49" fmla="*/ 43 h 43"/>
              <a:gd name="T50" fmla="*/ 10 w 44"/>
              <a:gd name="T51" fmla="*/ 36 h 43"/>
              <a:gd name="T52" fmla="*/ 12 w 44"/>
              <a:gd name="T53" fmla="*/ 34 h 43"/>
              <a:gd name="T54" fmla="*/ 13 w 44"/>
              <a:gd name="T55" fmla="*/ 36 h 43"/>
              <a:gd name="T56" fmla="*/ 17 w 44"/>
              <a:gd name="T57" fmla="*/ 39 h 43"/>
              <a:gd name="T58" fmla="*/ 20 w 44"/>
              <a:gd name="T59" fmla="*/ 36 h 43"/>
              <a:gd name="T60" fmla="*/ 20 w 44"/>
              <a:gd name="T61" fmla="*/ 20 h 43"/>
              <a:gd name="T62" fmla="*/ 22 w 44"/>
              <a:gd name="T63" fmla="*/ 20 h 43"/>
              <a:gd name="T64" fmla="*/ 24 w 44"/>
              <a:gd name="T65" fmla="*/ 20 h 43"/>
              <a:gd name="T66" fmla="*/ 24 w 44"/>
              <a:gd name="T67" fmla="*/ 36 h 43"/>
              <a:gd name="T68" fmla="*/ 24 w 44"/>
              <a:gd name="T69" fmla="*/ 4 h 43"/>
              <a:gd name="T70" fmla="*/ 22 w 44"/>
              <a:gd name="T71" fmla="*/ 4 h 43"/>
              <a:gd name="T72" fmla="*/ 20 w 44"/>
              <a:gd name="T73" fmla="*/ 4 h 43"/>
              <a:gd name="T74" fmla="*/ 20 w 44"/>
              <a:gd name="T75" fmla="*/ 2 h 43"/>
              <a:gd name="T76" fmla="*/ 22 w 44"/>
              <a:gd name="T77" fmla="*/ 0 h 43"/>
              <a:gd name="T78" fmla="*/ 24 w 44"/>
              <a:gd name="T79" fmla="*/ 2 h 43"/>
              <a:gd name="T80" fmla="*/ 24 w 44"/>
              <a:gd name="T81" fmla="*/ 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43">
                <a:moveTo>
                  <a:pt x="43" y="22"/>
                </a:moveTo>
                <a:cubicBezTo>
                  <a:pt x="43" y="22"/>
                  <a:pt x="43" y="22"/>
                  <a:pt x="43" y="22"/>
                </a:cubicBezTo>
                <a:cubicBezTo>
                  <a:pt x="41" y="20"/>
                  <a:pt x="40" y="19"/>
                  <a:pt x="38" y="19"/>
                </a:cubicBezTo>
                <a:cubicBezTo>
                  <a:pt x="35" y="19"/>
                  <a:pt x="33" y="21"/>
                  <a:pt x="31" y="23"/>
                </a:cubicBezTo>
                <a:cubicBezTo>
                  <a:pt x="31" y="23"/>
                  <a:pt x="31" y="24"/>
                  <a:pt x="30" y="24"/>
                </a:cubicBezTo>
                <a:cubicBezTo>
                  <a:pt x="30" y="25"/>
                  <a:pt x="30" y="25"/>
                  <a:pt x="30" y="25"/>
                </a:cubicBezTo>
                <a:cubicBezTo>
                  <a:pt x="29" y="25"/>
                  <a:pt x="29" y="25"/>
                  <a:pt x="29" y="24"/>
                </a:cubicBezTo>
                <a:cubicBezTo>
                  <a:pt x="29" y="24"/>
                  <a:pt x="28" y="23"/>
                  <a:pt x="28" y="23"/>
                </a:cubicBezTo>
                <a:cubicBezTo>
                  <a:pt x="27" y="21"/>
                  <a:pt x="24" y="19"/>
                  <a:pt x="22" y="19"/>
                </a:cubicBezTo>
                <a:cubicBezTo>
                  <a:pt x="19" y="19"/>
                  <a:pt x="17" y="21"/>
                  <a:pt x="16" y="23"/>
                </a:cubicBezTo>
                <a:cubicBezTo>
                  <a:pt x="15" y="23"/>
                  <a:pt x="15" y="24"/>
                  <a:pt x="15" y="24"/>
                </a:cubicBezTo>
                <a:cubicBezTo>
                  <a:pt x="15" y="25"/>
                  <a:pt x="15" y="25"/>
                  <a:pt x="14" y="25"/>
                </a:cubicBezTo>
                <a:cubicBezTo>
                  <a:pt x="14" y="25"/>
                  <a:pt x="14" y="25"/>
                  <a:pt x="13" y="24"/>
                </a:cubicBezTo>
                <a:cubicBezTo>
                  <a:pt x="13" y="24"/>
                  <a:pt x="13" y="23"/>
                  <a:pt x="13" y="23"/>
                </a:cubicBezTo>
                <a:cubicBezTo>
                  <a:pt x="11" y="21"/>
                  <a:pt x="9" y="19"/>
                  <a:pt x="6" y="19"/>
                </a:cubicBezTo>
                <a:cubicBezTo>
                  <a:pt x="4" y="19"/>
                  <a:pt x="3" y="20"/>
                  <a:pt x="1" y="22"/>
                </a:cubicBezTo>
                <a:cubicBezTo>
                  <a:pt x="1" y="22"/>
                  <a:pt x="1" y="22"/>
                  <a:pt x="1" y="22"/>
                </a:cubicBezTo>
                <a:cubicBezTo>
                  <a:pt x="0" y="22"/>
                  <a:pt x="0" y="22"/>
                  <a:pt x="0" y="21"/>
                </a:cubicBezTo>
                <a:cubicBezTo>
                  <a:pt x="0" y="21"/>
                  <a:pt x="0" y="21"/>
                  <a:pt x="0" y="21"/>
                </a:cubicBezTo>
                <a:cubicBezTo>
                  <a:pt x="2" y="11"/>
                  <a:pt x="12" y="5"/>
                  <a:pt x="22" y="5"/>
                </a:cubicBezTo>
                <a:cubicBezTo>
                  <a:pt x="32" y="5"/>
                  <a:pt x="42" y="11"/>
                  <a:pt x="44" y="21"/>
                </a:cubicBezTo>
                <a:cubicBezTo>
                  <a:pt x="44" y="21"/>
                  <a:pt x="44" y="21"/>
                  <a:pt x="44" y="21"/>
                </a:cubicBezTo>
                <a:cubicBezTo>
                  <a:pt x="44" y="22"/>
                  <a:pt x="44" y="22"/>
                  <a:pt x="43" y="22"/>
                </a:cubicBezTo>
                <a:close/>
                <a:moveTo>
                  <a:pt x="24" y="36"/>
                </a:moveTo>
                <a:cubicBezTo>
                  <a:pt x="24" y="40"/>
                  <a:pt x="21" y="43"/>
                  <a:pt x="17" y="43"/>
                </a:cubicBezTo>
                <a:cubicBezTo>
                  <a:pt x="13" y="43"/>
                  <a:pt x="10" y="40"/>
                  <a:pt x="10" y="36"/>
                </a:cubicBezTo>
                <a:cubicBezTo>
                  <a:pt x="10" y="35"/>
                  <a:pt x="11" y="34"/>
                  <a:pt x="12" y="34"/>
                </a:cubicBezTo>
                <a:cubicBezTo>
                  <a:pt x="13" y="34"/>
                  <a:pt x="13" y="35"/>
                  <a:pt x="13" y="36"/>
                </a:cubicBezTo>
                <a:cubicBezTo>
                  <a:pt x="13" y="38"/>
                  <a:pt x="15" y="39"/>
                  <a:pt x="17" y="39"/>
                </a:cubicBezTo>
                <a:cubicBezTo>
                  <a:pt x="19" y="39"/>
                  <a:pt x="20" y="38"/>
                  <a:pt x="20" y="36"/>
                </a:cubicBezTo>
                <a:cubicBezTo>
                  <a:pt x="20" y="20"/>
                  <a:pt x="20" y="20"/>
                  <a:pt x="20" y="20"/>
                </a:cubicBezTo>
                <a:cubicBezTo>
                  <a:pt x="21" y="20"/>
                  <a:pt x="21" y="20"/>
                  <a:pt x="22" y="20"/>
                </a:cubicBezTo>
                <a:cubicBezTo>
                  <a:pt x="23" y="20"/>
                  <a:pt x="23" y="20"/>
                  <a:pt x="24" y="20"/>
                </a:cubicBezTo>
                <a:lnTo>
                  <a:pt x="24" y="36"/>
                </a:lnTo>
                <a:close/>
                <a:moveTo>
                  <a:pt x="24" y="4"/>
                </a:moveTo>
                <a:cubicBezTo>
                  <a:pt x="23" y="4"/>
                  <a:pt x="23" y="4"/>
                  <a:pt x="22" y="4"/>
                </a:cubicBezTo>
                <a:cubicBezTo>
                  <a:pt x="21" y="4"/>
                  <a:pt x="21" y="4"/>
                  <a:pt x="20" y="4"/>
                </a:cubicBezTo>
                <a:cubicBezTo>
                  <a:pt x="20" y="2"/>
                  <a:pt x="20" y="2"/>
                  <a:pt x="20" y="2"/>
                </a:cubicBezTo>
                <a:cubicBezTo>
                  <a:pt x="20" y="1"/>
                  <a:pt x="21" y="0"/>
                  <a:pt x="22" y="0"/>
                </a:cubicBezTo>
                <a:cubicBezTo>
                  <a:pt x="23" y="0"/>
                  <a:pt x="24" y="1"/>
                  <a:pt x="24" y="2"/>
                </a:cubicBezTo>
                <a:lnTo>
                  <a:pt x="24" y="4"/>
                </a:lnTo>
                <a:close/>
              </a:path>
            </a:pathLst>
          </a:custGeom>
          <a:solidFill>
            <a:schemeClr val="bg1"/>
          </a:solidFill>
          <a:ln>
            <a:solidFill>
              <a:schemeClr val="bg1"/>
            </a:solidFill>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chemeClr val="bg1"/>
              </a:solidFill>
              <a:latin typeface="微软雅黑" panose="020B0503020204020204" pitchFamily="34" charset="-122"/>
              <a:ea typeface="微软雅黑" panose="020B0503020204020204" pitchFamily="34" charset="-122"/>
              <a:sym typeface="Gill Sans" charset="0"/>
            </a:endParaRPr>
          </a:p>
        </p:txBody>
      </p:sp>
      <p:sp>
        <p:nvSpPr>
          <p:cNvPr id="19" name="文本框1"/>
          <p:cNvSpPr txBox="1"/>
          <p:nvPr/>
        </p:nvSpPr>
        <p:spPr>
          <a:xfrm>
            <a:off x="5358090" y="2988664"/>
            <a:ext cx="141577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endParaRPr>
          </a:p>
        </p:txBody>
      </p:sp>
      <p:sp>
        <p:nvSpPr>
          <p:cNvPr id="20" name="文本框2"/>
          <p:cNvSpPr/>
          <p:nvPr/>
        </p:nvSpPr>
        <p:spPr>
          <a:xfrm>
            <a:off x="4921534" y="3212466"/>
            <a:ext cx="2288884" cy="827727"/>
          </a:xfrm>
          <a:prstGeom prst="rect">
            <a:avLst/>
          </a:prstGeom>
        </p:spPr>
        <p:txBody>
          <a:bodyPr wrap="square">
            <a:spAutoFit/>
          </a:bodyPr>
          <a:lstStyle/>
          <a:p>
            <a:pPr algn="ctr">
              <a:lnSpc>
                <a:spcPct val="150000"/>
              </a:lnSpc>
              <a:spcBef>
                <a:spcPts val="2950"/>
              </a:spcBef>
              <a:defRPr/>
            </a:pPr>
            <a:r>
              <a:rPr kumimoji="0" lang="zh-CN" altLang="en-US" sz="1100" b="0" i="0" u="none" strike="noStrike" kern="1200" cap="none" spc="0" normalizeH="0" baseline="0" noProof="0" dirty="0">
                <a:ln>
                  <a:noFill/>
                </a:ln>
                <a:solidFill>
                  <a:schemeClr val="bg1"/>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chemeClr val="bg1"/>
                </a:solidFill>
                <a:latin typeface="思源黑体 CN Regular" panose="020B0500000000000000" pitchFamily="34" charset="-122"/>
                <a:ea typeface="思源黑体 CN Regular" panose="020B0500000000000000" pitchFamily="34" charset="-122"/>
                <a:cs typeface="+mn-ea"/>
                <a:sym typeface="+mn-lt"/>
              </a:rPr>
              <a:t>语言风格此处添加详细文本描述</a:t>
            </a:r>
            <a:endParaRPr lang="en-US" altLang="en-US" sz="1100" dirty="0">
              <a:solidFill>
                <a:schemeClr val="bg1"/>
              </a:solidFill>
              <a:latin typeface="思源黑体 CN Regular" panose="020B0500000000000000" pitchFamily="34" charset="-122"/>
              <a:ea typeface="思源黑体 CN Regular" panose="020B0500000000000000" pitchFamily="34" charset="-122"/>
              <a:sym typeface="+mn-lt"/>
            </a:endParaRPr>
          </a:p>
        </p:txBody>
      </p:sp>
      <p:sp>
        <p:nvSpPr>
          <p:cNvPr id="21" name="文本框1"/>
          <p:cNvSpPr txBox="1"/>
          <p:nvPr/>
        </p:nvSpPr>
        <p:spPr>
          <a:xfrm>
            <a:off x="2246148" y="2988664"/>
            <a:ext cx="141577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endParaRPr>
          </a:p>
        </p:txBody>
      </p:sp>
      <p:sp>
        <p:nvSpPr>
          <p:cNvPr id="22" name="文本框2"/>
          <p:cNvSpPr/>
          <p:nvPr/>
        </p:nvSpPr>
        <p:spPr>
          <a:xfrm>
            <a:off x="1809592" y="3212466"/>
            <a:ext cx="2288884" cy="827727"/>
          </a:xfrm>
          <a:prstGeom prst="rect">
            <a:avLst/>
          </a:prstGeom>
        </p:spPr>
        <p:txBody>
          <a:bodyPr wrap="square">
            <a:spAutoFit/>
          </a:bodyPr>
          <a:lstStyle/>
          <a:p>
            <a:pPr algn="ctr">
              <a:lnSpc>
                <a:spcPct val="150000"/>
              </a:lnSpc>
              <a:spcBef>
                <a:spcPts val="2950"/>
              </a:spcBef>
              <a:defRPr/>
            </a:pPr>
            <a:r>
              <a:rPr kumimoji="0" lang="zh-CN" altLang="en-US" sz="1100" b="0" i="0" u="none" strike="noStrike" kern="1200" cap="none" spc="0" normalizeH="0" baseline="0" noProof="0" dirty="0">
                <a:ln>
                  <a:noFill/>
                </a:ln>
                <a:solidFill>
                  <a:schemeClr val="bg1"/>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chemeClr val="bg1"/>
                </a:solidFill>
                <a:latin typeface="思源黑体 CN Regular" panose="020B0500000000000000" pitchFamily="34" charset="-122"/>
                <a:ea typeface="思源黑体 CN Regular" panose="020B0500000000000000" pitchFamily="34" charset="-122"/>
                <a:cs typeface="+mn-ea"/>
                <a:sym typeface="+mn-lt"/>
              </a:rPr>
              <a:t>语言风格此处添加详细文本描述</a:t>
            </a:r>
            <a:endParaRPr lang="en-US" altLang="en-US" sz="1100" dirty="0">
              <a:solidFill>
                <a:schemeClr val="bg1"/>
              </a:solidFill>
              <a:latin typeface="思源黑体 CN Regular" panose="020B0500000000000000" pitchFamily="34" charset="-122"/>
              <a:ea typeface="思源黑体 CN Regular" panose="020B0500000000000000" pitchFamily="34" charset="-122"/>
              <a:sym typeface="+mn-lt"/>
            </a:endParaRPr>
          </a:p>
        </p:txBody>
      </p:sp>
      <p:sp>
        <p:nvSpPr>
          <p:cNvPr id="23" name="文本框1"/>
          <p:cNvSpPr txBox="1"/>
          <p:nvPr/>
        </p:nvSpPr>
        <p:spPr>
          <a:xfrm>
            <a:off x="8317423" y="2988664"/>
            <a:ext cx="141577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endParaRPr>
          </a:p>
        </p:txBody>
      </p:sp>
      <p:sp>
        <p:nvSpPr>
          <p:cNvPr id="24" name="文本框2"/>
          <p:cNvSpPr/>
          <p:nvPr/>
        </p:nvSpPr>
        <p:spPr>
          <a:xfrm>
            <a:off x="7880867" y="3212466"/>
            <a:ext cx="2288884" cy="827727"/>
          </a:xfrm>
          <a:prstGeom prst="rect">
            <a:avLst/>
          </a:prstGeom>
        </p:spPr>
        <p:txBody>
          <a:bodyPr wrap="square">
            <a:spAutoFit/>
          </a:bodyPr>
          <a:lstStyle/>
          <a:p>
            <a:pPr algn="ctr">
              <a:lnSpc>
                <a:spcPct val="150000"/>
              </a:lnSpc>
              <a:spcBef>
                <a:spcPts val="2950"/>
              </a:spcBef>
              <a:defRPr/>
            </a:pPr>
            <a:r>
              <a:rPr kumimoji="0" lang="zh-CN" altLang="en-US" sz="1100" b="0" i="0" u="none" strike="noStrike" kern="1200" cap="none" spc="0" normalizeH="0" baseline="0" noProof="0" dirty="0">
                <a:ln>
                  <a:noFill/>
                </a:ln>
                <a:solidFill>
                  <a:schemeClr val="bg1"/>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a:t>
            </a:r>
            <a:r>
              <a:rPr lang="zh-CN" altLang="en-US" sz="1100" dirty="0">
                <a:solidFill>
                  <a:schemeClr val="bg1"/>
                </a:solidFill>
                <a:latin typeface="思源黑体 CN Regular" panose="020B0500000000000000" pitchFamily="34" charset="-122"/>
                <a:ea typeface="思源黑体 CN Regular" panose="020B0500000000000000" pitchFamily="34" charset="-122"/>
                <a:cs typeface="+mn-ea"/>
                <a:sym typeface="+mn-lt"/>
              </a:rPr>
              <a:t>语言风格此处添加详细文本描述</a:t>
            </a:r>
            <a:endParaRPr lang="en-US" altLang="en-US" sz="1100" dirty="0">
              <a:solidFill>
                <a:schemeClr val="bg1"/>
              </a:solidFill>
              <a:latin typeface="思源黑体 CN Regular" panose="020B0500000000000000" pitchFamily="34" charset="-122"/>
              <a:ea typeface="思源黑体 CN Regular" panose="020B0500000000000000" pitchFamily="34" charset="-122"/>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grpSp>
        <p:nvGrpSpPr>
          <p:cNvPr id="17" name="组合 16"/>
          <p:cNvGrpSpPr/>
          <p:nvPr/>
        </p:nvGrpSpPr>
        <p:grpSpPr>
          <a:xfrm>
            <a:off x="3074276" y="2181175"/>
            <a:ext cx="6043448" cy="2208957"/>
            <a:chOff x="3074276" y="1991709"/>
            <a:chExt cx="6043448" cy="2208957"/>
          </a:xfrm>
        </p:grpSpPr>
        <p:cxnSp>
          <p:nvCxnSpPr>
            <p:cNvPr id="18" name="直接连接符 17"/>
            <p:cNvCxnSpPr/>
            <p:nvPr/>
          </p:nvCxnSpPr>
          <p:spPr>
            <a:xfrm flipV="1">
              <a:off x="3074276" y="3469037"/>
              <a:ext cx="6043448" cy="1"/>
            </a:xfrm>
            <a:prstGeom prst="line">
              <a:avLst/>
            </a:prstGeom>
            <a:ln w="38100">
              <a:solidFill>
                <a:srgbClr val="788EAC"/>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84180" y="3646668"/>
              <a:ext cx="5223641" cy="553998"/>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0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思源黑体 CN Normal" panose="020B0400000000000000" pitchFamily="34" charset="-122"/>
                  <a:ea typeface="思源黑体 CN Normal" panose="020B0400000000000000" pitchFamily="34" charset="-122"/>
                  <a:cs typeface="+mn-cs"/>
                </a:rPr>
                <a:t>总结工作   计划未来</a:t>
              </a:r>
            </a:p>
          </p:txBody>
        </p:sp>
        <p:sp>
          <p:nvSpPr>
            <p:cNvPr id="20" name="矩形 19"/>
            <p:cNvSpPr/>
            <p:nvPr/>
          </p:nvSpPr>
          <p:spPr>
            <a:xfrm>
              <a:off x="3484179" y="1991709"/>
              <a:ext cx="5223642" cy="1477328"/>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9000" dirty="0">
                  <a:ln w="0"/>
                  <a:solidFill>
                    <a:srgbClr val="788EAC"/>
                  </a:solidFill>
                  <a:effectLst>
                    <a:outerShdw blurRad="38100" dist="19050" dir="2700000" algn="tl" rotWithShape="0">
                      <a:prstClr val="black">
                        <a:alpha val="40000"/>
                      </a:prstClr>
                    </a:outerShdw>
                  </a:effectLst>
                  <a:latin typeface="思源黑体 CN Heavy" panose="020B0A00000000000000" pitchFamily="34" charset="-122"/>
                  <a:ea typeface="思源黑体 CN Heavy" panose="020B0A00000000000000" pitchFamily="34" charset="-122"/>
                </a:rPr>
                <a:t>谢谢观看</a:t>
              </a:r>
              <a:endParaRPr kumimoji="0" lang="zh-CN" altLang="en-US" sz="9000" b="0" i="0" u="none" strike="noStrike" kern="1200" cap="none" spc="0" normalizeH="0" baseline="0" noProof="0" dirty="0">
                <a:ln w="0"/>
                <a:solidFill>
                  <a:srgbClr val="788EAC"/>
                </a:solidFill>
                <a:effectLst>
                  <a:outerShdw blurRad="38100" dist="19050" dir="2700000" algn="tl" rotWithShape="0">
                    <a:prstClr val="black">
                      <a:alpha val="40000"/>
                    </a:prstClr>
                  </a:outerShdw>
                </a:effectLst>
                <a:uLnTx/>
                <a:uFillTx/>
                <a:latin typeface="思源黑体 CN Heavy" panose="020B0A00000000000000" pitchFamily="34" charset="-122"/>
                <a:ea typeface="思源黑体 CN Heavy" panose="020B0A00000000000000" pitchFamily="34" charset="-122"/>
                <a:cs typeface="+mn-c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44178" y="0"/>
            <a:ext cx="3307404" cy="6858001"/>
          </a:xfrm>
          <a:prstGeom prst="rect">
            <a:avLst/>
          </a:prstGeom>
        </p:spPr>
      </p:pic>
      <p:sp>
        <p:nvSpPr>
          <p:cNvPr id="8" name="文本框2"/>
          <p:cNvSpPr>
            <a:spLocks noChangeArrowheads="1"/>
          </p:cNvSpPr>
          <p:nvPr/>
        </p:nvSpPr>
        <p:spPr bwMode="auto">
          <a:xfrm>
            <a:off x="1452307" y="1141718"/>
            <a:ext cx="9287387" cy="738664"/>
          </a:xfrm>
          <a:prstGeom prst="rect">
            <a:avLst/>
          </a:prstGeom>
          <a:noFill/>
          <a:ln>
            <a:noFill/>
          </a:ln>
          <a:effectLst/>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7188A8"/>
                </a:solidFill>
                <a:effectLst/>
                <a:uLnTx/>
                <a:uFillTx/>
                <a:latin typeface="思源黑体 CN Heavy" panose="020B0A00000000000000" pitchFamily="34" charset="-122"/>
                <a:ea typeface="思源黑体 CN Heavy" panose="020B0A00000000000000" pitchFamily="34" charset="-122"/>
                <a:cs typeface="+mn-ea"/>
                <a:sym typeface="+mn-lt"/>
              </a:rPr>
              <a:t>目录</a:t>
            </a:r>
          </a:p>
        </p:txBody>
      </p:sp>
      <p:grpSp>
        <p:nvGrpSpPr>
          <p:cNvPr id="9" name="组合 8"/>
          <p:cNvGrpSpPr/>
          <p:nvPr/>
        </p:nvGrpSpPr>
        <p:grpSpPr>
          <a:xfrm>
            <a:off x="2746732" y="3212134"/>
            <a:ext cx="1972364" cy="557624"/>
            <a:chOff x="1685050" y="2179737"/>
            <a:chExt cx="1972364" cy="557624"/>
          </a:xfrm>
        </p:grpSpPr>
        <p:sp>
          <p:nvSpPr>
            <p:cNvPr id="10" name="矩形 9"/>
            <p:cNvSpPr/>
            <p:nvPr/>
          </p:nvSpPr>
          <p:spPr>
            <a:xfrm>
              <a:off x="1685050" y="2179737"/>
              <a:ext cx="556592" cy="556592"/>
            </a:xfrm>
            <a:prstGeom prst="rect">
              <a:avLst/>
            </a:prstGeom>
            <a:solidFill>
              <a:srgbClr val="F7B1A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rPr>
                <a:t>03</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endParaRPr>
            </a:p>
          </p:txBody>
        </p:sp>
        <p:sp>
          <p:nvSpPr>
            <p:cNvPr id="11" name="文本框 10"/>
            <p:cNvSpPr txBox="1"/>
            <p:nvPr/>
          </p:nvSpPr>
          <p:spPr>
            <a:xfrm>
              <a:off x="2241642" y="227569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7188A8"/>
                  </a:solidFill>
                  <a:latin typeface="等线" panose="02010600030101010101" pitchFamily="2" charset="-122"/>
                  <a:ea typeface="等线" panose="02010600030101010101" pitchFamily="2" charset="-122"/>
                  <a:cs typeface="+mn-ea"/>
                  <a:sym typeface="+mn-lt"/>
                </a:rPr>
                <a:t>详细设计</a:t>
              </a:r>
              <a:endParaRPr kumimoji="0" lang="zh-CN" altLang="zh-CN"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endParaRPr>
            </a:p>
          </p:txBody>
        </p:sp>
      </p:grpSp>
      <p:grpSp>
        <p:nvGrpSpPr>
          <p:cNvPr id="13" name="组合 12"/>
          <p:cNvGrpSpPr/>
          <p:nvPr/>
        </p:nvGrpSpPr>
        <p:grpSpPr>
          <a:xfrm>
            <a:off x="2746732" y="5109292"/>
            <a:ext cx="1972364" cy="556592"/>
            <a:chOff x="1685050" y="2179737"/>
            <a:chExt cx="1972364" cy="556592"/>
          </a:xfrm>
        </p:grpSpPr>
        <p:sp>
          <p:nvSpPr>
            <p:cNvPr id="14" name="矩形 13"/>
            <p:cNvSpPr/>
            <p:nvPr/>
          </p:nvSpPr>
          <p:spPr>
            <a:xfrm>
              <a:off x="1685050" y="2179737"/>
              <a:ext cx="556592" cy="556592"/>
            </a:xfrm>
            <a:prstGeom prst="rect">
              <a:avLst/>
            </a:prstGeom>
            <a:solidFill>
              <a:srgbClr val="7188A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rPr>
                <a:t>03</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endParaRPr>
            </a:p>
          </p:txBody>
        </p:sp>
        <p:sp>
          <p:nvSpPr>
            <p:cNvPr id="15" name="文本框 14"/>
            <p:cNvSpPr txBox="1"/>
            <p:nvPr/>
          </p:nvSpPr>
          <p:spPr>
            <a:xfrm>
              <a:off x="2241642" y="222807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rPr>
                <a:t>绩效评价</a:t>
              </a:r>
            </a:p>
          </p:txBody>
        </p:sp>
      </p:grpSp>
      <p:grpSp>
        <p:nvGrpSpPr>
          <p:cNvPr id="21" name="组合 20"/>
          <p:cNvGrpSpPr/>
          <p:nvPr/>
        </p:nvGrpSpPr>
        <p:grpSpPr>
          <a:xfrm>
            <a:off x="6884819" y="3302430"/>
            <a:ext cx="2059359" cy="556592"/>
            <a:chOff x="1685050" y="2179737"/>
            <a:chExt cx="2059359" cy="556592"/>
          </a:xfrm>
        </p:grpSpPr>
        <p:sp>
          <p:nvSpPr>
            <p:cNvPr id="22" name="矩形 21"/>
            <p:cNvSpPr/>
            <p:nvPr/>
          </p:nvSpPr>
          <p:spPr>
            <a:xfrm>
              <a:off x="1685050" y="2179737"/>
              <a:ext cx="556592" cy="556592"/>
            </a:xfrm>
            <a:prstGeom prst="rect">
              <a:avLst/>
            </a:prstGeom>
            <a:solidFill>
              <a:srgbClr val="96C0E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rPr>
                <a:t>04</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endParaRPr>
            </a:p>
          </p:txBody>
        </p:sp>
        <p:sp>
          <p:nvSpPr>
            <p:cNvPr id="23" name="文本框 22"/>
            <p:cNvSpPr txBox="1"/>
            <p:nvPr/>
          </p:nvSpPr>
          <p:spPr>
            <a:xfrm>
              <a:off x="2328637" y="222743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rPr>
                <a:t>需求说明</a:t>
              </a:r>
            </a:p>
          </p:txBody>
        </p:sp>
      </p:grpSp>
      <p:grpSp>
        <p:nvGrpSpPr>
          <p:cNvPr id="25" name="组合 24"/>
          <p:cNvGrpSpPr/>
          <p:nvPr/>
        </p:nvGrpSpPr>
        <p:grpSpPr>
          <a:xfrm>
            <a:off x="6884819" y="5145507"/>
            <a:ext cx="2059359" cy="558259"/>
            <a:chOff x="1685050" y="2179737"/>
            <a:chExt cx="2059359" cy="558259"/>
          </a:xfrm>
        </p:grpSpPr>
        <p:sp>
          <p:nvSpPr>
            <p:cNvPr id="26" name="矩形 25"/>
            <p:cNvSpPr/>
            <p:nvPr/>
          </p:nvSpPr>
          <p:spPr>
            <a:xfrm>
              <a:off x="1685050" y="2179737"/>
              <a:ext cx="556592" cy="556592"/>
            </a:xfrm>
            <a:prstGeom prst="rect">
              <a:avLst/>
            </a:prstGeom>
            <a:solidFill>
              <a:srgbClr val="F5E0D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rPr>
                <a:t>04</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endParaRPr>
            </a:p>
          </p:txBody>
        </p:sp>
        <p:sp>
          <p:nvSpPr>
            <p:cNvPr id="27" name="文本框 26"/>
            <p:cNvSpPr txBox="1"/>
            <p:nvPr/>
          </p:nvSpPr>
          <p:spPr>
            <a:xfrm>
              <a:off x="2328637" y="227633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rPr>
                <a:t>配置更新</a:t>
              </a:r>
            </a:p>
          </p:txBody>
        </p:sp>
      </p:grpSp>
      <p:cxnSp>
        <p:nvCxnSpPr>
          <p:cNvPr id="29" name="直接连接符 28"/>
          <p:cNvCxnSpPr/>
          <p:nvPr/>
        </p:nvCxnSpPr>
        <p:spPr>
          <a:xfrm flipV="1">
            <a:off x="5698156" y="1929500"/>
            <a:ext cx="799526" cy="1"/>
          </a:xfrm>
          <a:prstGeom prst="line">
            <a:avLst/>
          </a:prstGeom>
          <a:ln w="38100">
            <a:solidFill>
              <a:srgbClr val="7188A8"/>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2746732" y="2239669"/>
            <a:ext cx="1972364" cy="557624"/>
            <a:chOff x="1685050" y="2179737"/>
            <a:chExt cx="1972364" cy="557624"/>
          </a:xfrm>
        </p:grpSpPr>
        <p:sp>
          <p:nvSpPr>
            <p:cNvPr id="19" name="矩形 18"/>
            <p:cNvSpPr/>
            <p:nvPr/>
          </p:nvSpPr>
          <p:spPr>
            <a:xfrm>
              <a:off x="1685050" y="2179737"/>
              <a:ext cx="556592" cy="556592"/>
            </a:xfrm>
            <a:prstGeom prst="rect">
              <a:avLst/>
            </a:prstGeom>
            <a:solidFill>
              <a:srgbClr val="F7B1A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rPr>
                <a:t>01</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endParaRPr>
            </a:p>
          </p:txBody>
        </p:sp>
        <p:sp>
          <p:nvSpPr>
            <p:cNvPr id="20" name="文本框 19"/>
            <p:cNvSpPr txBox="1"/>
            <p:nvPr/>
          </p:nvSpPr>
          <p:spPr>
            <a:xfrm>
              <a:off x="2241642" y="227569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rPr>
                <a:t>用户</a:t>
              </a:r>
              <a:r>
                <a:rPr lang="zh-CN" altLang="en-US" sz="2400" b="1" dirty="0">
                  <a:solidFill>
                    <a:srgbClr val="7188A8"/>
                  </a:solidFill>
                  <a:latin typeface="等线" panose="02010600030101010101" pitchFamily="2" charset="-122"/>
                  <a:ea typeface="等线" panose="02010600030101010101" pitchFamily="2" charset="-122"/>
                  <a:cs typeface="+mn-ea"/>
                  <a:sym typeface="+mn-lt"/>
                </a:rPr>
                <a:t>调研</a:t>
              </a:r>
              <a:endParaRPr kumimoji="0" lang="zh-CN" altLang="zh-CN"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endParaRPr>
            </a:p>
          </p:txBody>
        </p:sp>
      </p:grpSp>
      <p:grpSp>
        <p:nvGrpSpPr>
          <p:cNvPr id="24" name="组合 23"/>
          <p:cNvGrpSpPr/>
          <p:nvPr/>
        </p:nvGrpSpPr>
        <p:grpSpPr>
          <a:xfrm>
            <a:off x="6884819" y="2239669"/>
            <a:ext cx="2059359" cy="556592"/>
            <a:chOff x="1685050" y="2179737"/>
            <a:chExt cx="2059359" cy="556592"/>
          </a:xfrm>
        </p:grpSpPr>
        <p:sp>
          <p:nvSpPr>
            <p:cNvPr id="28" name="矩形 27"/>
            <p:cNvSpPr/>
            <p:nvPr/>
          </p:nvSpPr>
          <p:spPr>
            <a:xfrm>
              <a:off x="1685050" y="2179737"/>
              <a:ext cx="556592" cy="556592"/>
            </a:xfrm>
            <a:prstGeom prst="rect">
              <a:avLst/>
            </a:prstGeom>
            <a:solidFill>
              <a:srgbClr val="96C0E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rPr>
                <a:t>02</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endParaRPr>
            </a:p>
          </p:txBody>
        </p:sp>
        <p:sp>
          <p:nvSpPr>
            <p:cNvPr id="30" name="文本框 29"/>
            <p:cNvSpPr txBox="1"/>
            <p:nvPr/>
          </p:nvSpPr>
          <p:spPr>
            <a:xfrm>
              <a:off x="2328637" y="222743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rPr>
                <a:t>总体设计</a:t>
              </a:r>
              <a:endParaRPr kumimoji="0" lang="zh-CN" altLang="zh-CN"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endParaRPr>
            </a:p>
          </p:txBody>
        </p:sp>
      </p:grpSp>
      <p:grpSp>
        <p:nvGrpSpPr>
          <p:cNvPr id="31" name="组合 30">
            <a:extLst>
              <a:ext uri="{FF2B5EF4-FFF2-40B4-BE49-F238E27FC236}">
                <a16:creationId xmlns:a16="http://schemas.microsoft.com/office/drawing/2014/main" id="{302A51EA-E365-4586-ABBF-D4C54936C14D}"/>
              </a:ext>
            </a:extLst>
          </p:cNvPr>
          <p:cNvGrpSpPr/>
          <p:nvPr/>
        </p:nvGrpSpPr>
        <p:grpSpPr>
          <a:xfrm>
            <a:off x="2746732" y="4161229"/>
            <a:ext cx="1972364" cy="557624"/>
            <a:chOff x="1685050" y="2179737"/>
            <a:chExt cx="1972364" cy="557624"/>
          </a:xfrm>
        </p:grpSpPr>
        <p:sp>
          <p:nvSpPr>
            <p:cNvPr id="32" name="矩形 31">
              <a:extLst>
                <a:ext uri="{FF2B5EF4-FFF2-40B4-BE49-F238E27FC236}">
                  <a16:creationId xmlns:a16="http://schemas.microsoft.com/office/drawing/2014/main" id="{49FF7B4B-AC49-40B9-B00F-2FB9B4AD8620}"/>
                </a:ext>
              </a:extLst>
            </p:cNvPr>
            <p:cNvSpPr/>
            <p:nvPr/>
          </p:nvSpPr>
          <p:spPr>
            <a:xfrm>
              <a:off x="1685050" y="2179737"/>
              <a:ext cx="556592" cy="556592"/>
            </a:xfrm>
            <a:prstGeom prst="rect">
              <a:avLst/>
            </a:prstGeom>
            <a:solidFill>
              <a:srgbClr val="F7B1A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rPr>
                <a:t>05</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endParaRPr>
            </a:p>
          </p:txBody>
        </p:sp>
        <p:sp>
          <p:nvSpPr>
            <p:cNvPr id="33" name="文本框 32">
              <a:extLst>
                <a:ext uri="{FF2B5EF4-FFF2-40B4-BE49-F238E27FC236}">
                  <a16:creationId xmlns:a16="http://schemas.microsoft.com/office/drawing/2014/main" id="{E2BF9F59-33E0-4DDC-88A2-20E868CDF397}"/>
                </a:ext>
              </a:extLst>
            </p:cNvPr>
            <p:cNvSpPr txBox="1"/>
            <p:nvPr/>
          </p:nvSpPr>
          <p:spPr>
            <a:xfrm>
              <a:off x="2241642" y="227569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rPr>
                <a:t>用户手册</a:t>
              </a:r>
              <a:endParaRPr kumimoji="0" lang="zh-CN" altLang="zh-CN"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endParaRPr>
            </a:p>
          </p:txBody>
        </p:sp>
      </p:grpSp>
      <p:grpSp>
        <p:nvGrpSpPr>
          <p:cNvPr id="34" name="组合 33">
            <a:extLst>
              <a:ext uri="{FF2B5EF4-FFF2-40B4-BE49-F238E27FC236}">
                <a16:creationId xmlns:a16="http://schemas.microsoft.com/office/drawing/2014/main" id="{CB6A9FEB-6429-4BD5-8551-1B973DF95191}"/>
              </a:ext>
            </a:extLst>
          </p:cNvPr>
          <p:cNvGrpSpPr/>
          <p:nvPr/>
        </p:nvGrpSpPr>
        <p:grpSpPr>
          <a:xfrm>
            <a:off x="6884819" y="4180988"/>
            <a:ext cx="2367136" cy="558259"/>
            <a:chOff x="1685050" y="2179737"/>
            <a:chExt cx="2367136" cy="558259"/>
          </a:xfrm>
        </p:grpSpPr>
        <p:sp>
          <p:nvSpPr>
            <p:cNvPr id="35" name="矩形 34">
              <a:extLst>
                <a:ext uri="{FF2B5EF4-FFF2-40B4-BE49-F238E27FC236}">
                  <a16:creationId xmlns:a16="http://schemas.microsoft.com/office/drawing/2014/main" id="{241B0C33-563E-4A72-943B-C887DEFAA202}"/>
                </a:ext>
              </a:extLst>
            </p:cNvPr>
            <p:cNvSpPr/>
            <p:nvPr/>
          </p:nvSpPr>
          <p:spPr>
            <a:xfrm>
              <a:off x="1685050" y="2179737"/>
              <a:ext cx="556592" cy="556592"/>
            </a:xfrm>
            <a:prstGeom prst="rect">
              <a:avLst/>
            </a:prstGeom>
            <a:solidFill>
              <a:srgbClr val="F5E0D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rPr>
                <a:t>06</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pitchFamily="2" charset="-122"/>
                <a:cs typeface="Aharoni" panose="02010803020104030203" pitchFamily="2" charset="-79"/>
              </a:endParaRPr>
            </a:p>
          </p:txBody>
        </p:sp>
        <p:sp>
          <p:nvSpPr>
            <p:cNvPr id="36" name="文本框 35">
              <a:extLst>
                <a:ext uri="{FF2B5EF4-FFF2-40B4-BE49-F238E27FC236}">
                  <a16:creationId xmlns:a16="http://schemas.microsoft.com/office/drawing/2014/main" id="{C467BA22-2BA4-4A69-B156-C64E0936AF67}"/>
                </a:ext>
              </a:extLst>
            </p:cNvPr>
            <p:cNvSpPr txBox="1"/>
            <p:nvPr/>
          </p:nvSpPr>
          <p:spPr>
            <a:xfrm>
              <a:off x="2328637" y="2276331"/>
              <a:ext cx="17235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7188A8"/>
                  </a:solidFill>
                  <a:latin typeface="等线" panose="02010600030101010101" pitchFamily="2" charset="-122"/>
                  <a:ea typeface="等线" panose="02010600030101010101" pitchFamily="2" charset="-122"/>
                  <a:cs typeface="+mn-ea"/>
                  <a:sym typeface="+mn-lt"/>
                </a:rPr>
                <a:t>数据库设计</a:t>
              </a:r>
              <a:endParaRPr kumimoji="0" lang="zh-CN" altLang="en-US" sz="2400" b="1" i="0" u="none" strike="noStrike" kern="1200" cap="none" spc="0" normalizeH="0" baseline="0" noProof="0" dirty="0">
                <a:ln>
                  <a:noFill/>
                </a:ln>
                <a:solidFill>
                  <a:srgbClr val="7188A8"/>
                </a:solidFill>
                <a:effectLst/>
                <a:uLnTx/>
                <a:uFillTx/>
                <a:latin typeface="等线" panose="02010600030101010101" pitchFamily="2" charset="-122"/>
                <a:ea typeface="等线" panose="02010600030101010101" pitchFamily="2" charset="-122"/>
                <a:cs typeface="+mn-ea"/>
                <a:sym typeface="+mn-l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9" name="组合 8"/>
          <p:cNvGrpSpPr/>
          <p:nvPr/>
        </p:nvGrpSpPr>
        <p:grpSpPr>
          <a:xfrm>
            <a:off x="4294965" y="1901757"/>
            <a:ext cx="3602071" cy="1859032"/>
            <a:chOff x="4359646" y="2039833"/>
            <a:chExt cx="3602071" cy="1859032"/>
          </a:xfrm>
        </p:grpSpPr>
        <p:sp>
          <p:nvSpPr>
            <p:cNvPr id="10" name="矩形 9"/>
            <p:cNvSpPr/>
            <p:nvPr/>
          </p:nvSpPr>
          <p:spPr>
            <a:xfrm>
              <a:off x="4359646" y="3129424"/>
              <a:ext cx="3602071" cy="769441"/>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总体设计</a:t>
              </a:r>
            </a:p>
          </p:txBody>
        </p:sp>
        <p:sp>
          <p:nvSpPr>
            <p:cNvPr id="11" name="矩形 10"/>
            <p:cNvSpPr/>
            <p:nvPr/>
          </p:nvSpPr>
          <p:spPr>
            <a:xfrm>
              <a:off x="5474881" y="2039833"/>
              <a:ext cx="1371600" cy="1200329"/>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01</a:t>
              </a:r>
              <a:endParaRPr kumimoji="0" lang="zh-CN" altLang="en-US"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nvSpPr>
        <p:spPr>
          <a:xfrm>
            <a:off x="858853" y="1948070"/>
            <a:ext cx="7132984" cy="3940574"/>
          </a:xfrm>
          <a:prstGeom prst="roundRect">
            <a:avLst>
              <a:gd name="adj" fmla="val 0"/>
            </a:avLst>
          </a:prstGeom>
          <a:blipFill>
            <a:blip r:embed="rId2"/>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12"/>
          <p:cNvSpPr/>
          <p:nvPr/>
        </p:nvSpPr>
        <p:spPr>
          <a:xfrm>
            <a:off x="8503014" y="2041071"/>
            <a:ext cx="300899" cy="495300"/>
          </a:xfrm>
          <a:custGeom>
            <a:avLst/>
            <a:gdLst>
              <a:gd name="connsiteX0" fmla="*/ 139276 w 369275"/>
              <a:gd name="connsiteY0" fmla="*/ 570066 h 607851"/>
              <a:gd name="connsiteX1" fmla="*/ 156809 w 369275"/>
              <a:gd name="connsiteY1" fmla="*/ 570811 h 607851"/>
              <a:gd name="connsiteX2" fmla="*/ 212465 w 369275"/>
              <a:gd name="connsiteY2" fmla="*/ 570811 h 607851"/>
              <a:gd name="connsiteX3" fmla="*/ 229998 w 369275"/>
              <a:gd name="connsiteY3" fmla="*/ 570066 h 607851"/>
              <a:gd name="connsiteX4" fmla="*/ 230818 w 369275"/>
              <a:gd name="connsiteY4" fmla="*/ 587580 h 607851"/>
              <a:gd name="connsiteX5" fmla="*/ 184637 w 369275"/>
              <a:gd name="connsiteY5" fmla="*/ 607851 h 607851"/>
              <a:gd name="connsiteX6" fmla="*/ 138456 w 369275"/>
              <a:gd name="connsiteY6" fmla="*/ 587580 h 607851"/>
              <a:gd name="connsiteX7" fmla="*/ 139276 w 369275"/>
              <a:gd name="connsiteY7" fmla="*/ 570066 h 607851"/>
              <a:gd name="connsiteX8" fmla="*/ 273919 w 369275"/>
              <a:gd name="connsiteY8" fmla="*/ 497785 h 607851"/>
              <a:gd name="connsiteX9" fmla="*/ 288986 w 369275"/>
              <a:gd name="connsiteY9" fmla="*/ 506874 h 607851"/>
              <a:gd name="connsiteX10" fmla="*/ 279961 w 369275"/>
              <a:gd name="connsiteY10" fmla="*/ 521849 h 607851"/>
              <a:gd name="connsiteX11" fmla="*/ 95356 w 369275"/>
              <a:gd name="connsiteY11" fmla="*/ 567966 h 607851"/>
              <a:gd name="connsiteX12" fmla="*/ 80289 w 369275"/>
              <a:gd name="connsiteY12" fmla="*/ 558951 h 607851"/>
              <a:gd name="connsiteX13" fmla="*/ 89314 w 369275"/>
              <a:gd name="connsiteY13" fmla="*/ 543902 h 607851"/>
              <a:gd name="connsiteX14" fmla="*/ 273919 w 369275"/>
              <a:gd name="connsiteY14" fmla="*/ 497785 h 607851"/>
              <a:gd name="connsiteX15" fmla="*/ 273919 w 369275"/>
              <a:gd name="connsiteY15" fmla="*/ 452696 h 607851"/>
              <a:gd name="connsiteX16" fmla="*/ 288986 w 369275"/>
              <a:gd name="connsiteY16" fmla="*/ 461701 h 607851"/>
              <a:gd name="connsiteX17" fmla="*/ 279961 w 369275"/>
              <a:gd name="connsiteY17" fmla="*/ 476736 h 607851"/>
              <a:gd name="connsiteX18" fmla="*/ 95356 w 369275"/>
              <a:gd name="connsiteY18" fmla="*/ 522731 h 607851"/>
              <a:gd name="connsiteX19" fmla="*/ 80289 w 369275"/>
              <a:gd name="connsiteY19" fmla="*/ 513726 h 607851"/>
              <a:gd name="connsiteX20" fmla="*/ 89314 w 369275"/>
              <a:gd name="connsiteY20" fmla="*/ 498691 h 607851"/>
              <a:gd name="connsiteX21" fmla="*/ 273919 w 369275"/>
              <a:gd name="connsiteY21" fmla="*/ 452696 h 607851"/>
              <a:gd name="connsiteX22" fmla="*/ 184673 w 369275"/>
              <a:gd name="connsiteY22" fmla="*/ 227009 h 607851"/>
              <a:gd name="connsiteX23" fmla="*/ 198173 w 369275"/>
              <a:gd name="connsiteY23" fmla="*/ 227456 h 607851"/>
              <a:gd name="connsiteX24" fmla="*/ 211748 w 369275"/>
              <a:gd name="connsiteY24" fmla="*/ 228947 h 607851"/>
              <a:gd name="connsiteX25" fmla="*/ 225248 w 369275"/>
              <a:gd name="connsiteY25" fmla="*/ 231406 h 607851"/>
              <a:gd name="connsiteX26" fmla="*/ 238674 w 369275"/>
              <a:gd name="connsiteY26" fmla="*/ 234908 h 607851"/>
              <a:gd name="connsiteX27" fmla="*/ 242776 w 369275"/>
              <a:gd name="connsiteY27" fmla="*/ 256593 h 607851"/>
              <a:gd name="connsiteX28" fmla="*/ 241657 w 369275"/>
              <a:gd name="connsiteY28" fmla="*/ 257562 h 607851"/>
              <a:gd name="connsiteX29" fmla="*/ 240464 w 369275"/>
              <a:gd name="connsiteY29" fmla="*/ 258680 h 607851"/>
              <a:gd name="connsiteX30" fmla="*/ 239271 w 369275"/>
              <a:gd name="connsiteY30" fmla="*/ 260021 h 607851"/>
              <a:gd name="connsiteX31" fmla="*/ 238003 w 369275"/>
              <a:gd name="connsiteY31" fmla="*/ 261586 h 607851"/>
              <a:gd name="connsiteX32" fmla="*/ 236735 w 369275"/>
              <a:gd name="connsiteY32" fmla="*/ 263449 h 607851"/>
              <a:gd name="connsiteX33" fmla="*/ 235467 w 369275"/>
              <a:gd name="connsiteY33" fmla="*/ 265461 h 607851"/>
              <a:gd name="connsiteX34" fmla="*/ 234199 w 369275"/>
              <a:gd name="connsiteY34" fmla="*/ 267697 h 607851"/>
              <a:gd name="connsiteX35" fmla="*/ 233080 w 369275"/>
              <a:gd name="connsiteY35" fmla="*/ 269932 h 607851"/>
              <a:gd name="connsiteX36" fmla="*/ 231812 w 369275"/>
              <a:gd name="connsiteY36" fmla="*/ 272615 h 607851"/>
              <a:gd name="connsiteX37" fmla="*/ 230618 w 369275"/>
              <a:gd name="connsiteY37" fmla="*/ 275521 h 607851"/>
              <a:gd name="connsiteX38" fmla="*/ 229425 w 369275"/>
              <a:gd name="connsiteY38" fmla="*/ 278726 h 607851"/>
              <a:gd name="connsiteX39" fmla="*/ 228232 w 369275"/>
              <a:gd name="connsiteY39" fmla="*/ 282079 h 607851"/>
              <a:gd name="connsiteX40" fmla="*/ 227113 w 369275"/>
              <a:gd name="connsiteY40" fmla="*/ 285656 h 607851"/>
              <a:gd name="connsiteX41" fmla="*/ 225994 w 369275"/>
              <a:gd name="connsiteY41" fmla="*/ 289457 h 607851"/>
              <a:gd name="connsiteX42" fmla="*/ 224950 w 369275"/>
              <a:gd name="connsiteY42" fmla="*/ 293555 h 607851"/>
              <a:gd name="connsiteX43" fmla="*/ 223906 w 369275"/>
              <a:gd name="connsiteY43" fmla="*/ 297803 h 607851"/>
              <a:gd name="connsiteX44" fmla="*/ 222936 w 369275"/>
              <a:gd name="connsiteY44" fmla="*/ 302274 h 607851"/>
              <a:gd name="connsiteX45" fmla="*/ 221071 w 369275"/>
              <a:gd name="connsiteY45" fmla="*/ 311813 h 607851"/>
              <a:gd name="connsiteX46" fmla="*/ 219430 w 369275"/>
              <a:gd name="connsiteY46" fmla="*/ 322245 h 607851"/>
              <a:gd name="connsiteX47" fmla="*/ 218237 w 369275"/>
              <a:gd name="connsiteY47" fmla="*/ 330964 h 607851"/>
              <a:gd name="connsiteX48" fmla="*/ 216969 w 369275"/>
              <a:gd name="connsiteY48" fmla="*/ 342887 h 607851"/>
              <a:gd name="connsiteX49" fmla="*/ 215776 w 369275"/>
              <a:gd name="connsiteY49" fmla="*/ 355630 h 607851"/>
              <a:gd name="connsiteX50" fmla="*/ 214880 w 369275"/>
              <a:gd name="connsiteY50" fmla="*/ 369193 h 607851"/>
              <a:gd name="connsiteX51" fmla="*/ 201753 w 369275"/>
              <a:gd name="connsiteY51" fmla="*/ 380818 h 607851"/>
              <a:gd name="connsiteX52" fmla="*/ 190117 w 369275"/>
              <a:gd name="connsiteY52" fmla="*/ 367702 h 607851"/>
              <a:gd name="connsiteX53" fmla="*/ 191385 w 369275"/>
              <a:gd name="connsiteY53" fmla="*/ 349221 h 607851"/>
              <a:gd name="connsiteX54" fmla="*/ 192206 w 369275"/>
              <a:gd name="connsiteY54" fmla="*/ 340428 h 607851"/>
              <a:gd name="connsiteX55" fmla="*/ 193101 w 369275"/>
              <a:gd name="connsiteY55" fmla="*/ 332007 h 607851"/>
              <a:gd name="connsiteX56" fmla="*/ 194071 w 369275"/>
              <a:gd name="connsiteY56" fmla="*/ 323959 h 607851"/>
              <a:gd name="connsiteX57" fmla="*/ 194816 w 369275"/>
              <a:gd name="connsiteY57" fmla="*/ 318743 h 607851"/>
              <a:gd name="connsiteX58" fmla="*/ 196010 w 369275"/>
              <a:gd name="connsiteY58" fmla="*/ 311216 h 607851"/>
              <a:gd name="connsiteX59" fmla="*/ 197203 w 369275"/>
              <a:gd name="connsiteY59" fmla="*/ 303988 h 607851"/>
              <a:gd name="connsiteX60" fmla="*/ 198620 w 369275"/>
              <a:gd name="connsiteY60" fmla="*/ 297132 h 607851"/>
              <a:gd name="connsiteX61" fmla="*/ 200038 w 369275"/>
              <a:gd name="connsiteY61" fmla="*/ 290574 h 607851"/>
              <a:gd name="connsiteX62" fmla="*/ 201604 w 369275"/>
              <a:gd name="connsiteY62" fmla="*/ 284389 h 607851"/>
              <a:gd name="connsiteX63" fmla="*/ 203319 w 369275"/>
              <a:gd name="connsiteY63" fmla="*/ 278502 h 607851"/>
              <a:gd name="connsiteX64" fmla="*/ 205110 w 369275"/>
              <a:gd name="connsiteY64" fmla="*/ 272839 h 607851"/>
              <a:gd name="connsiteX65" fmla="*/ 207049 w 369275"/>
              <a:gd name="connsiteY65" fmla="*/ 267548 h 607851"/>
              <a:gd name="connsiteX66" fmla="*/ 209137 w 369275"/>
              <a:gd name="connsiteY66" fmla="*/ 262629 h 607851"/>
              <a:gd name="connsiteX67" fmla="*/ 211300 w 369275"/>
              <a:gd name="connsiteY67" fmla="*/ 257935 h 607851"/>
              <a:gd name="connsiteX68" fmla="*/ 212419 w 369275"/>
              <a:gd name="connsiteY68" fmla="*/ 255848 h 607851"/>
              <a:gd name="connsiteX69" fmla="*/ 213240 w 369275"/>
              <a:gd name="connsiteY69" fmla="*/ 254358 h 607851"/>
              <a:gd name="connsiteX70" fmla="*/ 208093 w 369275"/>
              <a:gd name="connsiteY70" fmla="*/ 253538 h 607851"/>
              <a:gd name="connsiteX71" fmla="*/ 196383 w 369275"/>
              <a:gd name="connsiteY71" fmla="*/ 252197 h 607851"/>
              <a:gd name="connsiteX72" fmla="*/ 184673 w 369275"/>
              <a:gd name="connsiteY72" fmla="*/ 251824 h 607851"/>
              <a:gd name="connsiteX73" fmla="*/ 172962 w 369275"/>
              <a:gd name="connsiteY73" fmla="*/ 252197 h 607851"/>
              <a:gd name="connsiteX74" fmla="*/ 161252 w 369275"/>
              <a:gd name="connsiteY74" fmla="*/ 253538 h 607851"/>
              <a:gd name="connsiteX75" fmla="*/ 156106 w 369275"/>
              <a:gd name="connsiteY75" fmla="*/ 254358 h 607851"/>
              <a:gd name="connsiteX76" fmla="*/ 157001 w 369275"/>
              <a:gd name="connsiteY76" fmla="*/ 255848 h 607851"/>
              <a:gd name="connsiteX77" fmla="*/ 158045 w 369275"/>
              <a:gd name="connsiteY77" fmla="*/ 257935 h 607851"/>
              <a:gd name="connsiteX78" fmla="*/ 160208 w 369275"/>
              <a:gd name="connsiteY78" fmla="*/ 262629 h 607851"/>
              <a:gd name="connsiteX79" fmla="*/ 162296 w 369275"/>
              <a:gd name="connsiteY79" fmla="*/ 267548 h 607851"/>
              <a:gd name="connsiteX80" fmla="*/ 164236 w 369275"/>
              <a:gd name="connsiteY80" fmla="*/ 272839 h 607851"/>
              <a:gd name="connsiteX81" fmla="*/ 166026 w 369275"/>
              <a:gd name="connsiteY81" fmla="*/ 278502 h 607851"/>
              <a:gd name="connsiteX82" fmla="*/ 167741 w 369275"/>
              <a:gd name="connsiteY82" fmla="*/ 284389 h 607851"/>
              <a:gd name="connsiteX83" fmla="*/ 169308 w 369275"/>
              <a:gd name="connsiteY83" fmla="*/ 290574 h 607851"/>
              <a:gd name="connsiteX84" fmla="*/ 170725 w 369275"/>
              <a:gd name="connsiteY84" fmla="*/ 297132 h 607851"/>
              <a:gd name="connsiteX85" fmla="*/ 172142 w 369275"/>
              <a:gd name="connsiteY85" fmla="*/ 303988 h 607851"/>
              <a:gd name="connsiteX86" fmla="*/ 173410 w 369275"/>
              <a:gd name="connsiteY86" fmla="*/ 311216 h 607851"/>
              <a:gd name="connsiteX87" fmla="*/ 174529 w 369275"/>
              <a:gd name="connsiteY87" fmla="*/ 318743 h 607851"/>
              <a:gd name="connsiteX88" fmla="*/ 176244 w 369275"/>
              <a:gd name="connsiteY88" fmla="*/ 332007 h 607851"/>
              <a:gd name="connsiteX89" fmla="*/ 177960 w 369275"/>
              <a:gd name="connsiteY89" fmla="*/ 349221 h 607851"/>
              <a:gd name="connsiteX90" fmla="*/ 179228 w 369275"/>
              <a:gd name="connsiteY90" fmla="*/ 367702 h 607851"/>
              <a:gd name="connsiteX91" fmla="*/ 167592 w 369275"/>
              <a:gd name="connsiteY91" fmla="*/ 380818 h 607851"/>
              <a:gd name="connsiteX92" fmla="*/ 154465 w 369275"/>
              <a:gd name="connsiteY92" fmla="*/ 369193 h 607851"/>
              <a:gd name="connsiteX93" fmla="*/ 153570 w 369275"/>
              <a:gd name="connsiteY93" fmla="*/ 355630 h 607851"/>
              <a:gd name="connsiteX94" fmla="*/ 152451 w 369275"/>
              <a:gd name="connsiteY94" fmla="*/ 342887 h 607851"/>
              <a:gd name="connsiteX95" fmla="*/ 151108 w 369275"/>
              <a:gd name="connsiteY95" fmla="*/ 330964 h 607851"/>
              <a:gd name="connsiteX96" fmla="*/ 149915 w 369275"/>
              <a:gd name="connsiteY96" fmla="*/ 322245 h 607851"/>
              <a:gd name="connsiteX97" fmla="*/ 148274 w 369275"/>
              <a:gd name="connsiteY97" fmla="*/ 311813 h 607851"/>
              <a:gd name="connsiteX98" fmla="*/ 146409 w 369275"/>
              <a:gd name="connsiteY98" fmla="*/ 302274 h 607851"/>
              <a:gd name="connsiteX99" fmla="*/ 144395 w 369275"/>
              <a:gd name="connsiteY99" fmla="*/ 293555 h 607851"/>
              <a:gd name="connsiteX100" fmla="*/ 142232 w 369275"/>
              <a:gd name="connsiteY100" fmla="*/ 285656 h 607851"/>
              <a:gd name="connsiteX101" fmla="*/ 141113 w 369275"/>
              <a:gd name="connsiteY101" fmla="*/ 282079 h 607851"/>
              <a:gd name="connsiteX102" fmla="*/ 139920 w 369275"/>
              <a:gd name="connsiteY102" fmla="*/ 278726 h 607851"/>
              <a:gd name="connsiteX103" fmla="*/ 138727 w 369275"/>
              <a:gd name="connsiteY103" fmla="*/ 275521 h 607851"/>
              <a:gd name="connsiteX104" fmla="*/ 137533 w 369275"/>
              <a:gd name="connsiteY104" fmla="*/ 272615 h 607851"/>
              <a:gd name="connsiteX105" fmla="*/ 136265 w 369275"/>
              <a:gd name="connsiteY105" fmla="*/ 269932 h 607851"/>
              <a:gd name="connsiteX106" fmla="*/ 135146 w 369275"/>
              <a:gd name="connsiteY106" fmla="*/ 267697 h 607851"/>
              <a:gd name="connsiteX107" fmla="*/ 133878 w 369275"/>
              <a:gd name="connsiteY107" fmla="*/ 265461 h 607851"/>
              <a:gd name="connsiteX108" fmla="*/ 132611 w 369275"/>
              <a:gd name="connsiteY108" fmla="*/ 263449 h 607851"/>
              <a:gd name="connsiteX109" fmla="*/ 131343 w 369275"/>
              <a:gd name="connsiteY109" fmla="*/ 261586 h 607851"/>
              <a:gd name="connsiteX110" fmla="*/ 130075 w 369275"/>
              <a:gd name="connsiteY110" fmla="*/ 260021 h 607851"/>
              <a:gd name="connsiteX111" fmla="*/ 128881 w 369275"/>
              <a:gd name="connsiteY111" fmla="*/ 258680 h 607851"/>
              <a:gd name="connsiteX112" fmla="*/ 127688 w 369275"/>
              <a:gd name="connsiteY112" fmla="*/ 257562 h 607851"/>
              <a:gd name="connsiteX113" fmla="*/ 126569 w 369275"/>
              <a:gd name="connsiteY113" fmla="*/ 256593 h 607851"/>
              <a:gd name="connsiteX114" fmla="*/ 130671 w 369275"/>
              <a:gd name="connsiteY114" fmla="*/ 234908 h 607851"/>
              <a:gd name="connsiteX115" fmla="*/ 144097 w 369275"/>
              <a:gd name="connsiteY115" fmla="*/ 231406 h 607851"/>
              <a:gd name="connsiteX116" fmla="*/ 157597 w 369275"/>
              <a:gd name="connsiteY116" fmla="*/ 228947 h 607851"/>
              <a:gd name="connsiteX117" fmla="*/ 171172 w 369275"/>
              <a:gd name="connsiteY117" fmla="*/ 227456 h 607851"/>
              <a:gd name="connsiteX118" fmla="*/ 184673 w 369275"/>
              <a:gd name="connsiteY118" fmla="*/ 227009 h 607851"/>
              <a:gd name="connsiteX119" fmla="*/ 184638 w 369275"/>
              <a:gd name="connsiteY119" fmla="*/ 0 h 607851"/>
              <a:gd name="connsiteX120" fmla="*/ 336088 w 369275"/>
              <a:gd name="connsiteY120" fmla="*/ 78887 h 607851"/>
              <a:gd name="connsiteX121" fmla="*/ 357873 w 369275"/>
              <a:gd name="connsiteY121" fmla="*/ 248058 h 607851"/>
              <a:gd name="connsiteX122" fmla="*/ 262900 w 369275"/>
              <a:gd name="connsiteY122" fmla="*/ 410227 h 607851"/>
              <a:gd name="connsiteX123" fmla="*/ 273941 w 369275"/>
              <a:gd name="connsiteY123" fmla="*/ 407471 h 607851"/>
              <a:gd name="connsiteX124" fmla="*/ 289012 w 369275"/>
              <a:gd name="connsiteY124" fmla="*/ 416484 h 607851"/>
              <a:gd name="connsiteX125" fmla="*/ 279984 w 369275"/>
              <a:gd name="connsiteY125" fmla="*/ 431532 h 607851"/>
              <a:gd name="connsiteX126" fmla="*/ 95334 w 369275"/>
              <a:gd name="connsiteY126" fmla="*/ 477642 h 607851"/>
              <a:gd name="connsiteX127" fmla="*/ 80263 w 369275"/>
              <a:gd name="connsiteY127" fmla="*/ 468554 h 607851"/>
              <a:gd name="connsiteX128" fmla="*/ 89291 w 369275"/>
              <a:gd name="connsiteY128" fmla="*/ 453507 h 607851"/>
              <a:gd name="connsiteX129" fmla="*/ 240145 w 369275"/>
              <a:gd name="connsiteY129" fmla="*/ 415888 h 607851"/>
              <a:gd name="connsiteX130" fmla="*/ 238205 w 369275"/>
              <a:gd name="connsiteY130" fmla="*/ 407396 h 607851"/>
              <a:gd name="connsiteX131" fmla="*/ 240965 w 369275"/>
              <a:gd name="connsiteY131" fmla="*/ 392051 h 607851"/>
              <a:gd name="connsiteX132" fmla="*/ 245069 w 369275"/>
              <a:gd name="connsiteY132" fmla="*/ 377674 h 607851"/>
              <a:gd name="connsiteX133" fmla="*/ 250216 w 369275"/>
              <a:gd name="connsiteY133" fmla="*/ 364265 h 607851"/>
              <a:gd name="connsiteX134" fmla="*/ 256185 w 369275"/>
              <a:gd name="connsiteY134" fmla="*/ 351751 h 607851"/>
              <a:gd name="connsiteX135" fmla="*/ 262900 w 369275"/>
              <a:gd name="connsiteY135" fmla="*/ 340205 h 607851"/>
              <a:gd name="connsiteX136" fmla="*/ 270062 w 369275"/>
              <a:gd name="connsiteY136" fmla="*/ 329403 h 607851"/>
              <a:gd name="connsiteX137" fmla="*/ 277522 w 369275"/>
              <a:gd name="connsiteY137" fmla="*/ 319347 h 607851"/>
              <a:gd name="connsiteX138" fmla="*/ 285058 w 369275"/>
              <a:gd name="connsiteY138" fmla="*/ 309812 h 607851"/>
              <a:gd name="connsiteX139" fmla="*/ 292593 w 369275"/>
              <a:gd name="connsiteY139" fmla="*/ 300724 h 607851"/>
              <a:gd name="connsiteX140" fmla="*/ 299531 w 369275"/>
              <a:gd name="connsiteY140" fmla="*/ 292530 h 607851"/>
              <a:gd name="connsiteX141" fmla="*/ 303038 w 369275"/>
              <a:gd name="connsiteY141" fmla="*/ 288284 h 607851"/>
              <a:gd name="connsiteX142" fmla="*/ 309827 w 369275"/>
              <a:gd name="connsiteY142" fmla="*/ 279941 h 607851"/>
              <a:gd name="connsiteX143" fmla="*/ 316168 w 369275"/>
              <a:gd name="connsiteY143" fmla="*/ 271821 h 607851"/>
              <a:gd name="connsiteX144" fmla="*/ 321838 w 369275"/>
              <a:gd name="connsiteY144" fmla="*/ 263776 h 607851"/>
              <a:gd name="connsiteX145" fmla="*/ 326837 w 369275"/>
              <a:gd name="connsiteY145" fmla="*/ 255731 h 607851"/>
              <a:gd name="connsiteX146" fmla="*/ 331090 w 369275"/>
              <a:gd name="connsiteY146" fmla="*/ 247686 h 607851"/>
              <a:gd name="connsiteX147" fmla="*/ 334596 w 369275"/>
              <a:gd name="connsiteY147" fmla="*/ 239492 h 607851"/>
              <a:gd name="connsiteX148" fmla="*/ 315721 w 369275"/>
              <a:gd name="connsiteY148" fmla="*/ 93115 h 607851"/>
              <a:gd name="connsiteX149" fmla="*/ 184638 w 369275"/>
              <a:gd name="connsiteY149" fmla="*/ 24806 h 607851"/>
              <a:gd name="connsiteX150" fmla="*/ 53554 w 369275"/>
              <a:gd name="connsiteY150" fmla="*/ 93115 h 607851"/>
              <a:gd name="connsiteX151" fmla="*/ 34679 w 369275"/>
              <a:gd name="connsiteY151" fmla="*/ 239492 h 607851"/>
              <a:gd name="connsiteX152" fmla="*/ 37066 w 369275"/>
              <a:gd name="connsiteY152" fmla="*/ 245302 h 607851"/>
              <a:gd name="connsiteX153" fmla="*/ 39827 w 369275"/>
              <a:gd name="connsiteY153" fmla="*/ 251038 h 607851"/>
              <a:gd name="connsiteX154" fmla="*/ 43035 w 369275"/>
              <a:gd name="connsiteY154" fmla="*/ 256699 h 607851"/>
              <a:gd name="connsiteX155" fmla="*/ 46541 w 369275"/>
              <a:gd name="connsiteY155" fmla="*/ 262361 h 607851"/>
              <a:gd name="connsiteX156" fmla="*/ 50421 w 369275"/>
              <a:gd name="connsiteY156" fmla="*/ 268096 h 607851"/>
              <a:gd name="connsiteX157" fmla="*/ 52957 w 369275"/>
              <a:gd name="connsiteY157" fmla="*/ 271598 h 607851"/>
              <a:gd name="connsiteX158" fmla="*/ 57359 w 369275"/>
              <a:gd name="connsiteY158" fmla="*/ 277333 h 607851"/>
              <a:gd name="connsiteX159" fmla="*/ 61985 w 369275"/>
              <a:gd name="connsiteY159" fmla="*/ 283144 h 607851"/>
              <a:gd name="connsiteX160" fmla="*/ 66909 w 369275"/>
              <a:gd name="connsiteY160" fmla="*/ 289103 h 607851"/>
              <a:gd name="connsiteX161" fmla="*/ 72579 w 369275"/>
              <a:gd name="connsiteY161" fmla="*/ 295882 h 607851"/>
              <a:gd name="connsiteX162" fmla="*/ 78547 w 369275"/>
              <a:gd name="connsiteY162" fmla="*/ 302959 h 607851"/>
              <a:gd name="connsiteX163" fmla="*/ 83844 w 369275"/>
              <a:gd name="connsiteY163" fmla="*/ 309365 h 607851"/>
              <a:gd name="connsiteX164" fmla="*/ 89216 w 369275"/>
              <a:gd name="connsiteY164" fmla="*/ 315995 h 607851"/>
              <a:gd name="connsiteX165" fmla="*/ 94513 w 369275"/>
              <a:gd name="connsiteY165" fmla="*/ 322922 h 607851"/>
              <a:gd name="connsiteX166" fmla="*/ 99736 w 369275"/>
              <a:gd name="connsiteY166" fmla="*/ 330223 h 607851"/>
              <a:gd name="connsiteX167" fmla="*/ 104883 w 369275"/>
              <a:gd name="connsiteY167" fmla="*/ 337821 h 607851"/>
              <a:gd name="connsiteX168" fmla="*/ 107868 w 369275"/>
              <a:gd name="connsiteY168" fmla="*/ 342737 h 607851"/>
              <a:gd name="connsiteX169" fmla="*/ 112642 w 369275"/>
              <a:gd name="connsiteY169" fmla="*/ 350931 h 607851"/>
              <a:gd name="connsiteX170" fmla="*/ 116970 w 369275"/>
              <a:gd name="connsiteY170" fmla="*/ 359572 h 607851"/>
              <a:gd name="connsiteX171" fmla="*/ 120998 w 369275"/>
              <a:gd name="connsiteY171" fmla="*/ 368735 h 607851"/>
              <a:gd name="connsiteX172" fmla="*/ 124505 w 369275"/>
              <a:gd name="connsiteY172" fmla="*/ 378344 h 607851"/>
              <a:gd name="connsiteX173" fmla="*/ 127415 w 369275"/>
              <a:gd name="connsiteY173" fmla="*/ 388401 h 607851"/>
              <a:gd name="connsiteX174" fmla="*/ 118462 w 369275"/>
              <a:gd name="connsiteY174" fmla="*/ 403523 h 607851"/>
              <a:gd name="connsiteX175" fmla="*/ 103391 w 369275"/>
              <a:gd name="connsiteY175" fmla="*/ 394584 h 607851"/>
              <a:gd name="connsiteX176" fmla="*/ 11402 w 369275"/>
              <a:gd name="connsiteY176" fmla="*/ 248058 h 607851"/>
              <a:gd name="connsiteX177" fmla="*/ 33187 w 369275"/>
              <a:gd name="connsiteY177" fmla="*/ 78887 h 607851"/>
              <a:gd name="connsiteX178" fmla="*/ 184638 w 369275"/>
              <a:gd name="connsiteY178"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369275" h="607851">
                <a:moveTo>
                  <a:pt x="139276" y="570066"/>
                </a:moveTo>
                <a:cubicBezTo>
                  <a:pt x="144275" y="565371"/>
                  <a:pt x="152183" y="565744"/>
                  <a:pt x="156809" y="570811"/>
                </a:cubicBezTo>
                <a:cubicBezTo>
                  <a:pt x="171730" y="587133"/>
                  <a:pt x="197544" y="587133"/>
                  <a:pt x="212465" y="570811"/>
                </a:cubicBezTo>
                <a:cubicBezTo>
                  <a:pt x="217091" y="565744"/>
                  <a:pt x="224999" y="565371"/>
                  <a:pt x="229998" y="570066"/>
                </a:cubicBezTo>
                <a:cubicBezTo>
                  <a:pt x="235071" y="574687"/>
                  <a:pt x="235444" y="582512"/>
                  <a:pt x="230818" y="587580"/>
                </a:cubicBezTo>
                <a:cubicBezTo>
                  <a:pt x="218956" y="600473"/>
                  <a:pt x="202170" y="607851"/>
                  <a:pt x="184637" y="607851"/>
                </a:cubicBezTo>
                <a:cubicBezTo>
                  <a:pt x="167105" y="607851"/>
                  <a:pt x="150318" y="600473"/>
                  <a:pt x="138456" y="587580"/>
                </a:cubicBezTo>
                <a:cubicBezTo>
                  <a:pt x="133830" y="582512"/>
                  <a:pt x="134203" y="574687"/>
                  <a:pt x="139276" y="570066"/>
                </a:cubicBezTo>
                <a:close/>
                <a:moveTo>
                  <a:pt x="273919" y="497785"/>
                </a:moveTo>
                <a:cubicBezTo>
                  <a:pt x="280558" y="496146"/>
                  <a:pt x="287345" y="500169"/>
                  <a:pt x="288986" y="506874"/>
                </a:cubicBezTo>
                <a:cubicBezTo>
                  <a:pt x="290627" y="513505"/>
                  <a:pt x="286599" y="520210"/>
                  <a:pt x="279961" y="521849"/>
                </a:cubicBezTo>
                <a:cubicBezTo>
                  <a:pt x="218426" y="537271"/>
                  <a:pt x="156891" y="552619"/>
                  <a:pt x="95356" y="567966"/>
                </a:cubicBezTo>
                <a:cubicBezTo>
                  <a:pt x="88717" y="569605"/>
                  <a:pt x="81930" y="565582"/>
                  <a:pt x="80289" y="558951"/>
                </a:cubicBezTo>
                <a:cubicBezTo>
                  <a:pt x="78648" y="552321"/>
                  <a:pt x="82676" y="545541"/>
                  <a:pt x="89314" y="543902"/>
                </a:cubicBezTo>
                <a:cubicBezTo>
                  <a:pt x="150849" y="528554"/>
                  <a:pt x="212384" y="513207"/>
                  <a:pt x="273919" y="497785"/>
                </a:cubicBezTo>
                <a:close/>
                <a:moveTo>
                  <a:pt x="273919" y="452696"/>
                </a:moveTo>
                <a:cubicBezTo>
                  <a:pt x="280558" y="450984"/>
                  <a:pt x="287345" y="455003"/>
                  <a:pt x="288986" y="461701"/>
                </a:cubicBezTo>
                <a:cubicBezTo>
                  <a:pt x="290627" y="468325"/>
                  <a:pt x="286599" y="475024"/>
                  <a:pt x="279961" y="476736"/>
                </a:cubicBezTo>
                <a:cubicBezTo>
                  <a:pt x="218426" y="492067"/>
                  <a:pt x="156891" y="507399"/>
                  <a:pt x="95356" y="522731"/>
                </a:cubicBezTo>
                <a:cubicBezTo>
                  <a:pt x="88717" y="524443"/>
                  <a:pt x="81930" y="520350"/>
                  <a:pt x="80289" y="513726"/>
                </a:cubicBezTo>
                <a:cubicBezTo>
                  <a:pt x="78648" y="507102"/>
                  <a:pt x="82676" y="500403"/>
                  <a:pt x="89314" y="498691"/>
                </a:cubicBezTo>
                <a:cubicBezTo>
                  <a:pt x="150849" y="483360"/>
                  <a:pt x="212384" y="468028"/>
                  <a:pt x="273919" y="452696"/>
                </a:cubicBezTo>
                <a:close/>
                <a:moveTo>
                  <a:pt x="184673" y="227009"/>
                </a:moveTo>
                <a:cubicBezTo>
                  <a:pt x="189222" y="227009"/>
                  <a:pt x="193698" y="227158"/>
                  <a:pt x="198173" y="227456"/>
                </a:cubicBezTo>
                <a:cubicBezTo>
                  <a:pt x="202723" y="227829"/>
                  <a:pt x="207273" y="228276"/>
                  <a:pt x="211748" y="228947"/>
                </a:cubicBezTo>
                <a:cubicBezTo>
                  <a:pt x="216223" y="229617"/>
                  <a:pt x="220773" y="230437"/>
                  <a:pt x="225248" y="231406"/>
                </a:cubicBezTo>
                <a:cubicBezTo>
                  <a:pt x="229723" y="232449"/>
                  <a:pt x="234199" y="233567"/>
                  <a:pt x="238674" y="234908"/>
                </a:cubicBezTo>
                <a:cubicBezTo>
                  <a:pt x="248370" y="237740"/>
                  <a:pt x="250757" y="250408"/>
                  <a:pt x="242776" y="256593"/>
                </a:cubicBezTo>
                <a:cubicBezTo>
                  <a:pt x="242403" y="256891"/>
                  <a:pt x="242030" y="257190"/>
                  <a:pt x="241657" y="257562"/>
                </a:cubicBezTo>
                <a:cubicBezTo>
                  <a:pt x="241284" y="257935"/>
                  <a:pt x="240837" y="258307"/>
                  <a:pt x="240464" y="258680"/>
                </a:cubicBezTo>
                <a:cubicBezTo>
                  <a:pt x="240091" y="259127"/>
                  <a:pt x="239644" y="259574"/>
                  <a:pt x="239271" y="260021"/>
                </a:cubicBezTo>
                <a:cubicBezTo>
                  <a:pt x="238823" y="260543"/>
                  <a:pt x="238450" y="261065"/>
                  <a:pt x="238003" y="261586"/>
                </a:cubicBezTo>
                <a:cubicBezTo>
                  <a:pt x="237555" y="262182"/>
                  <a:pt x="237182" y="262779"/>
                  <a:pt x="236735" y="263449"/>
                </a:cubicBezTo>
                <a:cubicBezTo>
                  <a:pt x="236287" y="264120"/>
                  <a:pt x="235914" y="264791"/>
                  <a:pt x="235467" y="265461"/>
                </a:cubicBezTo>
                <a:cubicBezTo>
                  <a:pt x="235019" y="266206"/>
                  <a:pt x="234646" y="266952"/>
                  <a:pt x="234199" y="267697"/>
                </a:cubicBezTo>
                <a:cubicBezTo>
                  <a:pt x="233826" y="268442"/>
                  <a:pt x="233453" y="269187"/>
                  <a:pt x="233080" y="269932"/>
                </a:cubicBezTo>
                <a:cubicBezTo>
                  <a:pt x="232632" y="270827"/>
                  <a:pt x="232259" y="271721"/>
                  <a:pt x="231812" y="272615"/>
                </a:cubicBezTo>
                <a:cubicBezTo>
                  <a:pt x="231439" y="273584"/>
                  <a:pt x="230991" y="274553"/>
                  <a:pt x="230618" y="275521"/>
                </a:cubicBezTo>
                <a:cubicBezTo>
                  <a:pt x="230171" y="276565"/>
                  <a:pt x="229798" y="277608"/>
                  <a:pt x="229425" y="278726"/>
                </a:cubicBezTo>
                <a:cubicBezTo>
                  <a:pt x="228978" y="279844"/>
                  <a:pt x="228605" y="280961"/>
                  <a:pt x="228232" y="282079"/>
                </a:cubicBezTo>
                <a:cubicBezTo>
                  <a:pt x="227859" y="283271"/>
                  <a:pt x="227486" y="284464"/>
                  <a:pt x="227113" y="285656"/>
                </a:cubicBezTo>
                <a:cubicBezTo>
                  <a:pt x="226740" y="286923"/>
                  <a:pt x="226367" y="288190"/>
                  <a:pt x="225994" y="289457"/>
                </a:cubicBezTo>
                <a:cubicBezTo>
                  <a:pt x="225621" y="290798"/>
                  <a:pt x="225248" y="292214"/>
                  <a:pt x="224950" y="293555"/>
                </a:cubicBezTo>
                <a:cubicBezTo>
                  <a:pt x="224577" y="294971"/>
                  <a:pt x="224204" y="296387"/>
                  <a:pt x="223906" y="297803"/>
                </a:cubicBezTo>
                <a:cubicBezTo>
                  <a:pt x="223533" y="299293"/>
                  <a:pt x="223234" y="300784"/>
                  <a:pt x="222936" y="302274"/>
                </a:cubicBezTo>
                <a:cubicBezTo>
                  <a:pt x="222265" y="305478"/>
                  <a:pt x="221593" y="308608"/>
                  <a:pt x="221071" y="311813"/>
                </a:cubicBezTo>
                <a:cubicBezTo>
                  <a:pt x="220475" y="315315"/>
                  <a:pt x="219878" y="318817"/>
                  <a:pt x="219430" y="322245"/>
                </a:cubicBezTo>
                <a:cubicBezTo>
                  <a:pt x="218983" y="325152"/>
                  <a:pt x="218610" y="328058"/>
                  <a:pt x="218237" y="330964"/>
                </a:cubicBezTo>
                <a:cubicBezTo>
                  <a:pt x="217789" y="334914"/>
                  <a:pt x="217342" y="338938"/>
                  <a:pt x="216969" y="342887"/>
                </a:cubicBezTo>
                <a:cubicBezTo>
                  <a:pt x="216521" y="347135"/>
                  <a:pt x="216148" y="351383"/>
                  <a:pt x="215776" y="355630"/>
                </a:cubicBezTo>
                <a:cubicBezTo>
                  <a:pt x="215477" y="360101"/>
                  <a:pt x="215179" y="364647"/>
                  <a:pt x="214880" y="369193"/>
                </a:cubicBezTo>
                <a:cubicBezTo>
                  <a:pt x="214508" y="376049"/>
                  <a:pt x="208615" y="381265"/>
                  <a:pt x="201753" y="380818"/>
                </a:cubicBezTo>
                <a:cubicBezTo>
                  <a:pt x="194891" y="380445"/>
                  <a:pt x="189670" y="374558"/>
                  <a:pt x="190117" y="367702"/>
                </a:cubicBezTo>
                <a:cubicBezTo>
                  <a:pt x="190490" y="361517"/>
                  <a:pt x="190863" y="355332"/>
                  <a:pt x="191385" y="349221"/>
                </a:cubicBezTo>
                <a:cubicBezTo>
                  <a:pt x="191684" y="346241"/>
                  <a:pt x="191908" y="343334"/>
                  <a:pt x="192206" y="340428"/>
                </a:cubicBezTo>
                <a:cubicBezTo>
                  <a:pt x="192504" y="337596"/>
                  <a:pt x="192803" y="334839"/>
                  <a:pt x="193101" y="332007"/>
                </a:cubicBezTo>
                <a:cubicBezTo>
                  <a:pt x="193399" y="329325"/>
                  <a:pt x="193772" y="326642"/>
                  <a:pt x="194071" y="323959"/>
                </a:cubicBezTo>
                <a:cubicBezTo>
                  <a:pt x="194294" y="322171"/>
                  <a:pt x="194593" y="320457"/>
                  <a:pt x="194816" y="318743"/>
                </a:cubicBezTo>
                <a:cubicBezTo>
                  <a:pt x="195189" y="316209"/>
                  <a:pt x="195562" y="313750"/>
                  <a:pt x="196010" y="311216"/>
                </a:cubicBezTo>
                <a:cubicBezTo>
                  <a:pt x="196383" y="308832"/>
                  <a:pt x="196756" y="306447"/>
                  <a:pt x="197203" y="303988"/>
                </a:cubicBezTo>
                <a:cubicBezTo>
                  <a:pt x="197651" y="301752"/>
                  <a:pt x="198098" y="299442"/>
                  <a:pt x="198620" y="297132"/>
                </a:cubicBezTo>
                <a:cubicBezTo>
                  <a:pt x="199068" y="294971"/>
                  <a:pt x="199515" y="292810"/>
                  <a:pt x="200038" y="290574"/>
                </a:cubicBezTo>
                <a:cubicBezTo>
                  <a:pt x="200560" y="288488"/>
                  <a:pt x="201082" y="286476"/>
                  <a:pt x="201604" y="284389"/>
                </a:cubicBezTo>
                <a:cubicBezTo>
                  <a:pt x="202126" y="282377"/>
                  <a:pt x="202723" y="280440"/>
                  <a:pt x="203319" y="278502"/>
                </a:cubicBezTo>
                <a:cubicBezTo>
                  <a:pt x="203916" y="276565"/>
                  <a:pt x="204513" y="274702"/>
                  <a:pt x="205110" y="272839"/>
                </a:cubicBezTo>
                <a:cubicBezTo>
                  <a:pt x="205706" y="271125"/>
                  <a:pt x="206378" y="269336"/>
                  <a:pt x="207049" y="267548"/>
                </a:cubicBezTo>
                <a:cubicBezTo>
                  <a:pt x="207720" y="265908"/>
                  <a:pt x="208391" y="264269"/>
                  <a:pt x="209137" y="262629"/>
                </a:cubicBezTo>
                <a:cubicBezTo>
                  <a:pt x="209809" y="260990"/>
                  <a:pt x="210554" y="259425"/>
                  <a:pt x="211300" y="257935"/>
                </a:cubicBezTo>
                <a:cubicBezTo>
                  <a:pt x="211673" y="257190"/>
                  <a:pt x="212046" y="256519"/>
                  <a:pt x="212419" y="255848"/>
                </a:cubicBezTo>
                <a:cubicBezTo>
                  <a:pt x="212643" y="255401"/>
                  <a:pt x="212941" y="254879"/>
                  <a:pt x="213240" y="254358"/>
                </a:cubicBezTo>
                <a:cubicBezTo>
                  <a:pt x="211524" y="254060"/>
                  <a:pt x="209809" y="253762"/>
                  <a:pt x="208093" y="253538"/>
                </a:cubicBezTo>
                <a:cubicBezTo>
                  <a:pt x="204214" y="252942"/>
                  <a:pt x="200336" y="252495"/>
                  <a:pt x="196383" y="252197"/>
                </a:cubicBezTo>
                <a:cubicBezTo>
                  <a:pt x="192504" y="251973"/>
                  <a:pt x="188551" y="251824"/>
                  <a:pt x="184673" y="251824"/>
                </a:cubicBezTo>
                <a:cubicBezTo>
                  <a:pt x="180794" y="251824"/>
                  <a:pt x="176841" y="251899"/>
                  <a:pt x="172962" y="252197"/>
                </a:cubicBezTo>
                <a:cubicBezTo>
                  <a:pt x="169009" y="252495"/>
                  <a:pt x="165131" y="252942"/>
                  <a:pt x="161252" y="253538"/>
                </a:cubicBezTo>
                <a:cubicBezTo>
                  <a:pt x="159537" y="253762"/>
                  <a:pt x="157821" y="254060"/>
                  <a:pt x="156106" y="254358"/>
                </a:cubicBezTo>
                <a:cubicBezTo>
                  <a:pt x="156404" y="254879"/>
                  <a:pt x="156702" y="255401"/>
                  <a:pt x="157001" y="255848"/>
                </a:cubicBezTo>
                <a:cubicBezTo>
                  <a:pt x="157299" y="256519"/>
                  <a:pt x="157672" y="257190"/>
                  <a:pt x="158045" y="257935"/>
                </a:cubicBezTo>
                <a:cubicBezTo>
                  <a:pt x="158791" y="259425"/>
                  <a:pt x="159537" y="260990"/>
                  <a:pt x="160208" y="262629"/>
                </a:cubicBezTo>
                <a:cubicBezTo>
                  <a:pt x="160954" y="264269"/>
                  <a:pt x="161625" y="265908"/>
                  <a:pt x="162296" y="267548"/>
                </a:cubicBezTo>
                <a:cubicBezTo>
                  <a:pt x="162968" y="269336"/>
                  <a:pt x="163639" y="271125"/>
                  <a:pt x="164236" y="272839"/>
                </a:cubicBezTo>
                <a:cubicBezTo>
                  <a:pt x="164832" y="274702"/>
                  <a:pt x="165429" y="276565"/>
                  <a:pt x="166026" y="278502"/>
                </a:cubicBezTo>
                <a:cubicBezTo>
                  <a:pt x="166622" y="280440"/>
                  <a:pt x="167219" y="282377"/>
                  <a:pt x="167741" y="284389"/>
                </a:cubicBezTo>
                <a:cubicBezTo>
                  <a:pt x="168263" y="286476"/>
                  <a:pt x="168785" y="288488"/>
                  <a:pt x="169308" y="290574"/>
                </a:cubicBezTo>
                <a:cubicBezTo>
                  <a:pt x="169830" y="292810"/>
                  <a:pt x="170277" y="294971"/>
                  <a:pt x="170725" y="297132"/>
                </a:cubicBezTo>
                <a:cubicBezTo>
                  <a:pt x="171247" y="299442"/>
                  <a:pt x="171694" y="301752"/>
                  <a:pt x="172142" y="303988"/>
                </a:cubicBezTo>
                <a:cubicBezTo>
                  <a:pt x="172589" y="306447"/>
                  <a:pt x="172962" y="308832"/>
                  <a:pt x="173410" y="311216"/>
                </a:cubicBezTo>
                <a:cubicBezTo>
                  <a:pt x="173783" y="313750"/>
                  <a:pt x="174156" y="316209"/>
                  <a:pt x="174529" y="318743"/>
                </a:cubicBezTo>
                <a:cubicBezTo>
                  <a:pt x="175200" y="323140"/>
                  <a:pt x="175722" y="327611"/>
                  <a:pt x="176244" y="332007"/>
                </a:cubicBezTo>
                <a:cubicBezTo>
                  <a:pt x="176915" y="337745"/>
                  <a:pt x="177438" y="343483"/>
                  <a:pt x="177960" y="349221"/>
                </a:cubicBezTo>
                <a:cubicBezTo>
                  <a:pt x="178482" y="355332"/>
                  <a:pt x="178929" y="361517"/>
                  <a:pt x="179228" y="367702"/>
                </a:cubicBezTo>
                <a:cubicBezTo>
                  <a:pt x="179675" y="374558"/>
                  <a:pt x="174454" y="380445"/>
                  <a:pt x="167592" y="380818"/>
                </a:cubicBezTo>
                <a:cubicBezTo>
                  <a:pt x="160730" y="381265"/>
                  <a:pt x="154838" y="376049"/>
                  <a:pt x="154465" y="369193"/>
                </a:cubicBezTo>
                <a:cubicBezTo>
                  <a:pt x="154166" y="364647"/>
                  <a:pt x="153868" y="360101"/>
                  <a:pt x="153570" y="355630"/>
                </a:cubicBezTo>
                <a:cubicBezTo>
                  <a:pt x="153197" y="351383"/>
                  <a:pt x="152824" y="347135"/>
                  <a:pt x="152451" y="342887"/>
                </a:cubicBezTo>
                <a:cubicBezTo>
                  <a:pt x="152003" y="338938"/>
                  <a:pt x="151556" y="334914"/>
                  <a:pt x="151108" y="330964"/>
                </a:cubicBezTo>
                <a:cubicBezTo>
                  <a:pt x="150735" y="328058"/>
                  <a:pt x="150362" y="325152"/>
                  <a:pt x="149915" y="322245"/>
                </a:cubicBezTo>
                <a:cubicBezTo>
                  <a:pt x="149467" y="318817"/>
                  <a:pt x="148871" y="315315"/>
                  <a:pt x="148274" y="311813"/>
                </a:cubicBezTo>
                <a:cubicBezTo>
                  <a:pt x="147752" y="308608"/>
                  <a:pt x="147080" y="305404"/>
                  <a:pt x="146409" y="302274"/>
                </a:cubicBezTo>
                <a:cubicBezTo>
                  <a:pt x="145812" y="299368"/>
                  <a:pt x="145141" y="296387"/>
                  <a:pt x="144395" y="293555"/>
                </a:cubicBezTo>
                <a:cubicBezTo>
                  <a:pt x="143799" y="290872"/>
                  <a:pt x="143053" y="288264"/>
                  <a:pt x="142232" y="285656"/>
                </a:cubicBezTo>
                <a:cubicBezTo>
                  <a:pt x="141859" y="284464"/>
                  <a:pt x="141486" y="283271"/>
                  <a:pt x="141113" y="282079"/>
                </a:cubicBezTo>
                <a:cubicBezTo>
                  <a:pt x="140741" y="280961"/>
                  <a:pt x="140368" y="279844"/>
                  <a:pt x="139920" y="278726"/>
                </a:cubicBezTo>
                <a:cubicBezTo>
                  <a:pt x="139547" y="277608"/>
                  <a:pt x="139174" y="276565"/>
                  <a:pt x="138727" y="275521"/>
                </a:cubicBezTo>
                <a:cubicBezTo>
                  <a:pt x="138354" y="274553"/>
                  <a:pt x="137906" y="273584"/>
                  <a:pt x="137533" y="272615"/>
                </a:cubicBezTo>
                <a:cubicBezTo>
                  <a:pt x="137086" y="271721"/>
                  <a:pt x="136713" y="270827"/>
                  <a:pt x="136265" y="269932"/>
                </a:cubicBezTo>
                <a:cubicBezTo>
                  <a:pt x="135892" y="269187"/>
                  <a:pt x="135519" y="268442"/>
                  <a:pt x="135146" y="267697"/>
                </a:cubicBezTo>
                <a:cubicBezTo>
                  <a:pt x="134699" y="266952"/>
                  <a:pt x="134326" y="266206"/>
                  <a:pt x="133878" y="265461"/>
                </a:cubicBezTo>
                <a:cubicBezTo>
                  <a:pt x="133431" y="264791"/>
                  <a:pt x="133058" y="264120"/>
                  <a:pt x="132611" y="263449"/>
                </a:cubicBezTo>
                <a:cubicBezTo>
                  <a:pt x="132163" y="262779"/>
                  <a:pt x="131790" y="262182"/>
                  <a:pt x="131343" y="261586"/>
                </a:cubicBezTo>
                <a:cubicBezTo>
                  <a:pt x="130895" y="261065"/>
                  <a:pt x="130522" y="260543"/>
                  <a:pt x="130075" y="260021"/>
                </a:cubicBezTo>
                <a:cubicBezTo>
                  <a:pt x="129702" y="259574"/>
                  <a:pt x="129254" y="259127"/>
                  <a:pt x="128881" y="258680"/>
                </a:cubicBezTo>
                <a:cubicBezTo>
                  <a:pt x="128508" y="258307"/>
                  <a:pt x="128061" y="257935"/>
                  <a:pt x="127688" y="257562"/>
                </a:cubicBezTo>
                <a:cubicBezTo>
                  <a:pt x="127315" y="257190"/>
                  <a:pt x="126942" y="256891"/>
                  <a:pt x="126569" y="256593"/>
                </a:cubicBezTo>
                <a:cubicBezTo>
                  <a:pt x="118588" y="250408"/>
                  <a:pt x="120975" y="237740"/>
                  <a:pt x="130671" y="234908"/>
                </a:cubicBezTo>
                <a:cubicBezTo>
                  <a:pt x="135146" y="233567"/>
                  <a:pt x="139622" y="232449"/>
                  <a:pt x="144097" y="231406"/>
                </a:cubicBezTo>
                <a:cubicBezTo>
                  <a:pt x="148572" y="230437"/>
                  <a:pt x="153122" y="229617"/>
                  <a:pt x="157597" y="228947"/>
                </a:cubicBezTo>
                <a:cubicBezTo>
                  <a:pt x="162147" y="228276"/>
                  <a:pt x="166622" y="227829"/>
                  <a:pt x="171172" y="227456"/>
                </a:cubicBezTo>
                <a:cubicBezTo>
                  <a:pt x="175647" y="227158"/>
                  <a:pt x="180123" y="227009"/>
                  <a:pt x="184673" y="227009"/>
                </a:cubicBezTo>
                <a:close/>
                <a:moveTo>
                  <a:pt x="184638" y="0"/>
                </a:moveTo>
                <a:cubicBezTo>
                  <a:pt x="244994" y="0"/>
                  <a:pt x="301546" y="29424"/>
                  <a:pt x="336088" y="78887"/>
                </a:cubicBezTo>
                <a:cubicBezTo>
                  <a:pt x="370631" y="128350"/>
                  <a:pt x="378763" y="191444"/>
                  <a:pt x="357873" y="248058"/>
                </a:cubicBezTo>
                <a:cubicBezTo>
                  <a:pt x="336461" y="306087"/>
                  <a:pt x="272822" y="336703"/>
                  <a:pt x="262900" y="410227"/>
                </a:cubicBezTo>
                <a:cubicBezTo>
                  <a:pt x="266555" y="409259"/>
                  <a:pt x="270286" y="408365"/>
                  <a:pt x="273941" y="407471"/>
                </a:cubicBezTo>
                <a:cubicBezTo>
                  <a:pt x="280581" y="405757"/>
                  <a:pt x="287370" y="409855"/>
                  <a:pt x="289012" y="416484"/>
                </a:cubicBezTo>
                <a:cubicBezTo>
                  <a:pt x="290653" y="423114"/>
                  <a:pt x="286624" y="429893"/>
                  <a:pt x="279984" y="431532"/>
                </a:cubicBezTo>
                <a:cubicBezTo>
                  <a:pt x="218434" y="446877"/>
                  <a:pt x="156884" y="462222"/>
                  <a:pt x="95334" y="477642"/>
                </a:cubicBezTo>
                <a:cubicBezTo>
                  <a:pt x="88694" y="479281"/>
                  <a:pt x="81905" y="475258"/>
                  <a:pt x="80263" y="468554"/>
                </a:cubicBezTo>
                <a:cubicBezTo>
                  <a:pt x="78622" y="461924"/>
                  <a:pt x="82651" y="455220"/>
                  <a:pt x="89291" y="453507"/>
                </a:cubicBezTo>
                <a:cubicBezTo>
                  <a:pt x="139575" y="440992"/>
                  <a:pt x="189860" y="428403"/>
                  <a:pt x="240145" y="415888"/>
                </a:cubicBezTo>
                <a:cubicBezTo>
                  <a:pt x="238354" y="413132"/>
                  <a:pt x="237757" y="410599"/>
                  <a:pt x="238205" y="407396"/>
                </a:cubicBezTo>
                <a:cubicBezTo>
                  <a:pt x="238876" y="402182"/>
                  <a:pt x="239772" y="397116"/>
                  <a:pt x="240965" y="392051"/>
                </a:cubicBezTo>
                <a:cubicBezTo>
                  <a:pt x="242084" y="387134"/>
                  <a:pt x="243427" y="382367"/>
                  <a:pt x="245069" y="377674"/>
                </a:cubicBezTo>
                <a:cubicBezTo>
                  <a:pt x="246561" y="373130"/>
                  <a:pt x="248277" y="368660"/>
                  <a:pt x="250216" y="364265"/>
                </a:cubicBezTo>
                <a:cubicBezTo>
                  <a:pt x="252007" y="360019"/>
                  <a:pt x="254021" y="355848"/>
                  <a:pt x="256185" y="351751"/>
                </a:cubicBezTo>
                <a:cubicBezTo>
                  <a:pt x="258274" y="347877"/>
                  <a:pt x="260587" y="344004"/>
                  <a:pt x="262900" y="340205"/>
                </a:cubicBezTo>
                <a:cubicBezTo>
                  <a:pt x="265212" y="336554"/>
                  <a:pt x="267600" y="332979"/>
                  <a:pt x="270062" y="329403"/>
                </a:cubicBezTo>
                <a:cubicBezTo>
                  <a:pt x="272449" y="325977"/>
                  <a:pt x="274986" y="322624"/>
                  <a:pt x="277522" y="319347"/>
                </a:cubicBezTo>
                <a:cubicBezTo>
                  <a:pt x="279984" y="316069"/>
                  <a:pt x="282521" y="312941"/>
                  <a:pt x="285058" y="309812"/>
                </a:cubicBezTo>
                <a:cubicBezTo>
                  <a:pt x="287594" y="306758"/>
                  <a:pt x="290056" y="303704"/>
                  <a:pt x="292593" y="300724"/>
                </a:cubicBezTo>
                <a:cubicBezTo>
                  <a:pt x="294906" y="297968"/>
                  <a:pt x="297218" y="295211"/>
                  <a:pt x="299531" y="292530"/>
                </a:cubicBezTo>
                <a:cubicBezTo>
                  <a:pt x="300725" y="291114"/>
                  <a:pt x="301919" y="289699"/>
                  <a:pt x="303038" y="288284"/>
                </a:cubicBezTo>
                <a:cubicBezTo>
                  <a:pt x="305351" y="285528"/>
                  <a:pt x="307663" y="282771"/>
                  <a:pt x="309827" y="279941"/>
                </a:cubicBezTo>
                <a:cubicBezTo>
                  <a:pt x="311990" y="277259"/>
                  <a:pt x="314079" y="274577"/>
                  <a:pt x="316168" y="271821"/>
                </a:cubicBezTo>
                <a:cubicBezTo>
                  <a:pt x="318108" y="269214"/>
                  <a:pt x="320048" y="266532"/>
                  <a:pt x="321838" y="263776"/>
                </a:cubicBezTo>
                <a:cubicBezTo>
                  <a:pt x="323554" y="261169"/>
                  <a:pt x="325270" y="258487"/>
                  <a:pt x="326837" y="255731"/>
                </a:cubicBezTo>
                <a:cubicBezTo>
                  <a:pt x="328329" y="253124"/>
                  <a:pt x="329747" y="250442"/>
                  <a:pt x="331090" y="247686"/>
                </a:cubicBezTo>
                <a:cubicBezTo>
                  <a:pt x="332358" y="245004"/>
                  <a:pt x="333552" y="242248"/>
                  <a:pt x="334596" y="239492"/>
                </a:cubicBezTo>
                <a:cubicBezTo>
                  <a:pt x="352651" y="190550"/>
                  <a:pt x="345563" y="135873"/>
                  <a:pt x="315721" y="93115"/>
                </a:cubicBezTo>
                <a:cubicBezTo>
                  <a:pt x="285804" y="50282"/>
                  <a:pt x="236862" y="24806"/>
                  <a:pt x="184638" y="24806"/>
                </a:cubicBezTo>
                <a:cubicBezTo>
                  <a:pt x="132413" y="24806"/>
                  <a:pt x="83471" y="50282"/>
                  <a:pt x="53554" y="93115"/>
                </a:cubicBezTo>
                <a:cubicBezTo>
                  <a:pt x="23712" y="135873"/>
                  <a:pt x="16624" y="190550"/>
                  <a:pt x="34679" y="239492"/>
                </a:cubicBezTo>
                <a:cubicBezTo>
                  <a:pt x="35425" y="241428"/>
                  <a:pt x="36246" y="243365"/>
                  <a:pt x="37066" y="245302"/>
                </a:cubicBezTo>
                <a:cubicBezTo>
                  <a:pt x="37962" y="247239"/>
                  <a:pt x="38857" y="249175"/>
                  <a:pt x="39827" y="251038"/>
                </a:cubicBezTo>
                <a:cubicBezTo>
                  <a:pt x="40871" y="252975"/>
                  <a:pt x="41916" y="254837"/>
                  <a:pt x="43035" y="256699"/>
                </a:cubicBezTo>
                <a:cubicBezTo>
                  <a:pt x="44154" y="258636"/>
                  <a:pt x="45273" y="260498"/>
                  <a:pt x="46541" y="262361"/>
                </a:cubicBezTo>
                <a:cubicBezTo>
                  <a:pt x="47810" y="264297"/>
                  <a:pt x="49078" y="266234"/>
                  <a:pt x="50421" y="268096"/>
                </a:cubicBezTo>
                <a:cubicBezTo>
                  <a:pt x="51241" y="269288"/>
                  <a:pt x="52062" y="270406"/>
                  <a:pt x="52957" y="271598"/>
                </a:cubicBezTo>
                <a:cubicBezTo>
                  <a:pt x="54375" y="273534"/>
                  <a:pt x="55867" y="275471"/>
                  <a:pt x="57359" y="277333"/>
                </a:cubicBezTo>
                <a:cubicBezTo>
                  <a:pt x="58851" y="279345"/>
                  <a:pt x="60418" y="281281"/>
                  <a:pt x="61985" y="283144"/>
                </a:cubicBezTo>
                <a:cubicBezTo>
                  <a:pt x="63626" y="285155"/>
                  <a:pt x="65267" y="287092"/>
                  <a:pt x="66909" y="289103"/>
                </a:cubicBezTo>
                <a:cubicBezTo>
                  <a:pt x="68774" y="291338"/>
                  <a:pt x="70714" y="293573"/>
                  <a:pt x="72579" y="295882"/>
                </a:cubicBezTo>
                <a:cubicBezTo>
                  <a:pt x="74593" y="298191"/>
                  <a:pt x="76608" y="300575"/>
                  <a:pt x="78547" y="302959"/>
                </a:cubicBezTo>
                <a:cubicBezTo>
                  <a:pt x="80338" y="305119"/>
                  <a:pt x="82128" y="307205"/>
                  <a:pt x="83844" y="309365"/>
                </a:cubicBezTo>
                <a:cubicBezTo>
                  <a:pt x="85635" y="311600"/>
                  <a:pt x="87425" y="313760"/>
                  <a:pt x="89216" y="315995"/>
                </a:cubicBezTo>
                <a:cubicBezTo>
                  <a:pt x="91007" y="318304"/>
                  <a:pt x="92797" y="320613"/>
                  <a:pt x="94513" y="322922"/>
                </a:cubicBezTo>
                <a:cubicBezTo>
                  <a:pt x="96304" y="325306"/>
                  <a:pt x="98020" y="327764"/>
                  <a:pt x="99736" y="330223"/>
                </a:cubicBezTo>
                <a:cubicBezTo>
                  <a:pt x="101526" y="332681"/>
                  <a:pt x="103167" y="335214"/>
                  <a:pt x="104883" y="337821"/>
                </a:cubicBezTo>
                <a:cubicBezTo>
                  <a:pt x="105928" y="339460"/>
                  <a:pt x="106898" y="341024"/>
                  <a:pt x="107868" y="342737"/>
                </a:cubicBezTo>
                <a:cubicBezTo>
                  <a:pt x="109509" y="345419"/>
                  <a:pt x="111076" y="348175"/>
                  <a:pt x="112642" y="350931"/>
                </a:cubicBezTo>
                <a:cubicBezTo>
                  <a:pt x="114135" y="353762"/>
                  <a:pt x="115627" y="356667"/>
                  <a:pt x="116970" y="359572"/>
                </a:cubicBezTo>
                <a:cubicBezTo>
                  <a:pt x="118387" y="362627"/>
                  <a:pt x="119730" y="365681"/>
                  <a:pt x="120998" y="368735"/>
                </a:cubicBezTo>
                <a:cubicBezTo>
                  <a:pt x="122267" y="371938"/>
                  <a:pt x="123386" y="375141"/>
                  <a:pt x="124505" y="378344"/>
                </a:cubicBezTo>
                <a:cubicBezTo>
                  <a:pt x="125549" y="381697"/>
                  <a:pt x="126519" y="385049"/>
                  <a:pt x="127415" y="388401"/>
                </a:cubicBezTo>
                <a:cubicBezTo>
                  <a:pt x="129131" y="395031"/>
                  <a:pt x="125102" y="401809"/>
                  <a:pt x="118462" y="403523"/>
                </a:cubicBezTo>
                <a:cubicBezTo>
                  <a:pt x="111822" y="405236"/>
                  <a:pt x="105033" y="401213"/>
                  <a:pt x="103391" y="394584"/>
                </a:cubicBezTo>
                <a:cubicBezTo>
                  <a:pt x="87276" y="332085"/>
                  <a:pt x="31247" y="301767"/>
                  <a:pt x="11402" y="248058"/>
                </a:cubicBezTo>
                <a:cubicBezTo>
                  <a:pt x="-9488" y="191444"/>
                  <a:pt x="-1356" y="128350"/>
                  <a:pt x="33187" y="78887"/>
                </a:cubicBezTo>
                <a:cubicBezTo>
                  <a:pt x="67729" y="29424"/>
                  <a:pt x="124281" y="0"/>
                  <a:pt x="184638" y="0"/>
                </a:cubicBezTo>
                <a:close/>
              </a:path>
            </a:pathLst>
          </a:custGeom>
          <a:solidFill>
            <a:srgbClr val="7188A8"/>
          </a:solidFill>
          <a:ln>
            <a:solidFill>
              <a:srgbClr val="7188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5" name="组合 24"/>
          <p:cNvGrpSpPr/>
          <p:nvPr/>
        </p:nvGrpSpPr>
        <p:grpSpPr>
          <a:xfrm>
            <a:off x="334963" y="455941"/>
            <a:ext cx="4209914" cy="602238"/>
            <a:chOff x="334963" y="455941"/>
            <a:chExt cx="4209914" cy="602238"/>
          </a:xfrm>
        </p:grpSpPr>
        <p:grpSp>
          <p:nvGrpSpPr>
            <p:cNvPr id="17" name="组合 16"/>
            <p:cNvGrpSpPr/>
            <p:nvPr/>
          </p:nvGrpSpPr>
          <p:grpSpPr>
            <a:xfrm>
              <a:off x="545941" y="455941"/>
              <a:ext cx="3998936" cy="602238"/>
              <a:chOff x="545941" y="455941"/>
              <a:chExt cx="3998936" cy="602238"/>
            </a:xfrm>
          </p:grpSpPr>
          <p:sp>
            <p:nvSpPr>
              <p:cNvPr id="14" name="文本框 13"/>
              <p:cNvSpPr txBox="1"/>
              <p:nvPr/>
            </p:nvSpPr>
            <p:spPr>
              <a:xfrm>
                <a:off x="545941" y="455941"/>
                <a:ext cx="2646878" cy="461665"/>
              </a:xfrm>
              <a:prstGeom prst="rect">
                <a:avLst/>
              </a:prstGeom>
              <a:noFill/>
            </p:spPr>
            <p:txBody>
              <a:bodyPr wrap="none" rtlCol="0">
                <a:spAutoFit/>
              </a:bodyPr>
              <a:lstStyle/>
              <a:p>
                <a:r>
                  <a:rPr lang="zh-CN" altLang="en-US" sz="2400" b="1" dirty="0">
                    <a:solidFill>
                      <a:srgbClr val="7188A8"/>
                    </a:solidFill>
                    <a:cs typeface="+mn-ea"/>
                    <a:sym typeface="+mn-lt"/>
                  </a:rPr>
                  <a:t>单击此处添加标题</a:t>
                </a:r>
              </a:p>
            </p:txBody>
          </p:sp>
          <p:sp>
            <p:nvSpPr>
              <p:cNvPr id="15" name="矩形 14"/>
              <p:cNvSpPr/>
              <p:nvPr/>
            </p:nvSpPr>
            <p:spPr>
              <a:xfrm>
                <a:off x="576733" y="804263"/>
                <a:ext cx="3968144" cy="253916"/>
              </a:xfrm>
              <a:prstGeom prst="rect">
                <a:avLst/>
              </a:prstGeom>
            </p:spPr>
            <p:txBody>
              <a:bodyPr wrap="square">
                <a:spAutoFit/>
              </a:bodyPr>
              <a:lstStyle/>
              <a:p>
                <a:r>
                  <a:rPr lang="en-US" altLang="zh-CN" sz="1050" dirty="0">
                    <a:solidFill>
                      <a:schemeClr val="bg1">
                        <a:lumMod val="50000"/>
                      </a:schemeClr>
                    </a:solidFill>
                  </a:rPr>
                  <a:t>There are many variations of passages of Lorem</a:t>
                </a:r>
                <a:endParaRPr lang="zh-CN" altLang="en-US" sz="1050" dirty="0">
                  <a:solidFill>
                    <a:schemeClr val="bg1">
                      <a:lumMod val="50000"/>
                    </a:schemeClr>
                  </a:solidFill>
                </a:endParaRPr>
              </a:p>
            </p:txBody>
          </p:sp>
        </p:grpSp>
        <p:sp>
          <p:nvSpPr>
            <p:cNvPr id="16" name="矩形 15"/>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18" name="文本框1"/>
          <p:cNvSpPr txBox="1"/>
          <p:nvPr/>
        </p:nvSpPr>
        <p:spPr>
          <a:xfrm>
            <a:off x="8803913" y="2199988"/>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8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19" name="文本框2"/>
          <p:cNvSpPr/>
          <p:nvPr/>
        </p:nvSpPr>
        <p:spPr>
          <a:xfrm>
            <a:off x="8503014" y="2569320"/>
            <a:ext cx="2966743" cy="827727"/>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此处添加详细文本描述，建议与标题相关并符合整体语言风格，此处添加此处添加详细文本</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描述此处添加详细文本描述</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22" name="椭圆 12"/>
          <p:cNvSpPr/>
          <p:nvPr/>
        </p:nvSpPr>
        <p:spPr>
          <a:xfrm>
            <a:off x="8503014" y="3766379"/>
            <a:ext cx="300899" cy="495300"/>
          </a:xfrm>
          <a:custGeom>
            <a:avLst/>
            <a:gdLst>
              <a:gd name="connsiteX0" fmla="*/ 139276 w 369275"/>
              <a:gd name="connsiteY0" fmla="*/ 570066 h 607851"/>
              <a:gd name="connsiteX1" fmla="*/ 156809 w 369275"/>
              <a:gd name="connsiteY1" fmla="*/ 570811 h 607851"/>
              <a:gd name="connsiteX2" fmla="*/ 212465 w 369275"/>
              <a:gd name="connsiteY2" fmla="*/ 570811 h 607851"/>
              <a:gd name="connsiteX3" fmla="*/ 229998 w 369275"/>
              <a:gd name="connsiteY3" fmla="*/ 570066 h 607851"/>
              <a:gd name="connsiteX4" fmla="*/ 230818 w 369275"/>
              <a:gd name="connsiteY4" fmla="*/ 587580 h 607851"/>
              <a:gd name="connsiteX5" fmla="*/ 184637 w 369275"/>
              <a:gd name="connsiteY5" fmla="*/ 607851 h 607851"/>
              <a:gd name="connsiteX6" fmla="*/ 138456 w 369275"/>
              <a:gd name="connsiteY6" fmla="*/ 587580 h 607851"/>
              <a:gd name="connsiteX7" fmla="*/ 139276 w 369275"/>
              <a:gd name="connsiteY7" fmla="*/ 570066 h 607851"/>
              <a:gd name="connsiteX8" fmla="*/ 273919 w 369275"/>
              <a:gd name="connsiteY8" fmla="*/ 497785 h 607851"/>
              <a:gd name="connsiteX9" fmla="*/ 288986 w 369275"/>
              <a:gd name="connsiteY9" fmla="*/ 506874 h 607851"/>
              <a:gd name="connsiteX10" fmla="*/ 279961 w 369275"/>
              <a:gd name="connsiteY10" fmla="*/ 521849 h 607851"/>
              <a:gd name="connsiteX11" fmla="*/ 95356 w 369275"/>
              <a:gd name="connsiteY11" fmla="*/ 567966 h 607851"/>
              <a:gd name="connsiteX12" fmla="*/ 80289 w 369275"/>
              <a:gd name="connsiteY12" fmla="*/ 558951 h 607851"/>
              <a:gd name="connsiteX13" fmla="*/ 89314 w 369275"/>
              <a:gd name="connsiteY13" fmla="*/ 543902 h 607851"/>
              <a:gd name="connsiteX14" fmla="*/ 273919 w 369275"/>
              <a:gd name="connsiteY14" fmla="*/ 497785 h 607851"/>
              <a:gd name="connsiteX15" fmla="*/ 273919 w 369275"/>
              <a:gd name="connsiteY15" fmla="*/ 452696 h 607851"/>
              <a:gd name="connsiteX16" fmla="*/ 288986 w 369275"/>
              <a:gd name="connsiteY16" fmla="*/ 461701 h 607851"/>
              <a:gd name="connsiteX17" fmla="*/ 279961 w 369275"/>
              <a:gd name="connsiteY17" fmla="*/ 476736 h 607851"/>
              <a:gd name="connsiteX18" fmla="*/ 95356 w 369275"/>
              <a:gd name="connsiteY18" fmla="*/ 522731 h 607851"/>
              <a:gd name="connsiteX19" fmla="*/ 80289 w 369275"/>
              <a:gd name="connsiteY19" fmla="*/ 513726 h 607851"/>
              <a:gd name="connsiteX20" fmla="*/ 89314 w 369275"/>
              <a:gd name="connsiteY20" fmla="*/ 498691 h 607851"/>
              <a:gd name="connsiteX21" fmla="*/ 273919 w 369275"/>
              <a:gd name="connsiteY21" fmla="*/ 452696 h 607851"/>
              <a:gd name="connsiteX22" fmla="*/ 184673 w 369275"/>
              <a:gd name="connsiteY22" fmla="*/ 227009 h 607851"/>
              <a:gd name="connsiteX23" fmla="*/ 198173 w 369275"/>
              <a:gd name="connsiteY23" fmla="*/ 227456 h 607851"/>
              <a:gd name="connsiteX24" fmla="*/ 211748 w 369275"/>
              <a:gd name="connsiteY24" fmla="*/ 228947 h 607851"/>
              <a:gd name="connsiteX25" fmla="*/ 225248 w 369275"/>
              <a:gd name="connsiteY25" fmla="*/ 231406 h 607851"/>
              <a:gd name="connsiteX26" fmla="*/ 238674 w 369275"/>
              <a:gd name="connsiteY26" fmla="*/ 234908 h 607851"/>
              <a:gd name="connsiteX27" fmla="*/ 242776 w 369275"/>
              <a:gd name="connsiteY27" fmla="*/ 256593 h 607851"/>
              <a:gd name="connsiteX28" fmla="*/ 241657 w 369275"/>
              <a:gd name="connsiteY28" fmla="*/ 257562 h 607851"/>
              <a:gd name="connsiteX29" fmla="*/ 240464 w 369275"/>
              <a:gd name="connsiteY29" fmla="*/ 258680 h 607851"/>
              <a:gd name="connsiteX30" fmla="*/ 239271 w 369275"/>
              <a:gd name="connsiteY30" fmla="*/ 260021 h 607851"/>
              <a:gd name="connsiteX31" fmla="*/ 238003 w 369275"/>
              <a:gd name="connsiteY31" fmla="*/ 261586 h 607851"/>
              <a:gd name="connsiteX32" fmla="*/ 236735 w 369275"/>
              <a:gd name="connsiteY32" fmla="*/ 263449 h 607851"/>
              <a:gd name="connsiteX33" fmla="*/ 235467 w 369275"/>
              <a:gd name="connsiteY33" fmla="*/ 265461 h 607851"/>
              <a:gd name="connsiteX34" fmla="*/ 234199 w 369275"/>
              <a:gd name="connsiteY34" fmla="*/ 267697 h 607851"/>
              <a:gd name="connsiteX35" fmla="*/ 233080 w 369275"/>
              <a:gd name="connsiteY35" fmla="*/ 269932 h 607851"/>
              <a:gd name="connsiteX36" fmla="*/ 231812 w 369275"/>
              <a:gd name="connsiteY36" fmla="*/ 272615 h 607851"/>
              <a:gd name="connsiteX37" fmla="*/ 230618 w 369275"/>
              <a:gd name="connsiteY37" fmla="*/ 275521 h 607851"/>
              <a:gd name="connsiteX38" fmla="*/ 229425 w 369275"/>
              <a:gd name="connsiteY38" fmla="*/ 278726 h 607851"/>
              <a:gd name="connsiteX39" fmla="*/ 228232 w 369275"/>
              <a:gd name="connsiteY39" fmla="*/ 282079 h 607851"/>
              <a:gd name="connsiteX40" fmla="*/ 227113 w 369275"/>
              <a:gd name="connsiteY40" fmla="*/ 285656 h 607851"/>
              <a:gd name="connsiteX41" fmla="*/ 225994 w 369275"/>
              <a:gd name="connsiteY41" fmla="*/ 289457 h 607851"/>
              <a:gd name="connsiteX42" fmla="*/ 224950 w 369275"/>
              <a:gd name="connsiteY42" fmla="*/ 293555 h 607851"/>
              <a:gd name="connsiteX43" fmla="*/ 223906 w 369275"/>
              <a:gd name="connsiteY43" fmla="*/ 297803 h 607851"/>
              <a:gd name="connsiteX44" fmla="*/ 222936 w 369275"/>
              <a:gd name="connsiteY44" fmla="*/ 302274 h 607851"/>
              <a:gd name="connsiteX45" fmla="*/ 221071 w 369275"/>
              <a:gd name="connsiteY45" fmla="*/ 311813 h 607851"/>
              <a:gd name="connsiteX46" fmla="*/ 219430 w 369275"/>
              <a:gd name="connsiteY46" fmla="*/ 322245 h 607851"/>
              <a:gd name="connsiteX47" fmla="*/ 218237 w 369275"/>
              <a:gd name="connsiteY47" fmla="*/ 330964 h 607851"/>
              <a:gd name="connsiteX48" fmla="*/ 216969 w 369275"/>
              <a:gd name="connsiteY48" fmla="*/ 342887 h 607851"/>
              <a:gd name="connsiteX49" fmla="*/ 215776 w 369275"/>
              <a:gd name="connsiteY49" fmla="*/ 355630 h 607851"/>
              <a:gd name="connsiteX50" fmla="*/ 214880 w 369275"/>
              <a:gd name="connsiteY50" fmla="*/ 369193 h 607851"/>
              <a:gd name="connsiteX51" fmla="*/ 201753 w 369275"/>
              <a:gd name="connsiteY51" fmla="*/ 380818 h 607851"/>
              <a:gd name="connsiteX52" fmla="*/ 190117 w 369275"/>
              <a:gd name="connsiteY52" fmla="*/ 367702 h 607851"/>
              <a:gd name="connsiteX53" fmla="*/ 191385 w 369275"/>
              <a:gd name="connsiteY53" fmla="*/ 349221 h 607851"/>
              <a:gd name="connsiteX54" fmla="*/ 192206 w 369275"/>
              <a:gd name="connsiteY54" fmla="*/ 340428 h 607851"/>
              <a:gd name="connsiteX55" fmla="*/ 193101 w 369275"/>
              <a:gd name="connsiteY55" fmla="*/ 332007 h 607851"/>
              <a:gd name="connsiteX56" fmla="*/ 194071 w 369275"/>
              <a:gd name="connsiteY56" fmla="*/ 323959 h 607851"/>
              <a:gd name="connsiteX57" fmla="*/ 194816 w 369275"/>
              <a:gd name="connsiteY57" fmla="*/ 318743 h 607851"/>
              <a:gd name="connsiteX58" fmla="*/ 196010 w 369275"/>
              <a:gd name="connsiteY58" fmla="*/ 311216 h 607851"/>
              <a:gd name="connsiteX59" fmla="*/ 197203 w 369275"/>
              <a:gd name="connsiteY59" fmla="*/ 303988 h 607851"/>
              <a:gd name="connsiteX60" fmla="*/ 198620 w 369275"/>
              <a:gd name="connsiteY60" fmla="*/ 297132 h 607851"/>
              <a:gd name="connsiteX61" fmla="*/ 200038 w 369275"/>
              <a:gd name="connsiteY61" fmla="*/ 290574 h 607851"/>
              <a:gd name="connsiteX62" fmla="*/ 201604 w 369275"/>
              <a:gd name="connsiteY62" fmla="*/ 284389 h 607851"/>
              <a:gd name="connsiteX63" fmla="*/ 203319 w 369275"/>
              <a:gd name="connsiteY63" fmla="*/ 278502 h 607851"/>
              <a:gd name="connsiteX64" fmla="*/ 205110 w 369275"/>
              <a:gd name="connsiteY64" fmla="*/ 272839 h 607851"/>
              <a:gd name="connsiteX65" fmla="*/ 207049 w 369275"/>
              <a:gd name="connsiteY65" fmla="*/ 267548 h 607851"/>
              <a:gd name="connsiteX66" fmla="*/ 209137 w 369275"/>
              <a:gd name="connsiteY66" fmla="*/ 262629 h 607851"/>
              <a:gd name="connsiteX67" fmla="*/ 211300 w 369275"/>
              <a:gd name="connsiteY67" fmla="*/ 257935 h 607851"/>
              <a:gd name="connsiteX68" fmla="*/ 212419 w 369275"/>
              <a:gd name="connsiteY68" fmla="*/ 255848 h 607851"/>
              <a:gd name="connsiteX69" fmla="*/ 213240 w 369275"/>
              <a:gd name="connsiteY69" fmla="*/ 254358 h 607851"/>
              <a:gd name="connsiteX70" fmla="*/ 208093 w 369275"/>
              <a:gd name="connsiteY70" fmla="*/ 253538 h 607851"/>
              <a:gd name="connsiteX71" fmla="*/ 196383 w 369275"/>
              <a:gd name="connsiteY71" fmla="*/ 252197 h 607851"/>
              <a:gd name="connsiteX72" fmla="*/ 184673 w 369275"/>
              <a:gd name="connsiteY72" fmla="*/ 251824 h 607851"/>
              <a:gd name="connsiteX73" fmla="*/ 172962 w 369275"/>
              <a:gd name="connsiteY73" fmla="*/ 252197 h 607851"/>
              <a:gd name="connsiteX74" fmla="*/ 161252 w 369275"/>
              <a:gd name="connsiteY74" fmla="*/ 253538 h 607851"/>
              <a:gd name="connsiteX75" fmla="*/ 156106 w 369275"/>
              <a:gd name="connsiteY75" fmla="*/ 254358 h 607851"/>
              <a:gd name="connsiteX76" fmla="*/ 157001 w 369275"/>
              <a:gd name="connsiteY76" fmla="*/ 255848 h 607851"/>
              <a:gd name="connsiteX77" fmla="*/ 158045 w 369275"/>
              <a:gd name="connsiteY77" fmla="*/ 257935 h 607851"/>
              <a:gd name="connsiteX78" fmla="*/ 160208 w 369275"/>
              <a:gd name="connsiteY78" fmla="*/ 262629 h 607851"/>
              <a:gd name="connsiteX79" fmla="*/ 162296 w 369275"/>
              <a:gd name="connsiteY79" fmla="*/ 267548 h 607851"/>
              <a:gd name="connsiteX80" fmla="*/ 164236 w 369275"/>
              <a:gd name="connsiteY80" fmla="*/ 272839 h 607851"/>
              <a:gd name="connsiteX81" fmla="*/ 166026 w 369275"/>
              <a:gd name="connsiteY81" fmla="*/ 278502 h 607851"/>
              <a:gd name="connsiteX82" fmla="*/ 167741 w 369275"/>
              <a:gd name="connsiteY82" fmla="*/ 284389 h 607851"/>
              <a:gd name="connsiteX83" fmla="*/ 169308 w 369275"/>
              <a:gd name="connsiteY83" fmla="*/ 290574 h 607851"/>
              <a:gd name="connsiteX84" fmla="*/ 170725 w 369275"/>
              <a:gd name="connsiteY84" fmla="*/ 297132 h 607851"/>
              <a:gd name="connsiteX85" fmla="*/ 172142 w 369275"/>
              <a:gd name="connsiteY85" fmla="*/ 303988 h 607851"/>
              <a:gd name="connsiteX86" fmla="*/ 173410 w 369275"/>
              <a:gd name="connsiteY86" fmla="*/ 311216 h 607851"/>
              <a:gd name="connsiteX87" fmla="*/ 174529 w 369275"/>
              <a:gd name="connsiteY87" fmla="*/ 318743 h 607851"/>
              <a:gd name="connsiteX88" fmla="*/ 176244 w 369275"/>
              <a:gd name="connsiteY88" fmla="*/ 332007 h 607851"/>
              <a:gd name="connsiteX89" fmla="*/ 177960 w 369275"/>
              <a:gd name="connsiteY89" fmla="*/ 349221 h 607851"/>
              <a:gd name="connsiteX90" fmla="*/ 179228 w 369275"/>
              <a:gd name="connsiteY90" fmla="*/ 367702 h 607851"/>
              <a:gd name="connsiteX91" fmla="*/ 167592 w 369275"/>
              <a:gd name="connsiteY91" fmla="*/ 380818 h 607851"/>
              <a:gd name="connsiteX92" fmla="*/ 154465 w 369275"/>
              <a:gd name="connsiteY92" fmla="*/ 369193 h 607851"/>
              <a:gd name="connsiteX93" fmla="*/ 153570 w 369275"/>
              <a:gd name="connsiteY93" fmla="*/ 355630 h 607851"/>
              <a:gd name="connsiteX94" fmla="*/ 152451 w 369275"/>
              <a:gd name="connsiteY94" fmla="*/ 342887 h 607851"/>
              <a:gd name="connsiteX95" fmla="*/ 151108 w 369275"/>
              <a:gd name="connsiteY95" fmla="*/ 330964 h 607851"/>
              <a:gd name="connsiteX96" fmla="*/ 149915 w 369275"/>
              <a:gd name="connsiteY96" fmla="*/ 322245 h 607851"/>
              <a:gd name="connsiteX97" fmla="*/ 148274 w 369275"/>
              <a:gd name="connsiteY97" fmla="*/ 311813 h 607851"/>
              <a:gd name="connsiteX98" fmla="*/ 146409 w 369275"/>
              <a:gd name="connsiteY98" fmla="*/ 302274 h 607851"/>
              <a:gd name="connsiteX99" fmla="*/ 144395 w 369275"/>
              <a:gd name="connsiteY99" fmla="*/ 293555 h 607851"/>
              <a:gd name="connsiteX100" fmla="*/ 142232 w 369275"/>
              <a:gd name="connsiteY100" fmla="*/ 285656 h 607851"/>
              <a:gd name="connsiteX101" fmla="*/ 141113 w 369275"/>
              <a:gd name="connsiteY101" fmla="*/ 282079 h 607851"/>
              <a:gd name="connsiteX102" fmla="*/ 139920 w 369275"/>
              <a:gd name="connsiteY102" fmla="*/ 278726 h 607851"/>
              <a:gd name="connsiteX103" fmla="*/ 138727 w 369275"/>
              <a:gd name="connsiteY103" fmla="*/ 275521 h 607851"/>
              <a:gd name="connsiteX104" fmla="*/ 137533 w 369275"/>
              <a:gd name="connsiteY104" fmla="*/ 272615 h 607851"/>
              <a:gd name="connsiteX105" fmla="*/ 136265 w 369275"/>
              <a:gd name="connsiteY105" fmla="*/ 269932 h 607851"/>
              <a:gd name="connsiteX106" fmla="*/ 135146 w 369275"/>
              <a:gd name="connsiteY106" fmla="*/ 267697 h 607851"/>
              <a:gd name="connsiteX107" fmla="*/ 133878 w 369275"/>
              <a:gd name="connsiteY107" fmla="*/ 265461 h 607851"/>
              <a:gd name="connsiteX108" fmla="*/ 132611 w 369275"/>
              <a:gd name="connsiteY108" fmla="*/ 263449 h 607851"/>
              <a:gd name="connsiteX109" fmla="*/ 131343 w 369275"/>
              <a:gd name="connsiteY109" fmla="*/ 261586 h 607851"/>
              <a:gd name="connsiteX110" fmla="*/ 130075 w 369275"/>
              <a:gd name="connsiteY110" fmla="*/ 260021 h 607851"/>
              <a:gd name="connsiteX111" fmla="*/ 128881 w 369275"/>
              <a:gd name="connsiteY111" fmla="*/ 258680 h 607851"/>
              <a:gd name="connsiteX112" fmla="*/ 127688 w 369275"/>
              <a:gd name="connsiteY112" fmla="*/ 257562 h 607851"/>
              <a:gd name="connsiteX113" fmla="*/ 126569 w 369275"/>
              <a:gd name="connsiteY113" fmla="*/ 256593 h 607851"/>
              <a:gd name="connsiteX114" fmla="*/ 130671 w 369275"/>
              <a:gd name="connsiteY114" fmla="*/ 234908 h 607851"/>
              <a:gd name="connsiteX115" fmla="*/ 144097 w 369275"/>
              <a:gd name="connsiteY115" fmla="*/ 231406 h 607851"/>
              <a:gd name="connsiteX116" fmla="*/ 157597 w 369275"/>
              <a:gd name="connsiteY116" fmla="*/ 228947 h 607851"/>
              <a:gd name="connsiteX117" fmla="*/ 171172 w 369275"/>
              <a:gd name="connsiteY117" fmla="*/ 227456 h 607851"/>
              <a:gd name="connsiteX118" fmla="*/ 184673 w 369275"/>
              <a:gd name="connsiteY118" fmla="*/ 227009 h 607851"/>
              <a:gd name="connsiteX119" fmla="*/ 184638 w 369275"/>
              <a:gd name="connsiteY119" fmla="*/ 0 h 607851"/>
              <a:gd name="connsiteX120" fmla="*/ 336088 w 369275"/>
              <a:gd name="connsiteY120" fmla="*/ 78887 h 607851"/>
              <a:gd name="connsiteX121" fmla="*/ 357873 w 369275"/>
              <a:gd name="connsiteY121" fmla="*/ 248058 h 607851"/>
              <a:gd name="connsiteX122" fmla="*/ 262900 w 369275"/>
              <a:gd name="connsiteY122" fmla="*/ 410227 h 607851"/>
              <a:gd name="connsiteX123" fmla="*/ 273941 w 369275"/>
              <a:gd name="connsiteY123" fmla="*/ 407471 h 607851"/>
              <a:gd name="connsiteX124" fmla="*/ 289012 w 369275"/>
              <a:gd name="connsiteY124" fmla="*/ 416484 h 607851"/>
              <a:gd name="connsiteX125" fmla="*/ 279984 w 369275"/>
              <a:gd name="connsiteY125" fmla="*/ 431532 h 607851"/>
              <a:gd name="connsiteX126" fmla="*/ 95334 w 369275"/>
              <a:gd name="connsiteY126" fmla="*/ 477642 h 607851"/>
              <a:gd name="connsiteX127" fmla="*/ 80263 w 369275"/>
              <a:gd name="connsiteY127" fmla="*/ 468554 h 607851"/>
              <a:gd name="connsiteX128" fmla="*/ 89291 w 369275"/>
              <a:gd name="connsiteY128" fmla="*/ 453507 h 607851"/>
              <a:gd name="connsiteX129" fmla="*/ 240145 w 369275"/>
              <a:gd name="connsiteY129" fmla="*/ 415888 h 607851"/>
              <a:gd name="connsiteX130" fmla="*/ 238205 w 369275"/>
              <a:gd name="connsiteY130" fmla="*/ 407396 h 607851"/>
              <a:gd name="connsiteX131" fmla="*/ 240965 w 369275"/>
              <a:gd name="connsiteY131" fmla="*/ 392051 h 607851"/>
              <a:gd name="connsiteX132" fmla="*/ 245069 w 369275"/>
              <a:gd name="connsiteY132" fmla="*/ 377674 h 607851"/>
              <a:gd name="connsiteX133" fmla="*/ 250216 w 369275"/>
              <a:gd name="connsiteY133" fmla="*/ 364265 h 607851"/>
              <a:gd name="connsiteX134" fmla="*/ 256185 w 369275"/>
              <a:gd name="connsiteY134" fmla="*/ 351751 h 607851"/>
              <a:gd name="connsiteX135" fmla="*/ 262900 w 369275"/>
              <a:gd name="connsiteY135" fmla="*/ 340205 h 607851"/>
              <a:gd name="connsiteX136" fmla="*/ 270062 w 369275"/>
              <a:gd name="connsiteY136" fmla="*/ 329403 h 607851"/>
              <a:gd name="connsiteX137" fmla="*/ 277522 w 369275"/>
              <a:gd name="connsiteY137" fmla="*/ 319347 h 607851"/>
              <a:gd name="connsiteX138" fmla="*/ 285058 w 369275"/>
              <a:gd name="connsiteY138" fmla="*/ 309812 h 607851"/>
              <a:gd name="connsiteX139" fmla="*/ 292593 w 369275"/>
              <a:gd name="connsiteY139" fmla="*/ 300724 h 607851"/>
              <a:gd name="connsiteX140" fmla="*/ 299531 w 369275"/>
              <a:gd name="connsiteY140" fmla="*/ 292530 h 607851"/>
              <a:gd name="connsiteX141" fmla="*/ 303038 w 369275"/>
              <a:gd name="connsiteY141" fmla="*/ 288284 h 607851"/>
              <a:gd name="connsiteX142" fmla="*/ 309827 w 369275"/>
              <a:gd name="connsiteY142" fmla="*/ 279941 h 607851"/>
              <a:gd name="connsiteX143" fmla="*/ 316168 w 369275"/>
              <a:gd name="connsiteY143" fmla="*/ 271821 h 607851"/>
              <a:gd name="connsiteX144" fmla="*/ 321838 w 369275"/>
              <a:gd name="connsiteY144" fmla="*/ 263776 h 607851"/>
              <a:gd name="connsiteX145" fmla="*/ 326837 w 369275"/>
              <a:gd name="connsiteY145" fmla="*/ 255731 h 607851"/>
              <a:gd name="connsiteX146" fmla="*/ 331090 w 369275"/>
              <a:gd name="connsiteY146" fmla="*/ 247686 h 607851"/>
              <a:gd name="connsiteX147" fmla="*/ 334596 w 369275"/>
              <a:gd name="connsiteY147" fmla="*/ 239492 h 607851"/>
              <a:gd name="connsiteX148" fmla="*/ 315721 w 369275"/>
              <a:gd name="connsiteY148" fmla="*/ 93115 h 607851"/>
              <a:gd name="connsiteX149" fmla="*/ 184638 w 369275"/>
              <a:gd name="connsiteY149" fmla="*/ 24806 h 607851"/>
              <a:gd name="connsiteX150" fmla="*/ 53554 w 369275"/>
              <a:gd name="connsiteY150" fmla="*/ 93115 h 607851"/>
              <a:gd name="connsiteX151" fmla="*/ 34679 w 369275"/>
              <a:gd name="connsiteY151" fmla="*/ 239492 h 607851"/>
              <a:gd name="connsiteX152" fmla="*/ 37066 w 369275"/>
              <a:gd name="connsiteY152" fmla="*/ 245302 h 607851"/>
              <a:gd name="connsiteX153" fmla="*/ 39827 w 369275"/>
              <a:gd name="connsiteY153" fmla="*/ 251038 h 607851"/>
              <a:gd name="connsiteX154" fmla="*/ 43035 w 369275"/>
              <a:gd name="connsiteY154" fmla="*/ 256699 h 607851"/>
              <a:gd name="connsiteX155" fmla="*/ 46541 w 369275"/>
              <a:gd name="connsiteY155" fmla="*/ 262361 h 607851"/>
              <a:gd name="connsiteX156" fmla="*/ 50421 w 369275"/>
              <a:gd name="connsiteY156" fmla="*/ 268096 h 607851"/>
              <a:gd name="connsiteX157" fmla="*/ 52957 w 369275"/>
              <a:gd name="connsiteY157" fmla="*/ 271598 h 607851"/>
              <a:gd name="connsiteX158" fmla="*/ 57359 w 369275"/>
              <a:gd name="connsiteY158" fmla="*/ 277333 h 607851"/>
              <a:gd name="connsiteX159" fmla="*/ 61985 w 369275"/>
              <a:gd name="connsiteY159" fmla="*/ 283144 h 607851"/>
              <a:gd name="connsiteX160" fmla="*/ 66909 w 369275"/>
              <a:gd name="connsiteY160" fmla="*/ 289103 h 607851"/>
              <a:gd name="connsiteX161" fmla="*/ 72579 w 369275"/>
              <a:gd name="connsiteY161" fmla="*/ 295882 h 607851"/>
              <a:gd name="connsiteX162" fmla="*/ 78547 w 369275"/>
              <a:gd name="connsiteY162" fmla="*/ 302959 h 607851"/>
              <a:gd name="connsiteX163" fmla="*/ 83844 w 369275"/>
              <a:gd name="connsiteY163" fmla="*/ 309365 h 607851"/>
              <a:gd name="connsiteX164" fmla="*/ 89216 w 369275"/>
              <a:gd name="connsiteY164" fmla="*/ 315995 h 607851"/>
              <a:gd name="connsiteX165" fmla="*/ 94513 w 369275"/>
              <a:gd name="connsiteY165" fmla="*/ 322922 h 607851"/>
              <a:gd name="connsiteX166" fmla="*/ 99736 w 369275"/>
              <a:gd name="connsiteY166" fmla="*/ 330223 h 607851"/>
              <a:gd name="connsiteX167" fmla="*/ 104883 w 369275"/>
              <a:gd name="connsiteY167" fmla="*/ 337821 h 607851"/>
              <a:gd name="connsiteX168" fmla="*/ 107868 w 369275"/>
              <a:gd name="connsiteY168" fmla="*/ 342737 h 607851"/>
              <a:gd name="connsiteX169" fmla="*/ 112642 w 369275"/>
              <a:gd name="connsiteY169" fmla="*/ 350931 h 607851"/>
              <a:gd name="connsiteX170" fmla="*/ 116970 w 369275"/>
              <a:gd name="connsiteY170" fmla="*/ 359572 h 607851"/>
              <a:gd name="connsiteX171" fmla="*/ 120998 w 369275"/>
              <a:gd name="connsiteY171" fmla="*/ 368735 h 607851"/>
              <a:gd name="connsiteX172" fmla="*/ 124505 w 369275"/>
              <a:gd name="connsiteY172" fmla="*/ 378344 h 607851"/>
              <a:gd name="connsiteX173" fmla="*/ 127415 w 369275"/>
              <a:gd name="connsiteY173" fmla="*/ 388401 h 607851"/>
              <a:gd name="connsiteX174" fmla="*/ 118462 w 369275"/>
              <a:gd name="connsiteY174" fmla="*/ 403523 h 607851"/>
              <a:gd name="connsiteX175" fmla="*/ 103391 w 369275"/>
              <a:gd name="connsiteY175" fmla="*/ 394584 h 607851"/>
              <a:gd name="connsiteX176" fmla="*/ 11402 w 369275"/>
              <a:gd name="connsiteY176" fmla="*/ 248058 h 607851"/>
              <a:gd name="connsiteX177" fmla="*/ 33187 w 369275"/>
              <a:gd name="connsiteY177" fmla="*/ 78887 h 607851"/>
              <a:gd name="connsiteX178" fmla="*/ 184638 w 369275"/>
              <a:gd name="connsiteY178"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369275" h="607851">
                <a:moveTo>
                  <a:pt x="139276" y="570066"/>
                </a:moveTo>
                <a:cubicBezTo>
                  <a:pt x="144275" y="565371"/>
                  <a:pt x="152183" y="565744"/>
                  <a:pt x="156809" y="570811"/>
                </a:cubicBezTo>
                <a:cubicBezTo>
                  <a:pt x="171730" y="587133"/>
                  <a:pt x="197544" y="587133"/>
                  <a:pt x="212465" y="570811"/>
                </a:cubicBezTo>
                <a:cubicBezTo>
                  <a:pt x="217091" y="565744"/>
                  <a:pt x="224999" y="565371"/>
                  <a:pt x="229998" y="570066"/>
                </a:cubicBezTo>
                <a:cubicBezTo>
                  <a:pt x="235071" y="574687"/>
                  <a:pt x="235444" y="582512"/>
                  <a:pt x="230818" y="587580"/>
                </a:cubicBezTo>
                <a:cubicBezTo>
                  <a:pt x="218956" y="600473"/>
                  <a:pt x="202170" y="607851"/>
                  <a:pt x="184637" y="607851"/>
                </a:cubicBezTo>
                <a:cubicBezTo>
                  <a:pt x="167105" y="607851"/>
                  <a:pt x="150318" y="600473"/>
                  <a:pt x="138456" y="587580"/>
                </a:cubicBezTo>
                <a:cubicBezTo>
                  <a:pt x="133830" y="582512"/>
                  <a:pt x="134203" y="574687"/>
                  <a:pt x="139276" y="570066"/>
                </a:cubicBezTo>
                <a:close/>
                <a:moveTo>
                  <a:pt x="273919" y="497785"/>
                </a:moveTo>
                <a:cubicBezTo>
                  <a:pt x="280558" y="496146"/>
                  <a:pt x="287345" y="500169"/>
                  <a:pt x="288986" y="506874"/>
                </a:cubicBezTo>
                <a:cubicBezTo>
                  <a:pt x="290627" y="513505"/>
                  <a:pt x="286599" y="520210"/>
                  <a:pt x="279961" y="521849"/>
                </a:cubicBezTo>
                <a:cubicBezTo>
                  <a:pt x="218426" y="537271"/>
                  <a:pt x="156891" y="552619"/>
                  <a:pt x="95356" y="567966"/>
                </a:cubicBezTo>
                <a:cubicBezTo>
                  <a:pt x="88717" y="569605"/>
                  <a:pt x="81930" y="565582"/>
                  <a:pt x="80289" y="558951"/>
                </a:cubicBezTo>
                <a:cubicBezTo>
                  <a:pt x="78648" y="552321"/>
                  <a:pt x="82676" y="545541"/>
                  <a:pt x="89314" y="543902"/>
                </a:cubicBezTo>
                <a:cubicBezTo>
                  <a:pt x="150849" y="528554"/>
                  <a:pt x="212384" y="513207"/>
                  <a:pt x="273919" y="497785"/>
                </a:cubicBezTo>
                <a:close/>
                <a:moveTo>
                  <a:pt x="273919" y="452696"/>
                </a:moveTo>
                <a:cubicBezTo>
                  <a:pt x="280558" y="450984"/>
                  <a:pt x="287345" y="455003"/>
                  <a:pt x="288986" y="461701"/>
                </a:cubicBezTo>
                <a:cubicBezTo>
                  <a:pt x="290627" y="468325"/>
                  <a:pt x="286599" y="475024"/>
                  <a:pt x="279961" y="476736"/>
                </a:cubicBezTo>
                <a:cubicBezTo>
                  <a:pt x="218426" y="492067"/>
                  <a:pt x="156891" y="507399"/>
                  <a:pt x="95356" y="522731"/>
                </a:cubicBezTo>
                <a:cubicBezTo>
                  <a:pt x="88717" y="524443"/>
                  <a:pt x="81930" y="520350"/>
                  <a:pt x="80289" y="513726"/>
                </a:cubicBezTo>
                <a:cubicBezTo>
                  <a:pt x="78648" y="507102"/>
                  <a:pt x="82676" y="500403"/>
                  <a:pt x="89314" y="498691"/>
                </a:cubicBezTo>
                <a:cubicBezTo>
                  <a:pt x="150849" y="483360"/>
                  <a:pt x="212384" y="468028"/>
                  <a:pt x="273919" y="452696"/>
                </a:cubicBezTo>
                <a:close/>
                <a:moveTo>
                  <a:pt x="184673" y="227009"/>
                </a:moveTo>
                <a:cubicBezTo>
                  <a:pt x="189222" y="227009"/>
                  <a:pt x="193698" y="227158"/>
                  <a:pt x="198173" y="227456"/>
                </a:cubicBezTo>
                <a:cubicBezTo>
                  <a:pt x="202723" y="227829"/>
                  <a:pt x="207273" y="228276"/>
                  <a:pt x="211748" y="228947"/>
                </a:cubicBezTo>
                <a:cubicBezTo>
                  <a:pt x="216223" y="229617"/>
                  <a:pt x="220773" y="230437"/>
                  <a:pt x="225248" y="231406"/>
                </a:cubicBezTo>
                <a:cubicBezTo>
                  <a:pt x="229723" y="232449"/>
                  <a:pt x="234199" y="233567"/>
                  <a:pt x="238674" y="234908"/>
                </a:cubicBezTo>
                <a:cubicBezTo>
                  <a:pt x="248370" y="237740"/>
                  <a:pt x="250757" y="250408"/>
                  <a:pt x="242776" y="256593"/>
                </a:cubicBezTo>
                <a:cubicBezTo>
                  <a:pt x="242403" y="256891"/>
                  <a:pt x="242030" y="257190"/>
                  <a:pt x="241657" y="257562"/>
                </a:cubicBezTo>
                <a:cubicBezTo>
                  <a:pt x="241284" y="257935"/>
                  <a:pt x="240837" y="258307"/>
                  <a:pt x="240464" y="258680"/>
                </a:cubicBezTo>
                <a:cubicBezTo>
                  <a:pt x="240091" y="259127"/>
                  <a:pt x="239644" y="259574"/>
                  <a:pt x="239271" y="260021"/>
                </a:cubicBezTo>
                <a:cubicBezTo>
                  <a:pt x="238823" y="260543"/>
                  <a:pt x="238450" y="261065"/>
                  <a:pt x="238003" y="261586"/>
                </a:cubicBezTo>
                <a:cubicBezTo>
                  <a:pt x="237555" y="262182"/>
                  <a:pt x="237182" y="262779"/>
                  <a:pt x="236735" y="263449"/>
                </a:cubicBezTo>
                <a:cubicBezTo>
                  <a:pt x="236287" y="264120"/>
                  <a:pt x="235914" y="264791"/>
                  <a:pt x="235467" y="265461"/>
                </a:cubicBezTo>
                <a:cubicBezTo>
                  <a:pt x="235019" y="266206"/>
                  <a:pt x="234646" y="266952"/>
                  <a:pt x="234199" y="267697"/>
                </a:cubicBezTo>
                <a:cubicBezTo>
                  <a:pt x="233826" y="268442"/>
                  <a:pt x="233453" y="269187"/>
                  <a:pt x="233080" y="269932"/>
                </a:cubicBezTo>
                <a:cubicBezTo>
                  <a:pt x="232632" y="270827"/>
                  <a:pt x="232259" y="271721"/>
                  <a:pt x="231812" y="272615"/>
                </a:cubicBezTo>
                <a:cubicBezTo>
                  <a:pt x="231439" y="273584"/>
                  <a:pt x="230991" y="274553"/>
                  <a:pt x="230618" y="275521"/>
                </a:cubicBezTo>
                <a:cubicBezTo>
                  <a:pt x="230171" y="276565"/>
                  <a:pt x="229798" y="277608"/>
                  <a:pt x="229425" y="278726"/>
                </a:cubicBezTo>
                <a:cubicBezTo>
                  <a:pt x="228978" y="279844"/>
                  <a:pt x="228605" y="280961"/>
                  <a:pt x="228232" y="282079"/>
                </a:cubicBezTo>
                <a:cubicBezTo>
                  <a:pt x="227859" y="283271"/>
                  <a:pt x="227486" y="284464"/>
                  <a:pt x="227113" y="285656"/>
                </a:cubicBezTo>
                <a:cubicBezTo>
                  <a:pt x="226740" y="286923"/>
                  <a:pt x="226367" y="288190"/>
                  <a:pt x="225994" y="289457"/>
                </a:cubicBezTo>
                <a:cubicBezTo>
                  <a:pt x="225621" y="290798"/>
                  <a:pt x="225248" y="292214"/>
                  <a:pt x="224950" y="293555"/>
                </a:cubicBezTo>
                <a:cubicBezTo>
                  <a:pt x="224577" y="294971"/>
                  <a:pt x="224204" y="296387"/>
                  <a:pt x="223906" y="297803"/>
                </a:cubicBezTo>
                <a:cubicBezTo>
                  <a:pt x="223533" y="299293"/>
                  <a:pt x="223234" y="300784"/>
                  <a:pt x="222936" y="302274"/>
                </a:cubicBezTo>
                <a:cubicBezTo>
                  <a:pt x="222265" y="305478"/>
                  <a:pt x="221593" y="308608"/>
                  <a:pt x="221071" y="311813"/>
                </a:cubicBezTo>
                <a:cubicBezTo>
                  <a:pt x="220475" y="315315"/>
                  <a:pt x="219878" y="318817"/>
                  <a:pt x="219430" y="322245"/>
                </a:cubicBezTo>
                <a:cubicBezTo>
                  <a:pt x="218983" y="325152"/>
                  <a:pt x="218610" y="328058"/>
                  <a:pt x="218237" y="330964"/>
                </a:cubicBezTo>
                <a:cubicBezTo>
                  <a:pt x="217789" y="334914"/>
                  <a:pt x="217342" y="338938"/>
                  <a:pt x="216969" y="342887"/>
                </a:cubicBezTo>
                <a:cubicBezTo>
                  <a:pt x="216521" y="347135"/>
                  <a:pt x="216148" y="351383"/>
                  <a:pt x="215776" y="355630"/>
                </a:cubicBezTo>
                <a:cubicBezTo>
                  <a:pt x="215477" y="360101"/>
                  <a:pt x="215179" y="364647"/>
                  <a:pt x="214880" y="369193"/>
                </a:cubicBezTo>
                <a:cubicBezTo>
                  <a:pt x="214508" y="376049"/>
                  <a:pt x="208615" y="381265"/>
                  <a:pt x="201753" y="380818"/>
                </a:cubicBezTo>
                <a:cubicBezTo>
                  <a:pt x="194891" y="380445"/>
                  <a:pt x="189670" y="374558"/>
                  <a:pt x="190117" y="367702"/>
                </a:cubicBezTo>
                <a:cubicBezTo>
                  <a:pt x="190490" y="361517"/>
                  <a:pt x="190863" y="355332"/>
                  <a:pt x="191385" y="349221"/>
                </a:cubicBezTo>
                <a:cubicBezTo>
                  <a:pt x="191684" y="346241"/>
                  <a:pt x="191908" y="343334"/>
                  <a:pt x="192206" y="340428"/>
                </a:cubicBezTo>
                <a:cubicBezTo>
                  <a:pt x="192504" y="337596"/>
                  <a:pt x="192803" y="334839"/>
                  <a:pt x="193101" y="332007"/>
                </a:cubicBezTo>
                <a:cubicBezTo>
                  <a:pt x="193399" y="329325"/>
                  <a:pt x="193772" y="326642"/>
                  <a:pt x="194071" y="323959"/>
                </a:cubicBezTo>
                <a:cubicBezTo>
                  <a:pt x="194294" y="322171"/>
                  <a:pt x="194593" y="320457"/>
                  <a:pt x="194816" y="318743"/>
                </a:cubicBezTo>
                <a:cubicBezTo>
                  <a:pt x="195189" y="316209"/>
                  <a:pt x="195562" y="313750"/>
                  <a:pt x="196010" y="311216"/>
                </a:cubicBezTo>
                <a:cubicBezTo>
                  <a:pt x="196383" y="308832"/>
                  <a:pt x="196756" y="306447"/>
                  <a:pt x="197203" y="303988"/>
                </a:cubicBezTo>
                <a:cubicBezTo>
                  <a:pt x="197651" y="301752"/>
                  <a:pt x="198098" y="299442"/>
                  <a:pt x="198620" y="297132"/>
                </a:cubicBezTo>
                <a:cubicBezTo>
                  <a:pt x="199068" y="294971"/>
                  <a:pt x="199515" y="292810"/>
                  <a:pt x="200038" y="290574"/>
                </a:cubicBezTo>
                <a:cubicBezTo>
                  <a:pt x="200560" y="288488"/>
                  <a:pt x="201082" y="286476"/>
                  <a:pt x="201604" y="284389"/>
                </a:cubicBezTo>
                <a:cubicBezTo>
                  <a:pt x="202126" y="282377"/>
                  <a:pt x="202723" y="280440"/>
                  <a:pt x="203319" y="278502"/>
                </a:cubicBezTo>
                <a:cubicBezTo>
                  <a:pt x="203916" y="276565"/>
                  <a:pt x="204513" y="274702"/>
                  <a:pt x="205110" y="272839"/>
                </a:cubicBezTo>
                <a:cubicBezTo>
                  <a:pt x="205706" y="271125"/>
                  <a:pt x="206378" y="269336"/>
                  <a:pt x="207049" y="267548"/>
                </a:cubicBezTo>
                <a:cubicBezTo>
                  <a:pt x="207720" y="265908"/>
                  <a:pt x="208391" y="264269"/>
                  <a:pt x="209137" y="262629"/>
                </a:cubicBezTo>
                <a:cubicBezTo>
                  <a:pt x="209809" y="260990"/>
                  <a:pt x="210554" y="259425"/>
                  <a:pt x="211300" y="257935"/>
                </a:cubicBezTo>
                <a:cubicBezTo>
                  <a:pt x="211673" y="257190"/>
                  <a:pt x="212046" y="256519"/>
                  <a:pt x="212419" y="255848"/>
                </a:cubicBezTo>
                <a:cubicBezTo>
                  <a:pt x="212643" y="255401"/>
                  <a:pt x="212941" y="254879"/>
                  <a:pt x="213240" y="254358"/>
                </a:cubicBezTo>
                <a:cubicBezTo>
                  <a:pt x="211524" y="254060"/>
                  <a:pt x="209809" y="253762"/>
                  <a:pt x="208093" y="253538"/>
                </a:cubicBezTo>
                <a:cubicBezTo>
                  <a:pt x="204214" y="252942"/>
                  <a:pt x="200336" y="252495"/>
                  <a:pt x="196383" y="252197"/>
                </a:cubicBezTo>
                <a:cubicBezTo>
                  <a:pt x="192504" y="251973"/>
                  <a:pt x="188551" y="251824"/>
                  <a:pt x="184673" y="251824"/>
                </a:cubicBezTo>
                <a:cubicBezTo>
                  <a:pt x="180794" y="251824"/>
                  <a:pt x="176841" y="251899"/>
                  <a:pt x="172962" y="252197"/>
                </a:cubicBezTo>
                <a:cubicBezTo>
                  <a:pt x="169009" y="252495"/>
                  <a:pt x="165131" y="252942"/>
                  <a:pt x="161252" y="253538"/>
                </a:cubicBezTo>
                <a:cubicBezTo>
                  <a:pt x="159537" y="253762"/>
                  <a:pt x="157821" y="254060"/>
                  <a:pt x="156106" y="254358"/>
                </a:cubicBezTo>
                <a:cubicBezTo>
                  <a:pt x="156404" y="254879"/>
                  <a:pt x="156702" y="255401"/>
                  <a:pt x="157001" y="255848"/>
                </a:cubicBezTo>
                <a:cubicBezTo>
                  <a:pt x="157299" y="256519"/>
                  <a:pt x="157672" y="257190"/>
                  <a:pt x="158045" y="257935"/>
                </a:cubicBezTo>
                <a:cubicBezTo>
                  <a:pt x="158791" y="259425"/>
                  <a:pt x="159537" y="260990"/>
                  <a:pt x="160208" y="262629"/>
                </a:cubicBezTo>
                <a:cubicBezTo>
                  <a:pt x="160954" y="264269"/>
                  <a:pt x="161625" y="265908"/>
                  <a:pt x="162296" y="267548"/>
                </a:cubicBezTo>
                <a:cubicBezTo>
                  <a:pt x="162968" y="269336"/>
                  <a:pt x="163639" y="271125"/>
                  <a:pt x="164236" y="272839"/>
                </a:cubicBezTo>
                <a:cubicBezTo>
                  <a:pt x="164832" y="274702"/>
                  <a:pt x="165429" y="276565"/>
                  <a:pt x="166026" y="278502"/>
                </a:cubicBezTo>
                <a:cubicBezTo>
                  <a:pt x="166622" y="280440"/>
                  <a:pt x="167219" y="282377"/>
                  <a:pt x="167741" y="284389"/>
                </a:cubicBezTo>
                <a:cubicBezTo>
                  <a:pt x="168263" y="286476"/>
                  <a:pt x="168785" y="288488"/>
                  <a:pt x="169308" y="290574"/>
                </a:cubicBezTo>
                <a:cubicBezTo>
                  <a:pt x="169830" y="292810"/>
                  <a:pt x="170277" y="294971"/>
                  <a:pt x="170725" y="297132"/>
                </a:cubicBezTo>
                <a:cubicBezTo>
                  <a:pt x="171247" y="299442"/>
                  <a:pt x="171694" y="301752"/>
                  <a:pt x="172142" y="303988"/>
                </a:cubicBezTo>
                <a:cubicBezTo>
                  <a:pt x="172589" y="306447"/>
                  <a:pt x="172962" y="308832"/>
                  <a:pt x="173410" y="311216"/>
                </a:cubicBezTo>
                <a:cubicBezTo>
                  <a:pt x="173783" y="313750"/>
                  <a:pt x="174156" y="316209"/>
                  <a:pt x="174529" y="318743"/>
                </a:cubicBezTo>
                <a:cubicBezTo>
                  <a:pt x="175200" y="323140"/>
                  <a:pt x="175722" y="327611"/>
                  <a:pt x="176244" y="332007"/>
                </a:cubicBezTo>
                <a:cubicBezTo>
                  <a:pt x="176915" y="337745"/>
                  <a:pt x="177438" y="343483"/>
                  <a:pt x="177960" y="349221"/>
                </a:cubicBezTo>
                <a:cubicBezTo>
                  <a:pt x="178482" y="355332"/>
                  <a:pt x="178929" y="361517"/>
                  <a:pt x="179228" y="367702"/>
                </a:cubicBezTo>
                <a:cubicBezTo>
                  <a:pt x="179675" y="374558"/>
                  <a:pt x="174454" y="380445"/>
                  <a:pt x="167592" y="380818"/>
                </a:cubicBezTo>
                <a:cubicBezTo>
                  <a:pt x="160730" y="381265"/>
                  <a:pt x="154838" y="376049"/>
                  <a:pt x="154465" y="369193"/>
                </a:cubicBezTo>
                <a:cubicBezTo>
                  <a:pt x="154166" y="364647"/>
                  <a:pt x="153868" y="360101"/>
                  <a:pt x="153570" y="355630"/>
                </a:cubicBezTo>
                <a:cubicBezTo>
                  <a:pt x="153197" y="351383"/>
                  <a:pt x="152824" y="347135"/>
                  <a:pt x="152451" y="342887"/>
                </a:cubicBezTo>
                <a:cubicBezTo>
                  <a:pt x="152003" y="338938"/>
                  <a:pt x="151556" y="334914"/>
                  <a:pt x="151108" y="330964"/>
                </a:cubicBezTo>
                <a:cubicBezTo>
                  <a:pt x="150735" y="328058"/>
                  <a:pt x="150362" y="325152"/>
                  <a:pt x="149915" y="322245"/>
                </a:cubicBezTo>
                <a:cubicBezTo>
                  <a:pt x="149467" y="318817"/>
                  <a:pt x="148871" y="315315"/>
                  <a:pt x="148274" y="311813"/>
                </a:cubicBezTo>
                <a:cubicBezTo>
                  <a:pt x="147752" y="308608"/>
                  <a:pt x="147080" y="305404"/>
                  <a:pt x="146409" y="302274"/>
                </a:cubicBezTo>
                <a:cubicBezTo>
                  <a:pt x="145812" y="299368"/>
                  <a:pt x="145141" y="296387"/>
                  <a:pt x="144395" y="293555"/>
                </a:cubicBezTo>
                <a:cubicBezTo>
                  <a:pt x="143799" y="290872"/>
                  <a:pt x="143053" y="288264"/>
                  <a:pt x="142232" y="285656"/>
                </a:cubicBezTo>
                <a:cubicBezTo>
                  <a:pt x="141859" y="284464"/>
                  <a:pt x="141486" y="283271"/>
                  <a:pt x="141113" y="282079"/>
                </a:cubicBezTo>
                <a:cubicBezTo>
                  <a:pt x="140741" y="280961"/>
                  <a:pt x="140368" y="279844"/>
                  <a:pt x="139920" y="278726"/>
                </a:cubicBezTo>
                <a:cubicBezTo>
                  <a:pt x="139547" y="277608"/>
                  <a:pt x="139174" y="276565"/>
                  <a:pt x="138727" y="275521"/>
                </a:cubicBezTo>
                <a:cubicBezTo>
                  <a:pt x="138354" y="274553"/>
                  <a:pt x="137906" y="273584"/>
                  <a:pt x="137533" y="272615"/>
                </a:cubicBezTo>
                <a:cubicBezTo>
                  <a:pt x="137086" y="271721"/>
                  <a:pt x="136713" y="270827"/>
                  <a:pt x="136265" y="269932"/>
                </a:cubicBezTo>
                <a:cubicBezTo>
                  <a:pt x="135892" y="269187"/>
                  <a:pt x="135519" y="268442"/>
                  <a:pt x="135146" y="267697"/>
                </a:cubicBezTo>
                <a:cubicBezTo>
                  <a:pt x="134699" y="266952"/>
                  <a:pt x="134326" y="266206"/>
                  <a:pt x="133878" y="265461"/>
                </a:cubicBezTo>
                <a:cubicBezTo>
                  <a:pt x="133431" y="264791"/>
                  <a:pt x="133058" y="264120"/>
                  <a:pt x="132611" y="263449"/>
                </a:cubicBezTo>
                <a:cubicBezTo>
                  <a:pt x="132163" y="262779"/>
                  <a:pt x="131790" y="262182"/>
                  <a:pt x="131343" y="261586"/>
                </a:cubicBezTo>
                <a:cubicBezTo>
                  <a:pt x="130895" y="261065"/>
                  <a:pt x="130522" y="260543"/>
                  <a:pt x="130075" y="260021"/>
                </a:cubicBezTo>
                <a:cubicBezTo>
                  <a:pt x="129702" y="259574"/>
                  <a:pt x="129254" y="259127"/>
                  <a:pt x="128881" y="258680"/>
                </a:cubicBezTo>
                <a:cubicBezTo>
                  <a:pt x="128508" y="258307"/>
                  <a:pt x="128061" y="257935"/>
                  <a:pt x="127688" y="257562"/>
                </a:cubicBezTo>
                <a:cubicBezTo>
                  <a:pt x="127315" y="257190"/>
                  <a:pt x="126942" y="256891"/>
                  <a:pt x="126569" y="256593"/>
                </a:cubicBezTo>
                <a:cubicBezTo>
                  <a:pt x="118588" y="250408"/>
                  <a:pt x="120975" y="237740"/>
                  <a:pt x="130671" y="234908"/>
                </a:cubicBezTo>
                <a:cubicBezTo>
                  <a:pt x="135146" y="233567"/>
                  <a:pt x="139622" y="232449"/>
                  <a:pt x="144097" y="231406"/>
                </a:cubicBezTo>
                <a:cubicBezTo>
                  <a:pt x="148572" y="230437"/>
                  <a:pt x="153122" y="229617"/>
                  <a:pt x="157597" y="228947"/>
                </a:cubicBezTo>
                <a:cubicBezTo>
                  <a:pt x="162147" y="228276"/>
                  <a:pt x="166622" y="227829"/>
                  <a:pt x="171172" y="227456"/>
                </a:cubicBezTo>
                <a:cubicBezTo>
                  <a:pt x="175647" y="227158"/>
                  <a:pt x="180123" y="227009"/>
                  <a:pt x="184673" y="227009"/>
                </a:cubicBezTo>
                <a:close/>
                <a:moveTo>
                  <a:pt x="184638" y="0"/>
                </a:moveTo>
                <a:cubicBezTo>
                  <a:pt x="244994" y="0"/>
                  <a:pt x="301546" y="29424"/>
                  <a:pt x="336088" y="78887"/>
                </a:cubicBezTo>
                <a:cubicBezTo>
                  <a:pt x="370631" y="128350"/>
                  <a:pt x="378763" y="191444"/>
                  <a:pt x="357873" y="248058"/>
                </a:cubicBezTo>
                <a:cubicBezTo>
                  <a:pt x="336461" y="306087"/>
                  <a:pt x="272822" y="336703"/>
                  <a:pt x="262900" y="410227"/>
                </a:cubicBezTo>
                <a:cubicBezTo>
                  <a:pt x="266555" y="409259"/>
                  <a:pt x="270286" y="408365"/>
                  <a:pt x="273941" y="407471"/>
                </a:cubicBezTo>
                <a:cubicBezTo>
                  <a:pt x="280581" y="405757"/>
                  <a:pt x="287370" y="409855"/>
                  <a:pt x="289012" y="416484"/>
                </a:cubicBezTo>
                <a:cubicBezTo>
                  <a:pt x="290653" y="423114"/>
                  <a:pt x="286624" y="429893"/>
                  <a:pt x="279984" y="431532"/>
                </a:cubicBezTo>
                <a:cubicBezTo>
                  <a:pt x="218434" y="446877"/>
                  <a:pt x="156884" y="462222"/>
                  <a:pt x="95334" y="477642"/>
                </a:cubicBezTo>
                <a:cubicBezTo>
                  <a:pt x="88694" y="479281"/>
                  <a:pt x="81905" y="475258"/>
                  <a:pt x="80263" y="468554"/>
                </a:cubicBezTo>
                <a:cubicBezTo>
                  <a:pt x="78622" y="461924"/>
                  <a:pt x="82651" y="455220"/>
                  <a:pt x="89291" y="453507"/>
                </a:cubicBezTo>
                <a:cubicBezTo>
                  <a:pt x="139575" y="440992"/>
                  <a:pt x="189860" y="428403"/>
                  <a:pt x="240145" y="415888"/>
                </a:cubicBezTo>
                <a:cubicBezTo>
                  <a:pt x="238354" y="413132"/>
                  <a:pt x="237757" y="410599"/>
                  <a:pt x="238205" y="407396"/>
                </a:cubicBezTo>
                <a:cubicBezTo>
                  <a:pt x="238876" y="402182"/>
                  <a:pt x="239772" y="397116"/>
                  <a:pt x="240965" y="392051"/>
                </a:cubicBezTo>
                <a:cubicBezTo>
                  <a:pt x="242084" y="387134"/>
                  <a:pt x="243427" y="382367"/>
                  <a:pt x="245069" y="377674"/>
                </a:cubicBezTo>
                <a:cubicBezTo>
                  <a:pt x="246561" y="373130"/>
                  <a:pt x="248277" y="368660"/>
                  <a:pt x="250216" y="364265"/>
                </a:cubicBezTo>
                <a:cubicBezTo>
                  <a:pt x="252007" y="360019"/>
                  <a:pt x="254021" y="355848"/>
                  <a:pt x="256185" y="351751"/>
                </a:cubicBezTo>
                <a:cubicBezTo>
                  <a:pt x="258274" y="347877"/>
                  <a:pt x="260587" y="344004"/>
                  <a:pt x="262900" y="340205"/>
                </a:cubicBezTo>
                <a:cubicBezTo>
                  <a:pt x="265212" y="336554"/>
                  <a:pt x="267600" y="332979"/>
                  <a:pt x="270062" y="329403"/>
                </a:cubicBezTo>
                <a:cubicBezTo>
                  <a:pt x="272449" y="325977"/>
                  <a:pt x="274986" y="322624"/>
                  <a:pt x="277522" y="319347"/>
                </a:cubicBezTo>
                <a:cubicBezTo>
                  <a:pt x="279984" y="316069"/>
                  <a:pt x="282521" y="312941"/>
                  <a:pt x="285058" y="309812"/>
                </a:cubicBezTo>
                <a:cubicBezTo>
                  <a:pt x="287594" y="306758"/>
                  <a:pt x="290056" y="303704"/>
                  <a:pt x="292593" y="300724"/>
                </a:cubicBezTo>
                <a:cubicBezTo>
                  <a:pt x="294906" y="297968"/>
                  <a:pt x="297218" y="295211"/>
                  <a:pt x="299531" y="292530"/>
                </a:cubicBezTo>
                <a:cubicBezTo>
                  <a:pt x="300725" y="291114"/>
                  <a:pt x="301919" y="289699"/>
                  <a:pt x="303038" y="288284"/>
                </a:cubicBezTo>
                <a:cubicBezTo>
                  <a:pt x="305351" y="285528"/>
                  <a:pt x="307663" y="282771"/>
                  <a:pt x="309827" y="279941"/>
                </a:cubicBezTo>
                <a:cubicBezTo>
                  <a:pt x="311990" y="277259"/>
                  <a:pt x="314079" y="274577"/>
                  <a:pt x="316168" y="271821"/>
                </a:cubicBezTo>
                <a:cubicBezTo>
                  <a:pt x="318108" y="269214"/>
                  <a:pt x="320048" y="266532"/>
                  <a:pt x="321838" y="263776"/>
                </a:cubicBezTo>
                <a:cubicBezTo>
                  <a:pt x="323554" y="261169"/>
                  <a:pt x="325270" y="258487"/>
                  <a:pt x="326837" y="255731"/>
                </a:cubicBezTo>
                <a:cubicBezTo>
                  <a:pt x="328329" y="253124"/>
                  <a:pt x="329747" y="250442"/>
                  <a:pt x="331090" y="247686"/>
                </a:cubicBezTo>
                <a:cubicBezTo>
                  <a:pt x="332358" y="245004"/>
                  <a:pt x="333552" y="242248"/>
                  <a:pt x="334596" y="239492"/>
                </a:cubicBezTo>
                <a:cubicBezTo>
                  <a:pt x="352651" y="190550"/>
                  <a:pt x="345563" y="135873"/>
                  <a:pt x="315721" y="93115"/>
                </a:cubicBezTo>
                <a:cubicBezTo>
                  <a:pt x="285804" y="50282"/>
                  <a:pt x="236862" y="24806"/>
                  <a:pt x="184638" y="24806"/>
                </a:cubicBezTo>
                <a:cubicBezTo>
                  <a:pt x="132413" y="24806"/>
                  <a:pt x="83471" y="50282"/>
                  <a:pt x="53554" y="93115"/>
                </a:cubicBezTo>
                <a:cubicBezTo>
                  <a:pt x="23712" y="135873"/>
                  <a:pt x="16624" y="190550"/>
                  <a:pt x="34679" y="239492"/>
                </a:cubicBezTo>
                <a:cubicBezTo>
                  <a:pt x="35425" y="241428"/>
                  <a:pt x="36246" y="243365"/>
                  <a:pt x="37066" y="245302"/>
                </a:cubicBezTo>
                <a:cubicBezTo>
                  <a:pt x="37962" y="247239"/>
                  <a:pt x="38857" y="249175"/>
                  <a:pt x="39827" y="251038"/>
                </a:cubicBezTo>
                <a:cubicBezTo>
                  <a:pt x="40871" y="252975"/>
                  <a:pt x="41916" y="254837"/>
                  <a:pt x="43035" y="256699"/>
                </a:cubicBezTo>
                <a:cubicBezTo>
                  <a:pt x="44154" y="258636"/>
                  <a:pt x="45273" y="260498"/>
                  <a:pt x="46541" y="262361"/>
                </a:cubicBezTo>
                <a:cubicBezTo>
                  <a:pt x="47810" y="264297"/>
                  <a:pt x="49078" y="266234"/>
                  <a:pt x="50421" y="268096"/>
                </a:cubicBezTo>
                <a:cubicBezTo>
                  <a:pt x="51241" y="269288"/>
                  <a:pt x="52062" y="270406"/>
                  <a:pt x="52957" y="271598"/>
                </a:cubicBezTo>
                <a:cubicBezTo>
                  <a:pt x="54375" y="273534"/>
                  <a:pt x="55867" y="275471"/>
                  <a:pt x="57359" y="277333"/>
                </a:cubicBezTo>
                <a:cubicBezTo>
                  <a:pt x="58851" y="279345"/>
                  <a:pt x="60418" y="281281"/>
                  <a:pt x="61985" y="283144"/>
                </a:cubicBezTo>
                <a:cubicBezTo>
                  <a:pt x="63626" y="285155"/>
                  <a:pt x="65267" y="287092"/>
                  <a:pt x="66909" y="289103"/>
                </a:cubicBezTo>
                <a:cubicBezTo>
                  <a:pt x="68774" y="291338"/>
                  <a:pt x="70714" y="293573"/>
                  <a:pt x="72579" y="295882"/>
                </a:cubicBezTo>
                <a:cubicBezTo>
                  <a:pt x="74593" y="298191"/>
                  <a:pt x="76608" y="300575"/>
                  <a:pt x="78547" y="302959"/>
                </a:cubicBezTo>
                <a:cubicBezTo>
                  <a:pt x="80338" y="305119"/>
                  <a:pt x="82128" y="307205"/>
                  <a:pt x="83844" y="309365"/>
                </a:cubicBezTo>
                <a:cubicBezTo>
                  <a:pt x="85635" y="311600"/>
                  <a:pt x="87425" y="313760"/>
                  <a:pt x="89216" y="315995"/>
                </a:cubicBezTo>
                <a:cubicBezTo>
                  <a:pt x="91007" y="318304"/>
                  <a:pt x="92797" y="320613"/>
                  <a:pt x="94513" y="322922"/>
                </a:cubicBezTo>
                <a:cubicBezTo>
                  <a:pt x="96304" y="325306"/>
                  <a:pt x="98020" y="327764"/>
                  <a:pt x="99736" y="330223"/>
                </a:cubicBezTo>
                <a:cubicBezTo>
                  <a:pt x="101526" y="332681"/>
                  <a:pt x="103167" y="335214"/>
                  <a:pt x="104883" y="337821"/>
                </a:cubicBezTo>
                <a:cubicBezTo>
                  <a:pt x="105928" y="339460"/>
                  <a:pt x="106898" y="341024"/>
                  <a:pt x="107868" y="342737"/>
                </a:cubicBezTo>
                <a:cubicBezTo>
                  <a:pt x="109509" y="345419"/>
                  <a:pt x="111076" y="348175"/>
                  <a:pt x="112642" y="350931"/>
                </a:cubicBezTo>
                <a:cubicBezTo>
                  <a:pt x="114135" y="353762"/>
                  <a:pt x="115627" y="356667"/>
                  <a:pt x="116970" y="359572"/>
                </a:cubicBezTo>
                <a:cubicBezTo>
                  <a:pt x="118387" y="362627"/>
                  <a:pt x="119730" y="365681"/>
                  <a:pt x="120998" y="368735"/>
                </a:cubicBezTo>
                <a:cubicBezTo>
                  <a:pt x="122267" y="371938"/>
                  <a:pt x="123386" y="375141"/>
                  <a:pt x="124505" y="378344"/>
                </a:cubicBezTo>
                <a:cubicBezTo>
                  <a:pt x="125549" y="381697"/>
                  <a:pt x="126519" y="385049"/>
                  <a:pt x="127415" y="388401"/>
                </a:cubicBezTo>
                <a:cubicBezTo>
                  <a:pt x="129131" y="395031"/>
                  <a:pt x="125102" y="401809"/>
                  <a:pt x="118462" y="403523"/>
                </a:cubicBezTo>
                <a:cubicBezTo>
                  <a:pt x="111822" y="405236"/>
                  <a:pt x="105033" y="401213"/>
                  <a:pt x="103391" y="394584"/>
                </a:cubicBezTo>
                <a:cubicBezTo>
                  <a:pt x="87276" y="332085"/>
                  <a:pt x="31247" y="301767"/>
                  <a:pt x="11402" y="248058"/>
                </a:cubicBezTo>
                <a:cubicBezTo>
                  <a:pt x="-9488" y="191444"/>
                  <a:pt x="-1356" y="128350"/>
                  <a:pt x="33187" y="78887"/>
                </a:cubicBezTo>
                <a:cubicBezTo>
                  <a:pt x="67729" y="29424"/>
                  <a:pt x="124281" y="0"/>
                  <a:pt x="184638" y="0"/>
                </a:cubicBezTo>
                <a:close/>
              </a:path>
            </a:pathLst>
          </a:custGeom>
          <a:solidFill>
            <a:srgbClr val="7188A8"/>
          </a:solidFill>
          <a:ln>
            <a:solidFill>
              <a:srgbClr val="7188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1"/>
          <p:cNvSpPr txBox="1"/>
          <p:nvPr/>
        </p:nvSpPr>
        <p:spPr>
          <a:xfrm>
            <a:off x="8803913" y="3925296"/>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8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24" name="文本框2"/>
          <p:cNvSpPr/>
          <p:nvPr/>
        </p:nvSpPr>
        <p:spPr>
          <a:xfrm>
            <a:off x="8503014" y="4294628"/>
            <a:ext cx="2966743" cy="827727"/>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此处添加详细文本描述，建议与标题相关并符合整体语言风格，此处添加此处添加详细文本</a:t>
            </a:r>
            <a:r>
              <a:rPr lang="zh-CN" altLang="en-US" sz="1100" dirty="0">
                <a:solidFill>
                  <a:srgbClr val="7F7F7F"/>
                </a:solidFill>
                <a:latin typeface="思源黑体 CN Regular" panose="020B0500000000000000" pitchFamily="34" charset="-122"/>
                <a:ea typeface="思源黑体 CN Regular" panose="020B0500000000000000" pitchFamily="34" charset="-122"/>
                <a:cs typeface="+mn-ea"/>
                <a:sym typeface="+mn-lt"/>
              </a:rPr>
              <a:t>描述此处添加详细文本描述</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2238"/>
            <a:chOff x="334963" y="455941"/>
            <a:chExt cx="4209914" cy="602238"/>
          </a:xfrm>
        </p:grpSpPr>
        <p:grpSp>
          <p:nvGrpSpPr>
            <p:cNvPr id="3" name="组合 2"/>
            <p:cNvGrpSpPr/>
            <p:nvPr/>
          </p:nvGrpSpPr>
          <p:grpSpPr>
            <a:xfrm>
              <a:off x="545941" y="455941"/>
              <a:ext cx="3998936" cy="602238"/>
              <a:chOff x="545941" y="455941"/>
              <a:chExt cx="3998936" cy="602238"/>
            </a:xfrm>
          </p:grpSpPr>
          <p:sp>
            <p:nvSpPr>
              <p:cNvPr id="5" name="文本框 4"/>
              <p:cNvSpPr txBox="1"/>
              <p:nvPr/>
            </p:nvSpPr>
            <p:spPr>
              <a:xfrm>
                <a:off x="545941" y="455941"/>
                <a:ext cx="2646878" cy="461665"/>
              </a:xfrm>
              <a:prstGeom prst="rect">
                <a:avLst/>
              </a:prstGeom>
              <a:noFill/>
            </p:spPr>
            <p:txBody>
              <a:bodyPr wrap="none" rtlCol="0">
                <a:spAutoFit/>
              </a:bodyPr>
              <a:lstStyle/>
              <a:p>
                <a:r>
                  <a:rPr lang="zh-CN" altLang="en-US" sz="2400" b="1" dirty="0">
                    <a:solidFill>
                      <a:srgbClr val="7188A8"/>
                    </a:solidFill>
                    <a:cs typeface="+mn-ea"/>
                    <a:sym typeface="+mn-lt"/>
                  </a:rPr>
                  <a:t>单击此处添加标题</a:t>
                </a:r>
              </a:p>
            </p:txBody>
          </p:sp>
          <p:sp>
            <p:nvSpPr>
              <p:cNvPr id="6" name="矩形 5"/>
              <p:cNvSpPr/>
              <p:nvPr/>
            </p:nvSpPr>
            <p:spPr>
              <a:xfrm>
                <a:off x="576733" y="804263"/>
                <a:ext cx="3968144" cy="253916"/>
              </a:xfrm>
              <a:prstGeom prst="rect">
                <a:avLst/>
              </a:prstGeom>
            </p:spPr>
            <p:txBody>
              <a:bodyPr wrap="square">
                <a:spAutoFit/>
              </a:bodyPr>
              <a:lstStyle/>
              <a:p>
                <a:r>
                  <a:rPr lang="en-US" altLang="zh-CN" sz="1050" dirty="0">
                    <a:solidFill>
                      <a:schemeClr val="bg1">
                        <a:lumMod val="50000"/>
                      </a:schemeClr>
                    </a:solidFill>
                  </a:rPr>
                  <a:t>There are many variations of passages of Lorem</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7" name="椭圆 6"/>
          <p:cNvSpPr/>
          <p:nvPr/>
        </p:nvSpPr>
        <p:spPr>
          <a:xfrm>
            <a:off x="7884938" y="2772978"/>
            <a:ext cx="484300" cy="484300"/>
          </a:xfrm>
          <a:prstGeom prst="ellipse">
            <a:avLst/>
          </a:prstGeom>
          <a:solidFill>
            <a:srgbClr val="F5E0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p:cNvSpPr/>
          <p:nvPr/>
        </p:nvSpPr>
        <p:spPr>
          <a:xfrm>
            <a:off x="7884938" y="4020753"/>
            <a:ext cx="484300" cy="484300"/>
          </a:xfrm>
          <a:prstGeom prst="ellipse">
            <a:avLst/>
          </a:prstGeom>
          <a:solidFill>
            <a:srgbClr val="96C0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18"/>
          <p:cNvSpPr/>
          <p:nvPr/>
        </p:nvSpPr>
        <p:spPr>
          <a:xfrm>
            <a:off x="8013482" y="4149831"/>
            <a:ext cx="227211" cy="226145"/>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p:cNvSpPr/>
          <p:nvPr/>
        </p:nvSpPr>
        <p:spPr>
          <a:xfrm>
            <a:off x="3822761" y="2772978"/>
            <a:ext cx="484300" cy="484300"/>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23"/>
          <p:cNvSpPr/>
          <p:nvPr/>
        </p:nvSpPr>
        <p:spPr>
          <a:xfrm>
            <a:off x="3951305" y="2901522"/>
            <a:ext cx="227211" cy="227211"/>
          </a:xfrm>
          <a:custGeom>
            <a:avLst/>
            <a:gdLst>
              <a:gd name="T0" fmla="*/ 196 w 260"/>
              <a:gd name="T1" fmla="*/ 164 h 260"/>
              <a:gd name="T2" fmla="*/ 150 w 260"/>
              <a:gd name="T3" fmla="*/ 118 h 260"/>
              <a:gd name="T4" fmla="*/ 260 w 260"/>
              <a:gd name="T5" fmla="*/ 36 h 260"/>
              <a:gd name="T6" fmla="*/ 228 w 260"/>
              <a:gd name="T7" fmla="*/ 4 h 260"/>
              <a:gd name="T8" fmla="*/ 91 w 260"/>
              <a:gd name="T9" fmla="*/ 59 h 260"/>
              <a:gd name="T10" fmla="*/ 48 w 260"/>
              <a:gd name="T11" fmla="*/ 16 h 260"/>
              <a:gd name="T12" fmla="*/ 9 w 260"/>
              <a:gd name="T13" fmla="*/ 9 h 260"/>
              <a:gd name="T14" fmla="*/ 16 w 260"/>
              <a:gd name="T15" fmla="*/ 48 h 260"/>
              <a:gd name="T16" fmla="*/ 59 w 260"/>
              <a:gd name="T17" fmla="*/ 91 h 260"/>
              <a:gd name="T18" fmla="*/ 4 w 260"/>
              <a:gd name="T19" fmla="*/ 228 h 260"/>
              <a:gd name="T20" fmla="*/ 36 w 260"/>
              <a:gd name="T21" fmla="*/ 260 h 260"/>
              <a:gd name="T22" fmla="*/ 118 w 260"/>
              <a:gd name="T23" fmla="*/ 150 h 260"/>
              <a:gd name="T24" fmla="*/ 164 w 260"/>
              <a:gd name="T25" fmla="*/ 196 h 260"/>
              <a:gd name="T26" fmla="*/ 164 w 260"/>
              <a:gd name="T27" fmla="*/ 260 h 260"/>
              <a:gd name="T28" fmla="*/ 196 w 260"/>
              <a:gd name="T29" fmla="*/ 260 h 260"/>
              <a:gd name="T30" fmla="*/ 212 w 260"/>
              <a:gd name="T31" fmla="*/ 212 h 260"/>
              <a:gd name="T32" fmla="*/ 260 w 260"/>
              <a:gd name="T33" fmla="*/ 196 h 260"/>
              <a:gd name="T34" fmla="*/ 260 w 260"/>
              <a:gd name="T35" fmla="*/ 164 h 260"/>
              <a:gd name="T36" fmla="*/ 196 w 260"/>
              <a:gd name="T37" fmla="*/ 16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0" h="260">
                <a:moveTo>
                  <a:pt x="196" y="164"/>
                </a:moveTo>
                <a:cubicBezTo>
                  <a:pt x="150" y="118"/>
                  <a:pt x="150" y="118"/>
                  <a:pt x="150" y="118"/>
                </a:cubicBezTo>
                <a:cubicBezTo>
                  <a:pt x="260" y="36"/>
                  <a:pt x="260" y="36"/>
                  <a:pt x="260" y="36"/>
                </a:cubicBezTo>
                <a:cubicBezTo>
                  <a:pt x="228" y="4"/>
                  <a:pt x="228" y="4"/>
                  <a:pt x="228" y="4"/>
                </a:cubicBezTo>
                <a:cubicBezTo>
                  <a:pt x="91" y="59"/>
                  <a:pt x="91" y="59"/>
                  <a:pt x="91" y="59"/>
                </a:cubicBezTo>
                <a:cubicBezTo>
                  <a:pt x="48" y="16"/>
                  <a:pt x="48" y="16"/>
                  <a:pt x="48" y="16"/>
                </a:cubicBezTo>
                <a:cubicBezTo>
                  <a:pt x="35" y="3"/>
                  <a:pt x="18" y="0"/>
                  <a:pt x="9" y="9"/>
                </a:cubicBezTo>
                <a:cubicBezTo>
                  <a:pt x="0" y="18"/>
                  <a:pt x="3" y="35"/>
                  <a:pt x="16" y="48"/>
                </a:cubicBezTo>
                <a:cubicBezTo>
                  <a:pt x="59" y="91"/>
                  <a:pt x="59" y="91"/>
                  <a:pt x="59" y="91"/>
                </a:cubicBezTo>
                <a:cubicBezTo>
                  <a:pt x="4" y="228"/>
                  <a:pt x="4" y="228"/>
                  <a:pt x="4" y="228"/>
                </a:cubicBezTo>
                <a:cubicBezTo>
                  <a:pt x="36" y="260"/>
                  <a:pt x="36" y="260"/>
                  <a:pt x="36" y="260"/>
                </a:cubicBezTo>
                <a:cubicBezTo>
                  <a:pt x="118" y="150"/>
                  <a:pt x="118" y="150"/>
                  <a:pt x="118" y="150"/>
                </a:cubicBezTo>
                <a:cubicBezTo>
                  <a:pt x="164" y="196"/>
                  <a:pt x="164" y="196"/>
                  <a:pt x="164" y="196"/>
                </a:cubicBezTo>
                <a:cubicBezTo>
                  <a:pt x="164" y="260"/>
                  <a:pt x="164" y="260"/>
                  <a:pt x="164" y="260"/>
                </a:cubicBezTo>
                <a:cubicBezTo>
                  <a:pt x="196" y="260"/>
                  <a:pt x="196" y="260"/>
                  <a:pt x="196" y="260"/>
                </a:cubicBezTo>
                <a:cubicBezTo>
                  <a:pt x="212" y="212"/>
                  <a:pt x="212" y="212"/>
                  <a:pt x="212" y="212"/>
                </a:cubicBezTo>
                <a:cubicBezTo>
                  <a:pt x="260" y="196"/>
                  <a:pt x="260" y="196"/>
                  <a:pt x="260" y="196"/>
                </a:cubicBezTo>
                <a:cubicBezTo>
                  <a:pt x="260" y="164"/>
                  <a:pt x="260" y="164"/>
                  <a:pt x="260" y="164"/>
                </a:cubicBezTo>
                <a:lnTo>
                  <a:pt x="196" y="16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p:cNvSpPr/>
          <p:nvPr/>
        </p:nvSpPr>
        <p:spPr>
          <a:xfrm>
            <a:off x="3822761" y="4020753"/>
            <a:ext cx="484300" cy="484300"/>
          </a:xfrm>
          <a:prstGeom prst="ellipse">
            <a:avLst/>
          </a:prstGeom>
          <a:solidFill>
            <a:srgbClr val="F7B1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28"/>
          <p:cNvSpPr/>
          <p:nvPr/>
        </p:nvSpPr>
        <p:spPr>
          <a:xfrm>
            <a:off x="3951305" y="4154606"/>
            <a:ext cx="227211" cy="216594"/>
          </a:xfrm>
          <a:custGeom>
            <a:avLst/>
            <a:gdLst>
              <a:gd name="T0" fmla="*/ 254 w 258"/>
              <a:gd name="T1" fmla="*/ 102 h 246"/>
              <a:gd name="T2" fmla="*/ 257 w 258"/>
              <a:gd name="T3" fmla="*/ 92 h 246"/>
              <a:gd name="T4" fmla="*/ 248 w 258"/>
              <a:gd name="T5" fmla="*/ 86 h 246"/>
              <a:gd name="T6" fmla="*/ 174 w 258"/>
              <a:gd name="T7" fmla="*/ 80 h 246"/>
              <a:gd name="T8" fmla="*/ 166 w 258"/>
              <a:gd name="T9" fmla="*/ 75 h 246"/>
              <a:gd name="T10" fmla="*/ 137 w 258"/>
              <a:gd name="T11" fmla="*/ 6 h 246"/>
              <a:gd name="T12" fmla="*/ 128 w 258"/>
              <a:gd name="T13" fmla="*/ 0 h 246"/>
              <a:gd name="T14" fmla="*/ 120 w 258"/>
              <a:gd name="T15" fmla="*/ 6 h 246"/>
              <a:gd name="T16" fmla="*/ 91 w 258"/>
              <a:gd name="T17" fmla="*/ 75 h 246"/>
              <a:gd name="T18" fmla="*/ 84 w 258"/>
              <a:gd name="T19" fmla="*/ 81 h 246"/>
              <a:gd name="T20" fmla="*/ 9 w 258"/>
              <a:gd name="T21" fmla="*/ 88 h 246"/>
              <a:gd name="T22" fmla="*/ 1 w 258"/>
              <a:gd name="T23" fmla="*/ 94 h 246"/>
              <a:gd name="T24" fmla="*/ 4 w 258"/>
              <a:gd name="T25" fmla="*/ 104 h 246"/>
              <a:gd name="T26" fmla="*/ 61 w 258"/>
              <a:gd name="T27" fmla="*/ 152 h 246"/>
              <a:gd name="T28" fmla="*/ 64 w 258"/>
              <a:gd name="T29" fmla="*/ 161 h 246"/>
              <a:gd name="T30" fmla="*/ 48 w 258"/>
              <a:gd name="T31" fmla="*/ 234 h 246"/>
              <a:gd name="T32" fmla="*/ 52 w 258"/>
              <a:gd name="T33" fmla="*/ 244 h 246"/>
              <a:gd name="T34" fmla="*/ 62 w 258"/>
              <a:gd name="T35" fmla="*/ 244 h 246"/>
              <a:gd name="T36" fmla="*/ 125 w 258"/>
              <a:gd name="T37" fmla="*/ 205 h 246"/>
              <a:gd name="T38" fmla="*/ 135 w 258"/>
              <a:gd name="T39" fmla="*/ 205 h 246"/>
              <a:gd name="T40" fmla="*/ 199 w 258"/>
              <a:gd name="T41" fmla="*/ 243 h 246"/>
              <a:gd name="T42" fmla="*/ 209 w 258"/>
              <a:gd name="T43" fmla="*/ 242 h 246"/>
              <a:gd name="T44" fmla="*/ 213 w 258"/>
              <a:gd name="T45" fmla="*/ 233 h 246"/>
              <a:gd name="T46" fmla="*/ 195 w 258"/>
              <a:gd name="T47" fmla="*/ 160 h 246"/>
              <a:gd name="T48" fmla="*/ 198 w 258"/>
              <a:gd name="T49" fmla="*/ 151 h 246"/>
              <a:gd name="T50" fmla="*/ 254 w 258"/>
              <a:gd name="T51" fmla="*/ 10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246">
                <a:moveTo>
                  <a:pt x="254" y="102"/>
                </a:moveTo>
                <a:cubicBezTo>
                  <a:pt x="257" y="99"/>
                  <a:pt x="258" y="95"/>
                  <a:pt x="257" y="92"/>
                </a:cubicBezTo>
                <a:cubicBezTo>
                  <a:pt x="255" y="88"/>
                  <a:pt x="252" y="86"/>
                  <a:pt x="248" y="86"/>
                </a:cubicBezTo>
                <a:cubicBezTo>
                  <a:pt x="174" y="80"/>
                  <a:pt x="174" y="80"/>
                  <a:pt x="174" y="80"/>
                </a:cubicBezTo>
                <a:cubicBezTo>
                  <a:pt x="171" y="80"/>
                  <a:pt x="168" y="78"/>
                  <a:pt x="166" y="75"/>
                </a:cubicBezTo>
                <a:cubicBezTo>
                  <a:pt x="137" y="6"/>
                  <a:pt x="137" y="6"/>
                  <a:pt x="137" y="6"/>
                </a:cubicBezTo>
                <a:cubicBezTo>
                  <a:pt x="135" y="3"/>
                  <a:pt x="132" y="0"/>
                  <a:pt x="128" y="0"/>
                </a:cubicBezTo>
                <a:cubicBezTo>
                  <a:pt x="124" y="1"/>
                  <a:pt x="121" y="3"/>
                  <a:pt x="120" y="6"/>
                </a:cubicBezTo>
                <a:cubicBezTo>
                  <a:pt x="91" y="75"/>
                  <a:pt x="91" y="75"/>
                  <a:pt x="91" y="75"/>
                </a:cubicBezTo>
                <a:cubicBezTo>
                  <a:pt x="90" y="78"/>
                  <a:pt x="87" y="81"/>
                  <a:pt x="84" y="81"/>
                </a:cubicBezTo>
                <a:cubicBezTo>
                  <a:pt x="9" y="88"/>
                  <a:pt x="9" y="88"/>
                  <a:pt x="9" y="88"/>
                </a:cubicBezTo>
                <a:cubicBezTo>
                  <a:pt x="6" y="88"/>
                  <a:pt x="3" y="91"/>
                  <a:pt x="1" y="94"/>
                </a:cubicBezTo>
                <a:cubicBezTo>
                  <a:pt x="0" y="98"/>
                  <a:pt x="1" y="102"/>
                  <a:pt x="4" y="104"/>
                </a:cubicBezTo>
                <a:cubicBezTo>
                  <a:pt x="61" y="152"/>
                  <a:pt x="61" y="152"/>
                  <a:pt x="61" y="152"/>
                </a:cubicBezTo>
                <a:cubicBezTo>
                  <a:pt x="64" y="155"/>
                  <a:pt x="65" y="158"/>
                  <a:pt x="64" y="161"/>
                </a:cubicBezTo>
                <a:cubicBezTo>
                  <a:pt x="48" y="234"/>
                  <a:pt x="48" y="234"/>
                  <a:pt x="48" y="234"/>
                </a:cubicBezTo>
                <a:cubicBezTo>
                  <a:pt x="47" y="238"/>
                  <a:pt x="48" y="242"/>
                  <a:pt x="52" y="244"/>
                </a:cubicBezTo>
                <a:cubicBezTo>
                  <a:pt x="55" y="246"/>
                  <a:pt x="59" y="246"/>
                  <a:pt x="62" y="244"/>
                </a:cubicBezTo>
                <a:cubicBezTo>
                  <a:pt x="125" y="205"/>
                  <a:pt x="125" y="205"/>
                  <a:pt x="125" y="205"/>
                </a:cubicBezTo>
                <a:cubicBezTo>
                  <a:pt x="128" y="203"/>
                  <a:pt x="132" y="203"/>
                  <a:pt x="135" y="205"/>
                </a:cubicBezTo>
                <a:cubicBezTo>
                  <a:pt x="199" y="243"/>
                  <a:pt x="199" y="243"/>
                  <a:pt x="199" y="243"/>
                </a:cubicBezTo>
                <a:cubicBezTo>
                  <a:pt x="202" y="245"/>
                  <a:pt x="206" y="245"/>
                  <a:pt x="209" y="242"/>
                </a:cubicBezTo>
                <a:cubicBezTo>
                  <a:pt x="212" y="240"/>
                  <a:pt x="214" y="236"/>
                  <a:pt x="213" y="233"/>
                </a:cubicBezTo>
                <a:cubicBezTo>
                  <a:pt x="195" y="160"/>
                  <a:pt x="195" y="160"/>
                  <a:pt x="195" y="160"/>
                </a:cubicBezTo>
                <a:cubicBezTo>
                  <a:pt x="194" y="157"/>
                  <a:pt x="195" y="153"/>
                  <a:pt x="198" y="151"/>
                </a:cubicBezTo>
                <a:lnTo>
                  <a:pt x="254" y="1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13"/>
          <p:cNvSpPr/>
          <p:nvPr/>
        </p:nvSpPr>
        <p:spPr>
          <a:xfrm>
            <a:off x="8013482" y="2901522"/>
            <a:ext cx="227211" cy="227211"/>
          </a:xfrm>
          <a:custGeom>
            <a:avLst/>
            <a:gdLst>
              <a:gd name="T0" fmla="*/ 181 w 252"/>
              <a:gd name="T1" fmla="*/ 126 h 252"/>
              <a:gd name="T2" fmla="*/ 236 w 252"/>
              <a:gd name="T3" fmla="*/ 71 h 252"/>
              <a:gd name="T4" fmla="*/ 236 w 252"/>
              <a:gd name="T5" fmla="*/ 16 h 252"/>
              <a:gd name="T6" fmla="*/ 181 w 252"/>
              <a:gd name="T7" fmla="*/ 16 h 252"/>
              <a:gd name="T8" fmla="*/ 126 w 252"/>
              <a:gd name="T9" fmla="*/ 71 h 252"/>
              <a:gd name="T10" fmla="*/ 71 w 252"/>
              <a:gd name="T11" fmla="*/ 16 h 252"/>
              <a:gd name="T12" fmla="*/ 16 w 252"/>
              <a:gd name="T13" fmla="*/ 16 h 252"/>
              <a:gd name="T14" fmla="*/ 16 w 252"/>
              <a:gd name="T15" fmla="*/ 71 h 252"/>
              <a:gd name="T16" fmla="*/ 71 w 252"/>
              <a:gd name="T17" fmla="*/ 126 h 252"/>
              <a:gd name="T18" fmla="*/ 16 w 252"/>
              <a:gd name="T19" fmla="*/ 181 h 252"/>
              <a:gd name="T20" fmla="*/ 16 w 252"/>
              <a:gd name="T21" fmla="*/ 237 h 252"/>
              <a:gd name="T22" fmla="*/ 71 w 252"/>
              <a:gd name="T23" fmla="*/ 237 h 252"/>
              <a:gd name="T24" fmla="*/ 126 w 252"/>
              <a:gd name="T25" fmla="*/ 181 h 252"/>
              <a:gd name="T26" fmla="*/ 181 w 252"/>
              <a:gd name="T27" fmla="*/ 237 h 252"/>
              <a:gd name="T28" fmla="*/ 236 w 252"/>
              <a:gd name="T29" fmla="*/ 237 h 252"/>
              <a:gd name="T30" fmla="*/ 236 w 252"/>
              <a:gd name="T31" fmla="*/ 181 h 252"/>
              <a:gd name="T32" fmla="*/ 181 w 252"/>
              <a:gd name="T33" fmla="*/ 12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2" h="252">
                <a:moveTo>
                  <a:pt x="181" y="126"/>
                </a:moveTo>
                <a:cubicBezTo>
                  <a:pt x="236" y="71"/>
                  <a:pt x="236" y="71"/>
                  <a:pt x="236" y="71"/>
                </a:cubicBezTo>
                <a:cubicBezTo>
                  <a:pt x="252" y="56"/>
                  <a:pt x="252" y="31"/>
                  <a:pt x="236" y="16"/>
                </a:cubicBezTo>
                <a:cubicBezTo>
                  <a:pt x="221" y="0"/>
                  <a:pt x="196" y="0"/>
                  <a:pt x="181" y="16"/>
                </a:cubicBezTo>
                <a:cubicBezTo>
                  <a:pt x="126" y="71"/>
                  <a:pt x="126" y="71"/>
                  <a:pt x="126" y="71"/>
                </a:cubicBezTo>
                <a:cubicBezTo>
                  <a:pt x="71" y="16"/>
                  <a:pt x="71" y="16"/>
                  <a:pt x="71" y="16"/>
                </a:cubicBezTo>
                <a:cubicBezTo>
                  <a:pt x="56" y="0"/>
                  <a:pt x="31" y="0"/>
                  <a:pt x="16" y="16"/>
                </a:cubicBezTo>
                <a:cubicBezTo>
                  <a:pt x="0" y="31"/>
                  <a:pt x="0" y="56"/>
                  <a:pt x="16" y="71"/>
                </a:cubicBezTo>
                <a:cubicBezTo>
                  <a:pt x="71" y="126"/>
                  <a:pt x="71" y="126"/>
                  <a:pt x="71" y="126"/>
                </a:cubicBezTo>
                <a:cubicBezTo>
                  <a:pt x="16" y="181"/>
                  <a:pt x="16" y="181"/>
                  <a:pt x="16" y="181"/>
                </a:cubicBezTo>
                <a:cubicBezTo>
                  <a:pt x="0" y="197"/>
                  <a:pt x="0" y="221"/>
                  <a:pt x="16" y="237"/>
                </a:cubicBezTo>
                <a:cubicBezTo>
                  <a:pt x="31" y="252"/>
                  <a:pt x="56" y="252"/>
                  <a:pt x="71" y="237"/>
                </a:cubicBezTo>
                <a:cubicBezTo>
                  <a:pt x="126" y="181"/>
                  <a:pt x="126" y="181"/>
                  <a:pt x="126" y="181"/>
                </a:cubicBezTo>
                <a:cubicBezTo>
                  <a:pt x="181" y="237"/>
                  <a:pt x="181" y="237"/>
                  <a:pt x="181" y="237"/>
                </a:cubicBezTo>
                <a:cubicBezTo>
                  <a:pt x="196" y="252"/>
                  <a:pt x="221" y="252"/>
                  <a:pt x="236" y="237"/>
                </a:cubicBezTo>
                <a:cubicBezTo>
                  <a:pt x="252" y="221"/>
                  <a:pt x="252" y="197"/>
                  <a:pt x="236" y="181"/>
                </a:cubicBezTo>
                <a:lnTo>
                  <a:pt x="181" y="1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椭圆 14"/>
          <p:cNvSpPr/>
          <p:nvPr/>
        </p:nvSpPr>
        <p:spPr>
          <a:xfrm>
            <a:off x="4465737" y="2057155"/>
            <a:ext cx="3260525" cy="3260525"/>
          </a:xfrm>
          <a:prstGeom prst="ellipse">
            <a:avLst/>
          </a:prstGeom>
          <a:blipFill>
            <a:blip r:embed="rId2"/>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1"/>
          <p:cNvSpPr txBox="1"/>
          <p:nvPr/>
        </p:nvSpPr>
        <p:spPr>
          <a:xfrm>
            <a:off x="8366168" y="2709626"/>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8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18" name="文本框2"/>
          <p:cNvSpPr/>
          <p:nvPr/>
        </p:nvSpPr>
        <p:spPr>
          <a:xfrm>
            <a:off x="8369237" y="2970371"/>
            <a:ext cx="3100520" cy="573811"/>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19" name="文本框1"/>
          <p:cNvSpPr txBox="1"/>
          <p:nvPr/>
        </p:nvSpPr>
        <p:spPr>
          <a:xfrm>
            <a:off x="8384034" y="3965912"/>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8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20" name="文本框2"/>
          <p:cNvSpPr/>
          <p:nvPr/>
        </p:nvSpPr>
        <p:spPr>
          <a:xfrm>
            <a:off x="8387103" y="4226657"/>
            <a:ext cx="3100520" cy="573811"/>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21" name="文本框1"/>
          <p:cNvSpPr txBox="1"/>
          <p:nvPr/>
        </p:nvSpPr>
        <p:spPr>
          <a:xfrm>
            <a:off x="2253100" y="2709626"/>
            <a:ext cx="1569660"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8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22" name="文本框2"/>
          <p:cNvSpPr/>
          <p:nvPr/>
        </p:nvSpPr>
        <p:spPr>
          <a:xfrm>
            <a:off x="722240" y="2970371"/>
            <a:ext cx="3100520" cy="573811"/>
          </a:xfrm>
          <a:prstGeom prst="rect">
            <a:avLst/>
          </a:prstGeom>
        </p:spPr>
        <p:txBody>
          <a:bodyPr wrap="square">
            <a:spAutoFit/>
          </a:bodyPr>
          <a:lstStyle/>
          <a:p>
            <a:pPr algn="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23" name="文本框1"/>
          <p:cNvSpPr txBox="1"/>
          <p:nvPr/>
        </p:nvSpPr>
        <p:spPr>
          <a:xfrm>
            <a:off x="2253100" y="3965912"/>
            <a:ext cx="1569660"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8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24" name="文本框2"/>
          <p:cNvSpPr/>
          <p:nvPr/>
        </p:nvSpPr>
        <p:spPr>
          <a:xfrm>
            <a:off x="722240" y="4226657"/>
            <a:ext cx="3100520" cy="573811"/>
          </a:xfrm>
          <a:prstGeom prst="rect">
            <a:avLst/>
          </a:prstGeom>
        </p:spPr>
        <p:txBody>
          <a:bodyPr wrap="square">
            <a:spAutoFit/>
          </a:bodyPr>
          <a:lstStyle/>
          <a:p>
            <a:pPr algn="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9" name="组合 8"/>
          <p:cNvGrpSpPr/>
          <p:nvPr/>
        </p:nvGrpSpPr>
        <p:grpSpPr>
          <a:xfrm>
            <a:off x="4230282" y="1901757"/>
            <a:ext cx="3731437" cy="2948623"/>
            <a:chOff x="4294963" y="2039833"/>
            <a:chExt cx="3731437" cy="2948623"/>
          </a:xfrm>
        </p:grpSpPr>
        <p:sp>
          <p:nvSpPr>
            <p:cNvPr id="10" name="矩形 9"/>
            <p:cNvSpPr/>
            <p:nvPr/>
          </p:nvSpPr>
          <p:spPr>
            <a:xfrm>
              <a:off x="4359646" y="3129424"/>
              <a:ext cx="3602071" cy="769441"/>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点击添加标题</a:t>
              </a:r>
            </a:p>
          </p:txBody>
        </p:sp>
        <p:sp>
          <p:nvSpPr>
            <p:cNvPr id="11" name="矩形 10"/>
            <p:cNvSpPr/>
            <p:nvPr/>
          </p:nvSpPr>
          <p:spPr>
            <a:xfrm>
              <a:off x="5474881" y="2039833"/>
              <a:ext cx="1371600" cy="1200329"/>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02</a:t>
              </a:r>
              <a:endParaRPr kumimoji="0" lang="zh-CN" altLang="en-US"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endParaRPr>
            </a:p>
          </p:txBody>
        </p:sp>
        <p:sp>
          <p:nvSpPr>
            <p:cNvPr id="12" name="文本框 11"/>
            <p:cNvSpPr txBox="1"/>
            <p:nvPr/>
          </p:nvSpPr>
          <p:spPr>
            <a:xfrm>
              <a:off x="4294963" y="3816276"/>
              <a:ext cx="3731437" cy="117218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95000"/>
                    </a:prstClr>
                  </a:solidFill>
                  <a:effectLst/>
                  <a:uLnTx/>
                  <a:uFillTx/>
                  <a:latin typeface="等线" panose="02010600030101010101" pitchFamily="2" charset="-122"/>
                  <a:ea typeface="等线" panose="02010600030101010101" pitchFamily="2" charset="-122"/>
                  <a:cs typeface="+mn-cs"/>
                </a:rPr>
                <a:t>There are many variations of passages of Lorem Ipsum available, but the  majority have suffered alteration some form, by injected </a:t>
              </a:r>
              <a:r>
                <a:rPr kumimoji="0" lang="en-US" altLang="zh-CN" sz="1200" b="0" i="0" u="none" strike="noStrike" kern="1200" cap="none" spc="0" normalizeH="0" baseline="0" noProof="0" dirty="0" err="1">
                  <a:ln>
                    <a:noFill/>
                  </a:ln>
                  <a:solidFill>
                    <a:prstClr val="white">
                      <a:lumMod val="95000"/>
                    </a:prstClr>
                  </a:solidFill>
                  <a:effectLst/>
                  <a:uLnTx/>
                  <a:uFillTx/>
                  <a:latin typeface="等线" panose="02010600030101010101" pitchFamily="2" charset="-122"/>
                  <a:ea typeface="等线" panose="02010600030101010101" pitchFamily="2" charset="-122"/>
                  <a:cs typeface="+mn-cs"/>
                </a:rPr>
                <a:t>humour</a:t>
              </a:r>
              <a:r>
                <a:rPr kumimoji="0" lang="en-US" altLang="zh-CN" sz="1200" b="0" i="0" u="none" strike="noStrike" kern="1200" cap="none" spc="0" normalizeH="0" baseline="0" noProof="0" dirty="0">
                  <a:ln>
                    <a:noFill/>
                  </a:ln>
                  <a:solidFill>
                    <a:prstClr val="white">
                      <a:lumMod val="95000"/>
                    </a:prstClr>
                  </a:solidFill>
                  <a:effectLst/>
                  <a:uLnTx/>
                  <a:uFillTx/>
                  <a:latin typeface="等线" panose="02010600030101010101" pitchFamily="2" charset="-122"/>
                  <a:ea typeface="等线" panose="02010600030101010101" pitchFamily="2" charset="-122"/>
                  <a:cs typeface="+mn-cs"/>
                </a:rPr>
                <a:t>, or </a:t>
              </a:r>
              <a:r>
                <a:rPr kumimoji="0" lang="en-US" altLang="zh-CN" sz="1200" b="0" i="0" u="none" strike="noStrike" kern="1200" cap="none" spc="0" normalizeH="0" baseline="0" noProof="0" dirty="0" err="1">
                  <a:ln>
                    <a:noFill/>
                  </a:ln>
                  <a:solidFill>
                    <a:prstClr val="white">
                      <a:lumMod val="95000"/>
                    </a:prstClr>
                  </a:solidFill>
                  <a:effectLst/>
                  <a:uLnTx/>
                  <a:uFillTx/>
                  <a:latin typeface="等线" panose="02010600030101010101" pitchFamily="2" charset="-122"/>
                  <a:ea typeface="等线" panose="02010600030101010101" pitchFamily="2" charset="-122"/>
                  <a:cs typeface="+mn-cs"/>
                </a:rPr>
                <a:t>randomThere</a:t>
              </a:r>
              <a:r>
                <a:rPr kumimoji="0" lang="en-US" altLang="zh-CN" sz="1200" b="0" i="0" u="none" strike="noStrike" kern="1200" cap="none" spc="0" normalizeH="0" baseline="0" noProof="0" dirty="0">
                  <a:ln>
                    <a:noFill/>
                  </a:ln>
                  <a:solidFill>
                    <a:prstClr val="white">
                      <a:lumMod val="95000"/>
                    </a:prstClr>
                  </a:solidFill>
                  <a:effectLst/>
                  <a:uLnTx/>
                  <a:uFillTx/>
                  <a:latin typeface="等线" panose="02010600030101010101" pitchFamily="2" charset="-122"/>
                  <a:ea typeface="等线" panose="02010600030101010101" pitchFamily="2" charset="-122"/>
                  <a:cs typeface="+mn-cs"/>
                </a:rPr>
                <a:t> are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2238"/>
            <a:chOff x="334963" y="455941"/>
            <a:chExt cx="4209914" cy="602238"/>
          </a:xfrm>
        </p:grpSpPr>
        <p:grpSp>
          <p:nvGrpSpPr>
            <p:cNvPr id="3" name="组合 2"/>
            <p:cNvGrpSpPr/>
            <p:nvPr/>
          </p:nvGrpSpPr>
          <p:grpSpPr>
            <a:xfrm>
              <a:off x="545941" y="455941"/>
              <a:ext cx="3998936" cy="602238"/>
              <a:chOff x="545941" y="455941"/>
              <a:chExt cx="3998936" cy="602238"/>
            </a:xfrm>
          </p:grpSpPr>
          <p:sp>
            <p:nvSpPr>
              <p:cNvPr id="5" name="文本框 4"/>
              <p:cNvSpPr txBox="1"/>
              <p:nvPr/>
            </p:nvSpPr>
            <p:spPr>
              <a:xfrm>
                <a:off x="545941" y="455941"/>
                <a:ext cx="2646878" cy="461665"/>
              </a:xfrm>
              <a:prstGeom prst="rect">
                <a:avLst/>
              </a:prstGeom>
              <a:noFill/>
            </p:spPr>
            <p:txBody>
              <a:bodyPr wrap="none" rtlCol="0">
                <a:spAutoFit/>
              </a:bodyPr>
              <a:lstStyle/>
              <a:p>
                <a:r>
                  <a:rPr lang="zh-CN" altLang="en-US" sz="2400" b="1" dirty="0">
                    <a:solidFill>
                      <a:srgbClr val="7188A8"/>
                    </a:solidFill>
                    <a:cs typeface="+mn-ea"/>
                    <a:sym typeface="+mn-lt"/>
                  </a:rPr>
                  <a:t>单击此处添加标题</a:t>
                </a:r>
              </a:p>
            </p:txBody>
          </p:sp>
          <p:sp>
            <p:nvSpPr>
              <p:cNvPr id="6" name="矩形 5"/>
              <p:cNvSpPr/>
              <p:nvPr/>
            </p:nvSpPr>
            <p:spPr>
              <a:xfrm>
                <a:off x="576733" y="804263"/>
                <a:ext cx="3968144" cy="253916"/>
              </a:xfrm>
              <a:prstGeom prst="rect">
                <a:avLst/>
              </a:prstGeom>
            </p:spPr>
            <p:txBody>
              <a:bodyPr wrap="square">
                <a:spAutoFit/>
              </a:bodyPr>
              <a:lstStyle/>
              <a:p>
                <a:r>
                  <a:rPr lang="en-US" altLang="zh-CN" sz="1050" dirty="0">
                    <a:solidFill>
                      <a:schemeClr val="bg1">
                        <a:lumMod val="50000"/>
                      </a:schemeClr>
                    </a:solidFill>
                  </a:rPr>
                  <a:t>There are many variations of passages of Lorem</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grpSp>
        <p:nvGrpSpPr>
          <p:cNvPr id="19" name="组合 18"/>
          <p:cNvGrpSpPr/>
          <p:nvPr/>
        </p:nvGrpSpPr>
        <p:grpSpPr>
          <a:xfrm>
            <a:off x="1358431" y="2344292"/>
            <a:ext cx="4585169" cy="2840874"/>
            <a:chOff x="1716240" y="2344292"/>
            <a:chExt cx="4585169" cy="2840874"/>
          </a:xfrm>
        </p:grpSpPr>
        <p:sp>
          <p:nvSpPr>
            <p:cNvPr id="7" name="椭圆 6"/>
            <p:cNvSpPr/>
            <p:nvPr/>
          </p:nvSpPr>
          <p:spPr>
            <a:xfrm>
              <a:off x="1716240" y="2344292"/>
              <a:ext cx="533348" cy="533346"/>
            </a:xfrm>
            <a:prstGeom prst="ellipse">
              <a:avLst/>
            </a:prstGeom>
            <a:solidFill>
              <a:srgbClr val="7188A8"/>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8" name="椭圆 7"/>
            <p:cNvSpPr/>
            <p:nvPr/>
          </p:nvSpPr>
          <p:spPr>
            <a:xfrm>
              <a:off x="1716240" y="3498056"/>
              <a:ext cx="533348" cy="533346"/>
            </a:xfrm>
            <a:prstGeom prst="ellipse">
              <a:avLst/>
            </a:prstGeom>
            <a:solidFill>
              <a:srgbClr val="96C0E9"/>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9" name="椭圆 8"/>
            <p:cNvSpPr/>
            <p:nvPr/>
          </p:nvSpPr>
          <p:spPr>
            <a:xfrm>
              <a:off x="1716240" y="4651820"/>
              <a:ext cx="533348" cy="533346"/>
            </a:xfrm>
            <a:prstGeom prst="ellipse">
              <a:avLst/>
            </a:prstGeom>
            <a:solidFill>
              <a:srgbClr val="F7B1A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椭圆 22"/>
            <p:cNvSpPr/>
            <p:nvPr/>
          </p:nvSpPr>
          <p:spPr>
            <a:xfrm>
              <a:off x="1823397" y="2458690"/>
              <a:ext cx="319034" cy="30455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椭圆 23"/>
            <p:cNvSpPr/>
            <p:nvPr/>
          </p:nvSpPr>
          <p:spPr>
            <a:xfrm>
              <a:off x="1823397" y="3639516"/>
              <a:ext cx="319034" cy="250425"/>
            </a:xfrm>
            <a:custGeom>
              <a:avLst/>
              <a:gdLst>
                <a:gd name="connsiteX0" fmla="*/ 315239 w 606721"/>
                <a:gd name="connsiteY0" fmla="*/ 351824 h 476246"/>
                <a:gd name="connsiteX1" fmla="*/ 315239 w 606721"/>
                <a:gd name="connsiteY1" fmla="*/ 369957 h 476246"/>
                <a:gd name="connsiteX2" fmla="*/ 533394 w 606721"/>
                <a:gd name="connsiteY2" fmla="*/ 369957 h 476246"/>
                <a:gd name="connsiteX3" fmla="*/ 533394 w 606721"/>
                <a:gd name="connsiteY3" fmla="*/ 351824 h 476246"/>
                <a:gd name="connsiteX4" fmla="*/ 88066 w 606721"/>
                <a:gd name="connsiteY4" fmla="*/ 264832 h 476246"/>
                <a:gd name="connsiteX5" fmla="*/ 183188 w 606721"/>
                <a:gd name="connsiteY5" fmla="*/ 264832 h 476246"/>
                <a:gd name="connsiteX6" fmla="*/ 183188 w 606721"/>
                <a:gd name="connsiteY6" fmla="*/ 359813 h 476246"/>
                <a:gd name="connsiteX7" fmla="*/ 88066 w 606721"/>
                <a:gd name="connsiteY7" fmla="*/ 359813 h 476246"/>
                <a:gd name="connsiteX8" fmla="*/ 315239 w 606721"/>
                <a:gd name="connsiteY8" fmla="*/ 261160 h 476246"/>
                <a:gd name="connsiteX9" fmla="*/ 315239 w 606721"/>
                <a:gd name="connsiteY9" fmla="*/ 279293 h 476246"/>
                <a:gd name="connsiteX10" fmla="*/ 533394 w 606721"/>
                <a:gd name="connsiteY10" fmla="*/ 279293 h 476246"/>
                <a:gd name="connsiteX11" fmla="*/ 533394 w 606721"/>
                <a:gd name="connsiteY11" fmla="*/ 261160 h 476246"/>
                <a:gd name="connsiteX12" fmla="*/ 69901 w 606721"/>
                <a:gd name="connsiteY12" fmla="*/ 246676 h 476246"/>
                <a:gd name="connsiteX13" fmla="*/ 69901 w 606721"/>
                <a:gd name="connsiteY13" fmla="*/ 377940 h 476246"/>
                <a:gd name="connsiteX14" fmla="*/ 201365 w 606721"/>
                <a:gd name="connsiteY14" fmla="*/ 377940 h 476246"/>
                <a:gd name="connsiteX15" fmla="*/ 201365 w 606721"/>
                <a:gd name="connsiteY15" fmla="*/ 246676 h 476246"/>
                <a:gd name="connsiteX16" fmla="*/ 315239 w 606721"/>
                <a:gd name="connsiteY16" fmla="*/ 170381 h 476246"/>
                <a:gd name="connsiteX17" fmla="*/ 315239 w 606721"/>
                <a:gd name="connsiteY17" fmla="*/ 188514 h 476246"/>
                <a:gd name="connsiteX18" fmla="*/ 533394 w 606721"/>
                <a:gd name="connsiteY18" fmla="*/ 188514 h 476246"/>
                <a:gd name="connsiteX19" fmla="*/ 533394 w 606721"/>
                <a:gd name="connsiteY19" fmla="*/ 170381 h 476246"/>
                <a:gd name="connsiteX20" fmla="*/ 135627 w 606721"/>
                <a:gd name="connsiteY20" fmla="*/ 97874 h 476246"/>
                <a:gd name="connsiteX21" fmla="*/ 183188 w 606721"/>
                <a:gd name="connsiteY21" fmla="*/ 145294 h 476246"/>
                <a:gd name="connsiteX22" fmla="*/ 135627 w 606721"/>
                <a:gd name="connsiteY22" fmla="*/ 192714 h 476246"/>
                <a:gd name="connsiteX23" fmla="*/ 88066 w 606721"/>
                <a:gd name="connsiteY23" fmla="*/ 145294 h 476246"/>
                <a:gd name="connsiteX24" fmla="*/ 135627 w 606721"/>
                <a:gd name="connsiteY24" fmla="*/ 97874 h 476246"/>
                <a:gd name="connsiteX25" fmla="*/ 315239 w 606721"/>
                <a:gd name="connsiteY25" fmla="*/ 79716 h 476246"/>
                <a:gd name="connsiteX26" fmla="*/ 315239 w 606721"/>
                <a:gd name="connsiteY26" fmla="*/ 97849 h 476246"/>
                <a:gd name="connsiteX27" fmla="*/ 533394 w 606721"/>
                <a:gd name="connsiteY27" fmla="*/ 97849 h 476246"/>
                <a:gd name="connsiteX28" fmla="*/ 533394 w 606721"/>
                <a:gd name="connsiteY28" fmla="*/ 79716 h 476246"/>
                <a:gd name="connsiteX29" fmla="*/ 135690 w 606721"/>
                <a:gd name="connsiteY29" fmla="*/ 79602 h 476246"/>
                <a:gd name="connsiteX30" fmla="*/ 69901 w 606721"/>
                <a:gd name="connsiteY30" fmla="*/ 145292 h 476246"/>
                <a:gd name="connsiteX31" fmla="*/ 135690 w 606721"/>
                <a:gd name="connsiteY31" fmla="*/ 210867 h 476246"/>
                <a:gd name="connsiteX32" fmla="*/ 201365 w 606721"/>
                <a:gd name="connsiteY32" fmla="*/ 145292 h 476246"/>
                <a:gd name="connsiteX33" fmla="*/ 135690 w 606721"/>
                <a:gd name="connsiteY33" fmla="*/ 79602 h 476246"/>
                <a:gd name="connsiteX34" fmla="*/ 0 w 606721"/>
                <a:gd name="connsiteY34" fmla="*/ 0 h 476246"/>
                <a:gd name="connsiteX35" fmla="*/ 606721 w 606721"/>
                <a:gd name="connsiteY35" fmla="*/ 0 h 476246"/>
                <a:gd name="connsiteX36" fmla="*/ 606721 w 606721"/>
                <a:gd name="connsiteY36" fmla="*/ 476246 h 476246"/>
                <a:gd name="connsiteX37" fmla="*/ 0 w 606721"/>
                <a:gd name="connsiteY37" fmla="*/ 476246 h 476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721" h="476246">
                  <a:moveTo>
                    <a:pt x="315239" y="351824"/>
                  </a:moveTo>
                  <a:lnTo>
                    <a:pt x="315239" y="369957"/>
                  </a:lnTo>
                  <a:lnTo>
                    <a:pt x="533394" y="369957"/>
                  </a:lnTo>
                  <a:lnTo>
                    <a:pt x="533394" y="351824"/>
                  </a:lnTo>
                  <a:close/>
                  <a:moveTo>
                    <a:pt x="88066" y="264832"/>
                  </a:moveTo>
                  <a:lnTo>
                    <a:pt x="183188" y="264832"/>
                  </a:lnTo>
                  <a:lnTo>
                    <a:pt x="183188" y="359813"/>
                  </a:lnTo>
                  <a:lnTo>
                    <a:pt x="88066" y="359813"/>
                  </a:lnTo>
                  <a:close/>
                  <a:moveTo>
                    <a:pt x="315239" y="261160"/>
                  </a:moveTo>
                  <a:lnTo>
                    <a:pt x="315239" y="279293"/>
                  </a:lnTo>
                  <a:lnTo>
                    <a:pt x="533394" y="279293"/>
                  </a:lnTo>
                  <a:lnTo>
                    <a:pt x="533394" y="261160"/>
                  </a:lnTo>
                  <a:close/>
                  <a:moveTo>
                    <a:pt x="69901" y="246676"/>
                  </a:moveTo>
                  <a:lnTo>
                    <a:pt x="69901" y="377940"/>
                  </a:lnTo>
                  <a:lnTo>
                    <a:pt x="201365" y="377940"/>
                  </a:lnTo>
                  <a:lnTo>
                    <a:pt x="201365" y="246676"/>
                  </a:lnTo>
                  <a:close/>
                  <a:moveTo>
                    <a:pt x="315239" y="170381"/>
                  </a:moveTo>
                  <a:lnTo>
                    <a:pt x="315239" y="188514"/>
                  </a:lnTo>
                  <a:lnTo>
                    <a:pt x="533394" y="188514"/>
                  </a:lnTo>
                  <a:lnTo>
                    <a:pt x="533394" y="170381"/>
                  </a:lnTo>
                  <a:close/>
                  <a:moveTo>
                    <a:pt x="135627" y="97874"/>
                  </a:moveTo>
                  <a:cubicBezTo>
                    <a:pt x="161894" y="97874"/>
                    <a:pt x="183188" y="119105"/>
                    <a:pt x="183188" y="145294"/>
                  </a:cubicBezTo>
                  <a:cubicBezTo>
                    <a:pt x="183188" y="171483"/>
                    <a:pt x="161894" y="192714"/>
                    <a:pt x="135627" y="192714"/>
                  </a:cubicBezTo>
                  <a:cubicBezTo>
                    <a:pt x="109360" y="192714"/>
                    <a:pt x="88066" y="171483"/>
                    <a:pt x="88066" y="145294"/>
                  </a:cubicBezTo>
                  <a:cubicBezTo>
                    <a:pt x="88066" y="119105"/>
                    <a:pt x="109360" y="97874"/>
                    <a:pt x="135627" y="97874"/>
                  </a:cubicBezTo>
                  <a:close/>
                  <a:moveTo>
                    <a:pt x="315239" y="79716"/>
                  </a:moveTo>
                  <a:lnTo>
                    <a:pt x="315239" y="97849"/>
                  </a:lnTo>
                  <a:lnTo>
                    <a:pt x="533394" y="97849"/>
                  </a:lnTo>
                  <a:lnTo>
                    <a:pt x="533394" y="79716"/>
                  </a:lnTo>
                  <a:close/>
                  <a:moveTo>
                    <a:pt x="135690" y="79602"/>
                  </a:moveTo>
                  <a:cubicBezTo>
                    <a:pt x="99369" y="79602"/>
                    <a:pt x="69901" y="109140"/>
                    <a:pt x="69901" y="145292"/>
                  </a:cubicBezTo>
                  <a:cubicBezTo>
                    <a:pt x="69901" y="181443"/>
                    <a:pt x="99369" y="210867"/>
                    <a:pt x="135690" y="210867"/>
                  </a:cubicBezTo>
                  <a:cubicBezTo>
                    <a:pt x="171897" y="210867"/>
                    <a:pt x="201365" y="181443"/>
                    <a:pt x="201365" y="145292"/>
                  </a:cubicBezTo>
                  <a:cubicBezTo>
                    <a:pt x="201365" y="109140"/>
                    <a:pt x="171897" y="79602"/>
                    <a:pt x="135690" y="79602"/>
                  </a:cubicBezTo>
                  <a:close/>
                  <a:moveTo>
                    <a:pt x="0" y="0"/>
                  </a:moveTo>
                  <a:lnTo>
                    <a:pt x="606721" y="0"/>
                  </a:lnTo>
                  <a:lnTo>
                    <a:pt x="606721" y="476246"/>
                  </a:lnTo>
                  <a:lnTo>
                    <a:pt x="0" y="476246"/>
                  </a:lnTo>
                  <a:close/>
                </a:path>
              </a:pathLst>
            </a:cu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椭圆 24"/>
            <p:cNvSpPr/>
            <p:nvPr/>
          </p:nvSpPr>
          <p:spPr>
            <a:xfrm>
              <a:off x="1823397" y="4759200"/>
              <a:ext cx="319034" cy="318586"/>
            </a:xfrm>
            <a:custGeom>
              <a:avLst/>
              <a:gdLst>
                <a:gd name="connsiteX0" fmla="*/ 161808 w 607614"/>
                <a:gd name="connsiteY0" fmla="*/ 404249 h 606761"/>
                <a:gd name="connsiteX1" fmla="*/ 161808 w 607614"/>
                <a:gd name="connsiteY1" fmla="*/ 434590 h 606761"/>
                <a:gd name="connsiteX2" fmla="*/ 445806 w 607614"/>
                <a:gd name="connsiteY2" fmla="*/ 434590 h 606761"/>
                <a:gd name="connsiteX3" fmla="*/ 445806 w 607614"/>
                <a:gd name="connsiteY3" fmla="*/ 404249 h 606761"/>
                <a:gd name="connsiteX4" fmla="*/ 142065 w 607614"/>
                <a:gd name="connsiteY4" fmla="*/ 384526 h 606761"/>
                <a:gd name="connsiteX5" fmla="*/ 465549 w 607614"/>
                <a:gd name="connsiteY5" fmla="*/ 384526 h 606761"/>
                <a:gd name="connsiteX6" fmla="*/ 465549 w 607614"/>
                <a:gd name="connsiteY6" fmla="*/ 455071 h 606761"/>
                <a:gd name="connsiteX7" fmla="*/ 142065 w 607614"/>
                <a:gd name="connsiteY7" fmla="*/ 455071 h 606761"/>
                <a:gd name="connsiteX8" fmla="*/ 303868 w 607614"/>
                <a:gd name="connsiteY8" fmla="*/ 139594 h 606761"/>
                <a:gd name="connsiteX9" fmla="*/ 170955 w 607614"/>
                <a:gd name="connsiteY9" fmla="*/ 333713 h 606761"/>
                <a:gd name="connsiteX10" fmla="*/ 436782 w 607614"/>
                <a:gd name="connsiteY10" fmla="*/ 333713 h 606761"/>
                <a:gd name="connsiteX11" fmla="*/ 303868 w 607614"/>
                <a:gd name="connsiteY11" fmla="*/ 111348 h 606761"/>
                <a:gd name="connsiteX12" fmla="*/ 312223 w 607614"/>
                <a:gd name="connsiteY12" fmla="*/ 115329 h 606761"/>
                <a:gd name="connsiteX13" fmla="*/ 464124 w 607614"/>
                <a:gd name="connsiteY13" fmla="*/ 338263 h 606761"/>
                <a:gd name="connsiteX14" fmla="*/ 464883 w 607614"/>
                <a:gd name="connsiteY14" fmla="*/ 348879 h 606761"/>
                <a:gd name="connsiteX15" fmla="*/ 455769 w 607614"/>
                <a:gd name="connsiteY15" fmla="*/ 354187 h 606761"/>
                <a:gd name="connsiteX16" fmla="*/ 151967 w 607614"/>
                <a:gd name="connsiteY16" fmla="*/ 354187 h 606761"/>
                <a:gd name="connsiteX17" fmla="*/ 142853 w 607614"/>
                <a:gd name="connsiteY17" fmla="*/ 348879 h 606761"/>
                <a:gd name="connsiteX18" fmla="*/ 143613 w 607614"/>
                <a:gd name="connsiteY18" fmla="*/ 338263 h 606761"/>
                <a:gd name="connsiteX19" fmla="*/ 295514 w 607614"/>
                <a:gd name="connsiteY19" fmla="*/ 115329 h 606761"/>
                <a:gd name="connsiteX20" fmla="*/ 303868 w 607614"/>
                <a:gd name="connsiteY20" fmla="*/ 111348 h 606761"/>
                <a:gd name="connsiteX21" fmla="*/ 303807 w 607614"/>
                <a:gd name="connsiteY21" fmla="*/ 20478 h 606761"/>
                <a:gd name="connsiteX22" fmla="*/ 20507 w 607614"/>
                <a:gd name="connsiteY22" fmla="*/ 303380 h 606761"/>
                <a:gd name="connsiteX23" fmla="*/ 303807 w 607614"/>
                <a:gd name="connsiteY23" fmla="*/ 586283 h 606761"/>
                <a:gd name="connsiteX24" fmla="*/ 587107 w 607614"/>
                <a:gd name="connsiteY24" fmla="*/ 303380 h 606761"/>
                <a:gd name="connsiteX25" fmla="*/ 303807 w 607614"/>
                <a:gd name="connsiteY25" fmla="*/ 20478 h 606761"/>
                <a:gd name="connsiteX26" fmla="*/ 303807 w 607614"/>
                <a:gd name="connsiteY26" fmla="*/ 0 h 606761"/>
                <a:gd name="connsiteX27" fmla="*/ 607614 w 607614"/>
                <a:gd name="connsiteY27" fmla="*/ 303380 h 606761"/>
                <a:gd name="connsiteX28" fmla="*/ 303807 w 607614"/>
                <a:gd name="connsiteY28" fmla="*/ 606761 h 606761"/>
                <a:gd name="connsiteX29" fmla="*/ 0 w 607614"/>
                <a:gd name="connsiteY29" fmla="*/ 303380 h 606761"/>
                <a:gd name="connsiteX30" fmla="*/ 303807 w 607614"/>
                <a:gd name="connsiteY30"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614" h="606761">
                  <a:moveTo>
                    <a:pt x="161808" y="404249"/>
                  </a:moveTo>
                  <a:lnTo>
                    <a:pt x="161808" y="434590"/>
                  </a:lnTo>
                  <a:lnTo>
                    <a:pt x="445806" y="434590"/>
                  </a:lnTo>
                  <a:lnTo>
                    <a:pt x="445806" y="404249"/>
                  </a:lnTo>
                  <a:close/>
                  <a:moveTo>
                    <a:pt x="142065" y="384526"/>
                  </a:moveTo>
                  <a:lnTo>
                    <a:pt x="465549" y="384526"/>
                  </a:lnTo>
                  <a:lnTo>
                    <a:pt x="465549" y="455071"/>
                  </a:lnTo>
                  <a:lnTo>
                    <a:pt x="142065" y="455071"/>
                  </a:lnTo>
                  <a:close/>
                  <a:moveTo>
                    <a:pt x="303868" y="139594"/>
                  </a:moveTo>
                  <a:lnTo>
                    <a:pt x="170955" y="333713"/>
                  </a:lnTo>
                  <a:lnTo>
                    <a:pt x="436782" y="333713"/>
                  </a:lnTo>
                  <a:close/>
                  <a:moveTo>
                    <a:pt x="303868" y="111348"/>
                  </a:moveTo>
                  <a:cubicBezTo>
                    <a:pt x="307096" y="111348"/>
                    <a:pt x="310324" y="112675"/>
                    <a:pt x="312223" y="115329"/>
                  </a:cubicBezTo>
                  <a:lnTo>
                    <a:pt x="464124" y="338263"/>
                  </a:lnTo>
                  <a:cubicBezTo>
                    <a:pt x="466402" y="341296"/>
                    <a:pt x="466402" y="345087"/>
                    <a:pt x="464883" y="348879"/>
                  </a:cubicBezTo>
                  <a:cubicBezTo>
                    <a:pt x="462605" y="351912"/>
                    <a:pt x="459567" y="354187"/>
                    <a:pt x="455769" y="354187"/>
                  </a:cubicBezTo>
                  <a:lnTo>
                    <a:pt x="151967" y="354187"/>
                  </a:lnTo>
                  <a:cubicBezTo>
                    <a:pt x="148170" y="354187"/>
                    <a:pt x="145132" y="351912"/>
                    <a:pt x="142853" y="348879"/>
                  </a:cubicBezTo>
                  <a:cubicBezTo>
                    <a:pt x="141334" y="345087"/>
                    <a:pt x="141334" y="341296"/>
                    <a:pt x="143613" y="338263"/>
                  </a:cubicBezTo>
                  <a:lnTo>
                    <a:pt x="295514" y="115329"/>
                  </a:lnTo>
                  <a:cubicBezTo>
                    <a:pt x="297413" y="112675"/>
                    <a:pt x="300640" y="111348"/>
                    <a:pt x="303868" y="111348"/>
                  </a:cubicBezTo>
                  <a:close/>
                  <a:moveTo>
                    <a:pt x="303807" y="20478"/>
                  </a:moveTo>
                  <a:cubicBezTo>
                    <a:pt x="147347" y="20478"/>
                    <a:pt x="20507" y="147139"/>
                    <a:pt x="20507" y="303380"/>
                  </a:cubicBezTo>
                  <a:cubicBezTo>
                    <a:pt x="20507" y="459622"/>
                    <a:pt x="147347" y="586283"/>
                    <a:pt x="303807" y="586283"/>
                  </a:cubicBezTo>
                  <a:cubicBezTo>
                    <a:pt x="460268" y="586283"/>
                    <a:pt x="587107" y="459622"/>
                    <a:pt x="587107" y="303380"/>
                  </a:cubicBezTo>
                  <a:cubicBezTo>
                    <a:pt x="587107" y="147139"/>
                    <a:pt x="460268" y="20478"/>
                    <a:pt x="303807" y="20478"/>
                  </a:cubicBezTo>
                  <a:close/>
                  <a:moveTo>
                    <a:pt x="303807" y="0"/>
                  </a:moveTo>
                  <a:cubicBezTo>
                    <a:pt x="471661" y="0"/>
                    <a:pt x="607614" y="135763"/>
                    <a:pt x="607614" y="303380"/>
                  </a:cubicBezTo>
                  <a:cubicBezTo>
                    <a:pt x="607614" y="470998"/>
                    <a:pt x="471661" y="606761"/>
                    <a:pt x="303807" y="606761"/>
                  </a:cubicBezTo>
                  <a:cubicBezTo>
                    <a:pt x="135953" y="606761"/>
                    <a:pt x="0" y="470998"/>
                    <a:pt x="0" y="303380"/>
                  </a:cubicBezTo>
                  <a:cubicBezTo>
                    <a:pt x="0" y="135763"/>
                    <a:pt x="135953" y="0"/>
                    <a:pt x="303807" y="0"/>
                  </a:cubicBezTo>
                  <a:close/>
                </a:path>
              </a:pathLst>
            </a:cu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文本框1"/>
            <p:cNvSpPr txBox="1"/>
            <p:nvPr/>
          </p:nvSpPr>
          <p:spPr>
            <a:xfrm>
              <a:off x="2249588" y="2366930"/>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14" name="文本框2"/>
            <p:cNvSpPr/>
            <p:nvPr/>
          </p:nvSpPr>
          <p:spPr>
            <a:xfrm>
              <a:off x="2252657" y="2590732"/>
              <a:ext cx="4048752" cy="319896"/>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15" name="文本框1"/>
            <p:cNvSpPr txBox="1"/>
            <p:nvPr/>
          </p:nvSpPr>
          <p:spPr>
            <a:xfrm>
              <a:off x="2249588" y="3487704"/>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16" name="文本框2"/>
            <p:cNvSpPr/>
            <p:nvPr/>
          </p:nvSpPr>
          <p:spPr>
            <a:xfrm>
              <a:off x="2252657" y="3711506"/>
              <a:ext cx="4048752" cy="319896"/>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17" name="文本框1"/>
            <p:cNvSpPr txBox="1"/>
            <p:nvPr/>
          </p:nvSpPr>
          <p:spPr>
            <a:xfrm>
              <a:off x="2249588" y="4608478"/>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18" name="文本框2"/>
            <p:cNvSpPr/>
            <p:nvPr/>
          </p:nvSpPr>
          <p:spPr>
            <a:xfrm>
              <a:off x="2252657" y="4832280"/>
              <a:ext cx="4048752" cy="319896"/>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grpSp>
      <p:sp>
        <p:nvSpPr>
          <p:cNvPr id="21" name="椭圆 20"/>
          <p:cNvSpPr/>
          <p:nvPr/>
        </p:nvSpPr>
        <p:spPr>
          <a:xfrm>
            <a:off x="6367753" y="2344292"/>
            <a:ext cx="533348" cy="533346"/>
          </a:xfrm>
          <a:prstGeom prst="ellipse">
            <a:avLst/>
          </a:prstGeom>
          <a:solidFill>
            <a:srgbClr val="7188A8"/>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2" name="椭圆 21"/>
          <p:cNvSpPr/>
          <p:nvPr/>
        </p:nvSpPr>
        <p:spPr>
          <a:xfrm>
            <a:off x="6367753" y="3498056"/>
            <a:ext cx="533348" cy="533346"/>
          </a:xfrm>
          <a:prstGeom prst="ellipse">
            <a:avLst/>
          </a:prstGeom>
          <a:solidFill>
            <a:srgbClr val="96C0E9"/>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3" name="椭圆 22"/>
          <p:cNvSpPr/>
          <p:nvPr/>
        </p:nvSpPr>
        <p:spPr>
          <a:xfrm>
            <a:off x="6367753" y="4651820"/>
            <a:ext cx="533348" cy="533346"/>
          </a:xfrm>
          <a:prstGeom prst="ellipse">
            <a:avLst/>
          </a:prstGeom>
          <a:solidFill>
            <a:srgbClr val="F7B1A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4" name="椭圆 22"/>
          <p:cNvSpPr/>
          <p:nvPr/>
        </p:nvSpPr>
        <p:spPr>
          <a:xfrm>
            <a:off x="6474910" y="2458690"/>
            <a:ext cx="319034" cy="30455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椭圆 23"/>
          <p:cNvSpPr/>
          <p:nvPr/>
        </p:nvSpPr>
        <p:spPr>
          <a:xfrm>
            <a:off x="6474910" y="3639516"/>
            <a:ext cx="319034" cy="250425"/>
          </a:xfrm>
          <a:custGeom>
            <a:avLst/>
            <a:gdLst>
              <a:gd name="connsiteX0" fmla="*/ 315239 w 606721"/>
              <a:gd name="connsiteY0" fmla="*/ 351824 h 476246"/>
              <a:gd name="connsiteX1" fmla="*/ 315239 w 606721"/>
              <a:gd name="connsiteY1" fmla="*/ 369957 h 476246"/>
              <a:gd name="connsiteX2" fmla="*/ 533394 w 606721"/>
              <a:gd name="connsiteY2" fmla="*/ 369957 h 476246"/>
              <a:gd name="connsiteX3" fmla="*/ 533394 w 606721"/>
              <a:gd name="connsiteY3" fmla="*/ 351824 h 476246"/>
              <a:gd name="connsiteX4" fmla="*/ 88066 w 606721"/>
              <a:gd name="connsiteY4" fmla="*/ 264832 h 476246"/>
              <a:gd name="connsiteX5" fmla="*/ 183188 w 606721"/>
              <a:gd name="connsiteY5" fmla="*/ 264832 h 476246"/>
              <a:gd name="connsiteX6" fmla="*/ 183188 w 606721"/>
              <a:gd name="connsiteY6" fmla="*/ 359813 h 476246"/>
              <a:gd name="connsiteX7" fmla="*/ 88066 w 606721"/>
              <a:gd name="connsiteY7" fmla="*/ 359813 h 476246"/>
              <a:gd name="connsiteX8" fmla="*/ 315239 w 606721"/>
              <a:gd name="connsiteY8" fmla="*/ 261160 h 476246"/>
              <a:gd name="connsiteX9" fmla="*/ 315239 w 606721"/>
              <a:gd name="connsiteY9" fmla="*/ 279293 h 476246"/>
              <a:gd name="connsiteX10" fmla="*/ 533394 w 606721"/>
              <a:gd name="connsiteY10" fmla="*/ 279293 h 476246"/>
              <a:gd name="connsiteX11" fmla="*/ 533394 w 606721"/>
              <a:gd name="connsiteY11" fmla="*/ 261160 h 476246"/>
              <a:gd name="connsiteX12" fmla="*/ 69901 w 606721"/>
              <a:gd name="connsiteY12" fmla="*/ 246676 h 476246"/>
              <a:gd name="connsiteX13" fmla="*/ 69901 w 606721"/>
              <a:gd name="connsiteY13" fmla="*/ 377940 h 476246"/>
              <a:gd name="connsiteX14" fmla="*/ 201365 w 606721"/>
              <a:gd name="connsiteY14" fmla="*/ 377940 h 476246"/>
              <a:gd name="connsiteX15" fmla="*/ 201365 w 606721"/>
              <a:gd name="connsiteY15" fmla="*/ 246676 h 476246"/>
              <a:gd name="connsiteX16" fmla="*/ 315239 w 606721"/>
              <a:gd name="connsiteY16" fmla="*/ 170381 h 476246"/>
              <a:gd name="connsiteX17" fmla="*/ 315239 w 606721"/>
              <a:gd name="connsiteY17" fmla="*/ 188514 h 476246"/>
              <a:gd name="connsiteX18" fmla="*/ 533394 w 606721"/>
              <a:gd name="connsiteY18" fmla="*/ 188514 h 476246"/>
              <a:gd name="connsiteX19" fmla="*/ 533394 w 606721"/>
              <a:gd name="connsiteY19" fmla="*/ 170381 h 476246"/>
              <a:gd name="connsiteX20" fmla="*/ 135627 w 606721"/>
              <a:gd name="connsiteY20" fmla="*/ 97874 h 476246"/>
              <a:gd name="connsiteX21" fmla="*/ 183188 w 606721"/>
              <a:gd name="connsiteY21" fmla="*/ 145294 h 476246"/>
              <a:gd name="connsiteX22" fmla="*/ 135627 w 606721"/>
              <a:gd name="connsiteY22" fmla="*/ 192714 h 476246"/>
              <a:gd name="connsiteX23" fmla="*/ 88066 w 606721"/>
              <a:gd name="connsiteY23" fmla="*/ 145294 h 476246"/>
              <a:gd name="connsiteX24" fmla="*/ 135627 w 606721"/>
              <a:gd name="connsiteY24" fmla="*/ 97874 h 476246"/>
              <a:gd name="connsiteX25" fmla="*/ 315239 w 606721"/>
              <a:gd name="connsiteY25" fmla="*/ 79716 h 476246"/>
              <a:gd name="connsiteX26" fmla="*/ 315239 w 606721"/>
              <a:gd name="connsiteY26" fmla="*/ 97849 h 476246"/>
              <a:gd name="connsiteX27" fmla="*/ 533394 w 606721"/>
              <a:gd name="connsiteY27" fmla="*/ 97849 h 476246"/>
              <a:gd name="connsiteX28" fmla="*/ 533394 w 606721"/>
              <a:gd name="connsiteY28" fmla="*/ 79716 h 476246"/>
              <a:gd name="connsiteX29" fmla="*/ 135690 w 606721"/>
              <a:gd name="connsiteY29" fmla="*/ 79602 h 476246"/>
              <a:gd name="connsiteX30" fmla="*/ 69901 w 606721"/>
              <a:gd name="connsiteY30" fmla="*/ 145292 h 476246"/>
              <a:gd name="connsiteX31" fmla="*/ 135690 w 606721"/>
              <a:gd name="connsiteY31" fmla="*/ 210867 h 476246"/>
              <a:gd name="connsiteX32" fmla="*/ 201365 w 606721"/>
              <a:gd name="connsiteY32" fmla="*/ 145292 h 476246"/>
              <a:gd name="connsiteX33" fmla="*/ 135690 w 606721"/>
              <a:gd name="connsiteY33" fmla="*/ 79602 h 476246"/>
              <a:gd name="connsiteX34" fmla="*/ 0 w 606721"/>
              <a:gd name="connsiteY34" fmla="*/ 0 h 476246"/>
              <a:gd name="connsiteX35" fmla="*/ 606721 w 606721"/>
              <a:gd name="connsiteY35" fmla="*/ 0 h 476246"/>
              <a:gd name="connsiteX36" fmla="*/ 606721 w 606721"/>
              <a:gd name="connsiteY36" fmla="*/ 476246 h 476246"/>
              <a:gd name="connsiteX37" fmla="*/ 0 w 606721"/>
              <a:gd name="connsiteY37" fmla="*/ 476246 h 476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721" h="476246">
                <a:moveTo>
                  <a:pt x="315239" y="351824"/>
                </a:moveTo>
                <a:lnTo>
                  <a:pt x="315239" y="369957"/>
                </a:lnTo>
                <a:lnTo>
                  <a:pt x="533394" y="369957"/>
                </a:lnTo>
                <a:lnTo>
                  <a:pt x="533394" y="351824"/>
                </a:lnTo>
                <a:close/>
                <a:moveTo>
                  <a:pt x="88066" y="264832"/>
                </a:moveTo>
                <a:lnTo>
                  <a:pt x="183188" y="264832"/>
                </a:lnTo>
                <a:lnTo>
                  <a:pt x="183188" y="359813"/>
                </a:lnTo>
                <a:lnTo>
                  <a:pt x="88066" y="359813"/>
                </a:lnTo>
                <a:close/>
                <a:moveTo>
                  <a:pt x="315239" y="261160"/>
                </a:moveTo>
                <a:lnTo>
                  <a:pt x="315239" y="279293"/>
                </a:lnTo>
                <a:lnTo>
                  <a:pt x="533394" y="279293"/>
                </a:lnTo>
                <a:lnTo>
                  <a:pt x="533394" y="261160"/>
                </a:lnTo>
                <a:close/>
                <a:moveTo>
                  <a:pt x="69901" y="246676"/>
                </a:moveTo>
                <a:lnTo>
                  <a:pt x="69901" y="377940"/>
                </a:lnTo>
                <a:lnTo>
                  <a:pt x="201365" y="377940"/>
                </a:lnTo>
                <a:lnTo>
                  <a:pt x="201365" y="246676"/>
                </a:lnTo>
                <a:close/>
                <a:moveTo>
                  <a:pt x="315239" y="170381"/>
                </a:moveTo>
                <a:lnTo>
                  <a:pt x="315239" y="188514"/>
                </a:lnTo>
                <a:lnTo>
                  <a:pt x="533394" y="188514"/>
                </a:lnTo>
                <a:lnTo>
                  <a:pt x="533394" y="170381"/>
                </a:lnTo>
                <a:close/>
                <a:moveTo>
                  <a:pt x="135627" y="97874"/>
                </a:moveTo>
                <a:cubicBezTo>
                  <a:pt x="161894" y="97874"/>
                  <a:pt x="183188" y="119105"/>
                  <a:pt x="183188" y="145294"/>
                </a:cubicBezTo>
                <a:cubicBezTo>
                  <a:pt x="183188" y="171483"/>
                  <a:pt x="161894" y="192714"/>
                  <a:pt x="135627" y="192714"/>
                </a:cubicBezTo>
                <a:cubicBezTo>
                  <a:pt x="109360" y="192714"/>
                  <a:pt x="88066" y="171483"/>
                  <a:pt x="88066" y="145294"/>
                </a:cubicBezTo>
                <a:cubicBezTo>
                  <a:pt x="88066" y="119105"/>
                  <a:pt x="109360" y="97874"/>
                  <a:pt x="135627" y="97874"/>
                </a:cubicBezTo>
                <a:close/>
                <a:moveTo>
                  <a:pt x="315239" y="79716"/>
                </a:moveTo>
                <a:lnTo>
                  <a:pt x="315239" y="97849"/>
                </a:lnTo>
                <a:lnTo>
                  <a:pt x="533394" y="97849"/>
                </a:lnTo>
                <a:lnTo>
                  <a:pt x="533394" y="79716"/>
                </a:lnTo>
                <a:close/>
                <a:moveTo>
                  <a:pt x="135690" y="79602"/>
                </a:moveTo>
                <a:cubicBezTo>
                  <a:pt x="99369" y="79602"/>
                  <a:pt x="69901" y="109140"/>
                  <a:pt x="69901" y="145292"/>
                </a:cubicBezTo>
                <a:cubicBezTo>
                  <a:pt x="69901" y="181443"/>
                  <a:pt x="99369" y="210867"/>
                  <a:pt x="135690" y="210867"/>
                </a:cubicBezTo>
                <a:cubicBezTo>
                  <a:pt x="171897" y="210867"/>
                  <a:pt x="201365" y="181443"/>
                  <a:pt x="201365" y="145292"/>
                </a:cubicBezTo>
                <a:cubicBezTo>
                  <a:pt x="201365" y="109140"/>
                  <a:pt x="171897" y="79602"/>
                  <a:pt x="135690" y="79602"/>
                </a:cubicBezTo>
                <a:close/>
                <a:moveTo>
                  <a:pt x="0" y="0"/>
                </a:moveTo>
                <a:lnTo>
                  <a:pt x="606721" y="0"/>
                </a:lnTo>
                <a:lnTo>
                  <a:pt x="606721" y="476246"/>
                </a:lnTo>
                <a:lnTo>
                  <a:pt x="0" y="476246"/>
                </a:lnTo>
                <a:close/>
              </a:path>
            </a:pathLst>
          </a:cu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椭圆 24"/>
          <p:cNvSpPr/>
          <p:nvPr/>
        </p:nvSpPr>
        <p:spPr>
          <a:xfrm>
            <a:off x="6474910" y="4759200"/>
            <a:ext cx="319034" cy="318586"/>
          </a:xfrm>
          <a:custGeom>
            <a:avLst/>
            <a:gdLst>
              <a:gd name="connsiteX0" fmla="*/ 161808 w 607614"/>
              <a:gd name="connsiteY0" fmla="*/ 404249 h 606761"/>
              <a:gd name="connsiteX1" fmla="*/ 161808 w 607614"/>
              <a:gd name="connsiteY1" fmla="*/ 434590 h 606761"/>
              <a:gd name="connsiteX2" fmla="*/ 445806 w 607614"/>
              <a:gd name="connsiteY2" fmla="*/ 434590 h 606761"/>
              <a:gd name="connsiteX3" fmla="*/ 445806 w 607614"/>
              <a:gd name="connsiteY3" fmla="*/ 404249 h 606761"/>
              <a:gd name="connsiteX4" fmla="*/ 142065 w 607614"/>
              <a:gd name="connsiteY4" fmla="*/ 384526 h 606761"/>
              <a:gd name="connsiteX5" fmla="*/ 465549 w 607614"/>
              <a:gd name="connsiteY5" fmla="*/ 384526 h 606761"/>
              <a:gd name="connsiteX6" fmla="*/ 465549 w 607614"/>
              <a:gd name="connsiteY6" fmla="*/ 455071 h 606761"/>
              <a:gd name="connsiteX7" fmla="*/ 142065 w 607614"/>
              <a:gd name="connsiteY7" fmla="*/ 455071 h 606761"/>
              <a:gd name="connsiteX8" fmla="*/ 303868 w 607614"/>
              <a:gd name="connsiteY8" fmla="*/ 139594 h 606761"/>
              <a:gd name="connsiteX9" fmla="*/ 170955 w 607614"/>
              <a:gd name="connsiteY9" fmla="*/ 333713 h 606761"/>
              <a:gd name="connsiteX10" fmla="*/ 436782 w 607614"/>
              <a:gd name="connsiteY10" fmla="*/ 333713 h 606761"/>
              <a:gd name="connsiteX11" fmla="*/ 303868 w 607614"/>
              <a:gd name="connsiteY11" fmla="*/ 111348 h 606761"/>
              <a:gd name="connsiteX12" fmla="*/ 312223 w 607614"/>
              <a:gd name="connsiteY12" fmla="*/ 115329 h 606761"/>
              <a:gd name="connsiteX13" fmla="*/ 464124 w 607614"/>
              <a:gd name="connsiteY13" fmla="*/ 338263 h 606761"/>
              <a:gd name="connsiteX14" fmla="*/ 464883 w 607614"/>
              <a:gd name="connsiteY14" fmla="*/ 348879 h 606761"/>
              <a:gd name="connsiteX15" fmla="*/ 455769 w 607614"/>
              <a:gd name="connsiteY15" fmla="*/ 354187 h 606761"/>
              <a:gd name="connsiteX16" fmla="*/ 151967 w 607614"/>
              <a:gd name="connsiteY16" fmla="*/ 354187 h 606761"/>
              <a:gd name="connsiteX17" fmla="*/ 142853 w 607614"/>
              <a:gd name="connsiteY17" fmla="*/ 348879 h 606761"/>
              <a:gd name="connsiteX18" fmla="*/ 143613 w 607614"/>
              <a:gd name="connsiteY18" fmla="*/ 338263 h 606761"/>
              <a:gd name="connsiteX19" fmla="*/ 295514 w 607614"/>
              <a:gd name="connsiteY19" fmla="*/ 115329 h 606761"/>
              <a:gd name="connsiteX20" fmla="*/ 303868 w 607614"/>
              <a:gd name="connsiteY20" fmla="*/ 111348 h 606761"/>
              <a:gd name="connsiteX21" fmla="*/ 303807 w 607614"/>
              <a:gd name="connsiteY21" fmla="*/ 20478 h 606761"/>
              <a:gd name="connsiteX22" fmla="*/ 20507 w 607614"/>
              <a:gd name="connsiteY22" fmla="*/ 303380 h 606761"/>
              <a:gd name="connsiteX23" fmla="*/ 303807 w 607614"/>
              <a:gd name="connsiteY23" fmla="*/ 586283 h 606761"/>
              <a:gd name="connsiteX24" fmla="*/ 587107 w 607614"/>
              <a:gd name="connsiteY24" fmla="*/ 303380 h 606761"/>
              <a:gd name="connsiteX25" fmla="*/ 303807 w 607614"/>
              <a:gd name="connsiteY25" fmla="*/ 20478 h 606761"/>
              <a:gd name="connsiteX26" fmla="*/ 303807 w 607614"/>
              <a:gd name="connsiteY26" fmla="*/ 0 h 606761"/>
              <a:gd name="connsiteX27" fmla="*/ 607614 w 607614"/>
              <a:gd name="connsiteY27" fmla="*/ 303380 h 606761"/>
              <a:gd name="connsiteX28" fmla="*/ 303807 w 607614"/>
              <a:gd name="connsiteY28" fmla="*/ 606761 h 606761"/>
              <a:gd name="connsiteX29" fmla="*/ 0 w 607614"/>
              <a:gd name="connsiteY29" fmla="*/ 303380 h 606761"/>
              <a:gd name="connsiteX30" fmla="*/ 303807 w 607614"/>
              <a:gd name="connsiteY30"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614" h="606761">
                <a:moveTo>
                  <a:pt x="161808" y="404249"/>
                </a:moveTo>
                <a:lnTo>
                  <a:pt x="161808" y="434590"/>
                </a:lnTo>
                <a:lnTo>
                  <a:pt x="445806" y="434590"/>
                </a:lnTo>
                <a:lnTo>
                  <a:pt x="445806" y="404249"/>
                </a:lnTo>
                <a:close/>
                <a:moveTo>
                  <a:pt x="142065" y="384526"/>
                </a:moveTo>
                <a:lnTo>
                  <a:pt x="465549" y="384526"/>
                </a:lnTo>
                <a:lnTo>
                  <a:pt x="465549" y="455071"/>
                </a:lnTo>
                <a:lnTo>
                  <a:pt x="142065" y="455071"/>
                </a:lnTo>
                <a:close/>
                <a:moveTo>
                  <a:pt x="303868" y="139594"/>
                </a:moveTo>
                <a:lnTo>
                  <a:pt x="170955" y="333713"/>
                </a:lnTo>
                <a:lnTo>
                  <a:pt x="436782" y="333713"/>
                </a:lnTo>
                <a:close/>
                <a:moveTo>
                  <a:pt x="303868" y="111348"/>
                </a:moveTo>
                <a:cubicBezTo>
                  <a:pt x="307096" y="111348"/>
                  <a:pt x="310324" y="112675"/>
                  <a:pt x="312223" y="115329"/>
                </a:cubicBezTo>
                <a:lnTo>
                  <a:pt x="464124" y="338263"/>
                </a:lnTo>
                <a:cubicBezTo>
                  <a:pt x="466402" y="341296"/>
                  <a:pt x="466402" y="345087"/>
                  <a:pt x="464883" y="348879"/>
                </a:cubicBezTo>
                <a:cubicBezTo>
                  <a:pt x="462605" y="351912"/>
                  <a:pt x="459567" y="354187"/>
                  <a:pt x="455769" y="354187"/>
                </a:cubicBezTo>
                <a:lnTo>
                  <a:pt x="151967" y="354187"/>
                </a:lnTo>
                <a:cubicBezTo>
                  <a:pt x="148170" y="354187"/>
                  <a:pt x="145132" y="351912"/>
                  <a:pt x="142853" y="348879"/>
                </a:cubicBezTo>
                <a:cubicBezTo>
                  <a:pt x="141334" y="345087"/>
                  <a:pt x="141334" y="341296"/>
                  <a:pt x="143613" y="338263"/>
                </a:cubicBezTo>
                <a:lnTo>
                  <a:pt x="295514" y="115329"/>
                </a:lnTo>
                <a:cubicBezTo>
                  <a:pt x="297413" y="112675"/>
                  <a:pt x="300640" y="111348"/>
                  <a:pt x="303868" y="111348"/>
                </a:cubicBezTo>
                <a:close/>
                <a:moveTo>
                  <a:pt x="303807" y="20478"/>
                </a:moveTo>
                <a:cubicBezTo>
                  <a:pt x="147347" y="20478"/>
                  <a:pt x="20507" y="147139"/>
                  <a:pt x="20507" y="303380"/>
                </a:cubicBezTo>
                <a:cubicBezTo>
                  <a:pt x="20507" y="459622"/>
                  <a:pt x="147347" y="586283"/>
                  <a:pt x="303807" y="586283"/>
                </a:cubicBezTo>
                <a:cubicBezTo>
                  <a:pt x="460268" y="586283"/>
                  <a:pt x="587107" y="459622"/>
                  <a:pt x="587107" y="303380"/>
                </a:cubicBezTo>
                <a:cubicBezTo>
                  <a:pt x="587107" y="147139"/>
                  <a:pt x="460268" y="20478"/>
                  <a:pt x="303807" y="20478"/>
                </a:cubicBezTo>
                <a:close/>
                <a:moveTo>
                  <a:pt x="303807" y="0"/>
                </a:moveTo>
                <a:cubicBezTo>
                  <a:pt x="471661" y="0"/>
                  <a:pt x="607614" y="135763"/>
                  <a:pt x="607614" y="303380"/>
                </a:cubicBezTo>
                <a:cubicBezTo>
                  <a:pt x="607614" y="470998"/>
                  <a:pt x="471661" y="606761"/>
                  <a:pt x="303807" y="606761"/>
                </a:cubicBezTo>
                <a:cubicBezTo>
                  <a:pt x="135953" y="606761"/>
                  <a:pt x="0" y="470998"/>
                  <a:pt x="0" y="303380"/>
                </a:cubicBezTo>
                <a:cubicBezTo>
                  <a:pt x="0" y="135763"/>
                  <a:pt x="135953" y="0"/>
                  <a:pt x="303807" y="0"/>
                </a:cubicBezTo>
                <a:close/>
              </a:path>
            </a:pathLst>
          </a:cu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文本框1"/>
          <p:cNvSpPr txBox="1"/>
          <p:nvPr/>
        </p:nvSpPr>
        <p:spPr>
          <a:xfrm>
            <a:off x="6901101" y="2366930"/>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28" name="文本框2"/>
          <p:cNvSpPr/>
          <p:nvPr/>
        </p:nvSpPr>
        <p:spPr>
          <a:xfrm>
            <a:off x="6904170" y="2590732"/>
            <a:ext cx="4048752" cy="319896"/>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29" name="文本框1"/>
          <p:cNvSpPr txBox="1"/>
          <p:nvPr/>
        </p:nvSpPr>
        <p:spPr>
          <a:xfrm>
            <a:off x="6901101" y="3487704"/>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30" name="文本框2"/>
          <p:cNvSpPr/>
          <p:nvPr/>
        </p:nvSpPr>
        <p:spPr>
          <a:xfrm>
            <a:off x="6904170" y="3711506"/>
            <a:ext cx="4048752" cy="319896"/>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
        <p:nvSpPr>
          <p:cNvPr id="31" name="文本框1"/>
          <p:cNvSpPr txBox="1"/>
          <p:nvPr/>
        </p:nvSpPr>
        <p:spPr>
          <a:xfrm>
            <a:off x="6901101" y="4608478"/>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rgbClr val="7188A8"/>
              </a:solidFill>
              <a:effectLst/>
              <a:uLnTx/>
              <a:uFillTx/>
              <a:latin typeface="思源黑体 CN Bold" panose="020B0800000000000000" pitchFamily="34" charset="-122"/>
              <a:ea typeface="思源黑体 CN Bold" panose="020B0800000000000000" pitchFamily="34" charset="-122"/>
              <a:cs typeface="+mn-cs"/>
            </a:endParaRPr>
          </a:p>
        </p:txBody>
      </p:sp>
      <p:sp>
        <p:nvSpPr>
          <p:cNvPr id="32" name="文本框2"/>
          <p:cNvSpPr/>
          <p:nvPr/>
        </p:nvSpPr>
        <p:spPr>
          <a:xfrm>
            <a:off x="6904170" y="4832280"/>
            <a:ext cx="4048752" cy="319896"/>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a:t>
            </a:r>
            <a:endParaRPr lang="en-US" altLang="en-US" sz="1100" dirty="0">
              <a:solidFill>
                <a:srgbClr val="7F7F7F"/>
              </a:solidFill>
              <a:latin typeface="思源黑体 CN Regular" panose="020B0500000000000000" pitchFamily="34" charset="-122"/>
              <a:ea typeface="思源黑体 CN Regular" panose="020B0500000000000000" pitchFamily="34" charset="-122"/>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963" y="2009973"/>
            <a:ext cx="5081863" cy="323088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 name="组合 1"/>
          <p:cNvGrpSpPr/>
          <p:nvPr/>
        </p:nvGrpSpPr>
        <p:grpSpPr>
          <a:xfrm>
            <a:off x="334963" y="455941"/>
            <a:ext cx="4209914" cy="602238"/>
            <a:chOff x="334963" y="455941"/>
            <a:chExt cx="4209914" cy="602238"/>
          </a:xfrm>
        </p:grpSpPr>
        <p:grpSp>
          <p:nvGrpSpPr>
            <p:cNvPr id="3" name="组合 2"/>
            <p:cNvGrpSpPr/>
            <p:nvPr/>
          </p:nvGrpSpPr>
          <p:grpSpPr>
            <a:xfrm>
              <a:off x="545941" y="455941"/>
              <a:ext cx="3998936" cy="602238"/>
              <a:chOff x="545941" y="455941"/>
              <a:chExt cx="3998936" cy="602238"/>
            </a:xfrm>
          </p:grpSpPr>
          <p:sp>
            <p:nvSpPr>
              <p:cNvPr id="5" name="文本框 4"/>
              <p:cNvSpPr txBox="1"/>
              <p:nvPr/>
            </p:nvSpPr>
            <p:spPr>
              <a:xfrm>
                <a:off x="545941" y="455941"/>
                <a:ext cx="2646878" cy="461665"/>
              </a:xfrm>
              <a:prstGeom prst="rect">
                <a:avLst/>
              </a:prstGeom>
              <a:noFill/>
            </p:spPr>
            <p:txBody>
              <a:bodyPr wrap="none" rtlCol="0">
                <a:spAutoFit/>
              </a:bodyPr>
              <a:lstStyle/>
              <a:p>
                <a:r>
                  <a:rPr lang="zh-CN" altLang="en-US" sz="2400" b="1" dirty="0">
                    <a:solidFill>
                      <a:srgbClr val="7188A8"/>
                    </a:solidFill>
                    <a:cs typeface="+mn-ea"/>
                    <a:sym typeface="+mn-lt"/>
                  </a:rPr>
                  <a:t>单击此处添加标题</a:t>
                </a:r>
              </a:p>
            </p:txBody>
          </p:sp>
          <p:sp>
            <p:nvSpPr>
              <p:cNvPr id="6" name="矩形 5"/>
              <p:cNvSpPr/>
              <p:nvPr/>
            </p:nvSpPr>
            <p:spPr>
              <a:xfrm>
                <a:off x="576733" y="804263"/>
                <a:ext cx="3968144" cy="253916"/>
              </a:xfrm>
              <a:prstGeom prst="rect">
                <a:avLst/>
              </a:prstGeom>
            </p:spPr>
            <p:txBody>
              <a:bodyPr wrap="square">
                <a:spAutoFit/>
              </a:bodyPr>
              <a:lstStyle/>
              <a:p>
                <a:r>
                  <a:rPr lang="en-US" altLang="zh-CN" sz="1050" dirty="0">
                    <a:solidFill>
                      <a:schemeClr val="bg1">
                        <a:lumMod val="50000"/>
                      </a:schemeClr>
                    </a:solidFill>
                  </a:rPr>
                  <a:t>There are many variations of passages of Lorem</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7" name="矩形 6"/>
          <p:cNvSpPr/>
          <p:nvPr/>
        </p:nvSpPr>
        <p:spPr>
          <a:xfrm>
            <a:off x="5416826" y="2009973"/>
            <a:ext cx="6440210" cy="3230880"/>
          </a:xfrm>
          <a:prstGeom prst="rect">
            <a:avLst/>
          </a:prstGeom>
          <a:solidFill>
            <a:srgbClr val="7188A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 name="文本框1"/>
          <p:cNvSpPr txBox="1"/>
          <p:nvPr/>
        </p:nvSpPr>
        <p:spPr>
          <a:xfrm>
            <a:off x="5554249" y="2185007"/>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8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endParaRPr>
          </a:p>
        </p:txBody>
      </p:sp>
      <p:sp>
        <p:nvSpPr>
          <p:cNvPr id="14" name="文本框2"/>
          <p:cNvSpPr/>
          <p:nvPr/>
        </p:nvSpPr>
        <p:spPr>
          <a:xfrm>
            <a:off x="5557319" y="2554339"/>
            <a:ext cx="5942256" cy="827727"/>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chemeClr val="bg1"/>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此处添加详细文本描述建议与标题相关并符合整体语言风格此处添加此处添加详细文本</a:t>
            </a:r>
            <a:r>
              <a:rPr lang="zh-CN" altLang="en-US" sz="1100" dirty="0">
                <a:solidFill>
                  <a:schemeClr val="bg1"/>
                </a:solidFill>
                <a:latin typeface="思源黑体 CN Regular" panose="020B0500000000000000" pitchFamily="34" charset="-122"/>
                <a:ea typeface="思源黑体 CN Regular" panose="020B0500000000000000" pitchFamily="34" charset="-122"/>
                <a:cs typeface="+mn-ea"/>
                <a:sym typeface="+mn-lt"/>
              </a:rPr>
              <a:t>描述此处添加详细文本描述建议与标题相关并符合整体语言风格处添加此处添加详细文本描述此处添加详细文本描建议与标题相关并符合整体语言风格此处添加此处添加详细文本描述</a:t>
            </a:r>
            <a:endParaRPr lang="en-US" altLang="en-US" sz="1100" dirty="0">
              <a:solidFill>
                <a:schemeClr val="bg1"/>
              </a:solidFill>
              <a:latin typeface="思源黑体 CN Regular" panose="020B0500000000000000" pitchFamily="34" charset="-122"/>
              <a:ea typeface="思源黑体 CN Regular" panose="020B0500000000000000" pitchFamily="34" charset="-122"/>
              <a:sym typeface="+mn-lt"/>
            </a:endParaRPr>
          </a:p>
        </p:txBody>
      </p:sp>
      <p:sp>
        <p:nvSpPr>
          <p:cNvPr id="17" name="椭圆 12"/>
          <p:cNvSpPr/>
          <p:nvPr/>
        </p:nvSpPr>
        <p:spPr>
          <a:xfrm>
            <a:off x="5554249" y="3751398"/>
            <a:ext cx="300899" cy="495300"/>
          </a:xfrm>
          <a:custGeom>
            <a:avLst/>
            <a:gdLst>
              <a:gd name="connsiteX0" fmla="*/ 139276 w 369275"/>
              <a:gd name="connsiteY0" fmla="*/ 570066 h 607851"/>
              <a:gd name="connsiteX1" fmla="*/ 156809 w 369275"/>
              <a:gd name="connsiteY1" fmla="*/ 570811 h 607851"/>
              <a:gd name="connsiteX2" fmla="*/ 212465 w 369275"/>
              <a:gd name="connsiteY2" fmla="*/ 570811 h 607851"/>
              <a:gd name="connsiteX3" fmla="*/ 229998 w 369275"/>
              <a:gd name="connsiteY3" fmla="*/ 570066 h 607851"/>
              <a:gd name="connsiteX4" fmla="*/ 230818 w 369275"/>
              <a:gd name="connsiteY4" fmla="*/ 587580 h 607851"/>
              <a:gd name="connsiteX5" fmla="*/ 184637 w 369275"/>
              <a:gd name="connsiteY5" fmla="*/ 607851 h 607851"/>
              <a:gd name="connsiteX6" fmla="*/ 138456 w 369275"/>
              <a:gd name="connsiteY6" fmla="*/ 587580 h 607851"/>
              <a:gd name="connsiteX7" fmla="*/ 139276 w 369275"/>
              <a:gd name="connsiteY7" fmla="*/ 570066 h 607851"/>
              <a:gd name="connsiteX8" fmla="*/ 273919 w 369275"/>
              <a:gd name="connsiteY8" fmla="*/ 497785 h 607851"/>
              <a:gd name="connsiteX9" fmla="*/ 288986 w 369275"/>
              <a:gd name="connsiteY9" fmla="*/ 506874 h 607851"/>
              <a:gd name="connsiteX10" fmla="*/ 279961 w 369275"/>
              <a:gd name="connsiteY10" fmla="*/ 521849 h 607851"/>
              <a:gd name="connsiteX11" fmla="*/ 95356 w 369275"/>
              <a:gd name="connsiteY11" fmla="*/ 567966 h 607851"/>
              <a:gd name="connsiteX12" fmla="*/ 80289 w 369275"/>
              <a:gd name="connsiteY12" fmla="*/ 558951 h 607851"/>
              <a:gd name="connsiteX13" fmla="*/ 89314 w 369275"/>
              <a:gd name="connsiteY13" fmla="*/ 543902 h 607851"/>
              <a:gd name="connsiteX14" fmla="*/ 273919 w 369275"/>
              <a:gd name="connsiteY14" fmla="*/ 497785 h 607851"/>
              <a:gd name="connsiteX15" fmla="*/ 273919 w 369275"/>
              <a:gd name="connsiteY15" fmla="*/ 452696 h 607851"/>
              <a:gd name="connsiteX16" fmla="*/ 288986 w 369275"/>
              <a:gd name="connsiteY16" fmla="*/ 461701 h 607851"/>
              <a:gd name="connsiteX17" fmla="*/ 279961 w 369275"/>
              <a:gd name="connsiteY17" fmla="*/ 476736 h 607851"/>
              <a:gd name="connsiteX18" fmla="*/ 95356 w 369275"/>
              <a:gd name="connsiteY18" fmla="*/ 522731 h 607851"/>
              <a:gd name="connsiteX19" fmla="*/ 80289 w 369275"/>
              <a:gd name="connsiteY19" fmla="*/ 513726 h 607851"/>
              <a:gd name="connsiteX20" fmla="*/ 89314 w 369275"/>
              <a:gd name="connsiteY20" fmla="*/ 498691 h 607851"/>
              <a:gd name="connsiteX21" fmla="*/ 273919 w 369275"/>
              <a:gd name="connsiteY21" fmla="*/ 452696 h 607851"/>
              <a:gd name="connsiteX22" fmla="*/ 184673 w 369275"/>
              <a:gd name="connsiteY22" fmla="*/ 227009 h 607851"/>
              <a:gd name="connsiteX23" fmla="*/ 198173 w 369275"/>
              <a:gd name="connsiteY23" fmla="*/ 227456 h 607851"/>
              <a:gd name="connsiteX24" fmla="*/ 211748 w 369275"/>
              <a:gd name="connsiteY24" fmla="*/ 228947 h 607851"/>
              <a:gd name="connsiteX25" fmla="*/ 225248 w 369275"/>
              <a:gd name="connsiteY25" fmla="*/ 231406 h 607851"/>
              <a:gd name="connsiteX26" fmla="*/ 238674 w 369275"/>
              <a:gd name="connsiteY26" fmla="*/ 234908 h 607851"/>
              <a:gd name="connsiteX27" fmla="*/ 242776 w 369275"/>
              <a:gd name="connsiteY27" fmla="*/ 256593 h 607851"/>
              <a:gd name="connsiteX28" fmla="*/ 241657 w 369275"/>
              <a:gd name="connsiteY28" fmla="*/ 257562 h 607851"/>
              <a:gd name="connsiteX29" fmla="*/ 240464 w 369275"/>
              <a:gd name="connsiteY29" fmla="*/ 258680 h 607851"/>
              <a:gd name="connsiteX30" fmla="*/ 239271 w 369275"/>
              <a:gd name="connsiteY30" fmla="*/ 260021 h 607851"/>
              <a:gd name="connsiteX31" fmla="*/ 238003 w 369275"/>
              <a:gd name="connsiteY31" fmla="*/ 261586 h 607851"/>
              <a:gd name="connsiteX32" fmla="*/ 236735 w 369275"/>
              <a:gd name="connsiteY32" fmla="*/ 263449 h 607851"/>
              <a:gd name="connsiteX33" fmla="*/ 235467 w 369275"/>
              <a:gd name="connsiteY33" fmla="*/ 265461 h 607851"/>
              <a:gd name="connsiteX34" fmla="*/ 234199 w 369275"/>
              <a:gd name="connsiteY34" fmla="*/ 267697 h 607851"/>
              <a:gd name="connsiteX35" fmla="*/ 233080 w 369275"/>
              <a:gd name="connsiteY35" fmla="*/ 269932 h 607851"/>
              <a:gd name="connsiteX36" fmla="*/ 231812 w 369275"/>
              <a:gd name="connsiteY36" fmla="*/ 272615 h 607851"/>
              <a:gd name="connsiteX37" fmla="*/ 230618 w 369275"/>
              <a:gd name="connsiteY37" fmla="*/ 275521 h 607851"/>
              <a:gd name="connsiteX38" fmla="*/ 229425 w 369275"/>
              <a:gd name="connsiteY38" fmla="*/ 278726 h 607851"/>
              <a:gd name="connsiteX39" fmla="*/ 228232 w 369275"/>
              <a:gd name="connsiteY39" fmla="*/ 282079 h 607851"/>
              <a:gd name="connsiteX40" fmla="*/ 227113 w 369275"/>
              <a:gd name="connsiteY40" fmla="*/ 285656 h 607851"/>
              <a:gd name="connsiteX41" fmla="*/ 225994 w 369275"/>
              <a:gd name="connsiteY41" fmla="*/ 289457 h 607851"/>
              <a:gd name="connsiteX42" fmla="*/ 224950 w 369275"/>
              <a:gd name="connsiteY42" fmla="*/ 293555 h 607851"/>
              <a:gd name="connsiteX43" fmla="*/ 223906 w 369275"/>
              <a:gd name="connsiteY43" fmla="*/ 297803 h 607851"/>
              <a:gd name="connsiteX44" fmla="*/ 222936 w 369275"/>
              <a:gd name="connsiteY44" fmla="*/ 302274 h 607851"/>
              <a:gd name="connsiteX45" fmla="*/ 221071 w 369275"/>
              <a:gd name="connsiteY45" fmla="*/ 311813 h 607851"/>
              <a:gd name="connsiteX46" fmla="*/ 219430 w 369275"/>
              <a:gd name="connsiteY46" fmla="*/ 322245 h 607851"/>
              <a:gd name="connsiteX47" fmla="*/ 218237 w 369275"/>
              <a:gd name="connsiteY47" fmla="*/ 330964 h 607851"/>
              <a:gd name="connsiteX48" fmla="*/ 216969 w 369275"/>
              <a:gd name="connsiteY48" fmla="*/ 342887 h 607851"/>
              <a:gd name="connsiteX49" fmla="*/ 215776 w 369275"/>
              <a:gd name="connsiteY49" fmla="*/ 355630 h 607851"/>
              <a:gd name="connsiteX50" fmla="*/ 214880 w 369275"/>
              <a:gd name="connsiteY50" fmla="*/ 369193 h 607851"/>
              <a:gd name="connsiteX51" fmla="*/ 201753 w 369275"/>
              <a:gd name="connsiteY51" fmla="*/ 380818 h 607851"/>
              <a:gd name="connsiteX52" fmla="*/ 190117 w 369275"/>
              <a:gd name="connsiteY52" fmla="*/ 367702 h 607851"/>
              <a:gd name="connsiteX53" fmla="*/ 191385 w 369275"/>
              <a:gd name="connsiteY53" fmla="*/ 349221 h 607851"/>
              <a:gd name="connsiteX54" fmla="*/ 192206 w 369275"/>
              <a:gd name="connsiteY54" fmla="*/ 340428 h 607851"/>
              <a:gd name="connsiteX55" fmla="*/ 193101 w 369275"/>
              <a:gd name="connsiteY55" fmla="*/ 332007 h 607851"/>
              <a:gd name="connsiteX56" fmla="*/ 194071 w 369275"/>
              <a:gd name="connsiteY56" fmla="*/ 323959 h 607851"/>
              <a:gd name="connsiteX57" fmla="*/ 194816 w 369275"/>
              <a:gd name="connsiteY57" fmla="*/ 318743 h 607851"/>
              <a:gd name="connsiteX58" fmla="*/ 196010 w 369275"/>
              <a:gd name="connsiteY58" fmla="*/ 311216 h 607851"/>
              <a:gd name="connsiteX59" fmla="*/ 197203 w 369275"/>
              <a:gd name="connsiteY59" fmla="*/ 303988 h 607851"/>
              <a:gd name="connsiteX60" fmla="*/ 198620 w 369275"/>
              <a:gd name="connsiteY60" fmla="*/ 297132 h 607851"/>
              <a:gd name="connsiteX61" fmla="*/ 200038 w 369275"/>
              <a:gd name="connsiteY61" fmla="*/ 290574 h 607851"/>
              <a:gd name="connsiteX62" fmla="*/ 201604 w 369275"/>
              <a:gd name="connsiteY62" fmla="*/ 284389 h 607851"/>
              <a:gd name="connsiteX63" fmla="*/ 203319 w 369275"/>
              <a:gd name="connsiteY63" fmla="*/ 278502 h 607851"/>
              <a:gd name="connsiteX64" fmla="*/ 205110 w 369275"/>
              <a:gd name="connsiteY64" fmla="*/ 272839 h 607851"/>
              <a:gd name="connsiteX65" fmla="*/ 207049 w 369275"/>
              <a:gd name="connsiteY65" fmla="*/ 267548 h 607851"/>
              <a:gd name="connsiteX66" fmla="*/ 209137 w 369275"/>
              <a:gd name="connsiteY66" fmla="*/ 262629 h 607851"/>
              <a:gd name="connsiteX67" fmla="*/ 211300 w 369275"/>
              <a:gd name="connsiteY67" fmla="*/ 257935 h 607851"/>
              <a:gd name="connsiteX68" fmla="*/ 212419 w 369275"/>
              <a:gd name="connsiteY68" fmla="*/ 255848 h 607851"/>
              <a:gd name="connsiteX69" fmla="*/ 213240 w 369275"/>
              <a:gd name="connsiteY69" fmla="*/ 254358 h 607851"/>
              <a:gd name="connsiteX70" fmla="*/ 208093 w 369275"/>
              <a:gd name="connsiteY70" fmla="*/ 253538 h 607851"/>
              <a:gd name="connsiteX71" fmla="*/ 196383 w 369275"/>
              <a:gd name="connsiteY71" fmla="*/ 252197 h 607851"/>
              <a:gd name="connsiteX72" fmla="*/ 184673 w 369275"/>
              <a:gd name="connsiteY72" fmla="*/ 251824 h 607851"/>
              <a:gd name="connsiteX73" fmla="*/ 172962 w 369275"/>
              <a:gd name="connsiteY73" fmla="*/ 252197 h 607851"/>
              <a:gd name="connsiteX74" fmla="*/ 161252 w 369275"/>
              <a:gd name="connsiteY74" fmla="*/ 253538 h 607851"/>
              <a:gd name="connsiteX75" fmla="*/ 156106 w 369275"/>
              <a:gd name="connsiteY75" fmla="*/ 254358 h 607851"/>
              <a:gd name="connsiteX76" fmla="*/ 157001 w 369275"/>
              <a:gd name="connsiteY76" fmla="*/ 255848 h 607851"/>
              <a:gd name="connsiteX77" fmla="*/ 158045 w 369275"/>
              <a:gd name="connsiteY77" fmla="*/ 257935 h 607851"/>
              <a:gd name="connsiteX78" fmla="*/ 160208 w 369275"/>
              <a:gd name="connsiteY78" fmla="*/ 262629 h 607851"/>
              <a:gd name="connsiteX79" fmla="*/ 162296 w 369275"/>
              <a:gd name="connsiteY79" fmla="*/ 267548 h 607851"/>
              <a:gd name="connsiteX80" fmla="*/ 164236 w 369275"/>
              <a:gd name="connsiteY80" fmla="*/ 272839 h 607851"/>
              <a:gd name="connsiteX81" fmla="*/ 166026 w 369275"/>
              <a:gd name="connsiteY81" fmla="*/ 278502 h 607851"/>
              <a:gd name="connsiteX82" fmla="*/ 167741 w 369275"/>
              <a:gd name="connsiteY82" fmla="*/ 284389 h 607851"/>
              <a:gd name="connsiteX83" fmla="*/ 169308 w 369275"/>
              <a:gd name="connsiteY83" fmla="*/ 290574 h 607851"/>
              <a:gd name="connsiteX84" fmla="*/ 170725 w 369275"/>
              <a:gd name="connsiteY84" fmla="*/ 297132 h 607851"/>
              <a:gd name="connsiteX85" fmla="*/ 172142 w 369275"/>
              <a:gd name="connsiteY85" fmla="*/ 303988 h 607851"/>
              <a:gd name="connsiteX86" fmla="*/ 173410 w 369275"/>
              <a:gd name="connsiteY86" fmla="*/ 311216 h 607851"/>
              <a:gd name="connsiteX87" fmla="*/ 174529 w 369275"/>
              <a:gd name="connsiteY87" fmla="*/ 318743 h 607851"/>
              <a:gd name="connsiteX88" fmla="*/ 176244 w 369275"/>
              <a:gd name="connsiteY88" fmla="*/ 332007 h 607851"/>
              <a:gd name="connsiteX89" fmla="*/ 177960 w 369275"/>
              <a:gd name="connsiteY89" fmla="*/ 349221 h 607851"/>
              <a:gd name="connsiteX90" fmla="*/ 179228 w 369275"/>
              <a:gd name="connsiteY90" fmla="*/ 367702 h 607851"/>
              <a:gd name="connsiteX91" fmla="*/ 167592 w 369275"/>
              <a:gd name="connsiteY91" fmla="*/ 380818 h 607851"/>
              <a:gd name="connsiteX92" fmla="*/ 154465 w 369275"/>
              <a:gd name="connsiteY92" fmla="*/ 369193 h 607851"/>
              <a:gd name="connsiteX93" fmla="*/ 153570 w 369275"/>
              <a:gd name="connsiteY93" fmla="*/ 355630 h 607851"/>
              <a:gd name="connsiteX94" fmla="*/ 152451 w 369275"/>
              <a:gd name="connsiteY94" fmla="*/ 342887 h 607851"/>
              <a:gd name="connsiteX95" fmla="*/ 151108 w 369275"/>
              <a:gd name="connsiteY95" fmla="*/ 330964 h 607851"/>
              <a:gd name="connsiteX96" fmla="*/ 149915 w 369275"/>
              <a:gd name="connsiteY96" fmla="*/ 322245 h 607851"/>
              <a:gd name="connsiteX97" fmla="*/ 148274 w 369275"/>
              <a:gd name="connsiteY97" fmla="*/ 311813 h 607851"/>
              <a:gd name="connsiteX98" fmla="*/ 146409 w 369275"/>
              <a:gd name="connsiteY98" fmla="*/ 302274 h 607851"/>
              <a:gd name="connsiteX99" fmla="*/ 144395 w 369275"/>
              <a:gd name="connsiteY99" fmla="*/ 293555 h 607851"/>
              <a:gd name="connsiteX100" fmla="*/ 142232 w 369275"/>
              <a:gd name="connsiteY100" fmla="*/ 285656 h 607851"/>
              <a:gd name="connsiteX101" fmla="*/ 141113 w 369275"/>
              <a:gd name="connsiteY101" fmla="*/ 282079 h 607851"/>
              <a:gd name="connsiteX102" fmla="*/ 139920 w 369275"/>
              <a:gd name="connsiteY102" fmla="*/ 278726 h 607851"/>
              <a:gd name="connsiteX103" fmla="*/ 138727 w 369275"/>
              <a:gd name="connsiteY103" fmla="*/ 275521 h 607851"/>
              <a:gd name="connsiteX104" fmla="*/ 137533 w 369275"/>
              <a:gd name="connsiteY104" fmla="*/ 272615 h 607851"/>
              <a:gd name="connsiteX105" fmla="*/ 136265 w 369275"/>
              <a:gd name="connsiteY105" fmla="*/ 269932 h 607851"/>
              <a:gd name="connsiteX106" fmla="*/ 135146 w 369275"/>
              <a:gd name="connsiteY106" fmla="*/ 267697 h 607851"/>
              <a:gd name="connsiteX107" fmla="*/ 133878 w 369275"/>
              <a:gd name="connsiteY107" fmla="*/ 265461 h 607851"/>
              <a:gd name="connsiteX108" fmla="*/ 132611 w 369275"/>
              <a:gd name="connsiteY108" fmla="*/ 263449 h 607851"/>
              <a:gd name="connsiteX109" fmla="*/ 131343 w 369275"/>
              <a:gd name="connsiteY109" fmla="*/ 261586 h 607851"/>
              <a:gd name="connsiteX110" fmla="*/ 130075 w 369275"/>
              <a:gd name="connsiteY110" fmla="*/ 260021 h 607851"/>
              <a:gd name="connsiteX111" fmla="*/ 128881 w 369275"/>
              <a:gd name="connsiteY111" fmla="*/ 258680 h 607851"/>
              <a:gd name="connsiteX112" fmla="*/ 127688 w 369275"/>
              <a:gd name="connsiteY112" fmla="*/ 257562 h 607851"/>
              <a:gd name="connsiteX113" fmla="*/ 126569 w 369275"/>
              <a:gd name="connsiteY113" fmla="*/ 256593 h 607851"/>
              <a:gd name="connsiteX114" fmla="*/ 130671 w 369275"/>
              <a:gd name="connsiteY114" fmla="*/ 234908 h 607851"/>
              <a:gd name="connsiteX115" fmla="*/ 144097 w 369275"/>
              <a:gd name="connsiteY115" fmla="*/ 231406 h 607851"/>
              <a:gd name="connsiteX116" fmla="*/ 157597 w 369275"/>
              <a:gd name="connsiteY116" fmla="*/ 228947 h 607851"/>
              <a:gd name="connsiteX117" fmla="*/ 171172 w 369275"/>
              <a:gd name="connsiteY117" fmla="*/ 227456 h 607851"/>
              <a:gd name="connsiteX118" fmla="*/ 184673 w 369275"/>
              <a:gd name="connsiteY118" fmla="*/ 227009 h 607851"/>
              <a:gd name="connsiteX119" fmla="*/ 184638 w 369275"/>
              <a:gd name="connsiteY119" fmla="*/ 0 h 607851"/>
              <a:gd name="connsiteX120" fmla="*/ 336088 w 369275"/>
              <a:gd name="connsiteY120" fmla="*/ 78887 h 607851"/>
              <a:gd name="connsiteX121" fmla="*/ 357873 w 369275"/>
              <a:gd name="connsiteY121" fmla="*/ 248058 h 607851"/>
              <a:gd name="connsiteX122" fmla="*/ 262900 w 369275"/>
              <a:gd name="connsiteY122" fmla="*/ 410227 h 607851"/>
              <a:gd name="connsiteX123" fmla="*/ 273941 w 369275"/>
              <a:gd name="connsiteY123" fmla="*/ 407471 h 607851"/>
              <a:gd name="connsiteX124" fmla="*/ 289012 w 369275"/>
              <a:gd name="connsiteY124" fmla="*/ 416484 h 607851"/>
              <a:gd name="connsiteX125" fmla="*/ 279984 w 369275"/>
              <a:gd name="connsiteY125" fmla="*/ 431532 h 607851"/>
              <a:gd name="connsiteX126" fmla="*/ 95334 w 369275"/>
              <a:gd name="connsiteY126" fmla="*/ 477642 h 607851"/>
              <a:gd name="connsiteX127" fmla="*/ 80263 w 369275"/>
              <a:gd name="connsiteY127" fmla="*/ 468554 h 607851"/>
              <a:gd name="connsiteX128" fmla="*/ 89291 w 369275"/>
              <a:gd name="connsiteY128" fmla="*/ 453507 h 607851"/>
              <a:gd name="connsiteX129" fmla="*/ 240145 w 369275"/>
              <a:gd name="connsiteY129" fmla="*/ 415888 h 607851"/>
              <a:gd name="connsiteX130" fmla="*/ 238205 w 369275"/>
              <a:gd name="connsiteY130" fmla="*/ 407396 h 607851"/>
              <a:gd name="connsiteX131" fmla="*/ 240965 w 369275"/>
              <a:gd name="connsiteY131" fmla="*/ 392051 h 607851"/>
              <a:gd name="connsiteX132" fmla="*/ 245069 w 369275"/>
              <a:gd name="connsiteY132" fmla="*/ 377674 h 607851"/>
              <a:gd name="connsiteX133" fmla="*/ 250216 w 369275"/>
              <a:gd name="connsiteY133" fmla="*/ 364265 h 607851"/>
              <a:gd name="connsiteX134" fmla="*/ 256185 w 369275"/>
              <a:gd name="connsiteY134" fmla="*/ 351751 h 607851"/>
              <a:gd name="connsiteX135" fmla="*/ 262900 w 369275"/>
              <a:gd name="connsiteY135" fmla="*/ 340205 h 607851"/>
              <a:gd name="connsiteX136" fmla="*/ 270062 w 369275"/>
              <a:gd name="connsiteY136" fmla="*/ 329403 h 607851"/>
              <a:gd name="connsiteX137" fmla="*/ 277522 w 369275"/>
              <a:gd name="connsiteY137" fmla="*/ 319347 h 607851"/>
              <a:gd name="connsiteX138" fmla="*/ 285058 w 369275"/>
              <a:gd name="connsiteY138" fmla="*/ 309812 h 607851"/>
              <a:gd name="connsiteX139" fmla="*/ 292593 w 369275"/>
              <a:gd name="connsiteY139" fmla="*/ 300724 h 607851"/>
              <a:gd name="connsiteX140" fmla="*/ 299531 w 369275"/>
              <a:gd name="connsiteY140" fmla="*/ 292530 h 607851"/>
              <a:gd name="connsiteX141" fmla="*/ 303038 w 369275"/>
              <a:gd name="connsiteY141" fmla="*/ 288284 h 607851"/>
              <a:gd name="connsiteX142" fmla="*/ 309827 w 369275"/>
              <a:gd name="connsiteY142" fmla="*/ 279941 h 607851"/>
              <a:gd name="connsiteX143" fmla="*/ 316168 w 369275"/>
              <a:gd name="connsiteY143" fmla="*/ 271821 h 607851"/>
              <a:gd name="connsiteX144" fmla="*/ 321838 w 369275"/>
              <a:gd name="connsiteY144" fmla="*/ 263776 h 607851"/>
              <a:gd name="connsiteX145" fmla="*/ 326837 w 369275"/>
              <a:gd name="connsiteY145" fmla="*/ 255731 h 607851"/>
              <a:gd name="connsiteX146" fmla="*/ 331090 w 369275"/>
              <a:gd name="connsiteY146" fmla="*/ 247686 h 607851"/>
              <a:gd name="connsiteX147" fmla="*/ 334596 w 369275"/>
              <a:gd name="connsiteY147" fmla="*/ 239492 h 607851"/>
              <a:gd name="connsiteX148" fmla="*/ 315721 w 369275"/>
              <a:gd name="connsiteY148" fmla="*/ 93115 h 607851"/>
              <a:gd name="connsiteX149" fmla="*/ 184638 w 369275"/>
              <a:gd name="connsiteY149" fmla="*/ 24806 h 607851"/>
              <a:gd name="connsiteX150" fmla="*/ 53554 w 369275"/>
              <a:gd name="connsiteY150" fmla="*/ 93115 h 607851"/>
              <a:gd name="connsiteX151" fmla="*/ 34679 w 369275"/>
              <a:gd name="connsiteY151" fmla="*/ 239492 h 607851"/>
              <a:gd name="connsiteX152" fmla="*/ 37066 w 369275"/>
              <a:gd name="connsiteY152" fmla="*/ 245302 h 607851"/>
              <a:gd name="connsiteX153" fmla="*/ 39827 w 369275"/>
              <a:gd name="connsiteY153" fmla="*/ 251038 h 607851"/>
              <a:gd name="connsiteX154" fmla="*/ 43035 w 369275"/>
              <a:gd name="connsiteY154" fmla="*/ 256699 h 607851"/>
              <a:gd name="connsiteX155" fmla="*/ 46541 w 369275"/>
              <a:gd name="connsiteY155" fmla="*/ 262361 h 607851"/>
              <a:gd name="connsiteX156" fmla="*/ 50421 w 369275"/>
              <a:gd name="connsiteY156" fmla="*/ 268096 h 607851"/>
              <a:gd name="connsiteX157" fmla="*/ 52957 w 369275"/>
              <a:gd name="connsiteY157" fmla="*/ 271598 h 607851"/>
              <a:gd name="connsiteX158" fmla="*/ 57359 w 369275"/>
              <a:gd name="connsiteY158" fmla="*/ 277333 h 607851"/>
              <a:gd name="connsiteX159" fmla="*/ 61985 w 369275"/>
              <a:gd name="connsiteY159" fmla="*/ 283144 h 607851"/>
              <a:gd name="connsiteX160" fmla="*/ 66909 w 369275"/>
              <a:gd name="connsiteY160" fmla="*/ 289103 h 607851"/>
              <a:gd name="connsiteX161" fmla="*/ 72579 w 369275"/>
              <a:gd name="connsiteY161" fmla="*/ 295882 h 607851"/>
              <a:gd name="connsiteX162" fmla="*/ 78547 w 369275"/>
              <a:gd name="connsiteY162" fmla="*/ 302959 h 607851"/>
              <a:gd name="connsiteX163" fmla="*/ 83844 w 369275"/>
              <a:gd name="connsiteY163" fmla="*/ 309365 h 607851"/>
              <a:gd name="connsiteX164" fmla="*/ 89216 w 369275"/>
              <a:gd name="connsiteY164" fmla="*/ 315995 h 607851"/>
              <a:gd name="connsiteX165" fmla="*/ 94513 w 369275"/>
              <a:gd name="connsiteY165" fmla="*/ 322922 h 607851"/>
              <a:gd name="connsiteX166" fmla="*/ 99736 w 369275"/>
              <a:gd name="connsiteY166" fmla="*/ 330223 h 607851"/>
              <a:gd name="connsiteX167" fmla="*/ 104883 w 369275"/>
              <a:gd name="connsiteY167" fmla="*/ 337821 h 607851"/>
              <a:gd name="connsiteX168" fmla="*/ 107868 w 369275"/>
              <a:gd name="connsiteY168" fmla="*/ 342737 h 607851"/>
              <a:gd name="connsiteX169" fmla="*/ 112642 w 369275"/>
              <a:gd name="connsiteY169" fmla="*/ 350931 h 607851"/>
              <a:gd name="connsiteX170" fmla="*/ 116970 w 369275"/>
              <a:gd name="connsiteY170" fmla="*/ 359572 h 607851"/>
              <a:gd name="connsiteX171" fmla="*/ 120998 w 369275"/>
              <a:gd name="connsiteY171" fmla="*/ 368735 h 607851"/>
              <a:gd name="connsiteX172" fmla="*/ 124505 w 369275"/>
              <a:gd name="connsiteY172" fmla="*/ 378344 h 607851"/>
              <a:gd name="connsiteX173" fmla="*/ 127415 w 369275"/>
              <a:gd name="connsiteY173" fmla="*/ 388401 h 607851"/>
              <a:gd name="connsiteX174" fmla="*/ 118462 w 369275"/>
              <a:gd name="connsiteY174" fmla="*/ 403523 h 607851"/>
              <a:gd name="connsiteX175" fmla="*/ 103391 w 369275"/>
              <a:gd name="connsiteY175" fmla="*/ 394584 h 607851"/>
              <a:gd name="connsiteX176" fmla="*/ 11402 w 369275"/>
              <a:gd name="connsiteY176" fmla="*/ 248058 h 607851"/>
              <a:gd name="connsiteX177" fmla="*/ 33187 w 369275"/>
              <a:gd name="connsiteY177" fmla="*/ 78887 h 607851"/>
              <a:gd name="connsiteX178" fmla="*/ 184638 w 369275"/>
              <a:gd name="connsiteY178"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369275" h="607851">
                <a:moveTo>
                  <a:pt x="139276" y="570066"/>
                </a:moveTo>
                <a:cubicBezTo>
                  <a:pt x="144275" y="565371"/>
                  <a:pt x="152183" y="565744"/>
                  <a:pt x="156809" y="570811"/>
                </a:cubicBezTo>
                <a:cubicBezTo>
                  <a:pt x="171730" y="587133"/>
                  <a:pt x="197544" y="587133"/>
                  <a:pt x="212465" y="570811"/>
                </a:cubicBezTo>
                <a:cubicBezTo>
                  <a:pt x="217091" y="565744"/>
                  <a:pt x="224999" y="565371"/>
                  <a:pt x="229998" y="570066"/>
                </a:cubicBezTo>
                <a:cubicBezTo>
                  <a:pt x="235071" y="574687"/>
                  <a:pt x="235444" y="582512"/>
                  <a:pt x="230818" y="587580"/>
                </a:cubicBezTo>
                <a:cubicBezTo>
                  <a:pt x="218956" y="600473"/>
                  <a:pt x="202170" y="607851"/>
                  <a:pt x="184637" y="607851"/>
                </a:cubicBezTo>
                <a:cubicBezTo>
                  <a:pt x="167105" y="607851"/>
                  <a:pt x="150318" y="600473"/>
                  <a:pt x="138456" y="587580"/>
                </a:cubicBezTo>
                <a:cubicBezTo>
                  <a:pt x="133830" y="582512"/>
                  <a:pt x="134203" y="574687"/>
                  <a:pt x="139276" y="570066"/>
                </a:cubicBezTo>
                <a:close/>
                <a:moveTo>
                  <a:pt x="273919" y="497785"/>
                </a:moveTo>
                <a:cubicBezTo>
                  <a:pt x="280558" y="496146"/>
                  <a:pt x="287345" y="500169"/>
                  <a:pt x="288986" y="506874"/>
                </a:cubicBezTo>
                <a:cubicBezTo>
                  <a:pt x="290627" y="513505"/>
                  <a:pt x="286599" y="520210"/>
                  <a:pt x="279961" y="521849"/>
                </a:cubicBezTo>
                <a:cubicBezTo>
                  <a:pt x="218426" y="537271"/>
                  <a:pt x="156891" y="552619"/>
                  <a:pt x="95356" y="567966"/>
                </a:cubicBezTo>
                <a:cubicBezTo>
                  <a:pt x="88717" y="569605"/>
                  <a:pt x="81930" y="565582"/>
                  <a:pt x="80289" y="558951"/>
                </a:cubicBezTo>
                <a:cubicBezTo>
                  <a:pt x="78648" y="552321"/>
                  <a:pt x="82676" y="545541"/>
                  <a:pt x="89314" y="543902"/>
                </a:cubicBezTo>
                <a:cubicBezTo>
                  <a:pt x="150849" y="528554"/>
                  <a:pt x="212384" y="513207"/>
                  <a:pt x="273919" y="497785"/>
                </a:cubicBezTo>
                <a:close/>
                <a:moveTo>
                  <a:pt x="273919" y="452696"/>
                </a:moveTo>
                <a:cubicBezTo>
                  <a:pt x="280558" y="450984"/>
                  <a:pt x="287345" y="455003"/>
                  <a:pt x="288986" y="461701"/>
                </a:cubicBezTo>
                <a:cubicBezTo>
                  <a:pt x="290627" y="468325"/>
                  <a:pt x="286599" y="475024"/>
                  <a:pt x="279961" y="476736"/>
                </a:cubicBezTo>
                <a:cubicBezTo>
                  <a:pt x="218426" y="492067"/>
                  <a:pt x="156891" y="507399"/>
                  <a:pt x="95356" y="522731"/>
                </a:cubicBezTo>
                <a:cubicBezTo>
                  <a:pt x="88717" y="524443"/>
                  <a:pt x="81930" y="520350"/>
                  <a:pt x="80289" y="513726"/>
                </a:cubicBezTo>
                <a:cubicBezTo>
                  <a:pt x="78648" y="507102"/>
                  <a:pt x="82676" y="500403"/>
                  <a:pt x="89314" y="498691"/>
                </a:cubicBezTo>
                <a:cubicBezTo>
                  <a:pt x="150849" y="483360"/>
                  <a:pt x="212384" y="468028"/>
                  <a:pt x="273919" y="452696"/>
                </a:cubicBezTo>
                <a:close/>
                <a:moveTo>
                  <a:pt x="184673" y="227009"/>
                </a:moveTo>
                <a:cubicBezTo>
                  <a:pt x="189222" y="227009"/>
                  <a:pt x="193698" y="227158"/>
                  <a:pt x="198173" y="227456"/>
                </a:cubicBezTo>
                <a:cubicBezTo>
                  <a:pt x="202723" y="227829"/>
                  <a:pt x="207273" y="228276"/>
                  <a:pt x="211748" y="228947"/>
                </a:cubicBezTo>
                <a:cubicBezTo>
                  <a:pt x="216223" y="229617"/>
                  <a:pt x="220773" y="230437"/>
                  <a:pt x="225248" y="231406"/>
                </a:cubicBezTo>
                <a:cubicBezTo>
                  <a:pt x="229723" y="232449"/>
                  <a:pt x="234199" y="233567"/>
                  <a:pt x="238674" y="234908"/>
                </a:cubicBezTo>
                <a:cubicBezTo>
                  <a:pt x="248370" y="237740"/>
                  <a:pt x="250757" y="250408"/>
                  <a:pt x="242776" y="256593"/>
                </a:cubicBezTo>
                <a:cubicBezTo>
                  <a:pt x="242403" y="256891"/>
                  <a:pt x="242030" y="257190"/>
                  <a:pt x="241657" y="257562"/>
                </a:cubicBezTo>
                <a:cubicBezTo>
                  <a:pt x="241284" y="257935"/>
                  <a:pt x="240837" y="258307"/>
                  <a:pt x="240464" y="258680"/>
                </a:cubicBezTo>
                <a:cubicBezTo>
                  <a:pt x="240091" y="259127"/>
                  <a:pt x="239644" y="259574"/>
                  <a:pt x="239271" y="260021"/>
                </a:cubicBezTo>
                <a:cubicBezTo>
                  <a:pt x="238823" y="260543"/>
                  <a:pt x="238450" y="261065"/>
                  <a:pt x="238003" y="261586"/>
                </a:cubicBezTo>
                <a:cubicBezTo>
                  <a:pt x="237555" y="262182"/>
                  <a:pt x="237182" y="262779"/>
                  <a:pt x="236735" y="263449"/>
                </a:cubicBezTo>
                <a:cubicBezTo>
                  <a:pt x="236287" y="264120"/>
                  <a:pt x="235914" y="264791"/>
                  <a:pt x="235467" y="265461"/>
                </a:cubicBezTo>
                <a:cubicBezTo>
                  <a:pt x="235019" y="266206"/>
                  <a:pt x="234646" y="266952"/>
                  <a:pt x="234199" y="267697"/>
                </a:cubicBezTo>
                <a:cubicBezTo>
                  <a:pt x="233826" y="268442"/>
                  <a:pt x="233453" y="269187"/>
                  <a:pt x="233080" y="269932"/>
                </a:cubicBezTo>
                <a:cubicBezTo>
                  <a:pt x="232632" y="270827"/>
                  <a:pt x="232259" y="271721"/>
                  <a:pt x="231812" y="272615"/>
                </a:cubicBezTo>
                <a:cubicBezTo>
                  <a:pt x="231439" y="273584"/>
                  <a:pt x="230991" y="274553"/>
                  <a:pt x="230618" y="275521"/>
                </a:cubicBezTo>
                <a:cubicBezTo>
                  <a:pt x="230171" y="276565"/>
                  <a:pt x="229798" y="277608"/>
                  <a:pt x="229425" y="278726"/>
                </a:cubicBezTo>
                <a:cubicBezTo>
                  <a:pt x="228978" y="279844"/>
                  <a:pt x="228605" y="280961"/>
                  <a:pt x="228232" y="282079"/>
                </a:cubicBezTo>
                <a:cubicBezTo>
                  <a:pt x="227859" y="283271"/>
                  <a:pt x="227486" y="284464"/>
                  <a:pt x="227113" y="285656"/>
                </a:cubicBezTo>
                <a:cubicBezTo>
                  <a:pt x="226740" y="286923"/>
                  <a:pt x="226367" y="288190"/>
                  <a:pt x="225994" y="289457"/>
                </a:cubicBezTo>
                <a:cubicBezTo>
                  <a:pt x="225621" y="290798"/>
                  <a:pt x="225248" y="292214"/>
                  <a:pt x="224950" y="293555"/>
                </a:cubicBezTo>
                <a:cubicBezTo>
                  <a:pt x="224577" y="294971"/>
                  <a:pt x="224204" y="296387"/>
                  <a:pt x="223906" y="297803"/>
                </a:cubicBezTo>
                <a:cubicBezTo>
                  <a:pt x="223533" y="299293"/>
                  <a:pt x="223234" y="300784"/>
                  <a:pt x="222936" y="302274"/>
                </a:cubicBezTo>
                <a:cubicBezTo>
                  <a:pt x="222265" y="305478"/>
                  <a:pt x="221593" y="308608"/>
                  <a:pt x="221071" y="311813"/>
                </a:cubicBezTo>
                <a:cubicBezTo>
                  <a:pt x="220475" y="315315"/>
                  <a:pt x="219878" y="318817"/>
                  <a:pt x="219430" y="322245"/>
                </a:cubicBezTo>
                <a:cubicBezTo>
                  <a:pt x="218983" y="325152"/>
                  <a:pt x="218610" y="328058"/>
                  <a:pt x="218237" y="330964"/>
                </a:cubicBezTo>
                <a:cubicBezTo>
                  <a:pt x="217789" y="334914"/>
                  <a:pt x="217342" y="338938"/>
                  <a:pt x="216969" y="342887"/>
                </a:cubicBezTo>
                <a:cubicBezTo>
                  <a:pt x="216521" y="347135"/>
                  <a:pt x="216148" y="351383"/>
                  <a:pt x="215776" y="355630"/>
                </a:cubicBezTo>
                <a:cubicBezTo>
                  <a:pt x="215477" y="360101"/>
                  <a:pt x="215179" y="364647"/>
                  <a:pt x="214880" y="369193"/>
                </a:cubicBezTo>
                <a:cubicBezTo>
                  <a:pt x="214508" y="376049"/>
                  <a:pt x="208615" y="381265"/>
                  <a:pt x="201753" y="380818"/>
                </a:cubicBezTo>
                <a:cubicBezTo>
                  <a:pt x="194891" y="380445"/>
                  <a:pt x="189670" y="374558"/>
                  <a:pt x="190117" y="367702"/>
                </a:cubicBezTo>
                <a:cubicBezTo>
                  <a:pt x="190490" y="361517"/>
                  <a:pt x="190863" y="355332"/>
                  <a:pt x="191385" y="349221"/>
                </a:cubicBezTo>
                <a:cubicBezTo>
                  <a:pt x="191684" y="346241"/>
                  <a:pt x="191908" y="343334"/>
                  <a:pt x="192206" y="340428"/>
                </a:cubicBezTo>
                <a:cubicBezTo>
                  <a:pt x="192504" y="337596"/>
                  <a:pt x="192803" y="334839"/>
                  <a:pt x="193101" y="332007"/>
                </a:cubicBezTo>
                <a:cubicBezTo>
                  <a:pt x="193399" y="329325"/>
                  <a:pt x="193772" y="326642"/>
                  <a:pt x="194071" y="323959"/>
                </a:cubicBezTo>
                <a:cubicBezTo>
                  <a:pt x="194294" y="322171"/>
                  <a:pt x="194593" y="320457"/>
                  <a:pt x="194816" y="318743"/>
                </a:cubicBezTo>
                <a:cubicBezTo>
                  <a:pt x="195189" y="316209"/>
                  <a:pt x="195562" y="313750"/>
                  <a:pt x="196010" y="311216"/>
                </a:cubicBezTo>
                <a:cubicBezTo>
                  <a:pt x="196383" y="308832"/>
                  <a:pt x="196756" y="306447"/>
                  <a:pt x="197203" y="303988"/>
                </a:cubicBezTo>
                <a:cubicBezTo>
                  <a:pt x="197651" y="301752"/>
                  <a:pt x="198098" y="299442"/>
                  <a:pt x="198620" y="297132"/>
                </a:cubicBezTo>
                <a:cubicBezTo>
                  <a:pt x="199068" y="294971"/>
                  <a:pt x="199515" y="292810"/>
                  <a:pt x="200038" y="290574"/>
                </a:cubicBezTo>
                <a:cubicBezTo>
                  <a:pt x="200560" y="288488"/>
                  <a:pt x="201082" y="286476"/>
                  <a:pt x="201604" y="284389"/>
                </a:cubicBezTo>
                <a:cubicBezTo>
                  <a:pt x="202126" y="282377"/>
                  <a:pt x="202723" y="280440"/>
                  <a:pt x="203319" y="278502"/>
                </a:cubicBezTo>
                <a:cubicBezTo>
                  <a:pt x="203916" y="276565"/>
                  <a:pt x="204513" y="274702"/>
                  <a:pt x="205110" y="272839"/>
                </a:cubicBezTo>
                <a:cubicBezTo>
                  <a:pt x="205706" y="271125"/>
                  <a:pt x="206378" y="269336"/>
                  <a:pt x="207049" y="267548"/>
                </a:cubicBezTo>
                <a:cubicBezTo>
                  <a:pt x="207720" y="265908"/>
                  <a:pt x="208391" y="264269"/>
                  <a:pt x="209137" y="262629"/>
                </a:cubicBezTo>
                <a:cubicBezTo>
                  <a:pt x="209809" y="260990"/>
                  <a:pt x="210554" y="259425"/>
                  <a:pt x="211300" y="257935"/>
                </a:cubicBezTo>
                <a:cubicBezTo>
                  <a:pt x="211673" y="257190"/>
                  <a:pt x="212046" y="256519"/>
                  <a:pt x="212419" y="255848"/>
                </a:cubicBezTo>
                <a:cubicBezTo>
                  <a:pt x="212643" y="255401"/>
                  <a:pt x="212941" y="254879"/>
                  <a:pt x="213240" y="254358"/>
                </a:cubicBezTo>
                <a:cubicBezTo>
                  <a:pt x="211524" y="254060"/>
                  <a:pt x="209809" y="253762"/>
                  <a:pt x="208093" y="253538"/>
                </a:cubicBezTo>
                <a:cubicBezTo>
                  <a:pt x="204214" y="252942"/>
                  <a:pt x="200336" y="252495"/>
                  <a:pt x="196383" y="252197"/>
                </a:cubicBezTo>
                <a:cubicBezTo>
                  <a:pt x="192504" y="251973"/>
                  <a:pt x="188551" y="251824"/>
                  <a:pt x="184673" y="251824"/>
                </a:cubicBezTo>
                <a:cubicBezTo>
                  <a:pt x="180794" y="251824"/>
                  <a:pt x="176841" y="251899"/>
                  <a:pt x="172962" y="252197"/>
                </a:cubicBezTo>
                <a:cubicBezTo>
                  <a:pt x="169009" y="252495"/>
                  <a:pt x="165131" y="252942"/>
                  <a:pt x="161252" y="253538"/>
                </a:cubicBezTo>
                <a:cubicBezTo>
                  <a:pt x="159537" y="253762"/>
                  <a:pt x="157821" y="254060"/>
                  <a:pt x="156106" y="254358"/>
                </a:cubicBezTo>
                <a:cubicBezTo>
                  <a:pt x="156404" y="254879"/>
                  <a:pt x="156702" y="255401"/>
                  <a:pt x="157001" y="255848"/>
                </a:cubicBezTo>
                <a:cubicBezTo>
                  <a:pt x="157299" y="256519"/>
                  <a:pt x="157672" y="257190"/>
                  <a:pt x="158045" y="257935"/>
                </a:cubicBezTo>
                <a:cubicBezTo>
                  <a:pt x="158791" y="259425"/>
                  <a:pt x="159537" y="260990"/>
                  <a:pt x="160208" y="262629"/>
                </a:cubicBezTo>
                <a:cubicBezTo>
                  <a:pt x="160954" y="264269"/>
                  <a:pt x="161625" y="265908"/>
                  <a:pt x="162296" y="267548"/>
                </a:cubicBezTo>
                <a:cubicBezTo>
                  <a:pt x="162968" y="269336"/>
                  <a:pt x="163639" y="271125"/>
                  <a:pt x="164236" y="272839"/>
                </a:cubicBezTo>
                <a:cubicBezTo>
                  <a:pt x="164832" y="274702"/>
                  <a:pt x="165429" y="276565"/>
                  <a:pt x="166026" y="278502"/>
                </a:cubicBezTo>
                <a:cubicBezTo>
                  <a:pt x="166622" y="280440"/>
                  <a:pt x="167219" y="282377"/>
                  <a:pt x="167741" y="284389"/>
                </a:cubicBezTo>
                <a:cubicBezTo>
                  <a:pt x="168263" y="286476"/>
                  <a:pt x="168785" y="288488"/>
                  <a:pt x="169308" y="290574"/>
                </a:cubicBezTo>
                <a:cubicBezTo>
                  <a:pt x="169830" y="292810"/>
                  <a:pt x="170277" y="294971"/>
                  <a:pt x="170725" y="297132"/>
                </a:cubicBezTo>
                <a:cubicBezTo>
                  <a:pt x="171247" y="299442"/>
                  <a:pt x="171694" y="301752"/>
                  <a:pt x="172142" y="303988"/>
                </a:cubicBezTo>
                <a:cubicBezTo>
                  <a:pt x="172589" y="306447"/>
                  <a:pt x="172962" y="308832"/>
                  <a:pt x="173410" y="311216"/>
                </a:cubicBezTo>
                <a:cubicBezTo>
                  <a:pt x="173783" y="313750"/>
                  <a:pt x="174156" y="316209"/>
                  <a:pt x="174529" y="318743"/>
                </a:cubicBezTo>
                <a:cubicBezTo>
                  <a:pt x="175200" y="323140"/>
                  <a:pt x="175722" y="327611"/>
                  <a:pt x="176244" y="332007"/>
                </a:cubicBezTo>
                <a:cubicBezTo>
                  <a:pt x="176915" y="337745"/>
                  <a:pt x="177438" y="343483"/>
                  <a:pt x="177960" y="349221"/>
                </a:cubicBezTo>
                <a:cubicBezTo>
                  <a:pt x="178482" y="355332"/>
                  <a:pt x="178929" y="361517"/>
                  <a:pt x="179228" y="367702"/>
                </a:cubicBezTo>
                <a:cubicBezTo>
                  <a:pt x="179675" y="374558"/>
                  <a:pt x="174454" y="380445"/>
                  <a:pt x="167592" y="380818"/>
                </a:cubicBezTo>
                <a:cubicBezTo>
                  <a:pt x="160730" y="381265"/>
                  <a:pt x="154838" y="376049"/>
                  <a:pt x="154465" y="369193"/>
                </a:cubicBezTo>
                <a:cubicBezTo>
                  <a:pt x="154166" y="364647"/>
                  <a:pt x="153868" y="360101"/>
                  <a:pt x="153570" y="355630"/>
                </a:cubicBezTo>
                <a:cubicBezTo>
                  <a:pt x="153197" y="351383"/>
                  <a:pt x="152824" y="347135"/>
                  <a:pt x="152451" y="342887"/>
                </a:cubicBezTo>
                <a:cubicBezTo>
                  <a:pt x="152003" y="338938"/>
                  <a:pt x="151556" y="334914"/>
                  <a:pt x="151108" y="330964"/>
                </a:cubicBezTo>
                <a:cubicBezTo>
                  <a:pt x="150735" y="328058"/>
                  <a:pt x="150362" y="325152"/>
                  <a:pt x="149915" y="322245"/>
                </a:cubicBezTo>
                <a:cubicBezTo>
                  <a:pt x="149467" y="318817"/>
                  <a:pt x="148871" y="315315"/>
                  <a:pt x="148274" y="311813"/>
                </a:cubicBezTo>
                <a:cubicBezTo>
                  <a:pt x="147752" y="308608"/>
                  <a:pt x="147080" y="305404"/>
                  <a:pt x="146409" y="302274"/>
                </a:cubicBezTo>
                <a:cubicBezTo>
                  <a:pt x="145812" y="299368"/>
                  <a:pt x="145141" y="296387"/>
                  <a:pt x="144395" y="293555"/>
                </a:cubicBezTo>
                <a:cubicBezTo>
                  <a:pt x="143799" y="290872"/>
                  <a:pt x="143053" y="288264"/>
                  <a:pt x="142232" y="285656"/>
                </a:cubicBezTo>
                <a:cubicBezTo>
                  <a:pt x="141859" y="284464"/>
                  <a:pt x="141486" y="283271"/>
                  <a:pt x="141113" y="282079"/>
                </a:cubicBezTo>
                <a:cubicBezTo>
                  <a:pt x="140741" y="280961"/>
                  <a:pt x="140368" y="279844"/>
                  <a:pt x="139920" y="278726"/>
                </a:cubicBezTo>
                <a:cubicBezTo>
                  <a:pt x="139547" y="277608"/>
                  <a:pt x="139174" y="276565"/>
                  <a:pt x="138727" y="275521"/>
                </a:cubicBezTo>
                <a:cubicBezTo>
                  <a:pt x="138354" y="274553"/>
                  <a:pt x="137906" y="273584"/>
                  <a:pt x="137533" y="272615"/>
                </a:cubicBezTo>
                <a:cubicBezTo>
                  <a:pt x="137086" y="271721"/>
                  <a:pt x="136713" y="270827"/>
                  <a:pt x="136265" y="269932"/>
                </a:cubicBezTo>
                <a:cubicBezTo>
                  <a:pt x="135892" y="269187"/>
                  <a:pt x="135519" y="268442"/>
                  <a:pt x="135146" y="267697"/>
                </a:cubicBezTo>
                <a:cubicBezTo>
                  <a:pt x="134699" y="266952"/>
                  <a:pt x="134326" y="266206"/>
                  <a:pt x="133878" y="265461"/>
                </a:cubicBezTo>
                <a:cubicBezTo>
                  <a:pt x="133431" y="264791"/>
                  <a:pt x="133058" y="264120"/>
                  <a:pt x="132611" y="263449"/>
                </a:cubicBezTo>
                <a:cubicBezTo>
                  <a:pt x="132163" y="262779"/>
                  <a:pt x="131790" y="262182"/>
                  <a:pt x="131343" y="261586"/>
                </a:cubicBezTo>
                <a:cubicBezTo>
                  <a:pt x="130895" y="261065"/>
                  <a:pt x="130522" y="260543"/>
                  <a:pt x="130075" y="260021"/>
                </a:cubicBezTo>
                <a:cubicBezTo>
                  <a:pt x="129702" y="259574"/>
                  <a:pt x="129254" y="259127"/>
                  <a:pt x="128881" y="258680"/>
                </a:cubicBezTo>
                <a:cubicBezTo>
                  <a:pt x="128508" y="258307"/>
                  <a:pt x="128061" y="257935"/>
                  <a:pt x="127688" y="257562"/>
                </a:cubicBezTo>
                <a:cubicBezTo>
                  <a:pt x="127315" y="257190"/>
                  <a:pt x="126942" y="256891"/>
                  <a:pt x="126569" y="256593"/>
                </a:cubicBezTo>
                <a:cubicBezTo>
                  <a:pt x="118588" y="250408"/>
                  <a:pt x="120975" y="237740"/>
                  <a:pt x="130671" y="234908"/>
                </a:cubicBezTo>
                <a:cubicBezTo>
                  <a:pt x="135146" y="233567"/>
                  <a:pt x="139622" y="232449"/>
                  <a:pt x="144097" y="231406"/>
                </a:cubicBezTo>
                <a:cubicBezTo>
                  <a:pt x="148572" y="230437"/>
                  <a:pt x="153122" y="229617"/>
                  <a:pt x="157597" y="228947"/>
                </a:cubicBezTo>
                <a:cubicBezTo>
                  <a:pt x="162147" y="228276"/>
                  <a:pt x="166622" y="227829"/>
                  <a:pt x="171172" y="227456"/>
                </a:cubicBezTo>
                <a:cubicBezTo>
                  <a:pt x="175647" y="227158"/>
                  <a:pt x="180123" y="227009"/>
                  <a:pt x="184673" y="227009"/>
                </a:cubicBezTo>
                <a:close/>
                <a:moveTo>
                  <a:pt x="184638" y="0"/>
                </a:moveTo>
                <a:cubicBezTo>
                  <a:pt x="244994" y="0"/>
                  <a:pt x="301546" y="29424"/>
                  <a:pt x="336088" y="78887"/>
                </a:cubicBezTo>
                <a:cubicBezTo>
                  <a:pt x="370631" y="128350"/>
                  <a:pt x="378763" y="191444"/>
                  <a:pt x="357873" y="248058"/>
                </a:cubicBezTo>
                <a:cubicBezTo>
                  <a:pt x="336461" y="306087"/>
                  <a:pt x="272822" y="336703"/>
                  <a:pt x="262900" y="410227"/>
                </a:cubicBezTo>
                <a:cubicBezTo>
                  <a:pt x="266555" y="409259"/>
                  <a:pt x="270286" y="408365"/>
                  <a:pt x="273941" y="407471"/>
                </a:cubicBezTo>
                <a:cubicBezTo>
                  <a:pt x="280581" y="405757"/>
                  <a:pt x="287370" y="409855"/>
                  <a:pt x="289012" y="416484"/>
                </a:cubicBezTo>
                <a:cubicBezTo>
                  <a:pt x="290653" y="423114"/>
                  <a:pt x="286624" y="429893"/>
                  <a:pt x="279984" y="431532"/>
                </a:cubicBezTo>
                <a:cubicBezTo>
                  <a:pt x="218434" y="446877"/>
                  <a:pt x="156884" y="462222"/>
                  <a:pt x="95334" y="477642"/>
                </a:cubicBezTo>
                <a:cubicBezTo>
                  <a:pt x="88694" y="479281"/>
                  <a:pt x="81905" y="475258"/>
                  <a:pt x="80263" y="468554"/>
                </a:cubicBezTo>
                <a:cubicBezTo>
                  <a:pt x="78622" y="461924"/>
                  <a:pt x="82651" y="455220"/>
                  <a:pt x="89291" y="453507"/>
                </a:cubicBezTo>
                <a:cubicBezTo>
                  <a:pt x="139575" y="440992"/>
                  <a:pt x="189860" y="428403"/>
                  <a:pt x="240145" y="415888"/>
                </a:cubicBezTo>
                <a:cubicBezTo>
                  <a:pt x="238354" y="413132"/>
                  <a:pt x="237757" y="410599"/>
                  <a:pt x="238205" y="407396"/>
                </a:cubicBezTo>
                <a:cubicBezTo>
                  <a:pt x="238876" y="402182"/>
                  <a:pt x="239772" y="397116"/>
                  <a:pt x="240965" y="392051"/>
                </a:cubicBezTo>
                <a:cubicBezTo>
                  <a:pt x="242084" y="387134"/>
                  <a:pt x="243427" y="382367"/>
                  <a:pt x="245069" y="377674"/>
                </a:cubicBezTo>
                <a:cubicBezTo>
                  <a:pt x="246561" y="373130"/>
                  <a:pt x="248277" y="368660"/>
                  <a:pt x="250216" y="364265"/>
                </a:cubicBezTo>
                <a:cubicBezTo>
                  <a:pt x="252007" y="360019"/>
                  <a:pt x="254021" y="355848"/>
                  <a:pt x="256185" y="351751"/>
                </a:cubicBezTo>
                <a:cubicBezTo>
                  <a:pt x="258274" y="347877"/>
                  <a:pt x="260587" y="344004"/>
                  <a:pt x="262900" y="340205"/>
                </a:cubicBezTo>
                <a:cubicBezTo>
                  <a:pt x="265212" y="336554"/>
                  <a:pt x="267600" y="332979"/>
                  <a:pt x="270062" y="329403"/>
                </a:cubicBezTo>
                <a:cubicBezTo>
                  <a:pt x="272449" y="325977"/>
                  <a:pt x="274986" y="322624"/>
                  <a:pt x="277522" y="319347"/>
                </a:cubicBezTo>
                <a:cubicBezTo>
                  <a:pt x="279984" y="316069"/>
                  <a:pt x="282521" y="312941"/>
                  <a:pt x="285058" y="309812"/>
                </a:cubicBezTo>
                <a:cubicBezTo>
                  <a:pt x="287594" y="306758"/>
                  <a:pt x="290056" y="303704"/>
                  <a:pt x="292593" y="300724"/>
                </a:cubicBezTo>
                <a:cubicBezTo>
                  <a:pt x="294906" y="297968"/>
                  <a:pt x="297218" y="295211"/>
                  <a:pt x="299531" y="292530"/>
                </a:cubicBezTo>
                <a:cubicBezTo>
                  <a:pt x="300725" y="291114"/>
                  <a:pt x="301919" y="289699"/>
                  <a:pt x="303038" y="288284"/>
                </a:cubicBezTo>
                <a:cubicBezTo>
                  <a:pt x="305351" y="285528"/>
                  <a:pt x="307663" y="282771"/>
                  <a:pt x="309827" y="279941"/>
                </a:cubicBezTo>
                <a:cubicBezTo>
                  <a:pt x="311990" y="277259"/>
                  <a:pt x="314079" y="274577"/>
                  <a:pt x="316168" y="271821"/>
                </a:cubicBezTo>
                <a:cubicBezTo>
                  <a:pt x="318108" y="269214"/>
                  <a:pt x="320048" y="266532"/>
                  <a:pt x="321838" y="263776"/>
                </a:cubicBezTo>
                <a:cubicBezTo>
                  <a:pt x="323554" y="261169"/>
                  <a:pt x="325270" y="258487"/>
                  <a:pt x="326837" y="255731"/>
                </a:cubicBezTo>
                <a:cubicBezTo>
                  <a:pt x="328329" y="253124"/>
                  <a:pt x="329747" y="250442"/>
                  <a:pt x="331090" y="247686"/>
                </a:cubicBezTo>
                <a:cubicBezTo>
                  <a:pt x="332358" y="245004"/>
                  <a:pt x="333552" y="242248"/>
                  <a:pt x="334596" y="239492"/>
                </a:cubicBezTo>
                <a:cubicBezTo>
                  <a:pt x="352651" y="190550"/>
                  <a:pt x="345563" y="135873"/>
                  <a:pt x="315721" y="93115"/>
                </a:cubicBezTo>
                <a:cubicBezTo>
                  <a:pt x="285804" y="50282"/>
                  <a:pt x="236862" y="24806"/>
                  <a:pt x="184638" y="24806"/>
                </a:cubicBezTo>
                <a:cubicBezTo>
                  <a:pt x="132413" y="24806"/>
                  <a:pt x="83471" y="50282"/>
                  <a:pt x="53554" y="93115"/>
                </a:cubicBezTo>
                <a:cubicBezTo>
                  <a:pt x="23712" y="135873"/>
                  <a:pt x="16624" y="190550"/>
                  <a:pt x="34679" y="239492"/>
                </a:cubicBezTo>
                <a:cubicBezTo>
                  <a:pt x="35425" y="241428"/>
                  <a:pt x="36246" y="243365"/>
                  <a:pt x="37066" y="245302"/>
                </a:cubicBezTo>
                <a:cubicBezTo>
                  <a:pt x="37962" y="247239"/>
                  <a:pt x="38857" y="249175"/>
                  <a:pt x="39827" y="251038"/>
                </a:cubicBezTo>
                <a:cubicBezTo>
                  <a:pt x="40871" y="252975"/>
                  <a:pt x="41916" y="254837"/>
                  <a:pt x="43035" y="256699"/>
                </a:cubicBezTo>
                <a:cubicBezTo>
                  <a:pt x="44154" y="258636"/>
                  <a:pt x="45273" y="260498"/>
                  <a:pt x="46541" y="262361"/>
                </a:cubicBezTo>
                <a:cubicBezTo>
                  <a:pt x="47810" y="264297"/>
                  <a:pt x="49078" y="266234"/>
                  <a:pt x="50421" y="268096"/>
                </a:cubicBezTo>
                <a:cubicBezTo>
                  <a:pt x="51241" y="269288"/>
                  <a:pt x="52062" y="270406"/>
                  <a:pt x="52957" y="271598"/>
                </a:cubicBezTo>
                <a:cubicBezTo>
                  <a:pt x="54375" y="273534"/>
                  <a:pt x="55867" y="275471"/>
                  <a:pt x="57359" y="277333"/>
                </a:cubicBezTo>
                <a:cubicBezTo>
                  <a:pt x="58851" y="279345"/>
                  <a:pt x="60418" y="281281"/>
                  <a:pt x="61985" y="283144"/>
                </a:cubicBezTo>
                <a:cubicBezTo>
                  <a:pt x="63626" y="285155"/>
                  <a:pt x="65267" y="287092"/>
                  <a:pt x="66909" y="289103"/>
                </a:cubicBezTo>
                <a:cubicBezTo>
                  <a:pt x="68774" y="291338"/>
                  <a:pt x="70714" y="293573"/>
                  <a:pt x="72579" y="295882"/>
                </a:cubicBezTo>
                <a:cubicBezTo>
                  <a:pt x="74593" y="298191"/>
                  <a:pt x="76608" y="300575"/>
                  <a:pt x="78547" y="302959"/>
                </a:cubicBezTo>
                <a:cubicBezTo>
                  <a:pt x="80338" y="305119"/>
                  <a:pt x="82128" y="307205"/>
                  <a:pt x="83844" y="309365"/>
                </a:cubicBezTo>
                <a:cubicBezTo>
                  <a:pt x="85635" y="311600"/>
                  <a:pt x="87425" y="313760"/>
                  <a:pt x="89216" y="315995"/>
                </a:cubicBezTo>
                <a:cubicBezTo>
                  <a:pt x="91007" y="318304"/>
                  <a:pt x="92797" y="320613"/>
                  <a:pt x="94513" y="322922"/>
                </a:cubicBezTo>
                <a:cubicBezTo>
                  <a:pt x="96304" y="325306"/>
                  <a:pt x="98020" y="327764"/>
                  <a:pt x="99736" y="330223"/>
                </a:cubicBezTo>
                <a:cubicBezTo>
                  <a:pt x="101526" y="332681"/>
                  <a:pt x="103167" y="335214"/>
                  <a:pt x="104883" y="337821"/>
                </a:cubicBezTo>
                <a:cubicBezTo>
                  <a:pt x="105928" y="339460"/>
                  <a:pt x="106898" y="341024"/>
                  <a:pt x="107868" y="342737"/>
                </a:cubicBezTo>
                <a:cubicBezTo>
                  <a:pt x="109509" y="345419"/>
                  <a:pt x="111076" y="348175"/>
                  <a:pt x="112642" y="350931"/>
                </a:cubicBezTo>
                <a:cubicBezTo>
                  <a:pt x="114135" y="353762"/>
                  <a:pt x="115627" y="356667"/>
                  <a:pt x="116970" y="359572"/>
                </a:cubicBezTo>
                <a:cubicBezTo>
                  <a:pt x="118387" y="362627"/>
                  <a:pt x="119730" y="365681"/>
                  <a:pt x="120998" y="368735"/>
                </a:cubicBezTo>
                <a:cubicBezTo>
                  <a:pt x="122267" y="371938"/>
                  <a:pt x="123386" y="375141"/>
                  <a:pt x="124505" y="378344"/>
                </a:cubicBezTo>
                <a:cubicBezTo>
                  <a:pt x="125549" y="381697"/>
                  <a:pt x="126519" y="385049"/>
                  <a:pt x="127415" y="388401"/>
                </a:cubicBezTo>
                <a:cubicBezTo>
                  <a:pt x="129131" y="395031"/>
                  <a:pt x="125102" y="401809"/>
                  <a:pt x="118462" y="403523"/>
                </a:cubicBezTo>
                <a:cubicBezTo>
                  <a:pt x="111822" y="405236"/>
                  <a:pt x="105033" y="401213"/>
                  <a:pt x="103391" y="394584"/>
                </a:cubicBezTo>
                <a:cubicBezTo>
                  <a:pt x="87276" y="332085"/>
                  <a:pt x="31247" y="301767"/>
                  <a:pt x="11402" y="248058"/>
                </a:cubicBezTo>
                <a:cubicBezTo>
                  <a:pt x="-9488" y="191444"/>
                  <a:pt x="-1356" y="128350"/>
                  <a:pt x="33187" y="78887"/>
                </a:cubicBezTo>
                <a:cubicBezTo>
                  <a:pt x="67729" y="29424"/>
                  <a:pt x="124281" y="0"/>
                  <a:pt x="18463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文本框1"/>
          <p:cNvSpPr txBox="1"/>
          <p:nvPr/>
        </p:nvSpPr>
        <p:spPr>
          <a:xfrm>
            <a:off x="5855148" y="3941093"/>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endParaRPr>
          </a:p>
        </p:txBody>
      </p:sp>
      <p:sp>
        <p:nvSpPr>
          <p:cNvPr id="19" name="文本框2"/>
          <p:cNvSpPr/>
          <p:nvPr/>
        </p:nvSpPr>
        <p:spPr>
          <a:xfrm>
            <a:off x="5554249" y="4279647"/>
            <a:ext cx="2966743" cy="827727"/>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chemeClr val="bg1">
                    <a:lumMod val="85000"/>
                  </a:schemeClr>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此处添加详细文本描述，建议与标题相关并符合整体语言风格，此处添加此处添加详细文本</a:t>
            </a:r>
            <a:r>
              <a:rPr lang="zh-CN" altLang="en-US" sz="1100" dirty="0">
                <a:solidFill>
                  <a:schemeClr val="bg1">
                    <a:lumMod val="85000"/>
                  </a:schemeClr>
                </a:solidFill>
                <a:latin typeface="思源黑体 CN Regular" panose="020B0500000000000000" pitchFamily="34" charset="-122"/>
                <a:ea typeface="思源黑体 CN Regular" panose="020B0500000000000000" pitchFamily="34" charset="-122"/>
                <a:cs typeface="+mn-ea"/>
                <a:sym typeface="+mn-lt"/>
              </a:rPr>
              <a:t>描述此处添加详细文本描述</a:t>
            </a:r>
            <a:endParaRPr lang="en-US" altLang="en-US" sz="1100" dirty="0">
              <a:solidFill>
                <a:schemeClr val="bg1">
                  <a:lumMod val="85000"/>
                </a:schemeClr>
              </a:solidFill>
              <a:latin typeface="思源黑体 CN Regular" panose="020B0500000000000000" pitchFamily="34" charset="-122"/>
              <a:ea typeface="思源黑体 CN Regular" panose="020B0500000000000000" pitchFamily="34" charset="-122"/>
              <a:sym typeface="+mn-lt"/>
            </a:endParaRPr>
          </a:p>
        </p:txBody>
      </p:sp>
      <p:sp>
        <p:nvSpPr>
          <p:cNvPr id="20" name="椭圆 12"/>
          <p:cNvSpPr/>
          <p:nvPr/>
        </p:nvSpPr>
        <p:spPr>
          <a:xfrm>
            <a:off x="8555192" y="3751398"/>
            <a:ext cx="300899" cy="495300"/>
          </a:xfrm>
          <a:custGeom>
            <a:avLst/>
            <a:gdLst>
              <a:gd name="connsiteX0" fmla="*/ 139276 w 369275"/>
              <a:gd name="connsiteY0" fmla="*/ 570066 h 607851"/>
              <a:gd name="connsiteX1" fmla="*/ 156809 w 369275"/>
              <a:gd name="connsiteY1" fmla="*/ 570811 h 607851"/>
              <a:gd name="connsiteX2" fmla="*/ 212465 w 369275"/>
              <a:gd name="connsiteY2" fmla="*/ 570811 h 607851"/>
              <a:gd name="connsiteX3" fmla="*/ 229998 w 369275"/>
              <a:gd name="connsiteY3" fmla="*/ 570066 h 607851"/>
              <a:gd name="connsiteX4" fmla="*/ 230818 w 369275"/>
              <a:gd name="connsiteY4" fmla="*/ 587580 h 607851"/>
              <a:gd name="connsiteX5" fmla="*/ 184637 w 369275"/>
              <a:gd name="connsiteY5" fmla="*/ 607851 h 607851"/>
              <a:gd name="connsiteX6" fmla="*/ 138456 w 369275"/>
              <a:gd name="connsiteY6" fmla="*/ 587580 h 607851"/>
              <a:gd name="connsiteX7" fmla="*/ 139276 w 369275"/>
              <a:gd name="connsiteY7" fmla="*/ 570066 h 607851"/>
              <a:gd name="connsiteX8" fmla="*/ 273919 w 369275"/>
              <a:gd name="connsiteY8" fmla="*/ 497785 h 607851"/>
              <a:gd name="connsiteX9" fmla="*/ 288986 w 369275"/>
              <a:gd name="connsiteY9" fmla="*/ 506874 h 607851"/>
              <a:gd name="connsiteX10" fmla="*/ 279961 w 369275"/>
              <a:gd name="connsiteY10" fmla="*/ 521849 h 607851"/>
              <a:gd name="connsiteX11" fmla="*/ 95356 w 369275"/>
              <a:gd name="connsiteY11" fmla="*/ 567966 h 607851"/>
              <a:gd name="connsiteX12" fmla="*/ 80289 w 369275"/>
              <a:gd name="connsiteY12" fmla="*/ 558951 h 607851"/>
              <a:gd name="connsiteX13" fmla="*/ 89314 w 369275"/>
              <a:gd name="connsiteY13" fmla="*/ 543902 h 607851"/>
              <a:gd name="connsiteX14" fmla="*/ 273919 w 369275"/>
              <a:gd name="connsiteY14" fmla="*/ 497785 h 607851"/>
              <a:gd name="connsiteX15" fmla="*/ 273919 w 369275"/>
              <a:gd name="connsiteY15" fmla="*/ 452696 h 607851"/>
              <a:gd name="connsiteX16" fmla="*/ 288986 w 369275"/>
              <a:gd name="connsiteY16" fmla="*/ 461701 h 607851"/>
              <a:gd name="connsiteX17" fmla="*/ 279961 w 369275"/>
              <a:gd name="connsiteY17" fmla="*/ 476736 h 607851"/>
              <a:gd name="connsiteX18" fmla="*/ 95356 w 369275"/>
              <a:gd name="connsiteY18" fmla="*/ 522731 h 607851"/>
              <a:gd name="connsiteX19" fmla="*/ 80289 w 369275"/>
              <a:gd name="connsiteY19" fmla="*/ 513726 h 607851"/>
              <a:gd name="connsiteX20" fmla="*/ 89314 w 369275"/>
              <a:gd name="connsiteY20" fmla="*/ 498691 h 607851"/>
              <a:gd name="connsiteX21" fmla="*/ 273919 w 369275"/>
              <a:gd name="connsiteY21" fmla="*/ 452696 h 607851"/>
              <a:gd name="connsiteX22" fmla="*/ 184673 w 369275"/>
              <a:gd name="connsiteY22" fmla="*/ 227009 h 607851"/>
              <a:gd name="connsiteX23" fmla="*/ 198173 w 369275"/>
              <a:gd name="connsiteY23" fmla="*/ 227456 h 607851"/>
              <a:gd name="connsiteX24" fmla="*/ 211748 w 369275"/>
              <a:gd name="connsiteY24" fmla="*/ 228947 h 607851"/>
              <a:gd name="connsiteX25" fmla="*/ 225248 w 369275"/>
              <a:gd name="connsiteY25" fmla="*/ 231406 h 607851"/>
              <a:gd name="connsiteX26" fmla="*/ 238674 w 369275"/>
              <a:gd name="connsiteY26" fmla="*/ 234908 h 607851"/>
              <a:gd name="connsiteX27" fmla="*/ 242776 w 369275"/>
              <a:gd name="connsiteY27" fmla="*/ 256593 h 607851"/>
              <a:gd name="connsiteX28" fmla="*/ 241657 w 369275"/>
              <a:gd name="connsiteY28" fmla="*/ 257562 h 607851"/>
              <a:gd name="connsiteX29" fmla="*/ 240464 w 369275"/>
              <a:gd name="connsiteY29" fmla="*/ 258680 h 607851"/>
              <a:gd name="connsiteX30" fmla="*/ 239271 w 369275"/>
              <a:gd name="connsiteY30" fmla="*/ 260021 h 607851"/>
              <a:gd name="connsiteX31" fmla="*/ 238003 w 369275"/>
              <a:gd name="connsiteY31" fmla="*/ 261586 h 607851"/>
              <a:gd name="connsiteX32" fmla="*/ 236735 w 369275"/>
              <a:gd name="connsiteY32" fmla="*/ 263449 h 607851"/>
              <a:gd name="connsiteX33" fmla="*/ 235467 w 369275"/>
              <a:gd name="connsiteY33" fmla="*/ 265461 h 607851"/>
              <a:gd name="connsiteX34" fmla="*/ 234199 w 369275"/>
              <a:gd name="connsiteY34" fmla="*/ 267697 h 607851"/>
              <a:gd name="connsiteX35" fmla="*/ 233080 w 369275"/>
              <a:gd name="connsiteY35" fmla="*/ 269932 h 607851"/>
              <a:gd name="connsiteX36" fmla="*/ 231812 w 369275"/>
              <a:gd name="connsiteY36" fmla="*/ 272615 h 607851"/>
              <a:gd name="connsiteX37" fmla="*/ 230618 w 369275"/>
              <a:gd name="connsiteY37" fmla="*/ 275521 h 607851"/>
              <a:gd name="connsiteX38" fmla="*/ 229425 w 369275"/>
              <a:gd name="connsiteY38" fmla="*/ 278726 h 607851"/>
              <a:gd name="connsiteX39" fmla="*/ 228232 w 369275"/>
              <a:gd name="connsiteY39" fmla="*/ 282079 h 607851"/>
              <a:gd name="connsiteX40" fmla="*/ 227113 w 369275"/>
              <a:gd name="connsiteY40" fmla="*/ 285656 h 607851"/>
              <a:gd name="connsiteX41" fmla="*/ 225994 w 369275"/>
              <a:gd name="connsiteY41" fmla="*/ 289457 h 607851"/>
              <a:gd name="connsiteX42" fmla="*/ 224950 w 369275"/>
              <a:gd name="connsiteY42" fmla="*/ 293555 h 607851"/>
              <a:gd name="connsiteX43" fmla="*/ 223906 w 369275"/>
              <a:gd name="connsiteY43" fmla="*/ 297803 h 607851"/>
              <a:gd name="connsiteX44" fmla="*/ 222936 w 369275"/>
              <a:gd name="connsiteY44" fmla="*/ 302274 h 607851"/>
              <a:gd name="connsiteX45" fmla="*/ 221071 w 369275"/>
              <a:gd name="connsiteY45" fmla="*/ 311813 h 607851"/>
              <a:gd name="connsiteX46" fmla="*/ 219430 w 369275"/>
              <a:gd name="connsiteY46" fmla="*/ 322245 h 607851"/>
              <a:gd name="connsiteX47" fmla="*/ 218237 w 369275"/>
              <a:gd name="connsiteY47" fmla="*/ 330964 h 607851"/>
              <a:gd name="connsiteX48" fmla="*/ 216969 w 369275"/>
              <a:gd name="connsiteY48" fmla="*/ 342887 h 607851"/>
              <a:gd name="connsiteX49" fmla="*/ 215776 w 369275"/>
              <a:gd name="connsiteY49" fmla="*/ 355630 h 607851"/>
              <a:gd name="connsiteX50" fmla="*/ 214880 w 369275"/>
              <a:gd name="connsiteY50" fmla="*/ 369193 h 607851"/>
              <a:gd name="connsiteX51" fmla="*/ 201753 w 369275"/>
              <a:gd name="connsiteY51" fmla="*/ 380818 h 607851"/>
              <a:gd name="connsiteX52" fmla="*/ 190117 w 369275"/>
              <a:gd name="connsiteY52" fmla="*/ 367702 h 607851"/>
              <a:gd name="connsiteX53" fmla="*/ 191385 w 369275"/>
              <a:gd name="connsiteY53" fmla="*/ 349221 h 607851"/>
              <a:gd name="connsiteX54" fmla="*/ 192206 w 369275"/>
              <a:gd name="connsiteY54" fmla="*/ 340428 h 607851"/>
              <a:gd name="connsiteX55" fmla="*/ 193101 w 369275"/>
              <a:gd name="connsiteY55" fmla="*/ 332007 h 607851"/>
              <a:gd name="connsiteX56" fmla="*/ 194071 w 369275"/>
              <a:gd name="connsiteY56" fmla="*/ 323959 h 607851"/>
              <a:gd name="connsiteX57" fmla="*/ 194816 w 369275"/>
              <a:gd name="connsiteY57" fmla="*/ 318743 h 607851"/>
              <a:gd name="connsiteX58" fmla="*/ 196010 w 369275"/>
              <a:gd name="connsiteY58" fmla="*/ 311216 h 607851"/>
              <a:gd name="connsiteX59" fmla="*/ 197203 w 369275"/>
              <a:gd name="connsiteY59" fmla="*/ 303988 h 607851"/>
              <a:gd name="connsiteX60" fmla="*/ 198620 w 369275"/>
              <a:gd name="connsiteY60" fmla="*/ 297132 h 607851"/>
              <a:gd name="connsiteX61" fmla="*/ 200038 w 369275"/>
              <a:gd name="connsiteY61" fmla="*/ 290574 h 607851"/>
              <a:gd name="connsiteX62" fmla="*/ 201604 w 369275"/>
              <a:gd name="connsiteY62" fmla="*/ 284389 h 607851"/>
              <a:gd name="connsiteX63" fmla="*/ 203319 w 369275"/>
              <a:gd name="connsiteY63" fmla="*/ 278502 h 607851"/>
              <a:gd name="connsiteX64" fmla="*/ 205110 w 369275"/>
              <a:gd name="connsiteY64" fmla="*/ 272839 h 607851"/>
              <a:gd name="connsiteX65" fmla="*/ 207049 w 369275"/>
              <a:gd name="connsiteY65" fmla="*/ 267548 h 607851"/>
              <a:gd name="connsiteX66" fmla="*/ 209137 w 369275"/>
              <a:gd name="connsiteY66" fmla="*/ 262629 h 607851"/>
              <a:gd name="connsiteX67" fmla="*/ 211300 w 369275"/>
              <a:gd name="connsiteY67" fmla="*/ 257935 h 607851"/>
              <a:gd name="connsiteX68" fmla="*/ 212419 w 369275"/>
              <a:gd name="connsiteY68" fmla="*/ 255848 h 607851"/>
              <a:gd name="connsiteX69" fmla="*/ 213240 w 369275"/>
              <a:gd name="connsiteY69" fmla="*/ 254358 h 607851"/>
              <a:gd name="connsiteX70" fmla="*/ 208093 w 369275"/>
              <a:gd name="connsiteY70" fmla="*/ 253538 h 607851"/>
              <a:gd name="connsiteX71" fmla="*/ 196383 w 369275"/>
              <a:gd name="connsiteY71" fmla="*/ 252197 h 607851"/>
              <a:gd name="connsiteX72" fmla="*/ 184673 w 369275"/>
              <a:gd name="connsiteY72" fmla="*/ 251824 h 607851"/>
              <a:gd name="connsiteX73" fmla="*/ 172962 w 369275"/>
              <a:gd name="connsiteY73" fmla="*/ 252197 h 607851"/>
              <a:gd name="connsiteX74" fmla="*/ 161252 w 369275"/>
              <a:gd name="connsiteY74" fmla="*/ 253538 h 607851"/>
              <a:gd name="connsiteX75" fmla="*/ 156106 w 369275"/>
              <a:gd name="connsiteY75" fmla="*/ 254358 h 607851"/>
              <a:gd name="connsiteX76" fmla="*/ 157001 w 369275"/>
              <a:gd name="connsiteY76" fmla="*/ 255848 h 607851"/>
              <a:gd name="connsiteX77" fmla="*/ 158045 w 369275"/>
              <a:gd name="connsiteY77" fmla="*/ 257935 h 607851"/>
              <a:gd name="connsiteX78" fmla="*/ 160208 w 369275"/>
              <a:gd name="connsiteY78" fmla="*/ 262629 h 607851"/>
              <a:gd name="connsiteX79" fmla="*/ 162296 w 369275"/>
              <a:gd name="connsiteY79" fmla="*/ 267548 h 607851"/>
              <a:gd name="connsiteX80" fmla="*/ 164236 w 369275"/>
              <a:gd name="connsiteY80" fmla="*/ 272839 h 607851"/>
              <a:gd name="connsiteX81" fmla="*/ 166026 w 369275"/>
              <a:gd name="connsiteY81" fmla="*/ 278502 h 607851"/>
              <a:gd name="connsiteX82" fmla="*/ 167741 w 369275"/>
              <a:gd name="connsiteY82" fmla="*/ 284389 h 607851"/>
              <a:gd name="connsiteX83" fmla="*/ 169308 w 369275"/>
              <a:gd name="connsiteY83" fmla="*/ 290574 h 607851"/>
              <a:gd name="connsiteX84" fmla="*/ 170725 w 369275"/>
              <a:gd name="connsiteY84" fmla="*/ 297132 h 607851"/>
              <a:gd name="connsiteX85" fmla="*/ 172142 w 369275"/>
              <a:gd name="connsiteY85" fmla="*/ 303988 h 607851"/>
              <a:gd name="connsiteX86" fmla="*/ 173410 w 369275"/>
              <a:gd name="connsiteY86" fmla="*/ 311216 h 607851"/>
              <a:gd name="connsiteX87" fmla="*/ 174529 w 369275"/>
              <a:gd name="connsiteY87" fmla="*/ 318743 h 607851"/>
              <a:gd name="connsiteX88" fmla="*/ 176244 w 369275"/>
              <a:gd name="connsiteY88" fmla="*/ 332007 h 607851"/>
              <a:gd name="connsiteX89" fmla="*/ 177960 w 369275"/>
              <a:gd name="connsiteY89" fmla="*/ 349221 h 607851"/>
              <a:gd name="connsiteX90" fmla="*/ 179228 w 369275"/>
              <a:gd name="connsiteY90" fmla="*/ 367702 h 607851"/>
              <a:gd name="connsiteX91" fmla="*/ 167592 w 369275"/>
              <a:gd name="connsiteY91" fmla="*/ 380818 h 607851"/>
              <a:gd name="connsiteX92" fmla="*/ 154465 w 369275"/>
              <a:gd name="connsiteY92" fmla="*/ 369193 h 607851"/>
              <a:gd name="connsiteX93" fmla="*/ 153570 w 369275"/>
              <a:gd name="connsiteY93" fmla="*/ 355630 h 607851"/>
              <a:gd name="connsiteX94" fmla="*/ 152451 w 369275"/>
              <a:gd name="connsiteY94" fmla="*/ 342887 h 607851"/>
              <a:gd name="connsiteX95" fmla="*/ 151108 w 369275"/>
              <a:gd name="connsiteY95" fmla="*/ 330964 h 607851"/>
              <a:gd name="connsiteX96" fmla="*/ 149915 w 369275"/>
              <a:gd name="connsiteY96" fmla="*/ 322245 h 607851"/>
              <a:gd name="connsiteX97" fmla="*/ 148274 w 369275"/>
              <a:gd name="connsiteY97" fmla="*/ 311813 h 607851"/>
              <a:gd name="connsiteX98" fmla="*/ 146409 w 369275"/>
              <a:gd name="connsiteY98" fmla="*/ 302274 h 607851"/>
              <a:gd name="connsiteX99" fmla="*/ 144395 w 369275"/>
              <a:gd name="connsiteY99" fmla="*/ 293555 h 607851"/>
              <a:gd name="connsiteX100" fmla="*/ 142232 w 369275"/>
              <a:gd name="connsiteY100" fmla="*/ 285656 h 607851"/>
              <a:gd name="connsiteX101" fmla="*/ 141113 w 369275"/>
              <a:gd name="connsiteY101" fmla="*/ 282079 h 607851"/>
              <a:gd name="connsiteX102" fmla="*/ 139920 w 369275"/>
              <a:gd name="connsiteY102" fmla="*/ 278726 h 607851"/>
              <a:gd name="connsiteX103" fmla="*/ 138727 w 369275"/>
              <a:gd name="connsiteY103" fmla="*/ 275521 h 607851"/>
              <a:gd name="connsiteX104" fmla="*/ 137533 w 369275"/>
              <a:gd name="connsiteY104" fmla="*/ 272615 h 607851"/>
              <a:gd name="connsiteX105" fmla="*/ 136265 w 369275"/>
              <a:gd name="connsiteY105" fmla="*/ 269932 h 607851"/>
              <a:gd name="connsiteX106" fmla="*/ 135146 w 369275"/>
              <a:gd name="connsiteY106" fmla="*/ 267697 h 607851"/>
              <a:gd name="connsiteX107" fmla="*/ 133878 w 369275"/>
              <a:gd name="connsiteY107" fmla="*/ 265461 h 607851"/>
              <a:gd name="connsiteX108" fmla="*/ 132611 w 369275"/>
              <a:gd name="connsiteY108" fmla="*/ 263449 h 607851"/>
              <a:gd name="connsiteX109" fmla="*/ 131343 w 369275"/>
              <a:gd name="connsiteY109" fmla="*/ 261586 h 607851"/>
              <a:gd name="connsiteX110" fmla="*/ 130075 w 369275"/>
              <a:gd name="connsiteY110" fmla="*/ 260021 h 607851"/>
              <a:gd name="connsiteX111" fmla="*/ 128881 w 369275"/>
              <a:gd name="connsiteY111" fmla="*/ 258680 h 607851"/>
              <a:gd name="connsiteX112" fmla="*/ 127688 w 369275"/>
              <a:gd name="connsiteY112" fmla="*/ 257562 h 607851"/>
              <a:gd name="connsiteX113" fmla="*/ 126569 w 369275"/>
              <a:gd name="connsiteY113" fmla="*/ 256593 h 607851"/>
              <a:gd name="connsiteX114" fmla="*/ 130671 w 369275"/>
              <a:gd name="connsiteY114" fmla="*/ 234908 h 607851"/>
              <a:gd name="connsiteX115" fmla="*/ 144097 w 369275"/>
              <a:gd name="connsiteY115" fmla="*/ 231406 h 607851"/>
              <a:gd name="connsiteX116" fmla="*/ 157597 w 369275"/>
              <a:gd name="connsiteY116" fmla="*/ 228947 h 607851"/>
              <a:gd name="connsiteX117" fmla="*/ 171172 w 369275"/>
              <a:gd name="connsiteY117" fmla="*/ 227456 h 607851"/>
              <a:gd name="connsiteX118" fmla="*/ 184673 w 369275"/>
              <a:gd name="connsiteY118" fmla="*/ 227009 h 607851"/>
              <a:gd name="connsiteX119" fmla="*/ 184638 w 369275"/>
              <a:gd name="connsiteY119" fmla="*/ 0 h 607851"/>
              <a:gd name="connsiteX120" fmla="*/ 336088 w 369275"/>
              <a:gd name="connsiteY120" fmla="*/ 78887 h 607851"/>
              <a:gd name="connsiteX121" fmla="*/ 357873 w 369275"/>
              <a:gd name="connsiteY121" fmla="*/ 248058 h 607851"/>
              <a:gd name="connsiteX122" fmla="*/ 262900 w 369275"/>
              <a:gd name="connsiteY122" fmla="*/ 410227 h 607851"/>
              <a:gd name="connsiteX123" fmla="*/ 273941 w 369275"/>
              <a:gd name="connsiteY123" fmla="*/ 407471 h 607851"/>
              <a:gd name="connsiteX124" fmla="*/ 289012 w 369275"/>
              <a:gd name="connsiteY124" fmla="*/ 416484 h 607851"/>
              <a:gd name="connsiteX125" fmla="*/ 279984 w 369275"/>
              <a:gd name="connsiteY125" fmla="*/ 431532 h 607851"/>
              <a:gd name="connsiteX126" fmla="*/ 95334 w 369275"/>
              <a:gd name="connsiteY126" fmla="*/ 477642 h 607851"/>
              <a:gd name="connsiteX127" fmla="*/ 80263 w 369275"/>
              <a:gd name="connsiteY127" fmla="*/ 468554 h 607851"/>
              <a:gd name="connsiteX128" fmla="*/ 89291 w 369275"/>
              <a:gd name="connsiteY128" fmla="*/ 453507 h 607851"/>
              <a:gd name="connsiteX129" fmla="*/ 240145 w 369275"/>
              <a:gd name="connsiteY129" fmla="*/ 415888 h 607851"/>
              <a:gd name="connsiteX130" fmla="*/ 238205 w 369275"/>
              <a:gd name="connsiteY130" fmla="*/ 407396 h 607851"/>
              <a:gd name="connsiteX131" fmla="*/ 240965 w 369275"/>
              <a:gd name="connsiteY131" fmla="*/ 392051 h 607851"/>
              <a:gd name="connsiteX132" fmla="*/ 245069 w 369275"/>
              <a:gd name="connsiteY132" fmla="*/ 377674 h 607851"/>
              <a:gd name="connsiteX133" fmla="*/ 250216 w 369275"/>
              <a:gd name="connsiteY133" fmla="*/ 364265 h 607851"/>
              <a:gd name="connsiteX134" fmla="*/ 256185 w 369275"/>
              <a:gd name="connsiteY134" fmla="*/ 351751 h 607851"/>
              <a:gd name="connsiteX135" fmla="*/ 262900 w 369275"/>
              <a:gd name="connsiteY135" fmla="*/ 340205 h 607851"/>
              <a:gd name="connsiteX136" fmla="*/ 270062 w 369275"/>
              <a:gd name="connsiteY136" fmla="*/ 329403 h 607851"/>
              <a:gd name="connsiteX137" fmla="*/ 277522 w 369275"/>
              <a:gd name="connsiteY137" fmla="*/ 319347 h 607851"/>
              <a:gd name="connsiteX138" fmla="*/ 285058 w 369275"/>
              <a:gd name="connsiteY138" fmla="*/ 309812 h 607851"/>
              <a:gd name="connsiteX139" fmla="*/ 292593 w 369275"/>
              <a:gd name="connsiteY139" fmla="*/ 300724 h 607851"/>
              <a:gd name="connsiteX140" fmla="*/ 299531 w 369275"/>
              <a:gd name="connsiteY140" fmla="*/ 292530 h 607851"/>
              <a:gd name="connsiteX141" fmla="*/ 303038 w 369275"/>
              <a:gd name="connsiteY141" fmla="*/ 288284 h 607851"/>
              <a:gd name="connsiteX142" fmla="*/ 309827 w 369275"/>
              <a:gd name="connsiteY142" fmla="*/ 279941 h 607851"/>
              <a:gd name="connsiteX143" fmla="*/ 316168 w 369275"/>
              <a:gd name="connsiteY143" fmla="*/ 271821 h 607851"/>
              <a:gd name="connsiteX144" fmla="*/ 321838 w 369275"/>
              <a:gd name="connsiteY144" fmla="*/ 263776 h 607851"/>
              <a:gd name="connsiteX145" fmla="*/ 326837 w 369275"/>
              <a:gd name="connsiteY145" fmla="*/ 255731 h 607851"/>
              <a:gd name="connsiteX146" fmla="*/ 331090 w 369275"/>
              <a:gd name="connsiteY146" fmla="*/ 247686 h 607851"/>
              <a:gd name="connsiteX147" fmla="*/ 334596 w 369275"/>
              <a:gd name="connsiteY147" fmla="*/ 239492 h 607851"/>
              <a:gd name="connsiteX148" fmla="*/ 315721 w 369275"/>
              <a:gd name="connsiteY148" fmla="*/ 93115 h 607851"/>
              <a:gd name="connsiteX149" fmla="*/ 184638 w 369275"/>
              <a:gd name="connsiteY149" fmla="*/ 24806 h 607851"/>
              <a:gd name="connsiteX150" fmla="*/ 53554 w 369275"/>
              <a:gd name="connsiteY150" fmla="*/ 93115 h 607851"/>
              <a:gd name="connsiteX151" fmla="*/ 34679 w 369275"/>
              <a:gd name="connsiteY151" fmla="*/ 239492 h 607851"/>
              <a:gd name="connsiteX152" fmla="*/ 37066 w 369275"/>
              <a:gd name="connsiteY152" fmla="*/ 245302 h 607851"/>
              <a:gd name="connsiteX153" fmla="*/ 39827 w 369275"/>
              <a:gd name="connsiteY153" fmla="*/ 251038 h 607851"/>
              <a:gd name="connsiteX154" fmla="*/ 43035 w 369275"/>
              <a:gd name="connsiteY154" fmla="*/ 256699 h 607851"/>
              <a:gd name="connsiteX155" fmla="*/ 46541 w 369275"/>
              <a:gd name="connsiteY155" fmla="*/ 262361 h 607851"/>
              <a:gd name="connsiteX156" fmla="*/ 50421 w 369275"/>
              <a:gd name="connsiteY156" fmla="*/ 268096 h 607851"/>
              <a:gd name="connsiteX157" fmla="*/ 52957 w 369275"/>
              <a:gd name="connsiteY157" fmla="*/ 271598 h 607851"/>
              <a:gd name="connsiteX158" fmla="*/ 57359 w 369275"/>
              <a:gd name="connsiteY158" fmla="*/ 277333 h 607851"/>
              <a:gd name="connsiteX159" fmla="*/ 61985 w 369275"/>
              <a:gd name="connsiteY159" fmla="*/ 283144 h 607851"/>
              <a:gd name="connsiteX160" fmla="*/ 66909 w 369275"/>
              <a:gd name="connsiteY160" fmla="*/ 289103 h 607851"/>
              <a:gd name="connsiteX161" fmla="*/ 72579 w 369275"/>
              <a:gd name="connsiteY161" fmla="*/ 295882 h 607851"/>
              <a:gd name="connsiteX162" fmla="*/ 78547 w 369275"/>
              <a:gd name="connsiteY162" fmla="*/ 302959 h 607851"/>
              <a:gd name="connsiteX163" fmla="*/ 83844 w 369275"/>
              <a:gd name="connsiteY163" fmla="*/ 309365 h 607851"/>
              <a:gd name="connsiteX164" fmla="*/ 89216 w 369275"/>
              <a:gd name="connsiteY164" fmla="*/ 315995 h 607851"/>
              <a:gd name="connsiteX165" fmla="*/ 94513 w 369275"/>
              <a:gd name="connsiteY165" fmla="*/ 322922 h 607851"/>
              <a:gd name="connsiteX166" fmla="*/ 99736 w 369275"/>
              <a:gd name="connsiteY166" fmla="*/ 330223 h 607851"/>
              <a:gd name="connsiteX167" fmla="*/ 104883 w 369275"/>
              <a:gd name="connsiteY167" fmla="*/ 337821 h 607851"/>
              <a:gd name="connsiteX168" fmla="*/ 107868 w 369275"/>
              <a:gd name="connsiteY168" fmla="*/ 342737 h 607851"/>
              <a:gd name="connsiteX169" fmla="*/ 112642 w 369275"/>
              <a:gd name="connsiteY169" fmla="*/ 350931 h 607851"/>
              <a:gd name="connsiteX170" fmla="*/ 116970 w 369275"/>
              <a:gd name="connsiteY170" fmla="*/ 359572 h 607851"/>
              <a:gd name="connsiteX171" fmla="*/ 120998 w 369275"/>
              <a:gd name="connsiteY171" fmla="*/ 368735 h 607851"/>
              <a:gd name="connsiteX172" fmla="*/ 124505 w 369275"/>
              <a:gd name="connsiteY172" fmla="*/ 378344 h 607851"/>
              <a:gd name="connsiteX173" fmla="*/ 127415 w 369275"/>
              <a:gd name="connsiteY173" fmla="*/ 388401 h 607851"/>
              <a:gd name="connsiteX174" fmla="*/ 118462 w 369275"/>
              <a:gd name="connsiteY174" fmla="*/ 403523 h 607851"/>
              <a:gd name="connsiteX175" fmla="*/ 103391 w 369275"/>
              <a:gd name="connsiteY175" fmla="*/ 394584 h 607851"/>
              <a:gd name="connsiteX176" fmla="*/ 11402 w 369275"/>
              <a:gd name="connsiteY176" fmla="*/ 248058 h 607851"/>
              <a:gd name="connsiteX177" fmla="*/ 33187 w 369275"/>
              <a:gd name="connsiteY177" fmla="*/ 78887 h 607851"/>
              <a:gd name="connsiteX178" fmla="*/ 184638 w 369275"/>
              <a:gd name="connsiteY178"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369275" h="607851">
                <a:moveTo>
                  <a:pt x="139276" y="570066"/>
                </a:moveTo>
                <a:cubicBezTo>
                  <a:pt x="144275" y="565371"/>
                  <a:pt x="152183" y="565744"/>
                  <a:pt x="156809" y="570811"/>
                </a:cubicBezTo>
                <a:cubicBezTo>
                  <a:pt x="171730" y="587133"/>
                  <a:pt x="197544" y="587133"/>
                  <a:pt x="212465" y="570811"/>
                </a:cubicBezTo>
                <a:cubicBezTo>
                  <a:pt x="217091" y="565744"/>
                  <a:pt x="224999" y="565371"/>
                  <a:pt x="229998" y="570066"/>
                </a:cubicBezTo>
                <a:cubicBezTo>
                  <a:pt x="235071" y="574687"/>
                  <a:pt x="235444" y="582512"/>
                  <a:pt x="230818" y="587580"/>
                </a:cubicBezTo>
                <a:cubicBezTo>
                  <a:pt x="218956" y="600473"/>
                  <a:pt x="202170" y="607851"/>
                  <a:pt x="184637" y="607851"/>
                </a:cubicBezTo>
                <a:cubicBezTo>
                  <a:pt x="167105" y="607851"/>
                  <a:pt x="150318" y="600473"/>
                  <a:pt x="138456" y="587580"/>
                </a:cubicBezTo>
                <a:cubicBezTo>
                  <a:pt x="133830" y="582512"/>
                  <a:pt x="134203" y="574687"/>
                  <a:pt x="139276" y="570066"/>
                </a:cubicBezTo>
                <a:close/>
                <a:moveTo>
                  <a:pt x="273919" y="497785"/>
                </a:moveTo>
                <a:cubicBezTo>
                  <a:pt x="280558" y="496146"/>
                  <a:pt x="287345" y="500169"/>
                  <a:pt x="288986" y="506874"/>
                </a:cubicBezTo>
                <a:cubicBezTo>
                  <a:pt x="290627" y="513505"/>
                  <a:pt x="286599" y="520210"/>
                  <a:pt x="279961" y="521849"/>
                </a:cubicBezTo>
                <a:cubicBezTo>
                  <a:pt x="218426" y="537271"/>
                  <a:pt x="156891" y="552619"/>
                  <a:pt x="95356" y="567966"/>
                </a:cubicBezTo>
                <a:cubicBezTo>
                  <a:pt x="88717" y="569605"/>
                  <a:pt x="81930" y="565582"/>
                  <a:pt x="80289" y="558951"/>
                </a:cubicBezTo>
                <a:cubicBezTo>
                  <a:pt x="78648" y="552321"/>
                  <a:pt x="82676" y="545541"/>
                  <a:pt x="89314" y="543902"/>
                </a:cubicBezTo>
                <a:cubicBezTo>
                  <a:pt x="150849" y="528554"/>
                  <a:pt x="212384" y="513207"/>
                  <a:pt x="273919" y="497785"/>
                </a:cubicBezTo>
                <a:close/>
                <a:moveTo>
                  <a:pt x="273919" y="452696"/>
                </a:moveTo>
                <a:cubicBezTo>
                  <a:pt x="280558" y="450984"/>
                  <a:pt x="287345" y="455003"/>
                  <a:pt x="288986" y="461701"/>
                </a:cubicBezTo>
                <a:cubicBezTo>
                  <a:pt x="290627" y="468325"/>
                  <a:pt x="286599" y="475024"/>
                  <a:pt x="279961" y="476736"/>
                </a:cubicBezTo>
                <a:cubicBezTo>
                  <a:pt x="218426" y="492067"/>
                  <a:pt x="156891" y="507399"/>
                  <a:pt x="95356" y="522731"/>
                </a:cubicBezTo>
                <a:cubicBezTo>
                  <a:pt x="88717" y="524443"/>
                  <a:pt x="81930" y="520350"/>
                  <a:pt x="80289" y="513726"/>
                </a:cubicBezTo>
                <a:cubicBezTo>
                  <a:pt x="78648" y="507102"/>
                  <a:pt x="82676" y="500403"/>
                  <a:pt x="89314" y="498691"/>
                </a:cubicBezTo>
                <a:cubicBezTo>
                  <a:pt x="150849" y="483360"/>
                  <a:pt x="212384" y="468028"/>
                  <a:pt x="273919" y="452696"/>
                </a:cubicBezTo>
                <a:close/>
                <a:moveTo>
                  <a:pt x="184673" y="227009"/>
                </a:moveTo>
                <a:cubicBezTo>
                  <a:pt x="189222" y="227009"/>
                  <a:pt x="193698" y="227158"/>
                  <a:pt x="198173" y="227456"/>
                </a:cubicBezTo>
                <a:cubicBezTo>
                  <a:pt x="202723" y="227829"/>
                  <a:pt x="207273" y="228276"/>
                  <a:pt x="211748" y="228947"/>
                </a:cubicBezTo>
                <a:cubicBezTo>
                  <a:pt x="216223" y="229617"/>
                  <a:pt x="220773" y="230437"/>
                  <a:pt x="225248" y="231406"/>
                </a:cubicBezTo>
                <a:cubicBezTo>
                  <a:pt x="229723" y="232449"/>
                  <a:pt x="234199" y="233567"/>
                  <a:pt x="238674" y="234908"/>
                </a:cubicBezTo>
                <a:cubicBezTo>
                  <a:pt x="248370" y="237740"/>
                  <a:pt x="250757" y="250408"/>
                  <a:pt x="242776" y="256593"/>
                </a:cubicBezTo>
                <a:cubicBezTo>
                  <a:pt x="242403" y="256891"/>
                  <a:pt x="242030" y="257190"/>
                  <a:pt x="241657" y="257562"/>
                </a:cubicBezTo>
                <a:cubicBezTo>
                  <a:pt x="241284" y="257935"/>
                  <a:pt x="240837" y="258307"/>
                  <a:pt x="240464" y="258680"/>
                </a:cubicBezTo>
                <a:cubicBezTo>
                  <a:pt x="240091" y="259127"/>
                  <a:pt x="239644" y="259574"/>
                  <a:pt x="239271" y="260021"/>
                </a:cubicBezTo>
                <a:cubicBezTo>
                  <a:pt x="238823" y="260543"/>
                  <a:pt x="238450" y="261065"/>
                  <a:pt x="238003" y="261586"/>
                </a:cubicBezTo>
                <a:cubicBezTo>
                  <a:pt x="237555" y="262182"/>
                  <a:pt x="237182" y="262779"/>
                  <a:pt x="236735" y="263449"/>
                </a:cubicBezTo>
                <a:cubicBezTo>
                  <a:pt x="236287" y="264120"/>
                  <a:pt x="235914" y="264791"/>
                  <a:pt x="235467" y="265461"/>
                </a:cubicBezTo>
                <a:cubicBezTo>
                  <a:pt x="235019" y="266206"/>
                  <a:pt x="234646" y="266952"/>
                  <a:pt x="234199" y="267697"/>
                </a:cubicBezTo>
                <a:cubicBezTo>
                  <a:pt x="233826" y="268442"/>
                  <a:pt x="233453" y="269187"/>
                  <a:pt x="233080" y="269932"/>
                </a:cubicBezTo>
                <a:cubicBezTo>
                  <a:pt x="232632" y="270827"/>
                  <a:pt x="232259" y="271721"/>
                  <a:pt x="231812" y="272615"/>
                </a:cubicBezTo>
                <a:cubicBezTo>
                  <a:pt x="231439" y="273584"/>
                  <a:pt x="230991" y="274553"/>
                  <a:pt x="230618" y="275521"/>
                </a:cubicBezTo>
                <a:cubicBezTo>
                  <a:pt x="230171" y="276565"/>
                  <a:pt x="229798" y="277608"/>
                  <a:pt x="229425" y="278726"/>
                </a:cubicBezTo>
                <a:cubicBezTo>
                  <a:pt x="228978" y="279844"/>
                  <a:pt x="228605" y="280961"/>
                  <a:pt x="228232" y="282079"/>
                </a:cubicBezTo>
                <a:cubicBezTo>
                  <a:pt x="227859" y="283271"/>
                  <a:pt x="227486" y="284464"/>
                  <a:pt x="227113" y="285656"/>
                </a:cubicBezTo>
                <a:cubicBezTo>
                  <a:pt x="226740" y="286923"/>
                  <a:pt x="226367" y="288190"/>
                  <a:pt x="225994" y="289457"/>
                </a:cubicBezTo>
                <a:cubicBezTo>
                  <a:pt x="225621" y="290798"/>
                  <a:pt x="225248" y="292214"/>
                  <a:pt x="224950" y="293555"/>
                </a:cubicBezTo>
                <a:cubicBezTo>
                  <a:pt x="224577" y="294971"/>
                  <a:pt x="224204" y="296387"/>
                  <a:pt x="223906" y="297803"/>
                </a:cubicBezTo>
                <a:cubicBezTo>
                  <a:pt x="223533" y="299293"/>
                  <a:pt x="223234" y="300784"/>
                  <a:pt x="222936" y="302274"/>
                </a:cubicBezTo>
                <a:cubicBezTo>
                  <a:pt x="222265" y="305478"/>
                  <a:pt x="221593" y="308608"/>
                  <a:pt x="221071" y="311813"/>
                </a:cubicBezTo>
                <a:cubicBezTo>
                  <a:pt x="220475" y="315315"/>
                  <a:pt x="219878" y="318817"/>
                  <a:pt x="219430" y="322245"/>
                </a:cubicBezTo>
                <a:cubicBezTo>
                  <a:pt x="218983" y="325152"/>
                  <a:pt x="218610" y="328058"/>
                  <a:pt x="218237" y="330964"/>
                </a:cubicBezTo>
                <a:cubicBezTo>
                  <a:pt x="217789" y="334914"/>
                  <a:pt x="217342" y="338938"/>
                  <a:pt x="216969" y="342887"/>
                </a:cubicBezTo>
                <a:cubicBezTo>
                  <a:pt x="216521" y="347135"/>
                  <a:pt x="216148" y="351383"/>
                  <a:pt x="215776" y="355630"/>
                </a:cubicBezTo>
                <a:cubicBezTo>
                  <a:pt x="215477" y="360101"/>
                  <a:pt x="215179" y="364647"/>
                  <a:pt x="214880" y="369193"/>
                </a:cubicBezTo>
                <a:cubicBezTo>
                  <a:pt x="214508" y="376049"/>
                  <a:pt x="208615" y="381265"/>
                  <a:pt x="201753" y="380818"/>
                </a:cubicBezTo>
                <a:cubicBezTo>
                  <a:pt x="194891" y="380445"/>
                  <a:pt x="189670" y="374558"/>
                  <a:pt x="190117" y="367702"/>
                </a:cubicBezTo>
                <a:cubicBezTo>
                  <a:pt x="190490" y="361517"/>
                  <a:pt x="190863" y="355332"/>
                  <a:pt x="191385" y="349221"/>
                </a:cubicBezTo>
                <a:cubicBezTo>
                  <a:pt x="191684" y="346241"/>
                  <a:pt x="191908" y="343334"/>
                  <a:pt x="192206" y="340428"/>
                </a:cubicBezTo>
                <a:cubicBezTo>
                  <a:pt x="192504" y="337596"/>
                  <a:pt x="192803" y="334839"/>
                  <a:pt x="193101" y="332007"/>
                </a:cubicBezTo>
                <a:cubicBezTo>
                  <a:pt x="193399" y="329325"/>
                  <a:pt x="193772" y="326642"/>
                  <a:pt x="194071" y="323959"/>
                </a:cubicBezTo>
                <a:cubicBezTo>
                  <a:pt x="194294" y="322171"/>
                  <a:pt x="194593" y="320457"/>
                  <a:pt x="194816" y="318743"/>
                </a:cubicBezTo>
                <a:cubicBezTo>
                  <a:pt x="195189" y="316209"/>
                  <a:pt x="195562" y="313750"/>
                  <a:pt x="196010" y="311216"/>
                </a:cubicBezTo>
                <a:cubicBezTo>
                  <a:pt x="196383" y="308832"/>
                  <a:pt x="196756" y="306447"/>
                  <a:pt x="197203" y="303988"/>
                </a:cubicBezTo>
                <a:cubicBezTo>
                  <a:pt x="197651" y="301752"/>
                  <a:pt x="198098" y="299442"/>
                  <a:pt x="198620" y="297132"/>
                </a:cubicBezTo>
                <a:cubicBezTo>
                  <a:pt x="199068" y="294971"/>
                  <a:pt x="199515" y="292810"/>
                  <a:pt x="200038" y="290574"/>
                </a:cubicBezTo>
                <a:cubicBezTo>
                  <a:pt x="200560" y="288488"/>
                  <a:pt x="201082" y="286476"/>
                  <a:pt x="201604" y="284389"/>
                </a:cubicBezTo>
                <a:cubicBezTo>
                  <a:pt x="202126" y="282377"/>
                  <a:pt x="202723" y="280440"/>
                  <a:pt x="203319" y="278502"/>
                </a:cubicBezTo>
                <a:cubicBezTo>
                  <a:pt x="203916" y="276565"/>
                  <a:pt x="204513" y="274702"/>
                  <a:pt x="205110" y="272839"/>
                </a:cubicBezTo>
                <a:cubicBezTo>
                  <a:pt x="205706" y="271125"/>
                  <a:pt x="206378" y="269336"/>
                  <a:pt x="207049" y="267548"/>
                </a:cubicBezTo>
                <a:cubicBezTo>
                  <a:pt x="207720" y="265908"/>
                  <a:pt x="208391" y="264269"/>
                  <a:pt x="209137" y="262629"/>
                </a:cubicBezTo>
                <a:cubicBezTo>
                  <a:pt x="209809" y="260990"/>
                  <a:pt x="210554" y="259425"/>
                  <a:pt x="211300" y="257935"/>
                </a:cubicBezTo>
                <a:cubicBezTo>
                  <a:pt x="211673" y="257190"/>
                  <a:pt x="212046" y="256519"/>
                  <a:pt x="212419" y="255848"/>
                </a:cubicBezTo>
                <a:cubicBezTo>
                  <a:pt x="212643" y="255401"/>
                  <a:pt x="212941" y="254879"/>
                  <a:pt x="213240" y="254358"/>
                </a:cubicBezTo>
                <a:cubicBezTo>
                  <a:pt x="211524" y="254060"/>
                  <a:pt x="209809" y="253762"/>
                  <a:pt x="208093" y="253538"/>
                </a:cubicBezTo>
                <a:cubicBezTo>
                  <a:pt x="204214" y="252942"/>
                  <a:pt x="200336" y="252495"/>
                  <a:pt x="196383" y="252197"/>
                </a:cubicBezTo>
                <a:cubicBezTo>
                  <a:pt x="192504" y="251973"/>
                  <a:pt x="188551" y="251824"/>
                  <a:pt x="184673" y="251824"/>
                </a:cubicBezTo>
                <a:cubicBezTo>
                  <a:pt x="180794" y="251824"/>
                  <a:pt x="176841" y="251899"/>
                  <a:pt x="172962" y="252197"/>
                </a:cubicBezTo>
                <a:cubicBezTo>
                  <a:pt x="169009" y="252495"/>
                  <a:pt x="165131" y="252942"/>
                  <a:pt x="161252" y="253538"/>
                </a:cubicBezTo>
                <a:cubicBezTo>
                  <a:pt x="159537" y="253762"/>
                  <a:pt x="157821" y="254060"/>
                  <a:pt x="156106" y="254358"/>
                </a:cubicBezTo>
                <a:cubicBezTo>
                  <a:pt x="156404" y="254879"/>
                  <a:pt x="156702" y="255401"/>
                  <a:pt x="157001" y="255848"/>
                </a:cubicBezTo>
                <a:cubicBezTo>
                  <a:pt x="157299" y="256519"/>
                  <a:pt x="157672" y="257190"/>
                  <a:pt x="158045" y="257935"/>
                </a:cubicBezTo>
                <a:cubicBezTo>
                  <a:pt x="158791" y="259425"/>
                  <a:pt x="159537" y="260990"/>
                  <a:pt x="160208" y="262629"/>
                </a:cubicBezTo>
                <a:cubicBezTo>
                  <a:pt x="160954" y="264269"/>
                  <a:pt x="161625" y="265908"/>
                  <a:pt x="162296" y="267548"/>
                </a:cubicBezTo>
                <a:cubicBezTo>
                  <a:pt x="162968" y="269336"/>
                  <a:pt x="163639" y="271125"/>
                  <a:pt x="164236" y="272839"/>
                </a:cubicBezTo>
                <a:cubicBezTo>
                  <a:pt x="164832" y="274702"/>
                  <a:pt x="165429" y="276565"/>
                  <a:pt x="166026" y="278502"/>
                </a:cubicBezTo>
                <a:cubicBezTo>
                  <a:pt x="166622" y="280440"/>
                  <a:pt x="167219" y="282377"/>
                  <a:pt x="167741" y="284389"/>
                </a:cubicBezTo>
                <a:cubicBezTo>
                  <a:pt x="168263" y="286476"/>
                  <a:pt x="168785" y="288488"/>
                  <a:pt x="169308" y="290574"/>
                </a:cubicBezTo>
                <a:cubicBezTo>
                  <a:pt x="169830" y="292810"/>
                  <a:pt x="170277" y="294971"/>
                  <a:pt x="170725" y="297132"/>
                </a:cubicBezTo>
                <a:cubicBezTo>
                  <a:pt x="171247" y="299442"/>
                  <a:pt x="171694" y="301752"/>
                  <a:pt x="172142" y="303988"/>
                </a:cubicBezTo>
                <a:cubicBezTo>
                  <a:pt x="172589" y="306447"/>
                  <a:pt x="172962" y="308832"/>
                  <a:pt x="173410" y="311216"/>
                </a:cubicBezTo>
                <a:cubicBezTo>
                  <a:pt x="173783" y="313750"/>
                  <a:pt x="174156" y="316209"/>
                  <a:pt x="174529" y="318743"/>
                </a:cubicBezTo>
                <a:cubicBezTo>
                  <a:pt x="175200" y="323140"/>
                  <a:pt x="175722" y="327611"/>
                  <a:pt x="176244" y="332007"/>
                </a:cubicBezTo>
                <a:cubicBezTo>
                  <a:pt x="176915" y="337745"/>
                  <a:pt x="177438" y="343483"/>
                  <a:pt x="177960" y="349221"/>
                </a:cubicBezTo>
                <a:cubicBezTo>
                  <a:pt x="178482" y="355332"/>
                  <a:pt x="178929" y="361517"/>
                  <a:pt x="179228" y="367702"/>
                </a:cubicBezTo>
                <a:cubicBezTo>
                  <a:pt x="179675" y="374558"/>
                  <a:pt x="174454" y="380445"/>
                  <a:pt x="167592" y="380818"/>
                </a:cubicBezTo>
                <a:cubicBezTo>
                  <a:pt x="160730" y="381265"/>
                  <a:pt x="154838" y="376049"/>
                  <a:pt x="154465" y="369193"/>
                </a:cubicBezTo>
                <a:cubicBezTo>
                  <a:pt x="154166" y="364647"/>
                  <a:pt x="153868" y="360101"/>
                  <a:pt x="153570" y="355630"/>
                </a:cubicBezTo>
                <a:cubicBezTo>
                  <a:pt x="153197" y="351383"/>
                  <a:pt x="152824" y="347135"/>
                  <a:pt x="152451" y="342887"/>
                </a:cubicBezTo>
                <a:cubicBezTo>
                  <a:pt x="152003" y="338938"/>
                  <a:pt x="151556" y="334914"/>
                  <a:pt x="151108" y="330964"/>
                </a:cubicBezTo>
                <a:cubicBezTo>
                  <a:pt x="150735" y="328058"/>
                  <a:pt x="150362" y="325152"/>
                  <a:pt x="149915" y="322245"/>
                </a:cubicBezTo>
                <a:cubicBezTo>
                  <a:pt x="149467" y="318817"/>
                  <a:pt x="148871" y="315315"/>
                  <a:pt x="148274" y="311813"/>
                </a:cubicBezTo>
                <a:cubicBezTo>
                  <a:pt x="147752" y="308608"/>
                  <a:pt x="147080" y="305404"/>
                  <a:pt x="146409" y="302274"/>
                </a:cubicBezTo>
                <a:cubicBezTo>
                  <a:pt x="145812" y="299368"/>
                  <a:pt x="145141" y="296387"/>
                  <a:pt x="144395" y="293555"/>
                </a:cubicBezTo>
                <a:cubicBezTo>
                  <a:pt x="143799" y="290872"/>
                  <a:pt x="143053" y="288264"/>
                  <a:pt x="142232" y="285656"/>
                </a:cubicBezTo>
                <a:cubicBezTo>
                  <a:pt x="141859" y="284464"/>
                  <a:pt x="141486" y="283271"/>
                  <a:pt x="141113" y="282079"/>
                </a:cubicBezTo>
                <a:cubicBezTo>
                  <a:pt x="140741" y="280961"/>
                  <a:pt x="140368" y="279844"/>
                  <a:pt x="139920" y="278726"/>
                </a:cubicBezTo>
                <a:cubicBezTo>
                  <a:pt x="139547" y="277608"/>
                  <a:pt x="139174" y="276565"/>
                  <a:pt x="138727" y="275521"/>
                </a:cubicBezTo>
                <a:cubicBezTo>
                  <a:pt x="138354" y="274553"/>
                  <a:pt x="137906" y="273584"/>
                  <a:pt x="137533" y="272615"/>
                </a:cubicBezTo>
                <a:cubicBezTo>
                  <a:pt x="137086" y="271721"/>
                  <a:pt x="136713" y="270827"/>
                  <a:pt x="136265" y="269932"/>
                </a:cubicBezTo>
                <a:cubicBezTo>
                  <a:pt x="135892" y="269187"/>
                  <a:pt x="135519" y="268442"/>
                  <a:pt x="135146" y="267697"/>
                </a:cubicBezTo>
                <a:cubicBezTo>
                  <a:pt x="134699" y="266952"/>
                  <a:pt x="134326" y="266206"/>
                  <a:pt x="133878" y="265461"/>
                </a:cubicBezTo>
                <a:cubicBezTo>
                  <a:pt x="133431" y="264791"/>
                  <a:pt x="133058" y="264120"/>
                  <a:pt x="132611" y="263449"/>
                </a:cubicBezTo>
                <a:cubicBezTo>
                  <a:pt x="132163" y="262779"/>
                  <a:pt x="131790" y="262182"/>
                  <a:pt x="131343" y="261586"/>
                </a:cubicBezTo>
                <a:cubicBezTo>
                  <a:pt x="130895" y="261065"/>
                  <a:pt x="130522" y="260543"/>
                  <a:pt x="130075" y="260021"/>
                </a:cubicBezTo>
                <a:cubicBezTo>
                  <a:pt x="129702" y="259574"/>
                  <a:pt x="129254" y="259127"/>
                  <a:pt x="128881" y="258680"/>
                </a:cubicBezTo>
                <a:cubicBezTo>
                  <a:pt x="128508" y="258307"/>
                  <a:pt x="128061" y="257935"/>
                  <a:pt x="127688" y="257562"/>
                </a:cubicBezTo>
                <a:cubicBezTo>
                  <a:pt x="127315" y="257190"/>
                  <a:pt x="126942" y="256891"/>
                  <a:pt x="126569" y="256593"/>
                </a:cubicBezTo>
                <a:cubicBezTo>
                  <a:pt x="118588" y="250408"/>
                  <a:pt x="120975" y="237740"/>
                  <a:pt x="130671" y="234908"/>
                </a:cubicBezTo>
                <a:cubicBezTo>
                  <a:pt x="135146" y="233567"/>
                  <a:pt x="139622" y="232449"/>
                  <a:pt x="144097" y="231406"/>
                </a:cubicBezTo>
                <a:cubicBezTo>
                  <a:pt x="148572" y="230437"/>
                  <a:pt x="153122" y="229617"/>
                  <a:pt x="157597" y="228947"/>
                </a:cubicBezTo>
                <a:cubicBezTo>
                  <a:pt x="162147" y="228276"/>
                  <a:pt x="166622" y="227829"/>
                  <a:pt x="171172" y="227456"/>
                </a:cubicBezTo>
                <a:cubicBezTo>
                  <a:pt x="175647" y="227158"/>
                  <a:pt x="180123" y="227009"/>
                  <a:pt x="184673" y="227009"/>
                </a:cubicBezTo>
                <a:close/>
                <a:moveTo>
                  <a:pt x="184638" y="0"/>
                </a:moveTo>
                <a:cubicBezTo>
                  <a:pt x="244994" y="0"/>
                  <a:pt x="301546" y="29424"/>
                  <a:pt x="336088" y="78887"/>
                </a:cubicBezTo>
                <a:cubicBezTo>
                  <a:pt x="370631" y="128350"/>
                  <a:pt x="378763" y="191444"/>
                  <a:pt x="357873" y="248058"/>
                </a:cubicBezTo>
                <a:cubicBezTo>
                  <a:pt x="336461" y="306087"/>
                  <a:pt x="272822" y="336703"/>
                  <a:pt x="262900" y="410227"/>
                </a:cubicBezTo>
                <a:cubicBezTo>
                  <a:pt x="266555" y="409259"/>
                  <a:pt x="270286" y="408365"/>
                  <a:pt x="273941" y="407471"/>
                </a:cubicBezTo>
                <a:cubicBezTo>
                  <a:pt x="280581" y="405757"/>
                  <a:pt x="287370" y="409855"/>
                  <a:pt x="289012" y="416484"/>
                </a:cubicBezTo>
                <a:cubicBezTo>
                  <a:pt x="290653" y="423114"/>
                  <a:pt x="286624" y="429893"/>
                  <a:pt x="279984" y="431532"/>
                </a:cubicBezTo>
                <a:cubicBezTo>
                  <a:pt x="218434" y="446877"/>
                  <a:pt x="156884" y="462222"/>
                  <a:pt x="95334" y="477642"/>
                </a:cubicBezTo>
                <a:cubicBezTo>
                  <a:pt x="88694" y="479281"/>
                  <a:pt x="81905" y="475258"/>
                  <a:pt x="80263" y="468554"/>
                </a:cubicBezTo>
                <a:cubicBezTo>
                  <a:pt x="78622" y="461924"/>
                  <a:pt x="82651" y="455220"/>
                  <a:pt x="89291" y="453507"/>
                </a:cubicBezTo>
                <a:cubicBezTo>
                  <a:pt x="139575" y="440992"/>
                  <a:pt x="189860" y="428403"/>
                  <a:pt x="240145" y="415888"/>
                </a:cubicBezTo>
                <a:cubicBezTo>
                  <a:pt x="238354" y="413132"/>
                  <a:pt x="237757" y="410599"/>
                  <a:pt x="238205" y="407396"/>
                </a:cubicBezTo>
                <a:cubicBezTo>
                  <a:pt x="238876" y="402182"/>
                  <a:pt x="239772" y="397116"/>
                  <a:pt x="240965" y="392051"/>
                </a:cubicBezTo>
                <a:cubicBezTo>
                  <a:pt x="242084" y="387134"/>
                  <a:pt x="243427" y="382367"/>
                  <a:pt x="245069" y="377674"/>
                </a:cubicBezTo>
                <a:cubicBezTo>
                  <a:pt x="246561" y="373130"/>
                  <a:pt x="248277" y="368660"/>
                  <a:pt x="250216" y="364265"/>
                </a:cubicBezTo>
                <a:cubicBezTo>
                  <a:pt x="252007" y="360019"/>
                  <a:pt x="254021" y="355848"/>
                  <a:pt x="256185" y="351751"/>
                </a:cubicBezTo>
                <a:cubicBezTo>
                  <a:pt x="258274" y="347877"/>
                  <a:pt x="260587" y="344004"/>
                  <a:pt x="262900" y="340205"/>
                </a:cubicBezTo>
                <a:cubicBezTo>
                  <a:pt x="265212" y="336554"/>
                  <a:pt x="267600" y="332979"/>
                  <a:pt x="270062" y="329403"/>
                </a:cubicBezTo>
                <a:cubicBezTo>
                  <a:pt x="272449" y="325977"/>
                  <a:pt x="274986" y="322624"/>
                  <a:pt x="277522" y="319347"/>
                </a:cubicBezTo>
                <a:cubicBezTo>
                  <a:pt x="279984" y="316069"/>
                  <a:pt x="282521" y="312941"/>
                  <a:pt x="285058" y="309812"/>
                </a:cubicBezTo>
                <a:cubicBezTo>
                  <a:pt x="287594" y="306758"/>
                  <a:pt x="290056" y="303704"/>
                  <a:pt x="292593" y="300724"/>
                </a:cubicBezTo>
                <a:cubicBezTo>
                  <a:pt x="294906" y="297968"/>
                  <a:pt x="297218" y="295211"/>
                  <a:pt x="299531" y="292530"/>
                </a:cubicBezTo>
                <a:cubicBezTo>
                  <a:pt x="300725" y="291114"/>
                  <a:pt x="301919" y="289699"/>
                  <a:pt x="303038" y="288284"/>
                </a:cubicBezTo>
                <a:cubicBezTo>
                  <a:pt x="305351" y="285528"/>
                  <a:pt x="307663" y="282771"/>
                  <a:pt x="309827" y="279941"/>
                </a:cubicBezTo>
                <a:cubicBezTo>
                  <a:pt x="311990" y="277259"/>
                  <a:pt x="314079" y="274577"/>
                  <a:pt x="316168" y="271821"/>
                </a:cubicBezTo>
                <a:cubicBezTo>
                  <a:pt x="318108" y="269214"/>
                  <a:pt x="320048" y="266532"/>
                  <a:pt x="321838" y="263776"/>
                </a:cubicBezTo>
                <a:cubicBezTo>
                  <a:pt x="323554" y="261169"/>
                  <a:pt x="325270" y="258487"/>
                  <a:pt x="326837" y="255731"/>
                </a:cubicBezTo>
                <a:cubicBezTo>
                  <a:pt x="328329" y="253124"/>
                  <a:pt x="329747" y="250442"/>
                  <a:pt x="331090" y="247686"/>
                </a:cubicBezTo>
                <a:cubicBezTo>
                  <a:pt x="332358" y="245004"/>
                  <a:pt x="333552" y="242248"/>
                  <a:pt x="334596" y="239492"/>
                </a:cubicBezTo>
                <a:cubicBezTo>
                  <a:pt x="352651" y="190550"/>
                  <a:pt x="345563" y="135873"/>
                  <a:pt x="315721" y="93115"/>
                </a:cubicBezTo>
                <a:cubicBezTo>
                  <a:pt x="285804" y="50282"/>
                  <a:pt x="236862" y="24806"/>
                  <a:pt x="184638" y="24806"/>
                </a:cubicBezTo>
                <a:cubicBezTo>
                  <a:pt x="132413" y="24806"/>
                  <a:pt x="83471" y="50282"/>
                  <a:pt x="53554" y="93115"/>
                </a:cubicBezTo>
                <a:cubicBezTo>
                  <a:pt x="23712" y="135873"/>
                  <a:pt x="16624" y="190550"/>
                  <a:pt x="34679" y="239492"/>
                </a:cubicBezTo>
                <a:cubicBezTo>
                  <a:pt x="35425" y="241428"/>
                  <a:pt x="36246" y="243365"/>
                  <a:pt x="37066" y="245302"/>
                </a:cubicBezTo>
                <a:cubicBezTo>
                  <a:pt x="37962" y="247239"/>
                  <a:pt x="38857" y="249175"/>
                  <a:pt x="39827" y="251038"/>
                </a:cubicBezTo>
                <a:cubicBezTo>
                  <a:pt x="40871" y="252975"/>
                  <a:pt x="41916" y="254837"/>
                  <a:pt x="43035" y="256699"/>
                </a:cubicBezTo>
                <a:cubicBezTo>
                  <a:pt x="44154" y="258636"/>
                  <a:pt x="45273" y="260498"/>
                  <a:pt x="46541" y="262361"/>
                </a:cubicBezTo>
                <a:cubicBezTo>
                  <a:pt x="47810" y="264297"/>
                  <a:pt x="49078" y="266234"/>
                  <a:pt x="50421" y="268096"/>
                </a:cubicBezTo>
                <a:cubicBezTo>
                  <a:pt x="51241" y="269288"/>
                  <a:pt x="52062" y="270406"/>
                  <a:pt x="52957" y="271598"/>
                </a:cubicBezTo>
                <a:cubicBezTo>
                  <a:pt x="54375" y="273534"/>
                  <a:pt x="55867" y="275471"/>
                  <a:pt x="57359" y="277333"/>
                </a:cubicBezTo>
                <a:cubicBezTo>
                  <a:pt x="58851" y="279345"/>
                  <a:pt x="60418" y="281281"/>
                  <a:pt x="61985" y="283144"/>
                </a:cubicBezTo>
                <a:cubicBezTo>
                  <a:pt x="63626" y="285155"/>
                  <a:pt x="65267" y="287092"/>
                  <a:pt x="66909" y="289103"/>
                </a:cubicBezTo>
                <a:cubicBezTo>
                  <a:pt x="68774" y="291338"/>
                  <a:pt x="70714" y="293573"/>
                  <a:pt x="72579" y="295882"/>
                </a:cubicBezTo>
                <a:cubicBezTo>
                  <a:pt x="74593" y="298191"/>
                  <a:pt x="76608" y="300575"/>
                  <a:pt x="78547" y="302959"/>
                </a:cubicBezTo>
                <a:cubicBezTo>
                  <a:pt x="80338" y="305119"/>
                  <a:pt x="82128" y="307205"/>
                  <a:pt x="83844" y="309365"/>
                </a:cubicBezTo>
                <a:cubicBezTo>
                  <a:pt x="85635" y="311600"/>
                  <a:pt x="87425" y="313760"/>
                  <a:pt x="89216" y="315995"/>
                </a:cubicBezTo>
                <a:cubicBezTo>
                  <a:pt x="91007" y="318304"/>
                  <a:pt x="92797" y="320613"/>
                  <a:pt x="94513" y="322922"/>
                </a:cubicBezTo>
                <a:cubicBezTo>
                  <a:pt x="96304" y="325306"/>
                  <a:pt x="98020" y="327764"/>
                  <a:pt x="99736" y="330223"/>
                </a:cubicBezTo>
                <a:cubicBezTo>
                  <a:pt x="101526" y="332681"/>
                  <a:pt x="103167" y="335214"/>
                  <a:pt x="104883" y="337821"/>
                </a:cubicBezTo>
                <a:cubicBezTo>
                  <a:pt x="105928" y="339460"/>
                  <a:pt x="106898" y="341024"/>
                  <a:pt x="107868" y="342737"/>
                </a:cubicBezTo>
                <a:cubicBezTo>
                  <a:pt x="109509" y="345419"/>
                  <a:pt x="111076" y="348175"/>
                  <a:pt x="112642" y="350931"/>
                </a:cubicBezTo>
                <a:cubicBezTo>
                  <a:pt x="114135" y="353762"/>
                  <a:pt x="115627" y="356667"/>
                  <a:pt x="116970" y="359572"/>
                </a:cubicBezTo>
                <a:cubicBezTo>
                  <a:pt x="118387" y="362627"/>
                  <a:pt x="119730" y="365681"/>
                  <a:pt x="120998" y="368735"/>
                </a:cubicBezTo>
                <a:cubicBezTo>
                  <a:pt x="122267" y="371938"/>
                  <a:pt x="123386" y="375141"/>
                  <a:pt x="124505" y="378344"/>
                </a:cubicBezTo>
                <a:cubicBezTo>
                  <a:pt x="125549" y="381697"/>
                  <a:pt x="126519" y="385049"/>
                  <a:pt x="127415" y="388401"/>
                </a:cubicBezTo>
                <a:cubicBezTo>
                  <a:pt x="129131" y="395031"/>
                  <a:pt x="125102" y="401809"/>
                  <a:pt x="118462" y="403523"/>
                </a:cubicBezTo>
                <a:cubicBezTo>
                  <a:pt x="111822" y="405236"/>
                  <a:pt x="105033" y="401213"/>
                  <a:pt x="103391" y="394584"/>
                </a:cubicBezTo>
                <a:cubicBezTo>
                  <a:pt x="87276" y="332085"/>
                  <a:pt x="31247" y="301767"/>
                  <a:pt x="11402" y="248058"/>
                </a:cubicBezTo>
                <a:cubicBezTo>
                  <a:pt x="-9488" y="191444"/>
                  <a:pt x="-1356" y="128350"/>
                  <a:pt x="33187" y="78887"/>
                </a:cubicBezTo>
                <a:cubicBezTo>
                  <a:pt x="67729" y="29424"/>
                  <a:pt x="124281" y="0"/>
                  <a:pt x="18463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文本框1"/>
          <p:cNvSpPr txBox="1"/>
          <p:nvPr/>
        </p:nvSpPr>
        <p:spPr>
          <a:xfrm>
            <a:off x="8856091" y="3941093"/>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600" b="1" i="0" u="none" strike="noStrike" kern="1200" cap="none" spc="0" normalizeH="0" baseline="0" noProof="0" dirty="0">
              <a:ln>
                <a:noFill/>
              </a:ln>
              <a:solidFill>
                <a:schemeClr val="bg1"/>
              </a:solidFill>
              <a:effectLst/>
              <a:uLnTx/>
              <a:uFillTx/>
              <a:latin typeface="思源黑体 CN Bold" panose="020B0800000000000000" pitchFamily="34" charset="-122"/>
              <a:ea typeface="思源黑体 CN Bold" panose="020B0800000000000000" pitchFamily="34" charset="-122"/>
              <a:cs typeface="+mn-cs"/>
            </a:endParaRPr>
          </a:p>
        </p:txBody>
      </p:sp>
      <p:sp>
        <p:nvSpPr>
          <p:cNvPr id="22" name="文本框2"/>
          <p:cNvSpPr/>
          <p:nvPr/>
        </p:nvSpPr>
        <p:spPr>
          <a:xfrm>
            <a:off x="8555192" y="4279647"/>
            <a:ext cx="2966743" cy="827727"/>
          </a:xfrm>
          <a:prstGeom prst="rect">
            <a:avLst/>
          </a:prstGeom>
        </p:spPr>
        <p:txBody>
          <a:bodyPr wrap="square">
            <a:spAutoFit/>
          </a:bodyPr>
          <a:lstStyle/>
          <a:p>
            <a:pPr>
              <a:lnSpc>
                <a:spcPct val="150000"/>
              </a:lnSpc>
              <a:spcBef>
                <a:spcPts val="2950"/>
              </a:spcBef>
              <a:defRPr/>
            </a:pPr>
            <a:r>
              <a:rPr kumimoji="0" lang="zh-CN" altLang="en-US" sz="1100" b="0" i="0" u="none" strike="noStrike" kern="1200" cap="none" spc="0" normalizeH="0" baseline="0" noProof="0" dirty="0">
                <a:ln>
                  <a:noFill/>
                </a:ln>
                <a:solidFill>
                  <a:schemeClr val="bg1">
                    <a:lumMod val="85000"/>
                  </a:schemeClr>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此处添加详细文本描述，建议与标题相关并符合整体语言风格，此处添加此处添加详细文本</a:t>
            </a:r>
            <a:r>
              <a:rPr lang="zh-CN" altLang="en-US" sz="1100" dirty="0">
                <a:solidFill>
                  <a:schemeClr val="bg1">
                    <a:lumMod val="85000"/>
                  </a:schemeClr>
                </a:solidFill>
                <a:latin typeface="思源黑体 CN Regular" panose="020B0500000000000000" pitchFamily="34" charset="-122"/>
                <a:ea typeface="思源黑体 CN Regular" panose="020B0500000000000000" pitchFamily="34" charset="-122"/>
                <a:cs typeface="+mn-ea"/>
                <a:sym typeface="+mn-lt"/>
              </a:rPr>
              <a:t>描述此处添加详细文本描述</a:t>
            </a:r>
            <a:endParaRPr lang="en-US" altLang="en-US" sz="1100" dirty="0">
              <a:solidFill>
                <a:schemeClr val="bg1">
                  <a:lumMod val="85000"/>
                </a:schemeClr>
              </a:solidFill>
              <a:latin typeface="思源黑体 CN Regular" panose="020B0500000000000000" pitchFamily="34" charset="-122"/>
              <a:ea typeface="思源黑体 CN Regular" panose="020B0500000000000000" pitchFamily="34" charset="-122"/>
              <a:sym typeface="+mn-lt"/>
            </a:endParaRPr>
          </a:p>
        </p:txBody>
      </p:sp>
      <p:cxnSp>
        <p:nvCxnSpPr>
          <p:cNvPr id="31" name="直接连接符 30"/>
          <p:cNvCxnSpPr/>
          <p:nvPr/>
        </p:nvCxnSpPr>
        <p:spPr>
          <a:xfrm>
            <a:off x="5645426" y="3475935"/>
            <a:ext cx="56951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9" name="组合 8"/>
          <p:cNvGrpSpPr/>
          <p:nvPr/>
        </p:nvGrpSpPr>
        <p:grpSpPr>
          <a:xfrm>
            <a:off x="4230282" y="1901757"/>
            <a:ext cx="3731437" cy="2948623"/>
            <a:chOff x="4294963" y="2039833"/>
            <a:chExt cx="3731437" cy="2948623"/>
          </a:xfrm>
        </p:grpSpPr>
        <p:sp>
          <p:nvSpPr>
            <p:cNvPr id="10" name="矩形 9"/>
            <p:cNvSpPr/>
            <p:nvPr/>
          </p:nvSpPr>
          <p:spPr>
            <a:xfrm>
              <a:off x="4359646" y="3129424"/>
              <a:ext cx="3602071" cy="769441"/>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点击添加标题</a:t>
              </a:r>
            </a:p>
          </p:txBody>
        </p:sp>
        <p:sp>
          <p:nvSpPr>
            <p:cNvPr id="11" name="矩形 10"/>
            <p:cNvSpPr/>
            <p:nvPr/>
          </p:nvSpPr>
          <p:spPr>
            <a:xfrm>
              <a:off x="5474881" y="2039833"/>
              <a:ext cx="1371600" cy="1200329"/>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rPr>
                <a:t>03</a:t>
              </a:r>
              <a:endParaRPr kumimoji="0" lang="zh-CN" altLang="en-US" sz="7200" b="0" i="0" u="none" strike="noStrike" kern="1200" cap="none" spc="0" normalizeH="0" baseline="0" noProof="0" dirty="0">
                <a:ln w="0"/>
                <a:solidFill>
                  <a:prstClr val="white"/>
                </a:solidFill>
                <a:effectLst/>
                <a:uLnTx/>
                <a:uFillTx/>
                <a:latin typeface="思源黑体 CN Heavy" panose="020B0A00000000000000" pitchFamily="34" charset="-122"/>
                <a:ea typeface="思源黑体 CN Heavy" panose="020B0A00000000000000" pitchFamily="34" charset="-122"/>
                <a:cs typeface="+mn-cs"/>
              </a:endParaRPr>
            </a:p>
          </p:txBody>
        </p:sp>
        <p:sp>
          <p:nvSpPr>
            <p:cNvPr id="12" name="文本框 11"/>
            <p:cNvSpPr txBox="1"/>
            <p:nvPr/>
          </p:nvSpPr>
          <p:spPr>
            <a:xfrm>
              <a:off x="4294963" y="3816276"/>
              <a:ext cx="3731437" cy="117218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95000"/>
                    </a:prstClr>
                  </a:solidFill>
                  <a:effectLst/>
                  <a:uLnTx/>
                  <a:uFillTx/>
                  <a:latin typeface="等线" panose="02010600030101010101" pitchFamily="2" charset="-122"/>
                  <a:ea typeface="等线" panose="02010600030101010101" pitchFamily="2" charset="-122"/>
                  <a:cs typeface="+mn-cs"/>
                </a:rPr>
                <a:t>There are many variations of passages of Lorem Ipsum available, but the  majority have suffered alteration some form, by injected </a:t>
              </a:r>
              <a:r>
                <a:rPr kumimoji="0" lang="en-US" altLang="zh-CN" sz="1200" b="0" i="0" u="none" strike="noStrike" kern="1200" cap="none" spc="0" normalizeH="0" baseline="0" noProof="0" dirty="0" err="1">
                  <a:ln>
                    <a:noFill/>
                  </a:ln>
                  <a:solidFill>
                    <a:prstClr val="white">
                      <a:lumMod val="95000"/>
                    </a:prstClr>
                  </a:solidFill>
                  <a:effectLst/>
                  <a:uLnTx/>
                  <a:uFillTx/>
                  <a:latin typeface="等线" panose="02010600030101010101" pitchFamily="2" charset="-122"/>
                  <a:ea typeface="等线" panose="02010600030101010101" pitchFamily="2" charset="-122"/>
                  <a:cs typeface="+mn-cs"/>
                </a:rPr>
                <a:t>humour</a:t>
              </a:r>
              <a:r>
                <a:rPr kumimoji="0" lang="en-US" altLang="zh-CN" sz="1200" b="0" i="0" u="none" strike="noStrike" kern="1200" cap="none" spc="0" normalizeH="0" baseline="0" noProof="0" dirty="0">
                  <a:ln>
                    <a:noFill/>
                  </a:ln>
                  <a:solidFill>
                    <a:prstClr val="white">
                      <a:lumMod val="95000"/>
                    </a:prstClr>
                  </a:solidFill>
                  <a:effectLst/>
                  <a:uLnTx/>
                  <a:uFillTx/>
                  <a:latin typeface="等线" panose="02010600030101010101" pitchFamily="2" charset="-122"/>
                  <a:ea typeface="等线" panose="02010600030101010101" pitchFamily="2" charset="-122"/>
                  <a:cs typeface="+mn-cs"/>
                </a:rPr>
                <a:t>, or </a:t>
              </a:r>
              <a:r>
                <a:rPr kumimoji="0" lang="en-US" altLang="zh-CN" sz="1200" b="0" i="0" u="none" strike="noStrike" kern="1200" cap="none" spc="0" normalizeH="0" baseline="0" noProof="0" dirty="0" err="1">
                  <a:ln>
                    <a:noFill/>
                  </a:ln>
                  <a:solidFill>
                    <a:prstClr val="white">
                      <a:lumMod val="95000"/>
                    </a:prstClr>
                  </a:solidFill>
                  <a:effectLst/>
                  <a:uLnTx/>
                  <a:uFillTx/>
                  <a:latin typeface="等线" panose="02010600030101010101" pitchFamily="2" charset="-122"/>
                  <a:ea typeface="等线" panose="02010600030101010101" pitchFamily="2" charset="-122"/>
                  <a:cs typeface="+mn-cs"/>
                </a:rPr>
                <a:t>randomThere</a:t>
              </a:r>
              <a:r>
                <a:rPr kumimoji="0" lang="en-US" altLang="zh-CN" sz="1200" b="0" i="0" u="none" strike="noStrike" kern="1200" cap="none" spc="0" normalizeH="0" baseline="0" noProof="0" dirty="0">
                  <a:ln>
                    <a:noFill/>
                  </a:ln>
                  <a:solidFill>
                    <a:prstClr val="white">
                      <a:lumMod val="95000"/>
                    </a:prstClr>
                  </a:solidFill>
                  <a:effectLst/>
                  <a:uLnTx/>
                  <a:uFillTx/>
                  <a:latin typeface="等线" panose="02010600030101010101" pitchFamily="2" charset="-122"/>
                  <a:ea typeface="等线" panose="02010600030101010101" pitchFamily="2" charset="-122"/>
                  <a:cs typeface="+mn-cs"/>
                </a:rPr>
                <a:t> are</a:t>
              </a:r>
            </a:p>
          </p:txBody>
        </p:sp>
      </p:gr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88C9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88C9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1026</Words>
  <Application>Microsoft Office PowerPoint</Application>
  <PresentationFormat>宽屏</PresentationFormat>
  <Paragraphs>118</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vt:i4>
      </vt:variant>
    </vt:vector>
  </HeadingPairs>
  <TitlesOfParts>
    <vt:vector size="28" baseType="lpstr">
      <vt:lpstr>等线</vt:lpstr>
      <vt:lpstr>等线 Light</vt:lpstr>
      <vt:lpstr>思源黑体 CN Bold</vt:lpstr>
      <vt:lpstr>思源黑体 CN Heavy</vt:lpstr>
      <vt:lpstr>思源黑体 CN Normal</vt:lpstr>
      <vt:lpstr>思源黑体 CN Regular</vt:lpstr>
      <vt:lpstr>宋体</vt:lpstr>
      <vt:lpstr>微软雅黑</vt:lpstr>
      <vt:lpstr>Aharoni</vt:lpstr>
      <vt:lpstr>Arial</vt:lpstr>
      <vt:lpstr>Calibri</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Epo ch</dc:creator>
  <cp:lastModifiedBy>周 诚信</cp:lastModifiedBy>
  <cp:revision>12</cp:revision>
  <dcterms:created xsi:type="dcterms:W3CDTF">2020-03-05T12:33:00Z</dcterms:created>
  <dcterms:modified xsi:type="dcterms:W3CDTF">2020-11-29T10:07:59Z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