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na619/SIT313_Project1/blob/master/Project_Update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8E1-A20B-7448-A662-FB35D41F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SIT313 –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B74F-0C53-CC48-8BCE-74708669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7291"/>
            <a:ext cx="10572000" cy="815153"/>
          </a:xfrm>
        </p:spPr>
        <p:txBody>
          <a:bodyPr>
            <a:normAutofit/>
          </a:bodyPr>
          <a:lstStyle/>
          <a:p>
            <a:r>
              <a:rPr lang="en-US" dirty="0" err="1"/>
              <a:t>Sandas</a:t>
            </a:r>
            <a:r>
              <a:rPr lang="en-US" dirty="0"/>
              <a:t> Dilina </a:t>
            </a:r>
            <a:r>
              <a:rPr lang="en-US" dirty="0" err="1"/>
              <a:t>Koswattage</a:t>
            </a:r>
            <a:r>
              <a:rPr lang="en-US" dirty="0"/>
              <a:t> Perera</a:t>
            </a:r>
          </a:p>
          <a:p>
            <a:r>
              <a:rPr lang="en-US" dirty="0"/>
              <a:t>ID - 216260121</a:t>
            </a:r>
          </a:p>
        </p:txBody>
      </p:sp>
    </p:spTree>
    <p:extLst>
      <p:ext uri="{BB962C8B-B14F-4D97-AF65-F5344CB8AC3E}">
        <p14:creationId xmlns:p14="http://schemas.microsoft.com/office/powerpoint/2010/main" val="8388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55D-78C0-224C-AB1E-082A9BB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F1D5-A521-6C48-88B4-8B817481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my project includes a calculator, currency converter and a unit converter, I have completed the calculator utility.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6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D70C-6B4B-2B41-8E1C-168AF8B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&amp;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AD0D-74CB-7D47-B7BF-E564C06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Getting the calculator to work was done without any problems.</a:t>
            </a:r>
          </a:p>
          <a:p>
            <a:r>
              <a:rPr lang="en-US" sz="2800" dirty="0"/>
              <a:t>Getting the layout to work properly was the difficulty I had to face</a:t>
            </a:r>
          </a:p>
        </p:txBody>
      </p:sp>
    </p:spTree>
    <p:extLst>
      <p:ext uri="{BB962C8B-B14F-4D97-AF65-F5344CB8AC3E}">
        <p14:creationId xmlns:p14="http://schemas.microsoft.com/office/powerpoint/2010/main" val="4710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66AE-73D1-AA4E-98B6-A30647D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SPENT &amp; 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8B61-3C36-6247-A068-74D2352F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took like three days  to complete up to here and I am planning to finish all the coding by this week. </a:t>
            </a:r>
          </a:p>
        </p:txBody>
      </p:sp>
    </p:spTree>
    <p:extLst>
      <p:ext uri="{BB962C8B-B14F-4D97-AF65-F5344CB8AC3E}">
        <p14:creationId xmlns:p14="http://schemas.microsoft.com/office/powerpoint/2010/main" val="38149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6E96-C51E-294B-A8C1-72E29990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01003-3019-A142-9CA5-D67109E7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1" y="2279960"/>
            <a:ext cx="3544229" cy="3895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828573-5FF4-0246-B5E6-F76BC83F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62" y="3057992"/>
            <a:ext cx="4676106" cy="1942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5C59C5-EA13-284B-986F-527EC70A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760" y="2024399"/>
            <a:ext cx="2506615" cy="40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1658-6636-0148-94B6-20F184AA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16A38-8579-4F46-BB92-8BDFAF31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05" y="2580121"/>
            <a:ext cx="4939677" cy="38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AF6C-5977-164C-903F-4247DCF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6801-0AA3-B648-9260-0D06BFB9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https://github.com/dilina619/SIT313_Project1/blob/master/Project_Update.mp4</a:t>
            </a:r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/>
              <a:t>/dilina619/SIT313_Project1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90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829</TotalTime>
  <Words>128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SIT313 – Project Update</vt:lpstr>
      <vt:lpstr>WHATS IMPLEMENTED</vt:lpstr>
      <vt:lpstr>WHAT WORKED &amp; DIDN’T</vt:lpstr>
      <vt:lpstr>TIME SPENT &amp; PLAN FOR NEXT WEEK</vt:lpstr>
      <vt:lpstr>SCREENSHOTS</vt:lpstr>
      <vt:lpstr>SCREENSHOTS</vt:lpstr>
      <vt:lpstr>GITHUB LINK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– Project Proposal</dc:title>
  <dc:creator>DILINA KOSWATTAGE PERERA</dc:creator>
  <cp:lastModifiedBy>DILINA KOSWATTAGE PERERA</cp:lastModifiedBy>
  <cp:revision>11</cp:revision>
  <dcterms:created xsi:type="dcterms:W3CDTF">2018-07-25T12:56:39Z</dcterms:created>
  <dcterms:modified xsi:type="dcterms:W3CDTF">2018-08-06T14:00:32Z</dcterms:modified>
</cp:coreProperties>
</file>