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6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8E1-A20B-7448-A662-FB35D41F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SIT313 –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B74F-0C53-CC48-8BCE-74708669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7291"/>
            <a:ext cx="10572000" cy="815153"/>
          </a:xfrm>
        </p:spPr>
        <p:txBody>
          <a:bodyPr>
            <a:normAutofit/>
          </a:bodyPr>
          <a:lstStyle/>
          <a:p>
            <a:r>
              <a:rPr lang="en-US" dirty="0" err="1"/>
              <a:t>Sandas</a:t>
            </a:r>
            <a:r>
              <a:rPr lang="en-US" dirty="0"/>
              <a:t> Dilina </a:t>
            </a:r>
            <a:r>
              <a:rPr lang="en-US" dirty="0" err="1"/>
              <a:t>Koswattage</a:t>
            </a:r>
            <a:r>
              <a:rPr lang="en-US" dirty="0"/>
              <a:t> Perera</a:t>
            </a:r>
          </a:p>
          <a:p>
            <a:r>
              <a:rPr lang="en-US" dirty="0"/>
              <a:t>ID - 216260121</a:t>
            </a:r>
          </a:p>
        </p:txBody>
      </p:sp>
    </p:spTree>
    <p:extLst>
      <p:ext uri="{BB962C8B-B14F-4D97-AF65-F5344CB8AC3E}">
        <p14:creationId xmlns:p14="http://schemas.microsoft.com/office/powerpoint/2010/main" val="8388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55D-78C0-224C-AB1E-082A9BB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F1D5-A521-6C48-88B4-8B817481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name of the application is “THE UTILITY BOX”</a:t>
            </a:r>
          </a:p>
          <a:p>
            <a:r>
              <a:rPr lang="en-US" sz="2800" dirty="0"/>
              <a:t>This is an utility application where the user have the capability to use a calculator, a unit converter and a currency converter.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6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D70C-6B4B-2B41-8E1C-168AF8B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AD0D-74CB-7D47-B7BF-E564C06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calculator</a:t>
            </a:r>
          </a:p>
          <a:p>
            <a:r>
              <a:rPr lang="en-US" sz="2800" dirty="0"/>
              <a:t>Create a unit converter with centimeter – meter , kilogram – gram, liter- milliliter conversions</a:t>
            </a:r>
          </a:p>
          <a:p>
            <a:r>
              <a:rPr lang="en-US" sz="2800" dirty="0"/>
              <a:t>Create a currency converter  with many of the main currencies to AUD (Trying to implement a system that change currency rates according to the live market)</a:t>
            </a:r>
          </a:p>
        </p:txBody>
      </p:sp>
    </p:spTree>
    <p:extLst>
      <p:ext uri="{BB962C8B-B14F-4D97-AF65-F5344CB8AC3E}">
        <p14:creationId xmlns:p14="http://schemas.microsoft.com/office/powerpoint/2010/main" val="47101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66AE-73D1-AA4E-98B6-A30647D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8B61-3C36-6247-A068-74D2352F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application is going to be created for android users.</a:t>
            </a:r>
          </a:p>
        </p:txBody>
      </p:sp>
    </p:spTree>
    <p:extLst>
      <p:ext uri="{BB962C8B-B14F-4D97-AF65-F5344CB8AC3E}">
        <p14:creationId xmlns:p14="http://schemas.microsoft.com/office/powerpoint/2010/main" val="38149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7BB6-13AA-3E4F-A103-46155835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7BC3-7A59-CC4E-9820-0390EAE8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0442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WEEK 1 – Gathering Information and planning application</a:t>
            </a:r>
          </a:p>
          <a:p>
            <a:r>
              <a:rPr lang="en-US" sz="2800" dirty="0"/>
              <a:t>WEEK 2 – Planning the application Begin coding</a:t>
            </a:r>
          </a:p>
          <a:p>
            <a:r>
              <a:rPr lang="en-US" sz="2800" dirty="0"/>
              <a:t>WEEK 3 – Continue coding and finalize application</a:t>
            </a:r>
          </a:p>
          <a:p>
            <a:r>
              <a:rPr lang="en-US" sz="2800" dirty="0"/>
              <a:t>WEEK 4 – 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1861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F6C-5977-164C-903F-4247DCF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6801-0AA3-B648-9260-0D06BFB9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/dilina619/SIT313_Project1</a:t>
            </a:r>
          </a:p>
        </p:txBody>
      </p:sp>
    </p:spTree>
    <p:extLst>
      <p:ext uri="{BB962C8B-B14F-4D97-AF65-F5344CB8AC3E}">
        <p14:creationId xmlns:p14="http://schemas.microsoft.com/office/powerpoint/2010/main" val="65902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</TotalTime>
  <Words>153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SIT313 – Project Proposal</vt:lpstr>
      <vt:lpstr>DESCRIPTION</vt:lpstr>
      <vt:lpstr>PLANNED FEATURES</vt:lpstr>
      <vt:lpstr>PLATFORM</vt:lpstr>
      <vt:lpstr>PROJECT TIMELINE</vt:lpstr>
      <vt:lpstr>GITHUB LINK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– Project Proposal</dc:title>
  <dc:creator>DILINA KOSWATTAGE PERERA</dc:creator>
  <cp:lastModifiedBy>DILINA KOSWATTAGE PERERA</cp:lastModifiedBy>
  <cp:revision>4</cp:revision>
  <dcterms:created xsi:type="dcterms:W3CDTF">2018-07-25T12:56:39Z</dcterms:created>
  <dcterms:modified xsi:type="dcterms:W3CDTF">2018-07-25T13:31:15Z</dcterms:modified>
</cp:coreProperties>
</file>