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Secure &amp; Fast Steganography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Hiding Secret Messages in Images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Steganography = hiding secret data inside digital media.</a:t>
            </a:r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This project hides text inside images using the Least Significant Bit (LSB) technique.</a:t>
            </a:r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Built using Python with a simple </a:t>
            </a:r>
            <a:r>
              <a:rPr sz="2400" dirty="0" err="1"/>
              <a:t>Tkinter</a:t>
            </a:r>
            <a:r>
              <a:rPr sz="2400" dirty="0"/>
              <a:t> GUI.</a:t>
            </a:r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Includes password-based encryption for security.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dirty="0"/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Python 3</a:t>
            </a:r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Pillow (PIL) → Image processing</a:t>
            </a:r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rPr sz="2400" dirty="0" err="1"/>
              <a:t>Tkinter</a:t>
            </a:r>
            <a:r>
              <a:rPr sz="2400" dirty="0"/>
              <a:t> → GUI</a:t>
            </a:r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Visual Studio Code → Development IDE</a:t>
            </a:r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PNG &amp; BMP → Supported image formats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dirty="0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3600" dirty="0"/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Encoding: Select cover image, enter message &amp; password, convert message to binary, embed into image pixels, save </a:t>
            </a:r>
            <a:r>
              <a:rPr sz="2400" dirty="0" err="1"/>
              <a:t>stego</a:t>
            </a:r>
            <a:r>
              <a:rPr sz="2400" dirty="0"/>
              <a:t>-image.</a:t>
            </a:r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Decoding: Select </a:t>
            </a:r>
            <a:r>
              <a:rPr sz="2400" dirty="0" err="1"/>
              <a:t>stego</a:t>
            </a:r>
            <a:r>
              <a:rPr sz="2400" dirty="0"/>
              <a:t>-image, enter password, extract binary data, convert to original message.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3600" dirty="0"/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Fast encoding &amp; decoding</a:t>
            </a:r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Password-based encryption</a:t>
            </a:r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Simple &amp; lightweight GUI</a:t>
            </a:r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PNG &amp; BMP image support</a:t>
            </a:r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Beginner-friendly implementation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dirty="0"/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Secure communication</a:t>
            </a:r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Protecting sensitive information</a:t>
            </a:r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Digital watermarking</a:t>
            </a:r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Cybersecurity research</a:t>
            </a:r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Educational demonstrations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Successfully hides messages inside images.</a:t>
            </a:r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Extracts hidden data only with the correct password.</a:t>
            </a:r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Works faster than traditional steganography tools.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Steganography helps in hiding data in plain sight.</a:t>
            </a:r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This project demonstrates secure text hiding in images.</a:t>
            </a:r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Combines GUI design, encryption, and cybersecurity concepts.</a:t>
            </a:r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Useful for academic projects and real-world security.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212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Secure &amp; Fast Steganography Tool</vt:lpstr>
      <vt:lpstr>Introduction</vt:lpstr>
      <vt:lpstr>Tools &amp; Technologies</vt:lpstr>
      <vt:lpstr>Workflow</vt:lpstr>
      <vt:lpstr>Features</vt:lpstr>
      <vt:lpstr>Use Cases</vt:lpstr>
      <vt:lpstr>Results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dilip manjunath</cp:lastModifiedBy>
  <cp:revision>2</cp:revision>
  <dcterms:created xsi:type="dcterms:W3CDTF">2013-01-27T09:14:16Z</dcterms:created>
  <dcterms:modified xsi:type="dcterms:W3CDTF">2025-09-08T13:59:35Z</dcterms:modified>
  <cp:category/>
</cp:coreProperties>
</file>