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589" y="118744"/>
            <a:ext cx="332803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4600" y="614997"/>
            <a:ext cx="9272650" cy="13265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5479" y="2760916"/>
            <a:ext cx="8540115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791190" y="6023440"/>
            <a:ext cx="16002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52850" y="1190625"/>
              <a:ext cx="1666875" cy="143827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00475" y="5229225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97171" y="9143"/>
            <a:ext cx="431228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50" b="1">
                <a:solidFill>
                  <a:srgbClr val="0E0E0E"/>
                </a:solidFill>
                <a:latin typeface="Georgia"/>
                <a:cs typeface="Georgia"/>
              </a:rPr>
              <a:t>S</a:t>
            </a:r>
            <a:r>
              <a:rPr dirty="0" cap="small" sz="3200" spc="150" b="1">
                <a:solidFill>
                  <a:srgbClr val="0E0E0E"/>
                </a:solidFill>
                <a:latin typeface="Georgia"/>
                <a:cs typeface="Georgia"/>
              </a:rPr>
              <a:t>tudent</a:t>
            </a:r>
            <a:r>
              <a:rPr dirty="0" sz="3200" spc="-25" b="1">
                <a:solidFill>
                  <a:srgbClr val="0E0E0E"/>
                </a:solidFill>
                <a:latin typeface="Georgia"/>
                <a:cs typeface="Georgia"/>
              </a:rPr>
              <a:t> </a:t>
            </a:r>
            <a:r>
              <a:rPr dirty="0" sz="3200" spc="80" b="1">
                <a:solidFill>
                  <a:srgbClr val="0E0E0E"/>
                </a:solidFill>
                <a:latin typeface="Georgia"/>
                <a:cs typeface="Georgia"/>
              </a:rPr>
              <a:t>P</a:t>
            </a:r>
            <a:r>
              <a:rPr dirty="0" cap="small" sz="3200" spc="80" b="1">
                <a:solidFill>
                  <a:srgbClr val="0E0E0E"/>
                </a:solidFill>
                <a:latin typeface="Georgia"/>
                <a:cs typeface="Georgia"/>
              </a:rPr>
              <a:t>ortfolio</a:t>
            </a:r>
            <a:endParaRPr sz="3200">
              <a:latin typeface="Georgia"/>
              <a:cs typeface="Georgi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647950" y="3750244"/>
            <a:ext cx="6303645" cy="343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50"/>
              </a:lnSpc>
            </a:pPr>
            <a:r>
              <a:rPr dirty="0" sz="2400">
                <a:latin typeface="Times New Roman"/>
                <a:cs typeface="Times New Roman"/>
              </a:rPr>
              <a:t>REGISTER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NO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NMID: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60">
                <a:latin typeface="Times New Roman"/>
                <a:cs typeface="Times New Roman"/>
              </a:rPr>
              <a:t>asunm287212401914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647996" y="3368111"/>
            <a:ext cx="6310630" cy="721995"/>
            <a:chOff x="2647996" y="3368111"/>
            <a:chExt cx="6310630" cy="72199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7996" y="3740448"/>
              <a:ext cx="6310008" cy="34955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7996" y="3368111"/>
              <a:ext cx="5542556" cy="34975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5193654" y="3371694"/>
            <a:ext cx="2712720" cy="343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50"/>
              </a:lnSpc>
            </a:pPr>
            <a:r>
              <a:rPr dirty="0" sz="2400" spc="-105">
                <a:latin typeface="Times New Roman"/>
                <a:cs typeface="Times New Roman"/>
              </a:rPr>
              <a:t>B.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DEEPAN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65">
                <a:latin typeface="Times New Roman"/>
                <a:cs typeface="Times New Roman"/>
              </a:rPr>
              <a:t>KUMAR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5194059" y="3362068"/>
            <a:ext cx="3764279" cy="728345"/>
            <a:chOff x="5194059" y="3362068"/>
            <a:chExt cx="3764279" cy="728345"/>
          </a:xfrm>
        </p:grpSpPr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0948" y="3740847"/>
              <a:ext cx="2497055" cy="349161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4059" y="3362068"/>
              <a:ext cx="2719581" cy="349360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2635250" y="3323255"/>
            <a:ext cx="7226934" cy="149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5">
                <a:latin typeface="Times New Roman"/>
                <a:cs typeface="Times New Roman"/>
              </a:rPr>
              <a:t>S</a:t>
            </a:r>
            <a:r>
              <a:rPr dirty="0" baseline="1157" sz="3600" spc="-15">
                <a:latin typeface="Times New Roman"/>
                <a:cs typeface="Times New Roman"/>
              </a:rPr>
              <a:t>S</a:t>
            </a:r>
            <a:r>
              <a:rPr dirty="0" sz="2400" spc="-1025">
                <a:latin typeface="Times New Roman"/>
                <a:cs typeface="Times New Roman"/>
              </a:rPr>
              <a:t>T</a:t>
            </a:r>
            <a:r>
              <a:rPr dirty="0" baseline="1157" sz="3600" spc="-682">
                <a:latin typeface="Times New Roman"/>
                <a:cs typeface="Times New Roman"/>
              </a:rPr>
              <a:t>T</a:t>
            </a:r>
            <a:r>
              <a:rPr dirty="0" sz="2400" spc="-1315">
                <a:latin typeface="Times New Roman"/>
                <a:cs typeface="Times New Roman"/>
              </a:rPr>
              <a:t>U</a:t>
            </a:r>
            <a:r>
              <a:rPr dirty="0" baseline="1157" sz="3600" spc="-787">
                <a:latin typeface="Times New Roman"/>
                <a:cs typeface="Times New Roman"/>
              </a:rPr>
              <a:t>U</a:t>
            </a:r>
            <a:r>
              <a:rPr dirty="0" sz="2400" spc="-1300">
                <a:latin typeface="Times New Roman"/>
                <a:cs typeface="Times New Roman"/>
              </a:rPr>
              <a:t>D</a:t>
            </a:r>
            <a:r>
              <a:rPr dirty="0" baseline="1157" sz="3600" spc="-690">
                <a:latin typeface="Times New Roman"/>
                <a:cs typeface="Times New Roman"/>
              </a:rPr>
              <a:t>D</a:t>
            </a:r>
            <a:r>
              <a:rPr dirty="0" sz="2400" spc="-1050">
                <a:latin typeface="Times New Roman"/>
                <a:cs typeface="Times New Roman"/>
              </a:rPr>
              <a:t>E</a:t>
            </a:r>
            <a:r>
              <a:rPr dirty="0" baseline="1157" sz="3600" spc="-682">
                <a:latin typeface="Times New Roman"/>
                <a:cs typeface="Times New Roman"/>
              </a:rPr>
              <a:t>E</a:t>
            </a:r>
            <a:r>
              <a:rPr dirty="0" sz="2400" spc="-1320">
                <a:latin typeface="Times New Roman"/>
                <a:cs typeface="Times New Roman"/>
              </a:rPr>
              <a:t>N</a:t>
            </a:r>
            <a:r>
              <a:rPr dirty="0" baseline="1157" sz="3600" spc="-652">
                <a:latin typeface="Times New Roman"/>
                <a:cs typeface="Times New Roman"/>
              </a:rPr>
              <a:t>N</a:t>
            </a:r>
            <a:r>
              <a:rPr dirty="0" sz="2400" spc="-1040">
                <a:latin typeface="Times New Roman"/>
                <a:cs typeface="Times New Roman"/>
              </a:rPr>
              <a:t>T</a:t>
            </a:r>
            <a:r>
              <a:rPr dirty="0" baseline="1157" sz="3600" spc="135">
                <a:latin typeface="Times New Roman"/>
                <a:cs typeface="Times New Roman"/>
              </a:rPr>
              <a:t>T</a:t>
            </a:r>
            <a:r>
              <a:rPr dirty="0" sz="2400" spc="-1425">
                <a:latin typeface="Times New Roman"/>
                <a:cs typeface="Times New Roman"/>
              </a:rPr>
              <a:t>N</a:t>
            </a:r>
            <a:r>
              <a:rPr dirty="0" baseline="1157" sz="3600" spc="-509">
                <a:latin typeface="Times New Roman"/>
                <a:cs typeface="Times New Roman"/>
              </a:rPr>
              <a:t>N</a:t>
            </a:r>
            <a:r>
              <a:rPr dirty="0" sz="2400" spc="-1400">
                <a:latin typeface="Times New Roman"/>
                <a:cs typeface="Times New Roman"/>
              </a:rPr>
              <a:t>A</a:t>
            </a:r>
            <a:r>
              <a:rPr dirty="0" baseline="1157" sz="3600" spc="-532">
                <a:latin typeface="Times New Roman"/>
                <a:cs typeface="Times New Roman"/>
              </a:rPr>
              <a:t>A</a:t>
            </a:r>
            <a:r>
              <a:rPr dirty="0" sz="2400" spc="-1825">
                <a:latin typeface="Times New Roman"/>
                <a:cs typeface="Times New Roman"/>
              </a:rPr>
              <a:t>M</a:t>
            </a:r>
            <a:r>
              <a:rPr dirty="0" baseline="1157" sz="3600" spc="-615">
                <a:latin typeface="Times New Roman"/>
                <a:cs typeface="Times New Roman"/>
              </a:rPr>
              <a:t>M</a:t>
            </a:r>
            <a:r>
              <a:rPr dirty="0" sz="2400" spc="-1145">
                <a:latin typeface="Times New Roman"/>
                <a:cs typeface="Times New Roman"/>
              </a:rPr>
              <a:t>E</a:t>
            </a:r>
            <a:r>
              <a:rPr dirty="0" baseline="1157" sz="3600" spc="-540">
                <a:latin typeface="Times New Roman"/>
                <a:cs typeface="Times New Roman"/>
              </a:rPr>
              <a:t>E</a:t>
            </a:r>
            <a:r>
              <a:rPr dirty="0" sz="2400" spc="-220">
                <a:latin typeface="Times New Roman"/>
                <a:cs typeface="Times New Roman"/>
              </a:rPr>
              <a:t>:</a:t>
            </a:r>
            <a:r>
              <a:rPr dirty="0" baseline="1157" sz="3600" spc="-15">
                <a:latin typeface="Times New Roman"/>
                <a:cs typeface="Times New Roman"/>
              </a:rPr>
              <a:t>:</a:t>
            </a:r>
            <a:r>
              <a:rPr dirty="0" baseline="1157" sz="3600" spc="-412">
                <a:latin typeface="Times New Roman"/>
                <a:cs typeface="Times New Roman"/>
              </a:rPr>
              <a:t> </a:t>
            </a:r>
            <a:r>
              <a:rPr dirty="0" sz="2400" spc="-1625">
                <a:latin typeface="Times New Roman"/>
                <a:cs typeface="Times New Roman"/>
              </a:rPr>
              <a:t>V</a:t>
            </a:r>
            <a:r>
              <a:rPr dirty="0" baseline="2314" sz="3600" spc="-1575">
                <a:latin typeface="Times New Roman"/>
                <a:cs typeface="Times New Roman"/>
              </a:rPr>
              <a:t>M</a:t>
            </a:r>
            <a:r>
              <a:rPr dirty="0" sz="2400" spc="-70">
                <a:latin typeface="Times New Roman"/>
                <a:cs typeface="Times New Roman"/>
              </a:rPr>
              <a:t>.</a:t>
            </a:r>
            <a:r>
              <a:rPr dirty="0" sz="2400" spc="-975">
                <a:latin typeface="Times New Roman"/>
                <a:cs typeface="Times New Roman"/>
              </a:rPr>
              <a:t>S</a:t>
            </a:r>
            <a:r>
              <a:rPr dirty="0" baseline="2314" sz="3600" spc="-104">
                <a:latin typeface="Times New Roman"/>
                <a:cs typeface="Times New Roman"/>
              </a:rPr>
              <a:t>.</a:t>
            </a:r>
            <a:r>
              <a:rPr dirty="0" baseline="2314" sz="3600" spc="-375">
                <a:latin typeface="Times New Roman"/>
                <a:cs typeface="Times New Roman"/>
              </a:rPr>
              <a:t> </a:t>
            </a:r>
            <a:r>
              <a:rPr dirty="0" sz="2400" spc="-1635">
                <a:latin typeface="Times New Roman"/>
                <a:cs typeface="Times New Roman"/>
              </a:rPr>
              <a:t>U</a:t>
            </a:r>
            <a:r>
              <a:rPr dirty="0" baseline="2314" sz="3600" spc="-307">
                <a:latin typeface="Times New Roman"/>
                <a:cs typeface="Times New Roman"/>
              </a:rPr>
              <a:t>A</a:t>
            </a:r>
            <a:r>
              <a:rPr dirty="0" sz="2400" spc="-1515">
                <a:latin typeface="Times New Roman"/>
                <a:cs typeface="Times New Roman"/>
              </a:rPr>
              <a:t>R</a:t>
            </a:r>
            <a:r>
              <a:rPr dirty="0" baseline="2314" sz="3600" spc="-690">
                <a:latin typeface="Times New Roman"/>
                <a:cs typeface="Times New Roman"/>
              </a:rPr>
              <a:t>K</a:t>
            </a:r>
            <a:r>
              <a:rPr dirty="0" sz="2400" spc="-1135">
                <a:latin typeface="Times New Roman"/>
                <a:cs typeface="Times New Roman"/>
              </a:rPr>
              <a:t>E</a:t>
            </a:r>
            <a:r>
              <a:rPr dirty="0" baseline="2314" sz="3600" spc="-832">
                <a:latin typeface="Times New Roman"/>
                <a:cs typeface="Times New Roman"/>
              </a:rPr>
              <a:t>A</a:t>
            </a:r>
            <a:r>
              <a:rPr dirty="0" sz="2400" spc="-1360">
                <a:latin typeface="Times New Roman"/>
                <a:cs typeface="Times New Roman"/>
              </a:rPr>
              <a:t>N</a:t>
            </a:r>
            <a:r>
              <a:rPr dirty="0" baseline="2314" sz="3600" spc="-67">
                <a:latin typeface="Times New Roman"/>
                <a:cs typeface="Times New Roman"/>
              </a:rPr>
              <a:t>S</a:t>
            </a:r>
            <a:r>
              <a:rPr dirty="0" baseline="2314" sz="3600" spc="-2407">
                <a:latin typeface="Verdana"/>
                <a:cs typeface="Verdana"/>
              </a:rPr>
              <a:t>H</a:t>
            </a:r>
            <a:r>
              <a:rPr dirty="0" sz="2400" spc="-165">
                <a:latin typeface="Times New Roman"/>
                <a:cs typeface="Times New Roman"/>
              </a:rPr>
              <a:t>D</a:t>
            </a:r>
            <a:r>
              <a:rPr dirty="0" sz="2400" spc="-25">
                <a:latin typeface="Times New Roman"/>
                <a:cs typeface="Times New Roman"/>
              </a:rPr>
              <a:t>A</a:t>
            </a:r>
            <a:r>
              <a:rPr dirty="0" sz="2400" spc="-45">
                <a:latin typeface="Times New Roman"/>
                <a:cs typeface="Times New Roman"/>
              </a:rPr>
              <a:t>R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KUMAR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REGISTER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NO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NMID: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509">
                <a:latin typeface="Times New Roman"/>
                <a:cs typeface="Times New Roman"/>
              </a:rPr>
              <a:t>a</a:t>
            </a:r>
            <a:r>
              <a:rPr dirty="0" sz="2400" spc="-650">
                <a:latin typeface="Times New Roman"/>
                <a:cs typeface="Times New Roman"/>
              </a:rPr>
              <a:t>a</a:t>
            </a:r>
            <a:r>
              <a:rPr dirty="0" sz="2400" spc="-390">
                <a:latin typeface="Times New Roman"/>
                <a:cs typeface="Times New Roman"/>
              </a:rPr>
              <a:t>s</a:t>
            </a:r>
            <a:r>
              <a:rPr dirty="0" sz="2400" spc="-640">
                <a:latin typeface="Times New Roman"/>
                <a:cs typeface="Times New Roman"/>
              </a:rPr>
              <a:t>s</a:t>
            </a:r>
            <a:r>
              <a:rPr dirty="0" sz="2400" spc="-680">
                <a:latin typeface="Times New Roman"/>
                <a:cs typeface="Times New Roman"/>
              </a:rPr>
              <a:t>u</a:t>
            </a:r>
            <a:r>
              <a:rPr dirty="0" sz="2400" spc="-610">
                <a:latin typeface="Times New Roman"/>
                <a:cs typeface="Times New Roman"/>
              </a:rPr>
              <a:t>u</a:t>
            </a:r>
            <a:r>
              <a:rPr dirty="0" sz="2400" spc="-705">
                <a:latin typeface="Times New Roman"/>
                <a:cs typeface="Times New Roman"/>
              </a:rPr>
              <a:t>n</a:t>
            </a:r>
            <a:r>
              <a:rPr dirty="0" sz="2400" spc="-585">
                <a:latin typeface="Times New Roman"/>
                <a:cs typeface="Times New Roman"/>
              </a:rPr>
              <a:t>n</a:t>
            </a:r>
            <a:r>
              <a:rPr dirty="0" sz="2400" spc="-1355">
                <a:latin typeface="Times New Roman"/>
                <a:cs typeface="Times New Roman"/>
              </a:rPr>
              <a:t>m</a:t>
            </a:r>
            <a:r>
              <a:rPr dirty="0" sz="2400" spc="-605">
                <a:latin typeface="Times New Roman"/>
                <a:cs typeface="Times New Roman"/>
              </a:rPr>
              <a:t>m</a:t>
            </a:r>
            <a:r>
              <a:rPr dirty="0" sz="2400" spc="-660">
                <a:latin typeface="Times New Roman"/>
                <a:cs typeface="Times New Roman"/>
              </a:rPr>
              <a:t>2</a:t>
            </a:r>
            <a:r>
              <a:rPr dirty="0" sz="2400" spc="-640">
                <a:latin typeface="Times New Roman"/>
                <a:cs typeface="Times New Roman"/>
              </a:rPr>
              <a:t>2</a:t>
            </a:r>
            <a:r>
              <a:rPr dirty="0" sz="2400" spc="-660">
                <a:latin typeface="Times New Roman"/>
                <a:cs typeface="Times New Roman"/>
              </a:rPr>
              <a:t>8</a:t>
            </a:r>
            <a:r>
              <a:rPr dirty="0" sz="2400" spc="-640">
                <a:latin typeface="Times New Roman"/>
                <a:cs typeface="Times New Roman"/>
              </a:rPr>
              <a:t>8</a:t>
            </a:r>
            <a:r>
              <a:rPr dirty="0" sz="2400" spc="-660">
                <a:latin typeface="Times New Roman"/>
                <a:cs typeface="Times New Roman"/>
              </a:rPr>
              <a:t>7</a:t>
            </a:r>
            <a:r>
              <a:rPr dirty="0" sz="2400" spc="-640">
                <a:latin typeface="Times New Roman"/>
                <a:cs typeface="Times New Roman"/>
              </a:rPr>
              <a:t>7</a:t>
            </a:r>
            <a:r>
              <a:rPr dirty="0" sz="2400" spc="-660">
                <a:latin typeface="Times New Roman"/>
                <a:cs typeface="Times New Roman"/>
              </a:rPr>
              <a:t>2</a:t>
            </a:r>
            <a:r>
              <a:rPr dirty="0" sz="2400" spc="-640">
                <a:latin typeface="Times New Roman"/>
                <a:cs typeface="Times New Roman"/>
              </a:rPr>
              <a:t>2</a:t>
            </a:r>
            <a:r>
              <a:rPr dirty="0" sz="2400" spc="-660">
                <a:latin typeface="Times New Roman"/>
                <a:cs typeface="Times New Roman"/>
              </a:rPr>
              <a:t>1</a:t>
            </a:r>
            <a:r>
              <a:rPr dirty="0" sz="2400" spc="-640">
                <a:latin typeface="Times New Roman"/>
                <a:cs typeface="Times New Roman"/>
              </a:rPr>
              <a:t>1</a:t>
            </a:r>
            <a:r>
              <a:rPr dirty="0" sz="2400" spc="-660">
                <a:latin typeface="Times New Roman"/>
                <a:cs typeface="Times New Roman"/>
              </a:rPr>
              <a:t>2</a:t>
            </a:r>
            <a:r>
              <a:rPr dirty="0" sz="2400" spc="-640">
                <a:latin typeface="Times New Roman"/>
                <a:cs typeface="Times New Roman"/>
              </a:rPr>
              <a:t>2</a:t>
            </a:r>
            <a:r>
              <a:rPr dirty="0" sz="2400" spc="-660">
                <a:latin typeface="Times New Roman"/>
                <a:cs typeface="Times New Roman"/>
              </a:rPr>
              <a:t>4</a:t>
            </a:r>
            <a:r>
              <a:rPr dirty="0" sz="2400" spc="-640">
                <a:latin typeface="Times New Roman"/>
                <a:cs typeface="Times New Roman"/>
              </a:rPr>
              <a:t>4</a:t>
            </a:r>
            <a:r>
              <a:rPr dirty="0" sz="2400" spc="-660">
                <a:latin typeface="Times New Roman"/>
                <a:cs typeface="Times New Roman"/>
              </a:rPr>
              <a:t>0</a:t>
            </a:r>
            <a:r>
              <a:rPr dirty="0" sz="2400" spc="-640">
                <a:latin typeface="Times New Roman"/>
                <a:cs typeface="Times New Roman"/>
              </a:rPr>
              <a:t>0</a:t>
            </a:r>
            <a:r>
              <a:rPr dirty="0" sz="2400" spc="-660">
                <a:latin typeface="Times New Roman"/>
                <a:cs typeface="Times New Roman"/>
              </a:rPr>
              <a:t>1</a:t>
            </a:r>
            <a:r>
              <a:rPr dirty="0" sz="2400" spc="-640">
                <a:latin typeface="Times New Roman"/>
                <a:cs typeface="Times New Roman"/>
              </a:rPr>
              <a:t>1</a:t>
            </a:r>
            <a:r>
              <a:rPr dirty="0" sz="2400" spc="-660">
                <a:latin typeface="Times New Roman"/>
                <a:cs typeface="Times New Roman"/>
              </a:rPr>
              <a:t>8</a:t>
            </a:r>
            <a:r>
              <a:rPr dirty="0" sz="2400" spc="-640">
                <a:latin typeface="Times New Roman"/>
                <a:cs typeface="Times New Roman"/>
              </a:rPr>
              <a:t>8</a:t>
            </a:r>
            <a:r>
              <a:rPr dirty="0" sz="2400" spc="-660">
                <a:latin typeface="Times New Roman"/>
                <a:cs typeface="Times New Roman"/>
              </a:rPr>
              <a:t>6</a:t>
            </a:r>
            <a:r>
              <a:rPr dirty="0" sz="2400" spc="-640">
                <a:latin typeface="Times New Roman"/>
                <a:cs typeface="Times New Roman"/>
              </a:rPr>
              <a:t>5</a:t>
            </a:r>
            <a:r>
              <a:rPr dirty="0" sz="2400" spc="-660">
                <a:latin typeface="Times New Roman"/>
                <a:cs typeface="Times New Roman"/>
              </a:rPr>
              <a:t>0</a:t>
            </a:r>
            <a:r>
              <a:rPr dirty="0" sz="2400" spc="-5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25">
                <a:latin typeface="Times New Roman"/>
                <a:cs typeface="Times New Roman"/>
              </a:rPr>
              <a:t>DEPARTMENT: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Times New Roman"/>
                <a:cs typeface="Times New Roman"/>
              </a:rPr>
              <a:t>BCA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computer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400">
                <a:latin typeface="Times New Roman"/>
                <a:cs typeface="Times New Roman"/>
              </a:rPr>
              <a:t>COLLEGE: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COLLEGE/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60">
                <a:latin typeface="Times New Roman"/>
                <a:cs typeface="Times New Roman"/>
              </a:rPr>
              <a:t>UNIVERSITY:Madras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66675" y="2619375"/>
            <a:ext cx="6867525" cy="4181475"/>
            <a:chOff x="66675" y="2619375"/>
            <a:chExt cx="6867525" cy="418147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75" y="3381373"/>
              <a:ext cx="2466975" cy="341947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1250" y="2619375"/>
              <a:ext cx="4552950" cy="27432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-140"/>
              <a:t>RESULTS</a:t>
            </a:r>
            <a:r>
              <a:rPr dirty="0" sz="4250" spc="-35"/>
              <a:t> </a:t>
            </a:r>
            <a:r>
              <a:rPr dirty="0" sz="4250" spc="85"/>
              <a:t>AND</a:t>
            </a:r>
            <a:r>
              <a:rPr dirty="0" sz="4250" spc="-65"/>
              <a:t> </a:t>
            </a:r>
            <a:r>
              <a:rPr dirty="0" sz="4250" spc="-10"/>
              <a:t>SCREENSHOTS</a:t>
            </a:r>
            <a:endParaRPr sz="4250"/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77100" y="2619375"/>
            <a:ext cx="3895725" cy="31337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9981" rIns="0" bIns="0" rtlCol="0" vert="horz">
            <a:spAutoFit/>
          </a:bodyPr>
          <a:lstStyle/>
          <a:p>
            <a:pPr marL="2672715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CONCLUSION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13991" y="2684716"/>
            <a:ext cx="8736965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Highlights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My</a:t>
            </a:r>
            <a:r>
              <a:rPr dirty="0" sz="1800" spc="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Final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Summary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Benefits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To</a:t>
            </a:r>
            <a:r>
              <a:rPr dirty="0" sz="1800" spc="-10" b="1">
                <a:latin typeface="Times New Roman"/>
                <a:cs typeface="Times New Roman"/>
              </a:rPr>
              <a:t> Society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Courier New"/>
              <a:buChar char="o"/>
              <a:tabLst>
                <a:tab pos="297815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Future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Enhancement-&gt;Scope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2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adding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new </a:t>
            </a:r>
            <a:r>
              <a:rPr dirty="0" sz="1800" spc="-10" b="1">
                <a:latin typeface="Times New Roman"/>
                <a:cs typeface="Times New Roman"/>
              </a:rPr>
              <a:t>features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improvements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Personal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spc="-55" b="1">
                <a:latin typeface="Times New Roman"/>
                <a:cs typeface="Times New Roman"/>
              </a:rPr>
              <a:t>Growth-</a:t>
            </a:r>
            <a:r>
              <a:rPr dirty="0" sz="1800" b="1">
                <a:latin typeface="Times New Roman"/>
                <a:cs typeface="Times New Roman"/>
              </a:rPr>
              <a:t>&gt;Skills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developed(technical+soft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skills)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Closing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Statement-</a:t>
            </a:r>
            <a:r>
              <a:rPr dirty="0" sz="1800" b="1">
                <a:latin typeface="Times New Roman"/>
                <a:cs typeface="Times New Roman"/>
              </a:rPr>
              <a:t>&gt;Emphasis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importance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digital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portfolios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today’s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world.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360">
                <a:latin typeface="Georgia"/>
                <a:cs typeface="Georgia"/>
              </a:rPr>
              <a:t>P</a:t>
            </a:r>
            <a:r>
              <a:rPr dirty="0" cap="small" sz="3600" spc="360">
                <a:latin typeface="Georgia"/>
                <a:cs typeface="Georgia"/>
              </a:rPr>
              <a:t>roject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-25">
                <a:latin typeface="Georgia"/>
                <a:cs typeface="Georgia"/>
              </a:rPr>
              <a:t>T</a:t>
            </a:r>
            <a:r>
              <a:rPr dirty="0" cap="small" sz="3600" spc="-25">
                <a:latin typeface="Georgia"/>
                <a:cs typeface="Georgia"/>
              </a:rPr>
              <a:t>itle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37932" y="1320164"/>
            <a:ext cx="3272154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2750" spc="9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2750">
              <a:latin typeface="Arial Black"/>
              <a:cs typeface="Arial Black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2000" y="0"/>
                  </a:moveTo>
                  <a:lnTo>
                    <a:pt x="0" y="0"/>
                  </a:lnTo>
                  <a:lnTo>
                    <a:pt x="0" y="6829426"/>
                  </a:lnTo>
                  <a:lnTo>
                    <a:pt x="12192000" y="682942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 descr="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5660" y="476249"/>
            <a:ext cx="21704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/>
              <a:t>AGENDA</a:t>
            </a:r>
            <a:endParaRPr sz="3950"/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22" name="object 22" descr="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75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75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8229600" y="12192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85800" y="0"/>
                </a:moveTo>
                <a:lnTo>
                  <a:pt x="0" y="0"/>
                </a:lnTo>
                <a:lnTo>
                  <a:pt x="0" y="609600"/>
                </a:lnTo>
                <a:lnTo>
                  <a:pt x="685800" y="609600"/>
                </a:lnTo>
                <a:lnTo>
                  <a:pt x="6858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88509" y="805878"/>
            <a:ext cx="390588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140" b="1">
                <a:latin typeface="Georgia"/>
                <a:cs typeface="Georgia"/>
              </a:rPr>
              <a:t>P</a:t>
            </a:r>
            <a:r>
              <a:rPr dirty="0" cap="small" sz="2750" spc="140" b="1">
                <a:latin typeface="Georgia"/>
                <a:cs typeface="Georgia"/>
              </a:rPr>
              <a:t>roblem</a:t>
            </a:r>
            <a:r>
              <a:rPr dirty="0" sz="2750" spc="-50" b="1">
                <a:latin typeface="Georgia"/>
                <a:cs typeface="Georgia"/>
              </a:rPr>
              <a:t> </a:t>
            </a:r>
            <a:r>
              <a:rPr dirty="0" sz="2750" spc="75" b="1">
                <a:latin typeface="Georgia"/>
                <a:cs typeface="Georgia"/>
              </a:rPr>
              <a:t>S</a:t>
            </a:r>
            <a:r>
              <a:rPr dirty="0" cap="small" sz="2750" spc="75" b="1">
                <a:latin typeface="Georgia"/>
                <a:cs typeface="Georgia"/>
              </a:rPr>
              <a:t>tatement</a:t>
            </a:r>
            <a:endParaRPr sz="275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00020" y="1234757"/>
            <a:ext cx="6129655" cy="1120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3810">
              <a:lnSpc>
                <a:spcPct val="99700"/>
              </a:lnSpc>
              <a:spcBef>
                <a:spcPts val="105"/>
              </a:spcBef>
            </a:pPr>
            <a:r>
              <a:rPr dirty="0" sz="1800" spc="-75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800" spc="-20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80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800" spc="-1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800" spc="-1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800" spc="-2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800" spc="-1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800" spc="-19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800" spc="-1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625" y="3333686"/>
            <a:ext cx="80962" cy="71437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4218" rIns="0" bIns="0" rtlCol="0" vert="horz">
            <a:spAutoFit/>
          </a:bodyPr>
          <a:lstStyle/>
          <a:p>
            <a:pPr marL="344805">
              <a:lnSpc>
                <a:spcPct val="100000"/>
              </a:lnSpc>
              <a:spcBef>
                <a:spcPts val="130"/>
              </a:spcBef>
            </a:pPr>
            <a:r>
              <a:rPr dirty="0" sz="3950" spc="320">
                <a:latin typeface="Georgia"/>
                <a:cs typeface="Georgia"/>
              </a:rPr>
              <a:t>Project</a:t>
            </a:r>
            <a:r>
              <a:rPr dirty="0" sz="3950" spc="70">
                <a:latin typeface="Georgia"/>
                <a:cs typeface="Georgia"/>
              </a:rPr>
              <a:t> </a:t>
            </a:r>
            <a:r>
              <a:rPr dirty="0" sz="3950" spc="235">
                <a:latin typeface="Georgia"/>
                <a:cs typeface="Georgia"/>
              </a:rPr>
              <a:t>Overview</a:t>
            </a:r>
            <a:endParaRPr sz="3950">
              <a:latin typeface="Georgia"/>
              <a:cs typeface="Georgi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137791" y="3228403"/>
            <a:ext cx="861949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B</a:t>
            </a:r>
            <a:r>
              <a:rPr dirty="0" cap="small" sz="1800" b="1">
                <a:latin typeface="Georgia"/>
                <a:cs typeface="Georgia"/>
              </a:rPr>
              <a:t>reif</a:t>
            </a:r>
            <a:r>
              <a:rPr dirty="0" sz="1800" spc="45" b="1">
                <a:latin typeface="Georgia"/>
                <a:cs typeface="Georgia"/>
              </a:rPr>
              <a:t> S</a:t>
            </a:r>
            <a:r>
              <a:rPr dirty="0" cap="small" sz="1800" spc="45" b="1">
                <a:latin typeface="Georgia"/>
                <a:cs typeface="Georgia"/>
              </a:rPr>
              <a:t>ummary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sz="1800" spc="100" b="1">
                <a:latin typeface="Georgia"/>
                <a:cs typeface="Georgia"/>
              </a:rPr>
              <a:t>O</a:t>
            </a:r>
            <a:r>
              <a:rPr dirty="0" cap="small" sz="1800" spc="100" b="1">
                <a:latin typeface="Georgia"/>
                <a:cs typeface="Georgia"/>
              </a:rPr>
              <a:t>f</a:t>
            </a:r>
            <a:r>
              <a:rPr dirty="0" sz="1800" spc="-30" b="1">
                <a:latin typeface="Georgia"/>
                <a:cs typeface="Georgia"/>
              </a:rPr>
              <a:t> </a:t>
            </a: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70" b="1">
                <a:latin typeface="Georgia"/>
                <a:cs typeface="Georgia"/>
              </a:rPr>
              <a:t> </a:t>
            </a:r>
            <a:r>
              <a:rPr dirty="0" sz="1800" spc="80" b="1">
                <a:latin typeface="Georgia"/>
                <a:cs typeface="Georgia"/>
              </a:rPr>
              <a:t>P</a:t>
            </a:r>
            <a:r>
              <a:rPr dirty="0" cap="small" sz="1800" spc="80" b="1">
                <a:latin typeface="Georgia"/>
                <a:cs typeface="Georgia"/>
              </a:rPr>
              <a:t>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sz="1800" spc="50" b="1">
                <a:latin typeface="Georgia"/>
                <a:cs typeface="Georgia"/>
              </a:rPr>
              <a:t>P</a:t>
            </a:r>
            <a:r>
              <a:rPr dirty="0" cap="small" sz="1800" spc="50" b="1">
                <a:latin typeface="Georgia"/>
                <a:cs typeface="Georgia"/>
              </a:rPr>
              <a:t>ortfolio</a:t>
            </a:r>
            <a:r>
              <a:rPr dirty="0" sz="1800" spc="-6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contain</a:t>
            </a:r>
            <a:r>
              <a:rPr dirty="0" sz="1800" spc="50" b="1">
                <a:latin typeface="Georgia"/>
                <a:cs typeface="Georgia"/>
              </a:rPr>
              <a:t>(</a:t>
            </a:r>
            <a:r>
              <a:rPr dirty="0" cap="small" sz="1800" spc="50" b="1">
                <a:latin typeface="Georgia"/>
                <a:cs typeface="Georgia"/>
              </a:rPr>
              <a:t>aboutme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projects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contact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ain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idea</a:t>
            </a:r>
            <a:r>
              <a:rPr dirty="0" sz="1800" b="1">
                <a:latin typeface="Georgia"/>
                <a:cs typeface="Georgia"/>
              </a:rPr>
              <a:t>:</a:t>
            </a:r>
            <a:r>
              <a:rPr dirty="0" cap="small" sz="1800" b="1">
                <a:latin typeface="Georgia"/>
                <a:cs typeface="Georgia"/>
              </a:rPr>
              <a:t>to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show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personal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achievement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and</a:t>
            </a:r>
            <a:r>
              <a:rPr dirty="0" sz="1800" spc="-45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projects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buAutoNum type="arabicPeriod"/>
              <a:tabLst>
                <a:tab pos="356235" algn="l"/>
              </a:tabLst>
            </a:pPr>
            <a:r>
              <a:rPr dirty="0" sz="1800" spc="-225" b="1">
                <a:latin typeface="Georgia"/>
                <a:cs typeface="Georgia"/>
              </a:rPr>
              <a:t>I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have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proceed</a:t>
            </a:r>
            <a:r>
              <a:rPr dirty="0" sz="1800" spc="20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all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95" b="1">
                <a:latin typeface="Georgia"/>
                <a:cs typeface="Georgia"/>
              </a:rPr>
              <a:t>of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informations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in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this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project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</a:t>
            </a:r>
            <a:r>
              <a:rPr dirty="0" sz="1800" spc="-60" b="1">
                <a:latin typeface="Georgia"/>
                <a:cs typeface="Georgia"/>
              </a:rPr>
              <a:t> </a:t>
            </a:r>
            <a:r>
              <a:rPr dirty="0" cap="small" sz="1800" spc="114" b="1">
                <a:latin typeface="Georgia"/>
                <a:cs typeface="Georgia"/>
              </a:rPr>
              <a:t>was</a:t>
            </a:r>
            <a:r>
              <a:rPr dirty="0" sz="1800" spc="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create</a:t>
            </a:r>
            <a:r>
              <a:rPr dirty="0" sz="1800" spc="-40" b="1">
                <a:latin typeface="Georgia"/>
                <a:cs typeface="Georgia"/>
              </a:rPr>
              <a:t> </a:t>
            </a:r>
            <a:r>
              <a:rPr dirty="0" cap="small" sz="1800" spc="85" b="1">
                <a:latin typeface="Georgia"/>
                <a:cs typeface="Georgia"/>
              </a:rPr>
              <a:t>and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usefull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to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know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about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self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10791" y="955039"/>
            <a:ext cx="368363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29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2400" spc="-2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95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95245" y="3161411"/>
            <a:ext cx="8811895" cy="2585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3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105">
                <a:latin typeface="Cambria"/>
                <a:cs typeface="Cambria"/>
              </a:rPr>
              <a:t>Student(academic,projects,resumes,bio-</a:t>
            </a:r>
            <a:r>
              <a:rPr dirty="0" sz="2750" spc="110">
                <a:latin typeface="Cambria"/>
                <a:cs typeface="Cambria"/>
              </a:rPr>
              <a:t>data).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7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245">
                <a:latin typeface="Cambria"/>
                <a:cs typeface="Cambria"/>
              </a:rPr>
              <a:t>Jod</a:t>
            </a:r>
            <a:r>
              <a:rPr dirty="0" sz="2750" spc="16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Seekers(to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20">
                <a:latin typeface="Cambria"/>
                <a:cs typeface="Cambria"/>
              </a:rPr>
              <a:t>share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with</a:t>
            </a:r>
            <a:r>
              <a:rPr dirty="0" sz="2750" spc="260">
                <a:latin typeface="Cambria"/>
                <a:cs typeface="Cambria"/>
              </a:rPr>
              <a:t> </a:t>
            </a:r>
            <a:r>
              <a:rPr dirty="0" sz="2750" spc="70">
                <a:latin typeface="Cambria"/>
                <a:cs typeface="Cambria"/>
              </a:rPr>
              <a:t>recruiters).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0">
                <a:latin typeface="Cambria"/>
                <a:cs typeface="Cambria"/>
              </a:rPr>
              <a:t>Freelancers(to</a:t>
            </a:r>
            <a:r>
              <a:rPr dirty="0" sz="2750" spc="180">
                <a:latin typeface="Cambria"/>
                <a:cs typeface="Cambria"/>
              </a:rPr>
              <a:t> </a:t>
            </a:r>
            <a:r>
              <a:rPr dirty="0" sz="2750" spc="65">
                <a:latin typeface="Cambria"/>
                <a:cs typeface="Cambria"/>
              </a:rPr>
              <a:t>show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cilents).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85">
                <a:latin typeface="Cambria"/>
                <a:cs typeface="Cambria"/>
              </a:rPr>
              <a:t>Researches(to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80">
                <a:latin typeface="Cambria"/>
                <a:cs typeface="Cambria"/>
              </a:rPr>
              <a:t>showcase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publications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75">
                <a:latin typeface="Cambria"/>
                <a:cs typeface="Cambria"/>
              </a:rPr>
              <a:t>research).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Artists(to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present</a:t>
            </a:r>
            <a:r>
              <a:rPr dirty="0" sz="2750" spc="130">
                <a:latin typeface="Cambria"/>
                <a:cs typeface="Cambria"/>
              </a:rPr>
              <a:t> </a:t>
            </a:r>
            <a:r>
              <a:rPr dirty="0" sz="2750" spc="95">
                <a:latin typeface="Cambria"/>
                <a:cs typeface="Cambria"/>
              </a:rPr>
              <a:t>creative</a:t>
            </a:r>
            <a:r>
              <a:rPr dirty="0" sz="2750" spc="204">
                <a:latin typeface="Cambria"/>
                <a:cs typeface="Cambria"/>
              </a:rPr>
              <a:t> </a:t>
            </a:r>
            <a:r>
              <a:rPr dirty="0" sz="2750" spc="35">
                <a:latin typeface="Cambria"/>
                <a:cs typeface="Cambria"/>
              </a:rPr>
              <a:t>portfolio).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Educators(to</a:t>
            </a:r>
            <a:r>
              <a:rPr dirty="0" sz="2750" spc="19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pitch</a:t>
            </a:r>
            <a:r>
              <a:rPr dirty="0" sz="2750" spc="18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ideas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business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50">
                <a:latin typeface="Cambria"/>
                <a:cs typeface="Cambria"/>
              </a:rPr>
              <a:t>models).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6375"/>
              <a:ext cx="2695574" cy="324802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6631" rIns="0" bIns="0" rtlCol="0" vert="horz">
            <a:spAutoFit/>
          </a:bodyPr>
          <a:lstStyle/>
          <a:p>
            <a:pPr marL="137033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10"/>
              <a:t> </a:t>
            </a:r>
            <a:r>
              <a:rPr dirty="0" sz="3600" spc="50"/>
              <a:t>AND</a:t>
            </a:r>
            <a:r>
              <a:rPr dirty="0" sz="3600" spc="15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/>
              <a:t>HTML</a:t>
            </a:r>
            <a:r>
              <a:rPr dirty="0" spc="55"/>
              <a:t> </a:t>
            </a:r>
            <a:r>
              <a:rPr dirty="0"/>
              <a:t>-</a:t>
            </a:r>
            <a:r>
              <a:rPr dirty="0" spc="-10"/>
              <a:t>&gt;Strucutre(pages,section).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85"/>
              <a:t>CSS</a:t>
            </a:r>
            <a:r>
              <a:rPr dirty="0" spc="-30"/>
              <a:t> </a:t>
            </a:r>
            <a:r>
              <a:rPr dirty="0" spc="-55" b="0">
                <a:latin typeface="Times New Roman"/>
                <a:cs typeface="Times New Roman"/>
              </a:rPr>
              <a:t>-</a:t>
            </a:r>
            <a:r>
              <a:rPr dirty="0" spc="-10" b="0">
                <a:latin typeface="Times New Roman"/>
                <a:cs typeface="Times New Roman"/>
              </a:rPr>
              <a:t>&gt;</a:t>
            </a:r>
            <a:r>
              <a:rPr dirty="0" spc="-10"/>
              <a:t>Styling(colors,layouts,responsiveness).</a:t>
            </a: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90"/>
              <a:t>JavaScript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10"/>
              <a:t>&gt;Interactivity(navigation</a:t>
            </a:r>
            <a:r>
              <a:rPr dirty="0" spc="-25"/>
              <a:t> </a:t>
            </a:r>
            <a:r>
              <a:rPr dirty="0"/>
              <a:t>menu,animations,forms</a:t>
            </a:r>
            <a:r>
              <a:rPr dirty="0" spc="-30"/>
              <a:t> </a:t>
            </a:r>
            <a:r>
              <a:rPr dirty="0" spc="-10"/>
              <a:t>validation).</a:t>
            </a:r>
          </a:p>
          <a:p>
            <a:pPr marL="298450" indent="-285750">
              <a:lnSpc>
                <a:spcPts val="213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/>
              <a:t>Mention</a:t>
            </a:r>
            <a:r>
              <a:rPr dirty="0" spc="50"/>
              <a:t> </a:t>
            </a:r>
            <a:r>
              <a:rPr dirty="0"/>
              <a:t>code</a:t>
            </a:r>
            <a:r>
              <a:rPr dirty="0" spc="50"/>
              <a:t> </a:t>
            </a:r>
            <a:r>
              <a:rPr dirty="0" spc="-30"/>
              <a:t>editor(VS</a:t>
            </a:r>
            <a:r>
              <a:rPr dirty="0" spc="45"/>
              <a:t> </a:t>
            </a:r>
            <a:r>
              <a:rPr dirty="0"/>
              <a:t>CODE)orCODEPEN</a:t>
            </a:r>
            <a:r>
              <a:rPr dirty="0" spc="70"/>
              <a:t> </a:t>
            </a:r>
            <a:r>
              <a:rPr dirty="0"/>
              <a:t>and</a:t>
            </a:r>
            <a:r>
              <a:rPr dirty="0" spc="50"/>
              <a:t> </a:t>
            </a:r>
            <a:r>
              <a:rPr dirty="0"/>
              <a:t>hosting</a:t>
            </a:r>
            <a:r>
              <a:rPr dirty="0" spc="75"/>
              <a:t> </a:t>
            </a:r>
            <a:r>
              <a:rPr dirty="0" spc="-10"/>
              <a:t>platform(GitHug</a:t>
            </a:r>
            <a:r>
              <a:rPr dirty="0" spc="80"/>
              <a:t> </a:t>
            </a:r>
            <a:r>
              <a:rPr dirty="0" spc="-10"/>
              <a:t>Pages).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30"/>
              <a:t>Browser</a:t>
            </a:r>
            <a:r>
              <a:rPr dirty="0" spc="25"/>
              <a:t> </a:t>
            </a:r>
            <a:r>
              <a:rPr dirty="0"/>
              <a:t>DevTools</a:t>
            </a:r>
            <a:r>
              <a:rPr dirty="0" spc="30"/>
              <a:t> </a:t>
            </a:r>
            <a:r>
              <a:rPr dirty="0" spc="-10"/>
              <a:t>-</a:t>
            </a:r>
            <a:r>
              <a:rPr dirty="0"/>
              <a:t>&gt;Debugging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 spc="-10"/>
              <a:t>Performance</a:t>
            </a:r>
            <a:r>
              <a:rPr dirty="0" spc="120"/>
              <a:t> </a:t>
            </a:r>
            <a:r>
              <a:rPr dirty="0" spc="-10"/>
              <a:t>Testing.</a:t>
            </a: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10"/>
              <a:t>Git&amp;GitHub</a:t>
            </a:r>
            <a:r>
              <a:rPr dirty="0" spc="-95"/>
              <a:t> </a:t>
            </a:r>
            <a:r>
              <a:rPr dirty="0" spc="-10"/>
              <a:t>-</a:t>
            </a:r>
            <a:r>
              <a:rPr dirty="0"/>
              <a:t>&gt;Version</a:t>
            </a:r>
            <a:r>
              <a:rPr dirty="0" spc="-80"/>
              <a:t> </a:t>
            </a:r>
            <a:r>
              <a:rPr dirty="0" spc="-10"/>
              <a:t>control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 spc="-30"/>
              <a:t>collaborative</a:t>
            </a:r>
            <a:r>
              <a:rPr dirty="0" spc="-80"/>
              <a:t> </a:t>
            </a:r>
            <a:r>
              <a:rPr dirty="0" spc="-10"/>
              <a:t>development.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531" rIns="0" bIns="0" rtlCol="0" vert="horz">
            <a:spAutoFit/>
          </a:bodyPr>
          <a:lstStyle/>
          <a:p>
            <a:pPr marL="979169">
              <a:lnSpc>
                <a:spcPct val="100000"/>
              </a:lnSpc>
              <a:spcBef>
                <a:spcPts val="130"/>
              </a:spcBef>
            </a:pP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3950" spc="14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3950" spc="-1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3950" spc="17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137791" y="2150427"/>
            <a:ext cx="4388485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Section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included: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55" b="1">
                <a:latin typeface="Times New Roman"/>
                <a:cs typeface="Times New Roman"/>
              </a:rPr>
              <a:t>Home/About</a:t>
            </a:r>
            <a:r>
              <a:rPr dirty="0" sz="1800" spc="4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Me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Projects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Skills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layout(Mobile+desktop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view).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Consistent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color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theme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typography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11255" y="6475579"/>
            <a:ext cx="10096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42048" rIns="0" bIns="0" rtlCol="0" vert="horz">
            <a:spAutoFit/>
          </a:bodyPr>
          <a:lstStyle/>
          <a:p>
            <a:pPr marL="456565">
              <a:lnSpc>
                <a:spcPct val="100000"/>
              </a:lnSpc>
              <a:spcBef>
                <a:spcPts val="130"/>
              </a:spcBef>
            </a:pPr>
            <a:r>
              <a:rPr dirty="0" spc="-55"/>
              <a:t>FEATURES</a:t>
            </a:r>
            <a:r>
              <a:rPr dirty="0" spc="-100"/>
              <a:t> </a:t>
            </a:r>
            <a:r>
              <a:rPr dirty="0" spc="80"/>
              <a:t>AND</a:t>
            </a:r>
            <a:r>
              <a:rPr dirty="0" spc="-110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09191" y="2760916"/>
            <a:ext cx="6026150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Navigation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bar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with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smooth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scrolling.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Project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showcase</a:t>
            </a:r>
            <a:r>
              <a:rPr dirty="0" sz="1800" spc="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with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35" b="1">
                <a:latin typeface="Times New Roman"/>
                <a:cs typeface="Times New Roman"/>
              </a:rPr>
              <a:t>images/details.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Interactive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elements(hover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effects,animations).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form(with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validation).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design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for</a:t>
            </a:r>
            <a:r>
              <a:rPr dirty="0" sz="1800" spc="50" b="1">
                <a:latin typeface="Times New Roman"/>
                <a:cs typeface="Times New Roman"/>
              </a:rPr>
              <a:t> </a:t>
            </a:r>
            <a:r>
              <a:rPr dirty="0" sz="1800" spc="-45" b="1">
                <a:latin typeface="Times New Roman"/>
                <a:cs typeface="Times New Roman"/>
              </a:rPr>
              <a:t>all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devices.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30" b="1">
                <a:latin typeface="Times New Roman"/>
                <a:cs typeface="Times New Roman"/>
              </a:rPr>
              <a:t>Security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measures(basic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form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spam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protection).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Cross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Browser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compatibility(Chrome,Edge,Firefox,Safari).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2025-09-09T06:39:04Z</dcterms:created>
  <dcterms:modified xsi:type="dcterms:W3CDTF">2025-09-09T06:39:04Z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2025-09-09T00:00:00Z</vt:filetime>
  </property>
  <property fmtid="{D5CDD505-2E9C-101B-9397-08002B2CF9AE}" pid="4" name="Producer">
    <vt:lpwstr>OpenPDF UNKNOWN</vt:lpwstr>
  </property>
</Properties>
</file>