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C806D0-A592-4105-8B56-44B4F740F3DE}" name="dileep kumar" initials="dk" userId="ac54bf5fec75b49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A80BC-E613-4A5C-A60F-A6F9934303EB}" v="16" dt="2025-02-13T06:47:0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 kumar" userId="ac54bf5fec75b49a" providerId="LiveId" clId="{594A80BC-E613-4A5C-A60F-A6F9934303EB}"/>
    <pc:docChg chg="undo custSel modSld">
      <pc:chgData name="dileep kumar" userId="ac54bf5fec75b49a" providerId="LiveId" clId="{594A80BC-E613-4A5C-A60F-A6F9934303EB}" dt="2025-02-13T06:49:15.700" v="153" actId="20577"/>
      <pc:docMkLst>
        <pc:docMk/>
      </pc:docMkLst>
      <pc:sldChg chg="modSp mod">
        <pc:chgData name="dileep kumar" userId="ac54bf5fec75b49a" providerId="LiveId" clId="{594A80BC-E613-4A5C-A60F-A6F9934303EB}" dt="2025-02-13T06:49:15.700" v="153" actId="20577"/>
        <pc:sldMkLst>
          <pc:docMk/>
          <pc:sldMk cId="953325580" sldId="256"/>
        </pc:sldMkLst>
        <pc:spChg chg="mod">
          <ac:chgData name="dileep kumar" userId="ac54bf5fec75b49a" providerId="LiveId" clId="{594A80BC-E613-4A5C-A60F-A6F9934303EB}" dt="2025-02-13T06:30:05.591" v="2" actId="2763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dileep kumar" userId="ac54bf5fec75b49a" providerId="LiveId" clId="{594A80BC-E613-4A5C-A60F-A6F9934303EB}" dt="2025-02-13T06:49:15.700" v="153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dileep kumar" userId="ac54bf5fec75b49a" providerId="LiveId" clId="{594A80BC-E613-4A5C-A60F-A6F9934303EB}" dt="2025-02-13T06:34:11.332" v="56" actId="255"/>
        <pc:sldMkLst>
          <pc:docMk/>
          <pc:sldMk cId="1186421160" sldId="262"/>
        </pc:sldMkLst>
        <pc:spChg chg="mod">
          <ac:chgData name="dileep kumar" userId="ac54bf5fec75b49a" providerId="LiveId" clId="{594A80BC-E613-4A5C-A60F-A6F9934303EB}" dt="2025-02-13T06:34:11.332" v="56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dileep kumar" userId="ac54bf5fec75b49a" providerId="LiveId" clId="{594A80BC-E613-4A5C-A60F-A6F9934303EB}" dt="2025-02-13T06:35:11.768" v="60" actId="14100"/>
        <pc:sldMkLst>
          <pc:docMk/>
          <pc:sldMk cId="3210358481" sldId="263"/>
        </pc:sldMkLst>
        <pc:spChg chg="mod">
          <ac:chgData name="dileep kumar" userId="ac54bf5fec75b49a" providerId="LiveId" clId="{594A80BC-E613-4A5C-A60F-A6F9934303EB}" dt="2025-02-13T06:35:11.768" v="60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dileep kumar" userId="ac54bf5fec75b49a" providerId="LiveId" clId="{594A80BC-E613-4A5C-A60F-A6F9934303EB}" dt="2025-02-13T06:35:45.024" v="65" actId="14100"/>
        <pc:sldMkLst>
          <pc:docMk/>
          <pc:sldMk cId="3202024527" sldId="265"/>
        </pc:sldMkLst>
        <pc:spChg chg="mod">
          <ac:chgData name="dileep kumar" userId="ac54bf5fec75b49a" providerId="LiveId" clId="{594A80BC-E613-4A5C-A60F-A6F9934303EB}" dt="2025-02-13T06:35:45.024" v="65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dileep kumar" userId="ac54bf5fec75b49a" providerId="LiveId" clId="{594A80BC-E613-4A5C-A60F-A6F9934303EB}" dt="2025-02-13T06:37:46.295" v="109" actId="27636"/>
        <pc:sldMkLst>
          <pc:docMk/>
          <pc:sldMk cId="614882681" sldId="2146847055"/>
        </pc:sldMkLst>
        <pc:spChg chg="mod">
          <ac:chgData name="dileep kumar" userId="ac54bf5fec75b49a" providerId="LiveId" clId="{594A80BC-E613-4A5C-A60F-A6F9934303EB}" dt="2025-02-13T06:37:46.295" v="109" actId="27636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modSp mod">
        <pc:chgData name="dileep kumar" userId="ac54bf5fec75b49a" providerId="LiveId" clId="{594A80BC-E613-4A5C-A60F-A6F9934303EB}" dt="2025-02-13T06:36:51.880" v="101" actId="255"/>
        <pc:sldMkLst>
          <pc:docMk/>
          <pc:sldMk cId="3819043843" sldId="2146847057"/>
        </pc:sldMkLst>
        <pc:spChg chg="mod">
          <ac:chgData name="dileep kumar" userId="ac54bf5fec75b49a" providerId="LiveId" clId="{594A80BC-E613-4A5C-A60F-A6F9934303EB}" dt="2025-02-13T06:36:51.880" v="101" actId="255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dileep kumar" userId="ac54bf5fec75b49a" providerId="LiveId" clId="{594A80BC-E613-4A5C-A60F-A6F9934303EB}" dt="2025-02-13T06:35:58.234" v="66"/>
          <ac:spMkLst>
            <pc:docMk/>
            <pc:sldMk cId="3819043843" sldId="2146847057"/>
            <ac:spMk id="4" creationId="{A09BF356-FADB-435B-B3C7-6E27200EA4D0}"/>
          </ac:spMkLst>
        </pc:spChg>
        <pc:spChg chg="add">
          <ac:chgData name="dileep kumar" userId="ac54bf5fec75b49a" providerId="LiveId" clId="{594A80BC-E613-4A5C-A60F-A6F9934303EB}" dt="2025-02-13T06:35:58.234" v="66"/>
          <ac:spMkLst>
            <pc:docMk/>
            <pc:sldMk cId="3819043843" sldId="2146847057"/>
            <ac:spMk id="5" creationId="{B3342B6E-BBD2-7A8C-A5A8-BF5CA7E66341}"/>
          </ac:spMkLst>
        </pc:spChg>
        <pc:spChg chg="add">
          <ac:chgData name="dileep kumar" userId="ac54bf5fec75b49a" providerId="LiveId" clId="{594A80BC-E613-4A5C-A60F-A6F9934303EB}" dt="2025-02-13T06:35:58.234" v="66"/>
          <ac:spMkLst>
            <pc:docMk/>
            <pc:sldMk cId="3819043843" sldId="2146847057"/>
            <ac:spMk id="6" creationId="{39A674A1-672D-5FAE-2556-A2203ED26DC7}"/>
          </ac:spMkLst>
        </pc:spChg>
        <pc:spChg chg="add">
          <ac:chgData name="dileep kumar" userId="ac54bf5fec75b49a" providerId="LiveId" clId="{594A80BC-E613-4A5C-A60F-A6F9934303EB}" dt="2025-02-13T06:36:06.169" v="68"/>
          <ac:spMkLst>
            <pc:docMk/>
            <pc:sldMk cId="3819043843" sldId="2146847057"/>
            <ac:spMk id="7" creationId="{CC84B4D9-82E7-E939-D170-CA34B5A20C12}"/>
          </ac:spMkLst>
        </pc:spChg>
        <pc:spChg chg="add">
          <ac:chgData name="dileep kumar" userId="ac54bf5fec75b49a" providerId="LiveId" clId="{594A80BC-E613-4A5C-A60F-A6F9934303EB}" dt="2025-02-13T06:36:06.169" v="68"/>
          <ac:spMkLst>
            <pc:docMk/>
            <pc:sldMk cId="3819043843" sldId="2146847057"/>
            <ac:spMk id="8" creationId="{AE9E49A0-F792-BDE3-2468-6B51028C1EEB}"/>
          </ac:spMkLst>
        </pc:spChg>
        <pc:spChg chg="add">
          <ac:chgData name="dileep kumar" userId="ac54bf5fec75b49a" providerId="LiveId" clId="{594A80BC-E613-4A5C-A60F-A6F9934303EB}" dt="2025-02-13T06:36:06.169" v="68"/>
          <ac:spMkLst>
            <pc:docMk/>
            <pc:sldMk cId="3819043843" sldId="2146847057"/>
            <ac:spMk id="9" creationId="{E4B7DDED-2618-D145-AB30-D3C398B4B35E}"/>
          </ac:spMkLst>
        </pc:spChg>
        <pc:spChg chg="add mod">
          <ac:chgData name="dileep kumar" userId="ac54bf5fec75b49a" providerId="LiveId" clId="{594A80BC-E613-4A5C-A60F-A6F9934303EB}" dt="2025-02-13T06:36:24.035" v="75" actId="1037"/>
          <ac:spMkLst>
            <pc:docMk/>
            <pc:sldMk cId="3819043843" sldId="2146847057"/>
            <ac:spMk id="10" creationId="{BC00194A-43FD-3B0D-3A9D-37A1438F59D2}"/>
          </ac:spMkLst>
        </pc:spChg>
        <pc:spChg chg="add mod">
          <ac:chgData name="dileep kumar" userId="ac54bf5fec75b49a" providerId="LiveId" clId="{594A80BC-E613-4A5C-A60F-A6F9934303EB}" dt="2025-02-13T06:36:24.035" v="75" actId="1037"/>
          <ac:spMkLst>
            <pc:docMk/>
            <pc:sldMk cId="3819043843" sldId="2146847057"/>
            <ac:spMk id="11" creationId="{6A9DDB04-2569-E558-5EB0-02FF370F8652}"/>
          </ac:spMkLst>
        </pc:spChg>
        <pc:spChg chg="add mod">
          <ac:chgData name="dileep kumar" userId="ac54bf5fec75b49a" providerId="LiveId" clId="{594A80BC-E613-4A5C-A60F-A6F9934303EB}" dt="2025-02-13T06:36:24.035" v="75" actId="1037"/>
          <ac:spMkLst>
            <pc:docMk/>
            <pc:sldMk cId="3819043843" sldId="2146847057"/>
            <ac:spMk id="12" creationId="{8095AF3B-264E-4AD9-844E-7E798F2D3A3E}"/>
          </ac:spMkLst>
        </pc:spChg>
        <pc:spChg chg="add">
          <ac:chgData name="dileep kumar" userId="ac54bf5fec75b49a" providerId="LiveId" clId="{594A80BC-E613-4A5C-A60F-A6F9934303EB}" dt="2025-02-13T06:36:36.742" v="99"/>
          <ac:spMkLst>
            <pc:docMk/>
            <pc:sldMk cId="3819043843" sldId="2146847057"/>
            <ac:spMk id="13" creationId="{D3FB2098-88C8-3C1A-09AB-5166D0FDB32E}"/>
          </ac:spMkLst>
        </pc:spChg>
        <pc:spChg chg="add">
          <ac:chgData name="dileep kumar" userId="ac54bf5fec75b49a" providerId="LiveId" clId="{594A80BC-E613-4A5C-A60F-A6F9934303EB}" dt="2025-02-13T06:36:36.742" v="99"/>
          <ac:spMkLst>
            <pc:docMk/>
            <pc:sldMk cId="3819043843" sldId="2146847057"/>
            <ac:spMk id="14" creationId="{28FE2715-AB51-C9DB-2123-222CBFE40796}"/>
          </ac:spMkLst>
        </pc:spChg>
        <pc:spChg chg="add">
          <ac:chgData name="dileep kumar" userId="ac54bf5fec75b49a" providerId="LiveId" clId="{594A80BC-E613-4A5C-A60F-A6F9934303EB}" dt="2025-02-13T06:36:36.742" v="99"/>
          <ac:spMkLst>
            <pc:docMk/>
            <pc:sldMk cId="3819043843" sldId="2146847057"/>
            <ac:spMk id="15" creationId="{8A4186E9-431D-1E26-1C89-6ADB3FB79A23}"/>
          </ac:spMkLst>
        </pc:spChg>
      </pc:sldChg>
      <pc:sldChg chg="addSp delSp modSp mod">
        <pc:chgData name="dileep kumar" userId="ac54bf5fec75b49a" providerId="LiveId" clId="{594A80BC-E613-4A5C-A60F-A6F9934303EB}" dt="2025-02-13T06:48:49.443" v="152" actId="14100"/>
        <pc:sldMkLst>
          <pc:docMk/>
          <pc:sldMk cId="2083715239" sldId="2146847060"/>
        </pc:sldMkLst>
        <pc:spChg chg="del mod">
          <ac:chgData name="dileep kumar" userId="ac54bf5fec75b49a" providerId="LiveId" clId="{594A80BC-E613-4A5C-A60F-A6F9934303EB}" dt="2025-02-13T06:47:01.995" v="147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dileep kumar" userId="ac54bf5fec75b49a" providerId="LiveId" clId="{594A80BC-E613-4A5C-A60F-A6F9934303EB}" dt="2025-02-13T06:48:49.443" v="152" actId="14100"/>
          <ac:picMkLst>
            <pc:docMk/>
            <pc:sldMk cId="2083715239" sldId="2146847060"/>
            <ac:picMk id="5" creationId="{90A558D9-4694-00AE-7396-F530108AAD44}"/>
          </ac:picMkLst>
        </pc:picChg>
      </pc:sldChg>
      <pc:sldChg chg="modSp mod">
        <pc:chgData name="dileep kumar" userId="ac54bf5fec75b49a" providerId="LiveId" clId="{594A80BC-E613-4A5C-A60F-A6F9934303EB}" dt="2025-02-13T06:43:39.571" v="112" actId="20577"/>
        <pc:sldMkLst>
          <pc:docMk/>
          <pc:sldMk cId="2230664768" sldId="2146847061"/>
        </pc:sldMkLst>
        <pc:spChg chg="mod">
          <ac:chgData name="dileep kumar" userId="ac54bf5fec75b49a" providerId="LiveId" clId="{594A80BC-E613-4A5C-A60F-A6F9934303EB}" dt="2025-02-13T06:43:39.571" v="112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dileep kumar" userId="ac54bf5fec75b49a" providerId="LiveId" clId="{594A80BC-E613-4A5C-A60F-A6F9934303EB}" dt="2025-02-13T06:37:15.687" v="104" actId="255"/>
        <pc:sldMkLst>
          <pc:docMk/>
          <pc:sldMk cId="4233882376" sldId="2146847062"/>
        </pc:sldMkLst>
        <pc:spChg chg="mod">
          <ac:chgData name="dileep kumar" userId="ac54bf5fec75b49a" providerId="LiveId" clId="{594A80BC-E613-4A5C-A60F-A6F9934303EB}" dt="2025-02-13T06:37:15.687" v="104" actId="255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2003reddy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PAKKIRAPPAGARI DIILEEPP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ANURAG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,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Implementing LSB (Least Significant Bit) Steganography for higher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AES Encryption before embedding to enhance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Multi-format Support: Extend support to audio and video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GUI Integration for user-friendly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Machine Learning to detect and counteract steganalysis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Data security and privacy are major concerns in the digital era. Traditional encryption methods can be detected and targeted, making them vulnerable to attacks. There is a growing need for a discreet way to hide sensitive information within images to ensure secure communication. Steganography provides an effective solution by embedding messages in images without causing noticeable changes, making it a valuable technique for covert data transmission.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3580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Programming Language:</a:t>
            </a:r>
            <a:r>
              <a:rPr lang="en-IN" sz="32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Libraries:</a:t>
            </a:r>
            <a:r>
              <a:rPr lang="en-IN" sz="3200" dirty="0"/>
              <a:t> OpenCV, NumPy,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Concepts:</a:t>
            </a:r>
            <a:r>
              <a:rPr lang="en-IN" sz="3200" dirty="0"/>
              <a:t> Image Processing, ASCII Encoding, Steganography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Hardware Requirements:</a:t>
            </a:r>
            <a:r>
              <a:rPr lang="en-IN" sz="3200" dirty="0"/>
              <a:t> Any system capable of running 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9383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Invisible Communication:</a:t>
            </a:r>
            <a:r>
              <a:rPr lang="en-US" sz="3200" dirty="0"/>
              <a:t> Messages are hidden within images without noticeable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Simple Yet Effective:</a:t>
            </a:r>
            <a:r>
              <a:rPr lang="en-US" sz="3200" dirty="0"/>
              <a:t> Uses basic image manipulation to encode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Custom Encryption:</a:t>
            </a:r>
            <a:r>
              <a:rPr lang="en-US" sz="3200" dirty="0"/>
              <a:t> Message retrieval is secured with a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Practical Application:</a:t>
            </a:r>
            <a:r>
              <a:rPr lang="en-US" sz="3200" dirty="0"/>
              <a:t> Can be used in cybersecurity, digital forensics, and secure messaging.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Cybersecurity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Journalists &amp; Whistleblowers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Digital Forensics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Military &amp; Intelligence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General Users Concerned About Privacy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558D9-4694-00AE-7396-F530108A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0391608" cy="4775058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Steganography provides a covert method of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implementation showcases a simple yet effective proof of concept.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Future improvements can enhance security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https://github.com/dilip2003reddy/Aicte-project.git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316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dileep kumar</cp:lastModifiedBy>
  <cp:revision>25</cp:revision>
  <dcterms:created xsi:type="dcterms:W3CDTF">2021-05-26T16:50:10Z</dcterms:created>
  <dcterms:modified xsi:type="dcterms:W3CDTF">2025-02-13T06:49:22Z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