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1" r:id="rId4"/>
  </p:sldMasterIdLst>
  <p:sldIdLst>
    <p:sldId id="256" r:id="rId5"/>
    <p:sldId id="257" r:id="rId6"/>
    <p:sldId id="271" r:id="rId7"/>
    <p:sldId id="266" r:id="rId8"/>
    <p:sldId id="259" r:id="rId9"/>
    <p:sldId id="270" r:id="rId10"/>
    <p:sldId id="267" r:id="rId11"/>
    <p:sldId id="268" r:id="rId12"/>
    <p:sldId id="265" r:id="rId13"/>
    <p:sldId id="260" r:id="rId14"/>
    <p:sldId id="261" r:id="rId15"/>
    <p:sldId id="269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B505A-045B-AAFB-1FD8-01545CE5EB8F}" v="80" dt="2020-07-28T01:59:39.908"/>
    <p1510:client id="{663775C4-7014-4382-B716-9D44E69EED32}" v="3104" dt="2020-07-29T01:20:24.458"/>
    <p1510:client id="{9DD40D07-731E-49E5-9ED8-9D50EB926484}" v="45" dt="2020-07-29T01:57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th Rong" userId="deb94ef7-a91e-4ac1-be34-a5ad9d3c14c6" providerId="ADAL" clId="{9DD40D07-731E-49E5-9ED8-9D50EB926484}"/>
    <pc:docChg chg="modSld">
      <pc:chgData name="Keith Rong" userId="deb94ef7-a91e-4ac1-be34-a5ad9d3c14c6" providerId="ADAL" clId="{9DD40D07-731E-49E5-9ED8-9D50EB926484}" dt="2020-07-29T01:57:37.465" v="69" actId="20577"/>
      <pc:docMkLst>
        <pc:docMk/>
      </pc:docMkLst>
      <pc:sldChg chg="modSp">
        <pc:chgData name="Keith Rong" userId="deb94ef7-a91e-4ac1-be34-a5ad9d3c14c6" providerId="ADAL" clId="{9DD40D07-731E-49E5-9ED8-9D50EB926484}" dt="2020-07-29T01:57:37.465" v="69" actId="20577"/>
        <pc:sldMkLst>
          <pc:docMk/>
          <pc:sldMk cId="2607203350" sldId="262"/>
        </pc:sldMkLst>
        <pc:graphicFrameChg chg="mod">
          <ac:chgData name="Keith Rong" userId="deb94ef7-a91e-4ac1-be34-a5ad9d3c14c6" providerId="ADAL" clId="{9DD40D07-731E-49E5-9ED8-9D50EB926484}" dt="2020-07-29T01:57:37.465" v="69" actId="20577"/>
          <ac:graphicFrameMkLst>
            <pc:docMk/>
            <pc:sldMk cId="2607203350" sldId="262"/>
            <ac:graphicFrameMk id="5" creationId="{7AEB905F-E07E-4869-9F9E-55BC8C6C5DF4}"/>
          </ac:graphicFrameMkLst>
        </pc:graphicFrameChg>
      </pc:sldChg>
      <pc:sldChg chg="modSp">
        <pc:chgData name="Keith Rong" userId="deb94ef7-a91e-4ac1-be34-a5ad9d3c14c6" providerId="ADAL" clId="{9DD40D07-731E-49E5-9ED8-9D50EB926484}" dt="2020-07-26T01:47:33.167" v="26" actId="20577"/>
        <pc:sldMkLst>
          <pc:docMk/>
          <pc:sldMk cId="1513283884" sldId="263"/>
        </pc:sldMkLst>
        <pc:graphicFrameChg chg="mod">
          <ac:chgData name="Keith Rong" userId="deb94ef7-a91e-4ac1-be34-a5ad9d3c14c6" providerId="ADAL" clId="{9DD40D07-731E-49E5-9ED8-9D50EB926484}" dt="2020-07-26T01:47:33.167" v="26" actId="20577"/>
          <ac:graphicFrameMkLst>
            <pc:docMk/>
            <pc:sldMk cId="1513283884" sldId="263"/>
            <ac:graphicFrameMk id="4" creationId="{AA5C8CCC-6832-4F1B-B0A0-DFCC426C72BC}"/>
          </ac:graphicFrameMkLst>
        </pc:graphicFrameChg>
        <pc:picChg chg="mod">
          <ac:chgData name="Keith Rong" userId="deb94ef7-a91e-4ac1-be34-a5ad9d3c14c6" providerId="ADAL" clId="{9DD40D07-731E-49E5-9ED8-9D50EB926484}" dt="2020-07-26T01:44:06.981" v="0" actId="1076"/>
          <ac:picMkLst>
            <pc:docMk/>
            <pc:sldMk cId="1513283884" sldId="263"/>
            <ac:picMk id="12" creationId="{68D8F353-030A-40B0-8458-87AD737A1163}"/>
          </ac:picMkLst>
        </pc:picChg>
      </pc:sldChg>
      <pc:sldChg chg="modSp">
        <pc:chgData name="Keith Rong" userId="deb94ef7-a91e-4ac1-be34-a5ad9d3c14c6" providerId="ADAL" clId="{9DD40D07-731E-49E5-9ED8-9D50EB926484}" dt="2020-07-29T01:55:25.310" v="39" actId="20577"/>
        <pc:sldMkLst>
          <pc:docMk/>
          <pc:sldMk cId="2865023248" sldId="265"/>
        </pc:sldMkLst>
        <pc:spChg chg="mod">
          <ac:chgData name="Keith Rong" userId="deb94ef7-a91e-4ac1-be34-a5ad9d3c14c6" providerId="ADAL" clId="{9DD40D07-731E-49E5-9ED8-9D50EB926484}" dt="2020-07-29T01:55:25.310" v="39" actId="20577"/>
          <ac:spMkLst>
            <pc:docMk/>
            <pc:sldMk cId="2865023248" sldId="265"/>
            <ac:spMk id="4" creationId="{D487A807-0153-4A71-B16E-7520AEB434C9}"/>
          </ac:spMkLst>
        </pc:spChg>
      </pc:sldChg>
      <pc:sldChg chg="modSp">
        <pc:chgData name="Keith Rong" userId="deb94ef7-a91e-4ac1-be34-a5ad9d3c14c6" providerId="ADAL" clId="{9DD40D07-731E-49E5-9ED8-9D50EB926484}" dt="2020-07-29T01:55:19.785" v="33" actId="20577"/>
        <pc:sldMkLst>
          <pc:docMk/>
          <pc:sldMk cId="2681449560" sldId="270"/>
        </pc:sldMkLst>
        <pc:spChg chg="mod">
          <ac:chgData name="Keith Rong" userId="deb94ef7-a91e-4ac1-be34-a5ad9d3c14c6" providerId="ADAL" clId="{9DD40D07-731E-49E5-9ED8-9D50EB926484}" dt="2020-07-29T01:55:19.785" v="33" actId="20577"/>
          <ac:spMkLst>
            <pc:docMk/>
            <pc:sldMk cId="2681449560" sldId="270"/>
            <ac:spMk id="16" creationId="{A6B6ECD8-B40E-F346-ABFA-A690DED6E730}"/>
          </ac:spMkLst>
        </pc:spChg>
      </pc:sldChg>
    </pc:docChg>
  </pc:docChgLst>
  <pc:docChgLst>
    <pc:chgData name="Yang, Andrew" userId="7a54a52a-e921-4186-9824-432e0d3a6dca" providerId="ADAL" clId="{7FC4403A-439D-494F-A04B-C51BB45B81FF}"/>
    <pc:docChg chg="undo custSel addSld delSld modSld sldOrd">
      <pc:chgData name="Yang, Andrew" userId="7a54a52a-e921-4186-9824-432e0d3a6dca" providerId="ADAL" clId="{7FC4403A-439D-494F-A04B-C51BB45B81FF}" dt="2020-07-26T00:43:36.534" v="3381" actId="20577"/>
      <pc:docMkLst>
        <pc:docMk/>
      </pc:docMkLst>
      <pc:sldChg chg="modSp">
        <pc:chgData name="Yang, Andrew" userId="7a54a52a-e921-4186-9824-432e0d3a6dca" providerId="ADAL" clId="{7FC4403A-439D-494F-A04B-C51BB45B81FF}" dt="2020-07-26T00:33:28.798" v="3300" actId="1076"/>
        <pc:sldMkLst>
          <pc:docMk/>
          <pc:sldMk cId="1263848078" sldId="257"/>
        </pc:sldMkLst>
        <pc:spChg chg="mod">
          <ac:chgData name="Yang, Andrew" userId="7a54a52a-e921-4186-9824-432e0d3a6dca" providerId="ADAL" clId="{7FC4403A-439D-494F-A04B-C51BB45B81FF}" dt="2020-07-26T00:33:28.798" v="3300" actId="1076"/>
          <ac:spMkLst>
            <pc:docMk/>
            <pc:sldMk cId="1263848078" sldId="257"/>
            <ac:spMk id="3" creationId="{4402FBBE-D294-4DA9-B631-B6A126E96673}"/>
          </ac:spMkLst>
        </pc:spChg>
      </pc:sldChg>
      <pc:sldChg chg="delSp modSp">
        <pc:chgData name="Yang, Andrew" userId="7a54a52a-e921-4186-9824-432e0d3a6dca" providerId="ADAL" clId="{7FC4403A-439D-494F-A04B-C51BB45B81FF}" dt="2020-07-25T23:33:41.233" v="1679" actId="1076"/>
        <pc:sldMkLst>
          <pc:docMk/>
          <pc:sldMk cId="2965761394" sldId="259"/>
        </pc:sldMkLst>
        <pc:spChg chg="mod">
          <ac:chgData name="Yang, Andrew" userId="7a54a52a-e921-4186-9824-432e0d3a6dca" providerId="ADAL" clId="{7FC4403A-439D-494F-A04B-C51BB45B81FF}" dt="2020-07-24T02:32:30.484" v="14" actId="20577"/>
          <ac:spMkLst>
            <pc:docMk/>
            <pc:sldMk cId="2965761394" sldId="259"/>
            <ac:spMk id="2" creationId="{3BC0E5F3-83E9-47BC-82F0-65C716FBB119}"/>
          </ac:spMkLst>
        </pc:spChg>
        <pc:spChg chg="mod">
          <ac:chgData name="Yang, Andrew" userId="7a54a52a-e921-4186-9824-432e0d3a6dca" providerId="ADAL" clId="{7FC4403A-439D-494F-A04B-C51BB45B81FF}" dt="2020-07-24T03:01:51.131" v="660" actId="20577"/>
          <ac:spMkLst>
            <pc:docMk/>
            <pc:sldMk cId="2965761394" sldId="259"/>
            <ac:spMk id="3" creationId="{2CE1855A-E668-4E30-A50F-14D62B7FEA22}"/>
          </ac:spMkLst>
        </pc:spChg>
        <pc:spChg chg="mod">
          <ac:chgData name="Yang, Andrew" userId="7a54a52a-e921-4186-9824-432e0d3a6dca" providerId="ADAL" clId="{7FC4403A-439D-494F-A04B-C51BB45B81FF}" dt="2020-07-24T03:24:49.080" v="1036" actId="27636"/>
          <ac:spMkLst>
            <pc:docMk/>
            <pc:sldMk cId="2965761394" sldId="259"/>
            <ac:spMk id="4" creationId="{D487A807-0153-4A71-B16E-7520AEB434C9}"/>
          </ac:spMkLst>
        </pc:spChg>
        <pc:spChg chg="mod">
          <ac:chgData name="Yang, Andrew" userId="7a54a52a-e921-4186-9824-432e0d3a6dca" providerId="ADAL" clId="{7FC4403A-439D-494F-A04B-C51BB45B81FF}" dt="2020-07-24T03:22:43.024" v="1034" actId="20577"/>
          <ac:spMkLst>
            <pc:docMk/>
            <pc:sldMk cId="2965761394" sldId="259"/>
            <ac:spMk id="5" creationId="{2E8AB7FB-8D1A-4F11-A093-58772951A5CC}"/>
          </ac:spMkLst>
        </pc:spChg>
        <pc:spChg chg="mod">
          <ac:chgData name="Yang, Andrew" userId="7a54a52a-e921-4186-9824-432e0d3a6dca" providerId="ADAL" clId="{7FC4403A-439D-494F-A04B-C51BB45B81FF}" dt="2020-07-25T23:33:41.233" v="1679" actId="1076"/>
          <ac:spMkLst>
            <pc:docMk/>
            <pc:sldMk cId="2965761394" sldId="259"/>
            <ac:spMk id="6" creationId="{5C16A357-BDF7-435E-8E4D-2269D941AE9D}"/>
          </ac:spMkLst>
        </pc:spChg>
        <pc:spChg chg="del mod">
          <ac:chgData name="Yang, Andrew" userId="7a54a52a-e921-4186-9824-432e0d3a6dca" providerId="ADAL" clId="{7FC4403A-439D-494F-A04B-C51BB45B81FF}" dt="2020-07-24T03:12:15.811" v="893" actId="478"/>
          <ac:spMkLst>
            <pc:docMk/>
            <pc:sldMk cId="2965761394" sldId="259"/>
            <ac:spMk id="7" creationId="{F8089B30-39D1-47F2-966A-8F24B3F69A09}"/>
          </ac:spMkLst>
        </pc:spChg>
      </pc:sldChg>
      <pc:sldChg chg="add">
        <pc:chgData name="Yang, Andrew" userId="7a54a52a-e921-4186-9824-432e0d3a6dca" providerId="ADAL" clId="{7FC4403A-439D-494F-A04B-C51BB45B81FF}" dt="2020-07-24T02:32:23.328" v="3"/>
        <pc:sldMkLst>
          <pc:docMk/>
          <pc:sldMk cId="2865023248" sldId="265"/>
        </pc:sldMkLst>
      </pc:sldChg>
      <pc:sldChg chg="add del ord">
        <pc:chgData name="Yang, Andrew" userId="7a54a52a-e921-4186-9824-432e0d3a6dca" providerId="ADAL" clId="{7FC4403A-439D-494F-A04B-C51BB45B81FF}" dt="2020-07-24T02:32:18.285" v="2" actId="2696"/>
        <pc:sldMkLst>
          <pc:docMk/>
          <pc:sldMk cId="4200098035" sldId="265"/>
        </pc:sldMkLst>
      </pc:sldChg>
      <pc:sldChg chg="addSp delSp modSp">
        <pc:chgData name="Yang, Andrew" userId="7a54a52a-e921-4186-9824-432e0d3a6dca" providerId="ADAL" clId="{7FC4403A-439D-494F-A04B-C51BB45B81FF}" dt="2020-07-25T14:53:14.236" v="1677" actId="255"/>
        <pc:sldMkLst>
          <pc:docMk/>
          <pc:sldMk cId="1798040631" sldId="266"/>
        </pc:sldMkLst>
        <pc:spChg chg="mod">
          <ac:chgData name="Yang, Andrew" userId="7a54a52a-e921-4186-9824-432e0d3a6dca" providerId="ADAL" clId="{7FC4403A-439D-494F-A04B-C51BB45B81FF}" dt="2020-07-25T14:52:56.317" v="1676" actId="14100"/>
          <ac:spMkLst>
            <pc:docMk/>
            <pc:sldMk cId="1798040631" sldId="266"/>
            <ac:spMk id="2" creationId="{12EC37BB-F0D4-4DAB-941A-475E995B4D81}"/>
          </ac:spMkLst>
        </pc:spChg>
        <pc:spChg chg="add del mod">
          <ac:chgData name="Yang, Andrew" userId="7a54a52a-e921-4186-9824-432e0d3a6dca" providerId="ADAL" clId="{7FC4403A-439D-494F-A04B-C51BB45B81FF}" dt="2020-07-25T14:48:54.301" v="1592" actId="478"/>
          <ac:spMkLst>
            <pc:docMk/>
            <pc:sldMk cId="1798040631" sldId="266"/>
            <ac:spMk id="4" creationId="{2AED3863-5506-6D4E-B813-766DAA835DBE}"/>
          </ac:spMkLst>
        </pc:spChg>
        <pc:spChg chg="add mod">
          <ac:chgData name="Yang, Andrew" userId="7a54a52a-e921-4186-9824-432e0d3a6dca" providerId="ADAL" clId="{7FC4403A-439D-494F-A04B-C51BB45B81FF}" dt="2020-07-25T14:53:14.236" v="1677" actId="255"/>
          <ac:spMkLst>
            <pc:docMk/>
            <pc:sldMk cId="1798040631" sldId="266"/>
            <ac:spMk id="8" creationId="{97319296-D46D-9C49-9373-AB3880DA8824}"/>
          </ac:spMkLst>
        </pc:spChg>
        <pc:picChg chg="del">
          <ac:chgData name="Yang, Andrew" userId="7a54a52a-e921-4186-9824-432e0d3a6dca" providerId="ADAL" clId="{7FC4403A-439D-494F-A04B-C51BB45B81FF}" dt="2020-07-25T14:48:38.229" v="1589" actId="478"/>
          <ac:picMkLst>
            <pc:docMk/>
            <pc:sldMk cId="1798040631" sldId="266"/>
            <ac:picMk id="5" creationId="{B19334E1-431D-4A5B-935F-A1CE86522B3D}"/>
          </ac:picMkLst>
        </pc:picChg>
        <pc:picChg chg="add mod">
          <ac:chgData name="Yang, Andrew" userId="7a54a52a-e921-4186-9824-432e0d3a6dca" providerId="ADAL" clId="{7FC4403A-439D-494F-A04B-C51BB45B81FF}" dt="2020-07-25T14:52:51.466" v="1674" actId="14100"/>
          <ac:picMkLst>
            <pc:docMk/>
            <pc:sldMk cId="1798040631" sldId="266"/>
            <ac:picMk id="6" creationId="{5E9BD7EB-6509-A441-82EF-0A52A22D3C25}"/>
          </ac:picMkLst>
        </pc:picChg>
        <pc:picChg chg="add mod">
          <ac:chgData name="Yang, Andrew" userId="7a54a52a-e921-4186-9824-432e0d3a6dca" providerId="ADAL" clId="{7FC4403A-439D-494F-A04B-C51BB45B81FF}" dt="2020-07-25T14:52:00.370" v="1606" actId="14100"/>
          <ac:picMkLst>
            <pc:docMk/>
            <pc:sldMk cId="1798040631" sldId="266"/>
            <ac:picMk id="7" creationId="{7810C15E-F7E5-8545-8C04-89B0F5768E0B}"/>
          </ac:picMkLst>
        </pc:picChg>
      </pc:sldChg>
      <pc:sldChg chg="addSp delSp modSp add ord">
        <pc:chgData name="Yang, Andrew" userId="7a54a52a-e921-4186-9824-432e0d3a6dca" providerId="ADAL" clId="{7FC4403A-439D-494F-A04B-C51BB45B81FF}" dt="2020-07-26T00:43:36.534" v="3381" actId="20577"/>
        <pc:sldMkLst>
          <pc:docMk/>
          <pc:sldMk cId="2681449560" sldId="270"/>
        </pc:sldMkLst>
        <pc:spChg chg="mod">
          <ac:chgData name="Yang, Andrew" userId="7a54a52a-e921-4186-9824-432e0d3a6dca" providerId="ADAL" clId="{7FC4403A-439D-494F-A04B-C51BB45B81FF}" dt="2020-07-26T00:24:41.318" v="3095" actId="20577"/>
          <ac:spMkLst>
            <pc:docMk/>
            <pc:sldMk cId="2681449560" sldId="270"/>
            <ac:spMk id="2" creationId="{3BC0E5F3-83E9-47BC-82F0-65C716FBB119}"/>
          </ac:spMkLst>
        </pc:spChg>
        <pc:spChg chg="del">
          <ac:chgData name="Yang, Andrew" userId="7a54a52a-e921-4186-9824-432e0d3a6dca" providerId="ADAL" clId="{7FC4403A-439D-494F-A04B-C51BB45B81FF}" dt="2020-07-26T00:18:42.382" v="2687" actId="478"/>
          <ac:spMkLst>
            <pc:docMk/>
            <pc:sldMk cId="2681449560" sldId="270"/>
            <ac:spMk id="3" creationId="{2CE1855A-E668-4E30-A50F-14D62B7FEA22}"/>
          </ac:spMkLst>
        </pc:spChg>
        <pc:spChg chg="mod">
          <ac:chgData name="Yang, Andrew" userId="7a54a52a-e921-4186-9824-432e0d3a6dca" providerId="ADAL" clId="{7FC4403A-439D-494F-A04B-C51BB45B81FF}" dt="2020-07-26T00:43:36.534" v="3381" actId="20577"/>
          <ac:spMkLst>
            <pc:docMk/>
            <pc:sldMk cId="2681449560" sldId="270"/>
            <ac:spMk id="4" creationId="{D487A807-0153-4A71-B16E-7520AEB434C9}"/>
          </ac:spMkLst>
        </pc:spChg>
        <pc:spChg chg="del">
          <ac:chgData name="Yang, Andrew" userId="7a54a52a-e921-4186-9824-432e0d3a6dca" providerId="ADAL" clId="{7FC4403A-439D-494F-A04B-C51BB45B81FF}" dt="2020-07-26T00:18:02.285" v="2680" actId="478"/>
          <ac:spMkLst>
            <pc:docMk/>
            <pc:sldMk cId="2681449560" sldId="270"/>
            <ac:spMk id="5" creationId="{2E8AB7FB-8D1A-4F11-A093-58772951A5CC}"/>
          </ac:spMkLst>
        </pc:spChg>
        <pc:spChg chg="del mod">
          <ac:chgData name="Yang, Andrew" userId="7a54a52a-e921-4186-9824-432e0d3a6dca" providerId="ADAL" clId="{7FC4403A-439D-494F-A04B-C51BB45B81FF}" dt="2020-07-26T00:17:58.085" v="2678" actId="478"/>
          <ac:spMkLst>
            <pc:docMk/>
            <pc:sldMk cId="2681449560" sldId="270"/>
            <ac:spMk id="6" creationId="{5C16A357-BDF7-435E-8E4D-2269D941AE9D}"/>
          </ac:spMkLst>
        </pc:spChg>
        <pc:spChg chg="del">
          <ac:chgData name="Yang, Andrew" userId="7a54a52a-e921-4186-9824-432e0d3a6dca" providerId="ADAL" clId="{7FC4403A-439D-494F-A04B-C51BB45B81FF}" dt="2020-07-25T23:56:04.458" v="1759" actId="478"/>
          <ac:spMkLst>
            <pc:docMk/>
            <pc:sldMk cId="2681449560" sldId="270"/>
            <ac:spMk id="7" creationId="{EDB1F408-1193-427C-BF60-86FE6BF9D701}"/>
          </ac:spMkLst>
        </pc:spChg>
        <pc:spChg chg="add del mod">
          <ac:chgData name="Yang, Andrew" userId="7a54a52a-e921-4186-9824-432e0d3a6dca" providerId="ADAL" clId="{7FC4403A-439D-494F-A04B-C51BB45B81FF}" dt="2020-07-26T00:18:00.410" v="2679" actId="478"/>
          <ac:spMkLst>
            <pc:docMk/>
            <pc:sldMk cId="2681449560" sldId="270"/>
            <ac:spMk id="9" creationId="{4703FC13-81E3-6644-A1B9-B243585600BD}"/>
          </ac:spMkLst>
        </pc:spChg>
        <pc:spChg chg="add del mod">
          <ac:chgData name="Yang, Andrew" userId="7a54a52a-e921-4186-9824-432e0d3a6dca" providerId="ADAL" clId="{7FC4403A-439D-494F-A04B-C51BB45B81FF}" dt="2020-07-26T00:18:05.498" v="2681" actId="478"/>
          <ac:spMkLst>
            <pc:docMk/>
            <pc:sldMk cId="2681449560" sldId="270"/>
            <ac:spMk id="11" creationId="{7EA05251-EB45-7947-9D78-6F75658BBDE3}"/>
          </ac:spMkLst>
        </pc:spChg>
        <pc:spChg chg="add del mod">
          <ac:chgData name="Yang, Andrew" userId="7a54a52a-e921-4186-9824-432e0d3a6dca" providerId="ADAL" clId="{7FC4403A-439D-494F-A04B-C51BB45B81FF}" dt="2020-07-26T00:18:44.739" v="2688" actId="478"/>
          <ac:spMkLst>
            <pc:docMk/>
            <pc:sldMk cId="2681449560" sldId="270"/>
            <ac:spMk id="13" creationId="{9EA5FB1A-A6C2-CF47-81D0-38925B9FEA79}"/>
          </ac:spMkLst>
        </pc:spChg>
        <pc:spChg chg="add mod">
          <ac:chgData name="Yang, Andrew" userId="7a54a52a-e921-4186-9824-432e0d3a6dca" providerId="ADAL" clId="{7FC4403A-439D-494F-A04B-C51BB45B81FF}" dt="2020-07-26T00:42:19.220" v="3306" actId="1076"/>
          <ac:spMkLst>
            <pc:docMk/>
            <pc:sldMk cId="2681449560" sldId="270"/>
            <ac:spMk id="14" creationId="{21891A1B-215C-6B48-9016-7947CD031360}"/>
          </ac:spMkLst>
        </pc:spChg>
        <pc:spChg chg="add del mod">
          <ac:chgData name="Yang, Andrew" userId="7a54a52a-e921-4186-9824-432e0d3a6dca" providerId="ADAL" clId="{7FC4403A-439D-494F-A04B-C51BB45B81FF}" dt="2020-07-26T00:25:23.438" v="3104"/>
          <ac:spMkLst>
            <pc:docMk/>
            <pc:sldMk cId="2681449560" sldId="270"/>
            <ac:spMk id="15" creationId="{F7AE96FC-9D7F-7E4C-BB40-6828007304E5}"/>
          </ac:spMkLst>
        </pc:spChg>
        <pc:spChg chg="add mod">
          <ac:chgData name="Yang, Andrew" userId="7a54a52a-e921-4186-9824-432e0d3a6dca" providerId="ADAL" clId="{7FC4403A-439D-494F-A04B-C51BB45B81FF}" dt="2020-07-26T00:42:16.376" v="3305" actId="1076"/>
          <ac:spMkLst>
            <pc:docMk/>
            <pc:sldMk cId="2681449560" sldId="270"/>
            <ac:spMk id="16" creationId="{A6B6ECD8-B40E-F346-ABFA-A690DED6E730}"/>
          </ac:spMkLst>
        </pc:spChg>
      </pc:sldChg>
      <pc:sldChg chg="modSp add del">
        <pc:chgData name="Yang, Andrew" userId="7a54a52a-e921-4186-9824-432e0d3a6dca" providerId="ADAL" clId="{7FC4403A-439D-494F-A04B-C51BB45B81FF}" dt="2020-07-25T23:40:55.510" v="1685" actId="2696"/>
        <pc:sldMkLst>
          <pc:docMk/>
          <pc:sldMk cId="2702338685" sldId="270"/>
        </pc:sldMkLst>
        <pc:spChg chg="mod">
          <ac:chgData name="Yang, Andrew" userId="7a54a52a-e921-4186-9824-432e0d3a6dca" providerId="ADAL" clId="{7FC4403A-439D-494F-A04B-C51BB45B81FF}" dt="2020-07-25T23:40:38.476" v="1684" actId="20577"/>
          <ac:spMkLst>
            <pc:docMk/>
            <pc:sldMk cId="2702338685" sldId="270"/>
            <ac:spMk id="2" creationId="{DC9DEFFB-742B-794F-BA87-4065D46B55B4}"/>
          </ac:spMkLst>
        </pc:spChg>
      </pc:sldChg>
      <pc:sldChg chg="addSp delSp modSp add">
        <pc:chgData name="Yang, Andrew" userId="7a54a52a-e921-4186-9824-432e0d3a6dca" providerId="ADAL" clId="{7FC4403A-439D-494F-A04B-C51BB45B81FF}" dt="2020-07-26T00:33:42.924" v="3303" actId="1076"/>
        <pc:sldMkLst>
          <pc:docMk/>
          <pc:sldMk cId="2473483974" sldId="271"/>
        </pc:sldMkLst>
        <pc:spChg chg="mod">
          <ac:chgData name="Yang, Andrew" userId="7a54a52a-e921-4186-9824-432e0d3a6dca" providerId="ADAL" clId="{7FC4403A-439D-494F-A04B-C51BB45B81FF}" dt="2020-07-25T23:46:38.609" v="1715" actId="20577"/>
          <ac:spMkLst>
            <pc:docMk/>
            <pc:sldMk cId="2473483974" sldId="271"/>
            <ac:spMk id="2" creationId="{35FE5467-69BA-4EBB-8056-F18E4BF35307}"/>
          </ac:spMkLst>
        </pc:spChg>
        <pc:spChg chg="mod">
          <ac:chgData name="Yang, Andrew" userId="7a54a52a-e921-4186-9824-432e0d3a6dca" providerId="ADAL" clId="{7FC4403A-439D-494F-A04B-C51BB45B81FF}" dt="2020-07-26T00:33:42.924" v="3303" actId="1076"/>
          <ac:spMkLst>
            <pc:docMk/>
            <pc:sldMk cId="2473483974" sldId="271"/>
            <ac:spMk id="3" creationId="{4402FBBE-D294-4DA9-B631-B6A126E96673}"/>
          </ac:spMkLst>
        </pc:spChg>
        <pc:picChg chg="add mod">
          <ac:chgData name="Yang, Andrew" userId="7a54a52a-e921-4186-9824-432e0d3a6dca" providerId="ADAL" clId="{7FC4403A-439D-494F-A04B-C51BB45B81FF}" dt="2020-07-26T00:14:51.980" v="2654" actId="1076"/>
          <ac:picMkLst>
            <pc:docMk/>
            <pc:sldMk cId="2473483974" sldId="271"/>
            <ac:picMk id="4" creationId="{7D73650B-CC9E-5547-B36B-BF6242FEF0B0}"/>
          </ac:picMkLst>
        </pc:picChg>
        <pc:picChg chg="del">
          <ac:chgData name="Yang, Andrew" userId="7a54a52a-e921-4186-9824-432e0d3a6dca" providerId="ADAL" clId="{7FC4403A-439D-494F-A04B-C51BB45B81FF}" dt="2020-07-26T00:14:35.904" v="2647" actId="478"/>
          <ac:picMkLst>
            <pc:docMk/>
            <pc:sldMk cId="2473483974" sldId="271"/>
            <ac:picMk id="1026" creationId="{CBC1FB41-29F8-44B3-B730-95CDE34C07EB}"/>
          </ac:picMkLst>
        </pc:picChg>
      </pc:sldChg>
    </pc:docChg>
  </pc:docChgLst>
  <pc:docChgLst>
    <pc:chgData name="Jagannathan Seshadri, Dilip" userId="S::jaganna_dili@bentley.edu::2c84812a-9938-42c8-8909-cfbf7e7e4288" providerId="AD" clId="Web-{A70D66D8-8E77-FA6A-B4F7-2A815C57B1E3}"/>
    <pc:docChg chg="modSld">
      <pc:chgData name="Jagannathan Seshadri, Dilip" userId="S::jaganna_dili@bentley.edu::2c84812a-9938-42c8-8909-cfbf7e7e4288" providerId="AD" clId="Web-{A70D66D8-8E77-FA6A-B4F7-2A815C57B1E3}" dt="2020-07-25T20:16:40.465" v="1147" actId="20577"/>
      <pc:docMkLst>
        <pc:docMk/>
      </pc:docMkLst>
      <pc:sldChg chg="modSp">
        <pc:chgData name="Jagannathan Seshadri, Dilip" userId="S::jaganna_dili@bentley.edu::2c84812a-9938-42c8-8909-cfbf7e7e4288" providerId="AD" clId="Web-{A70D66D8-8E77-FA6A-B4F7-2A815C57B1E3}" dt="2020-07-25T19:59:28.666" v="2" actId="20577"/>
        <pc:sldMkLst>
          <pc:docMk/>
          <pc:sldMk cId="3576246894" sldId="256"/>
        </pc:sldMkLst>
        <pc:spChg chg="mod">
          <ac:chgData name="Jagannathan Seshadri, Dilip" userId="S::jaganna_dili@bentley.edu::2c84812a-9938-42c8-8909-cfbf7e7e4288" providerId="AD" clId="Web-{A70D66D8-8E77-FA6A-B4F7-2A815C57B1E3}" dt="2020-07-25T19:59:28.666" v="2" actId="20577"/>
          <ac:spMkLst>
            <pc:docMk/>
            <pc:sldMk cId="3576246894" sldId="256"/>
            <ac:spMk id="3" creationId="{FD05D021-8AAD-44CA-B8ED-EE15AFCE1D19}"/>
          </ac:spMkLst>
        </pc:spChg>
      </pc:sldChg>
      <pc:sldChg chg="modSp">
        <pc:chgData name="Jagannathan Seshadri, Dilip" userId="S::jaganna_dili@bentley.edu::2c84812a-9938-42c8-8909-cfbf7e7e4288" providerId="AD" clId="Web-{A70D66D8-8E77-FA6A-B4F7-2A815C57B1E3}" dt="2020-07-25T20:03:52.202" v="6" actId="14100"/>
        <pc:sldMkLst>
          <pc:docMk/>
          <pc:sldMk cId="1675106542" sldId="260"/>
        </pc:sldMkLst>
        <pc:picChg chg="mod">
          <ac:chgData name="Jagannathan Seshadri, Dilip" userId="S::jaganna_dili@bentley.edu::2c84812a-9938-42c8-8909-cfbf7e7e4288" providerId="AD" clId="Web-{A70D66D8-8E77-FA6A-B4F7-2A815C57B1E3}" dt="2020-07-25T20:03:52.202" v="6" actId="14100"/>
          <ac:picMkLst>
            <pc:docMk/>
            <pc:sldMk cId="1675106542" sldId="260"/>
            <ac:picMk id="8" creationId="{CD2735EA-C401-4862-92F3-02894A4A803D}"/>
          </ac:picMkLst>
        </pc:picChg>
      </pc:sldChg>
      <pc:sldChg chg="modSp">
        <pc:chgData name="Jagannathan Seshadri, Dilip" userId="S::jaganna_dili@bentley.edu::2c84812a-9938-42c8-8909-cfbf7e7e4288" providerId="AD" clId="Web-{A70D66D8-8E77-FA6A-B4F7-2A815C57B1E3}" dt="2020-07-25T20:16:28.042" v="1145" actId="20577"/>
        <pc:sldMkLst>
          <pc:docMk/>
          <pc:sldMk cId="2607203350" sldId="262"/>
        </pc:sldMkLst>
        <pc:spChg chg="mod">
          <ac:chgData name="Jagannathan Seshadri, Dilip" userId="S::jaganna_dili@bentley.edu::2c84812a-9938-42c8-8909-cfbf7e7e4288" providerId="AD" clId="Web-{A70D66D8-8E77-FA6A-B4F7-2A815C57B1E3}" dt="2020-07-25T20:16:28.042" v="1145" actId="20577"/>
          <ac:spMkLst>
            <pc:docMk/>
            <pc:sldMk cId="2607203350" sldId="262"/>
            <ac:spMk id="3" creationId="{19B7C95D-731A-4FD3-8029-28F1991CACC1}"/>
          </ac:spMkLst>
        </pc:spChg>
      </pc:sldChg>
    </pc:docChg>
  </pc:docChgLst>
  <pc:docChgLst>
    <pc:chgData name="Rong, Keith" userId="S::krong@falcon.bentley.edu::deb94ef7-a91e-4ac1-be34-a5ad9d3c14c6" providerId="AD" clId="Web-{F5011B75-06D3-1990-1DFD-43F09D87B028}"/>
    <pc:docChg chg="modSld">
      <pc:chgData name="Rong, Keith" userId="S::krong@falcon.bentley.edu::deb94ef7-a91e-4ac1-be34-a5ad9d3c14c6" providerId="AD" clId="Web-{F5011B75-06D3-1990-1DFD-43F09D87B028}" dt="2020-07-25T20:35:12.426" v="11" actId="20577"/>
      <pc:docMkLst>
        <pc:docMk/>
      </pc:docMkLst>
      <pc:sldChg chg="addSp modSp mod setBg">
        <pc:chgData name="Rong, Keith" userId="S::krong@falcon.bentley.edu::deb94ef7-a91e-4ac1-be34-a5ad9d3c14c6" providerId="AD" clId="Web-{F5011B75-06D3-1990-1DFD-43F09D87B028}" dt="2020-07-25T20:35:12.426" v="11" actId="20577"/>
        <pc:sldMkLst>
          <pc:docMk/>
          <pc:sldMk cId="1513283884" sldId="263"/>
        </pc:sldMkLst>
        <pc:spChg chg="mod">
          <ac:chgData name="Rong, Keith" userId="S::krong@falcon.bentley.edu::deb94ef7-a91e-4ac1-be34-a5ad9d3c14c6" providerId="AD" clId="Web-{F5011B75-06D3-1990-1DFD-43F09D87B028}" dt="2020-07-25T20:34:50.520" v="8"/>
          <ac:spMkLst>
            <pc:docMk/>
            <pc:sldMk cId="1513283884" sldId="263"/>
            <ac:spMk id="2" creationId="{CAB90DCC-BB7A-44F4-822F-93D3346154AD}"/>
          </ac:spMkLst>
        </pc:spChg>
        <pc:graphicFrameChg chg="mod ord modGraphic">
          <ac:chgData name="Rong, Keith" userId="S::krong@falcon.bentley.edu::deb94ef7-a91e-4ac1-be34-a5ad9d3c14c6" providerId="AD" clId="Web-{F5011B75-06D3-1990-1DFD-43F09D87B028}" dt="2020-07-25T20:35:12.426" v="11" actId="20577"/>
          <ac:graphicFrameMkLst>
            <pc:docMk/>
            <pc:sldMk cId="1513283884" sldId="263"/>
            <ac:graphicFrameMk id="4" creationId="{AA5C8CCC-6832-4F1B-B0A0-DFCC426C72BC}"/>
          </ac:graphicFrameMkLst>
        </pc:graphicFrameChg>
        <pc:picChg chg="add mod">
          <ac:chgData name="Rong, Keith" userId="S::krong@falcon.bentley.edu::deb94ef7-a91e-4ac1-be34-a5ad9d3c14c6" providerId="AD" clId="Web-{F5011B75-06D3-1990-1DFD-43F09D87B028}" dt="2020-07-25T20:34:50.520" v="8"/>
          <ac:picMkLst>
            <pc:docMk/>
            <pc:sldMk cId="1513283884" sldId="263"/>
            <ac:picMk id="12" creationId="{68D8F353-030A-40B0-8458-87AD737A1163}"/>
          </ac:picMkLst>
        </pc:picChg>
      </pc:sldChg>
    </pc:docChg>
  </pc:docChgLst>
  <pc:docChgLst>
    <pc:chgData name="Jagannathan Seshadri, Dilip" userId="S::jaganna_dili@bentley.edu::2c84812a-9938-42c8-8909-cfbf7e7e4288" providerId="AD" clId="Web-{9B5AFA5A-1FFA-03D7-69B4-E3BCE6C97756}"/>
    <pc:docChg chg="modSld">
      <pc:chgData name="Jagannathan Seshadri, Dilip" userId="S::jaganna_dili@bentley.edu::2c84812a-9938-42c8-8909-cfbf7e7e4288" providerId="AD" clId="Web-{9B5AFA5A-1FFA-03D7-69B4-E3BCE6C97756}" dt="2020-07-24T05:56:06.602" v="3" actId="20577"/>
      <pc:docMkLst>
        <pc:docMk/>
      </pc:docMkLst>
      <pc:sldChg chg="modSp">
        <pc:chgData name="Jagannathan Seshadri, Dilip" userId="S::jaganna_dili@bentley.edu::2c84812a-9938-42c8-8909-cfbf7e7e4288" providerId="AD" clId="Web-{9B5AFA5A-1FFA-03D7-69B4-E3BCE6C97756}" dt="2020-07-24T05:56:06.602" v="2" actId="20577"/>
        <pc:sldMkLst>
          <pc:docMk/>
          <pc:sldMk cId="1263848078" sldId="257"/>
        </pc:sldMkLst>
        <pc:spChg chg="mod">
          <ac:chgData name="Jagannathan Seshadri, Dilip" userId="S::jaganna_dili@bentley.edu::2c84812a-9938-42c8-8909-cfbf7e7e4288" providerId="AD" clId="Web-{9B5AFA5A-1FFA-03D7-69B4-E3BCE6C97756}" dt="2020-07-24T05:56:06.602" v="2" actId="20577"/>
          <ac:spMkLst>
            <pc:docMk/>
            <pc:sldMk cId="1263848078" sldId="257"/>
            <ac:spMk id="3" creationId="{4402FBBE-D294-4DA9-B631-B6A126E96673}"/>
          </ac:spMkLst>
        </pc:spChg>
      </pc:sldChg>
    </pc:docChg>
  </pc:docChgLst>
  <pc:docChgLst>
    <pc:chgData name="Jagannathan Seshadri, Dilip" userId="2c84812a-9938-42c8-8909-cfbf7e7e4288" providerId="ADAL" clId="{663775C4-7014-4382-B716-9D44E69EED32}"/>
    <pc:docChg chg="undo custSel addSld delSld modSld sldOrd">
      <pc:chgData name="Jagannathan Seshadri, Dilip" userId="2c84812a-9938-42c8-8909-cfbf7e7e4288" providerId="ADAL" clId="{663775C4-7014-4382-B716-9D44E69EED32}" dt="2020-07-29T01:20:24.458" v="3768" actId="313"/>
      <pc:docMkLst>
        <pc:docMk/>
      </pc:docMkLst>
      <pc:sldChg chg="modSp mod">
        <pc:chgData name="Jagannathan Seshadri, Dilip" userId="2c84812a-9938-42c8-8909-cfbf7e7e4288" providerId="ADAL" clId="{663775C4-7014-4382-B716-9D44E69EED32}" dt="2020-07-25T11:34:52.607" v="255" actId="20577"/>
        <pc:sldMkLst>
          <pc:docMk/>
          <pc:sldMk cId="3576246894" sldId="256"/>
        </pc:sldMkLst>
        <pc:spChg chg="mod">
          <ac:chgData name="Jagannathan Seshadri, Dilip" userId="2c84812a-9938-42c8-8909-cfbf7e7e4288" providerId="ADAL" clId="{663775C4-7014-4382-B716-9D44E69EED32}" dt="2020-07-25T11:34:52.607" v="255" actId="20577"/>
          <ac:spMkLst>
            <pc:docMk/>
            <pc:sldMk cId="3576246894" sldId="256"/>
            <ac:spMk id="2" creationId="{7142333A-577E-45B5-9A82-5F77F5944EDD}"/>
          </ac:spMkLst>
        </pc:spChg>
      </pc:sldChg>
      <pc:sldChg chg="addSp delSp modSp">
        <pc:chgData name="Jagannathan Seshadri, Dilip" userId="2c84812a-9938-42c8-8909-cfbf7e7e4288" providerId="ADAL" clId="{663775C4-7014-4382-B716-9D44E69EED32}" dt="2020-07-25T11:47:21.414" v="279" actId="12084"/>
        <pc:sldMkLst>
          <pc:docMk/>
          <pc:sldMk cId="1263848078" sldId="257"/>
        </pc:sldMkLst>
        <pc:spChg chg="add del">
          <ac:chgData name="Jagannathan Seshadri, Dilip" userId="2c84812a-9938-42c8-8909-cfbf7e7e4288" providerId="ADAL" clId="{663775C4-7014-4382-B716-9D44E69EED32}" dt="2020-07-25T11:47:21.414" v="279" actId="12084"/>
          <ac:spMkLst>
            <pc:docMk/>
            <pc:sldMk cId="1263848078" sldId="257"/>
            <ac:spMk id="3" creationId="{4402FBBE-D294-4DA9-B631-B6A126E96673}"/>
          </ac:spMkLst>
        </pc:spChg>
        <pc:graphicFrameChg chg="add del mod">
          <ac:chgData name="Jagannathan Seshadri, Dilip" userId="2c84812a-9938-42c8-8909-cfbf7e7e4288" providerId="ADAL" clId="{663775C4-7014-4382-B716-9D44E69EED32}" dt="2020-07-25T11:47:21.414" v="279" actId="12084"/>
          <ac:graphicFrameMkLst>
            <pc:docMk/>
            <pc:sldMk cId="1263848078" sldId="257"/>
            <ac:graphicFrameMk id="4" creationId="{B0B21E3A-5983-4411-984A-F769823623F1}"/>
          </ac:graphicFrameMkLst>
        </pc:graphicFrameChg>
      </pc:sldChg>
      <pc:sldChg chg="addSp modSp mod">
        <pc:chgData name="Jagannathan Seshadri, Dilip" userId="2c84812a-9938-42c8-8909-cfbf7e7e4288" providerId="ADAL" clId="{663775C4-7014-4382-B716-9D44E69EED32}" dt="2020-07-25T11:44:03.144" v="276" actId="20577"/>
        <pc:sldMkLst>
          <pc:docMk/>
          <pc:sldMk cId="2965761394" sldId="259"/>
        </pc:sldMkLst>
        <pc:spChg chg="add mod">
          <ac:chgData name="Jagannathan Seshadri, Dilip" userId="2c84812a-9938-42c8-8909-cfbf7e7e4288" providerId="ADAL" clId="{663775C4-7014-4382-B716-9D44E69EED32}" dt="2020-07-25T11:44:03.144" v="276" actId="20577"/>
          <ac:spMkLst>
            <pc:docMk/>
            <pc:sldMk cId="2965761394" sldId="259"/>
            <ac:spMk id="7" creationId="{EDB1F408-1193-427C-BF60-86FE6BF9D701}"/>
          </ac:spMkLst>
        </pc:spChg>
      </pc:sldChg>
      <pc:sldChg chg="addSp delSp modSp mod setBg">
        <pc:chgData name="Jagannathan Seshadri, Dilip" userId="2c84812a-9938-42c8-8909-cfbf7e7e4288" providerId="ADAL" clId="{663775C4-7014-4382-B716-9D44E69EED32}" dt="2020-07-26T00:46:47.983" v="3677" actId="20577"/>
        <pc:sldMkLst>
          <pc:docMk/>
          <pc:sldMk cId="1675106542" sldId="260"/>
        </pc:sldMkLst>
        <pc:spChg chg="del mod">
          <ac:chgData name="Jagannathan Seshadri, Dilip" userId="2c84812a-9938-42c8-8909-cfbf7e7e4288" providerId="ADAL" clId="{663775C4-7014-4382-B716-9D44E69EED32}" dt="2020-07-25T15:43:32.667" v="3014" actId="12084"/>
          <ac:spMkLst>
            <pc:docMk/>
            <pc:sldMk cId="1675106542" sldId="260"/>
            <ac:spMk id="3" creationId="{1148C9AC-D822-4162-9C67-48DC478D2848}"/>
          </ac:spMkLst>
        </pc:spChg>
        <pc:graphicFrameChg chg="add mod">
          <ac:chgData name="Jagannathan Seshadri, Dilip" userId="2c84812a-9938-42c8-8909-cfbf7e7e4288" providerId="ADAL" clId="{663775C4-7014-4382-B716-9D44E69EED32}" dt="2020-07-26T00:46:47.983" v="3677" actId="20577"/>
          <ac:graphicFrameMkLst>
            <pc:docMk/>
            <pc:sldMk cId="1675106542" sldId="260"/>
            <ac:graphicFrameMk id="4" creationId="{1C7F1E06-6199-4497-99DA-CB9666D4F516}"/>
          </ac:graphicFrameMkLst>
        </pc:graphicFrameChg>
        <pc:picChg chg="add del mod">
          <ac:chgData name="Jagannathan Seshadri, Dilip" userId="2c84812a-9938-42c8-8909-cfbf7e7e4288" providerId="ADAL" clId="{663775C4-7014-4382-B716-9D44E69EED32}" dt="2020-07-25T15:59:03.363" v="3148" actId="478"/>
          <ac:picMkLst>
            <pc:docMk/>
            <pc:sldMk cId="1675106542" sldId="260"/>
            <ac:picMk id="6" creationId="{E073CB92-BF46-48FC-816C-9BEC9BC03380}"/>
          </ac:picMkLst>
        </pc:picChg>
        <pc:picChg chg="add mod ord">
          <ac:chgData name="Jagannathan Seshadri, Dilip" userId="2c84812a-9938-42c8-8909-cfbf7e7e4288" providerId="ADAL" clId="{663775C4-7014-4382-B716-9D44E69EED32}" dt="2020-07-25T16:34:10.524" v="3198" actId="1036"/>
          <ac:picMkLst>
            <pc:docMk/>
            <pc:sldMk cId="1675106542" sldId="260"/>
            <ac:picMk id="8" creationId="{CD2735EA-C401-4862-92F3-02894A4A803D}"/>
          </ac:picMkLst>
        </pc:picChg>
      </pc:sldChg>
      <pc:sldChg chg="addSp delSp modSp mod">
        <pc:chgData name="Jagannathan Seshadri, Dilip" userId="2c84812a-9938-42c8-8909-cfbf7e7e4288" providerId="ADAL" clId="{663775C4-7014-4382-B716-9D44E69EED32}" dt="2020-07-26T00:48:19.384" v="3694" actId="20577"/>
        <pc:sldMkLst>
          <pc:docMk/>
          <pc:sldMk cId="793802335" sldId="261"/>
        </pc:sldMkLst>
        <pc:spChg chg="add del">
          <ac:chgData name="Jagannathan Seshadri, Dilip" userId="2c84812a-9938-42c8-8909-cfbf7e7e4288" providerId="ADAL" clId="{663775C4-7014-4382-B716-9D44E69EED32}" dt="2020-07-25T16:35:11.558" v="3201" actId="3680"/>
          <ac:spMkLst>
            <pc:docMk/>
            <pc:sldMk cId="793802335" sldId="261"/>
            <ac:spMk id="3" creationId="{AA7462C8-E2FE-4D24-91EB-ABDCB2EBC611}"/>
          </ac:spMkLst>
        </pc:spChg>
        <pc:spChg chg="add del mod">
          <ac:chgData name="Jagannathan Seshadri, Dilip" userId="2c84812a-9938-42c8-8909-cfbf7e7e4288" providerId="ADAL" clId="{663775C4-7014-4382-B716-9D44E69EED32}" dt="2020-07-25T16:49:40.262" v="3257" actId="3680"/>
          <ac:spMkLst>
            <pc:docMk/>
            <pc:sldMk cId="793802335" sldId="261"/>
            <ac:spMk id="12" creationId="{2B81254B-A633-4CF0-B12C-DC5420856B5F}"/>
          </ac:spMkLst>
        </pc:spChg>
        <pc:spChg chg="add del mod">
          <ac:chgData name="Jagannathan Seshadri, Dilip" userId="2c84812a-9938-42c8-8909-cfbf7e7e4288" providerId="ADAL" clId="{663775C4-7014-4382-B716-9D44E69EED32}" dt="2020-07-25T17:10:00.009" v="3332" actId="12084"/>
          <ac:spMkLst>
            <pc:docMk/>
            <pc:sldMk cId="793802335" sldId="261"/>
            <ac:spMk id="17" creationId="{95CB26B0-D25B-42EE-9560-49B04FE51509}"/>
          </ac:spMkLst>
        </pc:spChg>
        <pc:graphicFrameChg chg="add del mod ord modGraphic">
          <ac:chgData name="Jagannathan Seshadri, Dilip" userId="2c84812a-9938-42c8-8909-cfbf7e7e4288" providerId="ADAL" clId="{663775C4-7014-4382-B716-9D44E69EED32}" dt="2020-07-25T16:35:04.875" v="3200" actId="3680"/>
          <ac:graphicFrameMkLst>
            <pc:docMk/>
            <pc:sldMk cId="793802335" sldId="261"/>
            <ac:graphicFrameMk id="4" creationId="{C016FB5C-3ED6-4603-8E62-4A8DADA19271}"/>
          </ac:graphicFrameMkLst>
        </pc:graphicFrameChg>
        <pc:graphicFrameChg chg="add del mod ord modGraphic">
          <ac:chgData name="Jagannathan Seshadri, Dilip" userId="2c84812a-9938-42c8-8909-cfbf7e7e4288" providerId="ADAL" clId="{663775C4-7014-4382-B716-9D44E69EED32}" dt="2020-07-25T16:49:27.040" v="3256" actId="478"/>
          <ac:graphicFrameMkLst>
            <pc:docMk/>
            <pc:sldMk cId="793802335" sldId="261"/>
            <ac:graphicFrameMk id="5" creationId="{1B01ABC7-3718-461B-B09E-91BF7CDE1DD3}"/>
          </ac:graphicFrameMkLst>
        </pc:graphicFrameChg>
        <pc:graphicFrameChg chg="add del mod ord modGraphic">
          <ac:chgData name="Jagannathan Seshadri, Dilip" userId="2c84812a-9938-42c8-8909-cfbf7e7e4288" providerId="ADAL" clId="{663775C4-7014-4382-B716-9D44E69EED32}" dt="2020-07-25T17:08:41.253" v="3328" actId="478"/>
          <ac:graphicFrameMkLst>
            <pc:docMk/>
            <pc:sldMk cId="793802335" sldId="261"/>
            <ac:graphicFrameMk id="13" creationId="{94A62076-0056-4FD4-B767-49A0F660F289}"/>
          </ac:graphicFrameMkLst>
        </pc:graphicFrameChg>
        <pc:graphicFrameChg chg="add mod">
          <ac:chgData name="Jagannathan Seshadri, Dilip" userId="2c84812a-9938-42c8-8909-cfbf7e7e4288" providerId="ADAL" clId="{663775C4-7014-4382-B716-9D44E69EED32}" dt="2020-07-26T00:48:19.384" v="3694" actId="20577"/>
          <ac:graphicFrameMkLst>
            <pc:docMk/>
            <pc:sldMk cId="793802335" sldId="261"/>
            <ac:graphicFrameMk id="18" creationId="{2B7F96AF-2545-4879-BBC2-D46349C729B9}"/>
          </ac:graphicFrameMkLst>
        </pc:graphicFrameChg>
        <pc:picChg chg="add del mod">
          <ac:chgData name="Jagannathan Seshadri, Dilip" userId="2c84812a-9938-42c8-8909-cfbf7e7e4288" providerId="ADAL" clId="{663775C4-7014-4382-B716-9D44E69EED32}" dt="2020-07-25T16:49:24.012" v="3255" actId="478"/>
          <ac:picMkLst>
            <pc:docMk/>
            <pc:sldMk cId="793802335" sldId="261"/>
            <ac:picMk id="7" creationId="{A89940D8-F517-465C-A744-E6C55B86D63E}"/>
          </ac:picMkLst>
        </pc:picChg>
        <pc:picChg chg="add del mod">
          <ac:chgData name="Jagannathan Seshadri, Dilip" userId="2c84812a-9938-42c8-8909-cfbf7e7e4288" providerId="ADAL" clId="{663775C4-7014-4382-B716-9D44E69EED32}" dt="2020-07-25T16:49:17.448" v="3252" actId="931"/>
          <ac:picMkLst>
            <pc:docMk/>
            <pc:sldMk cId="793802335" sldId="261"/>
            <ac:picMk id="9" creationId="{5CD024E1-E75F-492A-861C-7202715F4EA1}"/>
          </ac:picMkLst>
        </pc:picChg>
        <pc:picChg chg="add del mod">
          <ac:chgData name="Jagannathan Seshadri, Dilip" userId="2c84812a-9938-42c8-8909-cfbf7e7e4288" providerId="ADAL" clId="{663775C4-7014-4382-B716-9D44E69EED32}" dt="2020-07-25T16:49:13.733" v="3242"/>
          <ac:picMkLst>
            <pc:docMk/>
            <pc:sldMk cId="793802335" sldId="261"/>
            <ac:picMk id="10" creationId="{E7E7E35D-C8E0-4BA6-9DF0-E402DBD6C55A}"/>
          </ac:picMkLst>
        </pc:picChg>
        <pc:picChg chg="add mod">
          <ac:chgData name="Jagannathan Seshadri, Dilip" userId="2c84812a-9938-42c8-8909-cfbf7e7e4288" providerId="ADAL" clId="{663775C4-7014-4382-B716-9D44E69EED32}" dt="2020-07-25T16:50:33.927" v="3269" actId="14100"/>
          <ac:picMkLst>
            <pc:docMk/>
            <pc:sldMk cId="793802335" sldId="261"/>
            <ac:picMk id="15" creationId="{7290A40E-6BBB-429F-BC63-E65EEA6439D0}"/>
          </ac:picMkLst>
        </pc:picChg>
      </pc:sldChg>
      <pc:sldChg chg="addSp delSp modSp mod">
        <pc:chgData name="Jagannathan Seshadri, Dilip" userId="2c84812a-9938-42c8-8909-cfbf7e7e4288" providerId="ADAL" clId="{663775C4-7014-4382-B716-9D44E69EED32}" dt="2020-07-25T20:21:18.206" v="3452" actId="13782"/>
        <pc:sldMkLst>
          <pc:docMk/>
          <pc:sldMk cId="2607203350" sldId="262"/>
        </pc:sldMkLst>
        <pc:spChg chg="add del mod">
          <ac:chgData name="Jagannathan Seshadri, Dilip" userId="2c84812a-9938-42c8-8909-cfbf7e7e4288" providerId="ADAL" clId="{663775C4-7014-4382-B716-9D44E69EED32}" dt="2020-07-25T20:19:17.805" v="3445" actId="12084"/>
          <ac:spMkLst>
            <pc:docMk/>
            <pc:sldMk cId="2607203350" sldId="262"/>
            <ac:spMk id="3" creationId="{19B7C95D-731A-4FD3-8029-28F1991CACC1}"/>
          </ac:spMkLst>
        </pc:spChg>
        <pc:graphicFrameChg chg="add del mod">
          <ac:chgData name="Jagannathan Seshadri, Dilip" userId="2c84812a-9938-42c8-8909-cfbf7e7e4288" providerId="ADAL" clId="{663775C4-7014-4382-B716-9D44E69EED32}" dt="2020-07-25T20:17:23.243" v="3422" actId="12084"/>
          <ac:graphicFrameMkLst>
            <pc:docMk/>
            <pc:sldMk cId="2607203350" sldId="262"/>
            <ac:graphicFrameMk id="4" creationId="{F619B206-BCFE-476F-A7AC-D60DF31C38A7}"/>
          </ac:graphicFrameMkLst>
        </pc:graphicFrameChg>
        <pc:graphicFrameChg chg="add mod">
          <ac:chgData name="Jagannathan Seshadri, Dilip" userId="2c84812a-9938-42c8-8909-cfbf7e7e4288" providerId="ADAL" clId="{663775C4-7014-4382-B716-9D44E69EED32}" dt="2020-07-25T20:21:18.206" v="3452" actId="13782"/>
          <ac:graphicFrameMkLst>
            <pc:docMk/>
            <pc:sldMk cId="2607203350" sldId="262"/>
            <ac:graphicFrameMk id="5" creationId="{7AEB905F-E07E-4869-9F9E-55BC8C6C5DF4}"/>
          </ac:graphicFrameMkLst>
        </pc:graphicFrameChg>
      </pc:sldChg>
      <pc:sldChg chg="addSp delSp modSp mod">
        <pc:chgData name="Jagannathan Seshadri, Dilip" userId="2c84812a-9938-42c8-8909-cfbf7e7e4288" providerId="ADAL" clId="{663775C4-7014-4382-B716-9D44E69EED32}" dt="2020-07-25T20:26:21.766" v="3630" actId="20577"/>
        <pc:sldMkLst>
          <pc:docMk/>
          <pc:sldMk cId="1513283884" sldId="263"/>
        </pc:sldMkLst>
        <pc:spChg chg="del">
          <ac:chgData name="Jagannathan Seshadri, Dilip" userId="2c84812a-9938-42c8-8909-cfbf7e7e4288" providerId="ADAL" clId="{663775C4-7014-4382-B716-9D44E69EED32}" dt="2020-07-25T20:23:38.528" v="3453" actId="1032"/>
          <ac:spMkLst>
            <pc:docMk/>
            <pc:sldMk cId="1513283884" sldId="263"/>
            <ac:spMk id="3" creationId="{F1389BE6-F72B-4083-AAA1-16E47C32EB46}"/>
          </ac:spMkLst>
        </pc:spChg>
        <pc:graphicFrameChg chg="add mod modGraphic">
          <ac:chgData name="Jagannathan Seshadri, Dilip" userId="2c84812a-9938-42c8-8909-cfbf7e7e4288" providerId="ADAL" clId="{663775C4-7014-4382-B716-9D44E69EED32}" dt="2020-07-25T20:26:21.766" v="3630" actId="20577"/>
          <ac:graphicFrameMkLst>
            <pc:docMk/>
            <pc:sldMk cId="1513283884" sldId="263"/>
            <ac:graphicFrameMk id="4" creationId="{AA5C8CCC-6832-4F1B-B0A0-DFCC426C72BC}"/>
          </ac:graphicFrameMkLst>
        </pc:graphicFrameChg>
      </pc:sldChg>
      <pc:sldChg chg="delSp modSp mod ord">
        <pc:chgData name="Jagannathan Seshadri, Dilip" userId="2c84812a-9938-42c8-8909-cfbf7e7e4288" providerId="ADAL" clId="{663775C4-7014-4382-B716-9D44E69EED32}" dt="2020-07-25T15:49:02.890" v="3141" actId="20577"/>
        <pc:sldMkLst>
          <pc:docMk/>
          <pc:sldMk cId="2865023248" sldId="265"/>
        </pc:sldMkLst>
        <pc:spChg chg="mod">
          <ac:chgData name="Jagannathan Seshadri, Dilip" userId="2c84812a-9938-42c8-8909-cfbf7e7e4288" providerId="ADAL" clId="{663775C4-7014-4382-B716-9D44E69EED32}" dt="2020-07-25T15:04:36.618" v="3008" actId="20577"/>
          <ac:spMkLst>
            <pc:docMk/>
            <pc:sldMk cId="2865023248" sldId="265"/>
            <ac:spMk id="2" creationId="{3BC0E5F3-83E9-47BC-82F0-65C716FBB119}"/>
          </ac:spMkLst>
        </pc:spChg>
        <pc:spChg chg="mod">
          <ac:chgData name="Jagannathan Seshadri, Dilip" userId="2c84812a-9938-42c8-8909-cfbf7e7e4288" providerId="ADAL" clId="{663775C4-7014-4382-B716-9D44E69EED32}" dt="2020-07-25T15:49:02.890" v="3141" actId="20577"/>
          <ac:spMkLst>
            <pc:docMk/>
            <pc:sldMk cId="2865023248" sldId="265"/>
            <ac:spMk id="4" creationId="{D487A807-0153-4A71-B16E-7520AEB434C9}"/>
          </ac:spMkLst>
        </pc:spChg>
        <pc:spChg chg="mod">
          <ac:chgData name="Jagannathan Seshadri, Dilip" userId="2c84812a-9938-42c8-8909-cfbf7e7e4288" providerId="ADAL" clId="{663775C4-7014-4382-B716-9D44E69EED32}" dt="2020-07-25T15:46:50.147" v="3127" actId="20577"/>
          <ac:spMkLst>
            <pc:docMk/>
            <pc:sldMk cId="2865023248" sldId="265"/>
            <ac:spMk id="6" creationId="{5C16A357-BDF7-435E-8E4D-2269D941AE9D}"/>
          </ac:spMkLst>
        </pc:spChg>
        <pc:spChg chg="del">
          <ac:chgData name="Jagannathan Seshadri, Dilip" userId="2c84812a-9938-42c8-8909-cfbf7e7e4288" providerId="ADAL" clId="{663775C4-7014-4382-B716-9D44E69EED32}" dt="2020-07-25T15:07:35.385" v="3009" actId="478"/>
          <ac:spMkLst>
            <pc:docMk/>
            <pc:sldMk cId="2865023248" sldId="265"/>
            <ac:spMk id="7" creationId="{F8089B30-39D1-47F2-966A-8F24B3F69A09}"/>
          </ac:spMkLst>
        </pc:spChg>
      </pc:sldChg>
      <pc:sldChg chg="addSp delSp modSp new mod">
        <pc:chgData name="Jagannathan Seshadri, Dilip" userId="2c84812a-9938-42c8-8909-cfbf7e7e4288" providerId="ADAL" clId="{663775C4-7014-4382-B716-9D44E69EED32}" dt="2020-07-25T11:20:23.856" v="54" actId="14100"/>
        <pc:sldMkLst>
          <pc:docMk/>
          <pc:sldMk cId="1798040631" sldId="266"/>
        </pc:sldMkLst>
        <pc:spChg chg="mod">
          <ac:chgData name="Jagannathan Seshadri, Dilip" userId="2c84812a-9938-42c8-8909-cfbf7e7e4288" providerId="ADAL" clId="{663775C4-7014-4382-B716-9D44E69EED32}" dt="2020-07-25T11:19:59.694" v="49" actId="20577"/>
          <ac:spMkLst>
            <pc:docMk/>
            <pc:sldMk cId="1798040631" sldId="266"/>
            <ac:spMk id="2" creationId="{12EC37BB-F0D4-4DAB-941A-475E995B4D81}"/>
          </ac:spMkLst>
        </pc:spChg>
        <pc:spChg chg="del">
          <ac:chgData name="Jagannathan Seshadri, Dilip" userId="2c84812a-9938-42c8-8909-cfbf7e7e4288" providerId="ADAL" clId="{663775C4-7014-4382-B716-9D44E69EED32}" dt="2020-07-25T11:20:14.239" v="50" actId="931"/>
          <ac:spMkLst>
            <pc:docMk/>
            <pc:sldMk cId="1798040631" sldId="266"/>
            <ac:spMk id="3" creationId="{9F13A3E2-99E5-4E2D-A0D4-BD4D9041EB97}"/>
          </ac:spMkLst>
        </pc:spChg>
        <pc:picChg chg="add mod">
          <ac:chgData name="Jagannathan Seshadri, Dilip" userId="2c84812a-9938-42c8-8909-cfbf7e7e4288" providerId="ADAL" clId="{663775C4-7014-4382-B716-9D44E69EED32}" dt="2020-07-25T11:20:23.856" v="54" actId="14100"/>
          <ac:picMkLst>
            <pc:docMk/>
            <pc:sldMk cId="1798040631" sldId="266"/>
            <ac:picMk id="5" creationId="{B19334E1-431D-4A5B-935F-A1CE86522B3D}"/>
          </ac:picMkLst>
        </pc:picChg>
      </pc:sldChg>
      <pc:sldChg chg="addSp delSp modSp new mod ord">
        <pc:chgData name="Jagannathan Seshadri, Dilip" userId="2c84812a-9938-42c8-8909-cfbf7e7e4288" providerId="ADAL" clId="{663775C4-7014-4382-B716-9D44E69EED32}" dt="2020-07-29T01:20:24.458" v="3768" actId="313"/>
        <pc:sldMkLst>
          <pc:docMk/>
          <pc:sldMk cId="265637652" sldId="267"/>
        </pc:sldMkLst>
        <pc:spChg chg="mod">
          <ac:chgData name="Jagannathan Seshadri, Dilip" userId="2c84812a-9938-42c8-8909-cfbf7e7e4288" providerId="ADAL" clId="{663775C4-7014-4382-B716-9D44E69EED32}" dt="2020-07-25T20:41:14.814" v="3632" actId="20577"/>
          <ac:spMkLst>
            <pc:docMk/>
            <pc:sldMk cId="265637652" sldId="267"/>
            <ac:spMk id="2" creationId="{19363DCD-0B77-47DD-9F48-8392DA7E73A1}"/>
          </ac:spMkLst>
        </pc:spChg>
        <pc:spChg chg="add del mod">
          <ac:chgData name="Jagannathan Seshadri, Dilip" userId="2c84812a-9938-42c8-8909-cfbf7e7e4288" providerId="ADAL" clId="{663775C4-7014-4382-B716-9D44E69EED32}" dt="2020-07-25T13:57:49.779" v="430" actId="478"/>
          <ac:spMkLst>
            <pc:docMk/>
            <pc:sldMk cId="265637652" sldId="267"/>
            <ac:spMk id="3" creationId="{559DAB88-FDCE-4B48-96FF-E6FFAEF7D1B3}"/>
          </ac:spMkLst>
        </pc:spChg>
        <pc:spChg chg="add del">
          <ac:chgData name="Jagannathan Seshadri, Dilip" userId="2c84812a-9938-42c8-8909-cfbf7e7e4288" providerId="ADAL" clId="{663775C4-7014-4382-B716-9D44E69EED32}" dt="2020-07-25T13:49:28.759" v="293" actId="22"/>
          <ac:spMkLst>
            <pc:docMk/>
            <pc:sldMk cId="265637652" sldId="267"/>
            <ac:spMk id="5" creationId="{C913D4E2-F36C-4002-BDFA-C687829F41C6}"/>
          </ac:spMkLst>
        </pc:spChg>
        <pc:spChg chg="add mod">
          <ac:chgData name="Jagannathan Seshadri, Dilip" userId="2c84812a-9938-42c8-8909-cfbf7e7e4288" providerId="ADAL" clId="{663775C4-7014-4382-B716-9D44E69EED32}" dt="2020-07-25T13:57:39.392" v="429" actId="14100"/>
          <ac:spMkLst>
            <pc:docMk/>
            <pc:sldMk cId="265637652" sldId="267"/>
            <ac:spMk id="7" creationId="{1F8572D7-A112-4852-B153-DDE8B698F5BD}"/>
          </ac:spMkLst>
        </pc:spChg>
        <pc:spChg chg="add del mod">
          <ac:chgData name="Jagannathan Seshadri, Dilip" userId="2c84812a-9938-42c8-8909-cfbf7e7e4288" providerId="ADAL" clId="{663775C4-7014-4382-B716-9D44E69EED32}" dt="2020-07-25T14:40:49.523" v="2067" actId="12084"/>
          <ac:spMkLst>
            <pc:docMk/>
            <pc:sldMk cId="265637652" sldId="267"/>
            <ac:spMk id="9" creationId="{D5D95165-13CE-4759-9079-CEABAD6FE4C7}"/>
          </ac:spMkLst>
        </pc:spChg>
        <pc:graphicFrameChg chg="add del mod modGraphic">
          <ac:chgData name="Jagannathan Seshadri, Dilip" userId="2c84812a-9938-42c8-8909-cfbf7e7e4288" providerId="ADAL" clId="{663775C4-7014-4382-B716-9D44E69EED32}" dt="2020-07-25T13:53:48.126" v="416" actId="1032"/>
          <ac:graphicFrameMkLst>
            <pc:docMk/>
            <pc:sldMk cId="265637652" sldId="267"/>
            <ac:graphicFrameMk id="8" creationId="{870380BE-5D07-4DAC-95C4-0F562A45CEE7}"/>
          </ac:graphicFrameMkLst>
        </pc:graphicFrameChg>
        <pc:graphicFrameChg chg="add del mod">
          <ac:chgData name="Jagannathan Seshadri, Dilip" userId="2c84812a-9938-42c8-8909-cfbf7e7e4288" providerId="ADAL" clId="{663775C4-7014-4382-B716-9D44E69EED32}" dt="2020-07-25T14:13:17.423" v="1597" actId="12084"/>
          <ac:graphicFrameMkLst>
            <pc:docMk/>
            <pc:sldMk cId="265637652" sldId="267"/>
            <ac:graphicFrameMk id="10" creationId="{DD80454F-9E07-4DDD-BDD7-C2AE342F7B13}"/>
          </ac:graphicFrameMkLst>
        </pc:graphicFrameChg>
        <pc:graphicFrameChg chg="add del mod">
          <ac:chgData name="Jagannathan Seshadri, Dilip" userId="2c84812a-9938-42c8-8909-cfbf7e7e4288" providerId="ADAL" clId="{663775C4-7014-4382-B716-9D44E69EED32}" dt="2020-07-25T14:39:53.533" v="2065" actId="12084"/>
          <ac:graphicFrameMkLst>
            <pc:docMk/>
            <pc:sldMk cId="265637652" sldId="267"/>
            <ac:graphicFrameMk id="11" creationId="{F7046688-D6C6-4356-91F5-2AFEC777B35E}"/>
          </ac:graphicFrameMkLst>
        </pc:graphicFrameChg>
        <pc:graphicFrameChg chg="add mod">
          <ac:chgData name="Jagannathan Seshadri, Dilip" userId="2c84812a-9938-42c8-8909-cfbf7e7e4288" providerId="ADAL" clId="{663775C4-7014-4382-B716-9D44E69EED32}" dt="2020-07-29T01:20:24.458" v="3768" actId="313"/>
          <ac:graphicFrameMkLst>
            <pc:docMk/>
            <pc:sldMk cId="265637652" sldId="267"/>
            <ac:graphicFrameMk id="12" creationId="{C1C27F2B-A0F9-467F-B892-262460E6349B}"/>
          </ac:graphicFrameMkLst>
        </pc:graphicFrameChg>
      </pc:sldChg>
      <pc:sldChg chg="new del">
        <pc:chgData name="Jagannathan Seshadri, Dilip" userId="2c84812a-9938-42c8-8909-cfbf7e7e4288" providerId="ADAL" clId="{663775C4-7014-4382-B716-9D44E69EED32}" dt="2020-07-25T11:51:15.893" v="281" actId="47"/>
        <pc:sldMkLst>
          <pc:docMk/>
          <pc:sldMk cId="301086177" sldId="267"/>
        </pc:sldMkLst>
      </pc:sldChg>
      <pc:sldChg chg="addSp delSp modSp new mod">
        <pc:chgData name="Jagannathan Seshadri, Dilip" userId="2c84812a-9938-42c8-8909-cfbf7e7e4288" providerId="ADAL" clId="{663775C4-7014-4382-B716-9D44E69EED32}" dt="2020-07-25T20:44:14.292" v="3671" actId="20577"/>
        <pc:sldMkLst>
          <pc:docMk/>
          <pc:sldMk cId="889234460" sldId="268"/>
        </pc:sldMkLst>
        <pc:spChg chg="mod">
          <ac:chgData name="Jagannathan Seshadri, Dilip" userId="2c84812a-9938-42c8-8909-cfbf7e7e4288" providerId="ADAL" clId="{663775C4-7014-4382-B716-9D44E69EED32}" dt="2020-07-25T14:45:13.108" v="2188" actId="20577"/>
          <ac:spMkLst>
            <pc:docMk/>
            <pc:sldMk cId="889234460" sldId="268"/>
            <ac:spMk id="2" creationId="{47EA9CAD-3F22-4ADB-B57E-20CC37DCCA1D}"/>
          </ac:spMkLst>
        </pc:spChg>
        <pc:spChg chg="del mod">
          <ac:chgData name="Jagannathan Seshadri, Dilip" userId="2c84812a-9938-42c8-8909-cfbf7e7e4288" providerId="ADAL" clId="{663775C4-7014-4382-B716-9D44E69EED32}" dt="2020-07-25T14:46:23.201" v="2244" actId="1032"/>
          <ac:spMkLst>
            <pc:docMk/>
            <pc:sldMk cId="889234460" sldId="268"/>
            <ac:spMk id="3" creationId="{789F7D1C-3B02-42FD-9A1E-B6877349BEB3}"/>
          </ac:spMkLst>
        </pc:spChg>
        <pc:graphicFrameChg chg="add mod modGraphic">
          <ac:chgData name="Jagannathan Seshadri, Dilip" userId="2c84812a-9938-42c8-8909-cfbf7e7e4288" providerId="ADAL" clId="{663775C4-7014-4382-B716-9D44E69EED32}" dt="2020-07-25T20:44:14.292" v="3671" actId="20577"/>
          <ac:graphicFrameMkLst>
            <pc:docMk/>
            <pc:sldMk cId="889234460" sldId="268"/>
            <ac:graphicFrameMk id="4" creationId="{B839281D-9826-49B0-9B9B-53D7974118A6}"/>
          </ac:graphicFrameMkLst>
        </pc:graphicFrameChg>
      </pc:sldChg>
      <pc:sldChg chg="modSp new del mod ord">
        <pc:chgData name="Jagannathan Seshadri, Dilip" userId="2c84812a-9938-42c8-8909-cfbf7e7e4288" providerId="ADAL" clId="{663775C4-7014-4382-B716-9D44E69EED32}" dt="2020-07-25T14:45:03.036" v="2173" actId="2696"/>
        <pc:sldMkLst>
          <pc:docMk/>
          <pc:sldMk cId="1208899987" sldId="268"/>
        </pc:sldMkLst>
        <pc:spChg chg="mod">
          <ac:chgData name="Jagannathan Seshadri, Dilip" userId="2c84812a-9938-42c8-8909-cfbf7e7e4288" providerId="ADAL" clId="{663775C4-7014-4382-B716-9D44E69EED32}" dt="2020-07-25T14:44:53.499" v="2172" actId="20577"/>
          <ac:spMkLst>
            <pc:docMk/>
            <pc:sldMk cId="1208899987" sldId="268"/>
            <ac:spMk id="2" creationId="{BE55D957-3CDD-4CB4-B843-0E6981ED81F4}"/>
          </ac:spMkLst>
        </pc:spChg>
      </pc:sldChg>
      <pc:sldChg chg="addSp delSp modSp new mod">
        <pc:chgData name="Jagannathan Seshadri, Dilip" userId="2c84812a-9938-42c8-8909-cfbf7e7e4288" providerId="ADAL" clId="{663775C4-7014-4382-B716-9D44E69EED32}" dt="2020-07-25T17:15:07.497" v="3420" actId="14100"/>
        <pc:sldMkLst>
          <pc:docMk/>
          <pc:sldMk cId="4171654938" sldId="269"/>
        </pc:sldMkLst>
        <pc:spChg chg="mod">
          <ac:chgData name="Jagannathan Seshadri, Dilip" userId="2c84812a-9938-42c8-8909-cfbf7e7e4288" providerId="ADAL" clId="{663775C4-7014-4382-B716-9D44E69EED32}" dt="2020-07-25T17:13:42.165" v="3413" actId="20577"/>
          <ac:spMkLst>
            <pc:docMk/>
            <pc:sldMk cId="4171654938" sldId="269"/>
            <ac:spMk id="2" creationId="{342417AD-DC37-43D6-BC5F-451E0E330128}"/>
          </ac:spMkLst>
        </pc:spChg>
        <pc:spChg chg="del">
          <ac:chgData name="Jagannathan Seshadri, Dilip" userId="2c84812a-9938-42c8-8909-cfbf7e7e4288" providerId="ADAL" clId="{663775C4-7014-4382-B716-9D44E69EED32}" dt="2020-07-25T17:14:45.276" v="3414" actId="931"/>
          <ac:spMkLst>
            <pc:docMk/>
            <pc:sldMk cId="4171654938" sldId="269"/>
            <ac:spMk id="3" creationId="{74F3357E-CA70-4A57-B954-411432A4EE5D}"/>
          </ac:spMkLst>
        </pc:spChg>
        <pc:picChg chg="add mod">
          <ac:chgData name="Jagannathan Seshadri, Dilip" userId="2c84812a-9938-42c8-8909-cfbf7e7e4288" providerId="ADAL" clId="{663775C4-7014-4382-B716-9D44E69EED32}" dt="2020-07-25T17:15:07.497" v="3420" actId="14100"/>
          <ac:picMkLst>
            <pc:docMk/>
            <pc:sldMk cId="4171654938" sldId="269"/>
            <ac:picMk id="5" creationId="{C25287D4-AF79-4857-A10D-353867AE3DF3}"/>
          </ac:picMkLst>
        </pc:picChg>
      </pc:sldChg>
    </pc:docChg>
  </pc:docChgLst>
  <pc:docChgLst>
    <pc:chgData name="Yang, Andrew" userId="S::yang_andr@bentley.edu::7a54a52a-e921-4186-9824-432e0d3a6dca" providerId="AD" clId="Web-{65EB505A-045B-AAFB-1FD8-01545CE5EB8F}"/>
    <pc:docChg chg="modSld">
      <pc:chgData name="Yang, Andrew" userId="S::yang_andr@bentley.edu::7a54a52a-e921-4186-9824-432e0d3a6dca" providerId="AD" clId="Web-{65EB505A-045B-AAFB-1FD8-01545CE5EB8F}" dt="2020-07-28T01:59:39.705" v="72" actId="20577"/>
      <pc:docMkLst>
        <pc:docMk/>
      </pc:docMkLst>
      <pc:sldChg chg="modSp">
        <pc:chgData name="Yang, Andrew" userId="S::yang_andr@bentley.edu::7a54a52a-e921-4186-9824-432e0d3a6dca" providerId="AD" clId="Web-{65EB505A-045B-AAFB-1FD8-01545CE5EB8F}" dt="2020-07-28T01:51:17.515" v="64" actId="20577"/>
        <pc:sldMkLst>
          <pc:docMk/>
          <pc:sldMk cId="1263848078" sldId="257"/>
        </pc:sldMkLst>
        <pc:spChg chg="mod">
          <ac:chgData name="Yang, Andrew" userId="S::yang_andr@bentley.edu::7a54a52a-e921-4186-9824-432e0d3a6dca" providerId="AD" clId="Web-{65EB505A-045B-AAFB-1FD8-01545CE5EB8F}" dt="2020-07-28T01:51:17.515" v="64" actId="20577"/>
          <ac:spMkLst>
            <pc:docMk/>
            <pc:sldMk cId="1263848078" sldId="257"/>
            <ac:spMk id="3" creationId="{4402FBBE-D294-4DA9-B631-B6A126E96673}"/>
          </ac:spMkLst>
        </pc:spChg>
      </pc:sldChg>
      <pc:sldChg chg="modSp">
        <pc:chgData name="Yang, Andrew" userId="S::yang_andr@bentley.edu::7a54a52a-e921-4186-9824-432e0d3a6dca" providerId="AD" clId="Web-{65EB505A-045B-AAFB-1FD8-01545CE5EB8F}" dt="2020-07-28T01:48:53.005" v="51" actId="1076"/>
        <pc:sldMkLst>
          <pc:docMk/>
          <pc:sldMk cId="2965761394" sldId="259"/>
        </pc:sldMkLst>
        <pc:spChg chg="mod">
          <ac:chgData name="Yang, Andrew" userId="S::yang_andr@bentley.edu::7a54a52a-e921-4186-9824-432e0d3a6dca" providerId="AD" clId="Web-{65EB505A-045B-AAFB-1FD8-01545CE5EB8F}" dt="2020-07-28T01:48:03.721" v="36" actId="20577"/>
          <ac:spMkLst>
            <pc:docMk/>
            <pc:sldMk cId="2965761394" sldId="259"/>
            <ac:spMk id="4" creationId="{D487A807-0153-4A71-B16E-7520AEB434C9}"/>
          </ac:spMkLst>
        </pc:spChg>
        <pc:spChg chg="mod">
          <ac:chgData name="Yang, Andrew" userId="S::yang_andr@bentley.edu::7a54a52a-e921-4186-9824-432e0d3a6dca" providerId="AD" clId="Web-{65EB505A-045B-AAFB-1FD8-01545CE5EB8F}" dt="2020-07-28T01:48:40.536" v="48" actId="20577"/>
          <ac:spMkLst>
            <pc:docMk/>
            <pc:sldMk cId="2965761394" sldId="259"/>
            <ac:spMk id="6" creationId="{5C16A357-BDF7-435E-8E4D-2269D941AE9D}"/>
          </ac:spMkLst>
        </pc:spChg>
        <pc:spChg chg="mod">
          <ac:chgData name="Yang, Andrew" userId="S::yang_andr@bentley.edu::7a54a52a-e921-4186-9824-432e0d3a6dca" providerId="AD" clId="Web-{65EB505A-045B-AAFB-1FD8-01545CE5EB8F}" dt="2020-07-28T01:48:53.005" v="51" actId="1076"/>
          <ac:spMkLst>
            <pc:docMk/>
            <pc:sldMk cId="2965761394" sldId="259"/>
            <ac:spMk id="7" creationId="{EDB1F408-1193-427C-BF60-86FE6BF9D701}"/>
          </ac:spMkLst>
        </pc:spChg>
      </pc:sldChg>
      <pc:sldChg chg="modSp">
        <pc:chgData name="Yang, Andrew" userId="S::yang_andr@bentley.edu::7a54a52a-e921-4186-9824-432e0d3a6dca" providerId="AD" clId="Web-{65EB505A-045B-AAFB-1FD8-01545CE5EB8F}" dt="2020-07-28T01:59:39.705" v="72" actId="20577"/>
        <pc:sldMkLst>
          <pc:docMk/>
          <pc:sldMk cId="265637652" sldId="267"/>
        </pc:sldMkLst>
        <pc:graphicFrameChg chg="modGraphic">
          <ac:chgData name="Yang, Andrew" userId="S::yang_andr@bentley.edu::7a54a52a-e921-4186-9824-432e0d3a6dca" providerId="AD" clId="Web-{65EB505A-045B-AAFB-1FD8-01545CE5EB8F}" dt="2020-07-28T01:59:39.705" v="72" actId="20577"/>
          <ac:graphicFrameMkLst>
            <pc:docMk/>
            <pc:sldMk cId="265637652" sldId="267"/>
            <ac:graphicFrameMk id="12" creationId="{C1C27F2B-A0F9-467F-B892-262460E6349B}"/>
          </ac:graphicFrameMkLst>
        </pc:graphicFrameChg>
      </pc:sldChg>
      <pc:sldChg chg="modSp">
        <pc:chgData name="Yang, Andrew" userId="S::yang_andr@bentley.edu::7a54a52a-e921-4186-9824-432e0d3a6dca" providerId="AD" clId="Web-{65EB505A-045B-AAFB-1FD8-01545CE5EB8F}" dt="2020-07-28T01:54:36.294" v="70" actId="20577"/>
        <pc:sldMkLst>
          <pc:docMk/>
          <pc:sldMk cId="2473483974" sldId="271"/>
        </pc:sldMkLst>
        <pc:spChg chg="mod">
          <ac:chgData name="Yang, Andrew" userId="S::yang_andr@bentley.edu::7a54a52a-e921-4186-9824-432e0d3a6dca" providerId="AD" clId="Web-{65EB505A-045B-AAFB-1FD8-01545CE5EB8F}" dt="2020-07-28T01:54:36.294" v="70" actId="20577"/>
          <ac:spMkLst>
            <pc:docMk/>
            <pc:sldMk cId="2473483974" sldId="271"/>
            <ac:spMk id="3" creationId="{4402FBBE-D294-4DA9-B631-B6A126E96673}"/>
          </ac:spMkLst>
        </pc:spChg>
      </pc:sldChg>
    </pc:docChg>
  </pc:docChgLst>
  <pc:docChgLst>
    <pc:chgData name="Yang, Andrew" userId="S::yang_andr@bentley.edu::7a54a52a-e921-4186-9824-432e0d3a6dca" providerId="AD" clId="Web-{E4068BE0-2781-DC0D-D3DD-50308C007076}"/>
    <pc:docChg chg="modSld">
      <pc:chgData name="Yang, Andrew" userId="S::yang_andr@bentley.edu::7a54a52a-e921-4186-9824-432e0d3a6dca" providerId="AD" clId="Web-{E4068BE0-2781-DC0D-D3DD-50308C007076}" dt="2020-07-26T01:30:58.666" v="74" actId="1076"/>
      <pc:docMkLst>
        <pc:docMk/>
      </pc:docMkLst>
      <pc:sldChg chg="modSp">
        <pc:chgData name="Yang, Andrew" userId="S::yang_andr@bentley.edu::7a54a52a-e921-4186-9824-432e0d3a6dca" providerId="AD" clId="Web-{E4068BE0-2781-DC0D-D3DD-50308C007076}" dt="2020-07-26T01:30:58.666" v="74" actId="1076"/>
        <pc:sldMkLst>
          <pc:docMk/>
          <pc:sldMk cId="2681449560" sldId="270"/>
        </pc:sldMkLst>
        <pc:spChg chg="mod">
          <ac:chgData name="Yang, Andrew" userId="S::yang_andr@bentley.edu::7a54a52a-e921-4186-9824-432e0d3a6dca" providerId="AD" clId="Web-{E4068BE0-2781-DC0D-D3DD-50308C007076}" dt="2020-07-26T01:30:19.056" v="69" actId="20577"/>
          <ac:spMkLst>
            <pc:docMk/>
            <pc:sldMk cId="2681449560" sldId="270"/>
            <ac:spMk id="4" creationId="{D487A807-0153-4A71-B16E-7520AEB434C9}"/>
          </ac:spMkLst>
        </pc:spChg>
        <pc:spChg chg="mod">
          <ac:chgData name="Yang, Andrew" userId="S::yang_andr@bentley.edu::7a54a52a-e921-4186-9824-432e0d3a6dca" providerId="AD" clId="Web-{E4068BE0-2781-DC0D-D3DD-50308C007076}" dt="2020-07-26T01:30:45.931" v="73" actId="1076"/>
          <ac:spMkLst>
            <pc:docMk/>
            <pc:sldMk cId="2681449560" sldId="270"/>
            <ac:spMk id="14" creationId="{21891A1B-215C-6B48-9016-7947CD031360}"/>
          </ac:spMkLst>
        </pc:spChg>
        <pc:spChg chg="mod">
          <ac:chgData name="Yang, Andrew" userId="S::yang_andr@bentley.edu::7a54a52a-e921-4186-9824-432e0d3a6dca" providerId="AD" clId="Web-{E4068BE0-2781-DC0D-D3DD-50308C007076}" dt="2020-07-26T01:30:58.666" v="74" actId="1076"/>
          <ac:spMkLst>
            <pc:docMk/>
            <pc:sldMk cId="2681449560" sldId="270"/>
            <ac:spMk id="16" creationId="{A6B6ECD8-B40E-F346-ABFA-A690DED6E73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AD84D-D648-4A01-B6DE-BE3BE4991CED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5FB13D-22F4-43A6-8E53-D55C2866F593}">
      <dgm:prSet/>
      <dgm:spPr/>
      <dgm:t>
        <a:bodyPr/>
        <a:lstStyle/>
        <a:p>
          <a:r>
            <a:rPr lang="en-US"/>
            <a:t>Identifiers eliminated from dataset (Provider ID, Agency, Address, City, State, ZipCode)</a:t>
          </a:r>
        </a:p>
      </dgm:t>
    </dgm:pt>
    <dgm:pt modelId="{2BA7E998-FA3B-4DFD-BB44-1B253CE53A23}" type="parTrans" cxnId="{703A726D-0BE8-4E4E-A69E-BB3429EC7168}">
      <dgm:prSet/>
      <dgm:spPr/>
      <dgm:t>
        <a:bodyPr/>
        <a:lstStyle/>
        <a:p>
          <a:endParaRPr lang="en-US"/>
        </a:p>
      </dgm:t>
    </dgm:pt>
    <dgm:pt modelId="{AEF6B9A6-2EBE-4A02-B856-CF7DCF626A9B}" type="sibTrans" cxnId="{703A726D-0BE8-4E4E-A69E-BB3429EC7168}">
      <dgm:prSet/>
      <dgm:spPr/>
      <dgm:t>
        <a:bodyPr/>
        <a:lstStyle/>
        <a:p>
          <a:endParaRPr lang="en-US"/>
        </a:p>
      </dgm:t>
    </dgm:pt>
    <dgm:pt modelId="{677A362A-4A33-474F-B7AB-3A6039C1C30A}">
      <dgm:prSet/>
      <dgm:spPr/>
      <dgm:t>
        <a:bodyPr/>
        <a:lstStyle/>
        <a:p>
          <a:r>
            <a:rPr lang="en-US"/>
            <a:t>Other payments eliminated from dataset (LUPA related payments, Other charges)</a:t>
          </a:r>
        </a:p>
      </dgm:t>
    </dgm:pt>
    <dgm:pt modelId="{2FF484BB-CAA2-43A5-85AD-CEE0D432B39D}" type="parTrans" cxnId="{0C4BBD51-460E-42F1-BE23-FF01FC3D9857}">
      <dgm:prSet/>
      <dgm:spPr/>
      <dgm:t>
        <a:bodyPr/>
        <a:lstStyle/>
        <a:p>
          <a:endParaRPr lang="en-US"/>
        </a:p>
      </dgm:t>
    </dgm:pt>
    <dgm:pt modelId="{1CC0FB22-4584-4D7F-BFDC-4888C28D7204}" type="sibTrans" cxnId="{0C4BBD51-460E-42F1-BE23-FF01FC3D9857}">
      <dgm:prSet/>
      <dgm:spPr/>
      <dgm:t>
        <a:bodyPr/>
        <a:lstStyle/>
        <a:p>
          <a:endParaRPr lang="en-US"/>
        </a:p>
      </dgm:t>
    </dgm:pt>
    <dgm:pt modelId="{4AA3C6A8-A55A-42D9-A846-C4B8AE486617}">
      <dgm:prSet/>
      <dgm:spPr/>
      <dgm:t>
        <a:bodyPr/>
        <a:lstStyle/>
        <a:p>
          <a:r>
            <a:rPr lang="en-US"/>
            <a:t>Columns only used for reporting purposes eliminated (Demographic information like age, gender, race, ethnicity related columns)</a:t>
          </a:r>
        </a:p>
      </dgm:t>
    </dgm:pt>
    <dgm:pt modelId="{1D5706BD-5D94-4C69-A33E-4937EB9C0266}" type="parTrans" cxnId="{2188B7D4-0886-484F-898A-1A97C6188AF9}">
      <dgm:prSet/>
      <dgm:spPr/>
      <dgm:t>
        <a:bodyPr/>
        <a:lstStyle/>
        <a:p>
          <a:endParaRPr lang="en-US"/>
        </a:p>
      </dgm:t>
    </dgm:pt>
    <dgm:pt modelId="{017758EC-95BD-474E-AC52-E17C2899BAF8}" type="sibTrans" cxnId="{2188B7D4-0886-484F-898A-1A97C6188AF9}">
      <dgm:prSet/>
      <dgm:spPr/>
      <dgm:t>
        <a:bodyPr/>
        <a:lstStyle/>
        <a:p>
          <a:endParaRPr lang="en-US"/>
        </a:p>
      </dgm:t>
    </dgm:pt>
    <dgm:pt modelId="{51A3AD19-4BBF-47EB-AFBE-ADFB390952D5}">
      <dgm:prSet/>
      <dgm:spPr/>
      <dgm:t>
        <a:bodyPr/>
        <a:lstStyle/>
        <a:p>
          <a:r>
            <a:rPr lang="en-US"/>
            <a:t>Rows that has N/A and columns that have lot of N/A were eliminated</a:t>
          </a:r>
        </a:p>
      </dgm:t>
    </dgm:pt>
    <dgm:pt modelId="{696A4DE1-7E77-41D0-BF30-06F8D49F011E}" type="parTrans" cxnId="{C64D8F80-1F9E-4E3D-AA74-BEC67C896DC9}">
      <dgm:prSet/>
      <dgm:spPr/>
      <dgm:t>
        <a:bodyPr/>
        <a:lstStyle/>
        <a:p>
          <a:endParaRPr lang="en-US"/>
        </a:p>
      </dgm:t>
    </dgm:pt>
    <dgm:pt modelId="{6734B0E4-1C6A-4EB2-BF32-A1EC8129F663}" type="sibTrans" cxnId="{C64D8F80-1F9E-4E3D-AA74-BEC67C896DC9}">
      <dgm:prSet/>
      <dgm:spPr/>
      <dgm:t>
        <a:bodyPr/>
        <a:lstStyle/>
        <a:p>
          <a:endParaRPr lang="en-US"/>
        </a:p>
      </dgm:t>
    </dgm:pt>
    <dgm:pt modelId="{C9E72AA6-ECE4-4DF9-903F-677C236C83CD}">
      <dgm:prSet/>
      <dgm:spPr/>
      <dgm:t>
        <a:bodyPr/>
        <a:lstStyle/>
        <a:p>
          <a:r>
            <a:rPr lang="en-US"/>
            <a:t>Dataset used for analysis after initial cleanup had </a:t>
          </a:r>
          <a:r>
            <a:rPr lang="en-US">
              <a:latin typeface="Calibri Light" panose="020F0302020204030204"/>
            </a:rPr>
            <a:t>9,562</a:t>
          </a:r>
          <a:r>
            <a:rPr lang="en-US"/>
            <a:t> rows and 21 independent variables</a:t>
          </a:r>
        </a:p>
      </dgm:t>
    </dgm:pt>
    <dgm:pt modelId="{983B0727-B8C2-462C-A92B-CB8A263A98D6}" type="parTrans" cxnId="{AFC84D2D-4719-48F4-AC60-B5F50F102C67}">
      <dgm:prSet/>
      <dgm:spPr/>
      <dgm:t>
        <a:bodyPr/>
        <a:lstStyle/>
        <a:p>
          <a:endParaRPr lang="en-US"/>
        </a:p>
      </dgm:t>
    </dgm:pt>
    <dgm:pt modelId="{C0C3013D-D1B8-4B08-92EA-B091ABB850B1}" type="sibTrans" cxnId="{AFC84D2D-4719-48F4-AC60-B5F50F102C67}">
      <dgm:prSet/>
      <dgm:spPr/>
      <dgm:t>
        <a:bodyPr/>
        <a:lstStyle/>
        <a:p>
          <a:endParaRPr lang="en-US"/>
        </a:p>
      </dgm:t>
    </dgm:pt>
    <dgm:pt modelId="{7DE6F4F0-3701-44B6-808F-9755A6826A6F}" type="pres">
      <dgm:prSet presAssocID="{7F5AD84D-D648-4A01-B6DE-BE3BE4991CED}" presName="Name0" presStyleCnt="0">
        <dgm:presLayoutVars>
          <dgm:chMax val="7"/>
          <dgm:chPref val="7"/>
          <dgm:dir/>
        </dgm:presLayoutVars>
      </dgm:prSet>
      <dgm:spPr/>
    </dgm:pt>
    <dgm:pt modelId="{0D03584A-64E5-4D4B-8646-3A52615ED828}" type="pres">
      <dgm:prSet presAssocID="{7F5AD84D-D648-4A01-B6DE-BE3BE4991CED}" presName="Name1" presStyleCnt="0"/>
      <dgm:spPr/>
    </dgm:pt>
    <dgm:pt modelId="{F36F36B2-16B5-4181-AA04-A2BC669FFA67}" type="pres">
      <dgm:prSet presAssocID="{7F5AD84D-D648-4A01-B6DE-BE3BE4991CED}" presName="cycle" presStyleCnt="0"/>
      <dgm:spPr/>
    </dgm:pt>
    <dgm:pt modelId="{AA892658-1DC4-4508-8B99-27A02D5EFAF8}" type="pres">
      <dgm:prSet presAssocID="{7F5AD84D-D648-4A01-B6DE-BE3BE4991CED}" presName="srcNode" presStyleLbl="node1" presStyleIdx="0" presStyleCnt="5"/>
      <dgm:spPr/>
    </dgm:pt>
    <dgm:pt modelId="{B26EDD93-CB75-4763-BFF2-2E335FA1FAB4}" type="pres">
      <dgm:prSet presAssocID="{7F5AD84D-D648-4A01-B6DE-BE3BE4991CED}" presName="conn" presStyleLbl="parChTrans1D2" presStyleIdx="0" presStyleCnt="1"/>
      <dgm:spPr/>
    </dgm:pt>
    <dgm:pt modelId="{D9A01EBB-3167-494E-9A0B-344207932EB8}" type="pres">
      <dgm:prSet presAssocID="{7F5AD84D-D648-4A01-B6DE-BE3BE4991CED}" presName="extraNode" presStyleLbl="node1" presStyleIdx="0" presStyleCnt="5"/>
      <dgm:spPr/>
    </dgm:pt>
    <dgm:pt modelId="{2E681067-E9B0-47B4-928C-F129765F0AB6}" type="pres">
      <dgm:prSet presAssocID="{7F5AD84D-D648-4A01-B6DE-BE3BE4991CED}" presName="dstNode" presStyleLbl="node1" presStyleIdx="0" presStyleCnt="5"/>
      <dgm:spPr/>
    </dgm:pt>
    <dgm:pt modelId="{0299D486-0DB1-4F8B-8261-C5E3AB3AB5F1}" type="pres">
      <dgm:prSet presAssocID="{BC5FB13D-22F4-43A6-8E53-D55C2866F593}" presName="text_1" presStyleLbl="node1" presStyleIdx="0" presStyleCnt="5">
        <dgm:presLayoutVars>
          <dgm:bulletEnabled val="1"/>
        </dgm:presLayoutVars>
      </dgm:prSet>
      <dgm:spPr/>
    </dgm:pt>
    <dgm:pt modelId="{1D507173-FFAA-49EC-9670-D99658EAB878}" type="pres">
      <dgm:prSet presAssocID="{BC5FB13D-22F4-43A6-8E53-D55C2866F593}" presName="accent_1" presStyleCnt="0"/>
      <dgm:spPr/>
    </dgm:pt>
    <dgm:pt modelId="{557449FC-2C92-43C3-A4A4-B4E77FEE45D7}" type="pres">
      <dgm:prSet presAssocID="{BC5FB13D-22F4-43A6-8E53-D55C2866F593}" presName="accentRepeatNode" presStyleLbl="solidFgAcc1" presStyleIdx="0" presStyleCnt="5"/>
      <dgm:spPr/>
    </dgm:pt>
    <dgm:pt modelId="{31280189-3845-481C-8DFD-26C1D1E4B0B2}" type="pres">
      <dgm:prSet presAssocID="{677A362A-4A33-474F-B7AB-3A6039C1C30A}" presName="text_2" presStyleLbl="node1" presStyleIdx="1" presStyleCnt="5">
        <dgm:presLayoutVars>
          <dgm:bulletEnabled val="1"/>
        </dgm:presLayoutVars>
      </dgm:prSet>
      <dgm:spPr/>
    </dgm:pt>
    <dgm:pt modelId="{C4C0A278-7FCE-4D26-9EAB-8479C24A97B9}" type="pres">
      <dgm:prSet presAssocID="{677A362A-4A33-474F-B7AB-3A6039C1C30A}" presName="accent_2" presStyleCnt="0"/>
      <dgm:spPr/>
    </dgm:pt>
    <dgm:pt modelId="{9646B071-6985-42AA-A1EA-233AD56A7526}" type="pres">
      <dgm:prSet presAssocID="{677A362A-4A33-474F-B7AB-3A6039C1C30A}" presName="accentRepeatNode" presStyleLbl="solidFgAcc1" presStyleIdx="1" presStyleCnt="5"/>
      <dgm:spPr/>
    </dgm:pt>
    <dgm:pt modelId="{E89C096F-2BEF-4F60-92FE-C65122BD933C}" type="pres">
      <dgm:prSet presAssocID="{4AA3C6A8-A55A-42D9-A846-C4B8AE486617}" presName="text_3" presStyleLbl="node1" presStyleIdx="2" presStyleCnt="5">
        <dgm:presLayoutVars>
          <dgm:bulletEnabled val="1"/>
        </dgm:presLayoutVars>
      </dgm:prSet>
      <dgm:spPr/>
    </dgm:pt>
    <dgm:pt modelId="{3545AAFD-4F0A-4095-BCFA-69FBBB18D073}" type="pres">
      <dgm:prSet presAssocID="{4AA3C6A8-A55A-42D9-A846-C4B8AE486617}" presName="accent_3" presStyleCnt="0"/>
      <dgm:spPr/>
    </dgm:pt>
    <dgm:pt modelId="{316045D6-D46D-490A-829C-18157A5F3693}" type="pres">
      <dgm:prSet presAssocID="{4AA3C6A8-A55A-42D9-A846-C4B8AE486617}" presName="accentRepeatNode" presStyleLbl="solidFgAcc1" presStyleIdx="2" presStyleCnt="5"/>
      <dgm:spPr/>
    </dgm:pt>
    <dgm:pt modelId="{A5B04D56-D0DB-43DD-B0FD-857DB10DBDB3}" type="pres">
      <dgm:prSet presAssocID="{51A3AD19-4BBF-47EB-AFBE-ADFB390952D5}" presName="text_4" presStyleLbl="node1" presStyleIdx="3" presStyleCnt="5">
        <dgm:presLayoutVars>
          <dgm:bulletEnabled val="1"/>
        </dgm:presLayoutVars>
      </dgm:prSet>
      <dgm:spPr/>
    </dgm:pt>
    <dgm:pt modelId="{5C473726-4F8E-4971-89F4-8ACABCBB22C6}" type="pres">
      <dgm:prSet presAssocID="{51A3AD19-4BBF-47EB-AFBE-ADFB390952D5}" presName="accent_4" presStyleCnt="0"/>
      <dgm:spPr/>
    </dgm:pt>
    <dgm:pt modelId="{BDA4D4E8-D929-4892-AC5C-A9CDFEABAADD}" type="pres">
      <dgm:prSet presAssocID="{51A3AD19-4BBF-47EB-AFBE-ADFB390952D5}" presName="accentRepeatNode" presStyleLbl="solidFgAcc1" presStyleIdx="3" presStyleCnt="5"/>
      <dgm:spPr/>
    </dgm:pt>
    <dgm:pt modelId="{9B35D221-37AA-4231-8D2C-FC60B2C2C740}" type="pres">
      <dgm:prSet presAssocID="{C9E72AA6-ECE4-4DF9-903F-677C236C83CD}" presName="text_5" presStyleLbl="node1" presStyleIdx="4" presStyleCnt="5">
        <dgm:presLayoutVars>
          <dgm:bulletEnabled val="1"/>
        </dgm:presLayoutVars>
      </dgm:prSet>
      <dgm:spPr/>
    </dgm:pt>
    <dgm:pt modelId="{9A623906-4A12-44BB-9BB2-20E155BE6B07}" type="pres">
      <dgm:prSet presAssocID="{C9E72AA6-ECE4-4DF9-903F-677C236C83CD}" presName="accent_5" presStyleCnt="0"/>
      <dgm:spPr/>
    </dgm:pt>
    <dgm:pt modelId="{3A998A2D-D685-4A3A-AC85-FED740C68E29}" type="pres">
      <dgm:prSet presAssocID="{C9E72AA6-ECE4-4DF9-903F-677C236C83CD}" presName="accentRepeatNode" presStyleLbl="solidFgAcc1" presStyleIdx="4" presStyleCnt="5"/>
      <dgm:spPr/>
    </dgm:pt>
  </dgm:ptLst>
  <dgm:cxnLst>
    <dgm:cxn modelId="{1EE77B15-7D71-458B-819D-4669619343A1}" type="presOf" srcId="{BC5FB13D-22F4-43A6-8E53-D55C2866F593}" destId="{0299D486-0DB1-4F8B-8261-C5E3AB3AB5F1}" srcOrd="0" destOrd="0" presId="urn:microsoft.com/office/officeart/2008/layout/VerticalCurvedList"/>
    <dgm:cxn modelId="{AFC84D2D-4719-48F4-AC60-B5F50F102C67}" srcId="{7F5AD84D-D648-4A01-B6DE-BE3BE4991CED}" destId="{C9E72AA6-ECE4-4DF9-903F-677C236C83CD}" srcOrd="4" destOrd="0" parTransId="{983B0727-B8C2-462C-A92B-CB8A263A98D6}" sibTransId="{C0C3013D-D1B8-4B08-92EA-B091ABB850B1}"/>
    <dgm:cxn modelId="{C589FD39-ECAF-4619-91CA-877023B52B32}" type="presOf" srcId="{4AA3C6A8-A55A-42D9-A846-C4B8AE486617}" destId="{E89C096F-2BEF-4F60-92FE-C65122BD933C}" srcOrd="0" destOrd="0" presId="urn:microsoft.com/office/officeart/2008/layout/VerticalCurvedList"/>
    <dgm:cxn modelId="{10C2F548-BFCA-4BD1-9266-850F19B85A1A}" type="presOf" srcId="{C9E72AA6-ECE4-4DF9-903F-677C236C83CD}" destId="{9B35D221-37AA-4231-8D2C-FC60B2C2C740}" srcOrd="0" destOrd="0" presId="urn:microsoft.com/office/officeart/2008/layout/VerticalCurvedList"/>
    <dgm:cxn modelId="{703A726D-0BE8-4E4E-A69E-BB3429EC7168}" srcId="{7F5AD84D-D648-4A01-B6DE-BE3BE4991CED}" destId="{BC5FB13D-22F4-43A6-8E53-D55C2866F593}" srcOrd="0" destOrd="0" parTransId="{2BA7E998-FA3B-4DFD-BB44-1B253CE53A23}" sibTransId="{AEF6B9A6-2EBE-4A02-B856-CF7DCF626A9B}"/>
    <dgm:cxn modelId="{0C4BBD51-460E-42F1-BE23-FF01FC3D9857}" srcId="{7F5AD84D-D648-4A01-B6DE-BE3BE4991CED}" destId="{677A362A-4A33-474F-B7AB-3A6039C1C30A}" srcOrd="1" destOrd="0" parTransId="{2FF484BB-CAA2-43A5-85AD-CEE0D432B39D}" sibTransId="{1CC0FB22-4584-4D7F-BFDC-4888C28D7204}"/>
    <dgm:cxn modelId="{C64D8F80-1F9E-4E3D-AA74-BEC67C896DC9}" srcId="{7F5AD84D-D648-4A01-B6DE-BE3BE4991CED}" destId="{51A3AD19-4BBF-47EB-AFBE-ADFB390952D5}" srcOrd="3" destOrd="0" parTransId="{696A4DE1-7E77-41D0-BF30-06F8D49F011E}" sibTransId="{6734B0E4-1C6A-4EB2-BF32-A1EC8129F663}"/>
    <dgm:cxn modelId="{D9E40685-6F88-40DA-ADBA-6D21480B797C}" type="presOf" srcId="{7F5AD84D-D648-4A01-B6DE-BE3BE4991CED}" destId="{7DE6F4F0-3701-44B6-808F-9755A6826A6F}" srcOrd="0" destOrd="0" presId="urn:microsoft.com/office/officeart/2008/layout/VerticalCurvedList"/>
    <dgm:cxn modelId="{B461708A-D64A-4572-A5CC-1129ABF87374}" type="presOf" srcId="{677A362A-4A33-474F-B7AB-3A6039C1C30A}" destId="{31280189-3845-481C-8DFD-26C1D1E4B0B2}" srcOrd="0" destOrd="0" presId="urn:microsoft.com/office/officeart/2008/layout/VerticalCurvedList"/>
    <dgm:cxn modelId="{418BDFA3-5569-4B89-8960-670568CA3F5D}" type="presOf" srcId="{51A3AD19-4BBF-47EB-AFBE-ADFB390952D5}" destId="{A5B04D56-D0DB-43DD-B0FD-857DB10DBDB3}" srcOrd="0" destOrd="0" presId="urn:microsoft.com/office/officeart/2008/layout/VerticalCurvedList"/>
    <dgm:cxn modelId="{0CFD3FB3-63BD-4F1F-8D97-91E3300E350D}" type="presOf" srcId="{AEF6B9A6-2EBE-4A02-B856-CF7DCF626A9B}" destId="{B26EDD93-CB75-4763-BFF2-2E335FA1FAB4}" srcOrd="0" destOrd="0" presId="urn:microsoft.com/office/officeart/2008/layout/VerticalCurvedList"/>
    <dgm:cxn modelId="{2188B7D4-0886-484F-898A-1A97C6188AF9}" srcId="{7F5AD84D-D648-4A01-B6DE-BE3BE4991CED}" destId="{4AA3C6A8-A55A-42D9-A846-C4B8AE486617}" srcOrd="2" destOrd="0" parTransId="{1D5706BD-5D94-4C69-A33E-4937EB9C0266}" sibTransId="{017758EC-95BD-474E-AC52-E17C2899BAF8}"/>
    <dgm:cxn modelId="{FDAF335E-147A-4722-809D-BF3E4268D84C}" type="presParOf" srcId="{7DE6F4F0-3701-44B6-808F-9755A6826A6F}" destId="{0D03584A-64E5-4D4B-8646-3A52615ED828}" srcOrd="0" destOrd="0" presId="urn:microsoft.com/office/officeart/2008/layout/VerticalCurvedList"/>
    <dgm:cxn modelId="{01DE0C34-F840-4BEA-A12D-309FA624DF63}" type="presParOf" srcId="{0D03584A-64E5-4D4B-8646-3A52615ED828}" destId="{F36F36B2-16B5-4181-AA04-A2BC669FFA67}" srcOrd="0" destOrd="0" presId="urn:microsoft.com/office/officeart/2008/layout/VerticalCurvedList"/>
    <dgm:cxn modelId="{BA0DB54C-45F2-4FA2-8B76-4E37C18D2AED}" type="presParOf" srcId="{F36F36B2-16B5-4181-AA04-A2BC669FFA67}" destId="{AA892658-1DC4-4508-8B99-27A02D5EFAF8}" srcOrd="0" destOrd="0" presId="urn:microsoft.com/office/officeart/2008/layout/VerticalCurvedList"/>
    <dgm:cxn modelId="{CE7B5CFC-EA0E-40A2-A750-4F35309F3F22}" type="presParOf" srcId="{F36F36B2-16B5-4181-AA04-A2BC669FFA67}" destId="{B26EDD93-CB75-4763-BFF2-2E335FA1FAB4}" srcOrd="1" destOrd="0" presId="urn:microsoft.com/office/officeart/2008/layout/VerticalCurvedList"/>
    <dgm:cxn modelId="{048697B7-CDE1-462C-AA3B-D616F9C5A567}" type="presParOf" srcId="{F36F36B2-16B5-4181-AA04-A2BC669FFA67}" destId="{D9A01EBB-3167-494E-9A0B-344207932EB8}" srcOrd="2" destOrd="0" presId="urn:microsoft.com/office/officeart/2008/layout/VerticalCurvedList"/>
    <dgm:cxn modelId="{DBF501DC-9433-4B59-958A-C48DB201C34D}" type="presParOf" srcId="{F36F36B2-16B5-4181-AA04-A2BC669FFA67}" destId="{2E681067-E9B0-47B4-928C-F129765F0AB6}" srcOrd="3" destOrd="0" presId="urn:microsoft.com/office/officeart/2008/layout/VerticalCurvedList"/>
    <dgm:cxn modelId="{D6DED565-B824-4980-A439-390DFAC58DB1}" type="presParOf" srcId="{0D03584A-64E5-4D4B-8646-3A52615ED828}" destId="{0299D486-0DB1-4F8B-8261-C5E3AB3AB5F1}" srcOrd="1" destOrd="0" presId="urn:microsoft.com/office/officeart/2008/layout/VerticalCurvedList"/>
    <dgm:cxn modelId="{CAC9DF61-3CD7-4CDA-A513-8F22E994EE68}" type="presParOf" srcId="{0D03584A-64E5-4D4B-8646-3A52615ED828}" destId="{1D507173-FFAA-49EC-9670-D99658EAB878}" srcOrd="2" destOrd="0" presId="urn:microsoft.com/office/officeart/2008/layout/VerticalCurvedList"/>
    <dgm:cxn modelId="{D9E711BE-E4C7-42D1-9E57-863F6E0FC111}" type="presParOf" srcId="{1D507173-FFAA-49EC-9670-D99658EAB878}" destId="{557449FC-2C92-43C3-A4A4-B4E77FEE45D7}" srcOrd="0" destOrd="0" presId="urn:microsoft.com/office/officeart/2008/layout/VerticalCurvedList"/>
    <dgm:cxn modelId="{7329F46C-3D72-490F-B24C-630D65A09FCE}" type="presParOf" srcId="{0D03584A-64E5-4D4B-8646-3A52615ED828}" destId="{31280189-3845-481C-8DFD-26C1D1E4B0B2}" srcOrd="3" destOrd="0" presId="urn:microsoft.com/office/officeart/2008/layout/VerticalCurvedList"/>
    <dgm:cxn modelId="{4320B90F-8DCA-4EE3-959C-56545B74BC87}" type="presParOf" srcId="{0D03584A-64E5-4D4B-8646-3A52615ED828}" destId="{C4C0A278-7FCE-4D26-9EAB-8479C24A97B9}" srcOrd="4" destOrd="0" presId="urn:microsoft.com/office/officeart/2008/layout/VerticalCurvedList"/>
    <dgm:cxn modelId="{E133C7FF-6740-4360-8CF4-A6E114DA66DA}" type="presParOf" srcId="{C4C0A278-7FCE-4D26-9EAB-8479C24A97B9}" destId="{9646B071-6985-42AA-A1EA-233AD56A7526}" srcOrd="0" destOrd="0" presId="urn:microsoft.com/office/officeart/2008/layout/VerticalCurvedList"/>
    <dgm:cxn modelId="{9B2C3FA5-4304-42A1-A95B-CD95B969BA95}" type="presParOf" srcId="{0D03584A-64E5-4D4B-8646-3A52615ED828}" destId="{E89C096F-2BEF-4F60-92FE-C65122BD933C}" srcOrd="5" destOrd="0" presId="urn:microsoft.com/office/officeart/2008/layout/VerticalCurvedList"/>
    <dgm:cxn modelId="{B616208A-1465-4E28-B288-EF2E1B5286AA}" type="presParOf" srcId="{0D03584A-64E5-4D4B-8646-3A52615ED828}" destId="{3545AAFD-4F0A-4095-BCFA-69FBBB18D073}" srcOrd="6" destOrd="0" presId="urn:microsoft.com/office/officeart/2008/layout/VerticalCurvedList"/>
    <dgm:cxn modelId="{87446096-BD46-46C3-A372-5CE67ACDF642}" type="presParOf" srcId="{3545AAFD-4F0A-4095-BCFA-69FBBB18D073}" destId="{316045D6-D46D-490A-829C-18157A5F3693}" srcOrd="0" destOrd="0" presId="urn:microsoft.com/office/officeart/2008/layout/VerticalCurvedList"/>
    <dgm:cxn modelId="{D9851689-812E-44FE-9786-6DD2623099E8}" type="presParOf" srcId="{0D03584A-64E5-4D4B-8646-3A52615ED828}" destId="{A5B04D56-D0DB-43DD-B0FD-857DB10DBDB3}" srcOrd="7" destOrd="0" presId="urn:microsoft.com/office/officeart/2008/layout/VerticalCurvedList"/>
    <dgm:cxn modelId="{390EF8C2-A965-48D9-8485-58251DF36201}" type="presParOf" srcId="{0D03584A-64E5-4D4B-8646-3A52615ED828}" destId="{5C473726-4F8E-4971-89F4-8ACABCBB22C6}" srcOrd="8" destOrd="0" presId="urn:microsoft.com/office/officeart/2008/layout/VerticalCurvedList"/>
    <dgm:cxn modelId="{6BA79D5D-77B5-4DEE-94FC-C75AC5874B42}" type="presParOf" srcId="{5C473726-4F8E-4971-89F4-8ACABCBB22C6}" destId="{BDA4D4E8-D929-4892-AC5C-A9CDFEABAADD}" srcOrd="0" destOrd="0" presId="urn:microsoft.com/office/officeart/2008/layout/VerticalCurvedList"/>
    <dgm:cxn modelId="{EB846A52-3BF7-4912-BD44-0287761CC724}" type="presParOf" srcId="{0D03584A-64E5-4D4B-8646-3A52615ED828}" destId="{9B35D221-37AA-4231-8D2C-FC60B2C2C740}" srcOrd="9" destOrd="0" presId="urn:microsoft.com/office/officeart/2008/layout/VerticalCurvedList"/>
    <dgm:cxn modelId="{5A2970E1-C947-4F91-855B-A0374E371DF6}" type="presParOf" srcId="{0D03584A-64E5-4D4B-8646-3A52615ED828}" destId="{9A623906-4A12-44BB-9BB2-20E155BE6B07}" srcOrd="10" destOrd="0" presId="urn:microsoft.com/office/officeart/2008/layout/VerticalCurvedList"/>
    <dgm:cxn modelId="{CDEF87B1-5E14-43C9-B425-151DE17A77DD}" type="presParOf" srcId="{9A623906-4A12-44BB-9BB2-20E155BE6B07}" destId="{3A998A2D-D685-4A3A-AC85-FED740C68E2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B6DE73-0744-41B1-B57B-4D224B2D366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63C0059-E6AB-43E1-8CA9-A048EEEE6670}">
      <dgm:prSet phldrT="[Text]"/>
      <dgm:spPr/>
      <dgm:t>
        <a:bodyPr/>
        <a:lstStyle/>
        <a:p>
          <a:r>
            <a:rPr lang="en-US"/>
            <a:t>First order model with all 21 independent variables</a:t>
          </a:r>
        </a:p>
      </dgm:t>
    </dgm:pt>
    <dgm:pt modelId="{FFF3F50E-E694-4B06-9F02-7A3B36746A54}" type="parTrans" cxnId="{296533AA-D978-4F37-9AA7-EDC08315CB5F}">
      <dgm:prSet/>
      <dgm:spPr/>
      <dgm:t>
        <a:bodyPr/>
        <a:lstStyle/>
        <a:p>
          <a:endParaRPr lang="en-US"/>
        </a:p>
      </dgm:t>
    </dgm:pt>
    <dgm:pt modelId="{03CCEF51-E010-46FF-8D59-E5EF3A5D2E2B}" type="sibTrans" cxnId="{296533AA-D978-4F37-9AA7-EDC08315CB5F}">
      <dgm:prSet/>
      <dgm:spPr/>
      <dgm:t>
        <a:bodyPr/>
        <a:lstStyle/>
        <a:p>
          <a:endParaRPr lang="en-US"/>
        </a:p>
      </dgm:t>
    </dgm:pt>
    <dgm:pt modelId="{AC9DEEDF-949F-4D10-8D36-44100AB1A0C8}">
      <dgm:prSet phldrT="[Text]"/>
      <dgm:spPr/>
      <dgm:t>
        <a:bodyPr/>
        <a:lstStyle/>
        <a:p>
          <a:r>
            <a:rPr lang="en-US"/>
            <a:t>Based on low correlations (variation inflation factor) and high p-values (0.01 significance),  11 variables were eliminated</a:t>
          </a:r>
        </a:p>
      </dgm:t>
    </dgm:pt>
    <dgm:pt modelId="{D08D8AB7-9AF5-4925-ABF0-AD13D7AA42DB}" type="parTrans" cxnId="{93044185-D72D-4542-886E-4D5A7465D6AC}">
      <dgm:prSet/>
      <dgm:spPr/>
      <dgm:t>
        <a:bodyPr/>
        <a:lstStyle/>
        <a:p>
          <a:endParaRPr lang="en-US"/>
        </a:p>
      </dgm:t>
    </dgm:pt>
    <dgm:pt modelId="{047D159F-C126-4B3A-AC9A-5E864BE8E7F9}" type="sibTrans" cxnId="{93044185-D72D-4542-886E-4D5A7465D6AC}">
      <dgm:prSet/>
      <dgm:spPr/>
      <dgm:t>
        <a:bodyPr/>
        <a:lstStyle/>
        <a:p>
          <a:endParaRPr lang="en-US"/>
        </a:p>
      </dgm:t>
    </dgm:pt>
    <dgm:pt modelId="{763C4CE6-68E7-449B-87A8-82266AEB22EA}">
      <dgm:prSet phldrT="[Text]"/>
      <dgm:spPr/>
      <dgm:t>
        <a:bodyPr/>
        <a:lstStyle/>
        <a:p>
          <a:r>
            <a:rPr lang="en-US"/>
            <a:t>Highly correlated factors were tested one by one and distinct beneficiaries,  percentage of asthma beneficiaries and percentage of </a:t>
          </a:r>
          <a:r>
            <a:rPr lang="en-US" err="1"/>
            <a:t>copd</a:t>
          </a:r>
          <a:r>
            <a:rPr lang="en-US"/>
            <a:t> beneficiaries were eliminated</a:t>
          </a:r>
        </a:p>
      </dgm:t>
    </dgm:pt>
    <dgm:pt modelId="{89254B4A-09A6-47FA-81C6-BF27085BBEB9}" type="parTrans" cxnId="{D4D76CE6-E485-4974-87B8-3A14A695C295}">
      <dgm:prSet/>
      <dgm:spPr/>
      <dgm:t>
        <a:bodyPr/>
        <a:lstStyle/>
        <a:p>
          <a:endParaRPr lang="en-US"/>
        </a:p>
      </dgm:t>
    </dgm:pt>
    <dgm:pt modelId="{0E548202-C882-48D5-8A3A-A83B3FCE50B4}" type="sibTrans" cxnId="{D4D76CE6-E485-4974-87B8-3A14A695C295}">
      <dgm:prSet/>
      <dgm:spPr/>
      <dgm:t>
        <a:bodyPr/>
        <a:lstStyle/>
        <a:p>
          <a:endParaRPr lang="en-US"/>
        </a:p>
      </dgm:t>
    </dgm:pt>
    <dgm:pt modelId="{45ACF1C0-D4F7-424B-B049-716E0EE9F297}">
      <dgm:prSet phldrT="[Text]"/>
      <dgm:spPr/>
      <dgm:t>
        <a:bodyPr/>
        <a:lstStyle/>
        <a:p>
          <a:r>
            <a:rPr lang="en-US"/>
            <a:t>Higher order models were tested with interactions and the final model was recommended</a:t>
          </a:r>
        </a:p>
      </dgm:t>
    </dgm:pt>
    <dgm:pt modelId="{F1A01B08-C421-41E9-98A5-855F53D0A9EC}" type="parTrans" cxnId="{1C972BBC-F8B7-42A9-8638-4A3F644D3721}">
      <dgm:prSet/>
      <dgm:spPr/>
      <dgm:t>
        <a:bodyPr/>
        <a:lstStyle/>
        <a:p>
          <a:endParaRPr lang="en-US"/>
        </a:p>
      </dgm:t>
    </dgm:pt>
    <dgm:pt modelId="{1C7FC32C-508E-49AB-9303-9F9FAE924852}" type="sibTrans" cxnId="{1C972BBC-F8B7-42A9-8638-4A3F644D3721}">
      <dgm:prSet/>
      <dgm:spPr/>
      <dgm:t>
        <a:bodyPr/>
        <a:lstStyle/>
        <a:p>
          <a:endParaRPr lang="en-US"/>
        </a:p>
      </dgm:t>
    </dgm:pt>
    <dgm:pt modelId="{88D59562-307B-423B-A62D-693E483BA17D}" type="pres">
      <dgm:prSet presAssocID="{F2B6DE73-0744-41B1-B57B-4D224B2D3664}" presName="outerComposite" presStyleCnt="0">
        <dgm:presLayoutVars>
          <dgm:chMax val="5"/>
          <dgm:dir/>
          <dgm:resizeHandles val="exact"/>
        </dgm:presLayoutVars>
      </dgm:prSet>
      <dgm:spPr/>
    </dgm:pt>
    <dgm:pt modelId="{015AE04A-5C90-4755-ACBB-D3095843056F}" type="pres">
      <dgm:prSet presAssocID="{F2B6DE73-0744-41B1-B57B-4D224B2D3664}" presName="dummyMaxCanvas" presStyleCnt="0">
        <dgm:presLayoutVars/>
      </dgm:prSet>
      <dgm:spPr/>
    </dgm:pt>
    <dgm:pt modelId="{ADDFB512-8041-4703-B55E-CE181BFB6754}" type="pres">
      <dgm:prSet presAssocID="{F2B6DE73-0744-41B1-B57B-4D224B2D3664}" presName="FourNodes_1" presStyleLbl="node1" presStyleIdx="0" presStyleCnt="4">
        <dgm:presLayoutVars>
          <dgm:bulletEnabled val="1"/>
        </dgm:presLayoutVars>
      </dgm:prSet>
      <dgm:spPr/>
    </dgm:pt>
    <dgm:pt modelId="{25D6BC86-2F35-4608-A4E6-6C81A511865D}" type="pres">
      <dgm:prSet presAssocID="{F2B6DE73-0744-41B1-B57B-4D224B2D3664}" presName="FourNodes_2" presStyleLbl="node1" presStyleIdx="1" presStyleCnt="4">
        <dgm:presLayoutVars>
          <dgm:bulletEnabled val="1"/>
        </dgm:presLayoutVars>
      </dgm:prSet>
      <dgm:spPr/>
    </dgm:pt>
    <dgm:pt modelId="{2E4DB666-C0B1-434D-98B8-29CF78352A95}" type="pres">
      <dgm:prSet presAssocID="{F2B6DE73-0744-41B1-B57B-4D224B2D3664}" presName="FourNodes_3" presStyleLbl="node1" presStyleIdx="2" presStyleCnt="4">
        <dgm:presLayoutVars>
          <dgm:bulletEnabled val="1"/>
        </dgm:presLayoutVars>
      </dgm:prSet>
      <dgm:spPr/>
    </dgm:pt>
    <dgm:pt modelId="{D27BE83C-ECCC-452C-891D-CBE6F6CD2B64}" type="pres">
      <dgm:prSet presAssocID="{F2B6DE73-0744-41B1-B57B-4D224B2D3664}" presName="FourNodes_4" presStyleLbl="node1" presStyleIdx="3" presStyleCnt="4">
        <dgm:presLayoutVars>
          <dgm:bulletEnabled val="1"/>
        </dgm:presLayoutVars>
      </dgm:prSet>
      <dgm:spPr/>
    </dgm:pt>
    <dgm:pt modelId="{C030FBCF-038C-4AEC-8510-D5BEF52F141F}" type="pres">
      <dgm:prSet presAssocID="{F2B6DE73-0744-41B1-B57B-4D224B2D3664}" presName="FourConn_1-2" presStyleLbl="fgAccFollowNode1" presStyleIdx="0" presStyleCnt="3">
        <dgm:presLayoutVars>
          <dgm:bulletEnabled val="1"/>
        </dgm:presLayoutVars>
      </dgm:prSet>
      <dgm:spPr/>
    </dgm:pt>
    <dgm:pt modelId="{41B508CB-DABD-4FCF-BCF7-8D0748015686}" type="pres">
      <dgm:prSet presAssocID="{F2B6DE73-0744-41B1-B57B-4D224B2D3664}" presName="FourConn_2-3" presStyleLbl="fgAccFollowNode1" presStyleIdx="1" presStyleCnt="3">
        <dgm:presLayoutVars>
          <dgm:bulletEnabled val="1"/>
        </dgm:presLayoutVars>
      </dgm:prSet>
      <dgm:spPr/>
    </dgm:pt>
    <dgm:pt modelId="{43802140-F935-41E9-A4E9-82E3E866DF87}" type="pres">
      <dgm:prSet presAssocID="{F2B6DE73-0744-41B1-B57B-4D224B2D3664}" presName="FourConn_3-4" presStyleLbl="fgAccFollowNode1" presStyleIdx="2" presStyleCnt="3">
        <dgm:presLayoutVars>
          <dgm:bulletEnabled val="1"/>
        </dgm:presLayoutVars>
      </dgm:prSet>
      <dgm:spPr/>
    </dgm:pt>
    <dgm:pt modelId="{AD28C20D-FDCD-4F62-AB6B-55F863DBA998}" type="pres">
      <dgm:prSet presAssocID="{F2B6DE73-0744-41B1-B57B-4D224B2D3664}" presName="FourNodes_1_text" presStyleLbl="node1" presStyleIdx="3" presStyleCnt="4">
        <dgm:presLayoutVars>
          <dgm:bulletEnabled val="1"/>
        </dgm:presLayoutVars>
      </dgm:prSet>
      <dgm:spPr/>
    </dgm:pt>
    <dgm:pt modelId="{75122E55-824A-42B0-8D52-A62DF75D5A28}" type="pres">
      <dgm:prSet presAssocID="{F2B6DE73-0744-41B1-B57B-4D224B2D3664}" presName="FourNodes_2_text" presStyleLbl="node1" presStyleIdx="3" presStyleCnt="4">
        <dgm:presLayoutVars>
          <dgm:bulletEnabled val="1"/>
        </dgm:presLayoutVars>
      </dgm:prSet>
      <dgm:spPr/>
    </dgm:pt>
    <dgm:pt modelId="{BE1D7541-56B6-4583-9240-0A73C3F86BED}" type="pres">
      <dgm:prSet presAssocID="{F2B6DE73-0744-41B1-B57B-4D224B2D3664}" presName="FourNodes_3_text" presStyleLbl="node1" presStyleIdx="3" presStyleCnt="4">
        <dgm:presLayoutVars>
          <dgm:bulletEnabled val="1"/>
        </dgm:presLayoutVars>
      </dgm:prSet>
      <dgm:spPr/>
    </dgm:pt>
    <dgm:pt modelId="{954896E4-37D6-4996-9AB4-A1E34EE20007}" type="pres">
      <dgm:prSet presAssocID="{F2B6DE73-0744-41B1-B57B-4D224B2D366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7A24002-6A9C-4513-BF78-F432995B6ADB}" type="presOf" srcId="{D63C0059-E6AB-43E1-8CA9-A048EEEE6670}" destId="{ADDFB512-8041-4703-B55E-CE181BFB6754}" srcOrd="0" destOrd="0" presId="urn:microsoft.com/office/officeart/2005/8/layout/vProcess5"/>
    <dgm:cxn modelId="{8C00DF15-3FB4-4A11-95E9-EC7DA2CC2402}" type="presOf" srcId="{F2B6DE73-0744-41B1-B57B-4D224B2D3664}" destId="{88D59562-307B-423B-A62D-693E483BA17D}" srcOrd="0" destOrd="0" presId="urn:microsoft.com/office/officeart/2005/8/layout/vProcess5"/>
    <dgm:cxn modelId="{6DC9C21F-36F6-43ED-92AD-8E5C47845D79}" type="presOf" srcId="{763C4CE6-68E7-449B-87A8-82266AEB22EA}" destId="{BE1D7541-56B6-4583-9240-0A73C3F86BED}" srcOrd="1" destOrd="0" presId="urn:microsoft.com/office/officeart/2005/8/layout/vProcess5"/>
    <dgm:cxn modelId="{7188AF65-A937-404B-8930-B4E15296BC1A}" type="presOf" srcId="{763C4CE6-68E7-449B-87A8-82266AEB22EA}" destId="{2E4DB666-C0B1-434D-98B8-29CF78352A95}" srcOrd="0" destOrd="0" presId="urn:microsoft.com/office/officeart/2005/8/layout/vProcess5"/>
    <dgm:cxn modelId="{8E975466-B38A-4068-A33D-0B43A4F4317B}" type="presOf" srcId="{047D159F-C126-4B3A-AC9A-5E864BE8E7F9}" destId="{41B508CB-DABD-4FCF-BCF7-8D0748015686}" srcOrd="0" destOrd="0" presId="urn:microsoft.com/office/officeart/2005/8/layout/vProcess5"/>
    <dgm:cxn modelId="{15096A47-294D-4F51-B07E-D79318ECDB57}" type="presOf" srcId="{45ACF1C0-D4F7-424B-B049-716E0EE9F297}" destId="{954896E4-37D6-4996-9AB4-A1E34EE20007}" srcOrd="1" destOrd="0" presId="urn:microsoft.com/office/officeart/2005/8/layout/vProcess5"/>
    <dgm:cxn modelId="{90032769-EDF4-4665-B419-8BB9794F21C2}" type="presOf" srcId="{03CCEF51-E010-46FF-8D59-E5EF3A5D2E2B}" destId="{C030FBCF-038C-4AEC-8510-D5BEF52F141F}" srcOrd="0" destOrd="0" presId="urn:microsoft.com/office/officeart/2005/8/layout/vProcess5"/>
    <dgm:cxn modelId="{B619BB80-870C-47CE-AE0E-71689FFA2D80}" type="presOf" srcId="{AC9DEEDF-949F-4D10-8D36-44100AB1A0C8}" destId="{75122E55-824A-42B0-8D52-A62DF75D5A28}" srcOrd="1" destOrd="0" presId="urn:microsoft.com/office/officeart/2005/8/layout/vProcess5"/>
    <dgm:cxn modelId="{93044185-D72D-4542-886E-4D5A7465D6AC}" srcId="{F2B6DE73-0744-41B1-B57B-4D224B2D3664}" destId="{AC9DEEDF-949F-4D10-8D36-44100AB1A0C8}" srcOrd="1" destOrd="0" parTransId="{D08D8AB7-9AF5-4925-ABF0-AD13D7AA42DB}" sibTransId="{047D159F-C126-4B3A-AC9A-5E864BE8E7F9}"/>
    <dgm:cxn modelId="{296533AA-D978-4F37-9AA7-EDC08315CB5F}" srcId="{F2B6DE73-0744-41B1-B57B-4D224B2D3664}" destId="{D63C0059-E6AB-43E1-8CA9-A048EEEE6670}" srcOrd="0" destOrd="0" parTransId="{FFF3F50E-E694-4B06-9F02-7A3B36746A54}" sibTransId="{03CCEF51-E010-46FF-8D59-E5EF3A5D2E2B}"/>
    <dgm:cxn modelId="{5574F3BA-1C42-4F9F-9741-1BCA164EB40B}" type="presOf" srcId="{AC9DEEDF-949F-4D10-8D36-44100AB1A0C8}" destId="{25D6BC86-2F35-4608-A4E6-6C81A511865D}" srcOrd="0" destOrd="0" presId="urn:microsoft.com/office/officeart/2005/8/layout/vProcess5"/>
    <dgm:cxn modelId="{1C972BBC-F8B7-42A9-8638-4A3F644D3721}" srcId="{F2B6DE73-0744-41B1-B57B-4D224B2D3664}" destId="{45ACF1C0-D4F7-424B-B049-716E0EE9F297}" srcOrd="3" destOrd="0" parTransId="{F1A01B08-C421-41E9-98A5-855F53D0A9EC}" sibTransId="{1C7FC32C-508E-49AB-9303-9F9FAE924852}"/>
    <dgm:cxn modelId="{AA7DE1C3-E413-4DFC-BE07-03F20FEC0D06}" type="presOf" srcId="{45ACF1C0-D4F7-424B-B049-716E0EE9F297}" destId="{D27BE83C-ECCC-452C-891D-CBE6F6CD2B64}" srcOrd="0" destOrd="0" presId="urn:microsoft.com/office/officeart/2005/8/layout/vProcess5"/>
    <dgm:cxn modelId="{76AF13CD-4680-4E02-AFD5-BA2F64428B3A}" type="presOf" srcId="{D63C0059-E6AB-43E1-8CA9-A048EEEE6670}" destId="{AD28C20D-FDCD-4F62-AB6B-55F863DBA998}" srcOrd="1" destOrd="0" presId="urn:microsoft.com/office/officeart/2005/8/layout/vProcess5"/>
    <dgm:cxn modelId="{ACF9C5D3-47EC-4BE1-9C74-9B6A7FA20E7B}" type="presOf" srcId="{0E548202-C882-48D5-8A3A-A83B3FCE50B4}" destId="{43802140-F935-41E9-A4E9-82E3E866DF87}" srcOrd="0" destOrd="0" presId="urn:microsoft.com/office/officeart/2005/8/layout/vProcess5"/>
    <dgm:cxn modelId="{D4D76CE6-E485-4974-87B8-3A14A695C295}" srcId="{F2B6DE73-0744-41B1-B57B-4D224B2D3664}" destId="{763C4CE6-68E7-449B-87A8-82266AEB22EA}" srcOrd="2" destOrd="0" parTransId="{89254B4A-09A6-47FA-81C6-BF27085BBEB9}" sibTransId="{0E548202-C882-48D5-8A3A-A83B3FCE50B4}"/>
    <dgm:cxn modelId="{E45CD99B-2857-4AB5-9356-FA38034D9E28}" type="presParOf" srcId="{88D59562-307B-423B-A62D-693E483BA17D}" destId="{015AE04A-5C90-4755-ACBB-D3095843056F}" srcOrd="0" destOrd="0" presId="urn:microsoft.com/office/officeart/2005/8/layout/vProcess5"/>
    <dgm:cxn modelId="{75DCBAA4-0A2C-4D98-97F1-BFED948640CC}" type="presParOf" srcId="{88D59562-307B-423B-A62D-693E483BA17D}" destId="{ADDFB512-8041-4703-B55E-CE181BFB6754}" srcOrd="1" destOrd="0" presId="urn:microsoft.com/office/officeart/2005/8/layout/vProcess5"/>
    <dgm:cxn modelId="{AE445AA8-7ADA-4B4C-BA0F-B6D65380ED4C}" type="presParOf" srcId="{88D59562-307B-423B-A62D-693E483BA17D}" destId="{25D6BC86-2F35-4608-A4E6-6C81A511865D}" srcOrd="2" destOrd="0" presId="urn:microsoft.com/office/officeart/2005/8/layout/vProcess5"/>
    <dgm:cxn modelId="{AE4772BD-C5BF-429D-868A-6DEA308345A5}" type="presParOf" srcId="{88D59562-307B-423B-A62D-693E483BA17D}" destId="{2E4DB666-C0B1-434D-98B8-29CF78352A95}" srcOrd="3" destOrd="0" presId="urn:microsoft.com/office/officeart/2005/8/layout/vProcess5"/>
    <dgm:cxn modelId="{E818E7BB-F154-44C5-A11F-78A6B5FB32F6}" type="presParOf" srcId="{88D59562-307B-423B-A62D-693E483BA17D}" destId="{D27BE83C-ECCC-452C-891D-CBE6F6CD2B64}" srcOrd="4" destOrd="0" presId="urn:microsoft.com/office/officeart/2005/8/layout/vProcess5"/>
    <dgm:cxn modelId="{08AD3A3D-5129-4ADC-9F5A-8F620D3FF2B5}" type="presParOf" srcId="{88D59562-307B-423B-A62D-693E483BA17D}" destId="{C030FBCF-038C-4AEC-8510-D5BEF52F141F}" srcOrd="5" destOrd="0" presId="urn:microsoft.com/office/officeart/2005/8/layout/vProcess5"/>
    <dgm:cxn modelId="{2F6B0702-2C2D-4C36-918E-A7912BB7AB1C}" type="presParOf" srcId="{88D59562-307B-423B-A62D-693E483BA17D}" destId="{41B508CB-DABD-4FCF-BCF7-8D0748015686}" srcOrd="6" destOrd="0" presId="urn:microsoft.com/office/officeart/2005/8/layout/vProcess5"/>
    <dgm:cxn modelId="{F9F6C73F-D321-461B-ABEC-E6924DC07706}" type="presParOf" srcId="{88D59562-307B-423B-A62D-693E483BA17D}" destId="{43802140-F935-41E9-A4E9-82E3E866DF87}" srcOrd="7" destOrd="0" presId="urn:microsoft.com/office/officeart/2005/8/layout/vProcess5"/>
    <dgm:cxn modelId="{06C47790-E3B5-402D-A499-425A5AA265ED}" type="presParOf" srcId="{88D59562-307B-423B-A62D-693E483BA17D}" destId="{AD28C20D-FDCD-4F62-AB6B-55F863DBA998}" srcOrd="8" destOrd="0" presId="urn:microsoft.com/office/officeart/2005/8/layout/vProcess5"/>
    <dgm:cxn modelId="{EF8E84FF-6933-4143-94A1-7F0DF208112E}" type="presParOf" srcId="{88D59562-307B-423B-A62D-693E483BA17D}" destId="{75122E55-824A-42B0-8D52-A62DF75D5A28}" srcOrd="9" destOrd="0" presId="urn:microsoft.com/office/officeart/2005/8/layout/vProcess5"/>
    <dgm:cxn modelId="{BE867FF9-A8C4-4E69-BCE8-9FD89663F871}" type="presParOf" srcId="{88D59562-307B-423B-A62D-693E483BA17D}" destId="{BE1D7541-56B6-4583-9240-0A73C3F86BED}" srcOrd="10" destOrd="0" presId="urn:microsoft.com/office/officeart/2005/8/layout/vProcess5"/>
    <dgm:cxn modelId="{479E264D-5A35-48AC-8EDE-DE9C7980FD43}" type="presParOf" srcId="{88D59562-307B-423B-A62D-693E483BA17D}" destId="{954896E4-37D6-4996-9AB4-A1E34EE2000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7D7C04-106B-4DEB-BF97-EE194B60084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CCBB8AE-5211-4F6B-A80C-E03929424BF2}">
      <dgm:prSet/>
      <dgm:spPr/>
      <dgm:t>
        <a:bodyPr/>
        <a:lstStyle/>
        <a:p>
          <a:r>
            <a:rPr lang="en-US"/>
            <a:t>Recommended</a:t>
          </a:r>
          <a:r>
            <a:rPr lang="en-US" b="0" i="0" baseline="0"/>
            <a:t> Model</a:t>
          </a:r>
          <a:endParaRPr lang="en-US"/>
        </a:p>
      </dgm:t>
    </dgm:pt>
    <dgm:pt modelId="{CB18B6CA-B502-49EA-9C9A-FFD79F37B48B}" type="parTrans" cxnId="{33D64655-A9E9-47BE-980B-4E06AE12C326}">
      <dgm:prSet/>
      <dgm:spPr/>
      <dgm:t>
        <a:bodyPr/>
        <a:lstStyle/>
        <a:p>
          <a:endParaRPr lang="en-US"/>
        </a:p>
      </dgm:t>
    </dgm:pt>
    <dgm:pt modelId="{6D97C0EA-619C-47BF-AEA9-4F8ACD46ED02}" type="sibTrans" cxnId="{33D64655-A9E9-47BE-980B-4E06AE12C326}">
      <dgm:prSet/>
      <dgm:spPr/>
      <dgm:t>
        <a:bodyPr/>
        <a:lstStyle/>
        <a:p>
          <a:endParaRPr lang="en-US"/>
        </a:p>
      </dgm:t>
    </dgm:pt>
    <dgm:pt modelId="{2B8E67F8-BB6C-467D-83F4-0D3D91CEAE72}">
      <dgm:prSet/>
      <dgm:spPr/>
      <dgm:t>
        <a:bodyPr/>
        <a:lstStyle/>
        <a:p>
          <a:endParaRPr lang="en-US"/>
        </a:p>
      </dgm:t>
    </dgm:pt>
    <dgm:pt modelId="{BA4C8F54-9D54-48E0-B063-3E1DD8116D3C}" type="parTrans" cxnId="{B6640A72-4623-49E1-AAC2-1BE4F7400CC4}">
      <dgm:prSet/>
      <dgm:spPr/>
      <dgm:t>
        <a:bodyPr/>
        <a:lstStyle/>
        <a:p>
          <a:endParaRPr lang="en-US"/>
        </a:p>
      </dgm:t>
    </dgm:pt>
    <dgm:pt modelId="{085F7531-B760-4006-988B-4950D80EE0B7}" type="sibTrans" cxnId="{B6640A72-4623-49E1-AAC2-1BE4F7400CC4}">
      <dgm:prSet/>
      <dgm:spPr/>
      <dgm:t>
        <a:bodyPr/>
        <a:lstStyle/>
        <a:p>
          <a:endParaRPr lang="en-US"/>
        </a:p>
      </dgm:t>
    </dgm:pt>
    <dgm:pt modelId="{65C59256-3A71-4ED3-BD98-88E0E002E074}">
      <dgm:prSet/>
      <dgm:spPr/>
      <dgm:t>
        <a:bodyPr/>
        <a:lstStyle/>
        <a:p>
          <a:r>
            <a:rPr lang="en-US"/>
            <a:t>F- Test p-value</a:t>
          </a:r>
        </a:p>
      </dgm:t>
    </dgm:pt>
    <dgm:pt modelId="{517BEE65-BF4D-4F89-B53B-A7913EF4C382}" type="parTrans" cxnId="{802A6127-45B8-4E43-ADA1-40E5E51D9B9E}">
      <dgm:prSet/>
      <dgm:spPr/>
      <dgm:t>
        <a:bodyPr/>
        <a:lstStyle/>
        <a:p>
          <a:endParaRPr lang="en-US"/>
        </a:p>
      </dgm:t>
    </dgm:pt>
    <dgm:pt modelId="{69BFE2FC-6630-4822-8B0C-1A0401251508}" type="sibTrans" cxnId="{802A6127-45B8-4E43-ADA1-40E5E51D9B9E}">
      <dgm:prSet/>
      <dgm:spPr/>
      <dgm:t>
        <a:bodyPr/>
        <a:lstStyle/>
        <a:p>
          <a:endParaRPr lang="en-US"/>
        </a:p>
      </dgm:t>
    </dgm:pt>
    <dgm:pt modelId="{DDB9AFDC-7CF0-4A15-9710-C46C19EA8021}">
      <dgm:prSet/>
      <dgm:spPr/>
      <dgm:t>
        <a:bodyPr/>
        <a:lstStyle/>
        <a:p>
          <a:r>
            <a:rPr lang="en-US"/>
            <a:t>Strong evidence of model usefulness at the .01 significance level</a:t>
          </a:r>
        </a:p>
      </dgm:t>
    </dgm:pt>
    <dgm:pt modelId="{212237F3-01A2-4C20-AC9B-3C8AE6B6ABFC}" type="parTrans" cxnId="{5E14EA21-ED5D-4597-B12A-6D24F1618E63}">
      <dgm:prSet/>
      <dgm:spPr/>
      <dgm:t>
        <a:bodyPr/>
        <a:lstStyle/>
        <a:p>
          <a:endParaRPr lang="en-US"/>
        </a:p>
      </dgm:t>
    </dgm:pt>
    <dgm:pt modelId="{D2E0E7DF-4F27-42E4-989E-CD077C25C1D3}" type="sibTrans" cxnId="{5E14EA21-ED5D-4597-B12A-6D24F1618E63}">
      <dgm:prSet/>
      <dgm:spPr/>
      <dgm:t>
        <a:bodyPr/>
        <a:lstStyle/>
        <a:p>
          <a:endParaRPr lang="en-US"/>
        </a:p>
      </dgm:t>
    </dgm:pt>
    <dgm:pt modelId="{D7CB7B7D-B159-4DF4-B069-182A90F68E03}">
      <dgm:prSet/>
      <dgm:spPr/>
      <dgm:t>
        <a:bodyPr/>
        <a:lstStyle/>
        <a:p>
          <a:r>
            <a:rPr lang="en-US"/>
            <a:t>Individual T-Test p-value</a:t>
          </a:r>
        </a:p>
      </dgm:t>
    </dgm:pt>
    <dgm:pt modelId="{BA3CAE98-76F2-4861-B73B-BFA1A0136A18}" type="parTrans" cxnId="{1F53BC66-139E-411D-9C22-F645C9E73C06}">
      <dgm:prSet/>
      <dgm:spPr/>
      <dgm:t>
        <a:bodyPr/>
        <a:lstStyle/>
        <a:p>
          <a:endParaRPr lang="en-US"/>
        </a:p>
      </dgm:t>
    </dgm:pt>
    <dgm:pt modelId="{1B0B88B4-C09E-42F7-A1A2-063CE191A980}" type="sibTrans" cxnId="{1F53BC66-139E-411D-9C22-F645C9E73C06}">
      <dgm:prSet/>
      <dgm:spPr/>
      <dgm:t>
        <a:bodyPr/>
        <a:lstStyle/>
        <a:p>
          <a:endParaRPr lang="en-US"/>
        </a:p>
      </dgm:t>
    </dgm:pt>
    <dgm:pt modelId="{C21C6676-3FF0-4A4F-80EF-E726846768E8}">
      <dgm:prSet/>
      <dgm:spPr/>
      <dgm:t>
        <a:bodyPr/>
        <a:lstStyle/>
        <a:p>
          <a:r>
            <a:rPr lang="en-US"/>
            <a:t>Strong evidence of model usefulness at the .01 significance level</a:t>
          </a:r>
        </a:p>
      </dgm:t>
    </dgm:pt>
    <dgm:pt modelId="{79EAE402-E297-4A6E-A2CF-2FBE388DD943}" type="parTrans" cxnId="{C7FB92F8-ED8C-442F-8BB8-6F2E4BE4D3EE}">
      <dgm:prSet/>
      <dgm:spPr/>
      <dgm:t>
        <a:bodyPr/>
        <a:lstStyle/>
        <a:p>
          <a:endParaRPr lang="en-US"/>
        </a:p>
      </dgm:t>
    </dgm:pt>
    <dgm:pt modelId="{53D3AF77-9644-427A-B634-A620E1D5C7F2}" type="sibTrans" cxnId="{C7FB92F8-ED8C-442F-8BB8-6F2E4BE4D3EE}">
      <dgm:prSet/>
      <dgm:spPr/>
      <dgm:t>
        <a:bodyPr/>
        <a:lstStyle/>
        <a:p>
          <a:endParaRPr lang="en-US"/>
        </a:p>
      </dgm:t>
    </dgm:pt>
    <dgm:pt modelId="{B3A36308-D4AC-4DB7-AA3A-8FD90E1E61ED}">
      <dgm:prSet/>
      <dgm:spPr/>
      <dgm:t>
        <a:bodyPr/>
        <a:lstStyle/>
        <a:p>
          <a:r>
            <a:rPr lang="en-US"/>
            <a:t>R^2 = 0.9986     |    Adj.R^2 = 0.9986</a:t>
          </a:r>
        </a:p>
      </dgm:t>
    </dgm:pt>
    <dgm:pt modelId="{0F658641-32AC-4799-B10B-AEFFC2ACF9A7}" type="parTrans" cxnId="{0766EABC-659D-4D81-87A7-5DBD3C8326F3}">
      <dgm:prSet/>
      <dgm:spPr/>
      <dgm:t>
        <a:bodyPr/>
        <a:lstStyle/>
        <a:p>
          <a:endParaRPr lang="en-US"/>
        </a:p>
      </dgm:t>
    </dgm:pt>
    <dgm:pt modelId="{DA447BD8-58B0-4401-B5B4-69F0E2E412BA}" type="sibTrans" cxnId="{0766EABC-659D-4D81-87A7-5DBD3C8326F3}">
      <dgm:prSet/>
      <dgm:spPr/>
      <dgm:t>
        <a:bodyPr/>
        <a:lstStyle/>
        <a:p>
          <a:endParaRPr lang="en-US"/>
        </a:p>
      </dgm:t>
    </dgm:pt>
    <dgm:pt modelId="{380E8052-B94A-4A07-9AD8-AF7A9E37B781}">
      <dgm:prSet/>
      <dgm:spPr/>
      <dgm:t>
        <a:bodyPr/>
        <a:lstStyle/>
        <a:p>
          <a:r>
            <a:rPr lang="en-US"/>
            <a:t>99.86% of the observed variation in log of expected payment is explained by our model</a:t>
          </a:r>
        </a:p>
      </dgm:t>
    </dgm:pt>
    <dgm:pt modelId="{BEF1CBD8-19F0-4FFF-ABAD-72986E8209D1}" type="parTrans" cxnId="{778C88E6-2BE9-483A-A1B8-3E90DA901F37}">
      <dgm:prSet/>
      <dgm:spPr/>
      <dgm:t>
        <a:bodyPr/>
        <a:lstStyle/>
        <a:p>
          <a:endParaRPr lang="en-US"/>
        </a:p>
      </dgm:t>
    </dgm:pt>
    <dgm:pt modelId="{141C63E9-91BF-4706-B1EB-D104B595A09C}" type="sibTrans" cxnId="{778C88E6-2BE9-483A-A1B8-3E90DA901F37}">
      <dgm:prSet/>
      <dgm:spPr/>
      <dgm:t>
        <a:bodyPr/>
        <a:lstStyle/>
        <a:p>
          <a:endParaRPr lang="en-US"/>
        </a:p>
      </dgm:t>
    </dgm:pt>
    <dgm:pt modelId="{7AF0BE4D-D589-4A12-B697-398B6A5B8D1D}">
      <dgm:prSet/>
      <dgm:spPr/>
      <dgm:t>
        <a:bodyPr/>
        <a:lstStyle/>
        <a:p>
          <a:endParaRPr lang="en-US"/>
        </a:p>
      </dgm:t>
    </dgm:pt>
    <dgm:pt modelId="{E3F62A3F-EF17-441C-A694-E497C43B69A3}" type="parTrans" cxnId="{19741DE5-2EAC-452E-B12F-ACFDCE5D1BE6}">
      <dgm:prSet/>
      <dgm:spPr/>
      <dgm:t>
        <a:bodyPr/>
        <a:lstStyle/>
        <a:p>
          <a:endParaRPr lang="en-US"/>
        </a:p>
      </dgm:t>
    </dgm:pt>
    <dgm:pt modelId="{57E13577-F632-4674-A10C-CE9C3CE6B3F2}" type="sibTrans" cxnId="{19741DE5-2EAC-452E-B12F-ACFDCE5D1BE6}">
      <dgm:prSet/>
      <dgm:spPr/>
      <dgm:t>
        <a:bodyPr/>
        <a:lstStyle/>
        <a:p>
          <a:endParaRPr lang="en-US"/>
        </a:p>
      </dgm:t>
    </dgm:pt>
    <dgm:pt modelId="{B47790BF-BDB4-4ED2-963F-D5DCFDC376FF}" type="pres">
      <dgm:prSet presAssocID="{087D7C04-106B-4DEB-BF97-EE194B600842}" presName="linear" presStyleCnt="0">
        <dgm:presLayoutVars>
          <dgm:animLvl val="lvl"/>
          <dgm:resizeHandles val="exact"/>
        </dgm:presLayoutVars>
      </dgm:prSet>
      <dgm:spPr/>
    </dgm:pt>
    <dgm:pt modelId="{06BC42C7-20E8-4309-AF31-6F1D51038F2B}" type="pres">
      <dgm:prSet presAssocID="{CCCBB8AE-5211-4F6B-A80C-E03929424B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048C89-955C-4E5E-A484-96951B5CEC73}" type="pres">
      <dgm:prSet presAssocID="{CCCBB8AE-5211-4F6B-A80C-E03929424BF2}" presName="childText" presStyleLbl="revTx" presStyleIdx="0" presStyleCnt="4" custScaleY="129346">
        <dgm:presLayoutVars>
          <dgm:bulletEnabled val="1"/>
        </dgm:presLayoutVars>
      </dgm:prSet>
      <dgm:spPr/>
    </dgm:pt>
    <dgm:pt modelId="{E89C20BA-C9BF-494C-9EF5-6D45AE1BDE88}" type="pres">
      <dgm:prSet presAssocID="{65C59256-3A71-4ED3-BD98-88E0E002E0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E3697A-5C25-4E71-B5AC-18787F6E6BF6}" type="pres">
      <dgm:prSet presAssocID="{65C59256-3A71-4ED3-BD98-88E0E002E074}" presName="childText" presStyleLbl="revTx" presStyleIdx="1" presStyleCnt="4">
        <dgm:presLayoutVars>
          <dgm:bulletEnabled val="1"/>
        </dgm:presLayoutVars>
      </dgm:prSet>
      <dgm:spPr/>
    </dgm:pt>
    <dgm:pt modelId="{8E8FA5D6-CC29-4786-8CB1-F3FFB423B640}" type="pres">
      <dgm:prSet presAssocID="{D7CB7B7D-B159-4DF4-B069-182A90F68E0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F6C0F1-8158-4EC0-9BED-620C001714B5}" type="pres">
      <dgm:prSet presAssocID="{D7CB7B7D-B159-4DF4-B069-182A90F68E03}" presName="childText" presStyleLbl="revTx" presStyleIdx="2" presStyleCnt="4">
        <dgm:presLayoutVars>
          <dgm:bulletEnabled val="1"/>
        </dgm:presLayoutVars>
      </dgm:prSet>
      <dgm:spPr/>
    </dgm:pt>
    <dgm:pt modelId="{5EDD95AD-6290-46A6-9DB7-2EFCB5D6D6F9}" type="pres">
      <dgm:prSet presAssocID="{B3A36308-D4AC-4DB7-AA3A-8FD90E1E61E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DD62746-777F-4ECD-AC5C-82746EA2D4E9}" type="pres">
      <dgm:prSet presAssocID="{B3A36308-D4AC-4DB7-AA3A-8FD90E1E61E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E14EA21-ED5D-4597-B12A-6D24F1618E63}" srcId="{65C59256-3A71-4ED3-BD98-88E0E002E074}" destId="{DDB9AFDC-7CF0-4A15-9710-C46C19EA8021}" srcOrd="0" destOrd="0" parTransId="{212237F3-01A2-4C20-AC9B-3C8AE6B6ABFC}" sibTransId="{D2E0E7DF-4F27-42E4-989E-CD077C25C1D3}"/>
    <dgm:cxn modelId="{802A6127-45B8-4E43-ADA1-40E5E51D9B9E}" srcId="{087D7C04-106B-4DEB-BF97-EE194B600842}" destId="{65C59256-3A71-4ED3-BD98-88E0E002E074}" srcOrd="1" destOrd="0" parTransId="{517BEE65-BF4D-4F89-B53B-A7913EF4C382}" sibTransId="{69BFE2FC-6630-4822-8B0C-1A0401251508}"/>
    <dgm:cxn modelId="{0000A563-A5B8-4108-A1AD-9A916AFCD067}" type="presOf" srcId="{B3A36308-D4AC-4DB7-AA3A-8FD90E1E61ED}" destId="{5EDD95AD-6290-46A6-9DB7-2EFCB5D6D6F9}" srcOrd="0" destOrd="0" presId="urn:microsoft.com/office/officeart/2005/8/layout/vList2"/>
    <dgm:cxn modelId="{F5432264-0D54-4F6B-95A4-DB135D4D56DC}" type="presOf" srcId="{2B8E67F8-BB6C-467D-83F4-0D3D91CEAE72}" destId="{57048C89-955C-4E5E-A484-96951B5CEC73}" srcOrd="0" destOrd="1" presId="urn:microsoft.com/office/officeart/2005/8/layout/vList2"/>
    <dgm:cxn modelId="{1F53BC66-139E-411D-9C22-F645C9E73C06}" srcId="{087D7C04-106B-4DEB-BF97-EE194B600842}" destId="{D7CB7B7D-B159-4DF4-B069-182A90F68E03}" srcOrd="2" destOrd="0" parTransId="{BA3CAE98-76F2-4861-B73B-BFA1A0136A18}" sibTransId="{1B0B88B4-C09E-42F7-A1A2-063CE191A980}"/>
    <dgm:cxn modelId="{12B8C76E-7326-4A65-AB68-3D5201092FCB}" type="presOf" srcId="{7AF0BE4D-D589-4A12-B697-398B6A5B8D1D}" destId="{57048C89-955C-4E5E-A484-96951B5CEC73}" srcOrd="0" destOrd="0" presId="urn:microsoft.com/office/officeart/2005/8/layout/vList2"/>
    <dgm:cxn modelId="{7BC76E6F-DB15-4AC8-A1A9-2CC4FDBDA44A}" type="presOf" srcId="{65C59256-3A71-4ED3-BD98-88E0E002E074}" destId="{E89C20BA-C9BF-494C-9EF5-6D45AE1BDE88}" srcOrd="0" destOrd="0" presId="urn:microsoft.com/office/officeart/2005/8/layout/vList2"/>
    <dgm:cxn modelId="{44066E50-6AE2-4FD8-9175-69A9F4BFB875}" type="presOf" srcId="{380E8052-B94A-4A07-9AD8-AF7A9E37B781}" destId="{4DD62746-777F-4ECD-AC5C-82746EA2D4E9}" srcOrd="0" destOrd="0" presId="urn:microsoft.com/office/officeart/2005/8/layout/vList2"/>
    <dgm:cxn modelId="{B6640A72-4623-49E1-AAC2-1BE4F7400CC4}" srcId="{CCCBB8AE-5211-4F6B-A80C-E03929424BF2}" destId="{2B8E67F8-BB6C-467D-83F4-0D3D91CEAE72}" srcOrd="1" destOrd="0" parTransId="{BA4C8F54-9D54-48E0-B063-3E1DD8116D3C}" sibTransId="{085F7531-B760-4006-988B-4950D80EE0B7}"/>
    <dgm:cxn modelId="{33D64655-A9E9-47BE-980B-4E06AE12C326}" srcId="{087D7C04-106B-4DEB-BF97-EE194B600842}" destId="{CCCBB8AE-5211-4F6B-A80C-E03929424BF2}" srcOrd="0" destOrd="0" parTransId="{CB18B6CA-B502-49EA-9C9A-FFD79F37B48B}" sibTransId="{6D97C0EA-619C-47BF-AEA9-4F8ACD46ED02}"/>
    <dgm:cxn modelId="{A42E5A7C-B72A-474A-820A-654D1E9841AE}" type="presOf" srcId="{CCCBB8AE-5211-4F6B-A80C-E03929424BF2}" destId="{06BC42C7-20E8-4309-AF31-6F1D51038F2B}" srcOrd="0" destOrd="0" presId="urn:microsoft.com/office/officeart/2005/8/layout/vList2"/>
    <dgm:cxn modelId="{7FDFA491-CEB2-4173-BF79-608C18570A18}" type="presOf" srcId="{DDB9AFDC-7CF0-4A15-9710-C46C19EA8021}" destId="{28E3697A-5C25-4E71-B5AC-18787F6E6BF6}" srcOrd="0" destOrd="0" presId="urn:microsoft.com/office/officeart/2005/8/layout/vList2"/>
    <dgm:cxn modelId="{0AB88A97-C97E-45D6-B984-3D30DC78FC9C}" type="presOf" srcId="{D7CB7B7D-B159-4DF4-B069-182A90F68E03}" destId="{8E8FA5D6-CC29-4786-8CB1-F3FFB423B640}" srcOrd="0" destOrd="0" presId="urn:microsoft.com/office/officeart/2005/8/layout/vList2"/>
    <dgm:cxn modelId="{8DEC8DB5-7489-47AD-B1DC-E4193803D40B}" type="presOf" srcId="{C21C6676-3FF0-4A4F-80EF-E726846768E8}" destId="{5EF6C0F1-8158-4EC0-9BED-620C001714B5}" srcOrd="0" destOrd="0" presId="urn:microsoft.com/office/officeart/2005/8/layout/vList2"/>
    <dgm:cxn modelId="{0766EABC-659D-4D81-87A7-5DBD3C8326F3}" srcId="{087D7C04-106B-4DEB-BF97-EE194B600842}" destId="{B3A36308-D4AC-4DB7-AA3A-8FD90E1E61ED}" srcOrd="3" destOrd="0" parTransId="{0F658641-32AC-4799-B10B-AEFFC2ACF9A7}" sibTransId="{DA447BD8-58B0-4401-B5B4-69F0E2E412BA}"/>
    <dgm:cxn modelId="{19741DE5-2EAC-452E-B12F-ACFDCE5D1BE6}" srcId="{CCCBB8AE-5211-4F6B-A80C-E03929424BF2}" destId="{7AF0BE4D-D589-4A12-B697-398B6A5B8D1D}" srcOrd="0" destOrd="0" parTransId="{E3F62A3F-EF17-441C-A694-E497C43B69A3}" sibTransId="{57E13577-F632-4674-A10C-CE9C3CE6B3F2}"/>
    <dgm:cxn modelId="{778C88E6-2BE9-483A-A1B8-3E90DA901F37}" srcId="{B3A36308-D4AC-4DB7-AA3A-8FD90E1E61ED}" destId="{380E8052-B94A-4A07-9AD8-AF7A9E37B781}" srcOrd="0" destOrd="0" parTransId="{BEF1CBD8-19F0-4FFF-ABAD-72986E8209D1}" sibTransId="{141C63E9-91BF-4706-B1EB-D104B595A09C}"/>
    <dgm:cxn modelId="{57D512F3-09DD-4D08-B67A-D052F2320334}" type="presOf" srcId="{087D7C04-106B-4DEB-BF97-EE194B600842}" destId="{B47790BF-BDB4-4ED2-963F-D5DCFDC376FF}" srcOrd="0" destOrd="0" presId="urn:microsoft.com/office/officeart/2005/8/layout/vList2"/>
    <dgm:cxn modelId="{C7FB92F8-ED8C-442F-8BB8-6F2E4BE4D3EE}" srcId="{D7CB7B7D-B159-4DF4-B069-182A90F68E03}" destId="{C21C6676-3FF0-4A4F-80EF-E726846768E8}" srcOrd="0" destOrd="0" parTransId="{79EAE402-E297-4A6E-A2CF-2FBE388DD943}" sibTransId="{53D3AF77-9644-427A-B634-A620E1D5C7F2}"/>
    <dgm:cxn modelId="{E5545DA7-BB25-4F4F-A39D-9F0D111FB01C}" type="presParOf" srcId="{B47790BF-BDB4-4ED2-963F-D5DCFDC376FF}" destId="{06BC42C7-20E8-4309-AF31-6F1D51038F2B}" srcOrd="0" destOrd="0" presId="urn:microsoft.com/office/officeart/2005/8/layout/vList2"/>
    <dgm:cxn modelId="{D23F73B4-FBAE-4FA4-A13A-EDC0B69E2C7A}" type="presParOf" srcId="{B47790BF-BDB4-4ED2-963F-D5DCFDC376FF}" destId="{57048C89-955C-4E5E-A484-96951B5CEC73}" srcOrd="1" destOrd="0" presId="urn:microsoft.com/office/officeart/2005/8/layout/vList2"/>
    <dgm:cxn modelId="{B09B5E74-C694-4675-A0D0-7AEEEC2AA55E}" type="presParOf" srcId="{B47790BF-BDB4-4ED2-963F-D5DCFDC376FF}" destId="{E89C20BA-C9BF-494C-9EF5-6D45AE1BDE88}" srcOrd="2" destOrd="0" presId="urn:microsoft.com/office/officeart/2005/8/layout/vList2"/>
    <dgm:cxn modelId="{624D63F1-D267-4374-AC5E-4DCB993C784E}" type="presParOf" srcId="{B47790BF-BDB4-4ED2-963F-D5DCFDC376FF}" destId="{28E3697A-5C25-4E71-B5AC-18787F6E6BF6}" srcOrd="3" destOrd="0" presId="urn:microsoft.com/office/officeart/2005/8/layout/vList2"/>
    <dgm:cxn modelId="{49C8E946-7C57-4CA3-ADDE-7893C81A0C9A}" type="presParOf" srcId="{B47790BF-BDB4-4ED2-963F-D5DCFDC376FF}" destId="{8E8FA5D6-CC29-4786-8CB1-F3FFB423B640}" srcOrd="4" destOrd="0" presId="urn:microsoft.com/office/officeart/2005/8/layout/vList2"/>
    <dgm:cxn modelId="{20199D88-98A4-466D-8373-381A525D7AE5}" type="presParOf" srcId="{B47790BF-BDB4-4ED2-963F-D5DCFDC376FF}" destId="{5EF6C0F1-8158-4EC0-9BED-620C001714B5}" srcOrd="5" destOrd="0" presId="urn:microsoft.com/office/officeart/2005/8/layout/vList2"/>
    <dgm:cxn modelId="{27016661-5397-4B3D-BDE9-8BBE5E5A55A7}" type="presParOf" srcId="{B47790BF-BDB4-4ED2-963F-D5DCFDC376FF}" destId="{5EDD95AD-6290-46A6-9DB7-2EFCB5D6D6F9}" srcOrd="6" destOrd="0" presId="urn:microsoft.com/office/officeart/2005/8/layout/vList2"/>
    <dgm:cxn modelId="{F762C25F-D48D-42BA-8913-A08196A3E988}" type="presParOf" srcId="{B47790BF-BDB4-4ED2-963F-D5DCFDC376FF}" destId="{4DD62746-777F-4ECD-AC5C-82746EA2D4E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E00D4-CDB7-4B28-8608-06B6223B9E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EE6E1D-AE90-4145-ADDB-31774F5A0C0A}">
      <dgm:prSet/>
      <dgm:spPr/>
      <dgm:t>
        <a:bodyPr/>
        <a:lstStyle/>
        <a:p>
          <a:r>
            <a:rPr lang="en-US"/>
            <a:t>Homoscedastic</a:t>
          </a:r>
        </a:p>
      </dgm:t>
    </dgm:pt>
    <dgm:pt modelId="{AD0E65D3-9F70-48C9-B46D-BB5ED24ACB87}" type="parTrans" cxnId="{0C282F00-9CA4-4AF6-AE4D-8DC8F4CDFE2D}">
      <dgm:prSet/>
      <dgm:spPr/>
      <dgm:t>
        <a:bodyPr/>
        <a:lstStyle/>
        <a:p>
          <a:endParaRPr lang="en-US"/>
        </a:p>
      </dgm:t>
    </dgm:pt>
    <dgm:pt modelId="{7D5AFF50-54F7-4509-B372-2A7B549F42EA}" type="sibTrans" cxnId="{0C282F00-9CA4-4AF6-AE4D-8DC8F4CDFE2D}">
      <dgm:prSet/>
      <dgm:spPr/>
      <dgm:t>
        <a:bodyPr/>
        <a:lstStyle/>
        <a:p>
          <a:endParaRPr lang="en-US"/>
        </a:p>
      </dgm:t>
    </dgm:pt>
    <dgm:pt modelId="{7F546E13-C659-49BB-B4B9-27CA8C291F58}">
      <dgm:prSet/>
      <dgm:spPr/>
      <dgm:t>
        <a:bodyPr/>
        <a:lstStyle/>
        <a:p>
          <a:r>
            <a:rPr lang="en-US" b="0" i="0" baseline="0"/>
            <a:t>Q-Q Normal Plot</a:t>
          </a:r>
          <a:endParaRPr lang="en-US"/>
        </a:p>
      </dgm:t>
    </dgm:pt>
    <dgm:pt modelId="{64690C58-3EBB-468B-926D-593B214031DA}" type="parTrans" cxnId="{F16D20A9-034D-43BB-A953-C5A271C768BF}">
      <dgm:prSet/>
      <dgm:spPr/>
      <dgm:t>
        <a:bodyPr/>
        <a:lstStyle/>
        <a:p>
          <a:endParaRPr lang="en-US"/>
        </a:p>
      </dgm:t>
    </dgm:pt>
    <dgm:pt modelId="{344F1DBF-5ACE-46A2-B014-A67C323D13F7}" type="sibTrans" cxnId="{F16D20A9-034D-43BB-A953-C5A271C768BF}">
      <dgm:prSet/>
      <dgm:spPr/>
      <dgm:t>
        <a:bodyPr/>
        <a:lstStyle/>
        <a:p>
          <a:endParaRPr lang="en-US"/>
        </a:p>
      </dgm:t>
    </dgm:pt>
    <dgm:pt modelId="{3967D343-784C-4BA9-A835-E3E578DE5EE5}">
      <dgm:prSet/>
      <dgm:spPr/>
      <dgm:t>
        <a:bodyPr/>
        <a:lstStyle/>
        <a:p>
          <a:r>
            <a:rPr lang="en-US" b="0" i="0" baseline="0"/>
            <a:t>Very Linear; no normality concerns</a:t>
          </a:r>
          <a:endParaRPr lang="en-US"/>
        </a:p>
      </dgm:t>
    </dgm:pt>
    <dgm:pt modelId="{EB3C30F6-0F27-4AF0-B6C0-38274E73DCFF}" type="parTrans" cxnId="{7C70EC52-A84F-4175-B598-ACA4D27A5606}">
      <dgm:prSet/>
      <dgm:spPr/>
      <dgm:t>
        <a:bodyPr/>
        <a:lstStyle/>
        <a:p>
          <a:endParaRPr lang="en-US"/>
        </a:p>
      </dgm:t>
    </dgm:pt>
    <dgm:pt modelId="{D285179D-EDD6-4589-BCBF-E7F3A4FFFDF2}" type="sibTrans" cxnId="{7C70EC52-A84F-4175-B598-ACA4D27A5606}">
      <dgm:prSet/>
      <dgm:spPr/>
      <dgm:t>
        <a:bodyPr/>
        <a:lstStyle/>
        <a:p>
          <a:endParaRPr lang="en-US"/>
        </a:p>
      </dgm:t>
    </dgm:pt>
    <dgm:pt modelId="{9B78B958-9373-48E9-9223-1623F609F850}">
      <dgm:prSet/>
      <dgm:spPr/>
      <dgm:t>
        <a:bodyPr/>
        <a:lstStyle/>
        <a:p>
          <a:r>
            <a:rPr lang="en-US" b="0" i="0" baseline="0"/>
            <a:t>Independence test</a:t>
          </a:r>
          <a:endParaRPr lang="en-US"/>
        </a:p>
      </dgm:t>
    </dgm:pt>
    <dgm:pt modelId="{D42CAE02-1BB6-48EF-9C26-E2758967055B}" type="parTrans" cxnId="{9DFD9885-2866-4483-86CA-C30F7AAE1319}">
      <dgm:prSet/>
      <dgm:spPr/>
      <dgm:t>
        <a:bodyPr/>
        <a:lstStyle/>
        <a:p>
          <a:endParaRPr lang="en-US"/>
        </a:p>
      </dgm:t>
    </dgm:pt>
    <dgm:pt modelId="{BF16A280-780F-4D06-9090-E3EA7B02D4A8}" type="sibTrans" cxnId="{9DFD9885-2866-4483-86CA-C30F7AAE1319}">
      <dgm:prSet/>
      <dgm:spPr/>
      <dgm:t>
        <a:bodyPr/>
        <a:lstStyle/>
        <a:p>
          <a:endParaRPr lang="en-US"/>
        </a:p>
      </dgm:t>
    </dgm:pt>
    <dgm:pt modelId="{8A6E990A-FACF-411C-8F95-B4D6F25EE387}">
      <dgm:prSet/>
      <dgm:spPr/>
      <dgm:t>
        <a:bodyPr/>
        <a:lstStyle/>
        <a:p>
          <a:r>
            <a:rPr lang="en-US" b="0" i="0" baseline="0"/>
            <a:t>Durbin-Watson p-value = .246; no correlated residuals concerns</a:t>
          </a:r>
          <a:endParaRPr lang="en-US"/>
        </a:p>
      </dgm:t>
    </dgm:pt>
    <dgm:pt modelId="{2D2595D5-8B37-4BBA-88B2-CC6368570289}" type="parTrans" cxnId="{097E102D-023E-4960-A5ED-CEF4F0672917}">
      <dgm:prSet/>
      <dgm:spPr/>
      <dgm:t>
        <a:bodyPr/>
        <a:lstStyle/>
        <a:p>
          <a:endParaRPr lang="en-US"/>
        </a:p>
      </dgm:t>
    </dgm:pt>
    <dgm:pt modelId="{57BA90BF-567F-44F9-B7B3-6B8900FDA248}" type="sibTrans" cxnId="{097E102D-023E-4960-A5ED-CEF4F0672917}">
      <dgm:prSet/>
      <dgm:spPr/>
      <dgm:t>
        <a:bodyPr/>
        <a:lstStyle/>
        <a:p>
          <a:endParaRPr lang="en-US"/>
        </a:p>
      </dgm:t>
    </dgm:pt>
    <dgm:pt modelId="{7226ADF9-7871-4C99-A99C-9B02E85DD896}">
      <dgm:prSet/>
      <dgm:spPr/>
      <dgm:t>
        <a:bodyPr/>
        <a:lstStyle/>
        <a:p>
          <a:r>
            <a:rPr lang="en-US"/>
            <a:t>Variance of residuals is constant</a:t>
          </a:r>
        </a:p>
      </dgm:t>
    </dgm:pt>
    <dgm:pt modelId="{B69A1AFB-00BC-45F8-8567-20FED734328A}" type="parTrans" cxnId="{050A88F6-D8B2-46F9-90EF-EBC977D1C6F0}">
      <dgm:prSet/>
      <dgm:spPr/>
      <dgm:t>
        <a:bodyPr/>
        <a:lstStyle/>
        <a:p>
          <a:endParaRPr lang="en-US"/>
        </a:p>
      </dgm:t>
    </dgm:pt>
    <dgm:pt modelId="{B079C004-1184-4C9A-AA73-C9D658790D13}" type="sibTrans" cxnId="{050A88F6-D8B2-46F9-90EF-EBC977D1C6F0}">
      <dgm:prSet/>
      <dgm:spPr/>
      <dgm:t>
        <a:bodyPr/>
        <a:lstStyle/>
        <a:p>
          <a:endParaRPr lang="en-US"/>
        </a:p>
      </dgm:t>
    </dgm:pt>
    <dgm:pt modelId="{0A3A7388-F396-424D-9E59-22E7C7C44493}" type="pres">
      <dgm:prSet presAssocID="{207E00D4-CDB7-4B28-8608-06B6223B9E78}" presName="linear" presStyleCnt="0">
        <dgm:presLayoutVars>
          <dgm:animLvl val="lvl"/>
          <dgm:resizeHandles val="exact"/>
        </dgm:presLayoutVars>
      </dgm:prSet>
      <dgm:spPr/>
    </dgm:pt>
    <dgm:pt modelId="{3D48BDCF-8DE8-4A40-9E4E-C52CEEEF3DEA}" type="pres">
      <dgm:prSet presAssocID="{A6EE6E1D-AE90-4145-ADDB-31774F5A0C0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0D2500-9221-4E54-AB89-E7311DF6A744}" type="pres">
      <dgm:prSet presAssocID="{A6EE6E1D-AE90-4145-ADDB-31774F5A0C0A}" presName="childText" presStyleLbl="revTx" presStyleIdx="0" presStyleCnt="3">
        <dgm:presLayoutVars>
          <dgm:bulletEnabled val="1"/>
        </dgm:presLayoutVars>
      </dgm:prSet>
      <dgm:spPr/>
    </dgm:pt>
    <dgm:pt modelId="{985B6CD8-1306-4FDC-942B-16E13B90CDBD}" type="pres">
      <dgm:prSet presAssocID="{7F546E13-C659-49BB-B4B9-27CA8C291F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648E21A-0189-4B7C-A43F-D0816AD4375A}" type="pres">
      <dgm:prSet presAssocID="{7F546E13-C659-49BB-B4B9-27CA8C291F58}" presName="childText" presStyleLbl="revTx" presStyleIdx="1" presStyleCnt="3">
        <dgm:presLayoutVars>
          <dgm:bulletEnabled val="1"/>
        </dgm:presLayoutVars>
      </dgm:prSet>
      <dgm:spPr/>
    </dgm:pt>
    <dgm:pt modelId="{B8858EB4-B7AB-4B20-9DDB-22C543C891F3}" type="pres">
      <dgm:prSet presAssocID="{9B78B958-9373-48E9-9223-1623F609F85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0239BB-AAF7-4EE8-93A6-A2BA786804A6}" type="pres">
      <dgm:prSet presAssocID="{9B78B958-9373-48E9-9223-1623F609F85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C282F00-9CA4-4AF6-AE4D-8DC8F4CDFE2D}" srcId="{207E00D4-CDB7-4B28-8608-06B6223B9E78}" destId="{A6EE6E1D-AE90-4145-ADDB-31774F5A0C0A}" srcOrd="0" destOrd="0" parTransId="{AD0E65D3-9F70-48C9-B46D-BB5ED24ACB87}" sibTransId="{7D5AFF50-54F7-4509-B372-2A7B549F42EA}"/>
    <dgm:cxn modelId="{097E102D-023E-4960-A5ED-CEF4F0672917}" srcId="{9B78B958-9373-48E9-9223-1623F609F850}" destId="{8A6E990A-FACF-411C-8F95-B4D6F25EE387}" srcOrd="0" destOrd="0" parTransId="{2D2595D5-8B37-4BBA-88B2-CC6368570289}" sibTransId="{57BA90BF-567F-44F9-B7B3-6B8900FDA248}"/>
    <dgm:cxn modelId="{930BD430-3876-4132-B995-0A7C220BF156}" type="presOf" srcId="{9B78B958-9373-48E9-9223-1623F609F850}" destId="{B8858EB4-B7AB-4B20-9DDB-22C543C891F3}" srcOrd="0" destOrd="0" presId="urn:microsoft.com/office/officeart/2005/8/layout/vList2"/>
    <dgm:cxn modelId="{88229B4B-4DF0-47D0-A954-1FF63A21C199}" type="presOf" srcId="{7226ADF9-7871-4C99-A99C-9B02E85DD896}" destId="{370D2500-9221-4E54-AB89-E7311DF6A744}" srcOrd="0" destOrd="0" presId="urn:microsoft.com/office/officeart/2005/8/layout/vList2"/>
    <dgm:cxn modelId="{7C70EC52-A84F-4175-B598-ACA4D27A5606}" srcId="{7F546E13-C659-49BB-B4B9-27CA8C291F58}" destId="{3967D343-784C-4BA9-A835-E3E578DE5EE5}" srcOrd="0" destOrd="0" parTransId="{EB3C30F6-0F27-4AF0-B6C0-38274E73DCFF}" sibTransId="{D285179D-EDD6-4589-BCBF-E7F3A4FFFDF2}"/>
    <dgm:cxn modelId="{ED5FB784-88F2-4A81-BBAE-9F9F26D34301}" type="presOf" srcId="{A6EE6E1D-AE90-4145-ADDB-31774F5A0C0A}" destId="{3D48BDCF-8DE8-4A40-9E4E-C52CEEEF3DEA}" srcOrd="0" destOrd="0" presId="urn:microsoft.com/office/officeart/2005/8/layout/vList2"/>
    <dgm:cxn modelId="{9DFD9885-2866-4483-86CA-C30F7AAE1319}" srcId="{207E00D4-CDB7-4B28-8608-06B6223B9E78}" destId="{9B78B958-9373-48E9-9223-1623F609F850}" srcOrd="2" destOrd="0" parTransId="{D42CAE02-1BB6-48EF-9C26-E2758967055B}" sibTransId="{BF16A280-780F-4D06-9090-E3EA7B02D4A8}"/>
    <dgm:cxn modelId="{7AF2249B-9873-452E-B85B-B6C9945A023B}" type="presOf" srcId="{3967D343-784C-4BA9-A835-E3E578DE5EE5}" destId="{B648E21A-0189-4B7C-A43F-D0816AD4375A}" srcOrd="0" destOrd="0" presId="urn:microsoft.com/office/officeart/2005/8/layout/vList2"/>
    <dgm:cxn modelId="{02F0039F-190E-434F-A102-CDD86568F53A}" type="presOf" srcId="{8A6E990A-FACF-411C-8F95-B4D6F25EE387}" destId="{210239BB-AAF7-4EE8-93A6-A2BA786804A6}" srcOrd="0" destOrd="0" presId="urn:microsoft.com/office/officeart/2005/8/layout/vList2"/>
    <dgm:cxn modelId="{F16D20A9-034D-43BB-A953-C5A271C768BF}" srcId="{207E00D4-CDB7-4B28-8608-06B6223B9E78}" destId="{7F546E13-C659-49BB-B4B9-27CA8C291F58}" srcOrd="1" destOrd="0" parTransId="{64690C58-3EBB-468B-926D-593B214031DA}" sibTransId="{344F1DBF-5ACE-46A2-B014-A67C323D13F7}"/>
    <dgm:cxn modelId="{EC0B5BB7-F390-4B45-98AE-E6B9A981ABBC}" type="presOf" srcId="{207E00D4-CDB7-4B28-8608-06B6223B9E78}" destId="{0A3A7388-F396-424D-9E59-22E7C7C44493}" srcOrd="0" destOrd="0" presId="urn:microsoft.com/office/officeart/2005/8/layout/vList2"/>
    <dgm:cxn modelId="{9F5CD4E8-FD46-4E0C-9699-CF240FDFBBC5}" type="presOf" srcId="{7F546E13-C659-49BB-B4B9-27CA8C291F58}" destId="{985B6CD8-1306-4FDC-942B-16E13B90CDBD}" srcOrd="0" destOrd="0" presId="urn:microsoft.com/office/officeart/2005/8/layout/vList2"/>
    <dgm:cxn modelId="{050A88F6-D8B2-46F9-90EF-EBC977D1C6F0}" srcId="{A6EE6E1D-AE90-4145-ADDB-31774F5A0C0A}" destId="{7226ADF9-7871-4C99-A99C-9B02E85DD896}" srcOrd="0" destOrd="0" parTransId="{B69A1AFB-00BC-45F8-8567-20FED734328A}" sibTransId="{B079C004-1184-4C9A-AA73-C9D658790D13}"/>
    <dgm:cxn modelId="{F1AEB6C6-149E-4F35-A74A-D9282D42ED29}" type="presParOf" srcId="{0A3A7388-F396-424D-9E59-22E7C7C44493}" destId="{3D48BDCF-8DE8-4A40-9E4E-C52CEEEF3DEA}" srcOrd="0" destOrd="0" presId="urn:microsoft.com/office/officeart/2005/8/layout/vList2"/>
    <dgm:cxn modelId="{9BD57FD3-30B0-4EE1-9C12-018DAD39C100}" type="presParOf" srcId="{0A3A7388-F396-424D-9E59-22E7C7C44493}" destId="{370D2500-9221-4E54-AB89-E7311DF6A744}" srcOrd="1" destOrd="0" presId="urn:microsoft.com/office/officeart/2005/8/layout/vList2"/>
    <dgm:cxn modelId="{BACBF859-F022-4B4A-BEBC-370293F6B168}" type="presParOf" srcId="{0A3A7388-F396-424D-9E59-22E7C7C44493}" destId="{985B6CD8-1306-4FDC-942B-16E13B90CDBD}" srcOrd="2" destOrd="0" presId="urn:microsoft.com/office/officeart/2005/8/layout/vList2"/>
    <dgm:cxn modelId="{B81C6879-1A9D-4D3C-AF66-73F7FF145FC3}" type="presParOf" srcId="{0A3A7388-F396-424D-9E59-22E7C7C44493}" destId="{B648E21A-0189-4B7C-A43F-D0816AD4375A}" srcOrd="3" destOrd="0" presId="urn:microsoft.com/office/officeart/2005/8/layout/vList2"/>
    <dgm:cxn modelId="{6AB8E496-2E9E-4208-ACA3-B0B9C4824AF3}" type="presParOf" srcId="{0A3A7388-F396-424D-9E59-22E7C7C44493}" destId="{B8858EB4-B7AB-4B20-9DDB-22C543C891F3}" srcOrd="4" destOrd="0" presId="urn:microsoft.com/office/officeart/2005/8/layout/vList2"/>
    <dgm:cxn modelId="{4EF1919F-17FB-4BA4-9C49-D2D495542826}" type="presParOf" srcId="{0A3A7388-F396-424D-9E59-22E7C7C44493}" destId="{210239BB-AAF7-4EE8-93A6-A2BA786804A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F2BE1-F2E8-4B58-BE2A-95B49F285282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0BDC50-BE88-401E-8405-B728447F7831}">
      <dgm:prSet/>
      <dgm:spPr/>
      <dgm:t>
        <a:bodyPr/>
        <a:lstStyle/>
        <a:p>
          <a:r>
            <a:rPr lang="en-US"/>
            <a:t>Our model predicts that Expected payments from Medicare  increases when (assuming all other factors held constant):</a:t>
          </a:r>
        </a:p>
      </dgm:t>
    </dgm:pt>
    <dgm:pt modelId="{10E863D7-ABFC-4E03-BB16-791F5B2FDF2B}" type="parTrans" cxnId="{1DE9CC01-7DFC-4714-A9C7-E2D027F81062}">
      <dgm:prSet/>
      <dgm:spPr/>
      <dgm:t>
        <a:bodyPr/>
        <a:lstStyle/>
        <a:p>
          <a:endParaRPr lang="en-US"/>
        </a:p>
      </dgm:t>
    </dgm:pt>
    <dgm:pt modelId="{6BF38BD4-0BA5-4B1E-971D-D146224B4C3E}" type="sibTrans" cxnId="{1DE9CC01-7DFC-4714-A9C7-E2D027F81062}">
      <dgm:prSet/>
      <dgm:spPr/>
      <dgm:t>
        <a:bodyPr/>
        <a:lstStyle/>
        <a:p>
          <a:endParaRPr lang="en-US"/>
        </a:p>
      </dgm:t>
    </dgm:pt>
    <dgm:pt modelId="{CF2AB1C4-9CDA-43D6-8A6D-057AD255B92C}">
      <dgm:prSet/>
      <dgm:spPr/>
      <dgm:t>
        <a:bodyPr/>
        <a:lstStyle/>
        <a:p>
          <a:r>
            <a:rPr lang="en-US"/>
            <a:t>Total number of episodes increases</a:t>
          </a:r>
        </a:p>
      </dgm:t>
    </dgm:pt>
    <dgm:pt modelId="{E1211CBE-7EC1-412B-BA3D-47FB08CA5E67}" type="parTrans" cxnId="{301CB896-6C3F-40F8-94DC-AF6C211BAE26}">
      <dgm:prSet/>
      <dgm:spPr/>
      <dgm:t>
        <a:bodyPr/>
        <a:lstStyle/>
        <a:p>
          <a:endParaRPr lang="en-US"/>
        </a:p>
      </dgm:t>
    </dgm:pt>
    <dgm:pt modelId="{CFE1B065-BE06-4019-AEB7-4F52A3B153D0}" type="sibTrans" cxnId="{301CB896-6C3F-40F8-94DC-AF6C211BAE26}">
      <dgm:prSet/>
      <dgm:spPr/>
      <dgm:t>
        <a:bodyPr/>
        <a:lstStyle/>
        <a:p>
          <a:endParaRPr lang="en-US"/>
        </a:p>
      </dgm:t>
    </dgm:pt>
    <dgm:pt modelId="{19733158-7FC0-4D9E-B372-A297F3BF873B}">
      <dgm:prSet/>
      <dgm:spPr/>
      <dgm:t>
        <a:bodyPr/>
        <a:lstStyle/>
        <a:p>
          <a:r>
            <a:rPr lang="en-US"/>
            <a:t>Average number of skilled nursing visits increases per episode</a:t>
          </a:r>
        </a:p>
      </dgm:t>
    </dgm:pt>
    <dgm:pt modelId="{A1AB84C0-BC89-4CBB-9B9E-99CC668C8429}" type="parTrans" cxnId="{8FBF15F5-979C-409B-B8AA-DD97C0F9F75A}">
      <dgm:prSet/>
      <dgm:spPr/>
      <dgm:t>
        <a:bodyPr/>
        <a:lstStyle/>
        <a:p>
          <a:endParaRPr lang="en-US"/>
        </a:p>
      </dgm:t>
    </dgm:pt>
    <dgm:pt modelId="{27A237DB-B066-4A68-93E8-54795B92FD08}" type="sibTrans" cxnId="{8FBF15F5-979C-409B-B8AA-DD97C0F9F75A}">
      <dgm:prSet/>
      <dgm:spPr/>
      <dgm:t>
        <a:bodyPr/>
        <a:lstStyle/>
        <a:p>
          <a:endParaRPr lang="en-US"/>
        </a:p>
      </dgm:t>
    </dgm:pt>
    <dgm:pt modelId="{F25C102C-D5FF-4AD3-B268-DB284B87E87C}">
      <dgm:prSet/>
      <dgm:spPr/>
      <dgm:t>
        <a:bodyPr/>
        <a:lstStyle/>
        <a:p>
          <a:r>
            <a:rPr lang="en-US"/>
            <a:t>Average number of physical therapy visits increases per episode</a:t>
          </a:r>
        </a:p>
      </dgm:t>
    </dgm:pt>
    <dgm:pt modelId="{C71A9623-FA7C-48BB-8ECD-3E533F3BA6BE}" type="parTrans" cxnId="{69A6485A-1713-48C3-847C-C0199967FC90}">
      <dgm:prSet/>
      <dgm:spPr/>
      <dgm:t>
        <a:bodyPr/>
        <a:lstStyle/>
        <a:p>
          <a:endParaRPr lang="en-US"/>
        </a:p>
      </dgm:t>
    </dgm:pt>
    <dgm:pt modelId="{4F843571-589D-4C72-BF60-1B8915F4FB70}" type="sibTrans" cxnId="{69A6485A-1713-48C3-847C-C0199967FC90}">
      <dgm:prSet/>
      <dgm:spPr/>
      <dgm:t>
        <a:bodyPr/>
        <a:lstStyle/>
        <a:p>
          <a:endParaRPr lang="en-US"/>
        </a:p>
      </dgm:t>
    </dgm:pt>
    <dgm:pt modelId="{6C4A0E99-361A-4B5D-8F58-D2E2ED9F4305}">
      <dgm:prSet/>
      <dgm:spPr/>
      <dgm:t>
        <a:bodyPr/>
        <a:lstStyle/>
        <a:p>
          <a:r>
            <a:rPr lang="en-US"/>
            <a:t>Average number of occupation therapy visits increases per episode</a:t>
          </a:r>
        </a:p>
      </dgm:t>
    </dgm:pt>
    <dgm:pt modelId="{AC91E56E-8E9D-41ED-A553-E36E41A720F8}" type="parTrans" cxnId="{32E23160-6BF7-452C-963F-933FD47BF2A3}">
      <dgm:prSet/>
      <dgm:spPr/>
      <dgm:t>
        <a:bodyPr/>
        <a:lstStyle/>
        <a:p>
          <a:endParaRPr lang="en-US"/>
        </a:p>
      </dgm:t>
    </dgm:pt>
    <dgm:pt modelId="{AEA7583A-0B65-45D8-94F6-959EBCC5E660}" type="sibTrans" cxnId="{32E23160-6BF7-452C-963F-933FD47BF2A3}">
      <dgm:prSet/>
      <dgm:spPr/>
      <dgm:t>
        <a:bodyPr/>
        <a:lstStyle/>
        <a:p>
          <a:endParaRPr lang="en-US"/>
        </a:p>
      </dgm:t>
    </dgm:pt>
    <dgm:pt modelId="{4F284F29-DA1F-467B-AC2B-331203B3F29E}">
      <dgm:prSet/>
      <dgm:spPr/>
      <dgm:t>
        <a:bodyPr/>
        <a:lstStyle/>
        <a:p>
          <a:r>
            <a:rPr lang="en-US"/>
            <a:t>Average number of speech therapy visits increases per episode</a:t>
          </a:r>
        </a:p>
      </dgm:t>
    </dgm:pt>
    <dgm:pt modelId="{12CCF0B2-8737-422C-BFD7-6666A309127E}" type="parTrans" cxnId="{178D5F43-B005-48C6-A7F3-71C13DCFC9F7}">
      <dgm:prSet/>
      <dgm:spPr/>
      <dgm:t>
        <a:bodyPr/>
        <a:lstStyle/>
        <a:p>
          <a:endParaRPr lang="en-US"/>
        </a:p>
      </dgm:t>
    </dgm:pt>
    <dgm:pt modelId="{6F960DC2-90C1-4040-93A1-BE528292F048}" type="sibTrans" cxnId="{178D5F43-B005-48C6-A7F3-71C13DCFC9F7}">
      <dgm:prSet/>
      <dgm:spPr/>
      <dgm:t>
        <a:bodyPr/>
        <a:lstStyle/>
        <a:p>
          <a:endParaRPr lang="en-US"/>
        </a:p>
      </dgm:t>
    </dgm:pt>
    <dgm:pt modelId="{24DF124B-6713-4C2F-8DE7-B5F4480F0BC2}">
      <dgm:prSet/>
      <dgm:spPr/>
      <dgm:t>
        <a:bodyPr/>
        <a:lstStyle/>
        <a:p>
          <a:r>
            <a:rPr lang="en-US"/>
            <a:t>Average Hierarchical Condition Category (HCC) score of beneficiaries increases</a:t>
          </a:r>
        </a:p>
      </dgm:t>
    </dgm:pt>
    <dgm:pt modelId="{9E66CB79-6A2D-4317-BD54-2FF070B64B10}" type="parTrans" cxnId="{52174D2E-179B-4D41-A906-82DF0E79B5F5}">
      <dgm:prSet/>
      <dgm:spPr/>
      <dgm:t>
        <a:bodyPr/>
        <a:lstStyle/>
        <a:p>
          <a:endParaRPr lang="en-US"/>
        </a:p>
      </dgm:t>
    </dgm:pt>
    <dgm:pt modelId="{02F7DE86-42E3-44E3-9CB3-946F2B1F12F3}" type="sibTrans" cxnId="{52174D2E-179B-4D41-A906-82DF0E79B5F5}">
      <dgm:prSet/>
      <dgm:spPr/>
      <dgm:t>
        <a:bodyPr/>
        <a:lstStyle/>
        <a:p>
          <a:endParaRPr lang="en-US"/>
        </a:p>
      </dgm:t>
    </dgm:pt>
    <dgm:pt modelId="{9065D809-2115-4475-AA7D-A31AAF764C7A}">
      <dgm:prSet/>
      <dgm:spPr/>
      <dgm:t>
        <a:bodyPr/>
        <a:lstStyle/>
        <a:p>
          <a:r>
            <a:rPr lang="en-US"/>
            <a:t>Our model predicts that Expected payments from Medicare  decreases when (assuming all other factors held constant):</a:t>
          </a:r>
        </a:p>
      </dgm:t>
    </dgm:pt>
    <dgm:pt modelId="{BAD7EC74-0DDC-489B-84E7-46271FDC0A63}" type="parTrans" cxnId="{91E22CD2-5EEB-44D3-86A1-6DC0DCFC4226}">
      <dgm:prSet/>
      <dgm:spPr/>
      <dgm:t>
        <a:bodyPr/>
        <a:lstStyle/>
        <a:p>
          <a:endParaRPr lang="en-US"/>
        </a:p>
      </dgm:t>
    </dgm:pt>
    <dgm:pt modelId="{0EAEB93E-49D3-4093-B035-494D7F666829}" type="sibTrans" cxnId="{91E22CD2-5EEB-44D3-86A1-6DC0DCFC4226}">
      <dgm:prSet/>
      <dgm:spPr/>
      <dgm:t>
        <a:bodyPr/>
        <a:lstStyle/>
        <a:p>
          <a:endParaRPr lang="en-US"/>
        </a:p>
      </dgm:t>
    </dgm:pt>
    <dgm:pt modelId="{6D53B953-2573-4087-9CF4-BAE537083AF0}">
      <dgm:prSet/>
      <dgm:spPr/>
      <dgm:t>
        <a:bodyPr/>
        <a:lstStyle/>
        <a:p>
          <a:r>
            <a:rPr lang="en-US"/>
            <a:t>Total amount claimed by Home Health Agency to Medicare increases</a:t>
          </a:r>
        </a:p>
      </dgm:t>
    </dgm:pt>
    <dgm:pt modelId="{1972B43A-CF01-4145-86F5-FA1707649E36}" type="parTrans" cxnId="{B0782E45-603A-4C3D-B0CD-59235A15396D}">
      <dgm:prSet/>
      <dgm:spPr/>
      <dgm:t>
        <a:bodyPr/>
        <a:lstStyle/>
        <a:p>
          <a:endParaRPr lang="en-US"/>
        </a:p>
      </dgm:t>
    </dgm:pt>
    <dgm:pt modelId="{E0D7F687-CDB8-4CC3-9211-CE4F52D8D157}" type="sibTrans" cxnId="{B0782E45-603A-4C3D-B0CD-59235A15396D}">
      <dgm:prSet/>
      <dgm:spPr/>
      <dgm:t>
        <a:bodyPr/>
        <a:lstStyle/>
        <a:p>
          <a:endParaRPr lang="en-US"/>
        </a:p>
      </dgm:t>
    </dgm:pt>
    <dgm:pt modelId="{61AA08E8-7462-4EF0-8159-CE73F7419777}" type="pres">
      <dgm:prSet presAssocID="{973F2BE1-F2E8-4B58-BE2A-95B49F285282}" presName="Name0" presStyleCnt="0">
        <dgm:presLayoutVars>
          <dgm:dir/>
          <dgm:animLvl val="lvl"/>
          <dgm:resizeHandles val="exact"/>
        </dgm:presLayoutVars>
      </dgm:prSet>
      <dgm:spPr/>
    </dgm:pt>
    <dgm:pt modelId="{7AAE35B4-4CA2-4B26-9171-DC50E34EB767}" type="pres">
      <dgm:prSet presAssocID="{600BDC50-BE88-401E-8405-B728447F7831}" presName="linNode" presStyleCnt="0"/>
      <dgm:spPr/>
    </dgm:pt>
    <dgm:pt modelId="{54E1D727-D03F-45C9-87A1-118C0A1270A0}" type="pres">
      <dgm:prSet presAssocID="{600BDC50-BE88-401E-8405-B728447F7831}" presName="parTx" presStyleLbl="revTx" presStyleIdx="0" presStyleCnt="2">
        <dgm:presLayoutVars>
          <dgm:chMax val="1"/>
          <dgm:bulletEnabled val="1"/>
        </dgm:presLayoutVars>
      </dgm:prSet>
      <dgm:spPr/>
    </dgm:pt>
    <dgm:pt modelId="{E6823600-3467-4D02-B135-9B0131534664}" type="pres">
      <dgm:prSet presAssocID="{600BDC50-BE88-401E-8405-B728447F7831}" presName="bracket" presStyleLbl="parChTrans1D1" presStyleIdx="0" presStyleCnt="2"/>
      <dgm:spPr/>
    </dgm:pt>
    <dgm:pt modelId="{80744702-6468-4CBA-AA90-11FA3F88E62C}" type="pres">
      <dgm:prSet presAssocID="{600BDC50-BE88-401E-8405-B728447F7831}" presName="spH" presStyleCnt="0"/>
      <dgm:spPr/>
    </dgm:pt>
    <dgm:pt modelId="{0D59EF36-280F-45D1-A3FF-C56612464F3D}" type="pres">
      <dgm:prSet presAssocID="{600BDC50-BE88-401E-8405-B728447F7831}" presName="desTx" presStyleLbl="node1" presStyleIdx="0" presStyleCnt="2">
        <dgm:presLayoutVars>
          <dgm:bulletEnabled val="1"/>
        </dgm:presLayoutVars>
      </dgm:prSet>
      <dgm:spPr/>
    </dgm:pt>
    <dgm:pt modelId="{1DECBB51-0FB8-44E4-BD51-26515DBE7251}" type="pres">
      <dgm:prSet presAssocID="{6BF38BD4-0BA5-4B1E-971D-D146224B4C3E}" presName="spV" presStyleCnt="0"/>
      <dgm:spPr/>
    </dgm:pt>
    <dgm:pt modelId="{66EB23B3-2E3C-407C-8864-D65DB953DCC2}" type="pres">
      <dgm:prSet presAssocID="{9065D809-2115-4475-AA7D-A31AAF764C7A}" presName="linNode" presStyleCnt="0"/>
      <dgm:spPr/>
    </dgm:pt>
    <dgm:pt modelId="{FCAEBC68-A9BA-4E4F-8B3C-C7914F06DB08}" type="pres">
      <dgm:prSet presAssocID="{9065D809-2115-4475-AA7D-A31AAF764C7A}" presName="parTx" presStyleLbl="revTx" presStyleIdx="1" presStyleCnt="2">
        <dgm:presLayoutVars>
          <dgm:chMax val="1"/>
          <dgm:bulletEnabled val="1"/>
        </dgm:presLayoutVars>
      </dgm:prSet>
      <dgm:spPr/>
    </dgm:pt>
    <dgm:pt modelId="{E8019B35-862A-405B-97CF-24A0911F2F84}" type="pres">
      <dgm:prSet presAssocID="{9065D809-2115-4475-AA7D-A31AAF764C7A}" presName="bracket" presStyleLbl="parChTrans1D1" presStyleIdx="1" presStyleCnt="2"/>
      <dgm:spPr/>
    </dgm:pt>
    <dgm:pt modelId="{B89A295D-9B68-4DA7-A6B7-28BBC1BDE9E3}" type="pres">
      <dgm:prSet presAssocID="{9065D809-2115-4475-AA7D-A31AAF764C7A}" presName="spH" presStyleCnt="0"/>
      <dgm:spPr/>
    </dgm:pt>
    <dgm:pt modelId="{4B1AA2C5-9BA8-4110-9F81-983F38DB3A0A}" type="pres">
      <dgm:prSet presAssocID="{9065D809-2115-4475-AA7D-A31AAF764C7A}" presName="desTx" presStyleLbl="node1" presStyleIdx="1" presStyleCnt="2">
        <dgm:presLayoutVars>
          <dgm:bulletEnabled val="1"/>
        </dgm:presLayoutVars>
      </dgm:prSet>
      <dgm:spPr/>
    </dgm:pt>
  </dgm:ptLst>
  <dgm:cxnLst>
    <dgm:cxn modelId="{28758D00-67C8-4B1A-BDD6-FF391FAC59CB}" type="presOf" srcId="{6C4A0E99-361A-4B5D-8F58-D2E2ED9F4305}" destId="{0D59EF36-280F-45D1-A3FF-C56612464F3D}" srcOrd="0" destOrd="3" presId="urn:diagrams.loki3.com/BracketList"/>
    <dgm:cxn modelId="{1DE9CC01-7DFC-4714-A9C7-E2D027F81062}" srcId="{973F2BE1-F2E8-4B58-BE2A-95B49F285282}" destId="{600BDC50-BE88-401E-8405-B728447F7831}" srcOrd="0" destOrd="0" parTransId="{10E863D7-ABFC-4E03-BB16-791F5B2FDF2B}" sibTransId="{6BF38BD4-0BA5-4B1E-971D-D146224B4C3E}"/>
    <dgm:cxn modelId="{C2EE1E28-89FC-4E8D-97C5-E78FBA70D57B}" type="presOf" srcId="{24DF124B-6713-4C2F-8DE7-B5F4480F0BC2}" destId="{0D59EF36-280F-45D1-A3FF-C56612464F3D}" srcOrd="0" destOrd="5" presId="urn:diagrams.loki3.com/BracketList"/>
    <dgm:cxn modelId="{52174D2E-179B-4D41-A906-82DF0E79B5F5}" srcId="{600BDC50-BE88-401E-8405-B728447F7831}" destId="{24DF124B-6713-4C2F-8DE7-B5F4480F0BC2}" srcOrd="5" destOrd="0" parTransId="{9E66CB79-6A2D-4317-BD54-2FF070B64B10}" sibTransId="{02F7DE86-42E3-44E3-9CB3-946F2B1F12F3}"/>
    <dgm:cxn modelId="{32E23160-6BF7-452C-963F-933FD47BF2A3}" srcId="{600BDC50-BE88-401E-8405-B728447F7831}" destId="{6C4A0E99-361A-4B5D-8F58-D2E2ED9F4305}" srcOrd="3" destOrd="0" parTransId="{AC91E56E-8E9D-41ED-A553-E36E41A720F8}" sibTransId="{AEA7583A-0B65-45D8-94F6-959EBCC5E660}"/>
    <dgm:cxn modelId="{178D5F43-B005-48C6-A7F3-71C13DCFC9F7}" srcId="{600BDC50-BE88-401E-8405-B728447F7831}" destId="{4F284F29-DA1F-467B-AC2B-331203B3F29E}" srcOrd="4" destOrd="0" parTransId="{12CCF0B2-8737-422C-BFD7-6666A309127E}" sibTransId="{6F960DC2-90C1-4040-93A1-BE528292F048}"/>
    <dgm:cxn modelId="{B0782E45-603A-4C3D-B0CD-59235A15396D}" srcId="{9065D809-2115-4475-AA7D-A31AAF764C7A}" destId="{6D53B953-2573-4087-9CF4-BAE537083AF0}" srcOrd="0" destOrd="0" parTransId="{1972B43A-CF01-4145-86F5-FA1707649E36}" sibTransId="{E0D7F687-CDB8-4CC3-9211-CE4F52D8D157}"/>
    <dgm:cxn modelId="{90DA0B4B-F034-4E38-904B-6A4C89906682}" type="presOf" srcId="{600BDC50-BE88-401E-8405-B728447F7831}" destId="{54E1D727-D03F-45C9-87A1-118C0A1270A0}" srcOrd="0" destOrd="0" presId="urn:diagrams.loki3.com/BracketList"/>
    <dgm:cxn modelId="{581A2F51-C74B-437A-8A41-CBE41BEA74BE}" type="presOf" srcId="{6D53B953-2573-4087-9CF4-BAE537083AF0}" destId="{4B1AA2C5-9BA8-4110-9F81-983F38DB3A0A}" srcOrd="0" destOrd="0" presId="urn:diagrams.loki3.com/BracketList"/>
    <dgm:cxn modelId="{8F269A77-AA5A-435D-808E-529D7BB9CE56}" type="presOf" srcId="{973F2BE1-F2E8-4B58-BE2A-95B49F285282}" destId="{61AA08E8-7462-4EF0-8159-CE73F7419777}" srcOrd="0" destOrd="0" presId="urn:diagrams.loki3.com/BracketList"/>
    <dgm:cxn modelId="{69A6485A-1713-48C3-847C-C0199967FC90}" srcId="{600BDC50-BE88-401E-8405-B728447F7831}" destId="{F25C102C-D5FF-4AD3-B268-DB284B87E87C}" srcOrd="2" destOrd="0" parTransId="{C71A9623-FA7C-48BB-8ECD-3E533F3BA6BE}" sibTransId="{4F843571-589D-4C72-BF60-1B8915F4FB70}"/>
    <dgm:cxn modelId="{12BE5588-45D5-40A4-8853-789226E0D768}" type="presOf" srcId="{CF2AB1C4-9CDA-43D6-8A6D-057AD255B92C}" destId="{0D59EF36-280F-45D1-A3FF-C56612464F3D}" srcOrd="0" destOrd="0" presId="urn:diagrams.loki3.com/BracketList"/>
    <dgm:cxn modelId="{1A48E289-D7E6-4584-8B0F-86B37EAF5033}" type="presOf" srcId="{9065D809-2115-4475-AA7D-A31AAF764C7A}" destId="{FCAEBC68-A9BA-4E4F-8B3C-C7914F06DB08}" srcOrd="0" destOrd="0" presId="urn:diagrams.loki3.com/BracketList"/>
    <dgm:cxn modelId="{301CB896-6C3F-40F8-94DC-AF6C211BAE26}" srcId="{600BDC50-BE88-401E-8405-B728447F7831}" destId="{CF2AB1C4-9CDA-43D6-8A6D-057AD255B92C}" srcOrd="0" destOrd="0" parTransId="{E1211CBE-7EC1-412B-BA3D-47FB08CA5E67}" sibTransId="{CFE1B065-BE06-4019-AEB7-4F52A3B153D0}"/>
    <dgm:cxn modelId="{8CCE4DAC-CB7A-4832-BA86-CFC0697B8D38}" type="presOf" srcId="{19733158-7FC0-4D9E-B372-A297F3BF873B}" destId="{0D59EF36-280F-45D1-A3FF-C56612464F3D}" srcOrd="0" destOrd="1" presId="urn:diagrams.loki3.com/BracketList"/>
    <dgm:cxn modelId="{DE3014D0-8784-418F-9145-D53876B0E4CC}" type="presOf" srcId="{F25C102C-D5FF-4AD3-B268-DB284B87E87C}" destId="{0D59EF36-280F-45D1-A3FF-C56612464F3D}" srcOrd="0" destOrd="2" presId="urn:diagrams.loki3.com/BracketList"/>
    <dgm:cxn modelId="{B4376BD1-5B9D-49E6-B9FF-DDB80037D3F5}" type="presOf" srcId="{4F284F29-DA1F-467B-AC2B-331203B3F29E}" destId="{0D59EF36-280F-45D1-A3FF-C56612464F3D}" srcOrd="0" destOrd="4" presId="urn:diagrams.loki3.com/BracketList"/>
    <dgm:cxn modelId="{91E22CD2-5EEB-44D3-86A1-6DC0DCFC4226}" srcId="{973F2BE1-F2E8-4B58-BE2A-95B49F285282}" destId="{9065D809-2115-4475-AA7D-A31AAF764C7A}" srcOrd="1" destOrd="0" parTransId="{BAD7EC74-0DDC-489B-84E7-46271FDC0A63}" sibTransId="{0EAEB93E-49D3-4093-B035-494D7F666829}"/>
    <dgm:cxn modelId="{8FBF15F5-979C-409B-B8AA-DD97C0F9F75A}" srcId="{600BDC50-BE88-401E-8405-B728447F7831}" destId="{19733158-7FC0-4D9E-B372-A297F3BF873B}" srcOrd="1" destOrd="0" parTransId="{A1AB84C0-BC89-4CBB-9B9E-99CC668C8429}" sibTransId="{27A237DB-B066-4A68-93E8-54795B92FD08}"/>
    <dgm:cxn modelId="{13EDF371-1102-4B2D-BF59-3DEC0926973F}" type="presParOf" srcId="{61AA08E8-7462-4EF0-8159-CE73F7419777}" destId="{7AAE35B4-4CA2-4B26-9171-DC50E34EB767}" srcOrd="0" destOrd="0" presId="urn:diagrams.loki3.com/BracketList"/>
    <dgm:cxn modelId="{C8638800-155C-483F-8865-F0B694CDDEA0}" type="presParOf" srcId="{7AAE35B4-4CA2-4B26-9171-DC50E34EB767}" destId="{54E1D727-D03F-45C9-87A1-118C0A1270A0}" srcOrd="0" destOrd="0" presId="urn:diagrams.loki3.com/BracketList"/>
    <dgm:cxn modelId="{D91958A4-BDFE-4338-B037-8547F76BE90E}" type="presParOf" srcId="{7AAE35B4-4CA2-4B26-9171-DC50E34EB767}" destId="{E6823600-3467-4D02-B135-9B0131534664}" srcOrd="1" destOrd="0" presId="urn:diagrams.loki3.com/BracketList"/>
    <dgm:cxn modelId="{A2353407-033D-4B35-94C6-48E1D27712CF}" type="presParOf" srcId="{7AAE35B4-4CA2-4B26-9171-DC50E34EB767}" destId="{80744702-6468-4CBA-AA90-11FA3F88E62C}" srcOrd="2" destOrd="0" presId="urn:diagrams.loki3.com/BracketList"/>
    <dgm:cxn modelId="{AB908704-F0B9-44CA-A0E0-0DEEB3F7086D}" type="presParOf" srcId="{7AAE35B4-4CA2-4B26-9171-DC50E34EB767}" destId="{0D59EF36-280F-45D1-A3FF-C56612464F3D}" srcOrd="3" destOrd="0" presId="urn:diagrams.loki3.com/BracketList"/>
    <dgm:cxn modelId="{A544EEA4-AE69-43D5-89D1-E08B881D5A2C}" type="presParOf" srcId="{61AA08E8-7462-4EF0-8159-CE73F7419777}" destId="{1DECBB51-0FB8-44E4-BD51-26515DBE7251}" srcOrd="1" destOrd="0" presId="urn:diagrams.loki3.com/BracketList"/>
    <dgm:cxn modelId="{37DB52A7-7167-4D1C-A9DE-288BE6F704BC}" type="presParOf" srcId="{61AA08E8-7462-4EF0-8159-CE73F7419777}" destId="{66EB23B3-2E3C-407C-8864-D65DB953DCC2}" srcOrd="2" destOrd="0" presId="urn:diagrams.loki3.com/BracketList"/>
    <dgm:cxn modelId="{8B08F1B4-5BBF-4DBB-8DF5-FF4D62323909}" type="presParOf" srcId="{66EB23B3-2E3C-407C-8864-D65DB953DCC2}" destId="{FCAEBC68-A9BA-4E4F-8B3C-C7914F06DB08}" srcOrd="0" destOrd="0" presId="urn:diagrams.loki3.com/BracketList"/>
    <dgm:cxn modelId="{C40EBAA8-FFA0-45F3-A9C9-BFDFADA970E8}" type="presParOf" srcId="{66EB23B3-2E3C-407C-8864-D65DB953DCC2}" destId="{E8019B35-862A-405B-97CF-24A0911F2F84}" srcOrd="1" destOrd="0" presId="urn:diagrams.loki3.com/BracketList"/>
    <dgm:cxn modelId="{BFE6CD6B-0E0B-407D-8836-D88F28A6B1FB}" type="presParOf" srcId="{66EB23B3-2E3C-407C-8864-D65DB953DCC2}" destId="{B89A295D-9B68-4DA7-A6B7-28BBC1BDE9E3}" srcOrd="2" destOrd="0" presId="urn:diagrams.loki3.com/BracketList"/>
    <dgm:cxn modelId="{A0FF0800-B324-42E9-9A07-19A2F4DAF917}" type="presParOf" srcId="{66EB23B3-2E3C-407C-8864-D65DB953DCC2}" destId="{4B1AA2C5-9BA8-4110-9F81-983F38DB3A0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FD141F-5316-4195-A2C1-236E1D1569C0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D63F52-875C-4E8A-B369-8D46905C76AD}">
      <dgm:prSet phldrT="[Text]"/>
      <dgm:spPr/>
      <dgm:t>
        <a:bodyPr/>
        <a:lstStyle/>
        <a:p>
          <a:pPr rtl="0"/>
          <a:r>
            <a:rPr lang="en-US"/>
            <a:t>Influence Plot Analysis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9D561A55-E792-4939-BD2B-60FFEA7814C1}" type="parTrans" cxnId="{47217366-2FAB-4176-97F4-9EE38AD75839}">
      <dgm:prSet/>
      <dgm:spPr/>
      <dgm:t>
        <a:bodyPr/>
        <a:lstStyle/>
        <a:p>
          <a:endParaRPr lang="en-US"/>
        </a:p>
      </dgm:t>
    </dgm:pt>
    <dgm:pt modelId="{F509D156-E547-43FE-BE80-66179084D429}" type="sibTrans" cxnId="{47217366-2FAB-4176-97F4-9EE38AD75839}">
      <dgm:prSet/>
      <dgm:spPr/>
      <dgm:t>
        <a:bodyPr/>
        <a:lstStyle/>
        <a:p>
          <a:endParaRPr lang="en-US"/>
        </a:p>
      </dgm:t>
    </dgm:pt>
    <dgm:pt modelId="{C40B1BB3-3D1D-4E68-91DA-0E9EC663CE1A}">
      <dgm:prSet phldrT="[Text]"/>
      <dgm:spPr/>
      <dgm:t>
        <a:bodyPr/>
        <a:lstStyle/>
        <a:p>
          <a:r>
            <a:rPr lang="en-US"/>
            <a:t>Recommendations to reduce Medicare costs</a:t>
          </a:r>
        </a:p>
      </dgm:t>
    </dgm:pt>
    <dgm:pt modelId="{1233C278-5C7E-4C4D-B759-FF454CFE5A9C}" type="parTrans" cxnId="{2522C738-23CB-4BB1-B60D-788216FD6977}">
      <dgm:prSet/>
      <dgm:spPr/>
      <dgm:t>
        <a:bodyPr/>
        <a:lstStyle/>
        <a:p>
          <a:endParaRPr lang="en-US"/>
        </a:p>
      </dgm:t>
    </dgm:pt>
    <dgm:pt modelId="{5139434B-1512-4372-8672-10344F0EB2D5}" type="sibTrans" cxnId="{2522C738-23CB-4BB1-B60D-788216FD6977}">
      <dgm:prSet/>
      <dgm:spPr/>
      <dgm:t>
        <a:bodyPr/>
        <a:lstStyle/>
        <a:p>
          <a:endParaRPr lang="en-US"/>
        </a:p>
      </dgm:t>
    </dgm:pt>
    <dgm:pt modelId="{F89E541D-8172-4267-B29D-89A7217BE930}">
      <dgm:prSet phldrT="[Text]"/>
      <dgm:spPr/>
      <dgm:t>
        <a:bodyPr/>
        <a:lstStyle/>
        <a:p>
          <a:r>
            <a:rPr lang="en-US"/>
            <a:t>Analysis of other variables like region and patient level data</a:t>
          </a:r>
        </a:p>
      </dgm:t>
    </dgm:pt>
    <dgm:pt modelId="{124E5495-E269-4788-94AE-51B0D16D380F}" type="parTrans" cxnId="{4756A9D7-EBA8-4B77-A78B-4A8F5884F9FA}">
      <dgm:prSet/>
      <dgm:spPr/>
      <dgm:t>
        <a:bodyPr/>
        <a:lstStyle/>
        <a:p>
          <a:endParaRPr lang="en-US"/>
        </a:p>
      </dgm:t>
    </dgm:pt>
    <dgm:pt modelId="{1D4E15C2-9B16-45F8-9A9F-BFE7AFBC0EF2}" type="sibTrans" cxnId="{4756A9D7-EBA8-4B77-A78B-4A8F5884F9FA}">
      <dgm:prSet/>
      <dgm:spPr/>
      <dgm:t>
        <a:bodyPr/>
        <a:lstStyle/>
        <a:p>
          <a:endParaRPr lang="en-US"/>
        </a:p>
      </dgm:t>
    </dgm:pt>
    <dgm:pt modelId="{478B865A-AFB6-4870-B137-6AA7A0956026}" type="pres">
      <dgm:prSet presAssocID="{8AFD141F-5316-4195-A2C1-236E1D1569C0}" presName="Name0" presStyleCnt="0">
        <dgm:presLayoutVars>
          <dgm:chMax val="7"/>
          <dgm:chPref val="7"/>
          <dgm:dir/>
        </dgm:presLayoutVars>
      </dgm:prSet>
      <dgm:spPr/>
    </dgm:pt>
    <dgm:pt modelId="{A21493B8-44EA-4960-99E8-17DBC8F3AEAB}" type="pres">
      <dgm:prSet presAssocID="{8AFD141F-5316-4195-A2C1-236E1D1569C0}" presName="Name1" presStyleCnt="0"/>
      <dgm:spPr/>
    </dgm:pt>
    <dgm:pt modelId="{A30F7E4C-FD82-4CF6-A805-22D2B315B744}" type="pres">
      <dgm:prSet presAssocID="{8AFD141F-5316-4195-A2C1-236E1D1569C0}" presName="cycle" presStyleCnt="0"/>
      <dgm:spPr/>
    </dgm:pt>
    <dgm:pt modelId="{8DB67A5A-32B7-4DE6-B0C4-CDBCBA635C53}" type="pres">
      <dgm:prSet presAssocID="{8AFD141F-5316-4195-A2C1-236E1D1569C0}" presName="srcNode" presStyleLbl="node1" presStyleIdx="0" presStyleCnt="3"/>
      <dgm:spPr/>
    </dgm:pt>
    <dgm:pt modelId="{923CDE7A-A0CF-430E-BC5B-5FF44604E5DC}" type="pres">
      <dgm:prSet presAssocID="{8AFD141F-5316-4195-A2C1-236E1D1569C0}" presName="conn" presStyleLbl="parChTrans1D2" presStyleIdx="0" presStyleCnt="1"/>
      <dgm:spPr/>
    </dgm:pt>
    <dgm:pt modelId="{8A1A58CF-36C7-4980-BF38-F34448FB136A}" type="pres">
      <dgm:prSet presAssocID="{8AFD141F-5316-4195-A2C1-236E1D1569C0}" presName="extraNode" presStyleLbl="node1" presStyleIdx="0" presStyleCnt="3"/>
      <dgm:spPr/>
    </dgm:pt>
    <dgm:pt modelId="{FC5613ED-9A3C-4124-B18B-447BB78C2150}" type="pres">
      <dgm:prSet presAssocID="{8AFD141F-5316-4195-A2C1-236E1D1569C0}" presName="dstNode" presStyleLbl="node1" presStyleIdx="0" presStyleCnt="3"/>
      <dgm:spPr/>
    </dgm:pt>
    <dgm:pt modelId="{E1BF2DB5-7204-42B6-A6A3-5B15318A8E5D}" type="pres">
      <dgm:prSet presAssocID="{EFD63F52-875C-4E8A-B369-8D46905C76AD}" presName="text_1" presStyleLbl="node1" presStyleIdx="0" presStyleCnt="3">
        <dgm:presLayoutVars>
          <dgm:bulletEnabled val="1"/>
        </dgm:presLayoutVars>
      </dgm:prSet>
      <dgm:spPr/>
    </dgm:pt>
    <dgm:pt modelId="{F03795E2-31B8-4441-B3A8-AD9D8E51237F}" type="pres">
      <dgm:prSet presAssocID="{EFD63F52-875C-4E8A-B369-8D46905C76AD}" presName="accent_1" presStyleCnt="0"/>
      <dgm:spPr/>
    </dgm:pt>
    <dgm:pt modelId="{0A357202-9C32-4002-9BE7-FE20E26FEA17}" type="pres">
      <dgm:prSet presAssocID="{EFD63F52-875C-4E8A-B369-8D46905C76AD}" presName="accentRepeatNode" presStyleLbl="solidFgAcc1" presStyleIdx="0" presStyleCnt="3"/>
      <dgm:spPr/>
    </dgm:pt>
    <dgm:pt modelId="{AD8F469F-5CAA-4666-8482-DA5A0B76C85B}" type="pres">
      <dgm:prSet presAssocID="{C40B1BB3-3D1D-4E68-91DA-0E9EC663CE1A}" presName="text_2" presStyleLbl="node1" presStyleIdx="1" presStyleCnt="3">
        <dgm:presLayoutVars>
          <dgm:bulletEnabled val="1"/>
        </dgm:presLayoutVars>
      </dgm:prSet>
      <dgm:spPr/>
    </dgm:pt>
    <dgm:pt modelId="{285F26B1-8735-44FB-8A92-34C3F35094E4}" type="pres">
      <dgm:prSet presAssocID="{C40B1BB3-3D1D-4E68-91DA-0E9EC663CE1A}" presName="accent_2" presStyleCnt="0"/>
      <dgm:spPr/>
    </dgm:pt>
    <dgm:pt modelId="{3041609C-6E9D-4696-B5A8-7304CCD69FCB}" type="pres">
      <dgm:prSet presAssocID="{C40B1BB3-3D1D-4E68-91DA-0E9EC663CE1A}" presName="accentRepeatNode" presStyleLbl="solidFgAcc1" presStyleIdx="1" presStyleCnt="3"/>
      <dgm:spPr/>
    </dgm:pt>
    <dgm:pt modelId="{0726ACF3-C102-47B0-97AA-49CD9FF6EA31}" type="pres">
      <dgm:prSet presAssocID="{F89E541D-8172-4267-B29D-89A7217BE930}" presName="text_3" presStyleLbl="node1" presStyleIdx="2" presStyleCnt="3">
        <dgm:presLayoutVars>
          <dgm:bulletEnabled val="1"/>
        </dgm:presLayoutVars>
      </dgm:prSet>
      <dgm:spPr/>
    </dgm:pt>
    <dgm:pt modelId="{D1835EA9-6994-4E2F-9FDC-2594B62795EC}" type="pres">
      <dgm:prSet presAssocID="{F89E541D-8172-4267-B29D-89A7217BE930}" presName="accent_3" presStyleCnt="0"/>
      <dgm:spPr/>
    </dgm:pt>
    <dgm:pt modelId="{AEBAC02A-782B-4406-A101-3530588FA175}" type="pres">
      <dgm:prSet presAssocID="{F89E541D-8172-4267-B29D-89A7217BE930}" presName="accentRepeatNode" presStyleLbl="solidFgAcc1" presStyleIdx="2" presStyleCnt="3"/>
      <dgm:spPr/>
    </dgm:pt>
  </dgm:ptLst>
  <dgm:cxnLst>
    <dgm:cxn modelId="{82DC381C-B892-4787-8EDC-9C006DB96085}" type="presOf" srcId="{8AFD141F-5316-4195-A2C1-236E1D1569C0}" destId="{478B865A-AFB6-4870-B137-6AA7A0956026}" srcOrd="0" destOrd="0" presId="urn:microsoft.com/office/officeart/2008/layout/VerticalCurvedList"/>
    <dgm:cxn modelId="{2522C738-23CB-4BB1-B60D-788216FD6977}" srcId="{8AFD141F-5316-4195-A2C1-236E1D1569C0}" destId="{C40B1BB3-3D1D-4E68-91DA-0E9EC663CE1A}" srcOrd="1" destOrd="0" parTransId="{1233C278-5C7E-4C4D-B759-FF454CFE5A9C}" sibTransId="{5139434B-1512-4372-8672-10344F0EB2D5}"/>
    <dgm:cxn modelId="{D18CD139-B1AE-4AF4-88FD-D49382E37AF3}" type="presOf" srcId="{F89E541D-8172-4267-B29D-89A7217BE930}" destId="{0726ACF3-C102-47B0-97AA-49CD9FF6EA31}" srcOrd="0" destOrd="0" presId="urn:microsoft.com/office/officeart/2008/layout/VerticalCurvedList"/>
    <dgm:cxn modelId="{47217366-2FAB-4176-97F4-9EE38AD75839}" srcId="{8AFD141F-5316-4195-A2C1-236E1D1569C0}" destId="{EFD63F52-875C-4E8A-B369-8D46905C76AD}" srcOrd="0" destOrd="0" parTransId="{9D561A55-E792-4939-BD2B-60FFEA7814C1}" sibTransId="{F509D156-E547-43FE-BE80-66179084D429}"/>
    <dgm:cxn modelId="{7D7CDBB9-CF8B-4F78-B9E3-253F34DB75F5}" type="presOf" srcId="{F509D156-E547-43FE-BE80-66179084D429}" destId="{923CDE7A-A0CF-430E-BC5B-5FF44604E5DC}" srcOrd="0" destOrd="0" presId="urn:microsoft.com/office/officeart/2008/layout/VerticalCurvedList"/>
    <dgm:cxn modelId="{C1351DBA-5AAB-4BA1-900D-0D1A74C84378}" type="presOf" srcId="{EFD63F52-875C-4E8A-B369-8D46905C76AD}" destId="{E1BF2DB5-7204-42B6-A6A3-5B15318A8E5D}" srcOrd="0" destOrd="0" presId="urn:microsoft.com/office/officeart/2008/layout/VerticalCurvedList"/>
    <dgm:cxn modelId="{4756A9D7-EBA8-4B77-A78B-4A8F5884F9FA}" srcId="{8AFD141F-5316-4195-A2C1-236E1D1569C0}" destId="{F89E541D-8172-4267-B29D-89A7217BE930}" srcOrd="2" destOrd="0" parTransId="{124E5495-E269-4788-94AE-51B0D16D380F}" sibTransId="{1D4E15C2-9B16-45F8-9A9F-BFE7AFBC0EF2}"/>
    <dgm:cxn modelId="{8D0060E6-9292-40A8-AAEB-6ED1C648C6C5}" type="presOf" srcId="{C40B1BB3-3D1D-4E68-91DA-0E9EC663CE1A}" destId="{AD8F469F-5CAA-4666-8482-DA5A0B76C85B}" srcOrd="0" destOrd="0" presId="urn:microsoft.com/office/officeart/2008/layout/VerticalCurvedList"/>
    <dgm:cxn modelId="{76E99630-8C4B-4F09-BECC-D550EF29C144}" type="presParOf" srcId="{478B865A-AFB6-4870-B137-6AA7A0956026}" destId="{A21493B8-44EA-4960-99E8-17DBC8F3AEAB}" srcOrd="0" destOrd="0" presId="urn:microsoft.com/office/officeart/2008/layout/VerticalCurvedList"/>
    <dgm:cxn modelId="{35BF4168-CAAF-407F-9B8E-CC23E2C6228D}" type="presParOf" srcId="{A21493B8-44EA-4960-99E8-17DBC8F3AEAB}" destId="{A30F7E4C-FD82-4CF6-A805-22D2B315B744}" srcOrd="0" destOrd="0" presId="urn:microsoft.com/office/officeart/2008/layout/VerticalCurvedList"/>
    <dgm:cxn modelId="{7E4BDAED-90CA-4EB2-92B2-1C5D4E0F3B4A}" type="presParOf" srcId="{A30F7E4C-FD82-4CF6-A805-22D2B315B744}" destId="{8DB67A5A-32B7-4DE6-B0C4-CDBCBA635C53}" srcOrd="0" destOrd="0" presId="urn:microsoft.com/office/officeart/2008/layout/VerticalCurvedList"/>
    <dgm:cxn modelId="{481694E5-8629-4788-A6CA-E42293A7A55D}" type="presParOf" srcId="{A30F7E4C-FD82-4CF6-A805-22D2B315B744}" destId="{923CDE7A-A0CF-430E-BC5B-5FF44604E5DC}" srcOrd="1" destOrd="0" presId="urn:microsoft.com/office/officeart/2008/layout/VerticalCurvedList"/>
    <dgm:cxn modelId="{3F8DF4A8-CB94-4C06-A1C8-6106CB773FCB}" type="presParOf" srcId="{A30F7E4C-FD82-4CF6-A805-22D2B315B744}" destId="{8A1A58CF-36C7-4980-BF38-F34448FB136A}" srcOrd="2" destOrd="0" presId="urn:microsoft.com/office/officeart/2008/layout/VerticalCurvedList"/>
    <dgm:cxn modelId="{19144969-3150-485F-AE50-88A07B11B1ED}" type="presParOf" srcId="{A30F7E4C-FD82-4CF6-A805-22D2B315B744}" destId="{FC5613ED-9A3C-4124-B18B-447BB78C2150}" srcOrd="3" destOrd="0" presId="urn:microsoft.com/office/officeart/2008/layout/VerticalCurvedList"/>
    <dgm:cxn modelId="{915E1E42-413F-4ECA-91C6-750280AB2CA3}" type="presParOf" srcId="{A21493B8-44EA-4960-99E8-17DBC8F3AEAB}" destId="{E1BF2DB5-7204-42B6-A6A3-5B15318A8E5D}" srcOrd="1" destOrd="0" presId="urn:microsoft.com/office/officeart/2008/layout/VerticalCurvedList"/>
    <dgm:cxn modelId="{0A11D7DF-159E-4900-B601-282F64974C92}" type="presParOf" srcId="{A21493B8-44EA-4960-99E8-17DBC8F3AEAB}" destId="{F03795E2-31B8-4441-B3A8-AD9D8E51237F}" srcOrd="2" destOrd="0" presId="urn:microsoft.com/office/officeart/2008/layout/VerticalCurvedList"/>
    <dgm:cxn modelId="{C95A3939-B44B-4399-8C72-9EDB38BF0C87}" type="presParOf" srcId="{F03795E2-31B8-4441-B3A8-AD9D8E51237F}" destId="{0A357202-9C32-4002-9BE7-FE20E26FEA17}" srcOrd="0" destOrd="0" presId="urn:microsoft.com/office/officeart/2008/layout/VerticalCurvedList"/>
    <dgm:cxn modelId="{CEF96C07-14BF-45DA-A3C4-6FB7C96BFB24}" type="presParOf" srcId="{A21493B8-44EA-4960-99E8-17DBC8F3AEAB}" destId="{AD8F469F-5CAA-4666-8482-DA5A0B76C85B}" srcOrd="3" destOrd="0" presId="urn:microsoft.com/office/officeart/2008/layout/VerticalCurvedList"/>
    <dgm:cxn modelId="{7828BA45-AD44-45F0-9F59-41403F0DE6D6}" type="presParOf" srcId="{A21493B8-44EA-4960-99E8-17DBC8F3AEAB}" destId="{285F26B1-8735-44FB-8A92-34C3F35094E4}" srcOrd="4" destOrd="0" presId="urn:microsoft.com/office/officeart/2008/layout/VerticalCurvedList"/>
    <dgm:cxn modelId="{47A11D9B-8868-4F85-A2EF-1A2E3252861B}" type="presParOf" srcId="{285F26B1-8735-44FB-8A92-34C3F35094E4}" destId="{3041609C-6E9D-4696-B5A8-7304CCD69FCB}" srcOrd="0" destOrd="0" presId="urn:microsoft.com/office/officeart/2008/layout/VerticalCurvedList"/>
    <dgm:cxn modelId="{28F18FD8-C303-4353-B3E5-280315E08045}" type="presParOf" srcId="{A21493B8-44EA-4960-99E8-17DBC8F3AEAB}" destId="{0726ACF3-C102-47B0-97AA-49CD9FF6EA31}" srcOrd="5" destOrd="0" presId="urn:microsoft.com/office/officeart/2008/layout/VerticalCurvedList"/>
    <dgm:cxn modelId="{591BC202-F48B-4CDE-8FF0-EE0B313F80C6}" type="presParOf" srcId="{A21493B8-44EA-4960-99E8-17DBC8F3AEAB}" destId="{D1835EA9-6994-4E2F-9FDC-2594B62795EC}" srcOrd="6" destOrd="0" presId="urn:microsoft.com/office/officeart/2008/layout/VerticalCurvedList"/>
    <dgm:cxn modelId="{A042B3A4-610B-4D3B-B567-71D50428DFA1}" type="presParOf" srcId="{D1835EA9-6994-4E2F-9FDC-2594B62795EC}" destId="{AEBAC02A-782B-4406-A101-3530588FA17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EDD93-CB75-4763-BFF2-2E335FA1FAB4}">
      <dsp:nvSpPr>
        <dsp:cNvPr id="0" name=""/>
        <dsp:cNvSpPr/>
      </dsp:nvSpPr>
      <dsp:spPr>
        <a:xfrm>
          <a:off x="-4702274" y="-720817"/>
          <a:ext cx="5601038" cy="5601038"/>
        </a:xfrm>
        <a:prstGeom prst="blockArc">
          <a:avLst>
            <a:gd name="adj1" fmla="val 18900000"/>
            <a:gd name="adj2" fmla="val 2700000"/>
            <a:gd name="adj3" fmla="val 386"/>
          </a:avLst>
        </a:pr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9D486-0DB1-4F8B-8261-C5E3AB3AB5F1}">
      <dsp:nvSpPr>
        <dsp:cNvPr id="0" name=""/>
        <dsp:cNvSpPr/>
      </dsp:nvSpPr>
      <dsp:spPr>
        <a:xfrm>
          <a:off x="393354" y="259879"/>
          <a:ext cx="10550015" cy="5200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823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Identifiers eliminated from dataset (Provider ID, Agency, Address, City, State, ZipCode)</a:t>
          </a:r>
        </a:p>
      </dsp:txBody>
      <dsp:txXfrm>
        <a:off x="393354" y="259879"/>
        <a:ext cx="10550015" cy="520091"/>
      </dsp:txXfrm>
    </dsp:sp>
    <dsp:sp modelId="{557449FC-2C92-43C3-A4A4-B4E77FEE45D7}">
      <dsp:nvSpPr>
        <dsp:cNvPr id="0" name=""/>
        <dsp:cNvSpPr/>
      </dsp:nvSpPr>
      <dsp:spPr>
        <a:xfrm>
          <a:off x="68296" y="194868"/>
          <a:ext cx="650114" cy="65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80189-3845-481C-8DFD-26C1D1E4B0B2}">
      <dsp:nvSpPr>
        <dsp:cNvPr id="0" name=""/>
        <dsp:cNvSpPr/>
      </dsp:nvSpPr>
      <dsp:spPr>
        <a:xfrm>
          <a:off x="766036" y="1039767"/>
          <a:ext cx="10177332" cy="520091"/>
        </a:xfrm>
        <a:prstGeom prst="rect">
          <a:avLst/>
        </a:prstGeom>
        <a:solidFill>
          <a:schemeClr val="accent2">
            <a:hueOff val="-777537"/>
            <a:satOff val="-4113"/>
            <a:lumOff val="-15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823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Other payments eliminated from dataset (LUPA related payments, Other charges)</a:t>
          </a:r>
        </a:p>
      </dsp:txBody>
      <dsp:txXfrm>
        <a:off x="766036" y="1039767"/>
        <a:ext cx="10177332" cy="520091"/>
      </dsp:txXfrm>
    </dsp:sp>
    <dsp:sp modelId="{9646B071-6985-42AA-A1EA-233AD56A7526}">
      <dsp:nvSpPr>
        <dsp:cNvPr id="0" name=""/>
        <dsp:cNvSpPr/>
      </dsp:nvSpPr>
      <dsp:spPr>
        <a:xfrm>
          <a:off x="440979" y="974756"/>
          <a:ext cx="650114" cy="65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C096F-2BEF-4F60-92FE-C65122BD933C}">
      <dsp:nvSpPr>
        <dsp:cNvPr id="0" name=""/>
        <dsp:cNvSpPr/>
      </dsp:nvSpPr>
      <dsp:spPr>
        <a:xfrm>
          <a:off x="880420" y="1819656"/>
          <a:ext cx="10062949" cy="520091"/>
        </a:xfrm>
        <a:prstGeom prst="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823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Columns only used for reporting purposes eliminated (Demographic information like age, gender, race, ethnicity related columns)</a:t>
          </a:r>
        </a:p>
      </dsp:txBody>
      <dsp:txXfrm>
        <a:off x="880420" y="1819656"/>
        <a:ext cx="10062949" cy="520091"/>
      </dsp:txXfrm>
    </dsp:sp>
    <dsp:sp modelId="{316045D6-D46D-490A-829C-18157A5F3693}">
      <dsp:nvSpPr>
        <dsp:cNvPr id="0" name=""/>
        <dsp:cNvSpPr/>
      </dsp:nvSpPr>
      <dsp:spPr>
        <a:xfrm>
          <a:off x="555362" y="1754644"/>
          <a:ext cx="650114" cy="65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04D56-D0DB-43DD-B0FD-857DB10DBDB3}">
      <dsp:nvSpPr>
        <dsp:cNvPr id="0" name=""/>
        <dsp:cNvSpPr/>
      </dsp:nvSpPr>
      <dsp:spPr>
        <a:xfrm>
          <a:off x="766036" y="2599544"/>
          <a:ext cx="10177332" cy="520091"/>
        </a:xfrm>
        <a:prstGeom prst="rect">
          <a:avLst/>
        </a:prstGeom>
        <a:solidFill>
          <a:schemeClr val="accent2">
            <a:hueOff val="-2332611"/>
            <a:satOff val="-12340"/>
            <a:lumOff val="-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823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Rows that has N/A and columns that have lot of N/A were eliminated</a:t>
          </a:r>
        </a:p>
      </dsp:txBody>
      <dsp:txXfrm>
        <a:off x="766036" y="2599544"/>
        <a:ext cx="10177332" cy="520091"/>
      </dsp:txXfrm>
    </dsp:sp>
    <dsp:sp modelId="{BDA4D4E8-D929-4892-AC5C-A9CDFEABAADD}">
      <dsp:nvSpPr>
        <dsp:cNvPr id="0" name=""/>
        <dsp:cNvSpPr/>
      </dsp:nvSpPr>
      <dsp:spPr>
        <a:xfrm>
          <a:off x="440979" y="2534532"/>
          <a:ext cx="650114" cy="65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332611"/>
              <a:satOff val="-12340"/>
              <a:lumOff val="-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5D221-37AA-4231-8D2C-FC60B2C2C740}">
      <dsp:nvSpPr>
        <dsp:cNvPr id="0" name=""/>
        <dsp:cNvSpPr/>
      </dsp:nvSpPr>
      <dsp:spPr>
        <a:xfrm>
          <a:off x="393354" y="3379432"/>
          <a:ext cx="10550015" cy="520091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823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used for analysis after initial cleanup had </a:t>
          </a:r>
          <a:r>
            <a:rPr lang="en-US" sz="1500" kern="1200">
              <a:latin typeface="Calibri Light" panose="020F0302020204030204"/>
            </a:rPr>
            <a:t>9,562</a:t>
          </a:r>
          <a:r>
            <a:rPr lang="en-US" sz="1500" kern="1200"/>
            <a:t> rows and 21 independent variables</a:t>
          </a:r>
        </a:p>
      </dsp:txBody>
      <dsp:txXfrm>
        <a:off x="393354" y="3379432"/>
        <a:ext cx="10550015" cy="520091"/>
      </dsp:txXfrm>
    </dsp:sp>
    <dsp:sp modelId="{3A998A2D-D685-4A3A-AC85-FED740C68E29}">
      <dsp:nvSpPr>
        <dsp:cNvPr id="0" name=""/>
        <dsp:cNvSpPr/>
      </dsp:nvSpPr>
      <dsp:spPr>
        <a:xfrm>
          <a:off x="68296" y="3314421"/>
          <a:ext cx="650114" cy="65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FB512-8041-4703-B55E-CE181BFB6754}">
      <dsp:nvSpPr>
        <dsp:cNvPr id="0" name=""/>
        <dsp:cNvSpPr/>
      </dsp:nvSpPr>
      <dsp:spPr>
        <a:xfrm>
          <a:off x="0" y="0"/>
          <a:ext cx="8105140" cy="8029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First order model with all 21 independent variables</a:t>
          </a:r>
        </a:p>
      </dsp:txBody>
      <dsp:txXfrm>
        <a:off x="23517" y="23517"/>
        <a:ext cx="7170873" cy="755891"/>
      </dsp:txXfrm>
    </dsp:sp>
    <dsp:sp modelId="{25D6BC86-2F35-4608-A4E6-6C81A511865D}">
      <dsp:nvSpPr>
        <dsp:cNvPr id="0" name=""/>
        <dsp:cNvSpPr/>
      </dsp:nvSpPr>
      <dsp:spPr>
        <a:xfrm>
          <a:off x="678805" y="948912"/>
          <a:ext cx="8105140" cy="802925"/>
        </a:xfrm>
        <a:prstGeom prst="roundRect">
          <a:avLst>
            <a:gd name="adj" fmla="val 10000"/>
          </a:avLst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Based on low correlations (variation inflation factor) and high p-values (0.01 significance),  11 variables were eliminated</a:t>
          </a:r>
        </a:p>
      </dsp:txBody>
      <dsp:txXfrm>
        <a:off x="702322" y="972429"/>
        <a:ext cx="6857398" cy="755891"/>
      </dsp:txXfrm>
    </dsp:sp>
    <dsp:sp modelId="{2E4DB666-C0B1-434D-98B8-29CF78352A95}">
      <dsp:nvSpPr>
        <dsp:cNvPr id="0" name=""/>
        <dsp:cNvSpPr/>
      </dsp:nvSpPr>
      <dsp:spPr>
        <a:xfrm>
          <a:off x="1347479" y="1897824"/>
          <a:ext cx="8105140" cy="802925"/>
        </a:xfrm>
        <a:prstGeom prst="roundRect">
          <a:avLst>
            <a:gd name="adj" fmla="val 10000"/>
          </a:avLst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Highly correlated factors were tested one by one and distinct beneficiaries,  percentage of asthma beneficiaries and percentage of </a:t>
          </a:r>
          <a:r>
            <a:rPr lang="en-US" sz="1500" kern="1200" err="1"/>
            <a:t>copd</a:t>
          </a:r>
          <a:r>
            <a:rPr lang="en-US" sz="1500" kern="1200"/>
            <a:t> beneficiaries were eliminated</a:t>
          </a:r>
        </a:p>
      </dsp:txBody>
      <dsp:txXfrm>
        <a:off x="1370996" y="1921341"/>
        <a:ext cx="6867530" cy="755891"/>
      </dsp:txXfrm>
    </dsp:sp>
    <dsp:sp modelId="{D27BE83C-ECCC-452C-891D-CBE6F6CD2B64}">
      <dsp:nvSpPr>
        <dsp:cNvPr id="0" name=""/>
        <dsp:cNvSpPr/>
      </dsp:nvSpPr>
      <dsp:spPr>
        <a:xfrm>
          <a:off x="2026284" y="2846736"/>
          <a:ext cx="8105140" cy="802925"/>
        </a:xfrm>
        <a:prstGeom prst="roundRect">
          <a:avLst>
            <a:gd name="adj" fmla="val 10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Higher order models were tested with interactions and the final model was recommended</a:t>
          </a:r>
        </a:p>
      </dsp:txBody>
      <dsp:txXfrm>
        <a:off x="2049801" y="2870253"/>
        <a:ext cx="6857398" cy="755891"/>
      </dsp:txXfrm>
    </dsp:sp>
    <dsp:sp modelId="{C030FBCF-038C-4AEC-8510-D5BEF52F141F}">
      <dsp:nvSpPr>
        <dsp:cNvPr id="0" name=""/>
        <dsp:cNvSpPr/>
      </dsp:nvSpPr>
      <dsp:spPr>
        <a:xfrm>
          <a:off x="7583238" y="614968"/>
          <a:ext cx="521901" cy="5219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0666" y="614968"/>
        <a:ext cx="287045" cy="392731"/>
      </dsp:txXfrm>
    </dsp:sp>
    <dsp:sp modelId="{41B508CB-DABD-4FCF-BCF7-8D0748015686}">
      <dsp:nvSpPr>
        <dsp:cNvPr id="0" name=""/>
        <dsp:cNvSpPr/>
      </dsp:nvSpPr>
      <dsp:spPr>
        <a:xfrm>
          <a:off x="8262043" y="1563880"/>
          <a:ext cx="521901" cy="5219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79471" y="1563880"/>
        <a:ext cx="287045" cy="392731"/>
      </dsp:txXfrm>
    </dsp:sp>
    <dsp:sp modelId="{43802140-F935-41E9-A4E9-82E3E866DF87}">
      <dsp:nvSpPr>
        <dsp:cNvPr id="0" name=""/>
        <dsp:cNvSpPr/>
      </dsp:nvSpPr>
      <dsp:spPr>
        <a:xfrm>
          <a:off x="8930717" y="2512792"/>
          <a:ext cx="521901" cy="5219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48145" y="2512792"/>
        <a:ext cx="287045" cy="392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C42C7-20E8-4309-AF31-6F1D51038F2B}">
      <dsp:nvSpPr>
        <dsp:cNvPr id="0" name=""/>
        <dsp:cNvSpPr/>
      </dsp:nvSpPr>
      <dsp:spPr>
        <a:xfrm>
          <a:off x="0" y="60619"/>
          <a:ext cx="10131425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Recommended</a:t>
          </a:r>
          <a:r>
            <a:rPr lang="en-US" sz="2000" b="0" i="0" kern="1200" baseline="0"/>
            <a:t> Model</a:t>
          </a:r>
          <a:endParaRPr lang="en-US" sz="2000" kern="1200"/>
        </a:p>
      </dsp:txBody>
      <dsp:txXfrm>
        <a:off x="23417" y="84036"/>
        <a:ext cx="10084591" cy="432866"/>
      </dsp:txXfrm>
    </dsp:sp>
    <dsp:sp modelId="{57048C89-955C-4E5E-A484-96951B5CEC73}">
      <dsp:nvSpPr>
        <dsp:cNvPr id="0" name=""/>
        <dsp:cNvSpPr/>
      </dsp:nvSpPr>
      <dsp:spPr>
        <a:xfrm>
          <a:off x="0" y="540319"/>
          <a:ext cx="10131425" cy="709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/>
        </a:p>
      </dsp:txBody>
      <dsp:txXfrm>
        <a:off x="0" y="540319"/>
        <a:ext cx="10131425" cy="709527"/>
      </dsp:txXfrm>
    </dsp:sp>
    <dsp:sp modelId="{E89C20BA-C9BF-494C-9EF5-6D45AE1BDE88}">
      <dsp:nvSpPr>
        <dsp:cNvPr id="0" name=""/>
        <dsp:cNvSpPr/>
      </dsp:nvSpPr>
      <dsp:spPr>
        <a:xfrm>
          <a:off x="0" y="1249847"/>
          <a:ext cx="10131425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F- Test p-value</a:t>
          </a:r>
        </a:p>
      </dsp:txBody>
      <dsp:txXfrm>
        <a:off x="23417" y="1273264"/>
        <a:ext cx="10084591" cy="432866"/>
      </dsp:txXfrm>
    </dsp:sp>
    <dsp:sp modelId="{28E3697A-5C25-4E71-B5AC-18787F6E6BF6}">
      <dsp:nvSpPr>
        <dsp:cNvPr id="0" name=""/>
        <dsp:cNvSpPr/>
      </dsp:nvSpPr>
      <dsp:spPr>
        <a:xfrm>
          <a:off x="0" y="1729547"/>
          <a:ext cx="1013142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Strong evidence of model usefulness at the .01 significance level</a:t>
          </a:r>
        </a:p>
      </dsp:txBody>
      <dsp:txXfrm>
        <a:off x="0" y="1729547"/>
        <a:ext cx="10131425" cy="331200"/>
      </dsp:txXfrm>
    </dsp:sp>
    <dsp:sp modelId="{8E8FA5D6-CC29-4786-8CB1-F3FFB423B640}">
      <dsp:nvSpPr>
        <dsp:cNvPr id="0" name=""/>
        <dsp:cNvSpPr/>
      </dsp:nvSpPr>
      <dsp:spPr>
        <a:xfrm>
          <a:off x="0" y="2060747"/>
          <a:ext cx="10131425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Individual T-Test p-value</a:t>
          </a:r>
        </a:p>
      </dsp:txBody>
      <dsp:txXfrm>
        <a:off x="23417" y="2084164"/>
        <a:ext cx="10084591" cy="432866"/>
      </dsp:txXfrm>
    </dsp:sp>
    <dsp:sp modelId="{5EF6C0F1-8158-4EC0-9BED-620C001714B5}">
      <dsp:nvSpPr>
        <dsp:cNvPr id="0" name=""/>
        <dsp:cNvSpPr/>
      </dsp:nvSpPr>
      <dsp:spPr>
        <a:xfrm>
          <a:off x="0" y="2540447"/>
          <a:ext cx="1013142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Strong evidence of model usefulness at the .01 significance level</a:t>
          </a:r>
        </a:p>
      </dsp:txBody>
      <dsp:txXfrm>
        <a:off x="0" y="2540447"/>
        <a:ext cx="10131425" cy="331200"/>
      </dsp:txXfrm>
    </dsp:sp>
    <dsp:sp modelId="{5EDD95AD-6290-46A6-9DB7-2EFCB5D6D6F9}">
      <dsp:nvSpPr>
        <dsp:cNvPr id="0" name=""/>
        <dsp:cNvSpPr/>
      </dsp:nvSpPr>
      <dsp:spPr>
        <a:xfrm>
          <a:off x="0" y="2871647"/>
          <a:ext cx="10131425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R^2 = 0.9986     |    Adj.R^2 = 0.9986</a:t>
          </a:r>
        </a:p>
      </dsp:txBody>
      <dsp:txXfrm>
        <a:off x="23417" y="2895064"/>
        <a:ext cx="10084591" cy="432866"/>
      </dsp:txXfrm>
    </dsp:sp>
    <dsp:sp modelId="{4DD62746-777F-4ECD-AC5C-82746EA2D4E9}">
      <dsp:nvSpPr>
        <dsp:cNvPr id="0" name=""/>
        <dsp:cNvSpPr/>
      </dsp:nvSpPr>
      <dsp:spPr>
        <a:xfrm>
          <a:off x="0" y="3351347"/>
          <a:ext cx="1013142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673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99.86% of the observed variation in log of expected payment is explained by our model</a:t>
          </a:r>
        </a:p>
      </dsp:txBody>
      <dsp:txXfrm>
        <a:off x="0" y="3351347"/>
        <a:ext cx="10131425" cy="331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8BDCF-8DE8-4A40-9E4E-C52CEEEF3DEA}">
      <dsp:nvSpPr>
        <dsp:cNvPr id="0" name=""/>
        <dsp:cNvSpPr/>
      </dsp:nvSpPr>
      <dsp:spPr>
        <a:xfrm>
          <a:off x="0" y="71215"/>
          <a:ext cx="4927059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Homoscedastic</a:t>
          </a:r>
        </a:p>
      </dsp:txBody>
      <dsp:txXfrm>
        <a:off x="31613" y="102828"/>
        <a:ext cx="4863833" cy="584369"/>
      </dsp:txXfrm>
    </dsp:sp>
    <dsp:sp modelId="{370D2500-9221-4E54-AB89-E7311DF6A744}">
      <dsp:nvSpPr>
        <dsp:cNvPr id="0" name=""/>
        <dsp:cNvSpPr/>
      </dsp:nvSpPr>
      <dsp:spPr>
        <a:xfrm>
          <a:off x="0" y="718810"/>
          <a:ext cx="492705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3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Variance of residuals is constant</a:t>
          </a:r>
        </a:p>
      </dsp:txBody>
      <dsp:txXfrm>
        <a:off x="0" y="718810"/>
        <a:ext cx="4927059" cy="447120"/>
      </dsp:txXfrm>
    </dsp:sp>
    <dsp:sp modelId="{985B6CD8-1306-4FDC-942B-16E13B90CDBD}">
      <dsp:nvSpPr>
        <dsp:cNvPr id="0" name=""/>
        <dsp:cNvSpPr/>
      </dsp:nvSpPr>
      <dsp:spPr>
        <a:xfrm>
          <a:off x="0" y="1165930"/>
          <a:ext cx="4927059" cy="647595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Q-Q Normal Plot</a:t>
          </a:r>
          <a:endParaRPr lang="en-US" sz="2700" kern="1200"/>
        </a:p>
      </dsp:txBody>
      <dsp:txXfrm>
        <a:off x="31613" y="1197543"/>
        <a:ext cx="4863833" cy="584369"/>
      </dsp:txXfrm>
    </dsp:sp>
    <dsp:sp modelId="{B648E21A-0189-4B7C-A43F-D0816AD4375A}">
      <dsp:nvSpPr>
        <dsp:cNvPr id="0" name=""/>
        <dsp:cNvSpPr/>
      </dsp:nvSpPr>
      <dsp:spPr>
        <a:xfrm>
          <a:off x="0" y="1813525"/>
          <a:ext cx="492705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3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Very Linear; no normality concerns</a:t>
          </a:r>
          <a:endParaRPr lang="en-US" sz="2100" kern="1200"/>
        </a:p>
      </dsp:txBody>
      <dsp:txXfrm>
        <a:off x="0" y="1813525"/>
        <a:ext cx="4927059" cy="447120"/>
      </dsp:txXfrm>
    </dsp:sp>
    <dsp:sp modelId="{B8858EB4-B7AB-4B20-9DDB-22C543C891F3}">
      <dsp:nvSpPr>
        <dsp:cNvPr id="0" name=""/>
        <dsp:cNvSpPr/>
      </dsp:nvSpPr>
      <dsp:spPr>
        <a:xfrm>
          <a:off x="0" y="2260645"/>
          <a:ext cx="4927059" cy="647595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Independence test</a:t>
          </a:r>
          <a:endParaRPr lang="en-US" sz="2700" kern="1200"/>
        </a:p>
      </dsp:txBody>
      <dsp:txXfrm>
        <a:off x="31613" y="2292258"/>
        <a:ext cx="4863833" cy="584369"/>
      </dsp:txXfrm>
    </dsp:sp>
    <dsp:sp modelId="{210239BB-AAF7-4EE8-93A6-A2BA786804A6}">
      <dsp:nvSpPr>
        <dsp:cNvPr id="0" name=""/>
        <dsp:cNvSpPr/>
      </dsp:nvSpPr>
      <dsp:spPr>
        <a:xfrm>
          <a:off x="0" y="2908240"/>
          <a:ext cx="4927059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3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Durbin-Watson p-value = .246; no correlated residuals concerns</a:t>
          </a:r>
          <a:endParaRPr lang="en-US" sz="2100" kern="1200"/>
        </a:p>
      </dsp:txBody>
      <dsp:txXfrm>
        <a:off x="0" y="2908240"/>
        <a:ext cx="4927059" cy="6567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1D727-D03F-45C9-87A1-118C0A1270A0}">
      <dsp:nvSpPr>
        <dsp:cNvPr id="0" name=""/>
        <dsp:cNvSpPr/>
      </dsp:nvSpPr>
      <dsp:spPr>
        <a:xfrm>
          <a:off x="4946" y="510678"/>
          <a:ext cx="2530382" cy="1283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model predicts that Expected payments from Medicare  increases when (assuming all other factors held constant):</a:t>
          </a:r>
        </a:p>
      </dsp:txBody>
      <dsp:txXfrm>
        <a:off x="4946" y="510678"/>
        <a:ext cx="2530382" cy="1283287"/>
      </dsp:txXfrm>
    </dsp:sp>
    <dsp:sp modelId="{E6823600-3467-4D02-B135-9B0131534664}">
      <dsp:nvSpPr>
        <dsp:cNvPr id="0" name=""/>
        <dsp:cNvSpPr/>
      </dsp:nvSpPr>
      <dsp:spPr>
        <a:xfrm>
          <a:off x="2535329" y="149754"/>
          <a:ext cx="506076" cy="2005136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9EF36-280F-45D1-A3FF-C56612464F3D}">
      <dsp:nvSpPr>
        <dsp:cNvPr id="0" name=""/>
        <dsp:cNvSpPr/>
      </dsp:nvSpPr>
      <dsp:spPr>
        <a:xfrm>
          <a:off x="3243836" y="149754"/>
          <a:ext cx="6882641" cy="20051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number of episodes increases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number of skilled nursing visits increases per episode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number of physical therapy visits increases per episode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number of occupation therapy visits increases per episode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number of speech therapy visits increases per episode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Average Hierarchical Condition Category (HCC) score of beneficiaries increases</a:t>
          </a:r>
        </a:p>
      </dsp:txBody>
      <dsp:txXfrm>
        <a:off x="3243836" y="149754"/>
        <a:ext cx="6882641" cy="2005136"/>
      </dsp:txXfrm>
    </dsp:sp>
    <dsp:sp modelId="{FCAEBC68-A9BA-4E4F-8B3C-C7914F06DB08}">
      <dsp:nvSpPr>
        <dsp:cNvPr id="0" name=""/>
        <dsp:cNvSpPr/>
      </dsp:nvSpPr>
      <dsp:spPr>
        <a:xfrm>
          <a:off x="4946" y="2216091"/>
          <a:ext cx="2530382" cy="1283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model predicts that Expected payments from Medicare  decreases when (assuming all other factors held constant):</a:t>
          </a:r>
        </a:p>
      </dsp:txBody>
      <dsp:txXfrm>
        <a:off x="4946" y="2216091"/>
        <a:ext cx="2530382" cy="1283287"/>
      </dsp:txXfrm>
    </dsp:sp>
    <dsp:sp modelId="{E8019B35-862A-405B-97CF-24A0911F2F84}">
      <dsp:nvSpPr>
        <dsp:cNvPr id="0" name=""/>
        <dsp:cNvSpPr/>
      </dsp:nvSpPr>
      <dsp:spPr>
        <a:xfrm>
          <a:off x="2535329" y="2216091"/>
          <a:ext cx="506076" cy="1283287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AA2C5-9BA8-4110-9F81-983F38DB3A0A}">
      <dsp:nvSpPr>
        <dsp:cNvPr id="0" name=""/>
        <dsp:cNvSpPr/>
      </dsp:nvSpPr>
      <dsp:spPr>
        <a:xfrm>
          <a:off x="3243836" y="2216091"/>
          <a:ext cx="6882641" cy="1283287"/>
        </a:xfrm>
        <a:prstGeom prst="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amount claimed by Home Health Agency to Medicare increases</a:t>
          </a:r>
        </a:p>
      </dsp:txBody>
      <dsp:txXfrm>
        <a:off x="3243836" y="2216091"/>
        <a:ext cx="6882641" cy="12832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CDE7A-A0CF-430E-BC5B-5FF44604E5DC}">
      <dsp:nvSpPr>
        <dsp:cNvPr id="0" name=""/>
        <dsp:cNvSpPr/>
      </dsp:nvSpPr>
      <dsp:spPr>
        <a:xfrm>
          <a:off x="-4124962" y="-633050"/>
          <a:ext cx="4915234" cy="4915234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BF2DB5-7204-42B6-A6A3-5B15318A8E5D}">
      <dsp:nvSpPr>
        <dsp:cNvPr id="0" name=""/>
        <dsp:cNvSpPr/>
      </dsp:nvSpPr>
      <dsp:spPr>
        <a:xfrm>
          <a:off x="508223" y="364913"/>
          <a:ext cx="5725408" cy="72982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9300" tIns="55880" rIns="55880" bIns="5588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Influence Plot Analysis</a:t>
          </a:r>
          <a:r>
            <a:rPr lang="en-US" sz="2200" kern="1200">
              <a:latin typeface="Calibri Light" panose="020F0302020204030204"/>
            </a:rPr>
            <a:t> </a:t>
          </a:r>
          <a:endParaRPr lang="en-US" sz="2200" kern="1200"/>
        </a:p>
      </dsp:txBody>
      <dsp:txXfrm>
        <a:off x="508223" y="364913"/>
        <a:ext cx="5725408" cy="729826"/>
      </dsp:txXfrm>
    </dsp:sp>
    <dsp:sp modelId="{0A357202-9C32-4002-9BE7-FE20E26FEA17}">
      <dsp:nvSpPr>
        <dsp:cNvPr id="0" name=""/>
        <dsp:cNvSpPr/>
      </dsp:nvSpPr>
      <dsp:spPr>
        <a:xfrm>
          <a:off x="52081" y="273684"/>
          <a:ext cx="912283" cy="912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8F469F-5CAA-4666-8482-DA5A0B76C85B}">
      <dsp:nvSpPr>
        <dsp:cNvPr id="0" name=""/>
        <dsp:cNvSpPr/>
      </dsp:nvSpPr>
      <dsp:spPr>
        <a:xfrm>
          <a:off x="773515" y="1459653"/>
          <a:ext cx="5460116" cy="7298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930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Recommendations to reduce Medicare costs</a:t>
          </a:r>
        </a:p>
      </dsp:txBody>
      <dsp:txXfrm>
        <a:off x="773515" y="1459653"/>
        <a:ext cx="5460116" cy="729826"/>
      </dsp:txXfrm>
    </dsp:sp>
    <dsp:sp modelId="{3041609C-6E9D-4696-B5A8-7304CCD69FCB}">
      <dsp:nvSpPr>
        <dsp:cNvPr id="0" name=""/>
        <dsp:cNvSpPr/>
      </dsp:nvSpPr>
      <dsp:spPr>
        <a:xfrm>
          <a:off x="317373" y="1368424"/>
          <a:ext cx="912283" cy="912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26ACF3-C102-47B0-97AA-49CD9FF6EA31}">
      <dsp:nvSpPr>
        <dsp:cNvPr id="0" name=""/>
        <dsp:cNvSpPr/>
      </dsp:nvSpPr>
      <dsp:spPr>
        <a:xfrm>
          <a:off x="508223" y="2554393"/>
          <a:ext cx="5725408" cy="7298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9300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Analysis of other variables like region and patient level data</a:t>
          </a:r>
        </a:p>
      </dsp:txBody>
      <dsp:txXfrm>
        <a:off x="508223" y="2554393"/>
        <a:ext cx="5725408" cy="729826"/>
      </dsp:txXfrm>
    </dsp:sp>
    <dsp:sp modelId="{AEBAC02A-782B-4406-A101-3530588FA175}">
      <dsp:nvSpPr>
        <dsp:cNvPr id="0" name=""/>
        <dsp:cNvSpPr/>
      </dsp:nvSpPr>
      <dsp:spPr>
        <a:xfrm>
          <a:off x="52081" y="2463164"/>
          <a:ext cx="912283" cy="9122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1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51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20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35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6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g.ie/lifestyle/study-finds-that-older-people-are-happier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ata.cms.gov/Medicare-Home-Health-Agency-HHA-/Medicare-Home-Health-Agency-HHA-Provider-Aggregate/fdg8-v2i5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333A-577E-45B5-9A82-5F77F594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217" y="1964267"/>
            <a:ext cx="7988908" cy="2421464"/>
          </a:xfrm>
        </p:spPr>
        <p:txBody>
          <a:bodyPr>
            <a:normAutofit/>
          </a:bodyPr>
          <a:lstStyle/>
          <a:p>
            <a:r>
              <a:rPr lang="en-US"/>
              <a:t>A statistical Analysis OF Medicare PAYMENTS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5D021-8AAD-44CA-B8ED-EE15AFCE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325" y="4385731"/>
            <a:ext cx="9448800" cy="10933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Dilip Jagannathan Seshadri</a:t>
            </a:r>
          </a:p>
          <a:p>
            <a:r>
              <a:rPr lang="en-US"/>
              <a:t>Keith Rong</a:t>
            </a:r>
            <a:endParaRPr lang="en-US">
              <a:cs typeface="Calibri"/>
            </a:endParaRPr>
          </a:p>
          <a:p>
            <a:r>
              <a:rPr lang="en-US"/>
              <a:t>Andrew Yang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4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D7C6-60CC-4A8F-93E7-D3FF4C25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1E06-6199-4497-99DA-CB9666D4F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179241"/>
              </p:ext>
            </p:extLst>
          </p:nvPr>
        </p:nvGraphicFramePr>
        <p:xfrm>
          <a:off x="685801" y="2142067"/>
          <a:ext cx="10131425" cy="3743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D2735EA-C401-4862-92F3-02894A4A8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01" y="2715427"/>
            <a:ext cx="9933487" cy="6503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schemeClr val="tx1">
                <a:lumMod val="95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1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1097-8A2C-4FF7-AEEE-7B0A4846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validity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90A40E-6BBB-429F-BC63-E65EEA64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2" y="2160993"/>
            <a:ext cx="5065712" cy="3617237"/>
          </a:xfrm>
          <a:prstGeom prst="rect">
            <a:avLst/>
          </a:prstGeom>
        </p:spPr>
      </p:pic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2B7F96AF-2545-4879-BBC2-D46349C729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282555"/>
              </p:ext>
            </p:extLst>
          </p:nvPr>
        </p:nvGraphicFramePr>
        <p:xfrm>
          <a:off x="685801" y="2142067"/>
          <a:ext cx="4927059" cy="3636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38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17AD-DC37-43D6-BC5F-451E0E33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INFLUENCE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5287D4-AF79-4857-A10D-353867AE3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2" y="1864895"/>
            <a:ext cx="10335124" cy="4383505"/>
          </a:xfrm>
        </p:spPr>
      </p:pic>
    </p:spTree>
    <p:extLst>
      <p:ext uri="{BB962C8B-B14F-4D97-AF65-F5344CB8AC3E}">
        <p14:creationId xmlns:p14="http://schemas.microsoft.com/office/powerpoint/2010/main" val="417165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3934-8D1E-4DDA-A8E8-CD56295A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EB905F-E07E-4869-9F9E-55BC8C6C5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354447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2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0DCC-BB7A-44F4-822F-93D33461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/>
              <a:t>Future direction</a:t>
            </a:r>
          </a:p>
        </p:txBody>
      </p:sp>
      <p:pic>
        <p:nvPicPr>
          <p:cNvPr id="12" name="Picture 12" descr="A person standing in a room&#10;&#10;Description automatically generated">
            <a:extLst>
              <a:ext uri="{FF2B5EF4-FFF2-40B4-BE49-F238E27FC236}">
                <a16:creationId xmlns:a16="http://schemas.microsoft.com/office/drawing/2014/main" id="{68D8F353-030A-40B0-8458-87AD737A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461" y="2142067"/>
            <a:ext cx="3445714" cy="33337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5C8CCC-6832-4F1B-B0A0-DFCC426C7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894610"/>
              </p:ext>
            </p:extLst>
          </p:nvPr>
        </p:nvGraphicFramePr>
        <p:xfrm>
          <a:off x="685802" y="2142067"/>
          <a:ext cx="6282266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1328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6226-BE7D-4331-B168-44C1FC60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3A5CE-F56A-4EC2-B674-C4023572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Questions?</a:t>
            </a:r>
          </a:p>
        </p:txBody>
      </p:sp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04673F49-5FBE-4FFF-95E6-5FE607F49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94813" y="2065867"/>
            <a:ext cx="58864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9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5467-69BA-4EBB-8056-F18E4BF3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FBBE-D294-4DA9-B631-B6A126E9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5093"/>
            <a:ext cx="7402285" cy="37678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Medicare is a federal health insurance program for people 65 or older, younger people with disabilities, and people with end-stage Renal Disease</a:t>
            </a:r>
          </a:p>
          <a:p>
            <a:pPr>
              <a:lnSpc>
                <a:spcPct val="90000"/>
              </a:lnSpc>
            </a:pPr>
            <a:r>
              <a:rPr lang="en-US" sz="1600"/>
              <a:t>Medicare is divided into four parts</a:t>
            </a:r>
            <a:endParaRPr lang="en-US" sz="1600">
              <a:cs typeface="Calibri"/>
            </a:endParaRP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/>
              <a:t>Part A: Hospital/Hospice Insurance</a:t>
            </a:r>
            <a:endParaRPr lang="en-US" sz="1400">
              <a:cs typeface="Calibri"/>
            </a:endParaRP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/>
              <a:t>Part B: Medical Insurance (Outpatient care)</a:t>
            </a:r>
            <a:endParaRPr lang="en-US" sz="1400">
              <a:cs typeface="Calibri"/>
            </a:endParaRP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/>
              <a:t>Part C: Medicare Advantage (All-in-one alternative to Original Medicare)</a:t>
            </a:r>
            <a:endParaRPr lang="en-US" sz="1400">
              <a:cs typeface="Calibri"/>
            </a:endParaRPr>
          </a:p>
          <a:p>
            <a:pPr lvl="1"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400"/>
              <a:t>Part D: Prescription Drug Coverage</a:t>
            </a:r>
            <a:endParaRPr lang="en-US" sz="1400">
              <a:cs typeface="Calibri"/>
            </a:endParaRPr>
          </a:p>
          <a:p>
            <a:pPr marL="457200" lvl="1" indent="0">
              <a:spcAft>
                <a:spcPts val="0"/>
              </a:spcAft>
              <a:buNone/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600"/>
              <a:t>Funding for Medicare comes primarily from general revenues, payroll tax revenues, and premiums paid by beneficiaries</a:t>
            </a:r>
            <a:endParaRPr lang="en-US" sz="1600">
              <a:cs typeface="Calibri"/>
            </a:endParaRPr>
          </a:p>
        </p:txBody>
      </p:sp>
      <p:pic>
        <p:nvPicPr>
          <p:cNvPr id="1026" name="Picture 2" descr="Your Medicare Coverage | Medicare">
            <a:extLst>
              <a:ext uri="{FF2B5EF4-FFF2-40B4-BE49-F238E27FC236}">
                <a16:creationId xmlns:a16="http://schemas.microsoft.com/office/drawing/2014/main" id="{CBC1FB41-29F8-44B3-B730-95CDE34C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27" y="1861457"/>
            <a:ext cx="2754549" cy="275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48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E5467-69BA-4EBB-8056-F18E4BF3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/>
              <a:t>Overview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FBBE-D294-4DA9-B631-B6A126E9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1457"/>
            <a:ext cx="7402285" cy="37678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Home Health Agencies aim to provide skilled care for treatment or rehabilitation services such as skilled nursing, physical and occupational therapy, social work, and home health aide to patients</a:t>
            </a:r>
          </a:p>
          <a:p>
            <a:pPr>
              <a:lnSpc>
                <a:spcPct val="90000"/>
              </a:lnSpc>
            </a:pPr>
            <a:r>
              <a:rPr lang="en-US" sz="1600"/>
              <a:t>Medicare reimburses home health agencies, who provide services directly to Medicare beneficiaries</a:t>
            </a:r>
            <a:endParaRPr lang="en-US" sz="1600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/>
              <a:t>Home health agencies file Low Utilization Payment Adjustment (LUPA) claims, as well as Non-LUPA claims to Medicare</a:t>
            </a:r>
            <a:endParaRPr lang="en-US" sz="1600">
              <a:cs typeface="Calibri"/>
            </a:endParaRP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LUPA claims = 4 or fewer visits are provided in a 60-day episode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/>
              <a:t>Non LUPA claims = more than 4 billable visits are provided to a patient in a 60-day episode</a:t>
            </a:r>
            <a:endParaRPr lang="en-US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3650B-CC9E-5547-B36B-BF6242FE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887" y="2349796"/>
            <a:ext cx="3218090" cy="215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3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37BB-F0D4-4DAB-941A-475E995B4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970721" cy="1456267"/>
          </a:xfrm>
        </p:spPr>
        <p:txBody>
          <a:bodyPr>
            <a:normAutofit fontScale="90000"/>
          </a:bodyPr>
          <a:lstStyle/>
          <a:p>
            <a:r>
              <a:rPr lang="en-US"/>
              <a:t>Medicare AS a SHARE OF the FEDERAL BUDGET, 2018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BD7EB-6509-A441-82EF-0A52A22D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2254102"/>
            <a:ext cx="4970720" cy="353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0C15E-F7E5-8545-8C04-89B0F5768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352" y="2254103"/>
            <a:ext cx="4933509" cy="353247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7319296-D46D-9C49-9373-AB3880DA8824}"/>
              </a:ext>
            </a:extLst>
          </p:cNvPr>
          <p:cNvSpPr txBox="1">
            <a:spLocks/>
          </p:cNvSpPr>
          <p:nvPr/>
        </p:nvSpPr>
        <p:spPr>
          <a:xfrm>
            <a:off x="6124353" y="609599"/>
            <a:ext cx="4933508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err="1"/>
              <a:t>MedICARE</a:t>
            </a:r>
            <a:r>
              <a:rPr lang="en-US" sz="3200"/>
              <a:t> PROJECTED ENROLLMENT, 2000-2050</a:t>
            </a:r>
          </a:p>
        </p:txBody>
      </p:sp>
    </p:spTree>
    <p:extLst>
      <p:ext uri="{BB962C8B-B14F-4D97-AF65-F5344CB8AC3E}">
        <p14:creationId xmlns:p14="http://schemas.microsoft.com/office/powerpoint/2010/main" val="17980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E5F3-83E9-47BC-82F0-65C716F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855A-E668-4E30-A50F-14D62B7F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994531"/>
            <a:ext cx="4709054" cy="576262"/>
          </a:xfrm>
        </p:spPr>
        <p:txBody>
          <a:bodyPr/>
          <a:lstStyle/>
          <a:p>
            <a:r>
              <a:rPr lang="en-US"/>
              <a:t>Medicare Costs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A807-0153-4A71-B16E-7520AEB4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646465"/>
            <a:ext cx="4996923" cy="29209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Healthcare costs in the US are on the rise. In 2018, Medicare spending grew 6.4% to 750.2 billion.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/>
              <a:t>Spending is expected to rise to 18% by 2029</a:t>
            </a:r>
            <a:endParaRPr lang="en-US"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/>
              <a:t>Expected to experience the fastest spending growth due to the projected enrollment growth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endParaRPr lang="en-US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AB7FB-8D1A-4F11-A093-58772951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002998"/>
            <a:ext cx="4722813" cy="576262"/>
          </a:xfrm>
        </p:spPr>
        <p:txBody>
          <a:bodyPr/>
          <a:lstStyle/>
          <a:p>
            <a:r>
              <a:rPr lang="en-US"/>
              <a:t>Non-LUPA Claims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6A357-BDF7-435E-8E4D-2269D941A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5941" y="2645423"/>
            <a:ext cx="6044263" cy="2920998"/>
          </a:xfrm>
        </p:spPr>
        <p:txBody>
          <a:bodyPr>
            <a:normAutofit/>
          </a:bodyPr>
          <a:lstStyle/>
          <a:p>
            <a:r>
              <a:rPr lang="en-US"/>
              <a:t>Unlike LUPA claims, non-LUPA Medicare reimbursements do not follow a national standardized per visit payment discipline</a:t>
            </a:r>
          </a:p>
          <a:p>
            <a:r>
              <a:rPr lang="en-US"/>
              <a:t>Calculated based on the episodes and the patient characteristics for a 60-day period</a:t>
            </a:r>
            <a:endParaRPr lang="en-US">
              <a:cs typeface="Calibri"/>
            </a:endParaRPr>
          </a:p>
          <a:p>
            <a:r>
              <a:rPr lang="en-US"/>
              <a:t>Do not increase based on the number of billable visits for that specific medical episode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DB1F408-1193-427C-BF60-86FE6BF9D701}"/>
              </a:ext>
            </a:extLst>
          </p:cNvPr>
          <p:cNvSpPr txBox="1">
            <a:spLocks/>
          </p:cNvSpPr>
          <p:nvPr/>
        </p:nvSpPr>
        <p:spPr>
          <a:xfrm>
            <a:off x="849232" y="5426088"/>
            <a:ext cx="1052623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Question: What factors influence Medicare payments for Non-LUPA?</a:t>
            </a:r>
          </a:p>
        </p:txBody>
      </p:sp>
    </p:spTree>
    <p:extLst>
      <p:ext uri="{BB962C8B-B14F-4D97-AF65-F5344CB8AC3E}">
        <p14:creationId xmlns:p14="http://schemas.microsoft.com/office/powerpoint/2010/main" val="29657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E5F3-83E9-47BC-82F0-65C716F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DataSET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A807-0153-4A71-B16E-7520AEB4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885114"/>
            <a:ext cx="9128050" cy="221905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/>
              <a:t>Dataset from Centers for Medicare and Medicaid Services (CMS) presents summarized information on services provided to Medicare beneficiaries by home health agencies for the year 2016</a:t>
            </a:r>
          </a:p>
          <a:p>
            <a:pPr>
              <a:lnSpc>
                <a:spcPct val="90000"/>
              </a:lnSpc>
            </a:pPr>
            <a:r>
              <a:rPr lang="en-US"/>
              <a:t>Contains aggregated, annual payment claim information for Home Health Agencies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/>
              <a:t>Contains data on non LUPA claims as well as LUPA claims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/>
              <a:t>Does not contain information at the patient level but rather at the Home Health Agency level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/>
              <a:t>10,139 total observations which were made up of 49 fields</a:t>
            </a:r>
            <a:endParaRPr lang="en-US">
              <a:cs typeface="Calibri"/>
            </a:endParaRP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891A1B-215C-6B48-9016-7947CD031360}"/>
              </a:ext>
            </a:extLst>
          </p:cNvPr>
          <p:cNvSpPr txBox="1">
            <a:spLocks/>
          </p:cNvSpPr>
          <p:nvPr/>
        </p:nvSpPr>
        <p:spPr>
          <a:xfrm>
            <a:off x="685800" y="3893691"/>
            <a:ext cx="10131425" cy="11002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Dependent Variable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6B6ECD8-B40E-F346-ABFA-A690DED6E730}"/>
              </a:ext>
            </a:extLst>
          </p:cNvPr>
          <p:cNvSpPr txBox="1">
            <a:spLocks/>
          </p:cNvSpPr>
          <p:nvPr/>
        </p:nvSpPr>
        <p:spPr>
          <a:xfrm>
            <a:off x="685800" y="4947119"/>
            <a:ext cx="9128050" cy="728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/>
              <a:t>Expected payment to Home Health Agency from Medicare for non-LUPA claims</a:t>
            </a:r>
          </a:p>
        </p:txBody>
      </p:sp>
    </p:spTree>
    <p:extLst>
      <p:ext uri="{BB962C8B-B14F-4D97-AF65-F5344CB8AC3E}">
        <p14:creationId xmlns:p14="http://schemas.microsoft.com/office/powerpoint/2010/main" val="268144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3DCD-0B77-47DD-9F48-8392DA7E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EXPLORATORY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572D7-A112-4852-B153-DDE8B698F5BD}"/>
              </a:ext>
            </a:extLst>
          </p:cNvPr>
          <p:cNvSpPr txBox="1"/>
          <p:nvPr/>
        </p:nvSpPr>
        <p:spPr>
          <a:xfrm>
            <a:off x="685801" y="5788136"/>
            <a:ext cx="8456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https://data.cms.gov/Medicare-Home-Health-Agency-HHA-/Medicare-Home-Health-Agency-HHA-Provider-Aggregate/fdg8-v2i5</a:t>
            </a:r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1C27F2B-A0F9-467F-B892-262460E63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145897"/>
              </p:ext>
            </p:extLst>
          </p:nvPr>
        </p:nvGraphicFramePr>
        <p:xfrm>
          <a:off x="685801" y="1639230"/>
          <a:ext cx="11000063" cy="4159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63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9CAD-3F22-4ADB-B57E-20CC37DC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BUILDING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39281D-9826-49B0-9B9B-53D797411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22970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23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E5F3-83E9-47BC-82F0-65C716FB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Significant PREDICTORS in FINAL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1855A-E668-4E30-A50F-14D62B7F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3670" y="1994531"/>
            <a:ext cx="4709054" cy="576262"/>
          </a:xfrm>
        </p:spPr>
        <p:txBody>
          <a:bodyPr/>
          <a:lstStyle/>
          <a:p>
            <a:r>
              <a:rPr lang="en-US"/>
              <a:t>Dependent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7A807-0153-4A71-B16E-7520AEB43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2646465"/>
            <a:ext cx="4996923" cy="2920998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Expected payment to Home Health Agency from Medicare for non-LUPA claims (y)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AB7FB-8D1A-4F11-A093-58772951A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3" y="2002998"/>
            <a:ext cx="4722813" cy="576262"/>
          </a:xfrm>
        </p:spPr>
        <p:txBody>
          <a:bodyPr/>
          <a:lstStyle/>
          <a:p>
            <a:r>
              <a:rPr lang="en-US"/>
              <a:t>Independent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6A357-BDF7-435E-8E4D-2269D941A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23482" y="2646465"/>
            <a:ext cx="6044263" cy="2920998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Total Episodes  (x1)</a:t>
            </a:r>
          </a:p>
          <a:p>
            <a:r>
              <a:rPr lang="en-US"/>
              <a:t>Average Number of Skilled Nursing Visits Per Episode (x2)</a:t>
            </a:r>
          </a:p>
          <a:p>
            <a:r>
              <a:rPr lang="en-US"/>
              <a:t>Average Number of Physical Therapy Visits Per Episode (x3)</a:t>
            </a:r>
          </a:p>
          <a:p>
            <a:r>
              <a:rPr lang="en-US"/>
              <a:t>Average Number of Occupational Therapy Visits Per Episode (x4)</a:t>
            </a:r>
          </a:p>
          <a:p>
            <a:r>
              <a:rPr lang="en-US"/>
              <a:t>Average Number of Speech Therapy Visits Per Episode (x5)</a:t>
            </a:r>
          </a:p>
          <a:p>
            <a:r>
              <a:rPr lang="en-US"/>
              <a:t>Total charges that the home health agency submitted for non-LUPA episodes (x6)</a:t>
            </a:r>
          </a:p>
          <a:p>
            <a:r>
              <a:rPr lang="en-US"/>
              <a:t>Average Hierarchical Condition Category (HCC) risk score of beneficiaries (x7)</a:t>
            </a:r>
          </a:p>
        </p:txBody>
      </p:sp>
    </p:spTree>
    <p:extLst>
      <p:ext uri="{BB962C8B-B14F-4D97-AF65-F5344CB8AC3E}">
        <p14:creationId xmlns:p14="http://schemas.microsoft.com/office/powerpoint/2010/main" val="2865023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782A3D680B2D4393E3663FCD0626EA" ma:contentTypeVersion="2" ma:contentTypeDescription="Create a new document." ma:contentTypeScope="" ma:versionID="3bca31dfeb1a305d1e5712c2b343d563">
  <xsd:schema xmlns:xsd="http://www.w3.org/2001/XMLSchema" xmlns:xs="http://www.w3.org/2001/XMLSchema" xmlns:p="http://schemas.microsoft.com/office/2006/metadata/properties" xmlns:ns2="960e7107-c12e-4f63-ab8e-597bd315059c" targetNamespace="http://schemas.microsoft.com/office/2006/metadata/properties" ma:root="true" ma:fieldsID="7f42bcef511c6bf1f791c9d3c83ae579" ns2:_="">
    <xsd:import namespace="960e7107-c12e-4f63-ab8e-597bd31505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e7107-c12e-4f63-ab8e-597bd31505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A79491-C90C-4C71-9E95-A53738CEEC4D}">
  <ds:schemaRefs>
    <ds:schemaRef ds:uri="960e7107-c12e-4f63-ab8e-597bd31505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FD9024-2244-4652-9D13-B20CC8B3C0DF}">
  <ds:schemaRefs>
    <ds:schemaRef ds:uri="960e7107-c12e-4f63-ab8e-597bd31505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71B52E-FA78-42F3-8313-D7D7600C4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Celestial</vt:lpstr>
      <vt:lpstr>A statistical Analysis OF Medicare PAYMENTS</vt:lpstr>
      <vt:lpstr>Overview</vt:lpstr>
      <vt:lpstr>Overview Continued</vt:lpstr>
      <vt:lpstr>Medicare AS a SHARE OF the FEDERAL BUDGET, 2018</vt:lpstr>
      <vt:lpstr>The Problem</vt:lpstr>
      <vt:lpstr>DataSET</vt:lpstr>
      <vt:lpstr>EXPLORATORY DATA ANALYSIS</vt:lpstr>
      <vt:lpstr>MODEL BUILDING</vt:lpstr>
      <vt:lpstr>Significant PREDICTORS in FINAL MODEL</vt:lpstr>
      <vt:lpstr>Recommendation</vt:lpstr>
      <vt:lpstr>Model validity</vt:lpstr>
      <vt:lpstr>INFLUENCE PLOT</vt:lpstr>
      <vt:lpstr>interpretation</vt:lpstr>
      <vt:lpstr>Future direction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payments for home Health Agencies</dc:title>
  <dc:creator>Keith R</dc:creator>
  <cp:revision>1</cp:revision>
  <dcterms:created xsi:type="dcterms:W3CDTF">2020-07-21T06:26:25Z</dcterms:created>
  <dcterms:modified xsi:type="dcterms:W3CDTF">2020-07-29T01:58:17Z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0x0101003C782A3D680B2D4393E3663FCD0626EA</vt:lpwstr>
  </property>
</Properties>
</file>