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2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1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32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1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966-4D96-4C38-93E5-6560CA6B5F06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B1F3-65FF-42DF-81D1-488D91997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3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68" y="4929691"/>
            <a:ext cx="1114425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87" y="4948161"/>
            <a:ext cx="1485900" cy="1447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514350"/>
            <a:ext cx="1163782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AWS Review data</a:t>
            </a:r>
          </a:p>
          <a:p>
            <a:pPr algn="ctr"/>
            <a:r>
              <a:rPr lang="de-DE" sz="1200" dirty="0" smtClean="0"/>
              <a:t>(TSV)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81" y="2432771"/>
            <a:ext cx="1600200" cy="1438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19" y="2432122"/>
            <a:ext cx="1385454" cy="1476517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2" idx="3"/>
            <a:endCxn id="13" idx="1"/>
          </p:cNvCxnSpPr>
          <p:nvPr/>
        </p:nvCxnSpPr>
        <p:spPr>
          <a:xfrm>
            <a:off x="1468582" y="1017732"/>
            <a:ext cx="1142999" cy="21341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6" idx="0"/>
          </p:cNvCxnSpPr>
          <p:nvPr/>
        </p:nvCxnSpPr>
        <p:spPr>
          <a:xfrm>
            <a:off x="3411681" y="3871046"/>
            <a:ext cx="0" cy="105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99344" y="5478459"/>
            <a:ext cx="424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906" y="4929691"/>
            <a:ext cx="1262061" cy="1254931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5439856" y="5479754"/>
            <a:ext cx="6834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0"/>
            <a:endCxn id="14" idx="2"/>
          </p:cNvCxnSpPr>
          <p:nvPr/>
        </p:nvCxnSpPr>
        <p:spPr>
          <a:xfrm rot="5400000" flipH="1" flipV="1">
            <a:off x="7389415" y="3138161"/>
            <a:ext cx="1021052" cy="2562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9322" y="3234478"/>
            <a:ext cx="916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TSV Format</a:t>
            </a:r>
            <a:endParaRPr lang="en-GB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81601" y="4066845"/>
            <a:ext cx="2391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Output format changed to Parquet</a:t>
            </a:r>
            <a:endParaRPr lang="en-GB" sz="1200" b="1" dirty="0"/>
          </a:p>
        </p:txBody>
      </p:sp>
      <p:cxnSp>
        <p:nvCxnSpPr>
          <p:cNvPr id="15" name="Elbow Connector 14"/>
          <p:cNvCxnSpPr>
            <a:stCxn id="14" idx="0"/>
          </p:cNvCxnSpPr>
          <p:nvPr/>
        </p:nvCxnSpPr>
        <p:spPr>
          <a:xfrm rot="16200000" flipV="1">
            <a:off x="7269539" y="520715"/>
            <a:ext cx="1619322" cy="22034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493" y="107933"/>
            <a:ext cx="2028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0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Dilip Suthar</dc:creator>
  <cp:lastModifiedBy>Dilip Suthar</cp:lastModifiedBy>
  <cp:revision>7</cp:revision>
  <dcterms:created xsi:type="dcterms:W3CDTF">2020-01-12T13:29:32Z</dcterms:created>
  <dcterms:modified xsi:type="dcterms:W3CDTF">2020-02-03T20:07:31Z</dcterms:modified>
</cp:coreProperties>
</file>