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75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FA9C63AF-0389-45C8-9919-74BE6298B6CE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7FADC2E-5D80-436C-8A30-7B56C05D254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9C63AF-0389-45C8-9919-74BE6298B6CE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FADC2E-5D80-436C-8A30-7B56C05D25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9C63AF-0389-45C8-9919-74BE6298B6CE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FADC2E-5D80-436C-8A30-7B56C05D25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9C63AF-0389-45C8-9919-74BE6298B6CE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FADC2E-5D80-436C-8A30-7B56C05D25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FA9C63AF-0389-45C8-9919-74BE6298B6CE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7FADC2E-5D80-436C-8A30-7B56C05D254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9C63AF-0389-45C8-9919-74BE6298B6CE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97FADC2E-5D80-436C-8A30-7B56C05D254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9C63AF-0389-45C8-9919-74BE6298B6CE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97FADC2E-5D80-436C-8A30-7B56C05D25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9C63AF-0389-45C8-9919-74BE6298B6CE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FADC2E-5D80-436C-8A30-7B56C05D254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9C63AF-0389-45C8-9919-74BE6298B6CE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FADC2E-5D80-436C-8A30-7B56C05D25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FA9C63AF-0389-45C8-9919-74BE6298B6CE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7FADC2E-5D80-436C-8A30-7B56C05D254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FA9C63AF-0389-45C8-9919-74BE6298B6CE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7FADC2E-5D80-436C-8A30-7B56C05D254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FA9C63AF-0389-45C8-9919-74BE6298B6CE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97FADC2E-5D80-436C-8A30-7B56C05D254D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785794"/>
            <a:ext cx="8229600" cy="1333487"/>
          </a:xfrm>
        </p:spPr>
        <p:txBody>
          <a:bodyPr anchor="t">
            <a:normAutofit/>
          </a:bodyPr>
          <a:lstStyle/>
          <a:p>
            <a:pPr algn="l"/>
            <a:r>
              <a:rPr lang="en-IN" sz="20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SoftSkills</a:t>
            </a:r>
            <a:r>
              <a:rPr lang="en-IN" sz="20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Assignment Module – (2)</a:t>
            </a:r>
            <a:br>
              <a:rPr lang="en-IN" sz="2000" dirty="0" smtClean="0">
                <a:solidFill>
                  <a:schemeClr val="bg1"/>
                </a:solidFill>
                <a:latin typeface="Trebuchet MS" panose="020B0603020202020204" pitchFamily="34" charset="0"/>
              </a:rPr>
            </a:br>
            <a:r>
              <a:rPr lang="en-IN" sz="20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/>
            </a:r>
            <a:br>
              <a:rPr lang="en-IN" sz="2000" dirty="0" smtClean="0">
                <a:solidFill>
                  <a:schemeClr val="bg1"/>
                </a:solidFill>
                <a:latin typeface="Trebuchet MS" panose="020B0603020202020204" pitchFamily="34" charset="0"/>
              </a:rPr>
            </a:br>
            <a:r>
              <a:rPr lang="en-IN" sz="2000" b="1" dirty="0" smtClean="0">
                <a:latin typeface="Trebuchet MS" panose="020B0603020202020204" pitchFamily="34" charset="0"/>
              </a:rPr>
              <a:t>Question-1 :- </a:t>
            </a:r>
            <a:r>
              <a:rPr lang="en-US" sz="2000" dirty="0" smtClean="0">
                <a:latin typeface="Trebuchet MS" panose="020B0603020202020204" pitchFamily="34" charset="0"/>
              </a:rPr>
              <a:t>Discuss plans for upgrading your technology skills.</a:t>
            </a:r>
            <a:r>
              <a:rPr lang="en-IN" sz="2000" dirty="0" smtClean="0">
                <a:latin typeface="Trebuchet MS" panose="020B0603020202020204" pitchFamily="34" charset="0"/>
              </a:rPr>
              <a:t/>
            </a:r>
            <a:br>
              <a:rPr lang="en-IN" sz="2000" dirty="0" smtClean="0">
                <a:latin typeface="Trebuchet MS" panose="020B0603020202020204" pitchFamily="34" charset="0"/>
              </a:rPr>
            </a:b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44" y="3357562"/>
            <a:ext cx="8786874" cy="2895616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IN" sz="2000" b="1" dirty="0" smtClean="0">
                <a:latin typeface="Trebuchet MS" panose="020B0603020202020204" pitchFamily="34" charset="0"/>
              </a:rPr>
              <a:t>Answer :- </a:t>
            </a:r>
            <a:r>
              <a:rPr lang="en-US" sz="2000" dirty="0" smtClean="0">
                <a:latin typeface="Trebuchet MS" panose="020B0603020202020204" pitchFamily="34" charset="0"/>
              </a:rPr>
              <a:t>My skill is website design, I will learn about new technology related to website design to advance </a:t>
            </a:r>
            <a:r>
              <a:rPr lang="en-US" sz="2000" dirty="0" err="1" smtClean="0">
                <a:latin typeface="Trebuchet MS" panose="020B0603020202020204" pitchFamily="34" charset="0"/>
              </a:rPr>
              <a:t>inwebsite</a:t>
            </a:r>
            <a:r>
              <a:rPr lang="en-US" sz="2000" dirty="0" smtClean="0">
                <a:latin typeface="Trebuchet MS" panose="020B0603020202020204" pitchFamily="34" charset="0"/>
              </a:rPr>
              <a:t> </a:t>
            </a:r>
            <a:r>
              <a:rPr lang="en-US" sz="2000" dirty="0" smtClean="0">
                <a:latin typeface="Trebuchet MS" panose="020B0603020202020204" pitchFamily="34" charset="0"/>
              </a:rPr>
              <a:t>design, I will study about technology, I will stay connected in social media like </a:t>
            </a:r>
            <a:r>
              <a:rPr lang="en-US" sz="2000" dirty="0" err="1" smtClean="0">
                <a:latin typeface="Trebuchet MS" panose="020B0603020202020204" pitchFamily="34" charset="0"/>
              </a:rPr>
              <a:t>facebook</a:t>
            </a:r>
            <a:r>
              <a:rPr lang="en-US" sz="2000" dirty="0" smtClean="0">
                <a:latin typeface="Trebuchet MS" panose="020B0603020202020204" pitchFamily="34" charset="0"/>
              </a:rPr>
              <a:t>, </a:t>
            </a:r>
            <a:r>
              <a:rPr lang="gu-IN" sz="2000" dirty="0" smtClean="0">
                <a:latin typeface="Trebuchet MS" panose="020B0603020202020204" pitchFamily="34" charset="0"/>
              </a:rPr>
              <a:t>  </a:t>
            </a:r>
            <a:r>
              <a:rPr lang="en-US" sz="2000" dirty="0" err="1" smtClean="0">
                <a:latin typeface="Trebuchet MS" panose="020B0603020202020204" pitchFamily="34" charset="0"/>
              </a:rPr>
              <a:t>youtube</a:t>
            </a:r>
            <a:r>
              <a:rPr lang="en-US" sz="2000" dirty="0" smtClean="0">
                <a:latin typeface="Trebuchet MS" panose="020B0603020202020204" pitchFamily="34" charset="0"/>
              </a:rPr>
              <a:t>, </a:t>
            </a:r>
            <a:r>
              <a:rPr lang="en-US" sz="2000" dirty="0" err="1" smtClean="0">
                <a:latin typeface="Trebuchet MS" panose="020B0603020202020204" pitchFamily="34" charset="0"/>
              </a:rPr>
              <a:t>linkedin</a:t>
            </a:r>
            <a:r>
              <a:rPr lang="en-US" sz="2000" dirty="0" smtClean="0">
                <a:latin typeface="Trebuchet MS" panose="020B0603020202020204" pitchFamily="34" charset="0"/>
              </a:rPr>
              <a:t>, so that I can upgrade new </a:t>
            </a:r>
            <a:r>
              <a:rPr lang="en-US" sz="2000" dirty="0" smtClean="0">
                <a:latin typeface="Trebuchet MS" panose="020B0603020202020204" pitchFamily="34" charset="0"/>
              </a:rPr>
              <a:t>technology.</a:t>
            </a:r>
            <a:r>
              <a:rPr lang="en-IN" sz="2000" dirty="0" smtClean="0">
                <a:latin typeface="Trebuchet MS" panose="020B0603020202020204" pitchFamily="34" charset="0"/>
              </a:rPr>
              <a:t> </a:t>
            </a:r>
            <a:r>
              <a:rPr lang="en-US" sz="2000" dirty="0" smtClean="0">
                <a:latin typeface="Trebuchet MS" panose="020B0603020202020204" pitchFamily="34" charset="0"/>
              </a:rPr>
              <a:t>I </a:t>
            </a:r>
            <a:r>
              <a:rPr lang="en-US" sz="2000" dirty="0" smtClean="0">
                <a:latin typeface="Trebuchet MS" panose="020B0603020202020204" pitchFamily="34" charset="0"/>
              </a:rPr>
              <a:t>will join online courses to learn new technologies to upgrade my skills</a:t>
            </a:r>
            <a:r>
              <a:rPr lang="gu-IN" sz="2000" dirty="0" smtClean="0">
                <a:latin typeface="Trebuchet MS" panose="020B0603020202020204" pitchFamily="34" charset="0"/>
              </a:rPr>
              <a:t>.</a:t>
            </a:r>
            <a:r>
              <a:rPr lang="en-IN" sz="2000" dirty="0" smtClean="0">
                <a:latin typeface="Trebuchet MS" panose="020B0603020202020204" pitchFamily="34" charset="0"/>
              </a:rPr>
              <a:t> </a:t>
            </a:r>
            <a:r>
              <a:rPr lang="en-US" sz="2000" dirty="0" smtClean="0"/>
              <a:t>I </a:t>
            </a:r>
            <a:r>
              <a:rPr lang="en-US" sz="2000" dirty="0" smtClean="0"/>
              <a:t>will practice more to upgrade my skills</a:t>
            </a:r>
            <a:r>
              <a:rPr lang="gu-IN" sz="2000" dirty="0" smtClean="0"/>
              <a:t>.</a:t>
            </a:r>
            <a:r>
              <a:rPr lang="en-IN" sz="2000" dirty="0" smtClean="0"/>
              <a:t> </a:t>
            </a:r>
            <a:r>
              <a:rPr lang="en-US" sz="2000" dirty="0" smtClean="0"/>
              <a:t>I </a:t>
            </a:r>
            <a:r>
              <a:rPr lang="en-US" sz="2000" dirty="0" smtClean="0"/>
              <a:t>will learn from people in my group</a:t>
            </a:r>
            <a:r>
              <a:rPr lang="gu-IN" sz="2000" dirty="0" smtClean="0"/>
              <a:t>.</a:t>
            </a:r>
            <a:endParaRPr lang="en-IN" sz="2000" dirty="0" smtClean="0"/>
          </a:p>
          <a:p>
            <a:pPr algn="l"/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pPr algn="l"/>
            <a:r>
              <a:rPr lang="en-IN" sz="2400" b="1" dirty="0" smtClean="0">
                <a:latin typeface="Trebuchet MS" panose="020B0603020202020204" pitchFamily="34" charset="0"/>
              </a:rPr>
              <a:t>Question-2 :- </a:t>
            </a:r>
            <a:r>
              <a:rPr lang="en-US" sz="2400" dirty="0" smtClean="0">
                <a:latin typeface="Trebuchet MS" panose="020B0603020202020204" pitchFamily="34" charset="0"/>
              </a:rPr>
              <a:t>Mention any relevant </a:t>
            </a:r>
            <a:r>
              <a:rPr lang="en-US" sz="2400" dirty="0" smtClean="0">
                <a:latin typeface="Trebuchet MS" panose="020B0603020202020204" pitchFamily="34" charset="0"/>
              </a:rPr>
              <a:t>courses certifications</a:t>
            </a:r>
            <a:r>
              <a:rPr lang="en-US" sz="2400" dirty="0" smtClean="0">
                <a:latin typeface="Trebuchet MS" panose="020B0603020202020204" pitchFamily="34" charset="0"/>
              </a:rPr>
              <a:t>, or resources you are pursuing.</a:t>
            </a:r>
            <a:r>
              <a:rPr lang="en-IN" sz="2400" b="1" dirty="0" smtClean="0">
                <a:latin typeface="Trebuchet MS" panose="020B0603020202020204" pitchFamily="34" charset="0"/>
              </a:rPr>
              <a:t> </a:t>
            </a:r>
            <a:r>
              <a:rPr lang="en-IN" sz="2400" dirty="0" smtClean="0"/>
              <a:t/>
            </a:r>
            <a:br>
              <a:rPr lang="en-IN" sz="2400" dirty="0" smtClean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2071678"/>
            <a:ext cx="8229600" cy="385446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IN" sz="2000" b="1" dirty="0" smtClean="0">
                <a:latin typeface="Trebuchet MS" panose="020B0603020202020204" pitchFamily="34" charset="0"/>
              </a:rPr>
              <a:t> Answer :- </a:t>
            </a:r>
            <a:r>
              <a:rPr lang="en-US" sz="2000" dirty="0" smtClean="0">
                <a:latin typeface="Trebuchet MS" panose="020B0603020202020204" pitchFamily="34" charset="0"/>
              </a:rPr>
              <a:t>I am currently studying web design technology in which I am taught languages and frameworks </a:t>
            </a:r>
            <a:r>
              <a:rPr lang="en-US" sz="2000" dirty="0" smtClean="0">
                <a:latin typeface="Trebuchet MS" panose="020B0603020202020204" pitchFamily="34" charset="0"/>
              </a:rPr>
              <a:t>like HTML </a:t>
            </a:r>
            <a:r>
              <a:rPr lang="en-US" sz="2000" dirty="0" smtClean="0">
                <a:latin typeface="Trebuchet MS" panose="020B0603020202020204" pitchFamily="34" charset="0"/>
              </a:rPr>
              <a:t>, </a:t>
            </a:r>
            <a:r>
              <a:rPr lang="en-US" sz="2000" dirty="0" smtClean="0">
                <a:latin typeface="Trebuchet MS" panose="020B0603020202020204" pitchFamily="34" charset="0"/>
              </a:rPr>
              <a:t>CSS , </a:t>
            </a:r>
            <a:r>
              <a:rPr lang="en-US" sz="2000" dirty="0" smtClean="0">
                <a:latin typeface="Trebuchet MS" panose="020B0603020202020204" pitchFamily="34" charset="0"/>
              </a:rPr>
              <a:t>BOOTSTRAP , </a:t>
            </a:r>
            <a:r>
              <a:rPr lang="en-US" sz="2000" dirty="0" err="1" smtClean="0">
                <a:latin typeface="Trebuchet MS" panose="020B0603020202020204" pitchFamily="34" charset="0"/>
              </a:rPr>
              <a:t>jQuery</a:t>
            </a:r>
            <a:r>
              <a:rPr lang="en-US" sz="2000" dirty="0" smtClean="0">
                <a:latin typeface="Trebuchet MS" panose="020B0603020202020204" pitchFamily="34" charset="0"/>
              </a:rPr>
              <a:t> and after completing my studies I will be given a certificate of </a:t>
            </a:r>
            <a:r>
              <a:rPr lang="en-US" sz="2000" dirty="0" smtClean="0">
                <a:latin typeface="Trebuchet MS" panose="020B0603020202020204" pitchFamily="34" charset="0"/>
              </a:rPr>
              <a:t>my studies </a:t>
            </a:r>
            <a:r>
              <a:rPr lang="en-US" sz="2000" dirty="0" smtClean="0">
                <a:latin typeface="Trebuchet MS" panose="020B0603020202020204" pitchFamily="34" charset="0"/>
              </a:rPr>
              <a:t>so that I have a proof of the technology I have studied.  When I go to give an interview in </a:t>
            </a:r>
            <a:r>
              <a:rPr lang="en-US" sz="2000" dirty="0" smtClean="0">
                <a:latin typeface="Trebuchet MS" panose="020B0603020202020204" pitchFamily="34" charset="0"/>
              </a:rPr>
              <a:t>the company </a:t>
            </a:r>
            <a:r>
              <a:rPr lang="en-US" sz="2000" dirty="0" smtClean="0">
                <a:latin typeface="Trebuchet MS" panose="020B0603020202020204" pitchFamily="34" charset="0"/>
              </a:rPr>
              <a:t>for a job, I have to give the certificate in the company so that the company knows that </a:t>
            </a:r>
            <a:r>
              <a:rPr lang="en-US" sz="2000" dirty="0" smtClean="0">
                <a:latin typeface="Trebuchet MS" panose="020B0603020202020204" pitchFamily="34" charset="0"/>
              </a:rPr>
              <a:t>he</a:t>
            </a:r>
            <a:r>
              <a:rPr lang="en-IN" sz="2000" dirty="0" smtClean="0">
                <a:latin typeface="Trebuchet MS" panose="020B0603020202020204" pitchFamily="34" charset="0"/>
              </a:rPr>
              <a:t> </a:t>
            </a:r>
            <a:r>
              <a:rPr lang="en-US" sz="2000" dirty="0" smtClean="0">
                <a:latin typeface="Trebuchet MS" panose="020B0603020202020204" pitchFamily="34" charset="0"/>
              </a:rPr>
              <a:t>has </a:t>
            </a:r>
            <a:r>
              <a:rPr lang="en-US" sz="2000" dirty="0" smtClean="0">
                <a:latin typeface="Trebuchet MS" panose="020B0603020202020204" pitchFamily="34" charset="0"/>
              </a:rPr>
              <a:t>the knowledge of Web design technology and has studied this technology.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818010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IN" sz="2400" b="1" dirty="0" smtClean="0">
                <a:latin typeface="Trebuchet MS" panose="020B0603020202020204" pitchFamily="34" charset="0"/>
              </a:rPr>
              <a:t>Question-3 :- </a:t>
            </a:r>
            <a:r>
              <a:rPr lang="en-US" sz="2400" dirty="0" smtClean="0">
                <a:latin typeface="Trebuchet MS" panose="020B0603020202020204" pitchFamily="34" charset="0"/>
              </a:rPr>
              <a:t>Share your approach to continuous learning and professional development.</a:t>
            </a:r>
            <a:r>
              <a:rPr lang="en-IN" sz="2400" dirty="0" smtClean="0"/>
              <a:t/>
            </a:r>
            <a:br>
              <a:rPr lang="en-IN" sz="2400" dirty="0" smtClean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857364"/>
            <a:ext cx="8229600" cy="44259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 smtClean="0">
                <a:latin typeface="Trebuchet MS" panose="020B0603020202020204" pitchFamily="34" charset="0"/>
              </a:rPr>
              <a:t> Answer :- </a:t>
            </a:r>
            <a:r>
              <a:rPr lang="en-US" sz="2000" dirty="0" smtClean="0">
                <a:latin typeface="Trebuchet MS" panose="020B0603020202020204" pitchFamily="34" charset="0"/>
              </a:rPr>
              <a:t>My approach to continuous learning and personal growth is through self-reflection and feedback. I </a:t>
            </a:r>
            <a:r>
              <a:rPr lang="en-US" sz="2000" dirty="0" smtClean="0">
                <a:latin typeface="Trebuchet MS" panose="020B0603020202020204" pitchFamily="34" charset="0"/>
              </a:rPr>
              <a:t>am always </a:t>
            </a:r>
            <a:r>
              <a:rPr lang="en-US" sz="2000" dirty="0" smtClean="0">
                <a:latin typeface="Trebuchet MS" panose="020B0603020202020204" pitchFamily="34" charset="0"/>
              </a:rPr>
              <a:t>reflecting on my performance and seeking feedback from my coworkers, mentors, and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smtClean="0">
                <a:latin typeface="Trebuchet MS" panose="020B0603020202020204" pitchFamily="34" charset="0"/>
              </a:rPr>
              <a:t>    supervisors</a:t>
            </a:r>
            <a:r>
              <a:rPr lang="en-US" sz="2000" dirty="0" smtClean="0">
                <a:latin typeface="Trebuchet MS" panose="020B0603020202020204" pitchFamily="34" charset="0"/>
              </a:rPr>
              <a:t>. I believe that feedback helps me identify my strengths and weaknesses and informs </a:t>
            </a:r>
            <a:r>
              <a:rPr lang="en-US" sz="2000" dirty="0" smtClean="0">
                <a:latin typeface="Trebuchet MS" panose="020B0603020202020204" pitchFamily="34" charset="0"/>
              </a:rPr>
              <a:t>the areas </a:t>
            </a:r>
            <a:r>
              <a:rPr lang="en-US" sz="2000" dirty="0" smtClean="0">
                <a:latin typeface="Trebuchet MS" panose="020B0603020202020204" pitchFamily="34" charset="0"/>
              </a:rPr>
              <a:t>where I need to improve. When I receive feedback, I take action to address any gaps in my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smtClean="0">
                <a:latin typeface="Trebuchet MS" panose="020B0603020202020204" pitchFamily="34" charset="0"/>
              </a:rPr>
              <a:t>    knowledge </a:t>
            </a:r>
            <a:r>
              <a:rPr lang="en-US" sz="2000" dirty="0" smtClean="0">
                <a:latin typeface="Trebuchet MS" panose="020B0603020202020204" pitchFamily="34" charset="0"/>
              </a:rPr>
              <a:t>or skills, and I look for opportunities to learn and grow through training and </a:t>
            </a:r>
            <a:r>
              <a:rPr lang="en-US" sz="2000" dirty="0" smtClean="0">
                <a:latin typeface="Trebuchet MS" panose="020B0603020202020204" pitchFamily="34" charset="0"/>
              </a:rPr>
              <a:t>development programs</a:t>
            </a:r>
            <a:r>
              <a:rPr lang="en-US" sz="2000" dirty="0" smtClean="0">
                <a:latin typeface="Trebuchet MS" panose="020B0603020202020204" pitchFamily="34" charset="0"/>
              </a:rPr>
              <a:t>.</a:t>
            </a:r>
            <a:endParaRPr lang="en-US" sz="20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8</TotalTime>
  <Words>304</Words>
  <Application>Microsoft Office PowerPoint</Application>
  <PresentationFormat>On-screen Show 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Foundry</vt:lpstr>
      <vt:lpstr>SoftSkills Assignment Module – (2)  Question-1 :- Discuss plans for upgrading your technology skills. </vt:lpstr>
      <vt:lpstr>Question-2 :- Mention any relevant courses certifications, or resources you are pursuing.  </vt:lpstr>
      <vt:lpstr>Question-3 :- Share your approach to continuous learning and professional development.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SoftSkills Assignment Module – (2)  Question-1 :- Discuss plans for upgrading your technology skills. </dc:title>
  <dc:creator>Dilip Ahir</dc:creator>
  <cp:lastModifiedBy>Dilip Ahir</cp:lastModifiedBy>
  <cp:revision>5</cp:revision>
  <dcterms:created xsi:type="dcterms:W3CDTF">2024-05-28T07:03:38Z</dcterms:created>
  <dcterms:modified xsi:type="dcterms:W3CDTF">2024-05-28T07:11:38Z</dcterms:modified>
</cp:coreProperties>
</file>