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96B0EB3-14BB-46BE-A6AD-4D07F77E645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08315FD-2D89-4A3F-9E38-DDA9C29718A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IN" sz="2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SoftSkills</a:t>
            </a: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Assignment Module – (3)</a:t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b="1" dirty="0" smtClean="0">
                <a:latin typeface="Trebuchet MS" panose="020B0603020202020204" pitchFamily="34" charset="0"/>
              </a:rPr>
              <a:t>Question-1 :- </a:t>
            </a:r>
            <a:r>
              <a:rPr lang="en-US" sz="2400" dirty="0" smtClean="0">
                <a:latin typeface="Trebuchet MS" panose="020B0603020202020204" pitchFamily="34" charset="0"/>
              </a:rPr>
              <a:t>Describe a key project you have worked on or are currently working on.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715436" cy="382431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dirty="0" smtClean="0">
                <a:latin typeface="Trebuchet MS" panose="020B0603020202020204" pitchFamily="34" charset="0"/>
              </a:rPr>
              <a:t>I have worked in five projects in my practice , organic , </a:t>
            </a:r>
            <a:r>
              <a:rPr lang="en-US" sz="2000" dirty="0" err="1" smtClean="0">
                <a:latin typeface="Trebuchet MS" panose="020B0603020202020204" pitchFamily="34" charset="0"/>
              </a:rPr>
              <a:t>softgray</a:t>
            </a:r>
            <a:r>
              <a:rPr lang="en-US" sz="2000" dirty="0" smtClean="0">
                <a:latin typeface="Trebuchet MS" panose="020B0603020202020204" pitchFamily="34" charset="0"/>
              </a:rPr>
              <a:t> , case studio, fast food, </a:t>
            </a:r>
            <a:r>
              <a:rPr lang="en-US" sz="2000" dirty="0" smtClean="0">
                <a:latin typeface="Trebuchet MS" panose="020B0603020202020204" pitchFamily="34" charset="0"/>
              </a:rPr>
              <a:t>hotel management </a:t>
            </a:r>
            <a:r>
              <a:rPr lang="en-US" sz="2000" dirty="0" smtClean="0">
                <a:latin typeface="Trebuchet MS" panose="020B0603020202020204" pitchFamily="34" charset="0"/>
              </a:rPr>
              <a:t>from which I learned a lot in organic projects.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Trebuchet MS" panose="020B0603020202020204" pitchFamily="34" charset="0"/>
              </a:rPr>
              <a:t>I </a:t>
            </a:r>
            <a:r>
              <a:rPr lang="en-US" sz="2000" dirty="0" smtClean="0">
                <a:latin typeface="Trebuchet MS" panose="020B0603020202020204" pitchFamily="34" charset="0"/>
              </a:rPr>
              <a:t>had to design an organic project which I did with the help of HTML CSS </a:t>
            </a:r>
            <a:r>
              <a:rPr lang="en-US" sz="2000" dirty="0" smtClean="0">
                <a:latin typeface="Trebuchet MS" panose="020B0603020202020204" pitchFamily="34" charset="0"/>
              </a:rPr>
              <a:t>and bootstrap</a:t>
            </a:r>
            <a:r>
              <a:rPr lang="en-US" sz="2000" dirty="0" smtClean="0">
                <a:latin typeface="Trebuchet MS" panose="020B0603020202020204" pitchFamily="34" charset="0"/>
              </a:rPr>
              <a:t>. It took me fifteen days </a:t>
            </a:r>
            <a:r>
              <a:rPr lang="en-US" sz="2000" dirty="0" smtClean="0">
                <a:latin typeface="Trebuchet MS" panose="020B0603020202020204" pitchFamily="34" charset="0"/>
              </a:rPr>
              <a:t>to design </a:t>
            </a:r>
            <a:r>
              <a:rPr lang="en-US" sz="2000" dirty="0" smtClean="0">
                <a:latin typeface="Trebuchet MS" panose="020B0603020202020204" pitchFamily="34" charset="0"/>
              </a:rPr>
              <a:t>this project when I had to design this project I was learning bootstrap so working on this project I </a:t>
            </a:r>
            <a:r>
              <a:rPr lang="en-US" sz="2000" dirty="0" smtClean="0">
                <a:latin typeface="Trebuchet MS" panose="020B0603020202020204" pitchFamily="34" charset="0"/>
              </a:rPr>
              <a:t>learned a </a:t>
            </a:r>
            <a:r>
              <a:rPr lang="en-US" sz="2000" dirty="0" smtClean="0">
                <a:latin typeface="Trebuchet MS" panose="020B0603020202020204" pitchFamily="34" charset="0"/>
              </a:rPr>
              <a:t>lot of new things in bootstrap.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rebuchet MS" panose="020B0603020202020204" pitchFamily="34" charset="0"/>
              </a:rPr>
              <a:t>This </a:t>
            </a:r>
            <a:r>
              <a:rPr lang="en-US" sz="2000" dirty="0" smtClean="0">
                <a:latin typeface="Trebuchet MS" panose="020B0603020202020204" pitchFamily="34" charset="0"/>
              </a:rPr>
              <a:t>Project is about organic fruits and vegetables. This project was huge for me as I had to design 17 pages.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rebuchet MS" panose="020B0603020202020204" pitchFamily="34" charset="0"/>
              </a:rPr>
              <a:t>This </a:t>
            </a:r>
            <a:r>
              <a:rPr lang="en-US" sz="2000" dirty="0" smtClean="0">
                <a:latin typeface="Trebuchet MS" panose="020B0603020202020204" pitchFamily="34" charset="0"/>
              </a:rPr>
              <a:t>project is designed so that people can buy organic fruits and vegetables from online websites.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Question-2 :- </a:t>
            </a:r>
            <a:r>
              <a:rPr lang="en-US" sz="2400" dirty="0" smtClean="0">
                <a:latin typeface="Trebuchet MS" panose="020B0603020202020204" pitchFamily="34" charset="0"/>
              </a:rPr>
              <a:t>Explain the technologies used, the scope of the project, and its objectives.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62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dirty="0" smtClean="0">
                <a:latin typeface="Trebuchet MS" panose="020B0603020202020204" pitchFamily="34" charset="0"/>
              </a:rPr>
              <a:t>I am in website design technology where I have to use languages, libraries and frameworks </a:t>
            </a:r>
            <a:r>
              <a:rPr lang="en-US" sz="2000" dirty="0" smtClean="0">
                <a:latin typeface="Trebuchet MS" panose="020B0603020202020204" pitchFamily="34" charset="0"/>
              </a:rPr>
              <a:t>like HTML,CSS</a:t>
            </a:r>
            <a:r>
              <a:rPr lang="en-US" sz="2000" dirty="0" smtClean="0">
                <a:latin typeface="Trebuchet MS" panose="020B0603020202020204" pitchFamily="34" charset="0"/>
              </a:rPr>
              <a:t>, bootstrap and </a:t>
            </a:r>
            <a:r>
              <a:rPr lang="en-US" sz="2000" dirty="0" err="1" smtClean="0">
                <a:latin typeface="Trebuchet MS" panose="020B0603020202020204" pitchFamily="34" charset="0"/>
              </a:rPr>
              <a:t>jQuary.The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structure of the web page is made with the help of </a:t>
            </a:r>
            <a:r>
              <a:rPr lang="en-US" sz="2000" dirty="0" smtClean="0">
                <a:latin typeface="Trebuchet MS" panose="020B0603020202020204" pitchFamily="34" charset="0"/>
              </a:rPr>
              <a:t>HTML. With </a:t>
            </a:r>
            <a:r>
              <a:rPr lang="en-US" sz="2000" dirty="0" smtClean="0">
                <a:latin typeface="Trebuchet MS" panose="020B0603020202020204" pitchFamily="34" charset="0"/>
              </a:rPr>
              <a:t>the help of CSS, styles are added to the structure created in HTML like font color, </a:t>
            </a:r>
            <a:r>
              <a:rPr lang="en-US" sz="2000" dirty="0" smtClean="0">
                <a:latin typeface="Trebuchet MS" panose="020B0603020202020204" pitchFamily="34" charset="0"/>
              </a:rPr>
              <a:t>background color</a:t>
            </a:r>
            <a:r>
              <a:rPr lang="en-US" sz="2000" dirty="0" smtClean="0">
                <a:latin typeface="Trebuchet MS" panose="020B0603020202020204" pitchFamily="34" charset="0"/>
              </a:rPr>
              <a:t>, font style, animation effect can be given with the help of </a:t>
            </a:r>
            <a:r>
              <a:rPr lang="en-US" sz="2000" dirty="0" smtClean="0">
                <a:latin typeface="Trebuchet MS" panose="020B0603020202020204" pitchFamily="34" charset="0"/>
              </a:rPr>
              <a:t>CSS. Bootstrap </a:t>
            </a:r>
            <a:r>
              <a:rPr lang="en-US" sz="2000" dirty="0" smtClean="0">
                <a:latin typeface="Trebuchet MS" panose="020B0603020202020204" pitchFamily="34" charset="0"/>
              </a:rPr>
              <a:t>is the framework of CSS. It's easy to create a website with the help of Booster </a:t>
            </a:r>
            <a:r>
              <a:rPr lang="en-US" sz="2000" dirty="0" err="1" smtClean="0">
                <a:latin typeface="Trebuchet MS" panose="020B0603020202020204" pitchFamily="34" charset="0"/>
              </a:rPr>
              <a:t>Booster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is built </a:t>
            </a:r>
            <a:r>
              <a:rPr lang="en-US" sz="2000" dirty="0" smtClean="0">
                <a:latin typeface="Trebuchet MS" panose="020B0603020202020204" pitchFamily="34" charset="0"/>
              </a:rPr>
              <a:t>with vanilla script It's easy to create a responsive web page with the help of </a:t>
            </a:r>
            <a:r>
              <a:rPr lang="en-US" sz="2000" dirty="0" err="1" smtClean="0">
                <a:latin typeface="Trebuchet MS" panose="020B0603020202020204" pitchFamily="34" charset="0"/>
              </a:rPr>
              <a:t>bootstrap.Project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scope is the blueprint of how a site designer will create a client's website. The project </a:t>
            </a:r>
            <a:r>
              <a:rPr lang="en-US" sz="2000" dirty="0" smtClean="0">
                <a:latin typeface="Trebuchet MS" panose="020B0603020202020204" pitchFamily="34" charset="0"/>
              </a:rPr>
              <a:t>scope is </a:t>
            </a:r>
            <a:r>
              <a:rPr lang="en-US" sz="2000" dirty="0" smtClean="0">
                <a:latin typeface="Trebuchet MS" panose="020B0603020202020204" pitchFamily="34" charset="0"/>
              </a:rPr>
              <a:t>a written plan for design companies to take a clients' initial site ideas through to </a:t>
            </a:r>
            <a:r>
              <a:rPr lang="en-US" sz="2000" dirty="0" smtClean="0">
                <a:latin typeface="Trebuchet MS" panose="020B0603020202020204" pitchFamily="34" charset="0"/>
              </a:rPr>
              <a:t>implementation. The </a:t>
            </a:r>
            <a:r>
              <a:rPr lang="en-US" sz="2000" dirty="0" smtClean="0">
                <a:latin typeface="Trebuchet MS" panose="020B0603020202020204" pitchFamily="34" charset="0"/>
              </a:rPr>
              <a:t>scope of a design project refers to the specific goals, deliverables, and tasks that need to </a:t>
            </a:r>
            <a:r>
              <a:rPr lang="en-US" sz="2000" dirty="0" smtClean="0">
                <a:latin typeface="Trebuchet MS" panose="020B0603020202020204" pitchFamily="34" charset="0"/>
              </a:rPr>
              <a:t>be completed </a:t>
            </a:r>
            <a:r>
              <a:rPr lang="en-US" sz="2000" dirty="0" smtClean="0">
                <a:latin typeface="Trebuchet MS" panose="020B0603020202020204" pitchFamily="34" charset="0"/>
              </a:rPr>
              <a:t>to successfully achieve the project objectives.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Question-3 :- </a:t>
            </a:r>
            <a:r>
              <a:rPr lang="en-US" sz="2400" dirty="0" smtClean="0">
                <a:latin typeface="Trebuchet MS" panose="020B0603020202020204" pitchFamily="34" charset="0"/>
              </a:rPr>
              <a:t>Highlight the challenges faced and how you addressed them, showcasing your problem solving skills.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14021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Trebuchet MS" panose="020B0603020202020204" pitchFamily="34" charset="0"/>
              </a:rPr>
              <a:t> Answer :- </a:t>
            </a:r>
            <a:r>
              <a:rPr lang="en-US" dirty="0" smtClean="0">
                <a:latin typeface="Trebuchet MS" panose="020B0603020202020204" pitchFamily="34" charset="0"/>
              </a:rPr>
              <a:t>I am in website design technology I was working on a project, I had to make a card I had to make </a:t>
            </a:r>
            <a:r>
              <a:rPr lang="en-US" dirty="0" smtClean="0">
                <a:latin typeface="Trebuchet MS" panose="020B0603020202020204" pitchFamily="34" charset="0"/>
              </a:rPr>
              <a:t>the card </a:t>
            </a:r>
            <a:r>
              <a:rPr lang="en-US" dirty="0" smtClean="0">
                <a:latin typeface="Trebuchet MS" panose="020B0603020202020204" pitchFamily="34" charset="0"/>
              </a:rPr>
              <a:t>in such a way that it becomes auto responsive in all devices without writing media </a:t>
            </a:r>
            <a:r>
              <a:rPr lang="en-US" dirty="0" err="1" smtClean="0">
                <a:latin typeface="Trebuchet MS" panose="020B0603020202020204" pitchFamily="34" charset="0"/>
              </a:rPr>
              <a:t>queries.While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creating that card, I had to create a card without giving height and width I tried a lot to </a:t>
            </a:r>
            <a:r>
              <a:rPr lang="en-US" dirty="0" smtClean="0">
                <a:latin typeface="Trebuchet MS" panose="020B0603020202020204" pitchFamily="34" charset="0"/>
              </a:rPr>
              <a:t>create that </a:t>
            </a:r>
            <a:r>
              <a:rPr lang="en-US" dirty="0" smtClean="0">
                <a:latin typeface="Trebuchet MS" panose="020B0603020202020204" pitchFamily="34" charset="0"/>
              </a:rPr>
              <a:t>card, but some problem was that the card was not responsive and I didn't find the solution </a:t>
            </a:r>
            <a:r>
              <a:rPr lang="en-US" dirty="0" smtClean="0">
                <a:latin typeface="Trebuchet MS" panose="020B0603020202020204" pitchFamily="34" charset="0"/>
              </a:rPr>
              <a:t>from </a:t>
            </a:r>
            <a:r>
              <a:rPr lang="en-US" dirty="0" err="1" smtClean="0">
                <a:latin typeface="Trebuchet MS" panose="020B0603020202020204" pitchFamily="34" charset="0"/>
              </a:rPr>
              <a:t>youtube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and </a:t>
            </a:r>
            <a:r>
              <a:rPr lang="en-US" dirty="0" err="1" smtClean="0">
                <a:latin typeface="Trebuchet MS" panose="020B0603020202020204" pitchFamily="34" charset="0"/>
              </a:rPr>
              <a:t>google</a:t>
            </a:r>
            <a:r>
              <a:rPr lang="en-US" dirty="0" smtClean="0">
                <a:latin typeface="Trebuchet MS" panose="020B0603020202020204" pitchFamily="34" charset="0"/>
              </a:rPr>
              <a:t>. I had to create that card with html CSS and bootstrap, it took me two hours </a:t>
            </a:r>
            <a:r>
              <a:rPr lang="en-US" dirty="0" smtClean="0">
                <a:latin typeface="Trebuchet MS" panose="020B0603020202020204" pitchFamily="34" charset="0"/>
              </a:rPr>
              <a:t>to create </a:t>
            </a:r>
            <a:r>
              <a:rPr lang="en-US" dirty="0" smtClean="0">
                <a:latin typeface="Trebuchet MS" panose="020B0603020202020204" pitchFamily="34" charset="0"/>
              </a:rPr>
              <a:t>that card, then the card was created in CSS with a property called padding and margin and </a:t>
            </a:r>
            <a:r>
              <a:rPr lang="en-US" dirty="0" smtClean="0">
                <a:latin typeface="Trebuchet MS" panose="020B0603020202020204" pitchFamily="34" charset="0"/>
              </a:rPr>
              <a:t>it became </a:t>
            </a:r>
            <a:r>
              <a:rPr lang="en-US" dirty="0" smtClean="0">
                <a:latin typeface="Trebuchet MS" panose="020B0603020202020204" pitchFamily="34" charset="0"/>
              </a:rPr>
              <a:t>auto responsive in all devices that created it. Since that card was new to me, I learned a </a:t>
            </a:r>
            <a:r>
              <a:rPr lang="en-US" dirty="0" smtClean="0">
                <a:latin typeface="Trebuchet MS" panose="020B0603020202020204" pitchFamily="34" charset="0"/>
              </a:rPr>
              <a:t>lot from </a:t>
            </a:r>
            <a:r>
              <a:rPr lang="en-US" dirty="0" smtClean="0">
                <a:latin typeface="Trebuchet MS" panose="020B0603020202020204" pitchFamily="34" charset="0"/>
              </a:rPr>
              <a:t>it and learned how to solve any kind of card making problem.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</TotalTime>
  <Words>137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SoftSkills Assignment Module – (3)  Question-1 :- Describe a key project you have worked on or are currently working on. </vt:lpstr>
      <vt:lpstr>Question-2 :- Explain the technologies used, the scope of the project, and its objectives. </vt:lpstr>
      <vt:lpstr>Question-3 :- Highlight the challenges faced and how you addressed them, showcasing your problem solving skills.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 Module – (3)  Question-1 :- Describe a key project you have worked on or are currently working on. </dc:title>
  <dc:creator>Dilip Ahir</dc:creator>
  <cp:lastModifiedBy>Dilip Ahir</cp:lastModifiedBy>
  <cp:revision>4</cp:revision>
  <dcterms:created xsi:type="dcterms:W3CDTF">2024-05-28T07:12:13Z</dcterms:created>
  <dcterms:modified xsi:type="dcterms:W3CDTF">2024-05-28T07:20:19Z</dcterms:modified>
</cp:coreProperties>
</file>