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1982FFB-CA99-40D8-A913-784D4D5FC85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F6D9123-8DE4-4B19-A93C-2D14B7B6183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982FFB-CA99-40D8-A913-784D4D5FC85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6D9123-8DE4-4B19-A93C-2D14B7B61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982FFB-CA99-40D8-A913-784D4D5FC85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6D9123-8DE4-4B19-A93C-2D14B7B61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982FFB-CA99-40D8-A913-784D4D5FC85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6D9123-8DE4-4B19-A93C-2D14B7B61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1982FFB-CA99-40D8-A913-784D4D5FC85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F6D9123-8DE4-4B19-A93C-2D14B7B6183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982FFB-CA99-40D8-A913-784D4D5FC85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F6D9123-8DE4-4B19-A93C-2D14B7B6183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982FFB-CA99-40D8-A913-784D4D5FC85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F6D9123-8DE4-4B19-A93C-2D14B7B61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982FFB-CA99-40D8-A913-784D4D5FC85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6D9123-8DE4-4B19-A93C-2D14B7B618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982FFB-CA99-40D8-A913-784D4D5FC85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6D9123-8DE4-4B19-A93C-2D14B7B618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1982FFB-CA99-40D8-A913-784D4D5FC85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F6D9123-8DE4-4B19-A93C-2D14B7B618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1982FFB-CA99-40D8-A913-784D4D5FC85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F6D9123-8DE4-4B19-A93C-2D14B7B6183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1982FFB-CA99-40D8-A913-784D4D5FC85E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F6D9123-8DE4-4B19-A93C-2D14B7B6183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1762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sz="2400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SoftSkills</a:t>
            </a:r>
            <a:r>
              <a:rPr lang="en-IN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Assignment Module – (4)</a:t>
            </a:r>
            <a:br>
              <a:rPr lang="en-IN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IN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/>
            </a:r>
            <a:br>
              <a:rPr lang="en-IN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IN" sz="2400" b="1" dirty="0" smtClean="0">
                <a:latin typeface="Trebuchet MS" panose="020B0603020202020204" pitchFamily="34" charset="0"/>
              </a:rPr>
              <a:t>Question-1 :- </a:t>
            </a:r>
            <a:r>
              <a:rPr lang="en-US" sz="2400" dirty="0" smtClean="0">
                <a:latin typeface="Trebuchet MS" panose="020B0603020202020204" pitchFamily="34" charset="0"/>
              </a:rPr>
              <a:t>Outline your career goals and where you see yourself in the next few years.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071810"/>
            <a:ext cx="8703374" cy="335758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IN" sz="2000" dirty="0" smtClean="0"/>
              <a:t> </a:t>
            </a:r>
            <a:r>
              <a:rPr lang="en-IN" sz="2000" b="1" dirty="0" smtClean="0">
                <a:latin typeface="Trebuchet MS" panose="020B0603020202020204" pitchFamily="34" charset="0"/>
              </a:rPr>
              <a:t>Answer :-  </a:t>
            </a:r>
            <a:r>
              <a:rPr lang="en-US" sz="2000" dirty="0" smtClean="0">
                <a:latin typeface="Trebuchet MS" panose="020B0603020202020204" pitchFamily="34" charset="0"/>
              </a:rPr>
              <a:t>In five years, I see myself as an integral part of the company who has helped contribute to the </a:t>
            </a:r>
            <a:r>
              <a:rPr lang="en-US" sz="2000" dirty="0" err="1" smtClean="0">
                <a:latin typeface="Trebuchet MS" panose="020B0603020202020204" pitchFamily="34" charset="0"/>
              </a:rPr>
              <a:t>growthand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smtClean="0">
                <a:latin typeface="Trebuchet MS" panose="020B0603020202020204" pitchFamily="34" charset="0"/>
              </a:rPr>
              <a:t>success of the </a:t>
            </a:r>
            <a:r>
              <a:rPr lang="en-US" sz="2000" dirty="0" smtClean="0">
                <a:latin typeface="Trebuchet MS" panose="020B0603020202020204" pitchFamily="34" charset="0"/>
              </a:rPr>
              <a:t>organization. I </a:t>
            </a:r>
            <a:r>
              <a:rPr lang="en-US" sz="2000" dirty="0" smtClean="0">
                <a:latin typeface="Trebuchet MS" panose="020B0603020202020204" pitchFamily="34" charset="0"/>
              </a:rPr>
              <a:t>would like to continue developing my skills and knowledge in order to be able to take on </a:t>
            </a:r>
            <a:r>
              <a:rPr lang="en-US" sz="2000" dirty="0" smtClean="0">
                <a:latin typeface="Trebuchet MS" panose="020B0603020202020204" pitchFamily="34" charset="0"/>
              </a:rPr>
              <a:t>more responsibility </a:t>
            </a:r>
            <a:r>
              <a:rPr lang="en-US" sz="2000" dirty="0" smtClean="0">
                <a:latin typeface="Trebuchet MS" panose="020B0603020202020204" pitchFamily="34" charset="0"/>
              </a:rPr>
              <a:t>within the </a:t>
            </a:r>
            <a:r>
              <a:rPr lang="en-US" sz="2000" dirty="0" smtClean="0">
                <a:latin typeface="Trebuchet MS" panose="020B0603020202020204" pitchFamily="34" charset="0"/>
              </a:rPr>
              <a:t>company. I’m </a:t>
            </a:r>
            <a:r>
              <a:rPr lang="en-US" sz="2000" dirty="0" smtClean="0">
                <a:latin typeface="Trebuchet MS" panose="020B0603020202020204" pitchFamily="34" charset="0"/>
              </a:rPr>
              <a:t>also looking forward to taking on more leadership roles and mentoring other members of </a:t>
            </a:r>
            <a:r>
              <a:rPr lang="en-US" sz="2000" dirty="0" smtClean="0">
                <a:latin typeface="Trebuchet MS" panose="020B0603020202020204" pitchFamily="34" charset="0"/>
              </a:rPr>
              <a:t>the team </a:t>
            </a:r>
            <a:r>
              <a:rPr lang="en-US" sz="2000" dirty="0" smtClean="0">
                <a:latin typeface="Trebuchet MS" panose="020B0603020202020204" pitchFamily="34" charset="0"/>
              </a:rPr>
              <a:t>by utilizing the leadership and mentorship certifications I’ve completed.”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96088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sz="2400" b="1" dirty="0" smtClean="0">
                <a:latin typeface="Trebuchet MS" panose="020B0603020202020204" pitchFamily="34" charset="0"/>
              </a:rPr>
              <a:t>Question-2 :- </a:t>
            </a:r>
            <a:r>
              <a:rPr lang="en-US" sz="2400" dirty="0" smtClean="0">
                <a:latin typeface="Trebuchet MS" panose="020B0603020202020204" pitchFamily="34" charset="0"/>
              </a:rPr>
              <a:t>Detail the roles and industries you are interested in.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928934"/>
            <a:ext cx="8229600" cy="15684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000" b="1" dirty="0" smtClean="0">
                <a:latin typeface="Trebuchet MS" panose="020B0603020202020204" pitchFamily="34" charset="0"/>
              </a:rPr>
              <a:t> Answer :- </a:t>
            </a:r>
            <a:r>
              <a:rPr lang="en-US" sz="2000" b="1" dirty="0" smtClean="0">
                <a:latin typeface="Trebuchet MS" panose="020B0603020202020204" pitchFamily="34" charset="0"/>
              </a:rPr>
              <a:t> </a:t>
            </a:r>
            <a:r>
              <a:rPr lang="en-US" sz="2000" dirty="0" smtClean="0">
                <a:latin typeface="Trebuchet MS" panose="020B0603020202020204" pitchFamily="34" charset="0"/>
              </a:rPr>
              <a:t>I want to work at Company because I'm passionate about industry. Over the next five years, I hope </a:t>
            </a:r>
            <a:r>
              <a:rPr lang="en-US" sz="2000" dirty="0" smtClean="0">
                <a:latin typeface="Trebuchet MS" panose="020B0603020202020204" pitchFamily="34" charset="0"/>
              </a:rPr>
              <a:t>to deepen </a:t>
            </a:r>
            <a:r>
              <a:rPr lang="en-US" sz="2000" dirty="0" smtClean="0">
                <a:latin typeface="Trebuchet MS" panose="020B0603020202020204" pitchFamily="34" charset="0"/>
              </a:rPr>
              <a:t>my experience in this industry and be seen as an expert.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l"/>
            <a:r>
              <a:rPr lang="en-IN" sz="2400" b="1" dirty="0" smtClean="0">
                <a:latin typeface="Trebuchet MS" panose="020B0603020202020204" pitchFamily="34" charset="0"/>
              </a:rPr>
              <a:t>Question-3 :- </a:t>
            </a:r>
            <a:r>
              <a:rPr lang="en-US" sz="2400" dirty="0" smtClean="0">
                <a:latin typeface="Trebuchet MS" panose="020B0603020202020204" pitchFamily="34" charset="0"/>
              </a:rPr>
              <a:t>Highlight specific goals or milestones you aim to achieve.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214554"/>
            <a:ext cx="8229600" cy="3497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latin typeface="Trebuchet MS" panose="020B0603020202020204" pitchFamily="34" charset="0"/>
              </a:rPr>
              <a:t> Answer :- </a:t>
            </a:r>
            <a:r>
              <a:rPr lang="en-US" sz="2000" dirty="0" smtClean="0">
                <a:latin typeface="Trebuchet MS" panose="020B0603020202020204" pitchFamily="34" charset="0"/>
              </a:rPr>
              <a:t>My highlight specific goals are as </a:t>
            </a:r>
            <a:r>
              <a:rPr lang="en-US" sz="2000" dirty="0" smtClean="0">
                <a:latin typeface="Trebuchet MS" panose="020B0603020202020204" pitchFamily="34" charset="0"/>
              </a:rPr>
              <a:t>follows. Web </a:t>
            </a:r>
            <a:r>
              <a:rPr lang="en-US" sz="2000" dirty="0" smtClean="0">
                <a:latin typeface="Trebuchet MS" panose="020B0603020202020204" pitchFamily="34" charset="0"/>
              </a:rPr>
              <a:t>designers will earn certifications to improve their skill set and prove their abilities</a:t>
            </a:r>
            <a:r>
              <a:rPr lang="en-US" sz="2000" dirty="0" smtClean="0">
                <a:latin typeface="Trebuchet MS" panose="020B0603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 smtClean="0">
                <a:latin typeface="Trebuchet MS" panose="020B0603020202020204" pitchFamily="34" charset="0"/>
              </a:rPr>
              <a:t>Learning a new programming language.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rebuchet MS" panose="020B0603020202020204" pitchFamily="34" charset="0"/>
              </a:rPr>
              <a:t> Learning </a:t>
            </a:r>
            <a:r>
              <a:rPr lang="en-US" sz="2000" dirty="0" smtClean="0">
                <a:latin typeface="Trebuchet MS" panose="020B0603020202020204" pitchFamily="34" charset="0"/>
              </a:rPr>
              <a:t>new technology.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rebuchet MS" panose="020B0603020202020204" pitchFamily="34" charset="0"/>
              </a:rPr>
              <a:t> Leading </a:t>
            </a:r>
            <a:r>
              <a:rPr lang="en-US" sz="2000" dirty="0" smtClean="0">
                <a:latin typeface="Trebuchet MS" panose="020B0603020202020204" pitchFamily="34" charset="0"/>
              </a:rPr>
              <a:t>a team.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rebuchet MS" panose="020B0603020202020204" pitchFamily="34" charset="0"/>
              </a:rPr>
              <a:t> Earn</a:t>
            </a:r>
            <a:r>
              <a:rPr lang="en-US" sz="2000" dirty="0" smtClean="0">
                <a:latin typeface="Trebuchet MS" panose="020B0603020202020204" pitchFamily="34" charset="0"/>
              </a:rPr>
              <a:t> a promotion</a:t>
            </a: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</TotalTime>
  <Words>183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Foundry</vt:lpstr>
      <vt:lpstr>SoftSkills Assignment Module – (4)  Question-1 :- Outline your career goals and where you see yourself in the next few years. </vt:lpstr>
      <vt:lpstr>Question-2 :- Detail the roles and industries you are interested in. </vt:lpstr>
      <vt:lpstr>Question-3 :- Highlight specific goals or milestones you aim to achieve.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SoftSkills Assignment Module – (4)  Question-1 :- Outline your career goals and where you see yourself in the next few years. </dc:title>
  <dc:creator>Dilip Ahir</dc:creator>
  <cp:lastModifiedBy>Dilip Ahir</cp:lastModifiedBy>
  <cp:revision>4</cp:revision>
  <dcterms:created xsi:type="dcterms:W3CDTF">2024-05-28T07:20:52Z</dcterms:created>
  <dcterms:modified xsi:type="dcterms:W3CDTF">2024-05-28T07:28:21Z</dcterms:modified>
</cp:coreProperties>
</file>