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73CD8EB-FB6C-4147-8A13-14B8712EE5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BEE9C4B-5472-4368-9384-940A53F89C6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83355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2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SoftSkills</a:t>
            </a:r>
            <a: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Assignment Module – (5</a:t>
            </a:r>
            <a: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  <a:b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>
                <a:latin typeface="Trebuchet MS" panose="020B0603020202020204" pitchFamily="34" charset="0"/>
              </a:rPr>
              <a:t>Question-1 :- </a:t>
            </a:r>
            <a:r>
              <a:rPr lang="en-US" sz="2400" dirty="0" smtClean="0">
                <a:latin typeface="Trebuchet MS" panose="020B0603020202020204" pitchFamily="34" charset="0"/>
              </a:rPr>
              <a:t>Facilitate mock interview sessions where students can simulate real interview scenarios.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2819400"/>
            <a:ext cx="8858312" cy="389574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b="1" dirty="0" smtClean="0">
                <a:latin typeface="Trebuchet MS" panose="020B0603020202020204" pitchFamily="34" charset="0"/>
              </a:rPr>
              <a:t>Answer :- </a:t>
            </a:r>
            <a:r>
              <a:rPr lang="en-US" dirty="0" smtClean="0">
                <a:latin typeface="Trebuchet MS" panose="020B0603020202020204" pitchFamily="34" charset="0"/>
              </a:rPr>
              <a:t>Basically, a mock interview is a practice interview where you simulate </a:t>
            </a:r>
            <a:r>
              <a:rPr lang="en-US" dirty="0" smtClean="0">
                <a:latin typeface="Trebuchet MS" panose="020B0603020202020204" pitchFamily="34" charset="0"/>
              </a:rPr>
              <a:t>the conditions of a </a:t>
            </a:r>
            <a:r>
              <a:rPr lang="en-US" dirty="0" smtClean="0">
                <a:latin typeface="Trebuchet MS" panose="020B0603020202020204" pitchFamily="34" charset="0"/>
              </a:rPr>
              <a:t>real </a:t>
            </a:r>
            <a:r>
              <a:rPr lang="en-US" dirty="0" smtClean="0">
                <a:latin typeface="Trebuchet MS" panose="020B0603020202020204" pitchFamily="34" charset="0"/>
              </a:rPr>
              <a:t>job interview</a:t>
            </a:r>
            <a:r>
              <a:rPr lang="en-US" dirty="0" smtClean="0">
                <a:latin typeface="Trebuchet MS" panose="020B0603020202020204" pitchFamily="34" charset="0"/>
              </a:rPr>
              <a:t>. This practice session is a safe space to work on your responses, body language </a:t>
            </a:r>
            <a:r>
              <a:rPr lang="en-US" dirty="0" smtClean="0">
                <a:latin typeface="Trebuchet MS" panose="020B0603020202020204" pitchFamily="34" charset="0"/>
              </a:rPr>
              <a:t>and presentation</a:t>
            </a:r>
            <a:r>
              <a:rPr lang="en-US" dirty="0" smtClean="0">
                <a:latin typeface="Trebuchet MS" panose="020B0603020202020204" pitchFamily="34" charset="0"/>
              </a:rPr>
              <a:t>. This is an </a:t>
            </a:r>
            <a:r>
              <a:rPr lang="en-US" dirty="0" smtClean="0">
                <a:latin typeface="Trebuchet MS" panose="020B0603020202020204" pitchFamily="34" charset="0"/>
              </a:rPr>
              <a:t>opportunity answers</a:t>
            </a:r>
            <a:r>
              <a:rPr lang="en-US" dirty="0" smtClean="0">
                <a:latin typeface="Trebuchet MS" panose="020B0603020202020204" pitchFamily="34" charset="0"/>
              </a:rPr>
              <a:t>, allowing you to be better prepared </a:t>
            </a:r>
            <a:r>
              <a:rPr lang="en-US" dirty="0" smtClean="0">
                <a:latin typeface="Trebuchet MS" panose="020B0603020202020204" pitchFamily="34" charset="0"/>
              </a:rPr>
              <a:t>when it </a:t>
            </a:r>
            <a:r>
              <a:rPr lang="en-US" dirty="0" smtClean="0">
                <a:latin typeface="Trebuchet MS" panose="020B0603020202020204" pitchFamily="34" charset="0"/>
              </a:rPr>
              <a:t>counts. In essence, a mock interview </a:t>
            </a:r>
            <a:r>
              <a:rPr lang="en-US" dirty="0" smtClean="0">
                <a:latin typeface="Trebuchet MS" panose="020B0603020202020204" pitchFamily="34" charset="0"/>
              </a:rPr>
              <a:t>is your </a:t>
            </a:r>
            <a:r>
              <a:rPr lang="en-US" dirty="0" smtClean="0">
                <a:latin typeface="Trebuchet MS" panose="020B0603020202020204" pitchFamily="34" charset="0"/>
              </a:rPr>
              <a:t>rehearsal stage. A practice run helps you </a:t>
            </a:r>
            <a:r>
              <a:rPr lang="en-US" dirty="0" smtClean="0">
                <a:latin typeface="Trebuchet MS" panose="020B0603020202020204" pitchFamily="34" charset="0"/>
              </a:rPr>
              <a:t>become more </a:t>
            </a:r>
            <a:r>
              <a:rPr lang="en-US" dirty="0" smtClean="0">
                <a:latin typeface="Trebuchet MS" panose="020B0603020202020204" pitchFamily="34" charset="0"/>
              </a:rPr>
              <a:t>confident and prepared for your interview. There's no exact right or wrong way to conduct </a:t>
            </a:r>
            <a:r>
              <a:rPr lang="en-US" dirty="0" smtClean="0">
                <a:latin typeface="Trebuchet MS" panose="020B0603020202020204" pitchFamily="34" charset="0"/>
              </a:rPr>
              <a:t>a mock </a:t>
            </a:r>
            <a:r>
              <a:rPr lang="en-US" dirty="0" smtClean="0">
                <a:latin typeface="Trebuchet MS" panose="020B0603020202020204" pitchFamily="34" charset="0"/>
              </a:rPr>
              <a:t>interview, but there are some best practices to make sure you're getting the most out of it.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96088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2000" b="1" dirty="0" smtClean="0">
                <a:latin typeface="Trebuchet MS" panose="020B0603020202020204" pitchFamily="34" charset="0"/>
              </a:rPr>
              <a:t>Question-2 :- </a:t>
            </a:r>
            <a:r>
              <a:rPr lang="en-US" sz="2000" dirty="0" smtClean="0">
                <a:latin typeface="Trebuchet MS" panose="020B0603020202020204" pitchFamily="34" charset="0"/>
              </a:rPr>
              <a:t>Invite guest speakers or experts to provide insights into interview best practices and industry trends.</a:t>
            </a:r>
            <a:r>
              <a:rPr lang="en-IN" sz="2000" b="1" dirty="0" smtClean="0">
                <a:latin typeface="Trebuchet MS" panose="020B0603020202020204" pitchFamily="34" charset="0"/>
              </a:rPr>
              <a:t>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2149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Trebuchet MS" panose="020B0603020202020204" pitchFamily="34" charset="0"/>
              </a:rPr>
              <a:t>Answer :- </a:t>
            </a:r>
            <a:r>
              <a:rPr lang="en-US" sz="2000" dirty="0" smtClean="0">
                <a:latin typeface="Trebuchet MS" panose="020B0603020202020204" pitchFamily="34" charset="0"/>
              </a:rPr>
              <a:t>I would love to have you join our show for a guest interview, as I believe my audience would love </a:t>
            </a:r>
            <a:r>
              <a:rPr lang="en-US" sz="2000" dirty="0" smtClean="0">
                <a:latin typeface="Trebuchet MS" panose="020B0603020202020204" pitchFamily="34" charset="0"/>
              </a:rPr>
              <a:t>to hear </a:t>
            </a:r>
            <a:r>
              <a:rPr lang="en-US" sz="2000" dirty="0" smtClean="0">
                <a:latin typeface="Trebuchet MS" panose="020B0603020202020204" pitchFamily="34" charset="0"/>
              </a:rPr>
              <a:t>more about your work. I am particularly interested in discussing so please feel free to schedule </a:t>
            </a:r>
            <a:r>
              <a:rPr lang="en-US" sz="2000" dirty="0" smtClean="0">
                <a:latin typeface="Trebuchet MS" panose="020B0603020202020204" pitchFamily="34" charset="0"/>
              </a:rPr>
              <a:t>a show when you have time available. Guest speakers often possess specialized knowledge, expertise, and </a:t>
            </a:r>
            <a:r>
              <a:rPr lang="en-US" sz="2000" dirty="0" smtClean="0">
                <a:latin typeface="Trebuchet MS" panose="020B0603020202020204" pitchFamily="34" charset="0"/>
              </a:rPr>
              <a:t>insights in their respective fields. They can offer unique perspectives and share </a:t>
            </a:r>
            <a:r>
              <a:rPr lang="en-US" sz="2000" dirty="0" smtClean="0">
                <a:latin typeface="Trebuchet MS" panose="020B0603020202020204" pitchFamily="34" charset="0"/>
              </a:rPr>
              <a:t>valuable information </a:t>
            </a:r>
            <a:r>
              <a:rPr lang="en-US" sz="2000" dirty="0" smtClean="0">
                <a:latin typeface="Trebuchet MS" panose="020B0603020202020204" pitchFamily="34" charset="0"/>
              </a:rPr>
              <a:t>that adds depth and credibility to your conference. By tapping into their expertise</a:t>
            </a:r>
            <a:r>
              <a:rPr lang="en-US" sz="2000" smtClean="0">
                <a:latin typeface="Trebuchet MS" panose="020B0603020202020204" pitchFamily="34" charset="0"/>
              </a:rPr>
              <a:t>, </a:t>
            </a:r>
            <a:r>
              <a:rPr lang="en-US" sz="2000" smtClean="0">
                <a:latin typeface="Trebuchet MS" panose="020B0603020202020204" pitchFamily="34" charset="0"/>
              </a:rPr>
              <a:t>you </a:t>
            </a:r>
            <a:r>
              <a:rPr lang="en-US" sz="2000" dirty="0" smtClean="0">
                <a:latin typeface="Trebuchet MS" panose="020B0603020202020204" pitchFamily="34" charset="0"/>
              </a:rPr>
              <a:t>provide </a:t>
            </a:r>
            <a:r>
              <a:rPr lang="en-US" sz="2000" dirty="0" smtClean="0">
                <a:latin typeface="Trebuchet MS" panose="020B0603020202020204" pitchFamily="34" charset="0"/>
              </a:rPr>
              <a:t>your audience with the opportunity to learn </a:t>
            </a:r>
            <a:r>
              <a:rPr lang="en-US" sz="2000" dirty="0" smtClean="0">
                <a:latin typeface="Trebuchet MS" panose="020B0603020202020204" pitchFamily="34" charset="0"/>
              </a:rPr>
              <a:t>from a        recognized authority </a:t>
            </a:r>
            <a:r>
              <a:rPr lang="en-US" sz="2000" dirty="0" smtClean="0">
                <a:latin typeface="Trebuchet MS" panose="020B0603020202020204" pitchFamily="34" charset="0"/>
              </a:rPr>
              <a:t>in the </a:t>
            </a:r>
            <a:r>
              <a:rPr lang="en-US" sz="2000" dirty="0" smtClean="0">
                <a:latin typeface="Trebuchet MS" panose="020B0603020202020204" pitchFamily="34" charset="0"/>
              </a:rPr>
              <a:t>subject matter</a:t>
            </a:r>
            <a:r>
              <a:rPr lang="en-US" sz="2000" dirty="0" smtClean="0">
                <a:latin typeface="Trebuchet MS" panose="020B0603020202020204" pitchFamily="34" charset="0"/>
              </a:rPr>
              <a:t>, enriching </a:t>
            </a:r>
            <a:r>
              <a:rPr lang="en-US" sz="2000" dirty="0" smtClean="0">
                <a:latin typeface="Trebuchet MS" panose="020B0603020202020204" pitchFamily="34" charset="0"/>
              </a:rPr>
              <a:t>their </a:t>
            </a:r>
            <a:r>
              <a:rPr lang="en-US" sz="2000" dirty="0" smtClean="0">
                <a:latin typeface="Trebuchet MS" panose="020B0603020202020204" pitchFamily="34" charset="0"/>
              </a:rPr>
              <a:t>understanding and sparking meaningful discussions.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29600" cy="1143008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 smtClean="0">
                <a:effectLst/>
                <a:latin typeface="Trebuchet MS" panose="020B0603020202020204" pitchFamily="34" charset="0"/>
              </a:rPr>
              <a:t>Question-3 :- </a:t>
            </a:r>
            <a:r>
              <a:rPr lang="en-US" sz="2000" dirty="0" smtClean="0">
                <a:effectLst/>
                <a:latin typeface="Trebuchet MS" panose="020B0603020202020204" pitchFamily="34" charset="0"/>
              </a:rPr>
              <a:t>Conduct a Q&amp;A session where students can seek clarification on interview related topics and </a:t>
            </a:r>
            <a:r>
              <a:rPr lang="en-US" sz="2000" dirty="0" smtClean="0">
                <a:effectLst/>
                <a:latin typeface="Trebuchet MS" panose="020B0603020202020204" pitchFamily="34" charset="0"/>
              </a:rPr>
              <a:t>receive </a:t>
            </a:r>
            <a:r>
              <a:rPr lang="en-US" sz="2000" dirty="0" err="1" smtClean="0">
                <a:effectLst/>
                <a:latin typeface="Trebuchet MS" panose="020B0603020202020204" pitchFamily="34" charset="0"/>
              </a:rPr>
              <a:t>Personalised</a:t>
            </a:r>
            <a:r>
              <a:rPr lang="en-US" sz="2000" dirty="0" smtClean="0">
                <a:effectLst/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effectLst/>
                <a:latin typeface="Trebuchet MS" panose="020B0603020202020204" pitchFamily="34" charset="0"/>
              </a:rPr>
              <a:t>advice</a:t>
            </a:r>
            <a:r>
              <a:rPr lang="en-US" sz="2000" dirty="0" smtClean="0">
                <a:effectLst/>
                <a:latin typeface="Trebuchet MS" panose="020B0603020202020204" pitchFamily="34" charset="0"/>
              </a:rPr>
              <a:t>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71490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latin typeface="Trebuchet MS" panose="020B0603020202020204" pitchFamily="34" charset="0"/>
              </a:rPr>
              <a:t>Answer :- </a:t>
            </a:r>
            <a:r>
              <a:rPr lang="en-US" sz="2200" dirty="0" smtClean="0">
                <a:latin typeface="Trebuchet MS" panose="020B0603020202020204" pitchFamily="34" charset="0"/>
              </a:rPr>
              <a:t>Inform students in advance about the Q&amp;A session, tell them what topics will be covered, </a:t>
            </a:r>
            <a:r>
              <a:rPr lang="en-US" sz="2200" dirty="0" smtClean="0">
                <a:latin typeface="Trebuchet MS" panose="020B0603020202020204" pitchFamily="34" charset="0"/>
              </a:rPr>
              <a:t>and encourage </a:t>
            </a:r>
            <a:r>
              <a:rPr lang="en-US" sz="2200" dirty="0" smtClean="0">
                <a:latin typeface="Trebuchet MS" panose="020B0603020202020204" pitchFamily="34" charset="0"/>
              </a:rPr>
              <a:t>them to prepare questions.  Begin by introducing yourself and the purpose of the </a:t>
            </a:r>
            <a:r>
              <a:rPr lang="en-US" sz="2200" dirty="0" smtClean="0">
                <a:latin typeface="Trebuchet MS" panose="020B0603020202020204" pitchFamily="34" charset="0"/>
              </a:rPr>
              <a:t>session Set </a:t>
            </a:r>
            <a:r>
              <a:rPr lang="en-US" sz="2200" dirty="0" smtClean="0">
                <a:latin typeface="Trebuchet MS" panose="020B0603020202020204" pitchFamily="34" charset="0"/>
              </a:rPr>
              <a:t>clear guidelines for participation and encourage respectful interaction.  Start by going </a:t>
            </a:r>
            <a:r>
              <a:rPr lang="en-US" sz="2200" dirty="0" smtClean="0">
                <a:latin typeface="Trebuchet MS" panose="020B0603020202020204" pitchFamily="34" charset="0"/>
              </a:rPr>
              <a:t>through topics </a:t>
            </a:r>
            <a:r>
              <a:rPr lang="en-US" sz="2200" dirty="0" smtClean="0">
                <a:latin typeface="Trebuchet MS" panose="020B0603020202020204" pitchFamily="34" charset="0"/>
              </a:rPr>
              <a:t>like resume writing, interview preparation, common interview questions, and </a:t>
            </a:r>
            <a:r>
              <a:rPr lang="en-US" sz="2200" dirty="0" smtClean="0">
                <a:latin typeface="Trebuchet MS" panose="020B0603020202020204" pitchFamily="34" charset="0"/>
              </a:rPr>
              <a:t>post-interview etiquette</a:t>
            </a:r>
            <a:r>
              <a:rPr lang="en-US" sz="2200" dirty="0" smtClean="0">
                <a:latin typeface="Trebuchet MS" panose="020B0603020202020204" pitchFamily="34" charset="0"/>
              </a:rPr>
              <a:t>. Encourage students to ask about specific concerns or situations they've </a:t>
            </a:r>
            <a:r>
              <a:rPr lang="en-US" sz="2200" dirty="0" smtClean="0">
                <a:latin typeface="Trebuchet MS" panose="020B0603020202020204" pitchFamily="34" charset="0"/>
              </a:rPr>
              <a:t>encountered. When </a:t>
            </a:r>
            <a:r>
              <a:rPr lang="en-US" sz="2200" dirty="0" smtClean="0">
                <a:latin typeface="Trebuchet MS" panose="020B0603020202020204" pitchFamily="34" charset="0"/>
              </a:rPr>
              <a:t>students ask questions, listen carefully and tailor advice based on their individual situations. </a:t>
            </a:r>
            <a:r>
              <a:rPr lang="en-US" sz="2200" dirty="0" smtClean="0">
                <a:latin typeface="Trebuchet MS" panose="020B0603020202020204" pitchFamily="34" charset="0"/>
              </a:rPr>
              <a:t>give  </a:t>
            </a:r>
            <a:r>
              <a:rPr lang="en-US" sz="2200" dirty="0" smtClean="0">
                <a:latin typeface="Trebuchet MS" panose="020B0603020202020204" pitchFamily="34" charset="0"/>
              </a:rPr>
              <a:t>Consider factors such as their field of study, level of experience, and career goals. </a:t>
            </a:r>
            <a:r>
              <a:rPr lang="en-US" sz="2200" dirty="0" smtClean="0">
                <a:latin typeface="Trebuchet MS" panose="020B0603020202020204" pitchFamily="34" charset="0"/>
              </a:rPr>
              <a:t>Share practical </a:t>
            </a:r>
            <a:r>
              <a:rPr lang="en-US" sz="2200" dirty="0" smtClean="0">
                <a:latin typeface="Trebuchet MS" panose="020B0603020202020204" pitchFamily="34" charset="0"/>
              </a:rPr>
              <a:t>tips and strategies for interview success, such as how to research the company, how </a:t>
            </a:r>
            <a:r>
              <a:rPr lang="en-US" sz="2200" dirty="0" smtClean="0">
                <a:latin typeface="Trebuchet MS" panose="020B0603020202020204" pitchFamily="34" charset="0"/>
              </a:rPr>
              <a:t>to communicate </a:t>
            </a:r>
            <a:r>
              <a:rPr lang="en-US" sz="2200" dirty="0" smtClean="0">
                <a:latin typeface="Trebuchet MS" panose="020B0603020202020204" pitchFamily="34" charset="0"/>
              </a:rPr>
              <a:t>strengths and experiences effectively, and how to handle challenging </a:t>
            </a:r>
            <a:r>
              <a:rPr lang="en-US" sz="2200" dirty="0" smtClean="0">
                <a:latin typeface="Trebuchet MS" panose="020B0603020202020204" pitchFamily="34" charset="0"/>
              </a:rPr>
              <a:t>interview questions. Encourage </a:t>
            </a:r>
            <a:r>
              <a:rPr lang="en-US" sz="2200" dirty="0" smtClean="0">
                <a:latin typeface="Trebuchet MS" panose="020B0603020202020204" pitchFamily="34" charset="0"/>
              </a:rPr>
              <a:t>them to connect with each other by sharing their experiences, insights and tips.  This </a:t>
            </a:r>
            <a:r>
              <a:rPr lang="en-US" sz="2200" dirty="0" smtClean="0">
                <a:latin typeface="Trebuchet MS" panose="020B0603020202020204" pitchFamily="34" charset="0"/>
              </a:rPr>
              <a:t>can foster </a:t>
            </a:r>
            <a:r>
              <a:rPr lang="en-US" sz="2200" dirty="0" smtClean="0">
                <a:latin typeface="Trebuchet MS" panose="020B0603020202020204" pitchFamily="34" charset="0"/>
              </a:rPr>
              <a:t>a sense of community and provide additional perspectives. Finally, encourage students </a:t>
            </a:r>
            <a:r>
              <a:rPr lang="en-US" sz="2200" dirty="0" smtClean="0">
                <a:latin typeface="Trebuchet MS" panose="020B0603020202020204" pitchFamily="34" charset="0"/>
              </a:rPr>
              <a:t>to provide </a:t>
            </a:r>
            <a:r>
              <a:rPr lang="en-US" sz="2200" dirty="0" smtClean="0">
                <a:latin typeface="Trebuchet MS" panose="020B0603020202020204" pitchFamily="34" charset="0"/>
              </a:rPr>
              <a:t>feedback on the session, including what they found helpful and any areas for improvement. </a:t>
            </a:r>
            <a:r>
              <a:rPr lang="en-US" sz="2200" dirty="0" smtClean="0">
                <a:latin typeface="Trebuchet MS" panose="020B0603020202020204" pitchFamily="34" charset="0"/>
              </a:rPr>
              <a:t>Use </a:t>
            </a:r>
            <a:r>
              <a:rPr lang="en-US" sz="2200" dirty="0" smtClean="0">
                <a:latin typeface="Trebuchet MS" panose="020B0603020202020204" pitchFamily="34" charset="0"/>
              </a:rPr>
              <a:t>this feedback to refine future Q&amp;A sessions.</a:t>
            </a:r>
            <a:endParaRPr lang="en-US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400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SoftSkills Assignment Module – (5)  Question-1 :- Facilitate mock interview sessions where students can simulate real interview scenarios. </vt:lpstr>
      <vt:lpstr>Question-2 :- Invite guest speakers or experts to provide insights into interview best practices and industry trends.  </vt:lpstr>
      <vt:lpstr>Question-3 :- Conduct a Q&amp;A session where students can seek clarification on interview related topics and receive Personalised advice.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SoftSkills Assignment Module – (5)  Question-1 :- Facilitate mock interview sessions where students can simulate real interview scenarios. </dc:title>
  <dc:creator>Dilip Ahir</dc:creator>
  <cp:lastModifiedBy>Dilip Ahir</cp:lastModifiedBy>
  <cp:revision>7</cp:revision>
  <dcterms:created xsi:type="dcterms:W3CDTF">2024-05-28T09:05:03Z</dcterms:created>
  <dcterms:modified xsi:type="dcterms:W3CDTF">2024-05-28T09:21:48Z</dcterms:modified>
</cp:coreProperties>
</file>