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2ACA090-8170-4255-B1D5-A46F4060937C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C738B02-A978-4B8E-ACB8-39E32FD0ED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wdHHNTgETOM?si=tgMfNAEQlMKDZy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15436" cy="2357454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2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SoftSkills</a:t>
            </a: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Assignment Module – (1)</a:t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IN" sz="22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200" b="1" dirty="0" smtClean="0">
                <a:latin typeface="Trebuchet MS" panose="020B0603020202020204" pitchFamily="34" charset="0"/>
              </a:rPr>
              <a:t>Question-1 :- </a:t>
            </a:r>
            <a:r>
              <a:rPr lang="en-US" sz="2200" dirty="0" smtClean="0">
                <a:latin typeface="Trebuchet MS" panose="020B0603020202020204" pitchFamily="34" charset="0"/>
              </a:rPr>
              <a:t>Briefly introduce yourself: name, educational background, and current status (student or professional).</a:t>
            </a:r>
            <a:r>
              <a:rPr lang="en-IN" sz="2200" dirty="0" smtClean="0">
                <a:latin typeface="Trebuchet MS" panose="020B0603020202020204" pitchFamily="34" charset="0"/>
              </a:rPr>
              <a:t/>
            </a:r>
            <a:br>
              <a:rPr lang="en-IN" sz="2200" dirty="0" smtClean="0">
                <a:latin typeface="Trebuchet MS" panose="020B0603020202020204" pitchFamily="34" charset="0"/>
              </a:rPr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643314"/>
            <a:ext cx="8336676" cy="15382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 smtClean="0">
                <a:latin typeface="Trebuchet MS" panose="020B0603020202020204" pitchFamily="34" charset="0"/>
              </a:rPr>
              <a:t>Answer :-  </a:t>
            </a:r>
            <a:r>
              <a:rPr lang="en-IN" sz="1800" dirty="0" smtClean="0">
                <a:latin typeface="Trebuchet MS" panose="020B0603020202020204" pitchFamily="34" charset="0"/>
              </a:rPr>
              <a:t>My name is </a:t>
            </a:r>
            <a:r>
              <a:rPr lang="en-IN" sz="1800" dirty="0" err="1" smtClean="0">
                <a:latin typeface="Trebuchet MS" panose="020B0603020202020204" pitchFamily="34" charset="0"/>
              </a:rPr>
              <a:t>Dilip</a:t>
            </a:r>
            <a:r>
              <a:rPr lang="en-IN" sz="1800" dirty="0" smtClean="0">
                <a:latin typeface="Trebuchet MS" panose="020B0603020202020204" pitchFamily="34" charset="0"/>
              </a:rPr>
              <a:t> </a:t>
            </a:r>
            <a:r>
              <a:rPr lang="en-IN" sz="1800" dirty="0" err="1" smtClean="0">
                <a:latin typeface="Trebuchet MS" panose="020B0603020202020204" pitchFamily="34" charset="0"/>
              </a:rPr>
              <a:t>Bheda</a:t>
            </a:r>
            <a:r>
              <a:rPr lang="en-IN" sz="1800" dirty="0" smtClean="0">
                <a:latin typeface="Trebuchet MS" panose="020B0603020202020204" pitchFamily="34" charset="0"/>
              </a:rPr>
              <a:t>. </a:t>
            </a:r>
            <a:r>
              <a:rPr lang="en-US" sz="1800" dirty="0" smtClean="0">
                <a:latin typeface="Trebuchet MS" panose="020B0603020202020204" pitchFamily="34" charset="0"/>
              </a:rPr>
              <a:t>I completed Bachelor of computer applications in 2023 from </a:t>
            </a:r>
            <a:r>
              <a:rPr lang="en-US" sz="1800" dirty="0" err="1" smtClean="0">
                <a:latin typeface="Trebuchet MS" panose="020B0603020202020204" pitchFamily="34" charset="0"/>
              </a:rPr>
              <a:t>junagadh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  <a:r>
              <a:rPr lang="gu-IN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smtClean="0">
                <a:latin typeface="Trebuchet MS" panose="020B0603020202020204" pitchFamily="34" charset="0"/>
              </a:rPr>
              <a:t>I studied web designing from tops technology from </a:t>
            </a:r>
            <a:r>
              <a:rPr lang="en-US" sz="1800" dirty="0" err="1" smtClean="0">
                <a:latin typeface="Trebuchet MS" panose="020B0603020202020204" pitchFamily="34" charset="0"/>
              </a:rPr>
              <a:t>Ahemdabad</a:t>
            </a:r>
            <a:r>
              <a:rPr lang="en-US" sz="1800" dirty="0" smtClean="0">
                <a:latin typeface="Trebuchet MS" panose="020B0603020202020204" pitchFamily="34" charset="0"/>
              </a:rPr>
              <a:t>. I'm </a:t>
            </a:r>
            <a:r>
              <a:rPr lang="en-US" sz="1800" dirty="0" err="1" smtClean="0">
                <a:latin typeface="Trebuchet MS" panose="020B0603020202020204" pitchFamily="34" charset="0"/>
              </a:rPr>
              <a:t>curently</a:t>
            </a:r>
            <a:r>
              <a:rPr lang="en-US" sz="1800" dirty="0" smtClean="0">
                <a:latin typeface="Trebuchet MS" panose="020B0603020202020204" pitchFamily="34" charset="0"/>
              </a:rPr>
              <a:t> student.</a:t>
            </a:r>
            <a:endParaRPr lang="en-IN" sz="1800" b="1" dirty="0" smtClean="0">
              <a:latin typeface="Trebuchet MS" panose="020B0603020202020204" pitchFamily="34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500198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Question-2 :- </a:t>
            </a:r>
            <a:r>
              <a:rPr lang="en-US" sz="2400" dirty="0" smtClean="0">
                <a:latin typeface="Trebuchet MS" panose="020B0603020202020204" pitchFamily="34" charset="0"/>
              </a:rPr>
              <a:t>Mention key personality traits, such as your creativity, analytical skills, or passion for problem-solving.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3"/>
            <a:ext cx="8229600" cy="395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rebuchet MS" panose="020B0603020202020204" pitchFamily="34" charset="0"/>
              </a:rPr>
              <a:t> Answer :-  </a:t>
            </a:r>
            <a:r>
              <a:rPr lang="en-US" sz="2000" dirty="0" smtClean="0">
                <a:latin typeface="Trebuchet MS" panose="020B0603020202020204" pitchFamily="34" charset="0"/>
              </a:rPr>
              <a:t>I am good in website designing, I am good at solving any</a:t>
            </a:r>
          </a:p>
          <a:p>
            <a:pPr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problem while working in HTML , CSS, </a:t>
            </a:r>
            <a:r>
              <a:rPr lang="en-US" sz="2000" dirty="0" err="1" smtClean="0">
                <a:latin typeface="Trebuchet MS" panose="020B0603020202020204" pitchFamily="34" charset="0"/>
              </a:rPr>
              <a:t>javascript</a:t>
            </a:r>
            <a:r>
              <a:rPr lang="en-US" sz="2000" dirty="0" smtClean="0">
                <a:latin typeface="Trebuchet MS" panose="020B0603020202020204" pitchFamily="34" charset="0"/>
              </a:rPr>
              <a:t> and bootstrap.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Question-3 :-  </a:t>
            </a:r>
            <a:r>
              <a:rPr lang="en-US" sz="2400" dirty="0" smtClean="0">
                <a:latin typeface="Trebuchet MS" panose="020B0603020202020204" pitchFamily="34" charset="0"/>
              </a:rPr>
              <a:t>Explain your interest in technology and why you chose this career path.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071810"/>
            <a:ext cx="8229600" cy="135413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000" b="1" dirty="0" smtClean="0">
                <a:latin typeface="Trebuchet MS" panose="020B0603020202020204" pitchFamily="34" charset="0"/>
              </a:rPr>
              <a:t>Answer :-  </a:t>
            </a:r>
            <a:r>
              <a:rPr lang="en-US" sz="2000" dirty="0" smtClean="0">
                <a:latin typeface="Trebuchet MS" panose="020B0603020202020204" pitchFamily="34" charset="0"/>
              </a:rPr>
              <a:t>I love to design and I want to advance in the design field I  am interested in learning all the new technologies that come in design so I chose the website design career path.</a:t>
            </a:r>
          </a:p>
          <a:p>
            <a:pPr>
              <a:buNone/>
            </a:pPr>
            <a:endParaRPr lang="en-GB" sz="2000" dirty="0" smtClean="0">
              <a:latin typeface="Trebuchet MS" panose="020B0603020202020204" pitchFamily="34" charset="0"/>
            </a:endParaRPr>
          </a:p>
          <a:p>
            <a:pPr>
              <a:buNone/>
            </a:pPr>
            <a:endParaRPr lang="en-GB" sz="2000" dirty="0" smtClean="0">
              <a:latin typeface="Trebuchet MS" panose="020B0603020202020204" pitchFamily="34" charset="0"/>
            </a:endParaRPr>
          </a:p>
          <a:p>
            <a:pPr>
              <a:buNone/>
            </a:pPr>
            <a:endParaRPr lang="en-GB" sz="2000" dirty="0" smtClean="0">
              <a:latin typeface="Trebuchet MS" panose="020B0603020202020204" pitchFamily="34" charset="0"/>
            </a:endParaRPr>
          </a:p>
          <a:p>
            <a:pPr>
              <a:buNone/>
            </a:pPr>
            <a:endParaRPr lang="en-GB" sz="2000" dirty="0" smtClean="0">
              <a:latin typeface="Trebuchet MS" panose="020B0603020202020204" pitchFamily="34" charset="0"/>
            </a:endParaRPr>
          </a:p>
          <a:p>
            <a:pPr algn="ctr">
              <a:buNone/>
            </a:pPr>
            <a:r>
              <a:rPr lang="en-GB" sz="4000" dirty="0" smtClean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hlinkClick r:id="rId2"/>
              </a:rPr>
              <a:t>My </a:t>
            </a:r>
            <a:r>
              <a:rPr lang="en-GB" sz="4000" dirty="0" err="1" smtClean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hlinkClick r:id="rId2"/>
              </a:rPr>
              <a:t>youtube</a:t>
            </a:r>
            <a:r>
              <a:rPr lang="en-GB" sz="4000" dirty="0" smtClean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hlinkClick r:id="rId2"/>
              </a:rPr>
              <a:t> video link</a:t>
            </a:r>
            <a:endParaRPr lang="en-IN" sz="4000" dirty="0" smtClean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</TotalTime>
  <Words>145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SoftSkills Assignment Module – (1)  Question-1 :- Briefly introduce yourself: name, educational background, and current status (student or professional). </vt:lpstr>
      <vt:lpstr>Question-2 :- Mention key personality traits, such as your creativity, analytical skills, or passion for problem-solving. </vt:lpstr>
      <vt:lpstr>Question-3 :-  Explain your interest in technology and why you chose this career path.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 Module – (1)  Question-1 :- Briefly introduce yourself: name, educational background, and current status (student or professional). </dc:title>
  <dc:creator>Dilip Ahir</dc:creator>
  <cp:lastModifiedBy>Dilip Ahir</cp:lastModifiedBy>
  <cp:revision>9</cp:revision>
  <dcterms:created xsi:type="dcterms:W3CDTF">2024-05-28T06:39:48Z</dcterms:created>
  <dcterms:modified xsi:type="dcterms:W3CDTF">2024-06-06T09:27:19Z</dcterms:modified>
</cp:coreProperties>
</file>