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22" r:id="rId2"/>
    <p:sldId id="4423" r:id="rId3"/>
    <p:sldId id="4424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  <p:sldId id="4433" r:id="rId13"/>
    <p:sldId id="4434" r:id="rId14"/>
    <p:sldId id="4435" r:id="rId15"/>
    <p:sldId id="4436" r:id="rId16"/>
    <p:sldId id="4437" r:id="rId17"/>
    <p:sldId id="4439" r:id="rId18"/>
    <p:sldId id="4440" r:id="rId19"/>
    <p:sldId id="4441" r:id="rId20"/>
    <p:sldId id="444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D99"/>
    <a:srgbClr val="947154"/>
    <a:srgbClr val="FABB85"/>
    <a:srgbClr val="F5F8F9"/>
    <a:srgbClr val="FFD39E"/>
    <a:srgbClr val="FFD579"/>
    <a:srgbClr val="E5EAEF"/>
    <a:srgbClr val="9E0202"/>
    <a:srgbClr val="F1EEF4"/>
    <a:srgbClr val="569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5964" autoAdjust="0"/>
  </p:normalViewPr>
  <p:slideViewPr>
    <p:cSldViewPr snapToGrid="0" snapToObjects="1">
      <p:cViewPr>
        <p:scale>
          <a:sx n="45" d="100"/>
          <a:sy n="45" d="100"/>
        </p:scale>
        <p:origin x="296" y="648"/>
      </p:cViewPr>
      <p:guideLst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C0-C043-96D1-369DF4230DCC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0C0-C043-96D1-369DF4230DCC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0C0-C043-96D1-369DF4230DCC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5.3</c:v>
                </c:pt>
                <c:pt idx="1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0C0-C043-96D1-369DF4230D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1F-9F45-95D5-A19BDDB65E73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1F-9F45-95D5-A19BDDB65E73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1F-9F45-95D5-A19BDDB65E73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5.8</c:v>
                </c:pt>
                <c:pt idx="1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1F-9F45-95D5-A19BDDB65E7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1C-A14F-B0DF-40E0A281E17B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1C-A14F-B0DF-40E0A281E17B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1C-A14F-B0DF-40E0A281E17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1.2</c:v>
                </c:pt>
                <c:pt idx="1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1C-A14F-B0DF-40E0A281E1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4500399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BB0C017-D3C8-8D4F-A5E1-BDEDB03F9AF2}"/>
              </a:ext>
            </a:extLst>
          </p:cNvPr>
          <p:cNvSpPr/>
          <p:nvPr/>
        </p:nvSpPr>
        <p:spPr>
          <a:xfrm>
            <a:off x="13991214" y="5287495"/>
            <a:ext cx="4240190" cy="395613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A69832-073F-0E4B-9B44-FA87BEBB2837}"/>
              </a:ext>
            </a:extLst>
          </p:cNvPr>
          <p:cNvSpPr/>
          <p:nvPr/>
        </p:nvSpPr>
        <p:spPr>
          <a:xfrm>
            <a:off x="18254767" y="5287495"/>
            <a:ext cx="4343224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4677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142" name="Right Arrow 141">
            <a:extLst>
              <a:ext uri="{FF2B5EF4-FFF2-40B4-BE49-F238E27FC236}">
                <a16:creationId xmlns:a16="http://schemas.microsoft.com/office/drawing/2014/main" id="{96EFCB4B-0DEF-1145-8609-7FD61F915332}"/>
              </a:ext>
            </a:extLst>
          </p:cNvPr>
          <p:cNvSpPr/>
          <p:nvPr/>
        </p:nvSpPr>
        <p:spPr>
          <a:xfrm>
            <a:off x="9830266" y="6700104"/>
            <a:ext cx="2666534" cy="499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ight Arrow 142">
            <a:extLst>
              <a:ext uri="{FF2B5EF4-FFF2-40B4-BE49-F238E27FC236}">
                <a16:creationId xmlns:a16="http://schemas.microsoft.com/office/drawing/2014/main" id="{0DCBFA5D-57BB-7343-AC5E-C2C5CFF8B23F}"/>
              </a:ext>
            </a:extLst>
          </p:cNvPr>
          <p:cNvSpPr/>
          <p:nvPr/>
        </p:nvSpPr>
        <p:spPr>
          <a:xfrm>
            <a:off x="14349421" y="7477570"/>
            <a:ext cx="3722349" cy="49974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ight Arrow 143">
            <a:extLst>
              <a:ext uri="{FF2B5EF4-FFF2-40B4-BE49-F238E27FC236}">
                <a16:creationId xmlns:a16="http://schemas.microsoft.com/office/drawing/2014/main" id="{B18F63FB-D036-E94C-B8D9-FC2995501450}"/>
              </a:ext>
            </a:extLst>
          </p:cNvPr>
          <p:cNvSpPr/>
          <p:nvPr/>
        </p:nvSpPr>
        <p:spPr>
          <a:xfrm>
            <a:off x="18641006" y="5855914"/>
            <a:ext cx="1707442" cy="49974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90" name="5-Point Star 89">
            <a:extLst>
              <a:ext uri="{FF2B5EF4-FFF2-40B4-BE49-F238E27FC236}">
                <a16:creationId xmlns:a16="http://schemas.microsoft.com/office/drawing/2014/main" id="{561C60E5-150A-5940-9CEC-4216024D7DFF}"/>
              </a:ext>
            </a:extLst>
          </p:cNvPr>
          <p:cNvSpPr/>
          <p:nvPr/>
        </p:nvSpPr>
        <p:spPr>
          <a:xfrm>
            <a:off x="10798023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4FCA162A-977C-CB40-949D-3A5D46A57BA9}"/>
              </a:ext>
            </a:extLst>
          </p:cNvPr>
          <p:cNvSpPr/>
          <p:nvPr/>
        </p:nvSpPr>
        <p:spPr>
          <a:xfrm>
            <a:off x="9593691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5-Point Star 139">
            <a:extLst>
              <a:ext uri="{FF2B5EF4-FFF2-40B4-BE49-F238E27FC236}">
                <a16:creationId xmlns:a16="http://schemas.microsoft.com/office/drawing/2014/main" id="{780B0A00-C0E7-3E46-8280-4C59C3EF323D}"/>
              </a:ext>
            </a:extLst>
          </p:cNvPr>
          <p:cNvSpPr/>
          <p:nvPr/>
        </p:nvSpPr>
        <p:spPr>
          <a:xfrm>
            <a:off x="11935428" y="81996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5-Point Star 140">
            <a:extLst>
              <a:ext uri="{FF2B5EF4-FFF2-40B4-BE49-F238E27FC236}">
                <a16:creationId xmlns:a16="http://schemas.microsoft.com/office/drawing/2014/main" id="{CDA704CD-50F0-1A4E-B450-B7A8E5A32C74}"/>
              </a:ext>
            </a:extLst>
          </p:cNvPr>
          <p:cNvSpPr/>
          <p:nvPr/>
        </p:nvSpPr>
        <p:spPr>
          <a:xfrm>
            <a:off x="13206686" y="6570946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5-Point Star 145">
            <a:extLst>
              <a:ext uri="{FF2B5EF4-FFF2-40B4-BE49-F238E27FC236}">
                <a16:creationId xmlns:a16="http://schemas.microsoft.com/office/drawing/2014/main" id="{2E9827D7-384C-BB48-9BAA-55B9F0EE2CAA}"/>
              </a:ext>
            </a:extLst>
          </p:cNvPr>
          <p:cNvSpPr/>
          <p:nvPr/>
        </p:nvSpPr>
        <p:spPr>
          <a:xfrm>
            <a:off x="14187993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5-Point Star 146">
            <a:extLst>
              <a:ext uri="{FF2B5EF4-FFF2-40B4-BE49-F238E27FC236}">
                <a16:creationId xmlns:a16="http://schemas.microsoft.com/office/drawing/2014/main" id="{EB9DE64F-7C5A-AE44-8E81-105C8296CD78}"/>
              </a:ext>
            </a:extLst>
          </p:cNvPr>
          <p:cNvSpPr/>
          <p:nvPr/>
        </p:nvSpPr>
        <p:spPr>
          <a:xfrm>
            <a:off x="16418219" y="81996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5-Point Star 147">
            <a:extLst>
              <a:ext uri="{FF2B5EF4-FFF2-40B4-BE49-F238E27FC236}">
                <a16:creationId xmlns:a16="http://schemas.microsoft.com/office/drawing/2014/main" id="{32B41199-9FF5-4546-B0A8-204E07D8EFBB}"/>
              </a:ext>
            </a:extLst>
          </p:cNvPr>
          <p:cNvSpPr/>
          <p:nvPr/>
        </p:nvSpPr>
        <p:spPr>
          <a:xfrm>
            <a:off x="15280814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5-Point Star 148">
            <a:extLst>
              <a:ext uri="{FF2B5EF4-FFF2-40B4-BE49-F238E27FC236}">
                <a16:creationId xmlns:a16="http://schemas.microsoft.com/office/drawing/2014/main" id="{F6CCC943-D2F6-CF4F-B655-78E399DFC6D8}"/>
              </a:ext>
            </a:extLst>
          </p:cNvPr>
          <p:cNvSpPr/>
          <p:nvPr/>
        </p:nvSpPr>
        <p:spPr>
          <a:xfrm>
            <a:off x="17578515" y="6570946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5-Point Star 150">
            <a:extLst>
              <a:ext uri="{FF2B5EF4-FFF2-40B4-BE49-F238E27FC236}">
                <a16:creationId xmlns:a16="http://schemas.microsoft.com/office/drawing/2014/main" id="{A9371EAC-536C-A347-9AF4-172F8FB3D64E}"/>
              </a:ext>
            </a:extLst>
          </p:cNvPr>
          <p:cNvSpPr/>
          <p:nvPr/>
        </p:nvSpPr>
        <p:spPr>
          <a:xfrm>
            <a:off x="20923330" y="7485347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5-Point Star 151">
            <a:extLst>
              <a:ext uri="{FF2B5EF4-FFF2-40B4-BE49-F238E27FC236}">
                <a16:creationId xmlns:a16="http://schemas.microsoft.com/office/drawing/2014/main" id="{77DA088C-4D01-BC40-8D6C-1978F6A7652F}"/>
              </a:ext>
            </a:extLst>
          </p:cNvPr>
          <p:cNvSpPr/>
          <p:nvPr/>
        </p:nvSpPr>
        <p:spPr>
          <a:xfrm>
            <a:off x="19852814" y="5790361"/>
            <a:ext cx="628003" cy="628003"/>
          </a:xfrm>
          <a:prstGeom prst="star5">
            <a:avLst>
              <a:gd name="adj" fmla="val 22164"/>
              <a:gd name="hf" fmla="val 105146"/>
              <a:gd name="vf" fmla="val 1105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1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340213" y="4858030"/>
            <a:ext cx="467990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4029571" y="4858030"/>
            <a:ext cx="4409321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379106" y="9023548"/>
            <a:ext cx="7970551" cy="34083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382027" y="4867421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382027" y="5690381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382027" y="6524338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382027" y="7367644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382027" y="8203069"/>
            <a:ext cx="7967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085083" y="10085870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085083" y="10627020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379105" y="11204987"/>
            <a:ext cx="2161944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382027" y="12385366"/>
            <a:ext cx="21616518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085083" y="11785206"/>
            <a:ext cx="1991346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085083" y="9023548"/>
            <a:ext cx="0" cy="336181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6D200-1E5B-524B-B5A8-145D16664454}"/>
              </a:ext>
            </a:extLst>
          </p:cNvPr>
          <p:cNvGrpSpPr/>
          <p:nvPr/>
        </p:nvGrpSpPr>
        <p:grpSpPr>
          <a:xfrm>
            <a:off x="9349661" y="4867422"/>
            <a:ext cx="9089230" cy="7517944"/>
            <a:chOff x="9490814" y="4480560"/>
            <a:chExt cx="8740589" cy="811177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F5765F7-3502-9347-871F-F76CA0A2D518}"/>
                </a:ext>
              </a:extLst>
            </p:cNvPr>
            <p:cNvCxnSpPr>
              <a:cxnSpLocks/>
            </p:cNvCxnSpPr>
            <p:nvPr/>
          </p:nvCxnSpPr>
          <p:spPr>
            <a:xfrm>
              <a:off x="13982131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0CE265-3458-3245-A2ED-C1BD766AEE2E}"/>
                </a:ext>
              </a:extLst>
            </p:cNvPr>
            <p:cNvCxnSpPr>
              <a:cxnSpLocks/>
            </p:cNvCxnSpPr>
            <p:nvPr/>
          </p:nvCxnSpPr>
          <p:spPr>
            <a:xfrm>
              <a:off x="9490814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3D4E7E2-0482-D744-A1D4-2CF743E50120}"/>
                </a:ext>
              </a:extLst>
            </p:cNvPr>
            <p:cNvCxnSpPr>
              <a:cxnSpLocks/>
            </p:cNvCxnSpPr>
            <p:nvPr/>
          </p:nvCxnSpPr>
          <p:spPr>
            <a:xfrm>
              <a:off x="18231403" y="4480560"/>
              <a:ext cx="0" cy="811177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8D81B9D-4484-214D-8D2B-4584F5BE374F}"/>
              </a:ext>
            </a:extLst>
          </p:cNvPr>
          <p:cNvGrpSpPr/>
          <p:nvPr/>
        </p:nvGrpSpPr>
        <p:grpSpPr>
          <a:xfrm>
            <a:off x="10468334" y="5690382"/>
            <a:ext cx="11326579" cy="6694984"/>
            <a:chOff x="10566578" y="5303520"/>
            <a:chExt cx="10892118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989098" y="4867421"/>
            <a:ext cx="0" cy="75179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379105" y="4867421"/>
            <a:ext cx="0" cy="751794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463187" y="4858030"/>
            <a:ext cx="4563326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340213" y="9596013"/>
            <a:ext cx="13658332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382027" y="4858030"/>
            <a:ext cx="1703057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545862" y="5113240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157205" y="4960937"/>
            <a:ext cx="2970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545862" y="5897011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545862" y="6759160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545862" y="7595183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545862" y="8431206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4713562" y="5873908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4862718" y="6752449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564405" y="757720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4803215" y="838466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817894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52827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887761" y="5024694"/>
            <a:ext cx="371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379201" y="9137052"/>
            <a:ext cx="175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545862" y="9125829"/>
            <a:ext cx="244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555978" y="9650778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555978" y="10139875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555978" y="10714033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379201" y="10052890"/>
            <a:ext cx="175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379201" y="11437306"/>
            <a:ext cx="1751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555978" y="11287206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555978" y="11840502"/>
            <a:ext cx="3525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548689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98582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75275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04416" y="8820388"/>
            <a:ext cx="14250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214601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215553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337482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519240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747834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748786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870715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2052473" y="909779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548689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698582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58489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94624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5835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308250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39895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556132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693047" y="10720855"/>
            <a:ext cx="69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539CB-2680-F441-8940-C1BF8D16728D}"/>
              </a:ext>
            </a:extLst>
          </p:cNvPr>
          <p:cNvGrpSpPr/>
          <p:nvPr/>
        </p:nvGrpSpPr>
        <p:grpSpPr>
          <a:xfrm>
            <a:off x="9961643" y="6037770"/>
            <a:ext cx="3412634" cy="1485431"/>
            <a:chOff x="9847665" y="6249031"/>
            <a:chExt cx="3412634" cy="148543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2C4FE75-94DE-B249-A365-484274C025B1}"/>
                </a:ext>
              </a:extLst>
            </p:cNvPr>
            <p:cNvSpPr/>
            <p:nvPr/>
          </p:nvSpPr>
          <p:spPr>
            <a:xfrm>
              <a:off x="9847665" y="6249031"/>
              <a:ext cx="3412634" cy="14854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9930304C-F367-CE4B-B8E5-88BF146477FE}"/>
                </a:ext>
              </a:extLst>
            </p:cNvPr>
            <p:cNvSpPr/>
            <p:nvPr/>
          </p:nvSpPr>
          <p:spPr>
            <a:xfrm>
              <a:off x="10017312" y="6637803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6B7F4AC-A5F5-A645-A7F6-1434B036EBB5}"/>
              </a:ext>
            </a:extLst>
          </p:cNvPr>
          <p:cNvGrpSpPr/>
          <p:nvPr/>
        </p:nvGrpSpPr>
        <p:grpSpPr>
          <a:xfrm>
            <a:off x="14485287" y="7099480"/>
            <a:ext cx="3412634" cy="1485431"/>
            <a:chOff x="9847665" y="8008503"/>
            <a:chExt cx="3412634" cy="148543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6A7C4CF-69DC-2E4E-9370-9753AAFBD544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56">
              <a:extLst>
                <a:ext uri="{FF2B5EF4-FFF2-40B4-BE49-F238E27FC236}">
                  <a16:creationId xmlns:a16="http://schemas.microsoft.com/office/drawing/2014/main" id="{62669294-4201-4C48-B01B-17E80C662B40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03A44C4-1C3C-7A45-B5C3-CBBA4EFC4126}"/>
              </a:ext>
            </a:extLst>
          </p:cNvPr>
          <p:cNvGrpSpPr/>
          <p:nvPr/>
        </p:nvGrpSpPr>
        <p:grpSpPr>
          <a:xfrm>
            <a:off x="19016595" y="6453665"/>
            <a:ext cx="3412634" cy="1485431"/>
            <a:chOff x="9847665" y="8008503"/>
            <a:chExt cx="3412634" cy="14854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F1CE6-D631-6F43-9AF4-F3CA0CC482EF}"/>
                </a:ext>
              </a:extLst>
            </p:cNvPr>
            <p:cNvSpPr/>
            <p:nvPr/>
          </p:nvSpPr>
          <p:spPr>
            <a:xfrm>
              <a:off x="9847665" y="8008503"/>
              <a:ext cx="3412634" cy="1485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>
                <a:solidFill>
                  <a:schemeClr val="bg1"/>
                </a:solidFill>
              </a:endParaRPr>
            </a:p>
          </p:txBody>
        </p:sp>
        <p:sp>
          <p:nvSpPr>
            <p:cNvPr id="142" name="Rectangle 56">
              <a:extLst>
                <a:ext uri="{FF2B5EF4-FFF2-40B4-BE49-F238E27FC236}">
                  <a16:creationId xmlns:a16="http://schemas.microsoft.com/office/drawing/2014/main" id="{7B49BBC9-6A07-4846-B4FB-0A6AB1E11A1E}"/>
                </a:ext>
              </a:extLst>
            </p:cNvPr>
            <p:cNvSpPr/>
            <p:nvPr/>
          </p:nvSpPr>
          <p:spPr>
            <a:xfrm>
              <a:off x="10017312" y="8412815"/>
              <a:ext cx="307334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462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730483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8121166"/>
            <a:chOff x="1828800" y="4471169"/>
            <a:chExt cx="1637732" cy="8092138"/>
          </a:xfrm>
          <a:solidFill>
            <a:schemeClr val="accent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B78175-BFDC-5E4D-93DD-DF3EECE28041}"/>
                </a:ext>
              </a:extLst>
            </p:cNvPr>
            <p:cNvSpPr/>
            <p:nvPr/>
          </p:nvSpPr>
          <p:spPr>
            <a:xfrm>
              <a:off x="1828800" y="9218383"/>
              <a:ext cx="1637732" cy="3344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2305B98-ABDA-1241-9B00-6C0A0EEA4821}"/>
              </a:ext>
            </a:extLst>
          </p:cNvPr>
          <p:cNvSpPr/>
          <p:nvPr/>
        </p:nvSpPr>
        <p:spPr>
          <a:xfrm>
            <a:off x="20573187" y="6166754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8689A7C-A31D-0D45-926A-BEA2C85B3EB7}"/>
              </a:ext>
            </a:extLst>
          </p:cNvPr>
          <p:cNvSpPr/>
          <p:nvPr/>
        </p:nvSpPr>
        <p:spPr>
          <a:xfrm>
            <a:off x="16180679" y="5440216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18859E9-5BB1-4E43-99C6-2B47C96562A2}"/>
              </a:ext>
            </a:extLst>
          </p:cNvPr>
          <p:cNvSpPr/>
          <p:nvPr/>
        </p:nvSpPr>
        <p:spPr>
          <a:xfrm>
            <a:off x="11974134" y="7817363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D5A9BC-6E63-ED40-AD32-3D1CE074BE45}"/>
              </a:ext>
            </a:extLst>
          </p:cNvPr>
          <p:cNvSpPr/>
          <p:nvPr/>
        </p:nvSpPr>
        <p:spPr>
          <a:xfrm>
            <a:off x="10721482" y="6092874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424213-63F3-C246-9217-75490EC85BF4}"/>
              </a:ext>
            </a:extLst>
          </p:cNvPr>
          <p:cNvSpPr/>
          <p:nvPr/>
        </p:nvSpPr>
        <p:spPr>
          <a:xfrm>
            <a:off x="15089182" y="7015819"/>
            <a:ext cx="744251" cy="7442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98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730483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36A4168-97CE-2342-9CFC-92572E35F44D}"/>
              </a:ext>
            </a:extLst>
          </p:cNvPr>
          <p:cNvGrpSpPr/>
          <p:nvPr/>
        </p:nvGrpSpPr>
        <p:grpSpPr>
          <a:xfrm rot="21232713">
            <a:off x="10899375" y="5783152"/>
            <a:ext cx="3914349" cy="2189756"/>
            <a:chOff x="11973158" y="5808046"/>
            <a:chExt cx="3914349" cy="2189756"/>
          </a:xfrm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9495839-1DB0-D542-ABDA-82FB10AB6503}"/>
                </a:ext>
              </a:extLst>
            </p:cNvPr>
            <p:cNvSpPr/>
            <p:nvPr/>
          </p:nvSpPr>
          <p:spPr>
            <a:xfrm>
              <a:off x="11973158" y="6008644"/>
              <a:ext cx="3914349" cy="1989158"/>
            </a:xfrm>
            <a:custGeom>
              <a:avLst/>
              <a:gdLst>
                <a:gd name="connsiteX0" fmla="*/ -50 w 3803160"/>
                <a:gd name="connsiteY0" fmla="*/ 2235 h 2291905"/>
                <a:gd name="connsiteX1" fmla="*/ 3662490 w 3803160"/>
                <a:gd name="connsiteY1" fmla="*/ 2235 h 2291905"/>
                <a:gd name="connsiteX2" fmla="*/ 3710097 w 3803160"/>
                <a:gd name="connsiteY2" fmla="*/ 43573 h 2291905"/>
                <a:gd name="connsiteX3" fmla="*/ 3797219 w 3803160"/>
                <a:gd name="connsiteY3" fmla="*/ 133966 h 2291905"/>
                <a:gd name="connsiteX4" fmla="*/ 3802075 w 3803160"/>
                <a:gd name="connsiteY4" fmla="*/ 157207 h 2291905"/>
                <a:gd name="connsiteX5" fmla="*/ 3789031 w 3803160"/>
                <a:gd name="connsiteY5" fmla="*/ 219119 h 2291905"/>
                <a:gd name="connsiteX6" fmla="*/ 3752754 w 3803160"/>
                <a:gd name="connsiteY6" fmla="*/ 301796 h 2291905"/>
                <a:gd name="connsiteX7" fmla="*/ 3773416 w 3803160"/>
                <a:gd name="connsiteY7" fmla="*/ 436099 h 2291905"/>
                <a:gd name="connsiteX8" fmla="*/ 3783699 w 3803160"/>
                <a:gd name="connsiteY8" fmla="*/ 498011 h 2291905"/>
                <a:gd name="connsiteX9" fmla="*/ 3719143 w 3803160"/>
                <a:gd name="connsiteY9" fmla="*/ 789762 h 2291905"/>
                <a:gd name="connsiteX10" fmla="*/ 3732092 w 3803160"/>
                <a:gd name="connsiteY10" fmla="*/ 885012 h 2291905"/>
                <a:gd name="connsiteX11" fmla="*/ 3716572 w 3803160"/>
                <a:gd name="connsiteY11" fmla="*/ 926350 h 2291905"/>
                <a:gd name="connsiteX12" fmla="*/ 3734663 w 3803160"/>
                <a:gd name="connsiteY12" fmla="*/ 983500 h 2291905"/>
                <a:gd name="connsiteX13" fmla="*/ 3737234 w 3803160"/>
                <a:gd name="connsiteY13" fmla="*/ 1128090 h 2291905"/>
                <a:gd name="connsiteX14" fmla="*/ 3763037 w 3803160"/>
                <a:gd name="connsiteY14" fmla="*/ 1321733 h 2291905"/>
                <a:gd name="connsiteX15" fmla="*/ 3696386 w 3803160"/>
                <a:gd name="connsiteY15" fmla="*/ 1623866 h 2291905"/>
                <a:gd name="connsiteX16" fmla="*/ 3660300 w 3803160"/>
                <a:gd name="connsiteY16" fmla="*/ 1745215 h 2291905"/>
                <a:gd name="connsiteX17" fmla="*/ 3662871 w 3803160"/>
                <a:gd name="connsiteY17" fmla="*/ 1843322 h 2291905"/>
                <a:gd name="connsiteX18" fmla="*/ 3642210 w 3803160"/>
                <a:gd name="connsiteY18" fmla="*/ 1871897 h 2291905"/>
                <a:gd name="connsiteX19" fmla="*/ 3668012 w 3803160"/>
                <a:gd name="connsiteY19" fmla="*/ 1926190 h 2291905"/>
                <a:gd name="connsiteX20" fmla="*/ 3670583 w 3803160"/>
                <a:gd name="connsiteY20" fmla="*/ 2018201 h 2291905"/>
                <a:gd name="connsiteX21" fmla="*/ 3687817 w 3803160"/>
                <a:gd name="connsiteY21" fmla="*/ 2073256 h 2291905"/>
                <a:gd name="connsiteX22" fmla="*/ 3658586 w 3803160"/>
                <a:gd name="connsiteY22" fmla="*/ 2206606 h 2291905"/>
                <a:gd name="connsiteX23" fmla="*/ 3649922 w 3803160"/>
                <a:gd name="connsiteY23" fmla="*/ 2291855 h 2291905"/>
                <a:gd name="connsiteX24" fmla="*/ -50 w 3803160"/>
                <a:gd name="connsiteY24" fmla="*/ 2291855 h 22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03160" h="2291905">
                  <a:moveTo>
                    <a:pt x="-50" y="2235"/>
                  </a:moveTo>
                  <a:cubicBezTo>
                    <a:pt x="-50" y="2235"/>
                    <a:pt x="3652207" y="-2909"/>
                    <a:pt x="3662490" y="2235"/>
                  </a:cubicBezTo>
                  <a:cubicBezTo>
                    <a:pt x="3672773" y="7378"/>
                    <a:pt x="3692197" y="2235"/>
                    <a:pt x="3710097" y="43573"/>
                  </a:cubicBezTo>
                  <a:cubicBezTo>
                    <a:pt x="3727998" y="84912"/>
                    <a:pt x="3828164" y="79768"/>
                    <a:pt x="3797219" y="133966"/>
                  </a:cubicBezTo>
                  <a:cubicBezTo>
                    <a:pt x="3766274" y="188163"/>
                    <a:pt x="3802075" y="149396"/>
                    <a:pt x="3802075" y="157207"/>
                  </a:cubicBezTo>
                  <a:cubicBezTo>
                    <a:pt x="3802075" y="165017"/>
                    <a:pt x="3802075" y="172637"/>
                    <a:pt x="3789031" y="219119"/>
                  </a:cubicBezTo>
                  <a:cubicBezTo>
                    <a:pt x="3775987" y="265601"/>
                    <a:pt x="3757991" y="270840"/>
                    <a:pt x="3752754" y="301796"/>
                  </a:cubicBezTo>
                  <a:cubicBezTo>
                    <a:pt x="3747127" y="347611"/>
                    <a:pt x="3754277" y="394093"/>
                    <a:pt x="3773416" y="436099"/>
                  </a:cubicBezTo>
                  <a:cubicBezTo>
                    <a:pt x="3796648" y="490296"/>
                    <a:pt x="3783699" y="498011"/>
                    <a:pt x="3783699" y="498011"/>
                  </a:cubicBezTo>
                  <a:cubicBezTo>
                    <a:pt x="3726570" y="634885"/>
                    <a:pt x="3719143" y="789762"/>
                    <a:pt x="3719143" y="789762"/>
                  </a:cubicBezTo>
                  <a:cubicBezTo>
                    <a:pt x="3719143" y="789762"/>
                    <a:pt x="3732092" y="875011"/>
                    <a:pt x="3732092" y="885012"/>
                  </a:cubicBezTo>
                  <a:cubicBezTo>
                    <a:pt x="3732092" y="895013"/>
                    <a:pt x="3716572" y="926350"/>
                    <a:pt x="3716572" y="926350"/>
                  </a:cubicBezTo>
                  <a:cubicBezTo>
                    <a:pt x="3716572" y="926350"/>
                    <a:pt x="3734663" y="970261"/>
                    <a:pt x="3734663" y="983500"/>
                  </a:cubicBezTo>
                  <a:cubicBezTo>
                    <a:pt x="3734663" y="996740"/>
                    <a:pt x="3737234" y="1128090"/>
                    <a:pt x="3737234" y="1128090"/>
                  </a:cubicBezTo>
                  <a:cubicBezTo>
                    <a:pt x="3737234" y="1128090"/>
                    <a:pt x="3752754" y="1179811"/>
                    <a:pt x="3763037" y="1321733"/>
                  </a:cubicBezTo>
                  <a:cubicBezTo>
                    <a:pt x="3773320" y="1463656"/>
                    <a:pt x="3711430" y="1610912"/>
                    <a:pt x="3696386" y="1623866"/>
                  </a:cubicBezTo>
                  <a:cubicBezTo>
                    <a:pt x="3681343" y="1636820"/>
                    <a:pt x="3667822" y="1681016"/>
                    <a:pt x="3660300" y="1745215"/>
                  </a:cubicBezTo>
                  <a:cubicBezTo>
                    <a:pt x="3652778" y="1809413"/>
                    <a:pt x="3662871" y="1809794"/>
                    <a:pt x="3662871" y="1843322"/>
                  </a:cubicBezTo>
                  <a:cubicBezTo>
                    <a:pt x="3662871" y="1876850"/>
                    <a:pt x="3657729" y="1861420"/>
                    <a:pt x="3642210" y="1871897"/>
                  </a:cubicBezTo>
                  <a:cubicBezTo>
                    <a:pt x="3626689" y="1882375"/>
                    <a:pt x="3662871" y="1892566"/>
                    <a:pt x="3668012" y="1926190"/>
                  </a:cubicBezTo>
                  <a:cubicBezTo>
                    <a:pt x="3673154" y="1959813"/>
                    <a:pt x="3667156" y="1999246"/>
                    <a:pt x="3670583" y="2018201"/>
                  </a:cubicBezTo>
                  <a:cubicBezTo>
                    <a:pt x="3674011" y="2037156"/>
                    <a:pt x="3684390" y="2045729"/>
                    <a:pt x="3687817" y="2073256"/>
                  </a:cubicBezTo>
                  <a:cubicBezTo>
                    <a:pt x="3691245" y="2100783"/>
                    <a:pt x="3668774" y="2168506"/>
                    <a:pt x="3658586" y="2206606"/>
                  </a:cubicBezTo>
                  <a:cubicBezTo>
                    <a:pt x="3652055" y="2234533"/>
                    <a:pt x="3649150" y="2263184"/>
                    <a:pt x="3649922" y="2291855"/>
                  </a:cubicBezTo>
                  <a:lnTo>
                    <a:pt x="-50" y="2291855"/>
                  </a:lnTo>
                  <a:close/>
                </a:path>
              </a:pathLst>
            </a:custGeom>
            <a:solidFill>
              <a:schemeClr val="accent1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13EF241F-F78F-214C-A23C-F1F406656015}"/>
                </a:ext>
              </a:extLst>
            </p:cNvPr>
            <p:cNvSpPr/>
            <p:nvPr/>
          </p:nvSpPr>
          <p:spPr>
            <a:xfrm rot="5178001">
              <a:off x="13823400" y="5237886"/>
              <a:ext cx="432231" cy="1572552"/>
            </a:xfrm>
            <a:custGeom>
              <a:avLst/>
              <a:gdLst>
                <a:gd name="connsiteX0" fmla="*/ 2287395 w 2289730"/>
                <a:gd name="connsiteY0" fmla="*/ -51 h 3805145"/>
                <a:gd name="connsiteX1" fmla="*/ 2287395 w 2289730"/>
                <a:gd name="connsiteY1" fmla="*/ 3664312 h 3805145"/>
                <a:gd name="connsiteX2" fmla="*/ 2246072 w 2289730"/>
                <a:gd name="connsiteY2" fmla="*/ 3711937 h 3805145"/>
                <a:gd name="connsiteX3" fmla="*/ 2155713 w 2289730"/>
                <a:gd name="connsiteY3" fmla="*/ 3799186 h 3805145"/>
                <a:gd name="connsiteX4" fmla="*/ 2132480 w 2289730"/>
                <a:gd name="connsiteY4" fmla="*/ 3804139 h 3805145"/>
                <a:gd name="connsiteX5" fmla="*/ 2070591 w 2289730"/>
                <a:gd name="connsiteY5" fmla="*/ 3791089 h 3805145"/>
                <a:gd name="connsiteX6" fmla="*/ 1987944 w 2289730"/>
                <a:gd name="connsiteY6" fmla="*/ 3754894 h 3805145"/>
                <a:gd name="connsiteX7" fmla="*/ 1853786 w 2289730"/>
                <a:gd name="connsiteY7" fmla="*/ 3775468 h 3805145"/>
                <a:gd name="connsiteX8" fmla="*/ 1791801 w 2289730"/>
                <a:gd name="connsiteY8" fmla="*/ 3785851 h 3805145"/>
                <a:gd name="connsiteX9" fmla="*/ 1500157 w 2289730"/>
                <a:gd name="connsiteY9" fmla="*/ 3721271 h 3805145"/>
                <a:gd name="connsiteX10" fmla="*/ 1404942 w 2289730"/>
                <a:gd name="connsiteY10" fmla="*/ 3734130 h 3805145"/>
                <a:gd name="connsiteX11" fmla="*/ 1363619 w 2289730"/>
                <a:gd name="connsiteY11" fmla="*/ 3718700 h 3805145"/>
                <a:gd name="connsiteX12" fmla="*/ 1306490 w 2289730"/>
                <a:gd name="connsiteY12" fmla="*/ 3736702 h 3805145"/>
                <a:gd name="connsiteX13" fmla="*/ 1161954 w 2289730"/>
                <a:gd name="connsiteY13" fmla="*/ 3739369 h 3805145"/>
                <a:gd name="connsiteX14" fmla="*/ 968382 w 2289730"/>
                <a:gd name="connsiteY14" fmla="*/ 3765086 h 3805145"/>
                <a:gd name="connsiteX15" fmla="*/ 666360 w 2289730"/>
                <a:gd name="connsiteY15" fmla="*/ 3698411 h 3805145"/>
                <a:gd name="connsiteX16" fmla="*/ 545056 w 2289730"/>
                <a:gd name="connsiteY16" fmla="*/ 3662216 h 3805145"/>
                <a:gd name="connsiteX17" fmla="*/ 446984 w 2289730"/>
                <a:gd name="connsiteY17" fmla="*/ 3664788 h 3805145"/>
                <a:gd name="connsiteX18" fmla="*/ 418420 w 2289730"/>
                <a:gd name="connsiteY18" fmla="*/ 3644119 h 3805145"/>
                <a:gd name="connsiteX19" fmla="*/ 364243 w 2289730"/>
                <a:gd name="connsiteY19" fmla="*/ 3670027 h 3805145"/>
                <a:gd name="connsiteX20" fmla="*/ 272170 w 2289730"/>
                <a:gd name="connsiteY20" fmla="*/ 3672598 h 3805145"/>
                <a:gd name="connsiteX21" fmla="*/ 217135 w 2289730"/>
                <a:gd name="connsiteY21" fmla="*/ 3689743 h 3805145"/>
                <a:gd name="connsiteX22" fmla="*/ 84501 w 2289730"/>
                <a:gd name="connsiteY22" fmla="*/ 3660502 h 3805145"/>
                <a:gd name="connsiteX23" fmla="*/ -50 w 2289730"/>
                <a:gd name="connsiteY23" fmla="*/ 3651929 h 3805145"/>
                <a:gd name="connsiteX24" fmla="*/ -50 w 2289730"/>
                <a:gd name="connsiteY24" fmla="*/ -51 h 38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9730" h="3805145">
                  <a:moveTo>
                    <a:pt x="2287395" y="-51"/>
                  </a:moveTo>
                  <a:cubicBezTo>
                    <a:pt x="2287395" y="-51"/>
                    <a:pt x="2292537" y="3653929"/>
                    <a:pt x="2287395" y="3664312"/>
                  </a:cubicBezTo>
                  <a:cubicBezTo>
                    <a:pt x="2282254" y="3674694"/>
                    <a:pt x="2287395" y="3694220"/>
                    <a:pt x="2246072" y="3711937"/>
                  </a:cubicBezTo>
                  <a:cubicBezTo>
                    <a:pt x="2204749" y="3729653"/>
                    <a:pt x="2209985" y="3830237"/>
                    <a:pt x="2155713" y="3799186"/>
                  </a:cubicBezTo>
                  <a:cubicBezTo>
                    <a:pt x="2101440" y="3768134"/>
                    <a:pt x="2140288" y="3804139"/>
                    <a:pt x="2132480" y="3804139"/>
                  </a:cubicBezTo>
                  <a:cubicBezTo>
                    <a:pt x="2124673" y="3804139"/>
                    <a:pt x="2117056" y="3804139"/>
                    <a:pt x="2070591" y="3791089"/>
                  </a:cubicBezTo>
                  <a:cubicBezTo>
                    <a:pt x="2024126" y="3778040"/>
                    <a:pt x="2018984" y="3760038"/>
                    <a:pt x="1987944" y="3754894"/>
                  </a:cubicBezTo>
                  <a:cubicBezTo>
                    <a:pt x="1942184" y="3749217"/>
                    <a:pt x="1895747" y="3756342"/>
                    <a:pt x="1853786" y="3775468"/>
                  </a:cubicBezTo>
                  <a:cubicBezTo>
                    <a:pt x="1799609" y="3798710"/>
                    <a:pt x="1791801" y="3785851"/>
                    <a:pt x="1791801" y="3785851"/>
                  </a:cubicBezTo>
                  <a:cubicBezTo>
                    <a:pt x="1654977" y="3728701"/>
                    <a:pt x="1500157" y="3721271"/>
                    <a:pt x="1500157" y="3721271"/>
                  </a:cubicBezTo>
                  <a:cubicBezTo>
                    <a:pt x="1500157" y="3721271"/>
                    <a:pt x="1415035" y="3734130"/>
                    <a:pt x="1404942" y="3734130"/>
                  </a:cubicBezTo>
                  <a:cubicBezTo>
                    <a:pt x="1394850" y="3734130"/>
                    <a:pt x="1363619" y="3718700"/>
                    <a:pt x="1363619" y="3718700"/>
                  </a:cubicBezTo>
                  <a:cubicBezTo>
                    <a:pt x="1363619" y="3718700"/>
                    <a:pt x="1319820" y="3736702"/>
                    <a:pt x="1306490" y="3736702"/>
                  </a:cubicBezTo>
                  <a:cubicBezTo>
                    <a:pt x="1293160" y="3736702"/>
                    <a:pt x="1161954" y="3739369"/>
                    <a:pt x="1161954" y="3739369"/>
                  </a:cubicBezTo>
                  <a:cubicBezTo>
                    <a:pt x="1161954" y="3739369"/>
                    <a:pt x="1110347" y="3754799"/>
                    <a:pt x="968382" y="3765086"/>
                  </a:cubicBezTo>
                  <a:cubicBezTo>
                    <a:pt x="826416" y="3775373"/>
                    <a:pt x="679309" y="3713461"/>
                    <a:pt x="666360" y="3698411"/>
                  </a:cubicBezTo>
                  <a:cubicBezTo>
                    <a:pt x="653411" y="3683362"/>
                    <a:pt x="609231" y="3669836"/>
                    <a:pt x="545056" y="3662216"/>
                  </a:cubicBezTo>
                  <a:cubicBezTo>
                    <a:pt x="480881" y="3654596"/>
                    <a:pt x="480595" y="3664788"/>
                    <a:pt x="446984" y="3664788"/>
                  </a:cubicBezTo>
                  <a:cubicBezTo>
                    <a:pt x="413374" y="3664788"/>
                    <a:pt x="428989" y="3659644"/>
                    <a:pt x="418420" y="3644119"/>
                  </a:cubicBezTo>
                  <a:cubicBezTo>
                    <a:pt x="407851" y="3628593"/>
                    <a:pt x="397758" y="3664788"/>
                    <a:pt x="364243" y="3670027"/>
                  </a:cubicBezTo>
                  <a:cubicBezTo>
                    <a:pt x="330727" y="3675265"/>
                    <a:pt x="291117" y="3669169"/>
                    <a:pt x="272170" y="3672598"/>
                  </a:cubicBezTo>
                  <a:cubicBezTo>
                    <a:pt x="253222" y="3676027"/>
                    <a:pt x="244653" y="3686314"/>
                    <a:pt x="217135" y="3689743"/>
                  </a:cubicBezTo>
                  <a:cubicBezTo>
                    <a:pt x="189618" y="3693172"/>
                    <a:pt x="121920" y="3670693"/>
                    <a:pt x="84501" y="3660502"/>
                  </a:cubicBezTo>
                  <a:cubicBezTo>
                    <a:pt x="56798" y="3654044"/>
                    <a:pt x="28384" y="3651167"/>
                    <a:pt x="-50" y="3651929"/>
                  </a:cubicBezTo>
                  <a:lnTo>
                    <a:pt x="-50" y="-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625994E-808E-3E4D-9C23-64D682A199D4}"/>
                </a:ext>
              </a:extLst>
            </p:cNvPr>
            <p:cNvGrpSpPr/>
            <p:nvPr/>
          </p:nvGrpSpPr>
          <p:grpSpPr>
            <a:xfrm>
              <a:off x="12278489" y="6408589"/>
              <a:ext cx="3309762" cy="1359897"/>
              <a:chOff x="13630904" y="5259647"/>
              <a:chExt cx="3309762" cy="1359897"/>
            </a:xfrm>
          </p:grpSpPr>
          <p:sp>
            <p:nvSpPr>
              <p:cNvPr id="142" name="CuadroTexto 395">
                <a:extLst>
                  <a:ext uri="{FF2B5EF4-FFF2-40B4-BE49-F238E27FC236}">
                    <a16:creationId xmlns:a16="http://schemas.microsoft.com/office/drawing/2014/main" id="{44C6F454-BAC7-A241-A01D-89B9E9862ABD}"/>
                  </a:ext>
                </a:extLst>
              </p:cNvPr>
              <p:cNvSpPr txBox="1"/>
              <p:nvPr/>
            </p:nvSpPr>
            <p:spPr>
              <a:xfrm>
                <a:off x="13688042" y="5259647"/>
                <a:ext cx="3252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43" name="Rectangle 56">
                <a:extLst>
                  <a:ext uri="{FF2B5EF4-FFF2-40B4-BE49-F238E27FC236}">
                    <a16:creationId xmlns:a16="http://schemas.microsoft.com/office/drawing/2014/main" id="{FD87596B-52D0-304D-9A87-1C20470C99F7}"/>
                  </a:ext>
                </a:extLst>
              </p:cNvPr>
              <p:cNvSpPr/>
              <p:nvPr/>
            </p:nvSpPr>
            <p:spPr>
              <a:xfrm>
                <a:off x="13630904" y="5696214"/>
                <a:ext cx="3309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B3FE66-504E-4447-8B5B-9C990B6DBEE1}"/>
              </a:ext>
            </a:extLst>
          </p:cNvPr>
          <p:cNvGrpSpPr/>
          <p:nvPr/>
        </p:nvGrpSpPr>
        <p:grpSpPr>
          <a:xfrm>
            <a:off x="19526223" y="9877892"/>
            <a:ext cx="3914349" cy="2189756"/>
            <a:chOff x="17688158" y="5808046"/>
            <a:chExt cx="3914349" cy="2189756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D62302A-92BC-8043-A439-09BFEE0AAD8B}"/>
                </a:ext>
              </a:extLst>
            </p:cNvPr>
            <p:cNvSpPr/>
            <p:nvPr/>
          </p:nvSpPr>
          <p:spPr>
            <a:xfrm>
              <a:off x="17688158" y="6008644"/>
              <a:ext cx="3914349" cy="1989158"/>
            </a:xfrm>
            <a:custGeom>
              <a:avLst/>
              <a:gdLst>
                <a:gd name="connsiteX0" fmla="*/ -50 w 3803160"/>
                <a:gd name="connsiteY0" fmla="*/ 2235 h 2291905"/>
                <a:gd name="connsiteX1" fmla="*/ 3662490 w 3803160"/>
                <a:gd name="connsiteY1" fmla="*/ 2235 h 2291905"/>
                <a:gd name="connsiteX2" fmla="*/ 3710097 w 3803160"/>
                <a:gd name="connsiteY2" fmla="*/ 43573 h 2291905"/>
                <a:gd name="connsiteX3" fmla="*/ 3797219 w 3803160"/>
                <a:gd name="connsiteY3" fmla="*/ 133966 h 2291905"/>
                <a:gd name="connsiteX4" fmla="*/ 3802075 w 3803160"/>
                <a:gd name="connsiteY4" fmla="*/ 157207 h 2291905"/>
                <a:gd name="connsiteX5" fmla="*/ 3789031 w 3803160"/>
                <a:gd name="connsiteY5" fmla="*/ 219119 h 2291905"/>
                <a:gd name="connsiteX6" fmla="*/ 3752754 w 3803160"/>
                <a:gd name="connsiteY6" fmla="*/ 301796 h 2291905"/>
                <a:gd name="connsiteX7" fmla="*/ 3773416 w 3803160"/>
                <a:gd name="connsiteY7" fmla="*/ 436099 h 2291905"/>
                <a:gd name="connsiteX8" fmla="*/ 3783699 w 3803160"/>
                <a:gd name="connsiteY8" fmla="*/ 498011 h 2291905"/>
                <a:gd name="connsiteX9" fmla="*/ 3719143 w 3803160"/>
                <a:gd name="connsiteY9" fmla="*/ 789762 h 2291905"/>
                <a:gd name="connsiteX10" fmla="*/ 3732092 w 3803160"/>
                <a:gd name="connsiteY10" fmla="*/ 885012 h 2291905"/>
                <a:gd name="connsiteX11" fmla="*/ 3716572 w 3803160"/>
                <a:gd name="connsiteY11" fmla="*/ 926350 h 2291905"/>
                <a:gd name="connsiteX12" fmla="*/ 3734663 w 3803160"/>
                <a:gd name="connsiteY12" fmla="*/ 983500 h 2291905"/>
                <a:gd name="connsiteX13" fmla="*/ 3737234 w 3803160"/>
                <a:gd name="connsiteY13" fmla="*/ 1128090 h 2291905"/>
                <a:gd name="connsiteX14" fmla="*/ 3763037 w 3803160"/>
                <a:gd name="connsiteY14" fmla="*/ 1321733 h 2291905"/>
                <a:gd name="connsiteX15" fmla="*/ 3696386 w 3803160"/>
                <a:gd name="connsiteY15" fmla="*/ 1623866 h 2291905"/>
                <a:gd name="connsiteX16" fmla="*/ 3660300 w 3803160"/>
                <a:gd name="connsiteY16" fmla="*/ 1745215 h 2291905"/>
                <a:gd name="connsiteX17" fmla="*/ 3662871 w 3803160"/>
                <a:gd name="connsiteY17" fmla="*/ 1843322 h 2291905"/>
                <a:gd name="connsiteX18" fmla="*/ 3642210 w 3803160"/>
                <a:gd name="connsiteY18" fmla="*/ 1871897 h 2291905"/>
                <a:gd name="connsiteX19" fmla="*/ 3668012 w 3803160"/>
                <a:gd name="connsiteY19" fmla="*/ 1926190 h 2291905"/>
                <a:gd name="connsiteX20" fmla="*/ 3670583 w 3803160"/>
                <a:gd name="connsiteY20" fmla="*/ 2018201 h 2291905"/>
                <a:gd name="connsiteX21" fmla="*/ 3687817 w 3803160"/>
                <a:gd name="connsiteY21" fmla="*/ 2073256 h 2291905"/>
                <a:gd name="connsiteX22" fmla="*/ 3658586 w 3803160"/>
                <a:gd name="connsiteY22" fmla="*/ 2206606 h 2291905"/>
                <a:gd name="connsiteX23" fmla="*/ 3649922 w 3803160"/>
                <a:gd name="connsiteY23" fmla="*/ 2291855 h 2291905"/>
                <a:gd name="connsiteX24" fmla="*/ -50 w 3803160"/>
                <a:gd name="connsiteY24" fmla="*/ 2291855 h 229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03160" h="2291905">
                  <a:moveTo>
                    <a:pt x="-50" y="2235"/>
                  </a:moveTo>
                  <a:cubicBezTo>
                    <a:pt x="-50" y="2235"/>
                    <a:pt x="3652207" y="-2909"/>
                    <a:pt x="3662490" y="2235"/>
                  </a:cubicBezTo>
                  <a:cubicBezTo>
                    <a:pt x="3672773" y="7378"/>
                    <a:pt x="3692197" y="2235"/>
                    <a:pt x="3710097" y="43573"/>
                  </a:cubicBezTo>
                  <a:cubicBezTo>
                    <a:pt x="3727998" y="84912"/>
                    <a:pt x="3828164" y="79768"/>
                    <a:pt x="3797219" y="133966"/>
                  </a:cubicBezTo>
                  <a:cubicBezTo>
                    <a:pt x="3766274" y="188163"/>
                    <a:pt x="3802075" y="149396"/>
                    <a:pt x="3802075" y="157207"/>
                  </a:cubicBezTo>
                  <a:cubicBezTo>
                    <a:pt x="3802075" y="165017"/>
                    <a:pt x="3802075" y="172637"/>
                    <a:pt x="3789031" y="219119"/>
                  </a:cubicBezTo>
                  <a:cubicBezTo>
                    <a:pt x="3775987" y="265601"/>
                    <a:pt x="3757991" y="270840"/>
                    <a:pt x="3752754" y="301796"/>
                  </a:cubicBezTo>
                  <a:cubicBezTo>
                    <a:pt x="3747127" y="347611"/>
                    <a:pt x="3754277" y="394093"/>
                    <a:pt x="3773416" y="436099"/>
                  </a:cubicBezTo>
                  <a:cubicBezTo>
                    <a:pt x="3796648" y="490296"/>
                    <a:pt x="3783699" y="498011"/>
                    <a:pt x="3783699" y="498011"/>
                  </a:cubicBezTo>
                  <a:cubicBezTo>
                    <a:pt x="3726570" y="634885"/>
                    <a:pt x="3719143" y="789762"/>
                    <a:pt x="3719143" y="789762"/>
                  </a:cubicBezTo>
                  <a:cubicBezTo>
                    <a:pt x="3719143" y="789762"/>
                    <a:pt x="3732092" y="875011"/>
                    <a:pt x="3732092" y="885012"/>
                  </a:cubicBezTo>
                  <a:cubicBezTo>
                    <a:pt x="3732092" y="895013"/>
                    <a:pt x="3716572" y="926350"/>
                    <a:pt x="3716572" y="926350"/>
                  </a:cubicBezTo>
                  <a:cubicBezTo>
                    <a:pt x="3716572" y="926350"/>
                    <a:pt x="3734663" y="970261"/>
                    <a:pt x="3734663" y="983500"/>
                  </a:cubicBezTo>
                  <a:cubicBezTo>
                    <a:pt x="3734663" y="996740"/>
                    <a:pt x="3737234" y="1128090"/>
                    <a:pt x="3737234" y="1128090"/>
                  </a:cubicBezTo>
                  <a:cubicBezTo>
                    <a:pt x="3737234" y="1128090"/>
                    <a:pt x="3752754" y="1179811"/>
                    <a:pt x="3763037" y="1321733"/>
                  </a:cubicBezTo>
                  <a:cubicBezTo>
                    <a:pt x="3773320" y="1463656"/>
                    <a:pt x="3711430" y="1610912"/>
                    <a:pt x="3696386" y="1623866"/>
                  </a:cubicBezTo>
                  <a:cubicBezTo>
                    <a:pt x="3681343" y="1636820"/>
                    <a:pt x="3667822" y="1681016"/>
                    <a:pt x="3660300" y="1745215"/>
                  </a:cubicBezTo>
                  <a:cubicBezTo>
                    <a:pt x="3652778" y="1809413"/>
                    <a:pt x="3662871" y="1809794"/>
                    <a:pt x="3662871" y="1843322"/>
                  </a:cubicBezTo>
                  <a:cubicBezTo>
                    <a:pt x="3662871" y="1876850"/>
                    <a:pt x="3657729" y="1861420"/>
                    <a:pt x="3642210" y="1871897"/>
                  </a:cubicBezTo>
                  <a:cubicBezTo>
                    <a:pt x="3626689" y="1882375"/>
                    <a:pt x="3662871" y="1892566"/>
                    <a:pt x="3668012" y="1926190"/>
                  </a:cubicBezTo>
                  <a:cubicBezTo>
                    <a:pt x="3673154" y="1959813"/>
                    <a:pt x="3667156" y="1999246"/>
                    <a:pt x="3670583" y="2018201"/>
                  </a:cubicBezTo>
                  <a:cubicBezTo>
                    <a:pt x="3674011" y="2037156"/>
                    <a:pt x="3684390" y="2045729"/>
                    <a:pt x="3687817" y="2073256"/>
                  </a:cubicBezTo>
                  <a:cubicBezTo>
                    <a:pt x="3691245" y="2100783"/>
                    <a:pt x="3668774" y="2168506"/>
                    <a:pt x="3658586" y="2206606"/>
                  </a:cubicBezTo>
                  <a:cubicBezTo>
                    <a:pt x="3652055" y="2234533"/>
                    <a:pt x="3649150" y="2263184"/>
                    <a:pt x="3649922" y="2291855"/>
                  </a:cubicBezTo>
                  <a:lnTo>
                    <a:pt x="-50" y="2291855"/>
                  </a:lnTo>
                  <a:close/>
                </a:path>
              </a:pathLst>
            </a:custGeom>
            <a:solidFill>
              <a:schemeClr val="accent2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D10FC3A6-C059-0049-8724-72220D5B51F9}"/>
                </a:ext>
              </a:extLst>
            </p:cNvPr>
            <p:cNvSpPr/>
            <p:nvPr/>
          </p:nvSpPr>
          <p:spPr>
            <a:xfrm rot="6014469">
              <a:off x="19538400" y="5237886"/>
              <a:ext cx="432231" cy="1572552"/>
            </a:xfrm>
            <a:custGeom>
              <a:avLst/>
              <a:gdLst>
                <a:gd name="connsiteX0" fmla="*/ 2287395 w 2289730"/>
                <a:gd name="connsiteY0" fmla="*/ -51 h 3805145"/>
                <a:gd name="connsiteX1" fmla="*/ 2287395 w 2289730"/>
                <a:gd name="connsiteY1" fmla="*/ 3664312 h 3805145"/>
                <a:gd name="connsiteX2" fmla="*/ 2246072 w 2289730"/>
                <a:gd name="connsiteY2" fmla="*/ 3711937 h 3805145"/>
                <a:gd name="connsiteX3" fmla="*/ 2155713 w 2289730"/>
                <a:gd name="connsiteY3" fmla="*/ 3799186 h 3805145"/>
                <a:gd name="connsiteX4" fmla="*/ 2132480 w 2289730"/>
                <a:gd name="connsiteY4" fmla="*/ 3804139 h 3805145"/>
                <a:gd name="connsiteX5" fmla="*/ 2070591 w 2289730"/>
                <a:gd name="connsiteY5" fmla="*/ 3791089 h 3805145"/>
                <a:gd name="connsiteX6" fmla="*/ 1987944 w 2289730"/>
                <a:gd name="connsiteY6" fmla="*/ 3754894 h 3805145"/>
                <a:gd name="connsiteX7" fmla="*/ 1853786 w 2289730"/>
                <a:gd name="connsiteY7" fmla="*/ 3775468 h 3805145"/>
                <a:gd name="connsiteX8" fmla="*/ 1791801 w 2289730"/>
                <a:gd name="connsiteY8" fmla="*/ 3785851 h 3805145"/>
                <a:gd name="connsiteX9" fmla="*/ 1500157 w 2289730"/>
                <a:gd name="connsiteY9" fmla="*/ 3721271 h 3805145"/>
                <a:gd name="connsiteX10" fmla="*/ 1404942 w 2289730"/>
                <a:gd name="connsiteY10" fmla="*/ 3734130 h 3805145"/>
                <a:gd name="connsiteX11" fmla="*/ 1363619 w 2289730"/>
                <a:gd name="connsiteY11" fmla="*/ 3718700 h 3805145"/>
                <a:gd name="connsiteX12" fmla="*/ 1306490 w 2289730"/>
                <a:gd name="connsiteY12" fmla="*/ 3736702 h 3805145"/>
                <a:gd name="connsiteX13" fmla="*/ 1161954 w 2289730"/>
                <a:gd name="connsiteY13" fmla="*/ 3739369 h 3805145"/>
                <a:gd name="connsiteX14" fmla="*/ 968382 w 2289730"/>
                <a:gd name="connsiteY14" fmla="*/ 3765086 h 3805145"/>
                <a:gd name="connsiteX15" fmla="*/ 666360 w 2289730"/>
                <a:gd name="connsiteY15" fmla="*/ 3698411 h 3805145"/>
                <a:gd name="connsiteX16" fmla="*/ 545056 w 2289730"/>
                <a:gd name="connsiteY16" fmla="*/ 3662216 h 3805145"/>
                <a:gd name="connsiteX17" fmla="*/ 446984 w 2289730"/>
                <a:gd name="connsiteY17" fmla="*/ 3664788 h 3805145"/>
                <a:gd name="connsiteX18" fmla="*/ 418420 w 2289730"/>
                <a:gd name="connsiteY18" fmla="*/ 3644119 h 3805145"/>
                <a:gd name="connsiteX19" fmla="*/ 364243 w 2289730"/>
                <a:gd name="connsiteY19" fmla="*/ 3670027 h 3805145"/>
                <a:gd name="connsiteX20" fmla="*/ 272170 w 2289730"/>
                <a:gd name="connsiteY20" fmla="*/ 3672598 h 3805145"/>
                <a:gd name="connsiteX21" fmla="*/ 217135 w 2289730"/>
                <a:gd name="connsiteY21" fmla="*/ 3689743 h 3805145"/>
                <a:gd name="connsiteX22" fmla="*/ 84501 w 2289730"/>
                <a:gd name="connsiteY22" fmla="*/ 3660502 h 3805145"/>
                <a:gd name="connsiteX23" fmla="*/ -50 w 2289730"/>
                <a:gd name="connsiteY23" fmla="*/ 3651929 h 3805145"/>
                <a:gd name="connsiteX24" fmla="*/ -50 w 2289730"/>
                <a:gd name="connsiteY24" fmla="*/ -51 h 380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89730" h="3805145">
                  <a:moveTo>
                    <a:pt x="2287395" y="-51"/>
                  </a:moveTo>
                  <a:cubicBezTo>
                    <a:pt x="2287395" y="-51"/>
                    <a:pt x="2292537" y="3653929"/>
                    <a:pt x="2287395" y="3664312"/>
                  </a:cubicBezTo>
                  <a:cubicBezTo>
                    <a:pt x="2282254" y="3674694"/>
                    <a:pt x="2287395" y="3694220"/>
                    <a:pt x="2246072" y="3711937"/>
                  </a:cubicBezTo>
                  <a:cubicBezTo>
                    <a:pt x="2204749" y="3729653"/>
                    <a:pt x="2209985" y="3830237"/>
                    <a:pt x="2155713" y="3799186"/>
                  </a:cubicBezTo>
                  <a:cubicBezTo>
                    <a:pt x="2101440" y="3768134"/>
                    <a:pt x="2140288" y="3804139"/>
                    <a:pt x="2132480" y="3804139"/>
                  </a:cubicBezTo>
                  <a:cubicBezTo>
                    <a:pt x="2124673" y="3804139"/>
                    <a:pt x="2117056" y="3804139"/>
                    <a:pt x="2070591" y="3791089"/>
                  </a:cubicBezTo>
                  <a:cubicBezTo>
                    <a:pt x="2024126" y="3778040"/>
                    <a:pt x="2018984" y="3760038"/>
                    <a:pt x="1987944" y="3754894"/>
                  </a:cubicBezTo>
                  <a:cubicBezTo>
                    <a:pt x="1942184" y="3749217"/>
                    <a:pt x="1895747" y="3756342"/>
                    <a:pt x="1853786" y="3775468"/>
                  </a:cubicBezTo>
                  <a:cubicBezTo>
                    <a:pt x="1799609" y="3798710"/>
                    <a:pt x="1791801" y="3785851"/>
                    <a:pt x="1791801" y="3785851"/>
                  </a:cubicBezTo>
                  <a:cubicBezTo>
                    <a:pt x="1654977" y="3728701"/>
                    <a:pt x="1500157" y="3721271"/>
                    <a:pt x="1500157" y="3721271"/>
                  </a:cubicBezTo>
                  <a:cubicBezTo>
                    <a:pt x="1500157" y="3721271"/>
                    <a:pt x="1415035" y="3734130"/>
                    <a:pt x="1404942" y="3734130"/>
                  </a:cubicBezTo>
                  <a:cubicBezTo>
                    <a:pt x="1394850" y="3734130"/>
                    <a:pt x="1363619" y="3718700"/>
                    <a:pt x="1363619" y="3718700"/>
                  </a:cubicBezTo>
                  <a:cubicBezTo>
                    <a:pt x="1363619" y="3718700"/>
                    <a:pt x="1319820" y="3736702"/>
                    <a:pt x="1306490" y="3736702"/>
                  </a:cubicBezTo>
                  <a:cubicBezTo>
                    <a:pt x="1293160" y="3736702"/>
                    <a:pt x="1161954" y="3739369"/>
                    <a:pt x="1161954" y="3739369"/>
                  </a:cubicBezTo>
                  <a:cubicBezTo>
                    <a:pt x="1161954" y="3739369"/>
                    <a:pt x="1110347" y="3754799"/>
                    <a:pt x="968382" y="3765086"/>
                  </a:cubicBezTo>
                  <a:cubicBezTo>
                    <a:pt x="826416" y="3775373"/>
                    <a:pt x="679309" y="3713461"/>
                    <a:pt x="666360" y="3698411"/>
                  </a:cubicBezTo>
                  <a:cubicBezTo>
                    <a:pt x="653411" y="3683362"/>
                    <a:pt x="609231" y="3669836"/>
                    <a:pt x="545056" y="3662216"/>
                  </a:cubicBezTo>
                  <a:cubicBezTo>
                    <a:pt x="480881" y="3654596"/>
                    <a:pt x="480595" y="3664788"/>
                    <a:pt x="446984" y="3664788"/>
                  </a:cubicBezTo>
                  <a:cubicBezTo>
                    <a:pt x="413374" y="3664788"/>
                    <a:pt x="428989" y="3659644"/>
                    <a:pt x="418420" y="3644119"/>
                  </a:cubicBezTo>
                  <a:cubicBezTo>
                    <a:pt x="407851" y="3628593"/>
                    <a:pt x="397758" y="3664788"/>
                    <a:pt x="364243" y="3670027"/>
                  </a:cubicBezTo>
                  <a:cubicBezTo>
                    <a:pt x="330727" y="3675265"/>
                    <a:pt x="291117" y="3669169"/>
                    <a:pt x="272170" y="3672598"/>
                  </a:cubicBezTo>
                  <a:cubicBezTo>
                    <a:pt x="253222" y="3676027"/>
                    <a:pt x="244653" y="3686314"/>
                    <a:pt x="217135" y="3689743"/>
                  </a:cubicBezTo>
                  <a:cubicBezTo>
                    <a:pt x="189618" y="3693172"/>
                    <a:pt x="121920" y="3670693"/>
                    <a:pt x="84501" y="3660502"/>
                  </a:cubicBezTo>
                  <a:cubicBezTo>
                    <a:pt x="56798" y="3654044"/>
                    <a:pt x="28384" y="3651167"/>
                    <a:pt x="-50" y="3651929"/>
                  </a:cubicBezTo>
                  <a:lnTo>
                    <a:pt x="-50" y="-5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79A8D88-2F41-4A40-AFA3-A3515BE1CF1A}"/>
                </a:ext>
              </a:extLst>
            </p:cNvPr>
            <p:cNvGrpSpPr/>
            <p:nvPr/>
          </p:nvGrpSpPr>
          <p:grpSpPr>
            <a:xfrm>
              <a:off x="17961225" y="6408589"/>
              <a:ext cx="3309762" cy="1359897"/>
              <a:chOff x="13630904" y="5259647"/>
              <a:chExt cx="3309762" cy="1359897"/>
            </a:xfrm>
          </p:grpSpPr>
          <p:sp>
            <p:nvSpPr>
              <p:cNvPr id="145" name="CuadroTexto 395">
                <a:extLst>
                  <a:ext uri="{FF2B5EF4-FFF2-40B4-BE49-F238E27FC236}">
                    <a16:creationId xmlns:a16="http://schemas.microsoft.com/office/drawing/2014/main" id="{791A7AAC-3C1D-D348-B2D9-894242EF5C59}"/>
                  </a:ext>
                </a:extLst>
              </p:cNvPr>
              <p:cNvSpPr txBox="1"/>
              <p:nvPr/>
            </p:nvSpPr>
            <p:spPr>
              <a:xfrm>
                <a:off x="13688042" y="5259647"/>
                <a:ext cx="32526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Poppins Medium" pitchFamily="2" charset="77"/>
                    <a:ea typeface="Lato Semibold" panose="020F0502020204030203" pitchFamily="34" charset="0"/>
                    <a:cs typeface="Poppins Medium" pitchFamily="2" charset="77"/>
                  </a:rPr>
                  <a:t>Your Title</a:t>
                </a:r>
              </a:p>
            </p:txBody>
          </p:sp>
          <p:sp>
            <p:nvSpPr>
              <p:cNvPr id="146" name="Rectangle 56">
                <a:extLst>
                  <a:ext uri="{FF2B5EF4-FFF2-40B4-BE49-F238E27FC236}">
                    <a16:creationId xmlns:a16="http://schemas.microsoft.com/office/drawing/2014/main" id="{87F8146B-231D-7F40-9344-892931CB0C09}"/>
                  </a:ext>
                </a:extLst>
              </p:cNvPr>
              <p:cNvSpPr/>
              <p:nvPr/>
            </p:nvSpPr>
            <p:spPr>
              <a:xfrm>
                <a:off x="13630904" y="5696214"/>
                <a:ext cx="330976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30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7304836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E47FC-8B99-1848-A09C-9082CF39C262}"/>
              </a:ext>
            </a:extLst>
          </p:cNvPr>
          <p:cNvGrpSpPr/>
          <p:nvPr/>
        </p:nvGrpSpPr>
        <p:grpSpPr>
          <a:xfrm>
            <a:off x="10566578" y="9209152"/>
            <a:ext cx="2393577" cy="3383183"/>
            <a:chOff x="10566578" y="5303520"/>
            <a:chExt cx="2393577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0B06D-4244-C94E-BC6E-F7A1875BB532}"/>
              </a:ext>
            </a:extLst>
          </p:cNvPr>
          <p:cNvGrpSpPr/>
          <p:nvPr/>
        </p:nvGrpSpPr>
        <p:grpSpPr>
          <a:xfrm>
            <a:off x="14923425" y="9209152"/>
            <a:ext cx="2205318" cy="3383183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6551C-2ED3-D043-BF1B-E5D26C6448BF}"/>
              </a:ext>
            </a:extLst>
          </p:cNvPr>
          <p:cNvGrpSpPr/>
          <p:nvPr/>
        </p:nvGrpSpPr>
        <p:grpSpPr>
          <a:xfrm>
            <a:off x="19334060" y="9178784"/>
            <a:ext cx="2124636" cy="3413551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842C91-BCB7-8B46-9116-11FB74AE709F}"/>
              </a:ext>
            </a:extLst>
          </p:cNvPr>
          <p:cNvGrpSpPr/>
          <p:nvPr/>
        </p:nvGrpSpPr>
        <p:grpSpPr>
          <a:xfrm>
            <a:off x="9924476" y="5793377"/>
            <a:ext cx="3873286" cy="3453254"/>
            <a:chOff x="1606371" y="4776711"/>
            <a:chExt cx="5065906" cy="451654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88A9ACE-8922-DF40-8EE2-22983B752D91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60" name="Freeform: Shape 39">
                <a:extLst>
                  <a:ext uri="{FF2B5EF4-FFF2-40B4-BE49-F238E27FC236}">
                    <a16:creationId xmlns:a16="http://schemas.microsoft.com/office/drawing/2014/main" id="{F25063F8-91DC-F34D-8957-9774C79FEE7F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Block Arc 160">
                <a:extLst>
                  <a:ext uri="{FF2B5EF4-FFF2-40B4-BE49-F238E27FC236}">
                    <a16:creationId xmlns:a16="http://schemas.microsoft.com/office/drawing/2014/main" id="{546DB2E0-B027-3148-9D54-BDAE8A925882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3825325"/>
                  <a:gd name="adj2" fmla="val 1628"/>
                  <a:gd name="adj3" fmla="val 6782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71947D3-0F3F-984C-8735-CEA69ED58DBF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347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53DC6FF-D7D9-BA4F-A481-18AA82EBECB7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393E811-4813-8044-BD43-0DB1623288CE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D88E10D-E31C-F047-9079-3A3E46E4B9BE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45B5AE1-772B-DB46-85CD-2535606655E6}"/>
              </a:ext>
            </a:extLst>
          </p:cNvPr>
          <p:cNvGrpSpPr/>
          <p:nvPr/>
        </p:nvGrpSpPr>
        <p:grpSpPr>
          <a:xfrm>
            <a:off x="14244957" y="5793377"/>
            <a:ext cx="3873286" cy="3453254"/>
            <a:chOff x="1606371" y="4776711"/>
            <a:chExt cx="5065906" cy="451654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B665E9C-0B98-6840-B5BE-F42861C1DD84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72" name="Freeform: Shape 39">
                <a:extLst>
                  <a:ext uri="{FF2B5EF4-FFF2-40B4-BE49-F238E27FC236}">
                    <a16:creationId xmlns:a16="http://schemas.microsoft.com/office/drawing/2014/main" id="{96C0EE80-12AA-E84C-B3B0-29DCA7AD4682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3" name="Block Arc 172">
                <a:extLst>
                  <a:ext uri="{FF2B5EF4-FFF2-40B4-BE49-F238E27FC236}">
                    <a16:creationId xmlns:a16="http://schemas.microsoft.com/office/drawing/2014/main" id="{7E9E5D0D-3233-8848-BE20-10BE53E2ACD0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7202562"/>
                  <a:gd name="adj2" fmla="val 1628"/>
                  <a:gd name="adj3" fmla="val 678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FA9EE9B-BE34-4F4E-A452-3B08B39C32F5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105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690E52-5C24-A748-81D4-D6387FBDA6C5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2AEB196-0308-A74A-8C1B-53B59E1BC80C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DAD0D4A-5342-0B4E-A695-AA5371D2F84C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16AFECD-3827-BB4A-82F2-4D18FC104445}"/>
              </a:ext>
            </a:extLst>
          </p:cNvPr>
          <p:cNvGrpSpPr/>
          <p:nvPr/>
        </p:nvGrpSpPr>
        <p:grpSpPr>
          <a:xfrm>
            <a:off x="18494944" y="5793377"/>
            <a:ext cx="3873286" cy="3453254"/>
            <a:chOff x="1606371" y="4776711"/>
            <a:chExt cx="5065906" cy="451654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A8ADB50-E65E-CC49-8500-36DE553EFFC0}"/>
                </a:ext>
              </a:extLst>
            </p:cNvPr>
            <p:cNvGrpSpPr/>
            <p:nvPr/>
          </p:nvGrpSpPr>
          <p:grpSpPr>
            <a:xfrm>
              <a:off x="1745036" y="4776711"/>
              <a:ext cx="4519998" cy="4516542"/>
              <a:chOff x="6091511" y="4772006"/>
              <a:chExt cx="1325629" cy="1324616"/>
            </a:xfrm>
          </p:grpSpPr>
          <p:sp>
            <p:nvSpPr>
              <p:cNvPr id="180" name="Freeform: Shape 39">
                <a:extLst>
                  <a:ext uri="{FF2B5EF4-FFF2-40B4-BE49-F238E27FC236}">
                    <a16:creationId xmlns:a16="http://schemas.microsoft.com/office/drawing/2014/main" id="{FF491D48-47D7-6944-BA00-A57FC7904C21}"/>
                  </a:ext>
                </a:extLst>
              </p:cNvPr>
              <p:cNvSpPr/>
              <p:nvPr/>
            </p:nvSpPr>
            <p:spPr>
              <a:xfrm>
                <a:off x="6094656" y="4773072"/>
                <a:ext cx="1322484" cy="661242"/>
              </a:xfrm>
              <a:custGeom>
                <a:avLst/>
                <a:gdLst>
                  <a:gd name="connsiteX0" fmla="*/ 661242 w 1322484"/>
                  <a:gd name="connsiteY0" fmla="*/ 0 h 661242"/>
                  <a:gd name="connsiteX1" fmla="*/ 1322484 w 1322484"/>
                  <a:gd name="connsiteY1" fmla="*/ 661242 h 661242"/>
                  <a:gd name="connsiteX2" fmla="*/ 1228890 w 1322484"/>
                  <a:gd name="connsiteY2" fmla="*/ 661242 h 661242"/>
                  <a:gd name="connsiteX3" fmla="*/ 661241 w 1322484"/>
                  <a:gd name="connsiteY3" fmla="*/ 93593 h 661242"/>
                  <a:gd name="connsiteX4" fmla="*/ 93592 w 1322484"/>
                  <a:gd name="connsiteY4" fmla="*/ 661242 h 661242"/>
                  <a:gd name="connsiteX5" fmla="*/ 0 w 1322484"/>
                  <a:gd name="connsiteY5" fmla="*/ 661242 h 661242"/>
                  <a:gd name="connsiteX6" fmla="*/ 661242 w 1322484"/>
                  <a:gd name="connsiteY6" fmla="*/ 0 h 661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2484" h="661242">
                    <a:moveTo>
                      <a:pt x="661242" y="0"/>
                    </a:moveTo>
                    <a:cubicBezTo>
                      <a:pt x="1026436" y="0"/>
                      <a:pt x="1322484" y="296048"/>
                      <a:pt x="1322484" y="661242"/>
                    </a:cubicBezTo>
                    <a:lnTo>
                      <a:pt x="1228890" y="661242"/>
                    </a:lnTo>
                    <a:cubicBezTo>
                      <a:pt x="1228890" y="347738"/>
                      <a:pt x="974745" y="93593"/>
                      <a:pt x="661241" y="93593"/>
                    </a:cubicBezTo>
                    <a:cubicBezTo>
                      <a:pt x="347737" y="93593"/>
                      <a:pt x="93592" y="347738"/>
                      <a:pt x="93592" y="661242"/>
                    </a:cubicBezTo>
                    <a:lnTo>
                      <a:pt x="0" y="661242"/>
                    </a:lnTo>
                    <a:cubicBezTo>
                      <a:pt x="0" y="296048"/>
                      <a:pt x="296048" y="0"/>
                      <a:pt x="661242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1" name="Block Arc 180">
                <a:extLst>
                  <a:ext uri="{FF2B5EF4-FFF2-40B4-BE49-F238E27FC236}">
                    <a16:creationId xmlns:a16="http://schemas.microsoft.com/office/drawing/2014/main" id="{29013A08-C67D-5A4D-9D1E-E6876705DF18}"/>
                  </a:ext>
                </a:extLst>
              </p:cNvPr>
              <p:cNvSpPr/>
              <p:nvPr/>
            </p:nvSpPr>
            <p:spPr>
              <a:xfrm flipH="1">
                <a:off x="6091511" y="4772006"/>
                <a:ext cx="1324616" cy="1324616"/>
              </a:xfrm>
              <a:prstGeom prst="blockArc">
                <a:avLst>
                  <a:gd name="adj1" fmla="val 13031783"/>
                  <a:gd name="adj2" fmla="val 1628"/>
                  <a:gd name="adj3" fmla="val 678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02FCCB9-E2C5-B043-943B-47E11418F98E}"/>
                </a:ext>
              </a:extLst>
            </p:cNvPr>
            <p:cNvSpPr txBox="1"/>
            <p:nvPr/>
          </p:nvSpPr>
          <p:spPr>
            <a:xfrm>
              <a:off x="2991895" y="5785527"/>
              <a:ext cx="2060305" cy="108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470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1DF41A2-9E41-7743-A696-4CEE9A31944E}"/>
                </a:ext>
              </a:extLst>
            </p:cNvPr>
            <p:cNvSpPr txBox="1"/>
            <p:nvPr/>
          </p:nvSpPr>
          <p:spPr>
            <a:xfrm>
              <a:off x="2180675" y="7019415"/>
              <a:ext cx="3644170" cy="68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D2D3653-7D2C-7341-954A-74346B1327D9}"/>
                </a:ext>
              </a:extLst>
            </p:cNvPr>
            <p:cNvSpPr txBox="1"/>
            <p:nvPr/>
          </p:nvSpPr>
          <p:spPr>
            <a:xfrm>
              <a:off x="1606371" y="7155523"/>
              <a:ext cx="598750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BAA944A-4E98-F844-8F72-92FD1E476CA1}"/>
                </a:ext>
              </a:extLst>
            </p:cNvPr>
            <p:cNvSpPr txBox="1"/>
            <p:nvPr/>
          </p:nvSpPr>
          <p:spPr>
            <a:xfrm>
              <a:off x="5583434" y="7155523"/>
              <a:ext cx="1088843" cy="48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95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4500397" cy="3921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C1066E2-AF96-9F4D-96BB-F5A8A2AA2889}"/>
              </a:ext>
            </a:extLst>
          </p:cNvPr>
          <p:cNvSpPr/>
          <p:nvPr/>
        </p:nvSpPr>
        <p:spPr>
          <a:xfrm>
            <a:off x="13979754" y="5287495"/>
            <a:ext cx="4500397" cy="3921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DC57AD-01A8-FF41-85D6-53BB92468C7F}"/>
              </a:ext>
            </a:extLst>
          </p:cNvPr>
          <p:cNvSpPr/>
          <p:nvPr/>
        </p:nvSpPr>
        <p:spPr>
          <a:xfrm>
            <a:off x="18475584" y="5287495"/>
            <a:ext cx="4500397" cy="39216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927975A-D0E1-7845-BA7E-31C2D115EB03}"/>
              </a:ext>
            </a:extLst>
          </p:cNvPr>
          <p:cNvGrpSpPr/>
          <p:nvPr/>
        </p:nvGrpSpPr>
        <p:grpSpPr>
          <a:xfrm>
            <a:off x="1828799" y="9699009"/>
            <a:ext cx="21144251" cy="2893326"/>
            <a:chOff x="1828800" y="9699009"/>
            <a:chExt cx="20787360" cy="289332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81812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0CB192-5D32-CF46-9390-83EC4A017962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254854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259233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92359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E47FC-8B99-1848-A09C-9082CF39C262}"/>
              </a:ext>
            </a:extLst>
          </p:cNvPr>
          <p:cNvGrpSpPr/>
          <p:nvPr/>
        </p:nvGrpSpPr>
        <p:grpSpPr>
          <a:xfrm>
            <a:off x="10566578" y="9209152"/>
            <a:ext cx="2393577" cy="3383183"/>
            <a:chOff x="10566578" y="5303520"/>
            <a:chExt cx="2393577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423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015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47558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360B06D-4244-C94E-BC6E-F7A1875BB532}"/>
              </a:ext>
            </a:extLst>
          </p:cNvPr>
          <p:cNvGrpSpPr/>
          <p:nvPr/>
        </p:nvGrpSpPr>
        <p:grpSpPr>
          <a:xfrm>
            <a:off x="15158933" y="9209152"/>
            <a:ext cx="2205318" cy="3383183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6551C-2ED3-D043-BF1B-E5D26C6448BF}"/>
              </a:ext>
            </a:extLst>
          </p:cNvPr>
          <p:cNvGrpSpPr/>
          <p:nvPr/>
        </p:nvGrpSpPr>
        <p:grpSpPr>
          <a:xfrm>
            <a:off x="19647490" y="9178784"/>
            <a:ext cx="2124636" cy="3413551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97598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47980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477956" y="4471169"/>
            <a:ext cx="4495102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56">
            <a:extLst>
              <a:ext uri="{FF2B5EF4-FFF2-40B4-BE49-F238E27FC236}">
                <a16:creationId xmlns:a16="http://schemas.microsoft.com/office/drawing/2014/main" id="{0E8AF39D-7F58-3243-9363-907F2A1C8B5C}"/>
              </a:ext>
            </a:extLst>
          </p:cNvPr>
          <p:cNvSpPr/>
          <p:nvPr/>
        </p:nvSpPr>
        <p:spPr>
          <a:xfrm>
            <a:off x="9832512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41" name="Rectangle 56">
            <a:extLst>
              <a:ext uri="{FF2B5EF4-FFF2-40B4-BE49-F238E27FC236}">
                <a16:creationId xmlns:a16="http://schemas.microsoft.com/office/drawing/2014/main" id="{EF59C27E-D777-7D45-9B05-713C5A11ED57}"/>
              </a:ext>
            </a:extLst>
          </p:cNvPr>
          <p:cNvSpPr/>
          <p:nvPr/>
        </p:nvSpPr>
        <p:spPr>
          <a:xfrm>
            <a:off x="14137617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42" name="Rectangle 56">
            <a:extLst>
              <a:ext uri="{FF2B5EF4-FFF2-40B4-BE49-F238E27FC236}">
                <a16:creationId xmlns:a16="http://schemas.microsoft.com/office/drawing/2014/main" id="{8725215E-F800-AC44-9095-0874901A58D8}"/>
              </a:ext>
            </a:extLst>
          </p:cNvPr>
          <p:cNvSpPr/>
          <p:nvPr/>
        </p:nvSpPr>
        <p:spPr>
          <a:xfrm>
            <a:off x="18761875" y="5746666"/>
            <a:ext cx="3905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406229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89952"/>
            <a:ext cx="4500399" cy="8092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89952"/>
            <a:ext cx="4240190" cy="8092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89952"/>
            <a:ext cx="4343224" cy="8092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>
            <a:cxnSpLocks/>
          </p:cNvCxnSpPr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8121166"/>
            <a:chOff x="1828800" y="4471169"/>
            <a:chExt cx="1637732" cy="8092138"/>
          </a:xfrm>
          <a:solidFill>
            <a:schemeClr val="accent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2B78175-BFDC-5E4D-93DD-DF3EECE28041}"/>
                </a:ext>
              </a:extLst>
            </p:cNvPr>
            <p:cNvSpPr/>
            <p:nvPr/>
          </p:nvSpPr>
          <p:spPr>
            <a:xfrm>
              <a:off x="1828800" y="9218383"/>
              <a:ext cx="1637732" cy="33449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82305B98-ABDA-1241-9B00-6C0A0EEA4821}"/>
              </a:ext>
            </a:extLst>
          </p:cNvPr>
          <p:cNvSpPr/>
          <p:nvPr/>
        </p:nvSpPr>
        <p:spPr>
          <a:xfrm>
            <a:off x="20573187" y="6166754"/>
            <a:ext cx="744251" cy="744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8689A7C-A31D-0D45-926A-BEA2C85B3EB7}"/>
              </a:ext>
            </a:extLst>
          </p:cNvPr>
          <p:cNvSpPr/>
          <p:nvPr/>
        </p:nvSpPr>
        <p:spPr>
          <a:xfrm>
            <a:off x="16180679" y="5440216"/>
            <a:ext cx="744251" cy="7442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918859E9-5BB1-4E43-99C6-2B47C96562A2}"/>
              </a:ext>
            </a:extLst>
          </p:cNvPr>
          <p:cNvSpPr/>
          <p:nvPr/>
        </p:nvSpPr>
        <p:spPr>
          <a:xfrm>
            <a:off x="11974134" y="7817363"/>
            <a:ext cx="744251" cy="7442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5D5A9BC-6E63-ED40-AD32-3D1CE074BE45}"/>
              </a:ext>
            </a:extLst>
          </p:cNvPr>
          <p:cNvSpPr/>
          <p:nvPr/>
        </p:nvSpPr>
        <p:spPr>
          <a:xfrm>
            <a:off x="10721482" y="6092874"/>
            <a:ext cx="744251" cy="7442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424213-63F3-C246-9217-75490EC85BF4}"/>
              </a:ext>
            </a:extLst>
          </p:cNvPr>
          <p:cNvSpPr/>
          <p:nvPr/>
        </p:nvSpPr>
        <p:spPr>
          <a:xfrm>
            <a:off x="15089182" y="7015819"/>
            <a:ext cx="744251" cy="74424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959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AA649D68-5D87-0C42-9ED4-B45E31BD8E0E}"/>
              </a:ext>
            </a:extLst>
          </p:cNvPr>
          <p:cNvSpPr/>
          <p:nvPr/>
        </p:nvSpPr>
        <p:spPr>
          <a:xfrm>
            <a:off x="9481729" y="10221648"/>
            <a:ext cx="13134428" cy="5987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89953"/>
            <a:ext cx="4500399" cy="4397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89953"/>
            <a:ext cx="4240190" cy="4397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89953"/>
            <a:ext cx="4343224" cy="4397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88" y="8636688"/>
            <a:ext cx="20790169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>
            <a:cxnSpLocks/>
          </p:cNvCxnSpPr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694747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E79FC19-C1D4-B74D-B9A3-559FB556D4F1}"/>
              </a:ext>
            </a:extLst>
          </p:cNvPr>
          <p:cNvGrpSpPr/>
          <p:nvPr/>
        </p:nvGrpSpPr>
        <p:grpSpPr>
          <a:xfrm>
            <a:off x="10566578" y="8636687"/>
            <a:ext cx="2463633" cy="3955648"/>
            <a:chOff x="10566578" y="5303520"/>
            <a:chExt cx="2463633" cy="728881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815044A-268D-1341-A295-1CB7727D07F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578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B459901-3020-4144-B1E9-D40C3A884CA0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881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6CBE0D-B7CC-7541-9359-FBEF74CEAF63}"/>
                </a:ext>
              </a:extLst>
            </p:cNvPr>
            <p:cNvCxnSpPr>
              <a:cxnSpLocks/>
            </p:cNvCxnSpPr>
            <p:nvPr/>
          </p:nvCxnSpPr>
          <p:spPr>
            <a:xfrm>
              <a:off x="13030211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731985C-5E25-624B-9B5F-1F76FB14D034}"/>
              </a:ext>
            </a:extLst>
          </p:cNvPr>
          <p:cNvGrpSpPr/>
          <p:nvPr/>
        </p:nvGrpSpPr>
        <p:grpSpPr>
          <a:xfrm>
            <a:off x="14923425" y="8636687"/>
            <a:ext cx="2205318" cy="3955648"/>
            <a:chOff x="14923425" y="5303520"/>
            <a:chExt cx="2205318" cy="728881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A5F9BD-27A1-404D-9596-51F6B76202E9}"/>
                </a:ext>
              </a:extLst>
            </p:cNvPr>
            <p:cNvCxnSpPr>
              <a:cxnSpLocks/>
            </p:cNvCxnSpPr>
            <p:nvPr/>
          </p:nvCxnSpPr>
          <p:spPr>
            <a:xfrm>
              <a:off x="149234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D63C53-02FB-A34B-B4D4-4FD91B992330}"/>
                </a:ext>
              </a:extLst>
            </p:cNvPr>
            <p:cNvCxnSpPr>
              <a:cxnSpLocks/>
            </p:cNvCxnSpPr>
            <p:nvPr/>
          </p:nvCxnSpPr>
          <p:spPr>
            <a:xfrm>
              <a:off x="1599919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91AA4E-1012-0549-A64E-F1F351FE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7128743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A2A961-B76D-FC4D-A2A4-3E3B1927E4B0}"/>
              </a:ext>
            </a:extLst>
          </p:cNvPr>
          <p:cNvGrpSpPr/>
          <p:nvPr/>
        </p:nvGrpSpPr>
        <p:grpSpPr>
          <a:xfrm>
            <a:off x="19334060" y="8750191"/>
            <a:ext cx="2124636" cy="3842144"/>
            <a:chOff x="19334060" y="5303520"/>
            <a:chExt cx="2124636" cy="7288815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061A507-B25D-F845-B951-45E1AE2070AA}"/>
                </a:ext>
              </a:extLst>
            </p:cNvPr>
            <p:cNvCxnSpPr>
              <a:cxnSpLocks/>
            </p:cNvCxnSpPr>
            <p:nvPr/>
          </p:nvCxnSpPr>
          <p:spPr>
            <a:xfrm>
              <a:off x="19334060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A4681-5ED3-9C43-BED0-B986C5F7B20F}"/>
                </a:ext>
              </a:extLst>
            </p:cNvPr>
            <p:cNvCxnSpPr>
              <a:cxnSpLocks/>
            </p:cNvCxnSpPr>
            <p:nvPr/>
          </p:nvCxnSpPr>
          <p:spPr>
            <a:xfrm>
              <a:off x="20409825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A59F73-B35C-8644-8A52-5EEA60D81989}"/>
                </a:ext>
              </a:extLst>
            </p:cNvPr>
            <p:cNvCxnSpPr>
              <a:cxnSpLocks/>
            </p:cNvCxnSpPr>
            <p:nvPr/>
          </p:nvCxnSpPr>
          <p:spPr>
            <a:xfrm>
              <a:off x="21458696" y="5303520"/>
              <a:ext cx="0" cy="728881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B78175-BFDC-5E4D-93DD-DF3EECE28041}"/>
              </a:ext>
            </a:extLst>
          </p:cNvPr>
          <p:cNvSpPr/>
          <p:nvPr/>
        </p:nvSpPr>
        <p:spPr>
          <a:xfrm>
            <a:off x="1828800" y="9235412"/>
            <a:ext cx="1637732" cy="33569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52729-568F-124F-808B-104B3A372CD1}"/>
              </a:ext>
            </a:extLst>
          </p:cNvPr>
          <p:cNvCxnSpPr/>
          <p:nvPr/>
        </p:nvCxnSpPr>
        <p:spPr>
          <a:xfrm>
            <a:off x="3466531" y="4480594"/>
            <a:ext cx="0" cy="4066892"/>
          </a:xfrm>
          <a:prstGeom prst="line">
            <a:avLst/>
          </a:prstGeom>
          <a:solidFill>
            <a:schemeClr val="accent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163C62-1E6E-1647-8465-992E1D691A5D}"/>
              </a:ext>
            </a:extLst>
          </p:cNvPr>
          <p:cNvSpPr/>
          <p:nvPr/>
        </p:nvSpPr>
        <p:spPr>
          <a:xfrm>
            <a:off x="1828800" y="4471169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66CF-B2CB-C248-85BD-31DD7F35F009}"/>
              </a:ext>
            </a:extLst>
          </p:cNvPr>
          <p:cNvSpPr/>
          <p:nvPr/>
        </p:nvSpPr>
        <p:spPr>
          <a:xfrm>
            <a:off x="1828800" y="5308556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64235E-5BDB-884F-BF84-E4EAEDE57CBE}"/>
              </a:ext>
            </a:extLst>
          </p:cNvPr>
          <p:cNvSpPr/>
          <p:nvPr/>
        </p:nvSpPr>
        <p:spPr>
          <a:xfrm>
            <a:off x="1828800" y="6145445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09DF4F-DE8D-8342-A8E3-C2552123A922}"/>
              </a:ext>
            </a:extLst>
          </p:cNvPr>
          <p:cNvSpPr/>
          <p:nvPr/>
        </p:nvSpPr>
        <p:spPr>
          <a:xfrm>
            <a:off x="1828800" y="6980870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870BFE-60A0-E94D-9D6D-8BEECC83D47A}"/>
              </a:ext>
            </a:extLst>
          </p:cNvPr>
          <p:cNvSpPr/>
          <p:nvPr/>
        </p:nvSpPr>
        <p:spPr>
          <a:xfrm>
            <a:off x="1828800" y="7801349"/>
            <a:ext cx="1637732" cy="8353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605959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340804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032035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192962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1825990" y="10818126"/>
            <a:ext cx="20790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DBCABD3-9BA2-984D-8EA2-536349F2A6EF}"/>
              </a:ext>
            </a:extLst>
          </p:cNvPr>
          <p:cNvGrpSpPr/>
          <p:nvPr/>
        </p:nvGrpSpPr>
        <p:grpSpPr>
          <a:xfrm>
            <a:off x="10983731" y="6112821"/>
            <a:ext cx="1478460" cy="1478460"/>
            <a:chOff x="22899190" y="-2983856"/>
            <a:chExt cx="1478460" cy="1478460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FED0411-FAEF-5B48-9725-002A6CEDB610}"/>
                </a:ext>
              </a:extLst>
            </p:cNvPr>
            <p:cNvSpPr/>
            <p:nvPr/>
          </p:nvSpPr>
          <p:spPr>
            <a:xfrm>
              <a:off x="22899190" y="-2983856"/>
              <a:ext cx="1478460" cy="14784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áfico 48">
              <a:extLst>
                <a:ext uri="{FF2B5EF4-FFF2-40B4-BE49-F238E27FC236}">
                  <a16:creationId xmlns:a16="http://schemas.microsoft.com/office/drawing/2014/main" id="{6B4C11A5-D7AD-3B48-805F-EE09C339697B}"/>
                </a:ext>
              </a:extLst>
            </p:cNvPr>
            <p:cNvGrpSpPr/>
            <p:nvPr/>
          </p:nvGrpSpPr>
          <p:grpSpPr>
            <a:xfrm>
              <a:off x="23396099" y="-2578342"/>
              <a:ext cx="597977" cy="597977"/>
              <a:chOff x="1719249" y="239858"/>
              <a:chExt cx="597977" cy="597977"/>
            </a:xfrm>
            <a:solidFill>
              <a:schemeClr val="bg1"/>
            </a:solidFill>
          </p:grpSpPr>
          <p:sp>
            <p:nvSpPr>
              <p:cNvPr id="145" name="Forma libre 288">
                <a:extLst>
                  <a:ext uri="{FF2B5EF4-FFF2-40B4-BE49-F238E27FC236}">
                    <a16:creationId xmlns:a16="http://schemas.microsoft.com/office/drawing/2014/main" id="{0FB61C17-F530-3F4D-ADC1-60DA4ECF1322}"/>
                  </a:ext>
                </a:extLst>
              </p:cNvPr>
              <p:cNvSpPr/>
              <p:nvPr/>
            </p:nvSpPr>
            <p:spPr>
              <a:xfrm>
                <a:off x="1718373" y="238981"/>
                <a:ext cx="599145" cy="599145"/>
              </a:xfrm>
              <a:custGeom>
                <a:avLst/>
                <a:gdLst>
                  <a:gd name="connsiteX0" fmla="*/ 597710 w 599144"/>
                  <a:gd name="connsiteY0" fmla="*/ 107778 h 599144"/>
                  <a:gd name="connsiteX1" fmla="*/ 588415 w 599144"/>
                  <a:gd name="connsiteY1" fmla="*/ 100697 h 599144"/>
                  <a:gd name="connsiteX2" fmla="*/ 520456 w 599144"/>
                  <a:gd name="connsiteY2" fmla="*/ 79272 h 599144"/>
                  <a:gd name="connsiteX3" fmla="*/ 499020 w 599144"/>
                  <a:gd name="connsiteY3" fmla="*/ 11326 h 599144"/>
                  <a:gd name="connsiteX4" fmla="*/ 491963 w 599144"/>
                  <a:gd name="connsiteY4" fmla="*/ 2019 h 599144"/>
                  <a:gd name="connsiteX5" fmla="*/ 480284 w 599144"/>
                  <a:gd name="connsiteY5" fmla="*/ 2676 h 599144"/>
                  <a:gd name="connsiteX6" fmla="*/ 424442 w 599144"/>
                  <a:gd name="connsiteY6" fmla="*/ 88081 h 599144"/>
                  <a:gd name="connsiteX7" fmla="*/ 424442 w 599144"/>
                  <a:gd name="connsiteY7" fmla="*/ 132049 h 599144"/>
                  <a:gd name="connsiteX8" fmla="*/ 299864 w 599144"/>
                  <a:gd name="connsiteY8" fmla="*/ 262490 h 599144"/>
                  <a:gd name="connsiteX9" fmla="*/ 299864 w 599144"/>
                  <a:gd name="connsiteY9" fmla="*/ 263894 h 599144"/>
                  <a:gd name="connsiteX10" fmla="*/ 299864 w 599144"/>
                  <a:gd name="connsiteY10" fmla="*/ 277090 h 599144"/>
                  <a:gd name="connsiteX11" fmla="*/ 296215 w 599144"/>
                  <a:gd name="connsiteY11" fmla="*/ 285898 h 599144"/>
                  <a:gd name="connsiteX12" fmla="*/ 241225 w 599144"/>
                  <a:gd name="connsiteY12" fmla="*/ 340887 h 599144"/>
                  <a:gd name="connsiteX13" fmla="*/ 232417 w 599144"/>
                  <a:gd name="connsiteY13" fmla="*/ 344537 h 599144"/>
                  <a:gd name="connsiteX14" fmla="*/ 223608 w 599144"/>
                  <a:gd name="connsiteY14" fmla="*/ 340887 h 599144"/>
                  <a:gd name="connsiteX15" fmla="*/ 223608 w 599144"/>
                  <a:gd name="connsiteY15" fmla="*/ 323272 h 599144"/>
                  <a:gd name="connsiteX16" fmla="*/ 274948 w 599144"/>
                  <a:gd name="connsiteY16" fmla="*/ 271932 h 599144"/>
                  <a:gd name="connsiteX17" fmla="*/ 274948 w 599144"/>
                  <a:gd name="connsiteY17" fmla="*/ 262492 h 599144"/>
                  <a:gd name="connsiteX18" fmla="*/ 275653 w 599144"/>
                  <a:gd name="connsiteY18" fmla="*/ 253792 h 599144"/>
                  <a:gd name="connsiteX19" fmla="*/ 250031 w 599144"/>
                  <a:gd name="connsiteY19" fmla="*/ 250035 h 599144"/>
                  <a:gd name="connsiteX20" fmla="*/ 150369 w 599144"/>
                  <a:gd name="connsiteY20" fmla="*/ 349697 h 599144"/>
                  <a:gd name="connsiteX21" fmla="*/ 250034 w 599144"/>
                  <a:gd name="connsiteY21" fmla="*/ 449359 h 599144"/>
                  <a:gd name="connsiteX22" fmla="*/ 349696 w 599144"/>
                  <a:gd name="connsiteY22" fmla="*/ 349697 h 599144"/>
                  <a:gd name="connsiteX23" fmla="*/ 336079 w 599144"/>
                  <a:gd name="connsiteY23" fmla="*/ 299865 h 599144"/>
                  <a:gd name="connsiteX24" fmla="*/ 337238 w 599144"/>
                  <a:gd name="connsiteY24" fmla="*/ 299865 h 599144"/>
                  <a:gd name="connsiteX25" fmla="*/ 396204 w 599144"/>
                  <a:gd name="connsiteY25" fmla="*/ 255815 h 599144"/>
                  <a:gd name="connsiteX26" fmla="*/ 424442 w 599144"/>
                  <a:gd name="connsiteY26" fmla="*/ 349697 h 599144"/>
                  <a:gd name="connsiteX27" fmla="*/ 250033 w 599144"/>
                  <a:gd name="connsiteY27" fmla="*/ 524107 h 599144"/>
                  <a:gd name="connsiteX28" fmla="*/ 75623 w 599144"/>
                  <a:gd name="connsiteY28" fmla="*/ 349696 h 599144"/>
                  <a:gd name="connsiteX29" fmla="*/ 250033 w 599144"/>
                  <a:gd name="connsiteY29" fmla="*/ 175286 h 599144"/>
                  <a:gd name="connsiteX30" fmla="*/ 321107 w 599144"/>
                  <a:gd name="connsiteY30" fmla="*/ 191030 h 599144"/>
                  <a:gd name="connsiteX31" fmla="*/ 379693 w 599144"/>
                  <a:gd name="connsiteY31" fmla="*/ 137229 h 599144"/>
                  <a:gd name="connsiteX32" fmla="*/ 250033 w 599144"/>
                  <a:gd name="connsiteY32" fmla="*/ 100539 h 599144"/>
                  <a:gd name="connsiteX33" fmla="*/ 876 w 599144"/>
                  <a:gd name="connsiteY33" fmla="*/ 349696 h 599144"/>
                  <a:gd name="connsiteX34" fmla="*/ 250034 w 599144"/>
                  <a:gd name="connsiteY34" fmla="*/ 598854 h 599144"/>
                  <a:gd name="connsiteX35" fmla="*/ 499191 w 599144"/>
                  <a:gd name="connsiteY35" fmla="*/ 349697 h 599144"/>
                  <a:gd name="connsiteX36" fmla="*/ 447902 w 599144"/>
                  <a:gd name="connsiteY36" fmla="*/ 198773 h 599144"/>
                  <a:gd name="connsiteX37" fmla="*/ 467681 w 599144"/>
                  <a:gd name="connsiteY37" fmla="*/ 175287 h 599144"/>
                  <a:gd name="connsiteX38" fmla="*/ 511649 w 599144"/>
                  <a:gd name="connsiteY38" fmla="*/ 175287 h 599144"/>
                  <a:gd name="connsiteX39" fmla="*/ 597053 w 599144"/>
                  <a:gd name="connsiteY39" fmla="*/ 119434 h 599144"/>
                  <a:gd name="connsiteX40" fmla="*/ 597710 w 599144"/>
                  <a:gd name="connsiteY40" fmla="*/ 107778 h 599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99144" h="599144">
                    <a:moveTo>
                      <a:pt x="597710" y="107778"/>
                    </a:moveTo>
                    <a:cubicBezTo>
                      <a:pt x="595982" y="104018"/>
                      <a:pt x="592478" y="101366"/>
                      <a:pt x="588415" y="100697"/>
                    </a:cubicBezTo>
                    <a:cubicBezTo>
                      <a:pt x="565300" y="96913"/>
                      <a:pt x="528948" y="87764"/>
                      <a:pt x="520456" y="79272"/>
                    </a:cubicBezTo>
                    <a:cubicBezTo>
                      <a:pt x="511964" y="70780"/>
                      <a:pt x="502816" y="34417"/>
                      <a:pt x="499020" y="11326"/>
                    </a:cubicBezTo>
                    <a:cubicBezTo>
                      <a:pt x="498362" y="7238"/>
                      <a:pt x="495711" y="3759"/>
                      <a:pt x="491963" y="2019"/>
                    </a:cubicBezTo>
                    <a:cubicBezTo>
                      <a:pt x="488168" y="279"/>
                      <a:pt x="483837" y="547"/>
                      <a:pt x="480284" y="2676"/>
                    </a:cubicBezTo>
                    <a:cubicBezTo>
                      <a:pt x="477997" y="4051"/>
                      <a:pt x="424442" y="37009"/>
                      <a:pt x="424442" y="88081"/>
                    </a:cubicBezTo>
                    <a:lnTo>
                      <a:pt x="424442" y="132049"/>
                    </a:lnTo>
                    <a:cubicBezTo>
                      <a:pt x="366534" y="180068"/>
                      <a:pt x="299864" y="240203"/>
                      <a:pt x="299864" y="262490"/>
                    </a:cubicBezTo>
                    <a:lnTo>
                      <a:pt x="299864" y="263894"/>
                    </a:lnTo>
                    <a:lnTo>
                      <a:pt x="299864" y="277090"/>
                    </a:lnTo>
                    <a:cubicBezTo>
                      <a:pt x="299864" y="280398"/>
                      <a:pt x="298551" y="283562"/>
                      <a:pt x="296215" y="285898"/>
                    </a:cubicBezTo>
                    <a:lnTo>
                      <a:pt x="241225" y="340887"/>
                    </a:lnTo>
                    <a:cubicBezTo>
                      <a:pt x="238793" y="343320"/>
                      <a:pt x="235604" y="344537"/>
                      <a:pt x="232417" y="344537"/>
                    </a:cubicBezTo>
                    <a:cubicBezTo>
                      <a:pt x="229230" y="344537"/>
                      <a:pt x="226042" y="343320"/>
                      <a:pt x="223608" y="340887"/>
                    </a:cubicBezTo>
                    <a:cubicBezTo>
                      <a:pt x="218742" y="336021"/>
                      <a:pt x="218742" y="328137"/>
                      <a:pt x="223608" y="323272"/>
                    </a:cubicBezTo>
                    <a:lnTo>
                      <a:pt x="274948" y="271932"/>
                    </a:lnTo>
                    <a:lnTo>
                      <a:pt x="274948" y="262492"/>
                    </a:lnTo>
                    <a:cubicBezTo>
                      <a:pt x="274948" y="260020"/>
                      <a:pt x="274992" y="257216"/>
                      <a:pt x="275653" y="253792"/>
                    </a:cubicBezTo>
                    <a:cubicBezTo>
                      <a:pt x="267428" y="251587"/>
                      <a:pt x="258945" y="250035"/>
                      <a:pt x="250031" y="250035"/>
                    </a:cubicBezTo>
                    <a:cubicBezTo>
                      <a:pt x="195065" y="250035"/>
                      <a:pt x="150369" y="294744"/>
                      <a:pt x="150369" y="349697"/>
                    </a:cubicBezTo>
                    <a:cubicBezTo>
                      <a:pt x="150369" y="404650"/>
                      <a:pt x="195068" y="449359"/>
                      <a:pt x="250034" y="449359"/>
                    </a:cubicBezTo>
                    <a:cubicBezTo>
                      <a:pt x="305000" y="449359"/>
                      <a:pt x="349696" y="404650"/>
                      <a:pt x="349696" y="349697"/>
                    </a:cubicBezTo>
                    <a:cubicBezTo>
                      <a:pt x="349696" y="331479"/>
                      <a:pt x="344706" y="314488"/>
                      <a:pt x="336079" y="299865"/>
                    </a:cubicBezTo>
                    <a:lnTo>
                      <a:pt x="337238" y="299865"/>
                    </a:lnTo>
                    <a:cubicBezTo>
                      <a:pt x="348903" y="299865"/>
                      <a:pt x="370968" y="281528"/>
                      <a:pt x="396204" y="255815"/>
                    </a:cubicBezTo>
                    <a:cubicBezTo>
                      <a:pt x="414398" y="284000"/>
                      <a:pt x="424442" y="316084"/>
                      <a:pt x="424442" y="349697"/>
                    </a:cubicBezTo>
                    <a:cubicBezTo>
                      <a:pt x="424442" y="445869"/>
                      <a:pt x="346191" y="524107"/>
                      <a:pt x="250033" y="524107"/>
                    </a:cubicBezTo>
                    <a:cubicBezTo>
                      <a:pt x="153874" y="524107"/>
                      <a:pt x="75623" y="445867"/>
                      <a:pt x="75623" y="349696"/>
                    </a:cubicBezTo>
                    <a:cubicBezTo>
                      <a:pt x="75623" y="253524"/>
                      <a:pt x="153874" y="175286"/>
                      <a:pt x="250033" y="175286"/>
                    </a:cubicBezTo>
                    <a:cubicBezTo>
                      <a:pt x="274866" y="175286"/>
                      <a:pt x="298827" y="180966"/>
                      <a:pt x="321107" y="191030"/>
                    </a:cubicBezTo>
                    <a:cubicBezTo>
                      <a:pt x="335615" y="176451"/>
                      <a:pt x="354568" y="158857"/>
                      <a:pt x="379693" y="137229"/>
                    </a:cubicBezTo>
                    <a:cubicBezTo>
                      <a:pt x="340810" y="113503"/>
                      <a:pt x="295948" y="100539"/>
                      <a:pt x="250033" y="100539"/>
                    </a:cubicBezTo>
                    <a:cubicBezTo>
                      <a:pt x="112657" y="100539"/>
                      <a:pt x="876" y="212307"/>
                      <a:pt x="876" y="349696"/>
                    </a:cubicBezTo>
                    <a:cubicBezTo>
                      <a:pt x="876" y="487085"/>
                      <a:pt x="112657" y="598854"/>
                      <a:pt x="250034" y="598854"/>
                    </a:cubicBezTo>
                    <a:cubicBezTo>
                      <a:pt x="387411" y="598854"/>
                      <a:pt x="499191" y="487086"/>
                      <a:pt x="499191" y="349697"/>
                    </a:cubicBezTo>
                    <a:cubicBezTo>
                      <a:pt x="499191" y="295120"/>
                      <a:pt x="480918" y="242035"/>
                      <a:pt x="447902" y="198773"/>
                    </a:cubicBezTo>
                    <a:cubicBezTo>
                      <a:pt x="454628" y="190906"/>
                      <a:pt x="461267" y="183020"/>
                      <a:pt x="467681" y="175287"/>
                    </a:cubicBezTo>
                    <a:lnTo>
                      <a:pt x="511649" y="175287"/>
                    </a:lnTo>
                    <a:cubicBezTo>
                      <a:pt x="562745" y="175287"/>
                      <a:pt x="595690" y="121721"/>
                      <a:pt x="597053" y="119434"/>
                    </a:cubicBezTo>
                    <a:cubicBezTo>
                      <a:pt x="599194" y="115893"/>
                      <a:pt x="599437" y="111525"/>
                      <a:pt x="597710" y="1077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CDC2AB-3E67-3D49-88F0-B23D7ECF9A20}"/>
              </a:ext>
            </a:extLst>
          </p:cNvPr>
          <p:cNvGrpSpPr/>
          <p:nvPr/>
        </p:nvGrpSpPr>
        <p:grpSpPr>
          <a:xfrm>
            <a:off x="19757576" y="6038532"/>
            <a:ext cx="1478460" cy="1478460"/>
            <a:chOff x="22899190" y="369874"/>
            <a:chExt cx="1478460" cy="147846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94FB7BC-9595-4D42-9796-F782DF7A83E6}"/>
                </a:ext>
              </a:extLst>
            </p:cNvPr>
            <p:cNvSpPr/>
            <p:nvPr/>
          </p:nvSpPr>
          <p:spPr>
            <a:xfrm>
              <a:off x="22899190" y="369874"/>
              <a:ext cx="1478460" cy="147846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áfico 22">
              <a:extLst>
                <a:ext uri="{FF2B5EF4-FFF2-40B4-BE49-F238E27FC236}">
                  <a16:creationId xmlns:a16="http://schemas.microsoft.com/office/drawing/2014/main" id="{F6F980A8-AFB9-ED4E-B127-2812381B4154}"/>
                </a:ext>
              </a:extLst>
            </p:cNvPr>
            <p:cNvGrpSpPr/>
            <p:nvPr/>
          </p:nvGrpSpPr>
          <p:grpSpPr>
            <a:xfrm>
              <a:off x="23332951" y="759435"/>
              <a:ext cx="597977" cy="597977"/>
              <a:chOff x="8610000" y="1514163"/>
              <a:chExt cx="597977" cy="597977"/>
            </a:xfrm>
            <a:solidFill>
              <a:schemeClr val="bg1"/>
            </a:solidFill>
          </p:grpSpPr>
          <p:sp>
            <p:nvSpPr>
              <p:cNvPr id="153" name="Forma libre 340">
                <a:extLst>
                  <a:ext uri="{FF2B5EF4-FFF2-40B4-BE49-F238E27FC236}">
                    <a16:creationId xmlns:a16="http://schemas.microsoft.com/office/drawing/2014/main" id="{2B1810D9-C7E6-8D41-B593-A284856A9B77}"/>
                  </a:ext>
                </a:extLst>
              </p:cNvPr>
              <p:cNvSpPr/>
              <p:nvPr/>
            </p:nvSpPr>
            <p:spPr>
              <a:xfrm>
                <a:off x="8840245" y="1513207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4" name="Forma libre 341">
                <a:extLst>
                  <a:ext uri="{FF2B5EF4-FFF2-40B4-BE49-F238E27FC236}">
                    <a16:creationId xmlns:a16="http://schemas.microsoft.com/office/drawing/2014/main" id="{55C9CAD1-326C-214D-87D3-4ED928D42661}"/>
                  </a:ext>
                </a:extLst>
              </p:cNvPr>
              <p:cNvSpPr/>
              <p:nvPr/>
            </p:nvSpPr>
            <p:spPr>
              <a:xfrm>
                <a:off x="8785845" y="1662807"/>
                <a:ext cx="246076" cy="123675"/>
              </a:xfrm>
              <a:custGeom>
                <a:avLst/>
                <a:gdLst>
                  <a:gd name="connsiteX0" fmla="*/ 30095 w 246075"/>
                  <a:gd name="connsiteY0" fmla="*/ 123357 h 123675"/>
                  <a:gd name="connsiteX1" fmla="*/ 216618 w 246075"/>
                  <a:gd name="connsiteY1" fmla="*/ 123357 h 123675"/>
                  <a:gd name="connsiteX2" fmla="*/ 245757 w 246075"/>
                  <a:gd name="connsiteY2" fmla="*/ 91906 h 123675"/>
                  <a:gd name="connsiteX3" fmla="*/ 245757 w 246075"/>
                  <a:gd name="connsiteY3" fmla="*/ 83194 h 123675"/>
                  <a:gd name="connsiteX4" fmla="*/ 216378 w 246075"/>
                  <a:gd name="connsiteY4" fmla="*/ 29019 h 123675"/>
                  <a:gd name="connsiteX5" fmla="*/ 123357 w 246075"/>
                  <a:gd name="connsiteY5" fmla="*/ 956 h 123675"/>
                  <a:gd name="connsiteX6" fmla="*/ 30335 w 246075"/>
                  <a:gd name="connsiteY6" fmla="*/ 29019 h 123675"/>
                  <a:gd name="connsiteX7" fmla="*/ 956 w 246075"/>
                  <a:gd name="connsiteY7" fmla="*/ 83194 h 123675"/>
                  <a:gd name="connsiteX8" fmla="*/ 956 w 246075"/>
                  <a:gd name="connsiteY8" fmla="*/ 91906 h 123675"/>
                  <a:gd name="connsiteX9" fmla="*/ 30095 w 246075"/>
                  <a:gd name="connsiteY9" fmla="*/ 123357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30095" y="123357"/>
                    </a:move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7" y="60470"/>
                      <a:pt x="234508" y="39711"/>
                      <a:pt x="216378" y="29019"/>
                    </a:cubicBez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3"/>
                      <a:pt x="14025" y="123357"/>
                      <a:pt x="30095" y="1233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5" name="Forma libre 342">
                <a:extLst>
                  <a:ext uri="{FF2B5EF4-FFF2-40B4-BE49-F238E27FC236}">
                    <a16:creationId xmlns:a16="http://schemas.microsoft.com/office/drawing/2014/main" id="{A5694E18-7E16-AF4C-AACC-AA66565E7BBB}"/>
                  </a:ext>
                </a:extLst>
              </p:cNvPr>
              <p:cNvSpPr/>
              <p:nvPr/>
            </p:nvSpPr>
            <p:spPr>
              <a:xfrm>
                <a:off x="8663444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6" name="Forma libre 343">
                <a:extLst>
                  <a:ext uri="{FF2B5EF4-FFF2-40B4-BE49-F238E27FC236}">
                    <a16:creationId xmlns:a16="http://schemas.microsoft.com/office/drawing/2014/main" id="{63D4AF96-253C-6C4F-B655-99145C573C12}"/>
                  </a:ext>
                </a:extLst>
              </p:cNvPr>
              <p:cNvSpPr/>
              <p:nvPr/>
            </p:nvSpPr>
            <p:spPr>
              <a:xfrm>
                <a:off x="8609044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3 h 123675"/>
                  <a:gd name="connsiteX4" fmla="*/ 956 w 246075"/>
                  <a:gd name="connsiteY4" fmla="*/ 91905 h 123675"/>
                  <a:gd name="connsiteX5" fmla="*/ 30095 w 246075"/>
                  <a:gd name="connsiteY5" fmla="*/ 123355 h 123675"/>
                  <a:gd name="connsiteX6" fmla="*/ 216618 w 246075"/>
                  <a:gd name="connsiteY6" fmla="*/ 123355 h 123675"/>
                  <a:gd name="connsiteX7" fmla="*/ 245757 w 246075"/>
                  <a:gd name="connsiteY7" fmla="*/ 91905 h 123675"/>
                  <a:gd name="connsiteX8" fmla="*/ 245757 w 246075"/>
                  <a:gd name="connsiteY8" fmla="*/ 83193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50" y="16217"/>
                      <a:pt x="30335" y="29019"/>
                    </a:cubicBezTo>
                    <a:cubicBezTo>
                      <a:pt x="12206" y="39710"/>
                      <a:pt x="956" y="60468"/>
                      <a:pt x="956" y="83193"/>
                    </a:cubicBezTo>
                    <a:lnTo>
                      <a:pt x="956" y="91905"/>
                    </a:lnTo>
                    <a:cubicBezTo>
                      <a:pt x="956" y="109250"/>
                      <a:pt x="14025" y="123355"/>
                      <a:pt x="30095" y="123355"/>
                    </a:cubicBezTo>
                    <a:lnTo>
                      <a:pt x="216618" y="123355"/>
                    </a:lnTo>
                    <a:cubicBezTo>
                      <a:pt x="232688" y="123355"/>
                      <a:pt x="245757" y="109250"/>
                      <a:pt x="245757" y="91905"/>
                    </a:cubicBezTo>
                    <a:lnTo>
                      <a:pt x="245757" y="83193"/>
                    </a:lnTo>
                    <a:cubicBezTo>
                      <a:pt x="245757" y="60468"/>
                      <a:pt x="234508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7" name="Forma libre 344">
                <a:extLst>
                  <a:ext uri="{FF2B5EF4-FFF2-40B4-BE49-F238E27FC236}">
                    <a16:creationId xmlns:a16="http://schemas.microsoft.com/office/drawing/2014/main" id="{58A87E04-155E-8444-B274-978A55489638}"/>
                  </a:ext>
                </a:extLst>
              </p:cNvPr>
              <p:cNvSpPr/>
              <p:nvPr/>
            </p:nvSpPr>
            <p:spPr>
              <a:xfrm>
                <a:off x="9017045" y="1839608"/>
                <a:ext cx="137700" cy="137700"/>
              </a:xfrm>
              <a:custGeom>
                <a:avLst/>
                <a:gdLst>
                  <a:gd name="connsiteX0" fmla="*/ 136956 w 137700"/>
                  <a:gd name="connsiteY0" fmla="*/ 68956 h 137700"/>
                  <a:gd name="connsiteX1" fmla="*/ 68956 w 137700"/>
                  <a:gd name="connsiteY1" fmla="*/ 136956 h 137700"/>
                  <a:gd name="connsiteX2" fmla="*/ 956 w 137700"/>
                  <a:gd name="connsiteY2" fmla="*/ 68956 h 137700"/>
                  <a:gd name="connsiteX3" fmla="*/ 68956 w 137700"/>
                  <a:gd name="connsiteY3" fmla="*/ 956 h 137700"/>
                  <a:gd name="connsiteX4" fmla="*/ 136956 w 137700"/>
                  <a:gd name="connsiteY4" fmla="*/ 68956 h 13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700" h="137700">
                    <a:moveTo>
                      <a:pt x="136956" y="68956"/>
                    </a:moveTo>
                    <a:cubicBezTo>
                      <a:pt x="136956" y="106511"/>
                      <a:pt x="106511" y="136956"/>
                      <a:pt x="68956" y="136956"/>
                    </a:cubicBezTo>
                    <a:cubicBezTo>
                      <a:pt x="31401" y="136956"/>
                      <a:pt x="956" y="106511"/>
                      <a:pt x="956" y="68956"/>
                    </a:cubicBezTo>
                    <a:cubicBezTo>
                      <a:pt x="956" y="31401"/>
                      <a:pt x="31401" y="956"/>
                      <a:pt x="68956" y="956"/>
                    </a:cubicBezTo>
                    <a:cubicBezTo>
                      <a:pt x="106511" y="956"/>
                      <a:pt x="136956" y="31401"/>
                      <a:pt x="136956" y="68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8" name="Forma libre 345">
                <a:extLst>
                  <a:ext uri="{FF2B5EF4-FFF2-40B4-BE49-F238E27FC236}">
                    <a16:creationId xmlns:a16="http://schemas.microsoft.com/office/drawing/2014/main" id="{A5CCADE3-8A51-F748-91F9-3A0E0E85DEB6}"/>
                  </a:ext>
                </a:extLst>
              </p:cNvPr>
              <p:cNvSpPr/>
              <p:nvPr/>
            </p:nvSpPr>
            <p:spPr>
              <a:xfrm>
                <a:off x="8962646" y="1989209"/>
                <a:ext cx="246076" cy="123675"/>
              </a:xfrm>
              <a:custGeom>
                <a:avLst/>
                <a:gdLst>
                  <a:gd name="connsiteX0" fmla="*/ 216378 w 246075"/>
                  <a:gd name="connsiteY0" fmla="*/ 29019 h 123675"/>
                  <a:gd name="connsiteX1" fmla="*/ 123357 w 246075"/>
                  <a:gd name="connsiteY1" fmla="*/ 956 h 123675"/>
                  <a:gd name="connsiteX2" fmla="*/ 30335 w 246075"/>
                  <a:gd name="connsiteY2" fmla="*/ 29019 h 123675"/>
                  <a:gd name="connsiteX3" fmla="*/ 956 w 246075"/>
                  <a:gd name="connsiteY3" fmla="*/ 83194 h 123675"/>
                  <a:gd name="connsiteX4" fmla="*/ 956 w 246075"/>
                  <a:gd name="connsiteY4" fmla="*/ 91906 h 123675"/>
                  <a:gd name="connsiteX5" fmla="*/ 30095 w 246075"/>
                  <a:gd name="connsiteY5" fmla="*/ 123357 h 123675"/>
                  <a:gd name="connsiteX6" fmla="*/ 216618 w 246075"/>
                  <a:gd name="connsiteY6" fmla="*/ 123357 h 123675"/>
                  <a:gd name="connsiteX7" fmla="*/ 245757 w 246075"/>
                  <a:gd name="connsiteY7" fmla="*/ 91906 h 123675"/>
                  <a:gd name="connsiteX8" fmla="*/ 245757 w 246075"/>
                  <a:gd name="connsiteY8" fmla="*/ 83194 h 123675"/>
                  <a:gd name="connsiteX9" fmla="*/ 216378 w 246075"/>
                  <a:gd name="connsiteY9" fmla="*/ 29019 h 123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6075" h="123675">
                    <a:moveTo>
                      <a:pt x="216378" y="29019"/>
                    </a:moveTo>
                    <a:cubicBezTo>
                      <a:pt x="194664" y="16215"/>
                      <a:pt x="160903" y="956"/>
                      <a:pt x="123357" y="956"/>
                    </a:cubicBezTo>
                    <a:cubicBezTo>
                      <a:pt x="85810" y="956"/>
                      <a:pt x="52049" y="16217"/>
                      <a:pt x="30335" y="29019"/>
                    </a:cubicBezTo>
                    <a:cubicBezTo>
                      <a:pt x="12206" y="39710"/>
                      <a:pt x="956" y="60470"/>
                      <a:pt x="956" y="83194"/>
                    </a:cubicBezTo>
                    <a:lnTo>
                      <a:pt x="956" y="91906"/>
                    </a:lnTo>
                    <a:cubicBezTo>
                      <a:pt x="956" y="109251"/>
                      <a:pt x="14025" y="123357"/>
                      <a:pt x="30095" y="123357"/>
                    </a:cubicBezTo>
                    <a:lnTo>
                      <a:pt x="216618" y="123357"/>
                    </a:lnTo>
                    <a:cubicBezTo>
                      <a:pt x="232688" y="123357"/>
                      <a:pt x="245757" y="109251"/>
                      <a:pt x="245757" y="91906"/>
                    </a:cubicBezTo>
                    <a:lnTo>
                      <a:pt x="245757" y="83194"/>
                    </a:lnTo>
                    <a:cubicBezTo>
                      <a:pt x="245756" y="60468"/>
                      <a:pt x="234506" y="39710"/>
                      <a:pt x="216378" y="290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59" name="Forma libre 346">
                <a:extLst>
                  <a:ext uri="{FF2B5EF4-FFF2-40B4-BE49-F238E27FC236}">
                    <a16:creationId xmlns:a16="http://schemas.microsoft.com/office/drawing/2014/main" id="{F15A1564-0EEE-BF49-94FE-70013020CFAE}"/>
                  </a:ext>
                </a:extLst>
              </p:cNvPr>
              <p:cNvSpPr/>
              <p:nvPr/>
            </p:nvSpPr>
            <p:spPr>
              <a:xfrm>
                <a:off x="8826643" y="1812408"/>
                <a:ext cx="164476" cy="164476"/>
              </a:xfrm>
              <a:custGeom>
                <a:avLst/>
                <a:gdLst>
                  <a:gd name="connsiteX0" fmla="*/ 150545 w 164475"/>
                  <a:gd name="connsiteY0" fmla="*/ 164157 h 164475"/>
                  <a:gd name="connsiteX1" fmla="*/ 161184 w 164475"/>
                  <a:gd name="connsiteY1" fmla="*/ 159057 h 164475"/>
                  <a:gd name="connsiteX2" fmla="*/ 159058 w 164475"/>
                  <a:gd name="connsiteY2" fmla="*/ 139932 h 164475"/>
                  <a:gd name="connsiteX3" fmla="*/ 96158 w 164475"/>
                  <a:gd name="connsiteY3" fmla="*/ 89612 h 164475"/>
                  <a:gd name="connsiteX4" fmla="*/ 96158 w 164475"/>
                  <a:gd name="connsiteY4" fmla="*/ 14557 h 164475"/>
                  <a:gd name="connsiteX5" fmla="*/ 82558 w 164475"/>
                  <a:gd name="connsiteY5" fmla="*/ 956 h 164475"/>
                  <a:gd name="connsiteX6" fmla="*/ 68957 w 164475"/>
                  <a:gd name="connsiteY6" fmla="*/ 14555 h 164475"/>
                  <a:gd name="connsiteX7" fmla="*/ 68957 w 164475"/>
                  <a:gd name="connsiteY7" fmla="*/ 89621 h 164475"/>
                  <a:gd name="connsiteX8" fmla="*/ 6058 w 164475"/>
                  <a:gd name="connsiteY8" fmla="*/ 139930 h 164475"/>
                  <a:gd name="connsiteX9" fmla="*/ 3932 w 164475"/>
                  <a:gd name="connsiteY9" fmla="*/ 159055 h 164475"/>
                  <a:gd name="connsiteX10" fmla="*/ 14571 w 164475"/>
                  <a:gd name="connsiteY10" fmla="*/ 164156 h 164475"/>
                  <a:gd name="connsiteX11" fmla="*/ 23057 w 164475"/>
                  <a:gd name="connsiteY11" fmla="*/ 161181 h 164475"/>
                  <a:gd name="connsiteX12" fmla="*/ 82558 w 164475"/>
                  <a:gd name="connsiteY12" fmla="*/ 113581 h 164475"/>
                  <a:gd name="connsiteX13" fmla="*/ 142057 w 164475"/>
                  <a:gd name="connsiteY13" fmla="*/ 161181 h 164475"/>
                  <a:gd name="connsiteX14" fmla="*/ 150545 w 164475"/>
                  <a:gd name="connsiteY14" fmla="*/ 164157 h 164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4475" h="164475">
                    <a:moveTo>
                      <a:pt x="150545" y="164157"/>
                    </a:moveTo>
                    <a:cubicBezTo>
                      <a:pt x="154542" y="164157"/>
                      <a:pt x="158487" y="162404"/>
                      <a:pt x="161184" y="159057"/>
                    </a:cubicBezTo>
                    <a:cubicBezTo>
                      <a:pt x="165872" y="153187"/>
                      <a:pt x="164916" y="144633"/>
                      <a:pt x="159058" y="139932"/>
                    </a:cubicBezTo>
                    <a:lnTo>
                      <a:pt x="96158" y="89612"/>
                    </a:lnTo>
                    <a:lnTo>
                      <a:pt x="96158" y="14557"/>
                    </a:lnTo>
                    <a:cubicBezTo>
                      <a:pt x="96158" y="7039"/>
                      <a:pt x="90075" y="956"/>
                      <a:pt x="82558" y="956"/>
                    </a:cubicBezTo>
                    <a:cubicBezTo>
                      <a:pt x="75041" y="956"/>
                      <a:pt x="68957" y="7038"/>
                      <a:pt x="68957" y="14555"/>
                    </a:cubicBezTo>
                    <a:lnTo>
                      <a:pt x="68957" y="89621"/>
                    </a:lnTo>
                    <a:lnTo>
                      <a:pt x="6058" y="139930"/>
                    </a:lnTo>
                    <a:cubicBezTo>
                      <a:pt x="200" y="144633"/>
                      <a:pt x="-756" y="153185"/>
                      <a:pt x="3932" y="159055"/>
                    </a:cubicBezTo>
                    <a:cubicBezTo>
                      <a:pt x="6629" y="162402"/>
                      <a:pt x="10572" y="164156"/>
                      <a:pt x="14571" y="164156"/>
                    </a:cubicBezTo>
                    <a:cubicBezTo>
                      <a:pt x="17545" y="164156"/>
                      <a:pt x="20548" y="163187"/>
                      <a:pt x="23057" y="161181"/>
                    </a:cubicBezTo>
                    <a:lnTo>
                      <a:pt x="82558" y="113581"/>
                    </a:lnTo>
                    <a:lnTo>
                      <a:pt x="142057" y="161181"/>
                    </a:lnTo>
                    <a:cubicBezTo>
                      <a:pt x="144568" y="163187"/>
                      <a:pt x="147569" y="164157"/>
                      <a:pt x="150545" y="1641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492C34-7544-FD43-9A0F-CB51E5C563FC}"/>
              </a:ext>
            </a:extLst>
          </p:cNvPr>
          <p:cNvGrpSpPr/>
          <p:nvPr/>
        </p:nvGrpSpPr>
        <p:grpSpPr>
          <a:xfrm>
            <a:off x="15350991" y="6117452"/>
            <a:ext cx="1478460" cy="1478460"/>
            <a:chOff x="22899190" y="-1289967"/>
            <a:chExt cx="1478460" cy="147846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C577D6A-276C-1845-AE4C-830A291C8446}"/>
                </a:ext>
              </a:extLst>
            </p:cNvPr>
            <p:cNvSpPr/>
            <p:nvPr/>
          </p:nvSpPr>
          <p:spPr>
            <a:xfrm>
              <a:off x="22899190" y="-1289967"/>
              <a:ext cx="1478460" cy="14784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áfico 248">
              <a:extLst>
                <a:ext uri="{FF2B5EF4-FFF2-40B4-BE49-F238E27FC236}">
                  <a16:creationId xmlns:a16="http://schemas.microsoft.com/office/drawing/2014/main" id="{4119C7DC-F8E0-2240-82C3-E4AC1473E91F}"/>
                </a:ext>
              </a:extLst>
            </p:cNvPr>
            <p:cNvGrpSpPr/>
            <p:nvPr/>
          </p:nvGrpSpPr>
          <p:grpSpPr>
            <a:xfrm>
              <a:off x="23311274" y="-856670"/>
              <a:ext cx="654197" cy="654197"/>
              <a:chOff x="6293476" y="2836553"/>
              <a:chExt cx="654197" cy="654197"/>
            </a:xfrm>
            <a:solidFill>
              <a:schemeClr val="bg1"/>
            </a:solidFill>
          </p:grpSpPr>
          <p:sp>
            <p:nvSpPr>
              <p:cNvPr id="161" name="Forma libre 369">
                <a:extLst>
                  <a:ext uri="{FF2B5EF4-FFF2-40B4-BE49-F238E27FC236}">
                    <a16:creationId xmlns:a16="http://schemas.microsoft.com/office/drawing/2014/main" id="{A152B03D-7B42-5042-B9E2-95089390988C}"/>
                  </a:ext>
                </a:extLst>
              </p:cNvPr>
              <p:cNvSpPr/>
              <p:nvPr/>
            </p:nvSpPr>
            <p:spPr>
              <a:xfrm>
                <a:off x="6401550" y="2835595"/>
                <a:ext cx="436983" cy="655475"/>
              </a:xfrm>
              <a:custGeom>
                <a:avLst/>
                <a:gdLst>
                  <a:gd name="connsiteX0" fmla="*/ 219024 w 436983"/>
                  <a:gd name="connsiteY0" fmla="*/ 958 h 655474"/>
                  <a:gd name="connsiteX1" fmla="*/ 958 w 436983"/>
                  <a:gd name="connsiteY1" fmla="*/ 219024 h 655474"/>
                  <a:gd name="connsiteX2" fmla="*/ 62489 w 436983"/>
                  <a:gd name="connsiteY2" fmla="*/ 377224 h 655474"/>
                  <a:gd name="connsiteX3" fmla="*/ 82733 w 436983"/>
                  <a:gd name="connsiteY3" fmla="*/ 409833 h 655474"/>
                  <a:gd name="connsiteX4" fmla="*/ 82733 w 436983"/>
                  <a:gd name="connsiteY4" fmla="*/ 437091 h 655474"/>
                  <a:gd name="connsiteX5" fmla="*/ 109991 w 436983"/>
                  <a:gd name="connsiteY5" fmla="*/ 484025 h 655474"/>
                  <a:gd name="connsiteX6" fmla="*/ 109991 w 436983"/>
                  <a:gd name="connsiteY6" fmla="*/ 570080 h 655474"/>
                  <a:gd name="connsiteX7" fmla="*/ 125962 w 436983"/>
                  <a:gd name="connsiteY7" fmla="*/ 608626 h 655474"/>
                  <a:gd name="connsiteX8" fmla="*/ 141225 w 436983"/>
                  <a:gd name="connsiteY8" fmla="*/ 623888 h 655474"/>
                  <a:gd name="connsiteX9" fmla="*/ 141258 w 436983"/>
                  <a:gd name="connsiteY9" fmla="*/ 623921 h 655474"/>
                  <a:gd name="connsiteX10" fmla="*/ 152528 w 436983"/>
                  <a:gd name="connsiteY10" fmla="*/ 635191 h 655474"/>
                  <a:gd name="connsiteX11" fmla="*/ 200723 w 436983"/>
                  <a:gd name="connsiteY11" fmla="*/ 655155 h 655474"/>
                  <a:gd name="connsiteX12" fmla="*/ 237325 w 436983"/>
                  <a:gd name="connsiteY12" fmla="*/ 655155 h 655474"/>
                  <a:gd name="connsiteX13" fmla="*/ 285520 w 436983"/>
                  <a:gd name="connsiteY13" fmla="*/ 635191 h 655474"/>
                  <a:gd name="connsiteX14" fmla="*/ 296790 w 436983"/>
                  <a:gd name="connsiteY14" fmla="*/ 623921 h 655474"/>
                  <a:gd name="connsiteX15" fmla="*/ 296823 w 436983"/>
                  <a:gd name="connsiteY15" fmla="*/ 623888 h 655474"/>
                  <a:gd name="connsiteX16" fmla="*/ 312085 w 436983"/>
                  <a:gd name="connsiteY16" fmla="*/ 608626 h 655474"/>
                  <a:gd name="connsiteX17" fmla="*/ 328057 w 436983"/>
                  <a:gd name="connsiteY17" fmla="*/ 570080 h 655474"/>
                  <a:gd name="connsiteX18" fmla="*/ 328057 w 436983"/>
                  <a:gd name="connsiteY18" fmla="*/ 484025 h 655474"/>
                  <a:gd name="connsiteX19" fmla="*/ 355315 w 436983"/>
                  <a:gd name="connsiteY19" fmla="*/ 437091 h 655474"/>
                  <a:gd name="connsiteX20" fmla="*/ 355315 w 436983"/>
                  <a:gd name="connsiteY20" fmla="*/ 409831 h 655474"/>
                  <a:gd name="connsiteX21" fmla="*/ 375559 w 436983"/>
                  <a:gd name="connsiteY21" fmla="*/ 377223 h 655474"/>
                  <a:gd name="connsiteX22" fmla="*/ 437089 w 436983"/>
                  <a:gd name="connsiteY22" fmla="*/ 219023 h 655474"/>
                  <a:gd name="connsiteX23" fmla="*/ 219024 w 436983"/>
                  <a:gd name="connsiteY23" fmla="*/ 958 h 655474"/>
                  <a:gd name="connsiteX24" fmla="*/ 219024 w 436983"/>
                  <a:gd name="connsiteY24" fmla="*/ 246282 h 655474"/>
                  <a:gd name="connsiteX25" fmla="*/ 178137 w 436983"/>
                  <a:gd name="connsiteY25" fmla="*/ 205395 h 655474"/>
                  <a:gd name="connsiteX26" fmla="*/ 205395 w 436983"/>
                  <a:gd name="connsiteY26" fmla="*/ 167018 h 655474"/>
                  <a:gd name="connsiteX27" fmla="*/ 205395 w 436983"/>
                  <a:gd name="connsiteY27" fmla="*/ 164508 h 655474"/>
                  <a:gd name="connsiteX28" fmla="*/ 219024 w 436983"/>
                  <a:gd name="connsiteY28" fmla="*/ 150878 h 655474"/>
                  <a:gd name="connsiteX29" fmla="*/ 232654 w 436983"/>
                  <a:gd name="connsiteY29" fmla="*/ 164508 h 655474"/>
                  <a:gd name="connsiteX30" fmla="*/ 246283 w 436983"/>
                  <a:gd name="connsiteY30" fmla="*/ 164508 h 655474"/>
                  <a:gd name="connsiteX31" fmla="*/ 259913 w 436983"/>
                  <a:gd name="connsiteY31" fmla="*/ 178137 h 655474"/>
                  <a:gd name="connsiteX32" fmla="*/ 246283 w 436983"/>
                  <a:gd name="connsiteY32" fmla="*/ 191767 h 655474"/>
                  <a:gd name="connsiteX33" fmla="*/ 219024 w 436983"/>
                  <a:gd name="connsiteY33" fmla="*/ 191767 h 655474"/>
                  <a:gd name="connsiteX34" fmla="*/ 205395 w 436983"/>
                  <a:gd name="connsiteY34" fmla="*/ 205396 h 655474"/>
                  <a:gd name="connsiteX35" fmla="*/ 219024 w 436983"/>
                  <a:gd name="connsiteY35" fmla="*/ 219026 h 655474"/>
                  <a:gd name="connsiteX36" fmla="*/ 259912 w 436983"/>
                  <a:gd name="connsiteY36" fmla="*/ 259913 h 655474"/>
                  <a:gd name="connsiteX37" fmla="*/ 232654 w 436983"/>
                  <a:gd name="connsiteY37" fmla="*/ 298290 h 655474"/>
                  <a:gd name="connsiteX38" fmla="*/ 232654 w 436983"/>
                  <a:gd name="connsiteY38" fmla="*/ 300800 h 655474"/>
                  <a:gd name="connsiteX39" fmla="*/ 219024 w 436983"/>
                  <a:gd name="connsiteY39" fmla="*/ 314430 h 655474"/>
                  <a:gd name="connsiteX40" fmla="*/ 205395 w 436983"/>
                  <a:gd name="connsiteY40" fmla="*/ 300800 h 655474"/>
                  <a:gd name="connsiteX41" fmla="*/ 191765 w 436983"/>
                  <a:gd name="connsiteY41" fmla="*/ 300800 h 655474"/>
                  <a:gd name="connsiteX42" fmla="*/ 178136 w 436983"/>
                  <a:gd name="connsiteY42" fmla="*/ 287171 h 655474"/>
                  <a:gd name="connsiteX43" fmla="*/ 191765 w 436983"/>
                  <a:gd name="connsiteY43" fmla="*/ 273541 h 655474"/>
                  <a:gd name="connsiteX44" fmla="*/ 219024 w 436983"/>
                  <a:gd name="connsiteY44" fmla="*/ 273541 h 655474"/>
                  <a:gd name="connsiteX45" fmla="*/ 232654 w 436983"/>
                  <a:gd name="connsiteY45" fmla="*/ 259912 h 655474"/>
                  <a:gd name="connsiteX46" fmla="*/ 219024 w 436983"/>
                  <a:gd name="connsiteY46" fmla="*/ 246282 h 655474"/>
                  <a:gd name="connsiteX47" fmla="*/ 292813 w 436983"/>
                  <a:gd name="connsiteY47" fmla="*/ 589352 h 655474"/>
                  <a:gd name="connsiteX48" fmla="*/ 281527 w 436983"/>
                  <a:gd name="connsiteY48" fmla="*/ 600638 h 655474"/>
                  <a:gd name="connsiteX49" fmla="*/ 156523 w 436983"/>
                  <a:gd name="connsiteY49" fmla="*/ 600638 h 655474"/>
                  <a:gd name="connsiteX50" fmla="*/ 145237 w 436983"/>
                  <a:gd name="connsiteY50" fmla="*/ 589352 h 655474"/>
                  <a:gd name="connsiteX51" fmla="*/ 137913 w 436983"/>
                  <a:gd name="connsiteY51" fmla="*/ 573381 h 655474"/>
                  <a:gd name="connsiteX52" fmla="*/ 300138 w 436983"/>
                  <a:gd name="connsiteY52" fmla="*/ 573381 h 655474"/>
                  <a:gd name="connsiteX53" fmla="*/ 292813 w 436983"/>
                  <a:gd name="connsiteY53" fmla="*/ 589352 h 655474"/>
                  <a:gd name="connsiteX54" fmla="*/ 300799 w 436983"/>
                  <a:gd name="connsiteY54" fmla="*/ 518864 h 655474"/>
                  <a:gd name="connsiteX55" fmla="*/ 137250 w 436983"/>
                  <a:gd name="connsiteY55" fmla="*/ 518864 h 655474"/>
                  <a:gd name="connsiteX56" fmla="*/ 137250 w 436983"/>
                  <a:gd name="connsiteY56" fmla="*/ 491606 h 655474"/>
                  <a:gd name="connsiteX57" fmla="*/ 300799 w 436983"/>
                  <a:gd name="connsiteY57" fmla="*/ 491606 h 655474"/>
                  <a:gd name="connsiteX58" fmla="*/ 300799 w 436983"/>
                  <a:gd name="connsiteY58" fmla="*/ 518864 h 655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436983" h="655474">
                    <a:moveTo>
                      <a:pt x="219024" y="958"/>
                    </a:moveTo>
                    <a:cubicBezTo>
                      <a:pt x="98785" y="958"/>
                      <a:pt x="958" y="98785"/>
                      <a:pt x="958" y="219024"/>
                    </a:cubicBezTo>
                    <a:cubicBezTo>
                      <a:pt x="958" y="301118"/>
                      <a:pt x="37986" y="346917"/>
                      <a:pt x="62489" y="377224"/>
                    </a:cubicBezTo>
                    <a:cubicBezTo>
                      <a:pt x="73349" y="390653"/>
                      <a:pt x="82733" y="402260"/>
                      <a:pt x="82733" y="409833"/>
                    </a:cubicBezTo>
                    <a:lnTo>
                      <a:pt x="82733" y="437091"/>
                    </a:lnTo>
                    <a:cubicBezTo>
                      <a:pt x="82733" y="457183"/>
                      <a:pt x="93775" y="474570"/>
                      <a:pt x="109991" y="484025"/>
                    </a:cubicBezTo>
                    <a:lnTo>
                      <a:pt x="109991" y="570080"/>
                    </a:lnTo>
                    <a:cubicBezTo>
                      <a:pt x="109991" y="584428"/>
                      <a:pt x="115807" y="598483"/>
                      <a:pt x="125962" y="608626"/>
                    </a:cubicBezTo>
                    <a:lnTo>
                      <a:pt x="141225" y="623888"/>
                    </a:lnTo>
                    <a:lnTo>
                      <a:pt x="141258" y="623921"/>
                    </a:lnTo>
                    <a:lnTo>
                      <a:pt x="152528" y="635191"/>
                    </a:lnTo>
                    <a:cubicBezTo>
                      <a:pt x="165399" y="648061"/>
                      <a:pt x="182516" y="655155"/>
                      <a:pt x="200723" y="655155"/>
                    </a:cubicBezTo>
                    <a:lnTo>
                      <a:pt x="237325" y="655155"/>
                    </a:lnTo>
                    <a:cubicBezTo>
                      <a:pt x="255533" y="655155"/>
                      <a:pt x="272649" y="648061"/>
                      <a:pt x="285520" y="635191"/>
                    </a:cubicBezTo>
                    <a:lnTo>
                      <a:pt x="296790" y="623921"/>
                    </a:lnTo>
                    <a:lnTo>
                      <a:pt x="296823" y="623888"/>
                    </a:lnTo>
                    <a:lnTo>
                      <a:pt x="312085" y="608626"/>
                    </a:lnTo>
                    <a:cubicBezTo>
                      <a:pt x="322241" y="598483"/>
                      <a:pt x="328057" y="584428"/>
                      <a:pt x="328057" y="570080"/>
                    </a:cubicBezTo>
                    <a:lnTo>
                      <a:pt x="328057" y="484025"/>
                    </a:lnTo>
                    <a:cubicBezTo>
                      <a:pt x="344272" y="474570"/>
                      <a:pt x="355315" y="457183"/>
                      <a:pt x="355315" y="437091"/>
                    </a:cubicBezTo>
                    <a:lnTo>
                      <a:pt x="355315" y="409831"/>
                    </a:lnTo>
                    <a:cubicBezTo>
                      <a:pt x="355315" y="402258"/>
                      <a:pt x="364698" y="390653"/>
                      <a:pt x="375559" y="377223"/>
                    </a:cubicBezTo>
                    <a:cubicBezTo>
                      <a:pt x="400062" y="346916"/>
                      <a:pt x="437089" y="301117"/>
                      <a:pt x="437089" y="219023"/>
                    </a:cubicBezTo>
                    <a:cubicBezTo>
                      <a:pt x="437090" y="98785"/>
                      <a:pt x="339264" y="958"/>
                      <a:pt x="219024" y="958"/>
                    </a:cubicBezTo>
                    <a:close/>
                    <a:moveTo>
                      <a:pt x="219024" y="246282"/>
                    </a:moveTo>
                    <a:cubicBezTo>
                      <a:pt x="196478" y="246282"/>
                      <a:pt x="178137" y="227942"/>
                      <a:pt x="178137" y="205395"/>
                    </a:cubicBezTo>
                    <a:cubicBezTo>
                      <a:pt x="178137" y="187650"/>
                      <a:pt x="189565" y="172663"/>
                      <a:pt x="205395" y="167018"/>
                    </a:cubicBezTo>
                    <a:lnTo>
                      <a:pt x="205395" y="164508"/>
                    </a:lnTo>
                    <a:cubicBezTo>
                      <a:pt x="205395" y="156974"/>
                      <a:pt x="211491" y="150878"/>
                      <a:pt x="219024" y="150878"/>
                    </a:cubicBezTo>
                    <a:cubicBezTo>
                      <a:pt x="226558" y="150878"/>
                      <a:pt x="232654" y="156974"/>
                      <a:pt x="232654" y="164508"/>
                    </a:cubicBezTo>
                    <a:lnTo>
                      <a:pt x="246283" y="164508"/>
                    </a:lnTo>
                    <a:cubicBezTo>
                      <a:pt x="253817" y="164508"/>
                      <a:pt x="259913" y="170604"/>
                      <a:pt x="259913" y="178137"/>
                    </a:cubicBezTo>
                    <a:cubicBezTo>
                      <a:pt x="259913" y="185671"/>
                      <a:pt x="253817" y="191767"/>
                      <a:pt x="246283" y="191767"/>
                    </a:cubicBezTo>
                    <a:lnTo>
                      <a:pt x="219024" y="191767"/>
                    </a:lnTo>
                    <a:cubicBezTo>
                      <a:pt x="211505" y="191767"/>
                      <a:pt x="205395" y="197875"/>
                      <a:pt x="205395" y="205396"/>
                    </a:cubicBezTo>
                    <a:cubicBezTo>
                      <a:pt x="205395" y="212917"/>
                      <a:pt x="211504" y="219026"/>
                      <a:pt x="219024" y="219026"/>
                    </a:cubicBezTo>
                    <a:cubicBezTo>
                      <a:pt x="241571" y="219026"/>
                      <a:pt x="259912" y="237366"/>
                      <a:pt x="259912" y="259913"/>
                    </a:cubicBezTo>
                    <a:cubicBezTo>
                      <a:pt x="259912" y="277658"/>
                      <a:pt x="248484" y="292645"/>
                      <a:pt x="232654" y="298290"/>
                    </a:cubicBezTo>
                    <a:lnTo>
                      <a:pt x="232654" y="300800"/>
                    </a:lnTo>
                    <a:cubicBezTo>
                      <a:pt x="232654" y="308334"/>
                      <a:pt x="226558" y="314430"/>
                      <a:pt x="219024" y="314430"/>
                    </a:cubicBezTo>
                    <a:cubicBezTo>
                      <a:pt x="211491" y="314430"/>
                      <a:pt x="205395" y="308334"/>
                      <a:pt x="205395" y="300800"/>
                    </a:cubicBezTo>
                    <a:lnTo>
                      <a:pt x="191765" y="300800"/>
                    </a:lnTo>
                    <a:cubicBezTo>
                      <a:pt x="184232" y="300800"/>
                      <a:pt x="178136" y="294704"/>
                      <a:pt x="178136" y="287171"/>
                    </a:cubicBezTo>
                    <a:cubicBezTo>
                      <a:pt x="178136" y="279637"/>
                      <a:pt x="184232" y="273541"/>
                      <a:pt x="191765" y="273541"/>
                    </a:cubicBezTo>
                    <a:lnTo>
                      <a:pt x="219024" y="273541"/>
                    </a:lnTo>
                    <a:cubicBezTo>
                      <a:pt x="226544" y="273541"/>
                      <a:pt x="232654" y="267432"/>
                      <a:pt x="232654" y="259912"/>
                    </a:cubicBezTo>
                    <a:cubicBezTo>
                      <a:pt x="232654" y="252391"/>
                      <a:pt x="226544" y="246282"/>
                      <a:pt x="219024" y="246282"/>
                    </a:cubicBezTo>
                    <a:close/>
                    <a:moveTo>
                      <a:pt x="292813" y="589352"/>
                    </a:moveTo>
                    <a:lnTo>
                      <a:pt x="281527" y="600638"/>
                    </a:lnTo>
                    <a:lnTo>
                      <a:pt x="156523" y="600638"/>
                    </a:lnTo>
                    <a:lnTo>
                      <a:pt x="145237" y="589352"/>
                    </a:lnTo>
                    <a:cubicBezTo>
                      <a:pt x="140969" y="585085"/>
                      <a:pt x="138673" y="579341"/>
                      <a:pt x="137913" y="573381"/>
                    </a:cubicBezTo>
                    <a:lnTo>
                      <a:pt x="300138" y="573381"/>
                    </a:lnTo>
                    <a:cubicBezTo>
                      <a:pt x="299377" y="579341"/>
                      <a:pt x="297081" y="585085"/>
                      <a:pt x="292813" y="589352"/>
                    </a:cubicBezTo>
                    <a:close/>
                    <a:moveTo>
                      <a:pt x="300799" y="518864"/>
                    </a:moveTo>
                    <a:lnTo>
                      <a:pt x="137250" y="518864"/>
                    </a:lnTo>
                    <a:lnTo>
                      <a:pt x="137250" y="491606"/>
                    </a:lnTo>
                    <a:lnTo>
                      <a:pt x="300799" y="491606"/>
                    </a:lnTo>
                    <a:lnTo>
                      <a:pt x="300799" y="5188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873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7304839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iangle 2">
            <a:extLst>
              <a:ext uri="{FF2B5EF4-FFF2-40B4-BE49-F238E27FC236}">
                <a16:creationId xmlns:a16="http://schemas.microsoft.com/office/drawing/2014/main" id="{1B296FF2-2583-7649-A1D7-E900404F13B8}"/>
              </a:ext>
            </a:extLst>
          </p:cNvPr>
          <p:cNvSpPr/>
          <p:nvPr/>
        </p:nvSpPr>
        <p:spPr>
          <a:xfrm>
            <a:off x="1077452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riangle 146">
            <a:extLst>
              <a:ext uri="{FF2B5EF4-FFF2-40B4-BE49-F238E27FC236}">
                <a16:creationId xmlns:a16="http://schemas.microsoft.com/office/drawing/2014/main" id="{6FDDBEDF-438D-D243-AA94-A36BCDFCB445}"/>
              </a:ext>
            </a:extLst>
          </p:cNvPr>
          <p:cNvSpPr/>
          <p:nvPr/>
        </p:nvSpPr>
        <p:spPr>
          <a:xfrm>
            <a:off x="12031820" y="71119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riangle 147">
            <a:extLst>
              <a:ext uri="{FF2B5EF4-FFF2-40B4-BE49-F238E27FC236}">
                <a16:creationId xmlns:a16="http://schemas.microsoft.com/office/drawing/2014/main" id="{9159DE89-D89B-6E43-90F3-E4914C111A82}"/>
              </a:ext>
            </a:extLst>
          </p:cNvPr>
          <p:cNvSpPr/>
          <p:nvPr/>
        </p:nvSpPr>
        <p:spPr>
          <a:xfrm>
            <a:off x="16318070" y="5540356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riangle 148">
            <a:extLst>
              <a:ext uri="{FF2B5EF4-FFF2-40B4-BE49-F238E27FC236}">
                <a16:creationId xmlns:a16="http://schemas.microsoft.com/office/drawing/2014/main" id="{B80BE653-ED30-6246-8908-1F7B8BEFFE5E}"/>
              </a:ext>
            </a:extLst>
          </p:cNvPr>
          <p:cNvSpPr/>
          <p:nvPr/>
        </p:nvSpPr>
        <p:spPr>
          <a:xfrm>
            <a:off x="14174945" y="79120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riangle 150">
            <a:extLst>
              <a:ext uri="{FF2B5EF4-FFF2-40B4-BE49-F238E27FC236}">
                <a16:creationId xmlns:a16="http://schemas.microsoft.com/office/drawing/2014/main" id="{C0502190-96C9-7942-B1FD-38EB3528C380}"/>
              </a:ext>
            </a:extLst>
          </p:cNvPr>
          <p:cNvSpPr/>
          <p:nvPr/>
        </p:nvSpPr>
        <p:spPr>
          <a:xfrm>
            <a:off x="1957562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riangle 151">
            <a:extLst>
              <a:ext uri="{FF2B5EF4-FFF2-40B4-BE49-F238E27FC236}">
                <a16:creationId xmlns:a16="http://schemas.microsoft.com/office/drawing/2014/main" id="{F8FEF6AB-9B98-B64E-AE35-C14AA0D66C7E}"/>
              </a:ext>
            </a:extLst>
          </p:cNvPr>
          <p:cNvSpPr/>
          <p:nvPr/>
        </p:nvSpPr>
        <p:spPr>
          <a:xfrm>
            <a:off x="20775770" y="6311881"/>
            <a:ext cx="530988" cy="4614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3956133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D62302A-92BC-8043-A439-09BFEE0AAD8B}"/>
              </a:ext>
            </a:extLst>
          </p:cNvPr>
          <p:cNvSpPr/>
          <p:nvPr/>
        </p:nvSpPr>
        <p:spPr>
          <a:xfrm>
            <a:off x="17688158" y="6008644"/>
            <a:ext cx="3914349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2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D10FC3A6-C059-0049-8724-72220D5B51F9}"/>
              </a:ext>
            </a:extLst>
          </p:cNvPr>
          <p:cNvSpPr/>
          <p:nvPr/>
        </p:nvSpPr>
        <p:spPr>
          <a:xfrm rot="6014469">
            <a:off x="19538400" y="5237886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19495839-1DB0-D542-ABDA-82FB10AB6503}"/>
              </a:ext>
            </a:extLst>
          </p:cNvPr>
          <p:cNvSpPr/>
          <p:nvPr/>
        </p:nvSpPr>
        <p:spPr>
          <a:xfrm>
            <a:off x="11973158" y="6008644"/>
            <a:ext cx="3914349" cy="1989158"/>
          </a:xfrm>
          <a:custGeom>
            <a:avLst/>
            <a:gdLst>
              <a:gd name="connsiteX0" fmla="*/ -50 w 3803160"/>
              <a:gd name="connsiteY0" fmla="*/ 2235 h 2291905"/>
              <a:gd name="connsiteX1" fmla="*/ 3662490 w 3803160"/>
              <a:gd name="connsiteY1" fmla="*/ 2235 h 2291905"/>
              <a:gd name="connsiteX2" fmla="*/ 3710097 w 3803160"/>
              <a:gd name="connsiteY2" fmla="*/ 43573 h 2291905"/>
              <a:gd name="connsiteX3" fmla="*/ 3797219 w 3803160"/>
              <a:gd name="connsiteY3" fmla="*/ 133966 h 2291905"/>
              <a:gd name="connsiteX4" fmla="*/ 3802075 w 3803160"/>
              <a:gd name="connsiteY4" fmla="*/ 157207 h 2291905"/>
              <a:gd name="connsiteX5" fmla="*/ 3789031 w 3803160"/>
              <a:gd name="connsiteY5" fmla="*/ 219119 h 2291905"/>
              <a:gd name="connsiteX6" fmla="*/ 3752754 w 3803160"/>
              <a:gd name="connsiteY6" fmla="*/ 301796 h 2291905"/>
              <a:gd name="connsiteX7" fmla="*/ 3773416 w 3803160"/>
              <a:gd name="connsiteY7" fmla="*/ 436099 h 2291905"/>
              <a:gd name="connsiteX8" fmla="*/ 3783699 w 3803160"/>
              <a:gd name="connsiteY8" fmla="*/ 498011 h 2291905"/>
              <a:gd name="connsiteX9" fmla="*/ 3719143 w 3803160"/>
              <a:gd name="connsiteY9" fmla="*/ 789762 h 2291905"/>
              <a:gd name="connsiteX10" fmla="*/ 3732092 w 3803160"/>
              <a:gd name="connsiteY10" fmla="*/ 885012 h 2291905"/>
              <a:gd name="connsiteX11" fmla="*/ 3716572 w 3803160"/>
              <a:gd name="connsiteY11" fmla="*/ 926350 h 2291905"/>
              <a:gd name="connsiteX12" fmla="*/ 3734663 w 3803160"/>
              <a:gd name="connsiteY12" fmla="*/ 983500 h 2291905"/>
              <a:gd name="connsiteX13" fmla="*/ 3737234 w 3803160"/>
              <a:gd name="connsiteY13" fmla="*/ 1128090 h 2291905"/>
              <a:gd name="connsiteX14" fmla="*/ 3763037 w 3803160"/>
              <a:gd name="connsiteY14" fmla="*/ 1321733 h 2291905"/>
              <a:gd name="connsiteX15" fmla="*/ 3696386 w 3803160"/>
              <a:gd name="connsiteY15" fmla="*/ 1623866 h 2291905"/>
              <a:gd name="connsiteX16" fmla="*/ 3660300 w 3803160"/>
              <a:gd name="connsiteY16" fmla="*/ 1745215 h 2291905"/>
              <a:gd name="connsiteX17" fmla="*/ 3662871 w 3803160"/>
              <a:gd name="connsiteY17" fmla="*/ 1843322 h 2291905"/>
              <a:gd name="connsiteX18" fmla="*/ 3642210 w 3803160"/>
              <a:gd name="connsiteY18" fmla="*/ 1871897 h 2291905"/>
              <a:gd name="connsiteX19" fmla="*/ 3668012 w 3803160"/>
              <a:gd name="connsiteY19" fmla="*/ 1926190 h 2291905"/>
              <a:gd name="connsiteX20" fmla="*/ 3670583 w 3803160"/>
              <a:gd name="connsiteY20" fmla="*/ 2018201 h 2291905"/>
              <a:gd name="connsiteX21" fmla="*/ 3687817 w 3803160"/>
              <a:gd name="connsiteY21" fmla="*/ 2073256 h 2291905"/>
              <a:gd name="connsiteX22" fmla="*/ 3658586 w 3803160"/>
              <a:gd name="connsiteY22" fmla="*/ 2206606 h 2291905"/>
              <a:gd name="connsiteX23" fmla="*/ 3649922 w 3803160"/>
              <a:gd name="connsiteY23" fmla="*/ 2291855 h 2291905"/>
              <a:gd name="connsiteX24" fmla="*/ -50 w 3803160"/>
              <a:gd name="connsiteY24" fmla="*/ 2291855 h 229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03160" h="2291905">
                <a:moveTo>
                  <a:pt x="-50" y="2235"/>
                </a:moveTo>
                <a:cubicBezTo>
                  <a:pt x="-50" y="2235"/>
                  <a:pt x="3652207" y="-2909"/>
                  <a:pt x="3662490" y="2235"/>
                </a:cubicBezTo>
                <a:cubicBezTo>
                  <a:pt x="3672773" y="7378"/>
                  <a:pt x="3692197" y="2235"/>
                  <a:pt x="3710097" y="43573"/>
                </a:cubicBezTo>
                <a:cubicBezTo>
                  <a:pt x="3727998" y="84912"/>
                  <a:pt x="3828164" y="79768"/>
                  <a:pt x="3797219" y="133966"/>
                </a:cubicBezTo>
                <a:cubicBezTo>
                  <a:pt x="3766274" y="188163"/>
                  <a:pt x="3802075" y="149396"/>
                  <a:pt x="3802075" y="157207"/>
                </a:cubicBezTo>
                <a:cubicBezTo>
                  <a:pt x="3802075" y="165017"/>
                  <a:pt x="3802075" y="172637"/>
                  <a:pt x="3789031" y="219119"/>
                </a:cubicBezTo>
                <a:cubicBezTo>
                  <a:pt x="3775987" y="265601"/>
                  <a:pt x="3757991" y="270840"/>
                  <a:pt x="3752754" y="301796"/>
                </a:cubicBezTo>
                <a:cubicBezTo>
                  <a:pt x="3747127" y="347611"/>
                  <a:pt x="3754277" y="394093"/>
                  <a:pt x="3773416" y="436099"/>
                </a:cubicBezTo>
                <a:cubicBezTo>
                  <a:pt x="3796648" y="490296"/>
                  <a:pt x="3783699" y="498011"/>
                  <a:pt x="3783699" y="498011"/>
                </a:cubicBezTo>
                <a:cubicBezTo>
                  <a:pt x="3726570" y="634885"/>
                  <a:pt x="3719143" y="789762"/>
                  <a:pt x="3719143" y="789762"/>
                </a:cubicBezTo>
                <a:cubicBezTo>
                  <a:pt x="3719143" y="789762"/>
                  <a:pt x="3732092" y="875011"/>
                  <a:pt x="3732092" y="885012"/>
                </a:cubicBezTo>
                <a:cubicBezTo>
                  <a:pt x="3732092" y="895013"/>
                  <a:pt x="3716572" y="926350"/>
                  <a:pt x="3716572" y="926350"/>
                </a:cubicBezTo>
                <a:cubicBezTo>
                  <a:pt x="3716572" y="926350"/>
                  <a:pt x="3734663" y="970261"/>
                  <a:pt x="3734663" y="983500"/>
                </a:cubicBezTo>
                <a:cubicBezTo>
                  <a:pt x="3734663" y="996740"/>
                  <a:pt x="3737234" y="1128090"/>
                  <a:pt x="3737234" y="1128090"/>
                </a:cubicBezTo>
                <a:cubicBezTo>
                  <a:pt x="3737234" y="1128090"/>
                  <a:pt x="3752754" y="1179811"/>
                  <a:pt x="3763037" y="1321733"/>
                </a:cubicBezTo>
                <a:cubicBezTo>
                  <a:pt x="3773320" y="1463656"/>
                  <a:pt x="3711430" y="1610912"/>
                  <a:pt x="3696386" y="1623866"/>
                </a:cubicBezTo>
                <a:cubicBezTo>
                  <a:pt x="3681343" y="1636820"/>
                  <a:pt x="3667822" y="1681016"/>
                  <a:pt x="3660300" y="1745215"/>
                </a:cubicBezTo>
                <a:cubicBezTo>
                  <a:pt x="3652778" y="1809413"/>
                  <a:pt x="3662871" y="1809794"/>
                  <a:pt x="3662871" y="1843322"/>
                </a:cubicBezTo>
                <a:cubicBezTo>
                  <a:pt x="3662871" y="1876850"/>
                  <a:pt x="3657729" y="1861420"/>
                  <a:pt x="3642210" y="1871897"/>
                </a:cubicBezTo>
                <a:cubicBezTo>
                  <a:pt x="3626689" y="1882375"/>
                  <a:pt x="3662871" y="1892566"/>
                  <a:pt x="3668012" y="1926190"/>
                </a:cubicBezTo>
                <a:cubicBezTo>
                  <a:pt x="3673154" y="1959813"/>
                  <a:pt x="3667156" y="1999246"/>
                  <a:pt x="3670583" y="2018201"/>
                </a:cubicBezTo>
                <a:cubicBezTo>
                  <a:pt x="3674011" y="2037156"/>
                  <a:pt x="3684390" y="2045729"/>
                  <a:pt x="3687817" y="2073256"/>
                </a:cubicBezTo>
                <a:cubicBezTo>
                  <a:pt x="3691245" y="2100783"/>
                  <a:pt x="3668774" y="2168506"/>
                  <a:pt x="3658586" y="2206606"/>
                </a:cubicBezTo>
                <a:cubicBezTo>
                  <a:pt x="3652055" y="2234533"/>
                  <a:pt x="3649150" y="2263184"/>
                  <a:pt x="3649922" y="2291855"/>
                </a:cubicBezTo>
                <a:lnTo>
                  <a:pt x="-50" y="2291855"/>
                </a:lnTo>
                <a:close/>
              </a:path>
            </a:pathLst>
          </a:custGeom>
          <a:solidFill>
            <a:schemeClr val="accent1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13EF241F-F78F-214C-A23C-F1F406656015}"/>
              </a:ext>
            </a:extLst>
          </p:cNvPr>
          <p:cNvSpPr/>
          <p:nvPr/>
        </p:nvSpPr>
        <p:spPr>
          <a:xfrm rot="5178001">
            <a:off x="13823400" y="5237886"/>
            <a:ext cx="432231" cy="1572552"/>
          </a:xfrm>
          <a:custGeom>
            <a:avLst/>
            <a:gdLst>
              <a:gd name="connsiteX0" fmla="*/ 2287395 w 2289730"/>
              <a:gd name="connsiteY0" fmla="*/ -51 h 3805145"/>
              <a:gd name="connsiteX1" fmla="*/ 2287395 w 2289730"/>
              <a:gd name="connsiteY1" fmla="*/ 3664312 h 3805145"/>
              <a:gd name="connsiteX2" fmla="*/ 2246072 w 2289730"/>
              <a:gd name="connsiteY2" fmla="*/ 3711937 h 3805145"/>
              <a:gd name="connsiteX3" fmla="*/ 2155713 w 2289730"/>
              <a:gd name="connsiteY3" fmla="*/ 3799186 h 3805145"/>
              <a:gd name="connsiteX4" fmla="*/ 2132480 w 2289730"/>
              <a:gd name="connsiteY4" fmla="*/ 3804139 h 3805145"/>
              <a:gd name="connsiteX5" fmla="*/ 2070591 w 2289730"/>
              <a:gd name="connsiteY5" fmla="*/ 3791089 h 3805145"/>
              <a:gd name="connsiteX6" fmla="*/ 1987944 w 2289730"/>
              <a:gd name="connsiteY6" fmla="*/ 3754894 h 3805145"/>
              <a:gd name="connsiteX7" fmla="*/ 1853786 w 2289730"/>
              <a:gd name="connsiteY7" fmla="*/ 3775468 h 3805145"/>
              <a:gd name="connsiteX8" fmla="*/ 1791801 w 2289730"/>
              <a:gd name="connsiteY8" fmla="*/ 3785851 h 3805145"/>
              <a:gd name="connsiteX9" fmla="*/ 1500157 w 2289730"/>
              <a:gd name="connsiteY9" fmla="*/ 3721271 h 3805145"/>
              <a:gd name="connsiteX10" fmla="*/ 1404942 w 2289730"/>
              <a:gd name="connsiteY10" fmla="*/ 3734130 h 3805145"/>
              <a:gd name="connsiteX11" fmla="*/ 1363619 w 2289730"/>
              <a:gd name="connsiteY11" fmla="*/ 3718700 h 3805145"/>
              <a:gd name="connsiteX12" fmla="*/ 1306490 w 2289730"/>
              <a:gd name="connsiteY12" fmla="*/ 3736702 h 3805145"/>
              <a:gd name="connsiteX13" fmla="*/ 1161954 w 2289730"/>
              <a:gd name="connsiteY13" fmla="*/ 3739369 h 3805145"/>
              <a:gd name="connsiteX14" fmla="*/ 968382 w 2289730"/>
              <a:gd name="connsiteY14" fmla="*/ 3765086 h 3805145"/>
              <a:gd name="connsiteX15" fmla="*/ 666360 w 2289730"/>
              <a:gd name="connsiteY15" fmla="*/ 3698411 h 3805145"/>
              <a:gd name="connsiteX16" fmla="*/ 545056 w 2289730"/>
              <a:gd name="connsiteY16" fmla="*/ 3662216 h 3805145"/>
              <a:gd name="connsiteX17" fmla="*/ 446984 w 2289730"/>
              <a:gd name="connsiteY17" fmla="*/ 3664788 h 3805145"/>
              <a:gd name="connsiteX18" fmla="*/ 418420 w 2289730"/>
              <a:gd name="connsiteY18" fmla="*/ 3644119 h 3805145"/>
              <a:gd name="connsiteX19" fmla="*/ 364243 w 2289730"/>
              <a:gd name="connsiteY19" fmla="*/ 3670027 h 3805145"/>
              <a:gd name="connsiteX20" fmla="*/ 272170 w 2289730"/>
              <a:gd name="connsiteY20" fmla="*/ 3672598 h 3805145"/>
              <a:gd name="connsiteX21" fmla="*/ 217135 w 2289730"/>
              <a:gd name="connsiteY21" fmla="*/ 3689743 h 3805145"/>
              <a:gd name="connsiteX22" fmla="*/ 84501 w 2289730"/>
              <a:gd name="connsiteY22" fmla="*/ 3660502 h 3805145"/>
              <a:gd name="connsiteX23" fmla="*/ -50 w 2289730"/>
              <a:gd name="connsiteY23" fmla="*/ 3651929 h 3805145"/>
              <a:gd name="connsiteX24" fmla="*/ -50 w 2289730"/>
              <a:gd name="connsiteY24" fmla="*/ -51 h 380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89730" h="3805145">
                <a:moveTo>
                  <a:pt x="2287395" y="-51"/>
                </a:moveTo>
                <a:cubicBezTo>
                  <a:pt x="2287395" y="-51"/>
                  <a:pt x="2292537" y="3653929"/>
                  <a:pt x="2287395" y="3664312"/>
                </a:cubicBezTo>
                <a:cubicBezTo>
                  <a:pt x="2282254" y="3674694"/>
                  <a:pt x="2287395" y="3694220"/>
                  <a:pt x="2246072" y="3711937"/>
                </a:cubicBezTo>
                <a:cubicBezTo>
                  <a:pt x="2204749" y="3729653"/>
                  <a:pt x="2209985" y="3830237"/>
                  <a:pt x="2155713" y="3799186"/>
                </a:cubicBezTo>
                <a:cubicBezTo>
                  <a:pt x="2101440" y="3768134"/>
                  <a:pt x="2140288" y="3804139"/>
                  <a:pt x="2132480" y="3804139"/>
                </a:cubicBezTo>
                <a:cubicBezTo>
                  <a:pt x="2124673" y="3804139"/>
                  <a:pt x="2117056" y="3804139"/>
                  <a:pt x="2070591" y="3791089"/>
                </a:cubicBezTo>
                <a:cubicBezTo>
                  <a:pt x="2024126" y="3778040"/>
                  <a:pt x="2018984" y="3760038"/>
                  <a:pt x="1987944" y="3754894"/>
                </a:cubicBezTo>
                <a:cubicBezTo>
                  <a:pt x="1942184" y="3749217"/>
                  <a:pt x="1895747" y="3756342"/>
                  <a:pt x="1853786" y="3775468"/>
                </a:cubicBezTo>
                <a:cubicBezTo>
                  <a:pt x="1799609" y="3798710"/>
                  <a:pt x="1791801" y="3785851"/>
                  <a:pt x="1791801" y="3785851"/>
                </a:cubicBezTo>
                <a:cubicBezTo>
                  <a:pt x="1654977" y="3728701"/>
                  <a:pt x="1500157" y="3721271"/>
                  <a:pt x="1500157" y="3721271"/>
                </a:cubicBezTo>
                <a:cubicBezTo>
                  <a:pt x="1500157" y="3721271"/>
                  <a:pt x="1415035" y="3734130"/>
                  <a:pt x="1404942" y="3734130"/>
                </a:cubicBezTo>
                <a:cubicBezTo>
                  <a:pt x="1394850" y="3734130"/>
                  <a:pt x="1363619" y="3718700"/>
                  <a:pt x="1363619" y="3718700"/>
                </a:cubicBezTo>
                <a:cubicBezTo>
                  <a:pt x="1363619" y="3718700"/>
                  <a:pt x="1319820" y="3736702"/>
                  <a:pt x="1306490" y="3736702"/>
                </a:cubicBezTo>
                <a:cubicBezTo>
                  <a:pt x="1293160" y="3736702"/>
                  <a:pt x="1161954" y="3739369"/>
                  <a:pt x="1161954" y="3739369"/>
                </a:cubicBezTo>
                <a:cubicBezTo>
                  <a:pt x="1161954" y="3739369"/>
                  <a:pt x="1110347" y="3754799"/>
                  <a:pt x="968382" y="3765086"/>
                </a:cubicBezTo>
                <a:cubicBezTo>
                  <a:pt x="826416" y="3775373"/>
                  <a:pt x="679309" y="3713461"/>
                  <a:pt x="666360" y="3698411"/>
                </a:cubicBezTo>
                <a:cubicBezTo>
                  <a:pt x="653411" y="3683362"/>
                  <a:pt x="609231" y="3669836"/>
                  <a:pt x="545056" y="3662216"/>
                </a:cubicBezTo>
                <a:cubicBezTo>
                  <a:pt x="480881" y="3654596"/>
                  <a:pt x="480595" y="3664788"/>
                  <a:pt x="446984" y="3664788"/>
                </a:cubicBezTo>
                <a:cubicBezTo>
                  <a:pt x="413374" y="3664788"/>
                  <a:pt x="428989" y="3659644"/>
                  <a:pt x="418420" y="3644119"/>
                </a:cubicBezTo>
                <a:cubicBezTo>
                  <a:pt x="407851" y="3628593"/>
                  <a:pt x="397758" y="3664788"/>
                  <a:pt x="364243" y="3670027"/>
                </a:cubicBezTo>
                <a:cubicBezTo>
                  <a:pt x="330727" y="3675265"/>
                  <a:pt x="291117" y="3669169"/>
                  <a:pt x="272170" y="3672598"/>
                </a:cubicBezTo>
                <a:cubicBezTo>
                  <a:pt x="253222" y="3676027"/>
                  <a:pt x="244653" y="3686314"/>
                  <a:pt x="217135" y="3689743"/>
                </a:cubicBezTo>
                <a:cubicBezTo>
                  <a:pt x="189618" y="3693172"/>
                  <a:pt x="121920" y="3670693"/>
                  <a:pt x="84501" y="3660502"/>
                </a:cubicBezTo>
                <a:cubicBezTo>
                  <a:pt x="56798" y="3654044"/>
                  <a:pt x="28384" y="3651167"/>
                  <a:pt x="-50" y="3651929"/>
                </a:cubicBezTo>
                <a:lnTo>
                  <a:pt x="-50" y="-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625994E-808E-3E4D-9C23-64D682A199D4}"/>
              </a:ext>
            </a:extLst>
          </p:cNvPr>
          <p:cNvGrpSpPr/>
          <p:nvPr/>
        </p:nvGrpSpPr>
        <p:grpSpPr>
          <a:xfrm>
            <a:off x="12278489" y="6408589"/>
            <a:ext cx="3309762" cy="1359897"/>
            <a:chOff x="13630904" y="5259647"/>
            <a:chExt cx="3309762" cy="1359897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44C6F454-BAC7-A241-A01D-89B9E9862ABD}"/>
                </a:ext>
              </a:extLst>
            </p:cNvPr>
            <p:cNvSpPr txBox="1"/>
            <p:nvPr/>
          </p:nvSpPr>
          <p:spPr>
            <a:xfrm>
              <a:off x="13688042" y="5259647"/>
              <a:ext cx="325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FD87596B-52D0-304D-9A87-1C20470C99F7}"/>
                </a:ext>
              </a:extLst>
            </p:cNvPr>
            <p:cNvSpPr/>
            <p:nvPr/>
          </p:nvSpPr>
          <p:spPr>
            <a:xfrm>
              <a:off x="13630904" y="5696214"/>
              <a:ext cx="33097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79A8D88-2F41-4A40-AFA3-A3515BE1CF1A}"/>
              </a:ext>
            </a:extLst>
          </p:cNvPr>
          <p:cNvGrpSpPr/>
          <p:nvPr/>
        </p:nvGrpSpPr>
        <p:grpSpPr>
          <a:xfrm>
            <a:off x="17961225" y="6408589"/>
            <a:ext cx="3309762" cy="1359897"/>
            <a:chOff x="13630904" y="5259647"/>
            <a:chExt cx="3309762" cy="1359897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791A7AAC-3C1D-D348-B2D9-894242EF5C59}"/>
                </a:ext>
              </a:extLst>
            </p:cNvPr>
            <p:cNvSpPr txBox="1"/>
            <p:nvPr/>
          </p:nvSpPr>
          <p:spPr>
            <a:xfrm>
              <a:off x="13688042" y="5259647"/>
              <a:ext cx="3252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6" name="Rectangle 56">
              <a:extLst>
                <a:ext uri="{FF2B5EF4-FFF2-40B4-BE49-F238E27FC236}">
                  <a16:creationId xmlns:a16="http://schemas.microsoft.com/office/drawing/2014/main" id="{87F8146B-231D-7F40-9344-892931CB0C09}"/>
                </a:ext>
              </a:extLst>
            </p:cNvPr>
            <p:cNvSpPr/>
            <p:nvPr/>
          </p:nvSpPr>
          <p:spPr>
            <a:xfrm>
              <a:off x="13630904" y="5696214"/>
              <a:ext cx="330976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0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892AE-D6EB-D244-936E-22FE34A6EBC0}"/>
              </a:ext>
            </a:extLst>
          </p:cNvPr>
          <p:cNvGrpSpPr/>
          <p:nvPr/>
        </p:nvGrpSpPr>
        <p:grpSpPr>
          <a:xfrm>
            <a:off x="1793740" y="4858030"/>
            <a:ext cx="20790170" cy="7527337"/>
            <a:chOff x="1825990" y="4471169"/>
            <a:chExt cx="20790170" cy="75273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825991" y="8636688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2B8104-9915-EF4C-8240-C38C4D36019A}"/>
                </a:ext>
              </a:extLst>
            </p:cNvPr>
            <p:cNvSpPr/>
            <p:nvPr/>
          </p:nvSpPr>
          <p:spPr>
            <a:xfrm>
              <a:off x="9481730" y="5287496"/>
              <a:ext cx="1093932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B0C017-D3C8-8D4F-A5E1-BDEDB03F9AF2}"/>
                </a:ext>
              </a:extLst>
            </p:cNvPr>
            <p:cNvSpPr/>
            <p:nvPr/>
          </p:nvSpPr>
          <p:spPr>
            <a:xfrm>
              <a:off x="13991214" y="5287496"/>
              <a:ext cx="929083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A69832-073F-0E4B-9B44-FA87BEBB2837}"/>
                </a:ext>
              </a:extLst>
            </p:cNvPr>
            <p:cNvSpPr/>
            <p:nvPr/>
          </p:nvSpPr>
          <p:spPr>
            <a:xfrm>
              <a:off x="18254767" y="5287496"/>
              <a:ext cx="10686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828800" y="448056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828800" y="530352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137477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980783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781620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10818126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99850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39834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8636687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90814" y="4480561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66578" y="5303521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607075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81729" y="4471169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91214" y="4471169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54767" y="4471169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29" y="9209152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828800" y="4471169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909635" y="472637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420813" y="4574076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909635" y="551015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909635" y="637229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909635" y="7208322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909635" y="8044345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32545" y="548704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75980" y="636558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89109" y="71903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118759" y="799780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41087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302071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63056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826082" y="8750191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909635" y="8738968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919363" y="926391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919363" y="9753014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919363" y="1032717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826082" y="9666029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826082" y="11050445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919363" y="1090034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919363" y="114536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8220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8799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6968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62918" y="8433527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6914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131705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210599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4702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528496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9105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6994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70637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82208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879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9957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882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11506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22084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6971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82505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7581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6606601-5B90-134C-980A-1040C841DAAA}"/>
                </a:ext>
              </a:extLst>
            </p:cNvPr>
            <p:cNvSpPr/>
            <p:nvPr/>
          </p:nvSpPr>
          <p:spPr>
            <a:xfrm>
              <a:off x="11653429" y="5287496"/>
              <a:ext cx="1293597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C94E71F-35BE-C542-A66F-5C12AB26E032}"/>
                </a:ext>
              </a:extLst>
            </p:cNvPr>
            <p:cNvSpPr/>
            <p:nvPr/>
          </p:nvSpPr>
          <p:spPr>
            <a:xfrm>
              <a:off x="16020039" y="5287496"/>
              <a:ext cx="1132470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4A94344-600D-5445-AC52-394FC91E7DD1}"/>
                </a:ext>
              </a:extLst>
            </p:cNvPr>
            <p:cNvSpPr/>
            <p:nvPr/>
          </p:nvSpPr>
          <p:spPr>
            <a:xfrm>
              <a:off x="20397892" y="5287496"/>
              <a:ext cx="10686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04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766DBE4-D65D-9743-98A4-7C47E805C8E9}"/>
              </a:ext>
            </a:extLst>
          </p:cNvPr>
          <p:cNvSpPr/>
          <p:nvPr/>
        </p:nvSpPr>
        <p:spPr>
          <a:xfrm>
            <a:off x="9488419" y="8636201"/>
            <a:ext cx="13095793" cy="3956133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553221C-1270-D949-A832-771F9E04643F}"/>
              </a:ext>
            </a:extLst>
          </p:cNvPr>
          <p:cNvSpPr/>
          <p:nvPr/>
        </p:nvSpPr>
        <p:spPr>
          <a:xfrm>
            <a:off x="9473271" y="8636688"/>
            <a:ext cx="13124720" cy="59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850BDCA-270B-6443-92FE-0B929B5E5C5E}"/>
              </a:ext>
            </a:extLst>
          </p:cNvPr>
          <p:cNvSpPr/>
          <p:nvPr/>
        </p:nvSpPr>
        <p:spPr>
          <a:xfrm>
            <a:off x="1828800" y="11245466"/>
            <a:ext cx="1637732" cy="1343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419A98-83FC-2444-88FD-C9CBF1AF2C34}"/>
              </a:ext>
            </a:extLst>
          </p:cNvPr>
          <p:cNvSpPr/>
          <p:nvPr/>
        </p:nvSpPr>
        <p:spPr>
          <a:xfrm>
            <a:off x="1828800" y="9237870"/>
            <a:ext cx="1637732" cy="20263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2010" cy="598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52729-568F-124F-808B-104B3A372CD1}"/>
              </a:ext>
            </a:extLst>
          </p:cNvPr>
          <p:cNvCxnSpPr/>
          <p:nvPr/>
        </p:nvCxnSpPr>
        <p:spPr>
          <a:xfrm>
            <a:off x="3466531" y="4480594"/>
            <a:ext cx="0" cy="4066891"/>
          </a:xfrm>
          <a:prstGeom prst="line">
            <a:avLst/>
          </a:prstGeom>
          <a:solidFill>
            <a:schemeClr val="accent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3163C62-1E6E-1647-8465-992E1D691A5D}"/>
              </a:ext>
            </a:extLst>
          </p:cNvPr>
          <p:cNvSpPr/>
          <p:nvPr/>
        </p:nvSpPr>
        <p:spPr>
          <a:xfrm>
            <a:off x="1828800" y="4471169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87B66CF-B2CB-C248-85BD-31DD7F35F009}"/>
              </a:ext>
            </a:extLst>
          </p:cNvPr>
          <p:cNvSpPr/>
          <p:nvPr/>
        </p:nvSpPr>
        <p:spPr>
          <a:xfrm>
            <a:off x="1828800" y="5308556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764235E-5BDB-884F-BF84-E4EAEDE57CBE}"/>
              </a:ext>
            </a:extLst>
          </p:cNvPr>
          <p:cNvSpPr/>
          <p:nvPr/>
        </p:nvSpPr>
        <p:spPr>
          <a:xfrm>
            <a:off x="1828800" y="6145445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09DF4F-DE8D-8342-A8E3-C2552123A922}"/>
              </a:ext>
            </a:extLst>
          </p:cNvPr>
          <p:cNvSpPr/>
          <p:nvPr/>
        </p:nvSpPr>
        <p:spPr>
          <a:xfrm>
            <a:off x="1828800" y="6980870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870BFE-60A0-E94D-9D6D-8BEECC83D47A}"/>
              </a:ext>
            </a:extLst>
          </p:cNvPr>
          <p:cNvSpPr/>
          <p:nvPr/>
        </p:nvSpPr>
        <p:spPr>
          <a:xfrm>
            <a:off x="1828800" y="7801349"/>
            <a:ext cx="1637732" cy="8353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</a:t>
            </a:r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46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C892AE-D6EB-D244-936E-22FE34A6EBC0}"/>
              </a:ext>
            </a:extLst>
          </p:cNvPr>
          <p:cNvGrpSpPr/>
          <p:nvPr/>
        </p:nvGrpSpPr>
        <p:grpSpPr>
          <a:xfrm>
            <a:off x="1793740" y="4858030"/>
            <a:ext cx="20790170" cy="7527337"/>
            <a:chOff x="1825990" y="4471169"/>
            <a:chExt cx="20790170" cy="75273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825991" y="8636688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2B8104-9915-EF4C-8240-C38C4D36019A}"/>
                </a:ext>
              </a:extLst>
            </p:cNvPr>
            <p:cNvSpPr/>
            <p:nvPr/>
          </p:nvSpPr>
          <p:spPr>
            <a:xfrm>
              <a:off x="9481729" y="5287496"/>
              <a:ext cx="4500399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BB0C017-D3C8-8D4F-A5E1-BDEDB03F9AF2}"/>
                </a:ext>
              </a:extLst>
            </p:cNvPr>
            <p:cNvSpPr/>
            <p:nvPr/>
          </p:nvSpPr>
          <p:spPr>
            <a:xfrm>
              <a:off x="13991214" y="5287496"/>
              <a:ext cx="4240190" cy="671101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8A69832-073F-0E4B-9B44-FA87BEBB2837}"/>
                </a:ext>
              </a:extLst>
            </p:cNvPr>
            <p:cNvSpPr/>
            <p:nvPr/>
          </p:nvSpPr>
          <p:spPr>
            <a:xfrm>
              <a:off x="18254767" y="5287496"/>
              <a:ext cx="4343224" cy="671101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828800" y="448056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828800" y="5303520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137477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6980783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781620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969900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0240159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10818126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1998505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11398345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66531" y="8636687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90814" y="4480561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66578" y="5303521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607075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990" y="4480560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81729" y="4471169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91214" y="4471169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54767" y="4471169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81729" y="9209152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828800" y="4471169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909635" y="472637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420813" y="4574076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909635" y="551015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909635" y="637229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909635" y="7208322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909635" y="8044345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32545" y="548704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75980" y="636558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89109" y="71903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118759" y="799780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41087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302071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63056" y="4637833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826082" y="8750191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909635" y="8738968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919363" y="9263917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919363" y="9753014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919363" y="1032717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826082" y="9666029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826082" y="11050445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919363" y="1090034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919363" y="11453641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8220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8799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6968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62918" y="8433527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6914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131705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210599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4702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528496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91054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69948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706377" y="871093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82208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879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9957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88294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11506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22084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69716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82505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75810" y="10333994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sp>
        <p:nvSpPr>
          <p:cNvPr id="111" name="Forma libre 1699">
            <a:extLst>
              <a:ext uri="{FF2B5EF4-FFF2-40B4-BE49-F238E27FC236}">
                <a16:creationId xmlns:a16="http://schemas.microsoft.com/office/drawing/2014/main" id="{C3040E4A-952B-054F-B700-284B4525FF50}"/>
              </a:ext>
            </a:extLst>
          </p:cNvPr>
          <p:cNvSpPr/>
          <p:nvPr/>
        </p:nvSpPr>
        <p:spPr>
          <a:xfrm>
            <a:off x="9799236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0" name="Forma libre 1699">
            <a:extLst>
              <a:ext uri="{FF2B5EF4-FFF2-40B4-BE49-F238E27FC236}">
                <a16:creationId xmlns:a16="http://schemas.microsoft.com/office/drawing/2014/main" id="{95ADB6BB-639D-3145-B7D3-22DD9D9D1B2B}"/>
              </a:ext>
            </a:extLst>
          </p:cNvPr>
          <p:cNvSpPr/>
          <p:nvPr/>
        </p:nvSpPr>
        <p:spPr>
          <a:xfrm>
            <a:off x="10853121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41" name="Forma libre 1699">
            <a:extLst>
              <a:ext uri="{FF2B5EF4-FFF2-40B4-BE49-F238E27FC236}">
                <a16:creationId xmlns:a16="http://schemas.microsoft.com/office/drawing/2014/main" id="{35B17DEF-8850-2A4E-9A46-0BBF371ECCD4}"/>
              </a:ext>
            </a:extLst>
          </p:cNvPr>
          <p:cNvSpPr/>
          <p:nvPr/>
        </p:nvSpPr>
        <p:spPr>
          <a:xfrm>
            <a:off x="12046490" y="669635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8" name="Forma libre 1699">
            <a:extLst>
              <a:ext uri="{FF2B5EF4-FFF2-40B4-BE49-F238E27FC236}">
                <a16:creationId xmlns:a16="http://schemas.microsoft.com/office/drawing/2014/main" id="{EF506D2D-0FDC-674F-9DD4-61EA8C52FE09}"/>
              </a:ext>
            </a:extLst>
          </p:cNvPr>
          <p:cNvSpPr/>
          <p:nvPr/>
        </p:nvSpPr>
        <p:spPr>
          <a:xfrm>
            <a:off x="13224361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9" name="Forma libre 1699">
            <a:extLst>
              <a:ext uri="{FF2B5EF4-FFF2-40B4-BE49-F238E27FC236}">
                <a16:creationId xmlns:a16="http://schemas.microsoft.com/office/drawing/2014/main" id="{99AAEB4E-6BE9-D048-BA43-E0F32394FD18}"/>
              </a:ext>
            </a:extLst>
          </p:cNvPr>
          <p:cNvSpPr/>
          <p:nvPr/>
        </p:nvSpPr>
        <p:spPr>
          <a:xfrm>
            <a:off x="15245507" y="6709809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1" name="Forma libre 1699">
            <a:extLst>
              <a:ext uri="{FF2B5EF4-FFF2-40B4-BE49-F238E27FC236}">
                <a16:creationId xmlns:a16="http://schemas.microsoft.com/office/drawing/2014/main" id="{C8EBC5E2-04D8-184B-9237-1B7855D090CE}"/>
              </a:ext>
            </a:extLst>
          </p:cNvPr>
          <p:cNvSpPr/>
          <p:nvPr/>
        </p:nvSpPr>
        <p:spPr>
          <a:xfrm>
            <a:off x="14184150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2" name="Forma libre 1699">
            <a:extLst>
              <a:ext uri="{FF2B5EF4-FFF2-40B4-BE49-F238E27FC236}">
                <a16:creationId xmlns:a16="http://schemas.microsoft.com/office/drawing/2014/main" id="{03F1F692-9BDF-0443-9ADF-B0C36FCDF0CB}"/>
              </a:ext>
            </a:extLst>
          </p:cNvPr>
          <p:cNvSpPr/>
          <p:nvPr/>
        </p:nvSpPr>
        <p:spPr>
          <a:xfrm>
            <a:off x="16294133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3" name="Forma libre 1699">
            <a:extLst>
              <a:ext uri="{FF2B5EF4-FFF2-40B4-BE49-F238E27FC236}">
                <a16:creationId xmlns:a16="http://schemas.microsoft.com/office/drawing/2014/main" id="{7E4B3C26-505E-0042-B403-2A5CE2258C5F}"/>
              </a:ext>
            </a:extLst>
          </p:cNvPr>
          <p:cNvSpPr/>
          <p:nvPr/>
        </p:nvSpPr>
        <p:spPr>
          <a:xfrm>
            <a:off x="17441007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4" name="Forma libre 1699">
            <a:extLst>
              <a:ext uri="{FF2B5EF4-FFF2-40B4-BE49-F238E27FC236}">
                <a16:creationId xmlns:a16="http://schemas.microsoft.com/office/drawing/2014/main" id="{37074BFB-2C8B-0542-8BE0-C410F9317200}"/>
              </a:ext>
            </a:extLst>
          </p:cNvPr>
          <p:cNvSpPr/>
          <p:nvPr/>
        </p:nvSpPr>
        <p:spPr>
          <a:xfrm>
            <a:off x="18496669" y="58749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5" name="Forma libre 1699">
            <a:extLst>
              <a:ext uri="{FF2B5EF4-FFF2-40B4-BE49-F238E27FC236}">
                <a16:creationId xmlns:a16="http://schemas.microsoft.com/office/drawing/2014/main" id="{F75FDFD8-EFEE-4D4D-A0C9-D0D9FDAC78DD}"/>
              </a:ext>
            </a:extLst>
          </p:cNvPr>
          <p:cNvSpPr/>
          <p:nvPr/>
        </p:nvSpPr>
        <p:spPr>
          <a:xfrm>
            <a:off x="19635614" y="7540341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6" name="Forma libre 1699">
            <a:extLst>
              <a:ext uri="{FF2B5EF4-FFF2-40B4-BE49-F238E27FC236}">
                <a16:creationId xmlns:a16="http://schemas.microsoft.com/office/drawing/2014/main" id="{2CC1F7CD-CF39-EC42-ACCB-DC4B47803BB7}"/>
              </a:ext>
            </a:extLst>
          </p:cNvPr>
          <p:cNvSpPr/>
          <p:nvPr/>
        </p:nvSpPr>
        <p:spPr>
          <a:xfrm>
            <a:off x="20743923" y="6696350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7" name="Forma libre 1699">
            <a:extLst>
              <a:ext uri="{FF2B5EF4-FFF2-40B4-BE49-F238E27FC236}">
                <a16:creationId xmlns:a16="http://schemas.microsoft.com/office/drawing/2014/main" id="{1C313E38-B8EA-7F48-96E9-CCCCC725A2EA}"/>
              </a:ext>
            </a:extLst>
          </p:cNvPr>
          <p:cNvSpPr/>
          <p:nvPr/>
        </p:nvSpPr>
        <p:spPr>
          <a:xfrm>
            <a:off x="21836734" y="8292675"/>
            <a:ext cx="437672" cy="473832"/>
          </a:xfrm>
          <a:custGeom>
            <a:avLst/>
            <a:gdLst>
              <a:gd name="connsiteX0" fmla="*/ 40372 w 114260"/>
              <a:gd name="connsiteY0" fmla="*/ 84497 h 123700"/>
              <a:gd name="connsiteX1" fmla="*/ 7141 w 114260"/>
              <a:gd name="connsiteY1" fmla="*/ 45960 h 123700"/>
              <a:gd name="connsiteX2" fmla="*/ 39896 w 114260"/>
              <a:gd name="connsiteY2" fmla="*/ 120275 h 123700"/>
              <a:gd name="connsiteX3" fmla="*/ 115117 w 114260"/>
              <a:gd name="connsiteY3" fmla="*/ 7137 h 123700"/>
              <a:gd name="connsiteX4" fmla="*/ 40372 w 114260"/>
              <a:gd name="connsiteY4" fmla="*/ 84497 h 12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260" h="123700">
                <a:moveTo>
                  <a:pt x="40372" y="84497"/>
                </a:moveTo>
                <a:cubicBezTo>
                  <a:pt x="37039" y="80596"/>
                  <a:pt x="15234" y="54238"/>
                  <a:pt x="7141" y="45960"/>
                </a:cubicBezTo>
                <a:cubicBezTo>
                  <a:pt x="10474" y="56998"/>
                  <a:pt x="39896" y="120275"/>
                  <a:pt x="39896" y="120275"/>
                </a:cubicBezTo>
                <a:cubicBezTo>
                  <a:pt x="39896" y="120275"/>
                  <a:pt x="110547" y="17984"/>
                  <a:pt x="115117" y="7137"/>
                </a:cubicBezTo>
                <a:cubicBezTo>
                  <a:pt x="105976" y="14559"/>
                  <a:pt x="55512" y="66989"/>
                  <a:pt x="40372" y="84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1729" y="5287495"/>
            <a:ext cx="13134430" cy="3956133"/>
          </a:xfrm>
          <a:prstGeom prst="rect">
            <a:avLst/>
          </a:pr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6423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296015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60707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1" y="8636688"/>
            <a:ext cx="7664820" cy="598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09152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78799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62918" y="8433527"/>
            <a:ext cx="13703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B542D28-88DA-C044-AD04-38388AACD30A}"/>
              </a:ext>
            </a:extLst>
          </p:cNvPr>
          <p:cNvSpPr/>
          <p:nvPr/>
        </p:nvSpPr>
        <p:spPr>
          <a:xfrm>
            <a:off x="11105798" y="6046037"/>
            <a:ext cx="1860324" cy="186032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83B7F2A-01FF-9345-AA5F-E75B04F4933F}"/>
              </a:ext>
            </a:extLst>
          </p:cNvPr>
          <p:cNvGrpSpPr/>
          <p:nvPr/>
        </p:nvGrpSpPr>
        <p:grpSpPr>
          <a:xfrm>
            <a:off x="10771103" y="5804147"/>
            <a:ext cx="2510205" cy="2353271"/>
            <a:chOff x="944389" y="10296494"/>
            <a:chExt cx="2510205" cy="2353271"/>
          </a:xfrm>
        </p:grpSpPr>
        <p:graphicFrame>
          <p:nvGraphicFramePr>
            <p:cNvPr id="148" name="Chart 147">
              <a:extLst>
                <a:ext uri="{FF2B5EF4-FFF2-40B4-BE49-F238E27FC236}">
                  <a16:creationId xmlns:a16="http://schemas.microsoft.com/office/drawing/2014/main" id="{3AB8F698-9B67-114D-B12F-8F2B48A3385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16937805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1A11F199-8701-6146-A210-7C9949563451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60%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FD0D4D-1B87-2F4B-ADA5-95B02531E6AE}"/>
              </a:ext>
            </a:extLst>
          </p:cNvPr>
          <p:cNvGrpSpPr/>
          <p:nvPr/>
        </p:nvGrpSpPr>
        <p:grpSpPr>
          <a:xfrm>
            <a:off x="14744087" y="5821384"/>
            <a:ext cx="2510205" cy="2353271"/>
            <a:chOff x="14744087" y="5821384"/>
            <a:chExt cx="2510205" cy="235327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CC48172-6E4B-3B4F-B9F4-BC997877A1D1}"/>
                </a:ext>
              </a:extLst>
            </p:cNvPr>
            <p:cNvSpPr/>
            <p:nvPr/>
          </p:nvSpPr>
          <p:spPr>
            <a:xfrm>
              <a:off x="15068151" y="6077065"/>
              <a:ext cx="1860324" cy="1860324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A0689A72-6303-A64C-A54B-CF3B36D2CE4B}"/>
                </a:ext>
              </a:extLst>
            </p:cNvPr>
            <p:cNvGrpSpPr/>
            <p:nvPr/>
          </p:nvGrpSpPr>
          <p:grpSpPr>
            <a:xfrm>
              <a:off x="14744087" y="5821384"/>
              <a:ext cx="2510205" cy="2353271"/>
              <a:chOff x="944389" y="10296494"/>
              <a:chExt cx="2510205" cy="2353271"/>
            </a:xfrm>
          </p:grpSpPr>
          <p:graphicFrame>
            <p:nvGraphicFramePr>
              <p:cNvPr id="151" name="Chart 150">
                <a:extLst>
                  <a:ext uri="{FF2B5EF4-FFF2-40B4-BE49-F238E27FC236}">
                    <a16:creationId xmlns:a16="http://schemas.microsoft.com/office/drawing/2014/main" id="{1D900124-5013-8F47-B32E-AFBCC1E81F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859111"/>
                  </p:ext>
                </p:extLst>
              </p:nvPr>
            </p:nvGraphicFramePr>
            <p:xfrm>
              <a:off x="944389" y="10296494"/>
              <a:ext cx="2510205" cy="23532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52" name="CuadroTexto 395">
                <a:extLst>
                  <a:ext uri="{FF2B5EF4-FFF2-40B4-BE49-F238E27FC236}">
                    <a16:creationId xmlns:a16="http://schemas.microsoft.com/office/drawing/2014/main" id="{5EBD8C99-2FFC-774D-A3A9-252AAA6AC995}"/>
                  </a:ext>
                </a:extLst>
              </p:cNvPr>
              <p:cNvSpPr txBox="1"/>
              <p:nvPr/>
            </p:nvSpPr>
            <p:spPr>
              <a:xfrm>
                <a:off x="1505382" y="11140389"/>
                <a:ext cx="1410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Semibold" panose="020F0502020204030203" pitchFamily="34" charset="0"/>
                  </a:rPr>
                  <a:t>45%</a:t>
                </a:r>
              </a:p>
            </p:txBody>
          </p:sp>
        </p:grp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5CE0FBBA-6FCF-BA48-BD39-281F47375E66}"/>
              </a:ext>
            </a:extLst>
          </p:cNvPr>
          <p:cNvSpPr/>
          <p:nvPr/>
        </p:nvSpPr>
        <p:spPr>
          <a:xfrm>
            <a:off x="19503072" y="6036226"/>
            <a:ext cx="1860324" cy="1860324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5EC7753-8D9D-1A46-A583-C961F17AA3E6}"/>
              </a:ext>
            </a:extLst>
          </p:cNvPr>
          <p:cNvGrpSpPr/>
          <p:nvPr/>
        </p:nvGrpSpPr>
        <p:grpSpPr>
          <a:xfrm>
            <a:off x="19174460" y="5804147"/>
            <a:ext cx="2510205" cy="2353271"/>
            <a:chOff x="944389" y="10296494"/>
            <a:chExt cx="2510205" cy="2353271"/>
          </a:xfrm>
        </p:grpSpPr>
        <p:graphicFrame>
          <p:nvGraphicFramePr>
            <p:cNvPr id="154" name="Chart 153">
              <a:extLst>
                <a:ext uri="{FF2B5EF4-FFF2-40B4-BE49-F238E27FC236}">
                  <a16:creationId xmlns:a16="http://schemas.microsoft.com/office/drawing/2014/main" id="{B8DB8811-6586-8B4F-BC93-CED2EC6A8A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7840622"/>
                </p:ext>
              </p:extLst>
            </p:nvPr>
          </p:nvGraphicFramePr>
          <p:xfrm>
            <a:off x="944389" y="10296494"/>
            <a:ext cx="2510205" cy="235327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2EDA84AA-2867-484E-8719-0CE446FA5A09}"/>
                </a:ext>
              </a:extLst>
            </p:cNvPr>
            <p:cNvSpPr txBox="1"/>
            <p:nvPr/>
          </p:nvSpPr>
          <p:spPr>
            <a:xfrm>
              <a:off x="1505382" y="11140389"/>
              <a:ext cx="1410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32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D2B8104-9915-EF4C-8240-C38C4D36019A}"/>
              </a:ext>
            </a:extLst>
          </p:cNvPr>
          <p:cNvSpPr/>
          <p:nvPr/>
        </p:nvSpPr>
        <p:spPr>
          <a:xfrm>
            <a:off x="9488419" y="5287495"/>
            <a:ext cx="13095793" cy="395613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72999-78DD-DE4F-A894-6AE4A622CFCC}"/>
              </a:ext>
            </a:extLst>
          </p:cNvPr>
          <p:cNvSpPr/>
          <p:nvPr/>
        </p:nvSpPr>
        <p:spPr>
          <a:xfrm>
            <a:off x="1825990" y="8636688"/>
            <a:ext cx="20790167" cy="598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5" y="1022190"/>
            <a:ext cx="818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3E481D-BD14-884C-BF71-90F10B501180}"/>
              </a:ext>
            </a:extLst>
          </p:cNvPr>
          <p:cNvCxnSpPr/>
          <p:nvPr/>
        </p:nvCxnSpPr>
        <p:spPr>
          <a:xfrm>
            <a:off x="1828800" y="448056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79F58E-AF33-434E-9F5F-1CA6157A08FC}"/>
              </a:ext>
            </a:extLst>
          </p:cNvPr>
          <p:cNvCxnSpPr/>
          <p:nvPr/>
        </p:nvCxnSpPr>
        <p:spPr>
          <a:xfrm>
            <a:off x="1828800" y="5303520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D104C2-6B84-624B-856F-2AEE6238D317}"/>
              </a:ext>
            </a:extLst>
          </p:cNvPr>
          <p:cNvCxnSpPr>
            <a:cxnSpLocks/>
          </p:cNvCxnSpPr>
          <p:nvPr/>
        </p:nvCxnSpPr>
        <p:spPr>
          <a:xfrm>
            <a:off x="1828800" y="6137477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A6E4E-8E22-E142-8020-FAC4E7D2966C}"/>
              </a:ext>
            </a:extLst>
          </p:cNvPr>
          <p:cNvCxnSpPr>
            <a:cxnSpLocks/>
          </p:cNvCxnSpPr>
          <p:nvPr/>
        </p:nvCxnSpPr>
        <p:spPr>
          <a:xfrm>
            <a:off x="1828800" y="6980783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18877B7-3EA0-CB42-92F2-1B6420B7F6D5}"/>
              </a:ext>
            </a:extLst>
          </p:cNvPr>
          <p:cNvCxnSpPr>
            <a:cxnSpLocks/>
          </p:cNvCxnSpPr>
          <p:nvPr/>
        </p:nvCxnSpPr>
        <p:spPr>
          <a:xfrm>
            <a:off x="1828800" y="7816208"/>
            <a:ext cx="766201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39ACCD-F211-3043-B739-591224B8AE76}"/>
              </a:ext>
            </a:extLst>
          </p:cNvPr>
          <p:cNvCxnSpPr>
            <a:cxnSpLocks/>
          </p:cNvCxnSpPr>
          <p:nvPr/>
        </p:nvCxnSpPr>
        <p:spPr>
          <a:xfrm>
            <a:off x="3466531" y="969900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0C8657-BAFB-824F-921D-FE7D1534F431}"/>
              </a:ext>
            </a:extLst>
          </p:cNvPr>
          <p:cNvCxnSpPr>
            <a:cxnSpLocks/>
          </p:cNvCxnSpPr>
          <p:nvPr/>
        </p:nvCxnSpPr>
        <p:spPr>
          <a:xfrm>
            <a:off x="3466531" y="10240159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C73AD4-CDEA-DF4B-A734-563D2400D793}"/>
              </a:ext>
            </a:extLst>
          </p:cNvPr>
          <p:cNvCxnSpPr>
            <a:cxnSpLocks/>
          </p:cNvCxnSpPr>
          <p:nvPr/>
        </p:nvCxnSpPr>
        <p:spPr>
          <a:xfrm>
            <a:off x="3466531" y="10818126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0CB192-5D32-CF46-9390-83EC4A017962}"/>
              </a:ext>
            </a:extLst>
          </p:cNvPr>
          <p:cNvCxnSpPr>
            <a:cxnSpLocks/>
          </p:cNvCxnSpPr>
          <p:nvPr/>
        </p:nvCxnSpPr>
        <p:spPr>
          <a:xfrm>
            <a:off x="1828800" y="11254854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09118-3760-6E43-8DF5-DE9DA93A1FFB}"/>
              </a:ext>
            </a:extLst>
          </p:cNvPr>
          <p:cNvCxnSpPr>
            <a:cxnSpLocks/>
          </p:cNvCxnSpPr>
          <p:nvPr/>
        </p:nvCxnSpPr>
        <p:spPr>
          <a:xfrm>
            <a:off x="1828800" y="12592335"/>
            <a:ext cx="2078736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4F37DF-503D-6941-A249-EB2906549350}"/>
              </a:ext>
            </a:extLst>
          </p:cNvPr>
          <p:cNvCxnSpPr>
            <a:cxnSpLocks/>
          </p:cNvCxnSpPr>
          <p:nvPr/>
        </p:nvCxnSpPr>
        <p:spPr>
          <a:xfrm>
            <a:off x="3466531" y="11923595"/>
            <a:ext cx="19149629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15044A-268D-1341-A295-1CB7727D07F7}"/>
              </a:ext>
            </a:extLst>
          </p:cNvPr>
          <p:cNvCxnSpPr>
            <a:cxnSpLocks/>
          </p:cNvCxnSpPr>
          <p:nvPr/>
        </p:nvCxnSpPr>
        <p:spPr>
          <a:xfrm>
            <a:off x="10566578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459901-3020-4144-B1E9-D40C3A884CA0}"/>
              </a:ext>
            </a:extLst>
          </p:cNvPr>
          <p:cNvCxnSpPr>
            <a:cxnSpLocks/>
          </p:cNvCxnSpPr>
          <p:nvPr/>
        </p:nvCxnSpPr>
        <p:spPr>
          <a:xfrm>
            <a:off x="1152188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CBE0D-B7CC-7541-9359-FBEF74CEAF63}"/>
              </a:ext>
            </a:extLst>
          </p:cNvPr>
          <p:cNvCxnSpPr>
            <a:cxnSpLocks/>
          </p:cNvCxnSpPr>
          <p:nvPr/>
        </p:nvCxnSpPr>
        <p:spPr>
          <a:xfrm>
            <a:off x="13030211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0CE265-3458-3245-A2ED-C1BD766AEE2E}"/>
              </a:ext>
            </a:extLst>
          </p:cNvPr>
          <p:cNvCxnSpPr>
            <a:cxnSpLocks/>
          </p:cNvCxnSpPr>
          <p:nvPr/>
        </p:nvCxnSpPr>
        <p:spPr>
          <a:xfrm>
            <a:off x="9490814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D4E7E2-0482-D744-A1D4-2CF743E50120}"/>
              </a:ext>
            </a:extLst>
          </p:cNvPr>
          <p:cNvCxnSpPr>
            <a:cxnSpLocks/>
          </p:cNvCxnSpPr>
          <p:nvPr/>
        </p:nvCxnSpPr>
        <p:spPr>
          <a:xfrm>
            <a:off x="18231403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A5F9BD-27A1-404D-9596-51F6B76202E9}"/>
              </a:ext>
            </a:extLst>
          </p:cNvPr>
          <p:cNvCxnSpPr>
            <a:cxnSpLocks/>
          </p:cNvCxnSpPr>
          <p:nvPr/>
        </p:nvCxnSpPr>
        <p:spPr>
          <a:xfrm>
            <a:off x="149234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ED63C53-02FB-A34B-B4D4-4FD91B992330}"/>
              </a:ext>
            </a:extLst>
          </p:cNvPr>
          <p:cNvCxnSpPr>
            <a:cxnSpLocks/>
          </p:cNvCxnSpPr>
          <p:nvPr/>
        </p:nvCxnSpPr>
        <p:spPr>
          <a:xfrm>
            <a:off x="1599919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D91AA4E-1012-0549-A64E-F1F351FEF5F2}"/>
              </a:ext>
            </a:extLst>
          </p:cNvPr>
          <p:cNvCxnSpPr>
            <a:cxnSpLocks/>
          </p:cNvCxnSpPr>
          <p:nvPr/>
        </p:nvCxnSpPr>
        <p:spPr>
          <a:xfrm>
            <a:off x="17128743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061A507-B25D-F845-B951-45E1AE2070AA}"/>
              </a:ext>
            </a:extLst>
          </p:cNvPr>
          <p:cNvCxnSpPr>
            <a:cxnSpLocks/>
          </p:cNvCxnSpPr>
          <p:nvPr/>
        </p:nvCxnSpPr>
        <p:spPr>
          <a:xfrm>
            <a:off x="19334060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B2A4681-5ED3-9C43-BED0-B986C5F7B20F}"/>
              </a:ext>
            </a:extLst>
          </p:cNvPr>
          <p:cNvCxnSpPr>
            <a:cxnSpLocks/>
          </p:cNvCxnSpPr>
          <p:nvPr/>
        </p:nvCxnSpPr>
        <p:spPr>
          <a:xfrm>
            <a:off x="20409825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A59F73-B35C-8644-8A52-5EEA60D81989}"/>
              </a:ext>
            </a:extLst>
          </p:cNvPr>
          <p:cNvCxnSpPr>
            <a:cxnSpLocks/>
          </p:cNvCxnSpPr>
          <p:nvPr/>
        </p:nvCxnSpPr>
        <p:spPr>
          <a:xfrm>
            <a:off x="21458696" y="5303520"/>
            <a:ext cx="0" cy="728881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0DBCB8-93A6-3545-8D65-D6E1B196346F}"/>
              </a:ext>
            </a:extLst>
          </p:cNvPr>
          <p:cNvCxnSpPr>
            <a:cxnSpLocks/>
          </p:cNvCxnSpPr>
          <p:nvPr/>
        </p:nvCxnSpPr>
        <p:spPr>
          <a:xfrm>
            <a:off x="22584215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8189B0E-F9F3-EF4B-AF03-B55601B4A463}"/>
              </a:ext>
            </a:extLst>
          </p:cNvPr>
          <p:cNvCxnSpPr>
            <a:cxnSpLocks/>
          </p:cNvCxnSpPr>
          <p:nvPr/>
        </p:nvCxnSpPr>
        <p:spPr>
          <a:xfrm>
            <a:off x="1825990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32ACD12-80BD-AB47-9B8A-7FE67F27CD64}"/>
              </a:ext>
            </a:extLst>
          </p:cNvPr>
          <p:cNvSpPr/>
          <p:nvPr/>
        </p:nvSpPr>
        <p:spPr>
          <a:xfrm>
            <a:off x="9481729" y="4471169"/>
            <a:ext cx="4500399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D70D7A-810A-EC48-8870-C4B07F8B3DF2}"/>
              </a:ext>
            </a:extLst>
          </p:cNvPr>
          <p:cNvSpPr/>
          <p:nvPr/>
        </p:nvSpPr>
        <p:spPr>
          <a:xfrm>
            <a:off x="13991214" y="4471169"/>
            <a:ext cx="4240190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712B1B-F0CA-BA4F-8989-E7924F9DC508}"/>
              </a:ext>
            </a:extLst>
          </p:cNvPr>
          <p:cNvSpPr/>
          <p:nvPr/>
        </p:nvSpPr>
        <p:spPr>
          <a:xfrm>
            <a:off x="18254767" y="4471169"/>
            <a:ext cx="4343224" cy="8323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29F9D2-00E4-8244-AD68-1F38F48E1B9E}"/>
              </a:ext>
            </a:extLst>
          </p:cNvPr>
          <p:cNvCxnSpPr>
            <a:cxnSpLocks/>
          </p:cNvCxnSpPr>
          <p:nvPr/>
        </p:nvCxnSpPr>
        <p:spPr>
          <a:xfrm>
            <a:off x="9481729" y="9241810"/>
            <a:ext cx="131344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E6A6163-7678-1E44-8076-FB15D63FD512}"/>
              </a:ext>
            </a:extLst>
          </p:cNvPr>
          <p:cNvGrpSpPr/>
          <p:nvPr/>
        </p:nvGrpSpPr>
        <p:grpSpPr>
          <a:xfrm>
            <a:off x="1828800" y="4471169"/>
            <a:ext cx="1637732" cy="4165518"/>
            <a:chOff x="1828800" y="4471169"/>
            <a:chExt cx="1637732" cy="4150629"/>
          </a:xfrm>
          <a:solidFill>
            <a:schemeClr val="accent1"/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F52729-568F-124F-808B-104B3A372CD1}"/>
                </a:ext>
              </a:extLst>
            </p:cNvPr>
            <p:cNvCxnSpPr/>
            <p:nvPr/>
          </p:nvCxnSpPr>
          <p:spPr>
            <a:xfrm>
              <a:off x="3466531" y="4480560"/>
              <a:ext cx="0" cy="4052355"/>
            </a:xfrm>
            <a:prstGeom prst="line">
              <a:avLst/>
            </a:prstGeom>
            <a:grpFill/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163C62-1E6E-1647-8465-992E1D691A5D}"/>
                </a:ext>
              </a:extLst>
            </p:cNvPr>
            <p:cNvSpPr/>
            <p:nvPr/>
          </p:nvSpPr>
          <p:spPr>
            <a:xfrm>
              <a:off x="1828800" y="447116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87B66CF-B2CB-C248-85BD-31DD7F35F009}"/>
                </a:ext>
              </a:extLst>
            </p:cNvPr>
            <p:cNvSpPr/>
            <p:nvPr/>
          </p:nvSpPr>
          <p:spPr>
            <a:xfrm>
              <a:off x="1828800" y="5305563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64235E-5BDB-884F-BF84-E4EAEDE57CBE}"/>
                </a:ext>
              </a:extLst>
            </p:cNvPr>
            <p:cNvSpPr/>
            <p:nvPr/>
          </p:nvSpPr>
          <p:spPr>
            <a:xfrm>
              <a:off x="1828800" y="6139461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P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209DF4F-DE8D-8342-A8E3-C2552123A922}"/>
                </a:ext>
              </a:extLst>
            </p:cNvPr>
            <p:cNvSpPr/>
            <p:nvPr/>
          </p:nvSpPr>
          <p:spPr>
            <a:xfrm>
              <a:off x="1828800" y="6971899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I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870BFE-60A0-E94D-9D6D-8BEECC83D47A}"/>
                </a:ext>
              </a:extLst>
            </p:cNvPr>
            <p:cNvSpPr/>
            <p:nvPr/>
          </p:nvSpPr>
          <p:spPr>
            <a:xfrm>
              <a:off x="1828800" y="7789446"/>
              <a:ext cx="1637732" cy="832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4819E512-7458-5B4A-AFD6-E0F3D83373F9}"/>
              </a:ext>
            </a:extLst>
          </p:cNvPr>
          <p:cNvSpPr txBox="1"/>
          <p:nvPr/>
        </p:nvSpPr>
        <p:spPr>
          <a:xfrm>
            <a:off x="3909635" y="472637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Recommended:</a:t>
            </a:r>
          </a:p>
        </p:txBody>
      </p:sp>
      <p:sp>
        <p:nvSpPr>
          <p:cNvPr id="97" name="Rectangle 56">
            <a:extLst>
              <a:ext uri="{FF2B5EF4-FFF2-40B4-BE49-F238E27FC236}">
                <a16:creationId xmlns:a16="http://schemas.microsoft.com/office/drawing/2014/main" id="{451BF056-1CE2-B04D-89B1-20A1B66486E3}"/>
              </a:ext>
            </a:extLst>
          </p:cNvPr>
          <p:cNvSpPr/>
          <p:nvPr/>
        </p:nvSpPr>
        <p:spPr>
          <a:xfrm>
            <a:off x="6420813" y="4574076"/>
            <a:ext cx="2856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18B175AA-24AA-D648-9590-5499AB5AC2DA}"/>
              </a:ext>
            </a:extLst>
          </p:cNvPr>
          <p:cNvSpPr txBox="1"/>
          <p:nvPr/>
        </p:nvSpPr>
        <p:spPr>
          <a:xfrm>
            <a:off x="3909635" y="5510150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Agree: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EF38836D-2641-9345-9AF0-000F066BB94D}"/>
              </a:ext>
            </a:extLst>
          </p:cNvPr>
          <p:cNvSpPr txBox="1"/>
          <p:nvPr/>
        </p:nvSpPr>
        <p:spPr>
          <a:xfrm>
            <a:off x="3909635" y="6372299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Perform: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9E23D94A-9022-3540-8185-6D47940BE9F6}"/>
              </a:ext>
            </a:extLst>
          </p:cNvPr>
          <p:cNvSpPr txBox="1"/>
          <p:nvPr/>
        </p:nvSpPr>
        <p:spPr>
          <a:xfrm>
            <a:off x="3909635" y="7208322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Input: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C54ECAB0-9212-1D4D-A016-A0E5093CEDEB}"/>
              </a:ext>
            </a:extLst>
          </p:cNvPr>
          <p:cNvSpPr txBox="1"/>
          <p:nvPr/>
        </p:nvSpPr>
        <p:spPr>
          <a:xfrm>
            <a:off x="3909635" y="8044345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Decide: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8FC7920E-8A8D-594D-91F3-DE36FD7DF0CA}"/>
              </a:ext>
            </a:extLst>
          </p:cNvPr>
          <p:cNvSpPr/>
          <p:nvPr/>
        </p:nvSpPr>
        <p:spPr>
          <a:xfrm>
            <a:off x="5032545" y="548704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7DA084FE-9803-B749-990B-3AC46037A1EF}"/>
              </a:ext>
            </a:extLst>
          </p:cNvPr>
          <p:cNvSpPr/>
          <p:nvPr/>
        </p:nvSpPr>
        <p:spPr>
          <a:xfrm>
            <a:off x="5175980" y="636558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A1A2E906-3773-EE4B-A211-DF5F093391B7}"/>
              </a:ext>
            </a:extLst>
          </p:cNvPr>
          <p:cNvSpPr/>
          <p:nvPr/>
        </p:nvSpPr>
        <p:spPr>
          <a:xfrm>
            <a:off x="4889109" y="719034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5C32676B-6E11-154C-9568-816C11CF4DEB}"/>
              </a:ext>
            </a:extLst>
          </p:cNvPr>
          <p:cNvSpPr/>
          <p:nvPr/>
        </p:nvSpPr>
        <p:spPr>
          <a:xfrm>
            <a:off x="5118759" y="7997801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22450A24-8820-E44B-AB72-75B7DF18CF26}"/>
              </a:ext>
            </a:extLst>
          </p:cNvPr>
          <p:cNvSpPr txBox="1"/>
          <p:nvPr/>
        </p:nvSpPr>
        <p:spPr>
          <a:xfrm>
            <a:off x="9941087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Leadership Team</a:t>
            </a:r>
          </a:p>
        </p:txBody>
      </p:sp>
      <p:sp>
        <p:nvSpPr>
          <p:cNvPr id="107" name="CuadroTexto 395">
            <a:extLst>
              <a:ext uri="{FF2B5EF4-FFF2-40B4-BE49-F238E27FC236}">
                <a16:creationId xmlns:a16="http://schemas.microsoft.com/office/drawing/2014/main" id="{21A32A77-F164-9643-9972-7D4D2970574C}"/>
              </a:ext>
            </a:extLst>
          </p:cNvPr>
          <p:cNvSpPr txBox="1"/>
          <p:nvPr/>
        </p:nvSpPr>
        <p:spPr>
          <a:xfrm>
            <a:off x="14302071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Project Team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A5E1552C-20C3-5C4E-97D0-3AD2204F0B7C}"/>
              </a:ext>
            </a:extLst>
          </p:cNvPr>
          <p:cNvSpPr txBox="1"/>
          <p:nvPr/>
        </p:nvSpPr>
        <p:spPr>
          <a:xfrm>
            <a:off x="18663056" y="4637833"/>
            <a:ext cx="35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External Resumes</a:t>
            </a:r>
          </a:p>
        </p:txBody>
      </p:sp>
      <p:sp>
        <p:nvSpPr>
          <p:cNvPr id="109" name="CuadroTexto 395">
            <a:extLst>
              <a:ext uri="{FF2B5EF4-FFF2-40B4-BE49-F238E27FC236}">
                <a16:creationId xmlns:a16="http://schemas.microsoft.com/office/drawing/2014/main" id="{8719E3F3-37D8-8948-B1B8-533E3B14FE26}"/>
              </a:ext>
            </a:extLst>
          </p:cNvPr>
          <p:cNvSpPr txBox="1"/>
          <p:nvPr/>
        </p:nvSpPr>
        <p:spPr>
          <a:xfrm>
            <a:off x="1826082" y="8750191"/>
            <a:ext cx="1684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Work Area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FDE99A80-3FBB-5146-AE99-F5E48C2F8D8A}"/>
              </a:ext>
            </a:extLst>
          </p:cNvPr>
          <p:cNvSpPr txBox="1"/>
          <p:nvPr/>
        </p:nvSpPr>
        <p:spPr>
          <a:xfrm>
            <a:off x="3909635" y="8738968"/>
            <a:ext cx="235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Task Description</a:t>
            </a:r>
          </a:p>
        </p:txBody>
      </p:sp>
      <p:sp>
        <p:nvSpPr>
          <p:cNvPr id="112" name="Rectangle 56">
            <a:extLst>
              <a:ext uri="{FF2B5EF4-FFF2-40B4-BE49-F238E27FC236}">
                <a16:creationId xmlns:a16="http://schemas.microsoft.com/office/drawing/2014/main" id="{6B697964-A551-5546-BB54-59023707BE1A}"/>
              </a:ext>
            </a:extLst>
          </p:cNvPr>
          <p:cNvSpPr/>
          <p:nvPr/>
        </p:nvSpPr>
        <p:spPr>
          <a:xfrm>
            <a:off x="3919363" y="9263917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3" name="Rectangle 56">
            <a:extLst>
              <a:ext uri="{FF2B5EF4-FFF2-40B4-BE49-F238E27FC236}">
                <a16:creationId xmlns:a16="http://schemas.microsoft.com/office/drawing/2014/main" id="{A8BFB477-3081-194A-949F-2CC13D176C9B}"/>
              </a:ext>
            </a:extLst>
          </p:cNvPr>
          <p:cNvSpPr/>
          <p:nvPr/>
        </p:nvSpPr>
        <p:spPr>
          <a:xfrm>
            <a:off x="3919363" y="9753014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F760E725-264F-E342-A87E-6BAB95E274CA}"/>
              </a:ext>
            </a:extLst>
          </p:cNvPr>
          <p:cNvSpPr/>
          <p:nvPr/>
        </p:nvSpPr>
        <p:spPr>
          <a:xfrm>
            <a:off x="3919363" y="10327172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508D3B0B-B01D-3D41-B6C9-77B55C1FD66B}"/>
              </a:ext>
            </a:extLst>
          </p:cNvPr>
          <p:cNvSpPr txBox="1"/>
          <p:nvPr/>
        </p:nvSpPr>
        <p:spPr>
          <a:xfrm>
            <a:off x="1826082" y="9902032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Planning Decisions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1069D520-4EAD-3D4B-A0BB-EF1A10F6395D}"/>
              </a:ext>
            </a:extLst>
          </p:cNvPr>
          <p:cNvSpPr txBox="1"/>
          <p:nvPr/>
        </p:nvSpPr>
        <p:spPr>
          <a:xfrm>
            <a:off x="1826082" y="11560711"/>
            <a:ext cx="1684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Exaction Decisions</a:t>
            </a:r>
          </a:p>
        </p:txBody>
      </p:sp>
      <p:sp>
        <p:nvSpPr>
          <p:cNvPr id="117" name="Rectangle 56">
            <a:extLst>
              <a:ext uri="{FF2B5EF4-FFF2-40B4-BE49-F238E27FC236}">
                <a16:creationId xmlns:a16="http://schemas.microsoft.com/office/drawing/2014/main" id="{2D47D9BD-ABD4-2044-9C0A-AEB9369F70B0}"/>
              </a:ext>
            </a:extLst>
          </p:cNvPr>
          <p:cNvSpPr/>
          <p:nvPr/>
        </p:nvSpPr>
        <p:spPr>
          <a:xfrm>
            <a:off x="3919363" y="11390428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D7F21600-F000-054A-B515-FE1608488860}"/>
              </a:ext>
            </a:extLst>
          </p:cNvPr>
          <p:cNvSpPr/>
          <p:nvPr/>
        </p:nvSpPr>
        <p:spPr>
          <a:xfrm>
            <a:off x="3919363" y="12048690"/>
            <a:ext cx="33901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</a:t>
            </a:r>
          </a:p>
        </p:txBody>
      </p:sp>
      <p:sp>
        <p:nvSpPr>
          <p:cNvPr id="119" name="Rectangle 56">
            <a:extLst>
              <a:ext uri="{FF2B5EF4-FFF2-40B4-BE49-F238E27FC236}">
                <a16:creationId xmlns:a16="http://schemas.microsoft.com/office/drawing/2014/main" id="{6069183C-CBF3-5C40-B98F-DA5D9A97A4B5}"/>
              </a:ext>
            </a:extLst>
          </p:cNvPr>
          <p:cNvSpPr/>
          <p:nvPr/>
        </p:nvSpPr>
        <p:spPr>
          <a:xfrm>
            <a:off x="968220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DG</a:t>
            </a:r>
          </a:p>
        </p:txBody>
      </p:sp>
      <p:sp>
        <p:nvSpPr>
          <p:cNvPr id="120" name="Rectangle 56">
            <a:extLst>
              <a:ext uri="{FF2B5EF4-FFF2-40B4-BE49-F238E27FC236}">
                <a16:creationId xmlns:a16="http://schemas.microsoft.com/office/drawing/2014/main" id="{9561FDB4-C48D-E140-B165-4311FF29D1B2}"/>
              </a:ext>
            </a:extLst>
          </p:cNvPr>
          <p:cNvSpPr/>
          <p:nvPr/>
        </p:nvSpPr>
        <p:spPr>
          <a:xfrm>
            <a:off x="1068977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JR</a:t>
            </a:r>
          </a:p>
        </p:txBody>
      </p:sp>
      <p:sp>
        <p:nvSpPr>
          <p:cNvPr id="121" name="Rectangle 56">
            <a:extLst>
              <a:ext uri="{FF2B5EF4-FFF2-40B4-BE49-F238E27FC236}">
                <a16:creationId xmlns:a16="http://schemas.microsoft.com/office/drawing/2014/main" id="{FE4B5302-1922-0D4D-9442-195B300D2E1F}"/>
              </a:ext>
            </a:extLst>
          </p:cNvPr>
          <p:cNvSpPr/>
          <p:nvPr/>
        </p:nvSpPr>
        <p:spPr>
          <a:xfrm>
            <a:off x="1316968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DS</a:t>
            </a:r>
          </a:p>
        </p:txBody>
      </p:sp>
      <p:sp>
        <p:nvSpPr>
          <p:cNvPr id="122" name="Rectangle 56">
            <a:extLst>
              <a:ext uri="{FF2B5EF4-FFF2-40B4-BE49-F238E27FC236}">
                <a16:creationId xmlns:a16="http://schemas.microsoft.com/office/drawing/2014/main" id="{31357DA0-A245-E34B-8187-65E45927E4AF}"/>
              </a:ext>
            </a:extLst>
          </p:cNvPr>
          <p:cNvSpPr/>
          <p:nvPr/>
        </p:nvSpPr>
        <p:spPr>
          <a:xfrm>
            <a:off x="11535299" y="8724653"/>
            <a:ext cx="1508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Whole Team</a:t>
            </a:r>
          </a:p>
        </p:txBody>
      </p:sp>
      <p:sp>
        <p:nvSpPr>
          <p:cNvPr id="123" name="Rectangle 56">
            <a:extLst>
              <a:ext uri="{FF2B5EF4-FFF2-40B4-BE49-F238E27FC236}">
                <a16:creationId xmlns:a16="http://schemas.microsoft.com/office/drawing/2014/main" id="{6F1AA7D1-AC55-3747-96B1-1D407046B484}"/>
              </a:ext>
            </a:extLst>
          </p:cNvPr>
          <p:cNvSpPr/>
          <p:nvPr/>
        </p:nvSpPr>
        <p:spPr>
          <a:xfrm>
            <a:off x="1416914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KG</a:t>
            </a:r>
          </a:p>
        </p:txBody>
      </p:sp>
      <p:sp>
        <p:nvSpPr>
          <p:cNvPr id="124" name="Rectangle 56">
            <a:extLst>
              <a:ext uri="{FF2B5EF4-FFF2-40B4-BE49-F238E27FC236}">
                <a16:creationId xmlns:a16="http://schemas.microsoft.com/office/drawing/2014/main" id="{23514951-095C-7741-BB99-3DC8C17F09AB}"/>
              </a:ext>
            </a:extLst>
          </p:cNvPr>
          <p:cNvSpPr/>
          <p:nvPr/>
        </p:nvSpPr>
        <p:spPr>
          <a:xfrm>
            <a:off x="15131705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NR</a:t>
            </a:r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CC66B3CB-659D-374D-89F6-8AB8427F2CCA}"/>
              </a:ext>
            </a:extLst>
          </p:cNvPr>
          <p:cNvSpPr/>
          <p:nvPr/>
        </p:nvSpPr>
        <p:spPr>
          <a:xfrm>
            <a:off x="16210599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AAP</a:t>
            </a:r>
          </a:p>
        </p:txBody>
      </p:sp>
      <p:sp>
        <p:nvSpPr>
          <p:cNvPr id="126" name="Rectangle 56">
            <a:extLst>
              <a:ext uri="{FF2B5EF4-FFF2-40B4-BE49-F238E27FC236}">
                <a16:creationId xmlns:a16="http://schemas.microsoft.com/office/drawing/2014/main" id="{3B4D8C3A-19DF-4C41-A6B0-97681E18FB69}"/>
              </a:ext>
            </a:extLst>
          </p:cNvPr>
          <p:cNvSpPr/>
          <p:nvPr/>
        </p:nvSpPr>
        <p:spPr>
          <a:xfrm>
            <a:off x="1734702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CF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DE73363D-489F-7344-920C-FEA907BB6A28}"/>
              </a:ext>
            </a:extLst>
          </p:cNvPr>
          <p:cNvSpPr/>
          <p:nvPr/>
        </p:nvSpPr>
        <p:spPr>
          <a:xfrm>
            <a:off x="18528496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BP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CFED90F1-7929-0B4B-9744-D291C1E3EAE9}"/>
              </a:ext>
            </a:extLst>
          </p:cNvPr>
          <p:cNvSpPr/>
          <p:nvPr/>
        </p:nvSpPr>
        <p:spPr>
          <a:xfrm>
            <a:off x="19491054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44D46525-8FCB-E740-AE7E-048A3F159021}"/>
              </a:ext>
            </a:extLst>
          </p:cNvPr>
          <p:cNvSpPr/>
          <p:nvPr/>
        </p:nvSpPr>
        <p:spPr>
          <a:xfrm>
            <a:off x="20569948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SD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AC596BE5-B807-0D49-A388-AE1745094580}"/>
              </a:ext>
            </a:extLst>
          </p:cNvPr>
          <p:cNvSpPr/>
          <p:nvPr/>
        </p:nvSpPr>
        <p:spPr>
          <a:xfrm>
            <a:off x="21706377" y="871093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SP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ABC94B9B-1029-504C-9797-C2C998820C9C}"/>
              </a:ext>
            </a:extLst>
          </p:cNvPr>
          <p:cNvSpPr/>
          <p:nvPr/>
        </p:nvSpPr>
        <p:spPr>
          <a:xfrm>
            <a:off x="9682208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49031457-CB5E-9B4B-84DC-B6959F13D535}"/>
              </a:ext>
            </a:extLst>
          </p:cNvPr>
          <p:cNvSpPr/>
          <p:nvPr/>
        </p:nvSpPr>
        <p:spPr>
          <a:xfrm>
            <a:off x="107879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80EB568D-4762-E84F-916F-BC745C33EA0D}"/>
              </a:ext>
            </a:extLst>
          </p:cNvPr>
          <p:cNvSpPr/>
          <p:nvPr/>
        </p:nvSpPr>
        <p:spPr>
          <a:xfrm>
            <a:off x="1199957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D54495C-61A7-FD40-A8F2-FD86A366A080}"/>
              </a:ext>
            </a:extLst>
          </p:cNvPr>
          <p:cNvSpPr/>
          <p:nvPr/>
        </p:nvSpPr>
        <p:spPr>
          <a:xfrm>
            <a:off x="13188294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81F45F5F-CC2E-9243-ADE6-EA71B9C11BDC}"/>
              </a:ext>
            </a:extLst>
          </p:cNvPr>
          <p:cNvSpPr/>
          <p:nvPr/>
        </p:nvSpPr>
        <p:spPr>
          <a:xfrm>
            <a:off x="1411506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IP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7B16507D-2D87-A142-8A6E-19999FA7DEE4}"/>
              </a:ext>
            </a:extLst>
          </p:cNvPr>
          <p:cNvSpPr/>
          <p:nvPr/>
        </p:nvSpPr>
        <p:spPr>
          <a:xfrm>
            <a:off x="1522084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054784F9-B92E-4C4E-803C-4B882B469CDE}"/>
              </a:ext>
            </a:extLst>
          </p:cNvPr>
          <p:cNvSpPr/>
          <p:nvPr/>
        </p:nvSpPr>
        <p:spPr>
          <a:xfrm>
            <a:off x="16269716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6DAD87-AD39-584C-A07A-FA9377D76C2E}"/>
              </a:ext>
            </a:extLst>
          </p:cNvPr>
          <p:cNvSpPr/>
          <p:nvPr/>
        </p:nvSpPr>
        <p:spPr>
          <a:xfrm>
            <a:off x="17382505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PP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07B2804E-880F-1B49-A518-1A92C2DB7DCF}"/>
              </a:ext>
            </a:extLst>
          </p:cNvPr>
          <p:cNvSpPr/>
          <p:nvPr/>
        </p:nvSpPr>
        <p:spPr>
          <a:xfrm>
            <a:off x="18475810" y="10333994"/>
            <a:ext cx="666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5765F7-3502-9347-871F-F76CA0A2D518}"/>
              </a:ext>
            </a:extLst>
          </p:cNvPr>
          <p:cNvCxnSpPr>
            <a:cxnSpLocks/>
          </p:cNvCxnSpPr>
          <p:nvPr/>
        </p:nvCxnSpPr>
        <p:spPr>
          <a:xfrm>
            <a:off x="13982131" y="4480560"/>
            <a:ext cx="0" cy="811177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E0CBCB-E0AF-6540-8C8D-3E2338FC6B20}"/>
              </a:ext>
            </a:extLst>
          </p:cNvPr>
          <p:cNvCxnSpPr>
            <a:cxnSpLocks/>
          </p:cNvCxnSpPr>
          <p:nvPr/>
        </p:nvCxnSpPr>
        <p:spPr>
          <a:xfrm>
            <a:off x="3466531" y="8636687"/>
            <a:ext cx="0" cy="3955648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09CC8B7-AB17-6F47-9429-7110E04E5D6E}"/>
              </a:ext>
            </a:extLst>
          </p:cNvPr>
          <p:cNvSpPr/>
          <p:nvPr/>
        </p:nvSpPr>
        <p:spPr>
          <a:xfrm>
            <a:off x="9843847" y="5561684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C842A1-E638-FD4C-90ED-E867D0810F33}"/>
              </a:ext>
            </a:extLst>
          </p:cNvPr>
          <p:cNvSpPr/>
          <p:nvPr/>
        </p:nvSpPr>
        <p:spPr>
          <a:xfrm>
            <a:off x="10842914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51C224F-8A44-694C-9F18-2C2C5E31B757}"/>
              </a:ext>
            </a:extLst>
          </p:cNvPr>
          <p:cNvSpPr/>
          <p:nvPr/>
        </p:nvSpPr>
        <p:spPr>
          <a:xfrm>
            <a:off x="12095980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D288FD-95F9-BD4F-8976-3E7713261757}"/>
              </a:ext>
            </a:extLst>
          </p:cNvPr>
          <p:cNvSpPr/>
          <p:nvPr/>
        </p:nvSpPr>
        <p:spPr>
          <a:xfrm>
            <a:off x="13298247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4257B2-DB1B-C843-9BF8-4E24AD4C851B}"/>
              </a:ext>
            </a:extLst>
          </p:cNvPr>
          <p:cNvSpPr/>
          <p:nvPr/>
        </p:nvSpPr>
        <p:spPr>
          <a:xfrm>
            <a:off x="14306551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C4BA2F8-D711-9649-B894-AF2F2840E643}"/>
              </a:ext>
            </a:extLst>
          </p:cNvPr>
          <p:cNvSpPr/>
          <p:nvPr/>
        </p:nvSpPr>
        <p:spPr>
          <a:xfrm>
            <a:off x="15321011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8C9590F-B166-9643-BBE7-0EFED57AAA60}"/>
              </a:ext>
            </a:extLst>
          </p:cNvPr>
          <p:cNvSpPr/>
          <p:nvPr/>
        </p:nvSpPr>
        <p:spPr>
          <a:xfrm>
            <a:off x="16355483" y="5561684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24C8E8F-D17A-D04C-9EB5-B56D757D5DB1}"/>
              </a:ext>
            </a:extLst>
          </p:cNvPr>
          <p:cNvSpPr/>
          <p:nvPr/>
        </p:nvSpPr>
        <p:spPr>
          <a:xfrm>
            <a:off x="17443835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23F3A0E-544F-1142-8263-E66D54F00861}"/>
              </a:ext>
            </a:extLst>
          </p:cNvPr>
          <p:cNvSpPr/>
          <p:nvPr/>
        </p:nvSpPr>
        <p:spPr>
          <a:xfrm>
            <a:off x="18618393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F626A6C-DDBD-CB4F-80E4-2226EDF205E1}"/>
              </a:ext>
            </a:extLst>
          </p:cNvPr>
          <p:cNvSpPr/>
          <p:nvPr/>
        </p:nvSpPr>
        <p:spPr>
          <a:xfrm>
            <a:off x="19709824" y="71703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912E471F-860C-9546-A0B6-E7E96F6585F7}"/>
              </a:ext>
            </a:extLst>
          </p:cNvPr>
          <p:cNvSpPr/>
          <p:nvPr/>
        </p:nvSpPr>
        <p:spPr>
          <a:xfrm>
            <a:off x="20741217" y="8033950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4D910F5-0869-AE46-AC93-32234ABA21DD}"/>
              </a:ext>
            </a:extLst>
          </p:cNvPr>
          <p:cNvSpPr/>
          <p:nvPr/>
        </p:nvSpPr>
        <p:spPr>
          <a:xfrm>
            <a:off x="21832648" y="6340617"/>
            <a:ext cx="394435" cy="3944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19440" cy="7527336"/>
            <a:chOff x="1793740" y="4858030"/>
            <a:chExt cx="20790170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43224" cy="83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2D40F8-7B44-6A4C-B114-C6882B6EE0FD}"/>
              </a:ext>
            </a:extLst>
          </p:cNvPr>
          <p:cNvGrpSpPr/>
          <p:nvPr/>
        </p:nvGrpSpPr>
        <p:grpSpPr>
          <a:xfrm>
            <a:off x="9624065" y="6722804"/>
            <a:ext cx="3954936" cy="726292"/>
            <a:chOff x="11144519" y="14232015"/>
            <a:chExt cx="3954936" cy="72629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BAFE5BA-D873-0548-8880-0D04222FF885}"/>
                </a:ext>
              </a:extLst>
            </p:cNvPr>
            <p:cNvCxnSpPr/>
            <p:nvPr/>
          </p:nvCxnSpPr>
          <p:spPr>
            <a:xfrm>
              <a:off x="11314569" y="14958307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56A30E5-6FC3-CE41-9F00-952E32970329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4958307"/>
              <a:ext cx="1203854" cy="0"/>
            </a:xfrm>
            <a:prstGeom prst="line">
              <a:avLst/>
            </a:prstGeom>
            <a:ln w="3175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C9AF619-E2DD-A747-8668-7CCD6604A023}"/>
                </a:ext>
              </a:extLst>
            </p:cNvPr>
            <p:cNvSpPr txBox="1"/>
            <p:nvPr/>
          </p:nvSpPr>
          <p:spPr>
            <a:xfrm flipH="1">
              <a:off x="11144519" y="14232015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Model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29C6D844-473E-A94F-8896-622A2370359A}"/>
                </a:ext>
              </a:extLst>
            </p:cNvPr>
            <p:cNvSpPr txBox="1"/>
            <p:nvPr/>
          </p:nvSpPr>
          <p:spPr>
            <a:xfrm flipH="1">
              <a:off x="13378384" y="14232015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34%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661CC6-DB96-7C45-9249-501B3326D7FD}"/>
              </a:ext>
            </a:extLst>
          </p:cNvPr>
          <p:cNvGrpSpPr/>
          <p:nvPr/>
        </p:nvGrpSpPr>
        <p:grpSpPr>
          <a:xfrm>
            <a:off x="14219952" y="6759160"/>
            <a:ext cx="3954936" cy="709243"/>
            <a:chOff x="11144519" y="15428937"/>
            <a:chExt cx="3954936" cy="709243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090F021-A6E4-F84D-AFCE-92FADB7CDA51}"/>
                </a:ext>
              </a:extLst>
            </p:cNvPr>
            <p:cNvCxnSpPr/>
            <p:nvPr/>
          </p:nvCxnSpPr>
          <p:spPr>
            <a:xfrm>
              <a:off x="11314569" y="16138180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F3AE25-E435-1B45-A63D-98FA5F88CFB2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6138180"/>
              <a:ext cx="3145178" cy="0"/>
            </a:xfrm>
            <a:prstGeom prst="line">
              <a:avLst/>
            </a:prstGeom>
            <a:ln w="3175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8780597-FB5F-174F-A192-5EB46AE909FF}"/>
                </a:ext>
              </a:extLst>
            </p:cNvPr>
            <p:cNvSpPr txBox="1"/>
            <p:nvPr/>
          </p:nvSpPr>
          <p:spPr>
            <a:xfrm flipH="1">
              <a:off x="11144519" y="15428937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Suppliers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0985D32-8EA1-5744-A9F2-F6ADEA1911C8}"/>
                </a:ext>
              </a:extLst>
            </p:cNvPr>
            <p:cNvSpPr txBox="1"/>
            <p:nvPr/>
          </p:nvSpPr>
          <p:spPr>
            <a:xfrm flipH="1">
              <a:off x="13378384" y="15428937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70%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DA97BC-2943-E842-A414-2631A54C5EEF}"/>
              </a:ext>
            </a:extLst>
          </p:cNvPr>
          <p:cNvGrpSpPr/>
          <p:nvPr/>
        </p:nvGrpSpPr>
        <p:grpSpPr>
          <a:xfrm>
            <a:off x="18737556" y="6759160"/>
            <a:ext cx="3954936" cy="718458"/>
            <a:chOff x="11144519" y="16629087"/>
            <a:chExt cx="3954936" cy="718458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016F7F-80B7-7E4E-94BC-B609D5022648}"/>
                </a:ext>
              </a:extLst>
            </p:cNvPr>
            <p:cNvCxnSpPr/>
            <p:nvPr/>
          </p:nvCxnSpPr>
          <p:spPr>
            <a:xfrm>
              <a:off x="11314569" y="17347545"/>
              <a:ext cx="3682184" cy="0"/>
            </a:xfrm>
            <a:prstGeom prst="line">
              <a:avLst/>
            </a:prstGeom>
            <a:ln w="317500" cap="rnd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E88E54-D6E8-6F4E-A804-C4E96D9D04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569" y="17347545"/>
              <a:ext cx="2690852" cy="0"/>
            </a:xfrm>
            <a:prstGeom prst="line">
              <a:avLst/>
            </a:prstGeom>
            <a:ln w="3175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8AB594F-B4E0-5548-BFD2-7766EB70CBBD}"/>
                </a:ext>
              </a:extLst>
            </p:cNvPr>
            <p:cNvSpPr txBox="1"/>
            <p:nvPr/>
          </p:nvSpPr>
          <p:spPr>
            <a:xfrm flipH="1">
              <a:off x="11144519" y="16629087"/>
              <a:ext cx="2406926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Community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0A0FED5-AE70-AD47-ADE7-B6803519AAD3}"/>
                </a:ext>
              </a:extLst>
            </p:cNvPr>
            <p:cNvSpPr txBox="1"/>
            <p:nvPr/>
          </p:nvSpPr>
          <p:spPr>
            <a:xfrm flipH="1">
              <a:off x="13378384" y="16629087"/>
              <a:ext cx="1721071" cy="552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097879" y="1022190"/>
            <a:ext cx="8182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RAPID Diagram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4CAF95-D4CB-BD48-8272-F08AA0913FC1}"/>
              </a:ext>
            </a:extLst>
          </p:cNvPr>
          <p:cNvGrpSpPr/>
          <p:nvPr/>
        </p:nvGrpSpPr>
        <p:grpSpPr>
          <a:xfrm>
            <a:off x="1379105" y="4858030"/>
            <a:ext cx="21647408" cy="7527336"/>
            <a:chOff x="1793740" y="4858030"/>
            <a:chExt cx="20817065" cy="75273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72999-78DD-DE4F-A894-6AE4A622CFCC}"/>
                </a:ext>
              </a:extLst>
            </p:cNvPr>
            <p:cNvSpPr/>
            <p:nvPr/>
          </p:nvSpPr>
          <p:spPr>
            <a:xfrm>
              <a:off x="1793741" y="9023549"/>
              <a:ext cx="7664820" cy="59872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13E481D-BD14-884C-BF71-90F10B501180}"/>
                </a:ext>
              </a:extLst>
            </p:cNvPr>
            <p:cNvCxnSpPr/>
            <p:nvPr/>
          </p:nvCxnSpPr>
          <p:spPr>
            <a:xfrm>
              <a:off x="1796550" y="486742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79F58E-AF33-434E-9F5F-1CA6157A08FC}"/>
                </a:ext>
              </a:extLst>
            </p:cNvPr>
            <p:cNvCxnSpPr/>
            <p:nvPr/>
          </p:nvCxnSpPr>
          <p:spPr>
            <a:xfrm>
              <a:off x="1796550" y="5690381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104C2-6B84-624B-856F-2AEE6238D317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6524338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FA6E4E-8E22-E142-8020-FAC4E7D2966C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7367644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8877B7-3EA0-CB42-92F2-1B6420B7F6D5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8203069"/>
              <a:ext cx="766201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39ACCD-F211-3043-B739-591224B8AE76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08587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0C8657-BAFB-824F-921D-FE7D1534F431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0627020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4C73AD4-CDEA-DF4B-A734-563D2400D79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11204987"/>
              <a:ext cx="2079017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909118-3760-6E43-8DF5-DE9DA93A1FFB}"/>
                </a:ext>
              </a:extLst>
            </p:cNvPr>
            <p:cNvCxnSpPr>
              <a:cxnSpLocks/>
            </p:cNvCxnSpPr>
            <p:nvPr/>
          </p:nvCxnSpPr>
          <p:spPr>
            <a:xfrm>
              <a:off x="1796550" y="12385366"/>
              <a:ext cx="20787360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4F37DF-503D-6941-A249-EB29065493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11785206"/>
              <a:ext cx="19149629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E0CBCB-E0AF-6540-8C8D-3E2338F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3434281" y="9023548"/>
              <a:ext cx="0" cy="3361818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6D200-1E5B-524B-B5A8-145D16664454}"/>
                </a:ext>
              </a:extLst>
            </p:cNvPr>
            <p:cNvGrpSpPr/>
            <p:nvPr/>
          </p:nvGrpSpPr>
          <p:grpSpPr>
            <a:xfrm>
              <a:off x="9458564" y="4867422"/>
              <a:ext cx="8740589" cy="7517944"/>
              <a:chOff x="9490814" y="4480560"/>
              <a:chExt cx="8740589" cy="8111775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F5765F7-3502-9347-871F-F76CA0A2D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2131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0CE265-3458-3245-A2ED-C1BD766AE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814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3D4E7E2-0482-D744-A1D4-2CF743E501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1403" y="4480560"/>
                <a:ext cx="0" cy="811177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81B9D-4484-214D-8D2B-4584F5BE374F}"/>
                </a:ext>
              </a:extLst>
            </p:cNvPr>
            <p:cNvGrpSpPr/>
            <p:nvPr/>
          </p:nvGrpSpPr>
          <p:grpSpPr>
            <a:xfrm>
              <a:off x="10534328" y="5690382"/>
              <a:ext cx="10892118" cy="6694984"/>
              <a:chOff x="10566578" y="5303520"/>
              <a:chExt cx="10892118" cy="728881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815044A-268D-1341-A295-1CB7727D0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578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B459901-3020-4144-B1E9-D40C3A884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423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6CBE0D-B7CC-7541-9359-FBEF74CEAF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6015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A5F9BD-27A1-404D-9596-51F6B7620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234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ED63C53-02FB-A34B-B4D4-4FD91B992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9919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D91AA4E-1012-0549-A64E-F1F351FEF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8743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061A507-B25D-F845-B951-45E1AE20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34060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B2A4681-5ED3-9C43-BED0-B986C5F7B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09825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A59F73-B35C-8644-8A52-5EEA60D81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58696" y="5303520"/>
                <a:ext cx="0" cy="728881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00DBCB8-93A6-3545-8D65-D6E1B196346F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825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189B0E-F9F3-EF4B-AF03-B55601B4A463}"/>
                </a:ext>
              </a:extLst>
            </p:cNvPr>
            <p:cNvCxnSpPr>
              <a:cxnSpLocks/>
            </p:cNvCxnSpPr>
            <p:nvPr/>
          </p:nvCxnSpPr>
          <p:spPr>
            <a:xfrm>
              <a:off x="1793740" y="4867421"/>
              <a:ext cx="0" cy="751794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32ACD12-80BD-AB47-9B8A-7FE67F27CD64}"/>
                </a:ext>
              </a:extLst>
            </p:cNvPr>
            <p:cNvSpPr/>
            <p:nvPr/>
          </p:nvSpPr>
          <p:spPr>
            <a:xfrm>
              <a:off x="9449479" y="4858030"/>
              <a:ext cx="4500399" cy="8323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D70D7A-810A-EC48-8870-C4B07F8B3DF2}"/>
                </a:ext>
              </a:extLst>
            </p:cNvPr>
            <p:cNvSpPr/>
            <p:nvPr/>
          </p:nvSpPr>
          <p:spPr>
            <a:xfrm>
              <a:off x="13958964" y="4858030"/>
              <a:ext cx="4240190" cy="8323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712B1B-F0CA-BA4F-8989-E7924F9DC508}"/>
                </a:ext>
              </a:extLst>
            </p:cNvPr>
            <p:cNvSpPr/>
            <p:nvPr/>
          </p:nvSpPr>
          <p:spPr>
            <a:xfrm>
              <a:off x="18222517" y="4858030"/>
              <a:ext cx="4388288" cy="8323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9F9D2-00E4-8244-AD68-1F38F48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9449479" y="9596013"/>
              <a:ext cx="13134431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E6A6163-7678-1E44-8076-FB15D63FD512}"/>
                </a:ext>
              </a:extLst>
            </p:cNvPr>
            <p:cNvGrpSpPr/>
            <p:nvPr/>
          </p:nvGrpSpPr>
          <p:grpSpPr>
            <a:xfrm>
              <a:off x="1796550" y="4858030"/>
              <a:ext cx="1637732" cy="4165518"/>
              <a:chOff x="1828800" y="4471169"/>
              <a:chExt cx="1637732" cy="41506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F52729-568F-124F-808B-104B3A372CD1}"/>
                  </a:ext>
                </a:extLst>
              </p:cNvPr>
              <p:cNvCxnSpPr/>
              <p:nvPr/>
            </p:nvCxnSpPr>
            <p:spPr>
              <a:xfrm>
                <a:off x="3466531" y="4480560"/>
                <a:ext cx="0" cy="4052355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3163C62-1E6E-1647-8465-992E1D691A5D}"/>
                  </a:ext>
                </a:extLst>
              </p:cNvPr>
              <p:cNvSpPr/>
              <p:nvPr/>
            </p:nvSpPr>
            <p:spPr>
              <a:xfrm>
                <a:off x="1828800" y="4471169"/>
                <a:ext cx="1637732" cy="8323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R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7B66CF-B2CB-C248-85BD-31DD7F35F009}"/>
                  </a:ext>
                </a:extLst>
              </p:cNvPr>
              <p:cNvSpPr/>
              <p:nvPr/>
            </p:nvSpPr>
            <p:spPr>
              <a:xfrm>
                <a:off x="1828800" y="5305563"/>
                <a:ext cx="1637732" cy="8323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64235E-5BDB-884F-BF84-E4EAEDE57CBE}"/>
                  </a:ext>
                </a:extLst>
              </p:cNvPr>
              <p:cNvSpPr/>
              <p:nvPr/>
            </p:nvSpPr>
            <p:spPr>
              <a:xfrm>
                <a:off x="1828800" y="6139461"/>
                <a:ext cx="1637732" cy="83235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P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209DF4F-DE8D-8342-A8E3-C2552123A922}"/>
                  </a:ext>
                </a:extLst>
              </p:cNvPr>
              <p:cNvSpPr/>
              <p:nvPr/>
            </p:nvSpPr>
            <p:spPr>
              <a:xfrm>
                <a:off x="1828800" y="6971899"/>
                <a:ext cx="1637732" cy="83235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I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0870BFE-60A0-E94D-9D6D-8BEECC83D47A}"/>
                  </a:ext>
                </a:extLst>
              </p:cNvPr>
              <p:cNvSpPr/>
              <p:nvPr/>
            </p:nvSpPr>
            <p:spPr>
              <a:xfrm>
                <a:off x="1828800" y="7789446"/>
                <a:ext cx="1637732" cy="83235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D</a:t>
                </a:r>
              </a:p>
            </p:txBody>
          </p:sp>
        </p:grpSp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4819E512-7458-5B4A-AFD6-E0F3D83373F9}"/>
                </a:ext>
              </a:extLst>
            </p:cNvPr>
            <p:cNvSpPr txBox="1"/>
            <p:nvPr/>
          </p:nvSpPr>
          <p:spPr>
            <a:xfrm>
              <a:off x="3877385" y="511324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Recommended: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451BF056-1CE2-B04D-89B1-20A1B66486E3}"/>
                </a:ext>
              </a:extLst>
            </p:cNvPr>
            <p:cNvSpPr/>
            <p:nvPr/>
          </p:nvSpPr>
          <p:spPr>
            <a:xfrm>
              <a:off x="6388563" y="4960937"/>
              <a:ext cx="28563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18B175AA-24AA-D648-9590-5499AB5AC2DA}"/>
                </a:ext>
              </a:extLst>
            </p:cNvPr>
            <p:cNvSpPr txBox="1"/>
            <p:nvPr/>
          </p:nvSpPr>
          <p:spPr>
            <a:xfrm>
              <a:off x="3877385" y="5897011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Agree:</a:t>
              </a:r>
            </a:p>
          </p:txBody>
        </p:sp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EF38836D-2641-9345-9AF0-000F066BB94D}"/>
                </a:ext>
              </a:extLst>
            </p:cNvPr>
            <p:cNvSpPr txBox="1"/>
            <p:nvPr/>
          </p:nvSpPr>
          <p:spPr>
            <a:xfrm>
              <a:off x="3877385" y="6759160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Perform:</a:t>
              </a:r>
            </a:p>
          </p:txBody>
        </p:sp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9E23D94A-9022-3540-8185-6D47940BE9F6}"/>
                </a:ext>
              </a:extLst>
            </p:cNvPr>
            <p:cNvSpPr txBox="1"/>
            <p:nvPr/>
          </p:nvSpPr>
          <p:spPr>
            <a:xfrm>
              <a:off x="3877385" y="7595183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Input:</a:t>
              </a:r>
            </a:p>
          </p:txBody>
        </p:sp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C54ECAB0-9212-1D4D-A016-A0E5093CEDEB}"/>
                </a:ext>
              </a:extLst>
            </p:cNvPr>
            <p:cNvSpPr txBox="1"/>
            <p:nvPr/>
          </p:nvSpPr>
          <p:spPr>
            <a:xfrm>
              <a:off x="3877385" y="8431206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Decide:</a:t>
              </a:r>
            </a:p>
          </p:txBody>
        </p:sp>
        <p:sp>
          <p:nvSpPr>
            <p:cNvPr id="102" name="Rectangle 56">
              <a:extLst>
                <a:ext uri="{FF2B5EF4-FFF2-40B4-BE49-F238E27FC236}">
                  <a16:creationId xmlns:a16="http://schemas.microsoft.com/office/drawing/2014/main" id="{8FC7920E-8A8D-594D-91F3-DE36FD7DF0CA}"/>
                </a:ext>
              </a:extLst>
            </p:cNvPr>
            <p:cNvSpPr/>
            <p:nvPr/>
          </p:nvSpPr>
          <p:spPr>
            <a:xfrm>
              <a:off x="5000295" y="587390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7DA084FE-9803-B749-990B-3AC46037A1EF}"/>
                </a:ext>
              </a:extLst>
            </p:cNvPr>
            <p:cNvSpPr/>
            <p:nvPr/>
          </p:nvSpPr>
          <p:spPr>
            <a:xfrm>
              <a:off x="5143730" y="6752449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A1A2E906-3773-EE4B-A211-DF5F093391B7}"/>
                </a:ext>
              </a:extLst>
            </p:cNvPr>
            <p:cNvSpPr/>
            <p:nvPr/>
          </p:nvSpPr>
          <p:spPr>
            <a:xfrm>
              <a:off x="4856859" y="75772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5" name="Rectangle 56">
              <a:extLst>
                <a:ext uri="{FF2B5EF4-FFF2-40B4-BE49-F238E27FC236}">
                  <a16:creationId xmlns:a16="http://schemas.microsoft.com/office/drawing/2014/main" id="{5C32676B-6E11-154C-9568-816C11CF4DEB}"/>
                </a:ext>
              </a:extLst>
            </p:cNvPr>
            <p:cNvSpPr/>
            <p:nvPr/>
          </p:nvSpPr>
          <p:spPr>
            <a:xfrm>
              <a:off x="5086509" y="838466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22450A24-8820-E44B-AB72-75B7DF18CF26}"/>
                </a:ext>
              </a:extLst>
            </p:cNvPr>
            <p:cNvSpPr txBox="1"/>
            <p:nvPr/>
          </p:nvSpPr>
          <p:spPr>
            <a:xfrm>
              <a:off x="9908837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Leadership Team</a:t>
              </a:r>
            </a:p>
          </p:txBody>
        </p:sp>
        <p:sp>
          <p:nvSpPr>
            <p:cNvPr id="107" name="CuadroTexto 395">
              <a:extLst>
                <a:ext uri="{FF2B5EF4-FFF2-40B4-BE49-F238E27FC236}">
                  <a16:creationId xmlns:a16="http://schemas.microsoft.com/office/drawing/2014/main" id="{21A32A77-F164-9643-9972-7D4D2970574C}"/>
                </a:ext>
              </a:extLst>
            </p:cNvPr>
            <p:cNvSpPr txBox="1"/>
            <p:nvPr/>
          </p:nvSpPr>
          <p:spPr>
            <a:xfrm>
              <a:off x="14269821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Project Team</a:t>
              </a:r>
            </a:p>
          </p:txBody>
        </p:sp>
        <p:sp>
          <p:nvSpPr>
            <p:cNvPr id="108" name="CuadroTexto 395">
              <a:extLst>
                <a:ext uri="{FF2B5EF4-FFF2-40B4-BE49-F238E27FC236}">
                  <a16:creationId xmlns:a16="http://schemas.microsoft.com/office/drawing/2014/main" id="{A5E1552C-20C3-5C4E-97D0-3AD2204F0B7C}"/>
                </a:ext>
              </a:extLst>
            </p:cNvPr>
            <p:cNvSpPr txBox="1"/>
            <p:nvPr/>
          </p:nvSpPr>
          <p:spPr>
            <a:xfrm>
              <a:off x="18630806" y="5024694"/>
              <a:ext cx="35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External Resumes</a:t>
              </a:r>
            </a:p>
          </p:txBody>
        </p:sp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8719E3F3-37D8-8948-B1B8-533E3B14FE26}"/>
                </a:ext>
              </a:extLst>
            </p:cNvPr>
            <p:cNvSpPr txBox="1"/>
            <p:nvPr/>
          </p:nvSpPr>
          <p:spPr>
            <a:xfrm>
              <a:off x="1793832" y="9137052"/>
              <a:ext cx="1684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Work Area</a:t>
              </a:r>
            </a:p>
          </p:txBody>
        </p:sp>
        <p:sp>
          <p:nvSpPr>
            <p:cNvPr id="110" name="CuadroTexto 395">
              <a:extLst>
                <a:ext uri="{FF2B5EF4-FFF2-40B4-BE49-F238E27FC236}">
                  <a16:creationId xmlns:a16="http://schemas.microsoft.com/office/drawing/2014/main" id="{FDE99A80-3FBB-5146-AE99-F5E48C2F8D8A}"/>
                </a:ext>
              </a:extLst>
            </p:cNvPr>
            <p:cNvSpPr txBox="1"/>
            <p:nvPr/>
          </p:nvSpPr>
          <p:spPr>
            <a:xfrm>
              <a:off x="3877385" y="9125829"/>
              <a:ext cx="2351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Task Description</a:t>
              </a:r>
            </a:p>
          </p:txBody>
        </p:sp>
        <p:sp>
          <p:nvSpPr>
            <p:cNvPr id="112" name="Rectangle 56">
              <a:extLst>
                <a:ext uri="{FF2B5EF4-FFF2-40B4-BE49-F238E27FC236}">
                  <a16:creationId xmlns:a16="http://schemas.microsoft.com/office/drawing/2014/main" id="{6B697964-A551-5546-BB54-59023707BE1A}"/>
                </a:ext>
              </a:extLst>
            </p:cNvPr>
            <p:cNvSpPr/>
            <p:nvPr/>
          </p:nvSpPr>
          <p:spPr>
            <a:xfrm>
              <a:off x="3887113" y="9650778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3" name="Rectangle 56">
              <a:extLst>
                <a:ext uri="{FF2B5EF4-FFF2-40B4-BE49-F238E27FC236}">
                  <a16:creationId xmlns:a16="http://schemas.microsoft.com/office/drawing/2014/main" id="{A8BFB477-3081-194A-949F-2CC13D176C9B}"/>
                </a:ext>
              </a:extLst>
            </p:cNvPr>
            <p:cNvSpPr/>
            <p:nvPr/>
          </p:nvSpPr>
          <p:spPr>
            <a:xfrm>
              <a:off x="3887113" y="10139875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760E725-264F-E342-A87E-6BAB95E274CA}"/>
                </a:ext>
              </a:extLst>
            </p:cNvPr>
            <p:cNvSpPr/>
            <p:nvPr/>
          </p:nvSpPr>
          <p:spPr>
            <a:xfrm>
              <a:off x="3887113" y="10714033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508D3B0B-B01D-3D41-B6C9-77B55C1FD66B}"/>
                </a:ext>
              </a:extLst>
            </p:cNvPr>
            <p:cNvSpPr txBox="1"/>
            <p:nvPr/>
          </p:nvSpPr>
          <p:spPr>
            <a:xfrm>
              <a:off x="1793832" y="10052890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Planning Decisions</a:t>
              </a:r>
            </a:p>
          </p:txBody>
        </p:sp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1069D520-4EAD-3D4B-A0BB-EF1A10F6395D}"/>
                </a:ext>
              </a:extLst>
            </p:cNvPr>
            <p:cNvSpPr txBox="1"/>
            <p:nvPr/>
          </p:nvSpPr>
          <p:spPr>
            <a:xfrm>
              <a:off x="1793832" y="11437306"/>
              <a:ext cx="16844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Exaction Decisions</a:t>
              </a: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2D47D9BD-ABD4-2044-9C0A-AEB9369F70B0}"/>
                </a:ext>
              </a:extLst>
            </p:cNvPr>
            <p:cNvSpPr/>
            <p:nvPr/>
          </p:nvSpPr>
          <p:spPr>
            <a:xfrm>
              <a:off x="3887113" y="11287206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8" name="Rectangle 56">
              <a:extLst>
                <a:ext uri="{FF2B5EF4-FFF2-40B4-BE49-F238E27FC236}">
                  <a16:creationId xmlns:a16="http://schemas.microsoft.com/office/drawing/2014/main" id="{D7F21600-F000-054A-B515-FE1608488860}"/>
                </a:ext>
              </a:extLst>
            </p:cNvPr>
            <p:cNvSpPr/>
            <p:nvPr/>
          </p:nvSpPr>
          <p:spPr>
            <a:xfrm>
              <a:off x="3887113" y="11840502"/>
              <a:ext cx="339018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</a:t>
              </a:r>
            </a:p>
          </p:txBody>
        </p:sp>
        <p:sp>
          <p:nvSpPr>
            <p:cNvPr id="119" name="Rectangle 56">
              <a:extLst>
                <a:ext uri="{FF2B5EF4-FFF2-40B4-BE49-F238E27FC236}">
                  <a16:creationId xmlns:a16="http://schemas.microsoft.com/office/drawing/2014/main" id="{6069183C-CBF3-5C40-B98F-DA5D9A97A4B5}"/>
                </a:ext>
              </a:extLst>
            </p:cNvPr>
            <p:cNvSpPr/>
            <p:nvPr/>
          </p:nvSpPr>
          <p:spPr>
            <a:xfrm>
              <a:off x="964995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DG</a:t>
              </a: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9561FDB4-C48D-E140-B165-4311FF29D1B2}"/>
                </a:ext>
              </a:extLst>
            </p:cNvPr>
            <p:cNvSpPr/>
            <p:nvPr/>
          </p:nvSpPr>
          <p:spPr>
            <a:xfrm>
              <a:off x="1075574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JR</a:t>
              </a:r>
            </a:p>
          </p:txBody>
        </p:sp>
        <p:sp>
          <p:nvSpPr>
            <p:cNvPr id="121" name="Rectangle 56">
              <a:extLst>
                <a:ext uri="{FF2B5EF4-FFF2-40B4-BE49-F238E27FC236}">
                  <a16:creationId xmlns:a16="http://schemas.microsoft.com/office/drawing/2014/main" id="{FE4B5302-1922-0D4D-9442-195B300D2E1F}"/>
                </a:ext>
              </a:extLst>
            </p:cNvPr>
            <p:cNvSpPr/>
            <p:nvPr/>
          </p:nvSpPr>
          <p:spPr>
            <a:xfrm>
              <a:off x="1313743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DS</a:t>
              </a:r>
            </a:p>
          </p:txBody>
        </p:sp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31357DA0-A245-E34B-8187-65E45927E4AF}"/>
                </a:ext>
              </a:extLst>
            </p:cNvPr>
            <p:cNvSpPr/>
            <p:nvPr/>
          </p:nvSpPr>
          <p:spPr>
            <a:xfrm>
              <a:off x="11530668" y="8820388"/>
              <a:ext cx="137034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Whole Team</a:t>
              </a: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6F1AA7D1-AC55-3747-96B1-1D407046B484}"/>
                </a:ext>
              </a:extLst>
            </p:cNvPr>
            <p:cNvSpPr/>
            <p:nvPr/>
          </p:nvSpPr>
          <p:spPr>
            <a:xfrm>
              <a:off x="1413689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KG</a:t>
              </a:r>
            </a:p>
          </p:txBody>
        </p:sp>
        <p:sp>
          <p:nvSpPr>
            <p:cNvPr id="124" name="Rectangle 56">
              <a:extLst>
                <a:ext uri="{FF2B5EF4-FFF2-40B4-BE49-F238E27FC236}">
                  <a16:creationId xmlns:a16="http://schemas.microsoft.com/office/drawing/2014/main" id="{23514951-095C-7741-BB99-3DC8C17F09AB}"/>
                </a:ext>
              </a:extLst>
            </p:cNvPr>
            <p:cNvSpPr/>
            <p:nvPr/>
          </p:nvSpPr>
          <p:spPr>
            <a:xfrm>
              <a:off x="15099455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NR</a:t>
              </a:r>
            </a:p>
          </p:txBody>
        </p:sp>
        <p:sp>
          <p:nvSpPr>
            <p:cNvPr id="125" name="Rectangle 56">
              <a:extLst>
                <a:ext uri="{FF2B5EF4-FFF2-40B4-BE49-F238E27FC236}">
                  <a16:creationId xmlns:a16="http://schemas.microsoft.com/office/drawing/2014/main" id="{CC66B3CB-659D-374D-89F6-8AB8427F2CCA}"/>
                </a:ext>
              </a:extLst>
            </p:cNvPr>
            <p:cNvSpPr/>
            <p:nvPr/>
          </p:nvSpPr>
          <p:spPr>
            <a:xfrm>
              <a:off x="16178349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AAP</a:t>
              </a:r>
            </a:p>
          </p:txBody>
        </p:sp>
        <p:sp>
          <p:nvSpPr>
            <p:cNvPr id="126" name="Rectangle 56">
              <a:extLst>
                <a:ext uri="{FF2B5EF4-FFF2-40B4-BE49-F238E27FC236}">
                  <a16:creationId xmlns:a16="http://schemas.microsoft.com/office/drawing/2014/main" id="{3B4D8C3A-19DF-4C41-A6B0-97681E18FB69}"/>
                </a:ext>
              </a:extLst>
            </p:cNvPr>
            <p:cNvSpPr/>
            <p:nvPr/>
          </p:nvSpPr>
          <p:spPr>
            <a:xfrm>
              <a:off x="1731477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CF</a:t>
              </a:r>
            </a:p>
          </p:txBody>
        </p:sp>
        <p:sp>
          <p:nvSpPr>
            <p:cNvPr id="127" name="Rectangle 56">
              <a:extLst>
                <a:ext uri="{FF2B5EF4-FFF2-40B4-BE49-F238E27FC236}">
                  <a16:creationId xmlns:a16="http://schemas.microsoft.com/office/drawing/2014/main" id="{DE73363D-489F-7344-920C-FEA907BB6A28}"/>
                </a:ext>
              </a:extLst>
            </p:cNvPr>
            <p:cNvSpPr/>
            <p:nvPr/>
          </p:nvSpPr>
          <p:spPr>
            <a:xfrm>
              <a:off x="18496246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BP</a:t>
              </a:r>
            </a:p>
          </p:txBody>
        </p:sp>
        <p:sp>
          <p:nvSpPr>
            <p:cNvPr id="128" name="Rectangle 56">
              <a:extLst>
                <a:ext uri="{FF2B5EF4-FFF2-40B4-BE49-F238E27FC236}">
                  <a16:creationId xmlns:a16="http://schemas.microsoft.com/office/drawing/2014/main" id="{CFED90F1-7929-0B4B-9744-D291C1E3EAE9}"/>
                </a:ext>
              </a:extLst>
            </p:cNvPr>
            <p:cNvSpPr/>
            <p:nvPr/>
          </p:nvSpPr>
          <p:spPr>
            <a:xfrm>
              <a:off x="19458804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AJ</a:t>
              </a:r>
            </a:p>
          </p:txBody>
        </p:sp>
        <p:sp>
          <p:nvSpPr>
            <p:cNvPr id="129" name="Rectangle 56">
              <a:extLst>
                <a:ext uri="{FF2B5EF4-FFF2-40B4-BE49-F238E27FC236}">
                  <a16:creationId xmlns:a16="http://schemas.microsoft.com/office/drawing/2014/main" id="{44D46525-8FCB-E740-AE7E-048A3F159021}"/>
                </a:ext>
              </a:extLst>
            </p:cNvPr>
            <p:cNvSpPr/>
            <p:nvPr/>
          </p:nvSpPr>
          <p:spPr>
            <a:xfrm>
              <a:off x="20537698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SD</a:t>
              </a:r>
            </a:p>
          </p:txBody>
        </p:sp>
        <p:sp>
          <p:nvSpPr>
            <p:cNvPr id="130" name="Rectangle 56">
              <a:extLst>
                <a:ext uri="{FF2B5EF4-FFF2-40B4-BE49-F238E27FC236}">
                  <a16:creationId xmlns:a16="http://schemas.microsoft.com/office/drawing/2014/main" id="{AC596BE5-B807-0D49-A388-AE1745094580}"/>
                </a:ext>
              </a:extLst>
            </p:cNvPr>
            <p:cNvSpPr/>
            <p:nvPr/>
          </p:nvSpPr>
          <p:spPr>
            <a:xfrm>
              <a:off x="21674127" y="909779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SP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ABC94B9B-1029-504C-9797-C2C998820C9C}"/>
                </a:ext>
              </a:extLst>
            </p:cNvPr>
            <p:cNvSpPr/>
            <p:nvPr/>
          </p:nvSpPr>
          <p:spPr>
            <a:xfrm>
              <a:off x="9649958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</a:t>
              </a:r>
            </a:p>
          </p:txBody>
        </p:sp>
        <p:sp>
          <p:nvSpPr>
            <p:cNvPr id="132" name="Rectangle 56">
              <a:extLst>
                <a:ext uri="{FF2B5EF4-FFF2-40B4-BE49-F238E27FC236}">
                  <a16:creationId xmlns:a16="http://schemas.microsoft.com/office/drawing/2014/main" id="{49031457-CB5E-9B4B-84DC-B6959F13D535}"/>
                </a:ext>
              </a:extLst>
            </p:cNvPr>
            <p:cNvSpPr/>
            <p:nvPr/>
          </p:nvSpPr>
          <p:spPr>
            <a:xfrm>
              <a:off x="107557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80EB568D-4762-E84F-916F-BC745C33EA0D}"/>
                </a:ext>
              </a:extLst>
            </p:cNvPr>
            <p:cNvSpPr/>
            <p:nvPr/>
          </p:nvSpPr>
          <p:spPr>
            <a:xfrm>
              <a:off x="1196732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8D54495C-61A7-FD40-A8F2-FD86A366A080}"/>
                </a:ext>
              </a:extLst>
            </p:cNvPr>
            <p:cNvSpPr/>
            <p:nvPr/>
          </p:nvSpPr>
          <p:spPr>
            <a:xfrm>
              <a:off x="13156044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81F45F5F-CC2E-9243-ADE6-EA71B9C11BDC}"/>
                </a:ext>
              </a:extLst>
            </p:cNvPr>
            <p:cNvSpPr/>
            <p:nvPr/>
          </p:nvSpPr>
          <p:spPr>
            <a:xfrm>
              <a:off x="1408281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IP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7B16507D-2D87-A142-8A6E-19999FA7DEE4}"/>
                </a:ext>
              </a:extLst>
            </p:cNvPr>
            <p:cNvSpPr/>
            <p:nvPr/>
          </p:nvSpPr>
          <p:spPr>
            <a:xfrm>
              <a:off x="1518859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054784F9-B92E-4C4E-803C-4B882B469CDE}"/>
                </a:ext>
              </a:extLst>
            </p:cNvPr>
            <p:cNvSpPr/>
            <p:nvPr/>
          </p:nvSpPr>
          <p:spPr>
            <a:xfrm>
              <a:off x="16237466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8" name="Rectangle 56">
              <a:extLst>
                <a:ext uri="{FF2B5EF4-FFF2-40B4-BE49-F238E27FC236}">
                  <a16:creationId xmlns:a16="http://schemas.microsoft.com/office/drawing/2014/main" id="{7B6DAD87-AD39-584C-A07A-FA9377D76C2E}"/>
                </a:ext>
              </a:extLst>
            </p:cNvPr>
            <p:cNvSpPr/>
            <p:nvPr/>
          </p:nvSpPr>
          <p:spPr>
            <a:xfrm>
              <a:off x="17350255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PP</a:t>
              </a:r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07B2804E-880F-1B49-A518-1A92C2DB7DCF}"/>
                </a:ext>
              </a:extLst>
            </p:cNvPr>
            <p:cNvSpPr/>
            <p:nvPr/>
          </p:nvSpPr>
          <p:spPr>
            <a:xfrm>
              <a:off x="18443560" y="10720855"/>
              <a:ext cx="6660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1B4D239-FFB1-E045-8B2D-981B7E423AB2}"/>
              </a:ext>
            </a:extLst>
          </p:cNvPr>
          <p:cNvGrpSpPr/>
          <p:nvPr/>
        </p:nvGrpSpPr>
        <p:grpSpPr>
          <a:xfrm>
            <a:off x="9555398" y="5930556"/>
            <a:ext cx="13245150" cy="2619275"/>
            <a:chOff x="6400287" y="1353312"/>
            <a:chExt cx="16842373" cy="633363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D0D7EF9-B3C7-B549-8964-2A77C48ACF22}"/>
                </a:ext>
              </a:extLst>
            </p:cNvPr>
            <p:cNvSpPr/>
            <p:nvPr/>
          </p:nvSpPr>
          <p:spPr>
            <a:xfrm>
              <a:off x="6400287" y="1353312"/>
              <a:ext cx="6333640" cy="63336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97A693D-5FDF-444F-BB47-CCF4D2DDE497}"/>
                </a:ext>
              </a:extLst>
            </p:cNvPr>
            <p:cNvSpPr/>
            <p:nvPr/>
          </p:nvSpPr>
          <p:spPr>
            <a:xfrm>
              <a:off x="11655332" y="1353312"/>
              <a:ext cx="6333640" cy="633363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FF01B70-CF1D-F141-A66C-B52EC98B5854}"/>
                </a:ext>
              </a:extLst>
            </p:cNvPr>
            <p:cNvSpPr/>
            <p:nvPr/>
          </p:nvSpPr>
          <p:spPr>
            <a:xfrm>
              <a:off x="16909020" y="1353312"/>
              <a:ext cx="6333640" cy="6333639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3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61 1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7676ED"/>
      </a:accent1>
      <a:accent2>
        <a:srgbClr val="00B2A6"/>
      </a:accent2>
      <a:accent3>
        <a:srgbClr val="FEB300"/>
      </a:accent3>
      <a:accent4>
        <a:srgbClr val="7AB418"/>
      </a:accent4>
      <a:accent5>
        <a:srgbClr val="FF331E"/>
      </a:accent5>
      <a:accent6>
        <a:srgbClr val="7676ED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129433</TotalTime>
  <Words>2807</Words>
  <Application>Microsoft Macintosh PowerPoint</Application>
  <PresentationFormat>Custom</PresentationFormat>
  <Paragraphs>1052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Poppins</vt:lpstr>
      <vt:lpstr>Poppins Medium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20607</cp:revision>
  <dcterms:created xsi:type="dcterms:W3CDTF">2014-11-12T21:47:38Z</dcterms:created>
  <dcterms:modified xsi:type="dcterms:W3CDTF">2020-06-19T15:36:53Z</dcterms:modified>
  <cp:category/>
</cp:coreProperties>
</file>