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60" r:id="rId2"/>
    <p:sldId id="4361" r:id="rId3"/>
    <p:sldId id="4362" r:id="rId4"/>
    <p:sldId id="4363" r:id="rId5"/>
    <p:sldId id="4364" r:id="rId6"/>
    <p:sldId id="4365" r:id="rId7"/>
    <p:sldId id="4366" r:id="rId8"/>
    <p:sldId id="436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9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384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905225044777843E-2"/>
          <c:y val="3.1865955868046199E-2"/>
          <c:w val="0.9584191976580706"/>
          <c:h val="0.936268088263907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0-0759-B447-BBA0-627F913533F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2-0759-B447-BBA0-627F913533F4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0759-B447-BBA0-627F913533F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6-0759-B447-BBA0-627F913533F4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0759-B447-BBA0-627F913533F4}"/>
              </c:ext>
            </c:extLst>
          </c:dPt>
          <c:cat>
            <c:strRef>
              <c:f>Sheet1!$A$2:$A$6</c:f>
              <c:strCache>
                <c:ptCount val="5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59-B447-BBA0-627F913533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57966720"/>
        <c:axId val="157968256"/>
      </c:barChart>
      <c:catAx>
        <c:axId val="15796672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57968256"/>
        <c:crosses val="autoZero"/>
        <c:auto val="1"/>
        <c:lblAlgn val="ctr"/>
        <c:lblOffset val="100"/>
        <c:noMultiLvlLbl val="0"/>
      </c:catAx>
      <c:valAx>
        <c:axId val="157968256"/>
        <c:scaling>
          <c:orientation val="minMax"/>
        </c:scaling>
        <c:delete val="1"/>
        <c:axPos val="l"/>
        <c:majorGridlines>
          <c:spPr>
            <a:ln>
              <a:noFill/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157966720"/>
        <c:crosses val="autoZero"/>
        <c:crossBetween val="between"/>
      </c:valAx>
      <c:spPr>
        <a:noFill/>
        <a:ln w="53975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709D-4C41-AF64-6141EAAB988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709D-4C41-AF64-6141EAAB988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709D-4C41-AF64-6141EAAB988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7-709D-4C41-AF64-6141EAAB9889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90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09D-4C41-AF64-6141EAAB98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100"/>
        <c:axId val="771264512"/>
        <c:axId val="771266432"/>
      </c:barChart>
      <c:catAx>
        <c:axId val="7712645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771266432"/>
        <c:crosses val="autoZero"/>
        <c:auto val="1"/>
        <c:lblAlgn val="ctr"/>
        <c:lblOffset val="100"/>
        <c:noMultiLvlLbl val="0"/>
      </c:catAx>
      <c:valAx>
        <c:axId val="771266432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7712645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2.9394882050142578E-2"/>
          <c:y val="4.1771659226584754E-2"/>
          <c:w val="0.94121023589971486"/>
          <c:h val="0.8978914996683483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/>
          </c:spPr>
          <c:explosion val="25"/>
          <c:dPt>
            <c:idx val="0"/>
            <c:bubble3D val="0"/>
            <c:spPr>
              <a:solidFill>
                <a:schemeClr val="accent1"/>
              </a:solidFill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1-DDCB-BC45-B10C-004A006AF3E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3-DDCB-BC45-B10C-004A006AF3E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5-DDCB-BC45-B10C-004A006AF3E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7-DDCB-BC45-B10C-004A006AF3E1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DCB-BC45-B10C-004A006AF3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058509776163641E-2"/>
          <c:y val="3.4471340049169907E-2"/>
          <c:w val="0.95469690034359367"/>
          <c:h val="0.919704107055365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87BE3E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1F9A-0B4F-B31C-116B4826D92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1F9A-0B4F-B31C-116B4826D92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1F9A-0B4F-B31C-116B4826D92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1F9A-0B4F-B31C-116B4826D924}"/>
              </c:ext>
            </c:extLst>
          </c:dPt>
          <c:cat>
            <c:strRef>
              <c:f>Sheet1!$A$2:$A$5</c:f>
              <c:strCache>
                <c:ptCount val="4"/>
                <c:pt idx="0">
                  <c:v>Option  A</c:v>
                </c:pt>
                <c:pt idx="1">
                  <c:v>Option  B</c:v>
                </c:pt>
                <c:pt idx="2">
                  <c:v>Option  C</c:v>
                </c:pt>
                <c:pt idx="3">
                  <c:v>Option 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50</c:v>
                </c:pt>
                <c:pt idx="2">
                  <c:v>70</c:v>
                </c:pt>
                <c:pt idx="3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F9A-0B4F-B31C-116B4826D9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5"/>
        <c:overlap val="100"/>
        <c:axId val="179625344"/>
        <c:axId val="179631232"/>
      </c:barChart>
      <c:catAx>
        <c:axId val="17962534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79631232"/>
        <c:crosses val="autoZero"/>
        <c:auto val="1"/>
        <c:lblAlgn val="ctr"/>
        <c:lblOffset val="100"/>
        <c:noMultiLvlLbl val="0"/>
      </c:catAx>
      <c:valAx>
        <c:axId val="179631232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79625344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381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DF-FF4D-AD5B-DF319BC8F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7468416"/>
        <c:axId val="167494784"/>
      </c:barChart>
      <c:catAx>
        <c:axId val="16746841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67494784"/>
        <c:crosses val="autoZero"/>
        <c:auto val="1"/>
        <c:lblAlgn val="ctr"/>
        <c:lblOffset val="100"/>
        <c:noMultiLvlLbl val="0"/>
      </c:catAx>
      <c:valAx>
        <c:axId val="16749478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67468416"/>
        <c:crosses val="autoZero"/>
        <c:crossBetween val="between"/>
      </c:valAx>
      <c:spPr>
        <a:solidFill>
          <a:schemeClr val="bg1">
            <a:alpha val="19000"/>
          </a:schemeClr>
        </a:solidFill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 w="381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49-664E-8B01-9D3A660C9B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7468416"/>
        <c:axId val="167494784"/>
      </c:barChart>
      <c:catAx>
        <c:axId val="16746841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67494784"/>
        <c:crosses val="autoZero"/>
        <c:auto val="1"/>
        <c:lblAlgn val="ctr"/>
        <c:lblOffset val="100"/>
        <c:noMultiLvlLbl val="0"/>
      </c:catAx>
      <c:valAx>
        <c:axId val="16749478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67468416"/>
        <c:crosses val="autoZero"/>
        <c:crossBetween val="between"/>
      </c:valAx>
      <c:spPr>
        <a:solidFill>
          <a:schemeClr val="bg1">
            <a:alpha val="19000"/>
          </a:schemeClr>
        </a:solidFill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740569312659108"/>
          <c:y val="4.1871376431425314E-2"/>
          <c:w val="0.86150730778131845"/>
          <c:h val="0.835736872857748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88900">
              <a:solidFill>
                <a:schemeClr val="accent2"/>
              </a:solidFill>
            </a:ln>
          </c:spPr>
          <c:marker>
            <c:symbol val="circle"/>
            <c:size val="15"/>
            <c:spPr>
              <a:solidFill>
                <a:schemeClr val="accent2"/>
              </a:solidFill>
              <a:ln w="127000">
                <a:noFill/>
              </a:ln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5E-9C4D-8C3E-10B9F2B4D7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88900">
              <a:solidFill>
                <a:schemeClr val="accent1"/>
              </a:solidFill>
            </a:ln>
          </c:spPr>
          <c:marker>
            <c:symbol val="circle"/>
            <c:size val="15"/>
            <c:spPr>
              <a:solidFill>
                <a:schemeClr val="accent1"/>
              </a:solidFill>
              <a:ln w="88900" cap="rnd">
                <a:noFill/>
                <a:headEnd type="none"/>
                <a:tailEnd type="none"/>
              </a:ln>
            </c:spPr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955E-9C4D-8C3E-10B9F2B4D7F6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955E-9C4D-8C3E-10B9F2B4D7F6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955E-9C4D-8C3E-10B9F2B4D7F6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55E-9C4D-8C3E-10B9F2B4D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387520"/>
        <c:axId val="39389056"/>
      </c:lineChart>
      <c:catAx>
        <c:axId val="39387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9389056"/>
        <c:crosses val="autoZero"/>
        <c:auto val="1"/>
        <c:lblAlgn val="ctr"/>
        <c:lblOffset val="100"/>
        <c:noMultiLvlLbl val="0"/>
      </c:catAx>
      <c:valAx>
        <c:axId val="393890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938752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2/4/20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rved Up Arrow 1">
            <a:extLst>
              <a:ext uri="{FF2B5EF4-FFF2-40B4-BE49-F238E27FC236}">
                <a16:creationId xmlns:a16="http://schemas.microsoft.com/office/drawing/2014/main" id="{8C52D742-0E6A-F945-952B-D798420A4CCF}"/>
              </a:ext>
            </a:extLst>
          </p:cNvPr>
          <p:cNvSpPr/>
          <p:nvPr/>
        </p:nvSpPr>
        <p:spPr>
          <a:xfrm rot="1577781">
            <a:off x="3985876" y="4590795"/>
            <a:ext cx="8480427" cy="9353578"/>
          </a:xfrm>
          <a:custGeom>
            <a:avLst/>
            <a:gdLst>
              <a:gd name="connsiteX0" fmla="*/ 467810 w 635736"/>
              <a:gd name="connsiteY0" fmla="*/ 0 h 731523"/>
              <a:gd name="connsiteX1" fmla="*/ 635736 w 635736"/>
              <a:gd name="connsiteY1" fmla="*/ 182880 h 731523"/>
              <a:gd name="connsiteX2" fmla="*/ 544296 w 635736"/>
              <a:gd name="connsiteY2" fmla="*/ 182880 h 731523"/>
              <a:gd name="connsiteX3" fmla="*/ 87404 w 635736"/>
              <a:gd name="connsiteY3" fmla="*/ 731520 h 731523"/>
              <a:gd name="connsiteX4" fmla="*/ 0 w 635736"/>
              <a:gd name="connsiteY4" fmla="*/ 731520 h 731523"/>
              <a:gd name="connsiteX5" fmla="*/ 0 w 635736"/>
              <a:gd name="connsiteY5" fmla="*/ 718075 h 731523"/>
              <a:gd name="connsiteX6" fmla="*/ 0 w 635736"/>
              <a:gd name="connsiteY6" fmla="*/ 716278 h 731523"/>
              <a:gd name="connsiteX7" fmla="*/ 361416 w 635736"/>
              <a:gd name="connsiteY7" fmla="*/ 182880 h 731523"/>
              <a:gd name="connsiteX8" fmla="*/ 269976 w 635736"/>
              <a:gd name="connsiteY8" fmla="*/ 182880 h 731523"/>
              <a:gd name="connsiteX9" fmla="*/ 467810 w 635736"/>
              <a:gd name="connsiteY9" fmla="*/ 0 h 731523"/>
              <a:gd name="connsiteX0" fmla="*/ 467810 w 635736"/>
              <a:gd name="connsiteY0" fmla="*/ 0 h 731523"/>
              <a:gd name="connsiteX1" fmla="*/ 635736 w 635736"/>
              <a:gd name="connsiteY1" fmla="*/ 182880 h 731523"/>
              <a:gd name="connsiteX2" fmla="*/ 544296 w 635736"/>
              <a:gd name="connsiteY2" fmla="*/ 182880 h 731523"/>
              <a:gd name="connsiteX3" fmla="*/ 87404 w 635736"/>
              <a:gd name="connsiteY3" fmla="*/ 731520 h 731523"/>
              <a:gd name="connsiteX4" fmla="*/ 0 w 635736"/>
              <a:gd name="connsiteY4" fmla="*/ 731520 h 731523"/>
              <a:gd name="connsiteX5" fmla="*/ 0 w 635736"/>
              <a:gd name="connsiteY5" fmla="*/ 716278 h 731523"/>
              <a:gd name="connsiteX6" fmla="*/ 361416 w 635736"/>
              <a:gd name="connsiteY6" fmla="*/ 182880 h 731523"/>
              <a:gd name="connsiteX7" fmla="*/ 269976 w 635736"/>
              <a:gd name="connsiteY7" fmla="*/ 182880 h 731523"/>
              <a:gd name="connsiteX8" fmla="*/ 467810 w 635736"/>
              <a:gd name="connsiteY8" fmla="*/ 0 h 731523"/>
              <a:gd name="connsiteX0" fmla="*/ 582986 w 750912"/>
              <a:gd name="connsiteY0" fmla="*/ 0 h 736598"/>
              <a:gd name="connsiteX1" fmla="*/ 750912 w 750912"/>
              <a:gd name="connsiteY1" fmla="*/ 182880 h 736598"/>
              <a:gd name="connsiteX2" fmla="*/ 659472 w 750912"/>
              <a:gd name="connsiteY2" fmla="*/ 182880 h 736598"/>
              <a:gd name="connsiteX3" fmla="*/ 202580 w 750912"/>
              <a:gd name="connsiteY3" fmla="*/ 731520 h 736598"/>
              <a:gd name="connsiteX4" fmla="*/ 0 w 750912"/>
              <a:gd name="connsiteY4" fmla="*/ 736598 h 736598"/>
              <a:gd name="connsiteX5" fmla="*/ 115176 w 750912"/>
              <a:gd name="connsiteY5" fmla="*/ 716278 h 736598"/>
              <a:gd name="connsiteX6" fmla="*/ 476592 w 750912"/>
              <a:gd name="connsiteY6" fmla="*/ 182880 h 736598"/>
              <a:gd name="connsiteX7" fmla="*/ 385152 w 750912"/>
              <a:gd name="connsiteY7" fmla="*/ 182880 h 736598"/>
              <a:gd name="connsiteX8" fmla="*/ 582986 w 750912"/>
              <a:gd name="connsiteY8" fmla="*/ 0 h 736598"/>
              <a:gd name="connsiteX0" fmla="*/ 582986 w 750912"/>
              <a:gd name="connsiteY0" fmla="*/ 0 h 736598"/>
              <a:gd name="connsiteX1" fmla="*/ 750912 w 750912"/>
              <a:gd name="connsiteY1" fmla="*/ 182880 h 736598"/>
              <a:gd name="connsiteX2" fmla="*/ 659472 w 750912"/>
              <a:gd name="connsiteY2" fmla="*/ 182880 h 736598"/>
              <a:gd name="connsiteX3" fmla="*/ 202580 w 750912"/>
              <a:gd name="connsiteY3" fmla="*/ 731520 h 736598"/>
              <a:gd name="connsiteX4" fmla="*/ 0 w 750912"/>
              <a:gd name="connsiteY4" fmla="*/ 736598 h 736598"/>
              <a:gd name="connsiteX5" fmla="*/ 115176 w 750912"/>
              <a:gd name="connsiteY5" fmla="*/ 716278 h 736598"/>
              <a:gd name="connsiteX6" fmla="*/ 476592 w 750912"/>
              <a:gd name="connsiteY6" fmla="*/ 182880 h 736598"/>
              <a:gd name="connsiteX7" fmla="*/ 385152 w 750912"/>
              <a:gd name="connsiteY7" fmla="*/ 182880 h 736598"/>
              <a:gd name="connsiteX8" fmla="*/ 582986 w 750912"/>
              <a:gd name="connsiteY8" fmla="*/ 0 h 736598"/>
              <a:gd name="connsiteX0" fmla="*/ 582986 w 750912"/>
              <a:gd name="connsiteY0" fmla="*/ 0 h 736598"/>
              <a:gd name="connsiteX1" fmla="*/ 750912 w 750912"/>
              <a:gd name="connsiteY1" fmla="*/ 182880 h 736598"/>
              <a:gd name="connsiteX2" fmla="*/ 659472 w 750912"/>
              <a:gd name="connsiteY2" fmla="*/ 182880 h 736598"/>
              <a:gd name="connsiteX3" fmla="*/ 202580 w 750912"/>
              <a:gd name="connsiteY3" fmla="*/ 731520 h 736598"/>
              <a:gd name="connsiteX4" fmla="*/ 0 w 750912"/>
              <a:gd name="connsiteY4" fmla="*/ 736598 h 736598"/>
              <a:gd name="connsiteX5" fmla="*/ 115176 w 750912"/>
              <a:gd name="connsiteY5" fmla="*/ 716278 h 736598"/>
              <a:gd name="connsiteX6" fmla="*/ 476592 w 750912"/>
              <a:gd name="connsiteY6" fmla="*/ 182880 h 736598"/>
              <a:gd name="connsiteX7" fmla="*/ 385152 w 750912"/>
              <a:gd name="connsiteY7" fmla="*/ 182880 h 736598"/>
              <a:gd name="connsiteX8" fmla="*/ 582986 w 750912"/>
              <a:gd name="connsiteY8" fmla="*/ 0 h 736598"/>
              <a:gd name="connsiteX0" fmla="*/ 716063 w 883989"/>
              <a:gd name="connsiteY0" fmla="*/ 0 h 946640"/>
              <a:gd name="connsiteX1" fmla="*/ 883989 w 883989"/>
              <a:gd name="connsiteY1" fmla="*/ 182880 h 946640"/>
              <a:gd name="connsiteX2" fmla="*/ 792549 w 883989"/>
              <a:gd name="connsiteY2" fmla="*/ 182880 h 946640"/>
              <a:gd name="connsiteX3" fmla="*/ 335657 w 883989"/>
              <a:gd name="connsiteY3" fmla="*/ 731520 h 946640"/>
              <a:gd name="connsiteX4" fmla="*/ 0 w 883989"/>
              <a:gd name="connsiteY4" fmla="*/ 946640 h 946640"/>
              <a:gd name="connsiteX5" fmla="*/ 248253 w 883989"/>
              <a:gd name="connsiteY5" fmla="*/ 716278 h 946640"/>
              <a:gd name="connsiteX6" fmla="*/ 609669 w 883989"/>
              <a:gd name="connsiteY6" fmla="*/ 182880 h 946640"/>
              <a:gd name="connsiteX7" fmla="*/ 518229 w 883989"/>
              <a:gd name="connsiteY7" fmla="*/ 182880 h 946640"/>
              <a:gd name="connsiteX8" fmla="*/ 716063 w 883989"/>
              <a:gd name="connsiteY8" fmla="*/ 0 h 946640"/>
              <a:gd name="connsiteX0" fmla="*/ 716063 w 883989"/>
              <a:gd name="connsiteY0" fmla="*/ 0 h 946640"/>
              <a:gd name="connsiteX1" fmla="*/ 883989 w 883989"/>
              <a:gd name="connsiteY1" fmla="*/ 182880 h 946640"/>
              <a:gd name="connsiteX2" fmla="*/ 792549 w 883989"/>
              <a:gd name="connsiteY2" fmla="*/ 182880 h 946640"/>
              <a:gd name="connsiteX3" fmla="*/ 356126 w 883989"/>
              <a:gd name="connsiteY3" fmla="*/ 790228 h 946640"/>
              <a:gd name="connsiteX4" fmla="*/ 0 w 883989"/>
              <a:gd name="connsiteY4" fmla="*/ 946640 h 946640"/>
              <a:gd name="connsiteX5" fmla="*/ 248253 w 883989"/>
              <a:gd name="connsiteY5" fmla="*/ 716278 h 946640"/>
              <a:gd name="connsiteX6" fmla="*/ 609669 w 883989"/>
              <a:gd name="connsiteY6" fmla="*/ 182880 h 946640"/>
              <a:gd name="connsiteX7" fmla="*/ 518229 w 883989"/>
              <a:gd name="connsiteY7" fmla="*/ 182880 h 946640"/>
              <a:gd name="connsiteX8" fmla="*/ 716063 w 883989"/>
              <a:gd name="connsiteY8" fmla="*/ 0 h 946640"/>
              <a:gd name="connsiteX0" fmla="*/ 716063 w 883989"/>
              <a:gd name="connsiteY0" fmla="*/ 0 h 946640"/>
              <a:gd name="connsiteX1" fmla="*/ 883989 w 883989"/>
              <a:gd name="connsiteY1" fmla="*/ 182880 h 946640"/>
              <a:gd name="connsiteX2" fmla="*/ 792549 w 883989"/>
              <a:gd name="connsiteY2" fmla="*/ 182880 h 946640"/>
              <a:gd name="connsiteX3" fmla="*/ 356126 w 883989"/>
              <a:gd name="connsiteY3" fmla="*/ 790228 h 946640"/>
              <a:gd name="connsiteX4" fmla="*/ 0 w 883989"/>
              <a:gd name="connsiteY4" fmla="*/ 946640 h 946640"/>
              <a:gd name="connsiteX5" fmla="*/ 248253 w 883989"/>
              <a:gd name="connsiteY5" fmla="*/ 716278 h 946640"/>
              <a:gd name="connsiteX6" fmla="*/ 609669 w 883989"/>
              <a:gd name="connsiteY6" fmla="*/ 182880 h 946640"/>
              <a:gd name="connsiteX7" fmla="*/ 518229 w 883989"/>
              <a:gd name="connsiteY7" fmla="*/ 182880 h 946640"/>
              <a:gd name="connsiteX8" fmla="*/ 716063 w 883989"/>
              <a:gd name="connsiteY8" fmla="*/ 0 h 946640"/>
              <a:gd name="connsiteX0" fmla="*/ 716063 w 883989"/>
              <a:gd name="connsiteY0" fmla="*/ 0 h 946640"/>
              <a:gd name="connsiteX1" fmla="*/ 883989 w 883989"/>
              <a:gd name="connsiteY1" fmla="*/ 182880 h 946640"/>
              <a:gd name="connsiteX2" fmla="*/ 792549 w 883989"/>
              <a:gd name="connsiteY2" fmla="*/ 182880 h 946640"/>
              <a:gd name="connsiteX3" fmla="*/ 356126 w 883989"/>
              <a:gd name="connsiteY3" fmla="*/ 790228 h 946640"/>
              <a:gd name="connsiteX4" fmla="*/ 0 w 883989"/>
              <a:gd name="connsiteY4" fmla="*/ 946640 h 946640"/>
              <a:gd name="connsiteX5" fmla="*/ 248253 w 883989"/>
              <a:gd name="connsiteY5" fmla="*/ 716278 h 946640"/>
              <a:gd name="connsiteX6" fmla="*/ 609669 w 883989"/>
              <a:gd name="connsiteY6" fmla="*/ 182880 h 946640"/>
              <a:gd name="connsiteX7" fmla="*/ 518229 w 883989"/>
              <a:gd name="connsiteY7" fmla="*/ 182880 h 946640"/>
              <a:gd name="connsiteX8" fmla="*/ 716063 w 883989"/>
              <a:gd name="connsiteY8" fmla="*/ 0 h 946640"/>
              <a:gd name="connsiteX0" fmla="*/ 716063 w 883989"/>
              <a:gd name="connsiteY0" fmla="*/ 0 h 946640"/>
              <a:gd name="connsiteX1" fmla="*/ 883989 w 883989"/>
              <a:gd name="connsiteY1" fmla="*/ 182880 h 946640"/>
              <a:gd name="connsiteX2" fmla="*/ 792549 w 883989"/>
              <a:gd name="connsiteY2" fmla="*/ 182880 h 946640"/>
              <a:gd name="connsiteX3" fmla="*/ 356126 w 883989"/>
              <a:gd name="connsiteY3" fmla="*/ 790228 h 946640"/>
              <a:gd name="connsiteX4" fmla="*/ 0 w 883989"/>
              <a:gd name="connsiteY4" fmla="*/ 946640 h 946640"/>
              <a:gd name="connsiteX5" fmla="*/ 248253 w 883989"/>
              <a:gd name="connsiteY5" fmla="*/ 716278 h 946640"/>
              <a:gd name="connsiteX6" fmla="*/ 609669 w 883989"/>
              <a:gd name="connsiteY6" fmla="*/ 182880 h 946640"/>
              <a:gd name="connsiteX7" fmla="*/ 518229 w 883989"/>
              <a:gd name="connsiteY7" fmla="*/ 182880 h 946640"/>
              <a:gd name="connsiteX8" fmla="*/ 716063 w 883989"/>
              <a:gd name="connsiteY8" fmla="*/ 0 h 946640"/>
              <a:gd name="connsiteX0" fmla="*/ 716063 w 883989"/>
              <a:gd name="connsiteY0" fmla="*/ 0 h 946640"/>
              <a:gd name="connsiteX1" fmla="*/ 883989 w 883989"/>
              <a:gd name="connsiteY1" fmla="*/ 182880 h 946640"/>
              <a:gd name="connsiteX2" fmla="*/ 792549 w 883989"/>
              <a:gd name="connsiteY2" fmla="*/ 182880 h 946640"/>
              <a:gd name="connsiteX3" fmla="*/ 356126 w 883989"/>
              <a:gd name="connsiteY3" fmla="*/ 790228 h 946640"/>
              <a:gd name="connsiteX4" fmla="*/ 0 w 883989"/>
              <a:gd name="connsiteY4" fmla="*/ 946640 h 946640"/>
              <a:gd name="connsiteX5" fmla="*/ 242470 w 883989"/>
              <a:gd name="connsiteY5" fmla="*/ 741896 h 946640"/>
              <a:gd name="connsiteX6" fmla="*/ 609669 w 883989"/>
              <a:gd name="connsiteY6" fmla="*/ 182880 h 946640"/>
              <a:gd name="connsiteX7" fmla="*/ 518229 w 883989"/>
              <a:gd name="connsiteY7" fmla="*/ 182880 h 946640"/>
              <a:gd name="connsiteX8" fmla="*/ 716063 w 883989"/>
              <a:gd name="connsiteY8" fmla="*/ 0 h 946640"/>
              <a:gd name="connsiteX0" fmla="*/ 716063 w 883989"/>
              <a:gd name="connsiteY0" fmla="*/ 0 h 946640"/>
              <a:gd name="connsiteX1" fmla="*/ 883989 w 883989"/>
              <a:gd name="connsiteY1" fmla="*/ 182880 h 946640"/>
              <a:gd name="connsiteX2" fmla="*/ 792549 w 883989"/>
              <a:gd name="connsiteY2" fmla="*/ 182880 h 946640"/>
              <a:gd name="connsiteX3" fmla="*/ 356126 w 883989"/>
              <a:gd name="connsiteY3" fmla="*/ 790228 h 946640"/>
              <a:gd name="connsiteX4" fmla="*/ 0 w 883989"/>
              <a:gd name="connsiteY4" fmla="*/ 946640 h 946640"/>
              <a:gd name="connsiteX5" fmla="*/ 242470 w 883989"/>
              <a:gd name="connsiteY5" fmla="*/ 741896 h 946640"/>
              <a:gd name="connsiteX6" fmla="*/ 609669 w 883989"/>
              <a:gd name="connsiteY6" fmla="*/ 182880 h 946640"/>
              <a:gd name="connsiteX7" fmla="*/ 518229 w 883989"/>
              <a:gd name="connsiteY7" fmla="*/ 182880 h 946640"/>
              <a:gd name="connsiteX8" fmla="*/ 716063 w 883989"/>
              <a:gd name="connsiteY8" fmla="*/ 0 h 946640"/>
              <a:gd name="connsiteX0" fmla="*/ 716063 w 883989"/>
              <a:gd name="connsiteY0" fmla="*/ 0 h 946640"/>
              <a:gd name="connsiteX1" fmla="*/ 883989 w 883989"/>
              <a:gd name="connsiteY1" fmla="*/ 182880 h 946640"/>
              <a:gd name="connsiteX2" fmla="*/ 792549 w 883989"/>
              <a:gd name="connsiteY2" fmla="*/ 182880 h 946640"/>
              <a:gd name="connsiteX3" fmla="*/ 356126 w 883989"/>
              <a:gd name="connsiteY3" fmla="*/ 790228 h 946640"/>
              <a:gd name="connsiteX4" fmla="*/ 0 w 883989"/>
              <a:gd name="connsiteY4" fmla="*/ 946640 h 946640"/>
              <a:gd name="connsiteX5" fmla="*/ 242470 w 883989"/>
              <a:gd name="connsiteY5" fmla="*/ 741896 h 946640"/>
              <a:gd name="connsiteX6" fmla="*/ 609669 w 883989"/>
              <a:gd name="connsiteY6" fmla="*/ 182880 h 946640"/>
              <a:gd name="connsiteX7" fmla="*/ 518229 w 883989"/>
              <a:gd name="connsiteY7" fmla="*/ 182880 h 946640"/>
              <a:gd name="connsiteX8" fmla="*/ 716063 w 883989"/>
              <a:gd name="connsiteY8" fmla="*/ 0 h 946640"/>
              <a:gd name="connsiteX0" fmla="*/ 716063 w 883989"/>
              <a:gd name="connsiteY0" fmla="*/ 0 h 946640"/>
              <a:gd name="connsiteX1" fmla="*/ 883989 w 883989"/>
              <a:gd name="connsiteY1" fmla="*/ 182880 h 946640"/>
              <a:gd name="connsiteX2" fmla="*/ 792549 w 883989"/>
              <a:gd name="connsiteY2" fmla="*/ 182880 h 946640"/>
              <a:gd name="connsiteX3" fmla="*/ 356126 w 883989"/>
              <a:gd name="connsiteY3" fmla="*/ 790228 h 946640"/>
              <a:gd name="connsiteX4" fmla="*/ 0 w 883989"/>
              <a:gd name="connsiteY4" fmla="*/ 946640 h 946640"/>
              <a:gd name="connsiteX5" fmla="*/ 255597 w 883989"/>
              <a:gd name="connsiteY5" fmla="*/ 758442 h 946640"/>
              <a:gd name="connsiteX6" fmla="*/ 609669 w 883989"/>
              <a:gd name="connsiteY6" fmla="*/ 182880 h 946640"/>
              <a:gd name="connsiteX7" fmla="*/ 518229 w 883989"/>
              <a:gd name="connsiteY7" fmla="*/ 182880 h 946640"/>
              <a:gd name="connsiteX8" fmla="*/ 716063 w 883989"/>
              <a:gd name="connsiteY8" fmla="*/ 0 h 946640"/>
              <a:gd name="connsiteX0" fmla="*/ 716063 w 883989"/>
              <a:gd name="connsiteY0" fmla="*/ 0 h 946640"/>
              <a:gd name="connsiteX1" fmla="*/ 883989 w 883989"/>
              <a:gd name="connsiteY1" fmla="*/ 182880 h 946640"/>
              <a:gd name="connsiteX2" fmla="*/ 792549 w 883989"/>
              <a:gd name="connsiteY2" fmla="*/ 182880 h 946640"/>
              <a:gd name="connsiteX3" fmla="*/ 356126 w 883989"/>
              <a:gd name="connsiteY3" fmla="*/ 790228 h 946640"/>
              <a:gd name="connsiteX4" fmla="*/ 0 w 883989"/>
              <a:gd name="connsiteY4" fmla="*/ 946640 h 946640"/>
              <a:gd name="connsiteX5" fmla="*/ 255597 w 883989"/>
              <a:gd name="connsiteY5" fmla="*/ 758442 h 946640"/>
              <a:gd name="connsiteX6" fmla="*/ 609669 w 883989"/>
              <a:gd name="connsiteY6" fmla="*/ 182880 h 946640"/>
              <a:gd name="connsiteX7" fmla="*/ 518229 w 883989"/>
              <a:gd name="connsiteY7" fmla="*/ 182880 h 946640"/>
              <a:gd name="connsiteX8" fmla="*/ 716063 w 883989"/>
              <a:gd name="connsiteY8" fmla="*/ 0 h 946640"/>
              <a:gd name="connsiteX0" fmla="*/ 716063 w 883989"/>
              <a:gd name="connsiteY0" fmla="*/ 0 h 946640"/>
              <a:gd name="connsiteX1" fmla="*/ 883989 w 883989"/>
              <a:gd name="connsiteY1" fmla="*/ 182880 h 946640"/>
              <a:gd name="connsiteX2" fmla="*/ 792549 w 883989"/>
              <a:gd name="connsiteY2" fmla="*/ 182880 h 946640"/>
              <a:gd name="connsiteX3" fmla="*/ 356126 w 883989"/>
              <a:gd name="connsiteY3" fmla="*/ 790228 h 946640"/>
              <a:gd name="connsiteX4" fmla="*/ 0 w 883989"/>
              <a:gd name="connsiteY4" fmla="*/ 946640 h 946640"/>
              <a:gd name="connsiteX5" fmla="*/ 255597 w 883989"/>
              <a:gd name="connsiteY5" fmla="*/ 758442 h 946640"/>
              <a:gd name="connsiteX6" fmla="*/ 609669 w 883989"/>
              <a:gd name="connsiteY6" fmla="*/ 182880 h 946640"/>
              <a:gd name="connsiteX7" fmla="*/ 518229 w 883989"/>
              <a:gd name="connsiteY7" fmla="*/ 182880 h 946640"/>
              <a:gd name="connsiteX8" fmla="*/ 716063 w 883989"/>
              <a:gd name="connsiteY8" fmla="*/ 0 h 946640"/>
              <a:gd name="connsiteX0" fmla="*/ 716063 w 883989"/>
              <a:gd name="connsiteY0" fmla="*/ 0 h 946640"/>
              <a:gd name="connsiteX1" fmla="*/ 883989 w 883989"/>
              <a:gd name="connsiteY1" fmla="*/ 182880 h 946640"/>
              <a:gd name="connsiteX2" fmla="*/ 792549 w 883989"/>
              <a:gd name="connsiteY2" fmla="*/ 182880 h 946640"/>
              <a:gd name="connsiteX3" fmla="*/ 356126 w 883989"/>
              <a:gd name="connsiteY3" fmla="*/ 790228 h 946640"/>
              <a:gd name="connsiteX4" fmla="*/ 0 w 883989"/>
              <a:gd name="connsiteY4" fmla="*/ 946640 h 946640"/>
              <a:gd name="connsiteX5" fmla="*/ 255597 w 883989"/>
              <a:gd name="connsiteY5" fmla="*/ 758442 h 946640"/>
              <a:gd name="connsiteX6" fmla="*/ 609669 w 883989"/>
              <a:gd name="connsiteY6" fmla="*/ 182880 h 946640"/>
              <a:gd name="connsiteX7" fmla="*/ 518229 w 883989"/>
              <a:gd name="connsiteY7" fmla="*/ 182880 h 946640"/>
              <a:gd name="connsiteX8" fmla="*/ 716063 w 883989"/>
              <a:gd name="connsiteY8" fmla="*/ 0 h 946640"/>
              <a:gd name="connsiteX0" fmla="*/ 716063 w 883989"/>
              <a:gd name="connsiteY0" fmla="*/ 0 h 946640"/>
              <a:gd name="connsiteX1" fmla="*/ 883989 w 883989"/>
              <a:gd name="connsiteY1" fmla="*/ 182880 h 946640"/>
              <a:gd name="connsiteX2" fmla="*/ 792549 w 883989"/>
              <a:gd name="connsiteY2" fmla="*/ 182880 h 946640"/>
              <a:gd name="connsiteX3" fmla="*/ 356126 w 883989"/>
              <a:gd name="connsiteY3" fmla="*/ 790228 h 946640"/>
              <a:gd name="connsiteX4" fmla="*/ 0 w 883989"/>
              <a:gd name="connsiteY4" fmla="*/ 946640 h 946640"/>
              <a:gd name="connsiteX5" fmla="*/ 255597 w 883989"/>
              <a:gd name="connsiteY5" fmla="*/ 758442 h 946640"/>
              <a:gd name="connsiteX6" fmla="*/ 609669 w 883989"/>
              <a:gd name="connsiteY6" fmla="*/ 182880 h 946640"/>
              <a:gd name="connsiteX7" fmla="*/ 518229 w 883989"/>
              <a:gd name="connsiteY7" fmla="*/ 182880 h 946640"/>
              <a:gd name="connsiteX8" fmla="*/ 716063 w 883989"/>
              <a:gd name="connsiteY8" fmla="*/ 0 h 946640"/>
              <a:gd name="connsiteX0" fmla="*/ 716063 w 883989"/>
              <a:gd name="connsiteY0" fmla="*/ 0 h 946640"/>
              <a:gd name="connsiteX1" fmla="*/ 883989 w 883989"/>
              <a:gd name="connsiteY1" fmla="*/ 182880 h 946640"/>
              <a:gd name="connsiteX2" fmla="*/ 792549 w 883989"/>
              <a:gd name="connsiteY2" fmla="*/ 182880 h 946640"/>
              <a:gd name="connsiteX3" fmla="*/ 356126 w 883989"/>
              <a:gd name="connsiteY3" fmla="*/ 790228 h 946640"/>
              <a:gd name="connsiteX4" fmla="*/ 0 w 883989"/>
              <a:gd name="connsiteY4" fmla="*/ 946640 h 946640"/>
              <a:gd name="connsiteX5" fmla="*/ 255597 w 883989"/>
              <a:gd name="connsiteY5" fmla="*/ 758442 h 946640"/>
              <a:gd name="connsiteX6" fmla="*/ 609669 w 883989"/>
              <a:gd name="connsiteY6" fmla="*/ 182880 h 946640"/>
              <a:gd name="connsiteX7" fmla="*/ 518229 w 883989"/>
              <a:gd name="connsiteY7" fmla="*/ 182880 h 946640"/>
              <a:gd name="connsiteX8" fmla="*/ 716063 w 883989"/>
              <a:gd name="connsiteY8" fmla="*/ 0 h 94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989" h="946640">
                <a:moveTo>
                  <a:pt x="716063" y="0"/>
                </a:moveTo>
                <a:lnTo>
                  <a:pt x="883989" y="182880"/>
                </a:lnTo>
                <a:lnTo>
                  <a:pt x="792549" y="182880"/>
                </a:lnTo>
                <a:cubicBezTo>
                  <a:pt x="737882" y="511774"/>
                  <a:pt x="601892" y="655886"/>
                  <a:pt x="356126" y="790228"/>
                </a:cubicBezTo>
                <a:cubicBezTo>
                  <a:pt x="248733" y="843028"/>
                  <a:pt x="67527" y="944947"/>
                  <a:pt x="0" y="946640"/>
                </a:cubicBezTo>
                <a:cubicBezTo>
                  <a:pt x="38392" y="939867"/>
                  <a:pt x="169929" y="830850"/>
                  <a:pt x="255597" y="758442"/>
                </a:cubicBezTo>
                <a:cubicBezTo>
                  <a:pt x="451071" y="611157"/>
                  <a:pt x="564690" y="453492"/>
                  <a:pt x="609669" y="182880"/>
                </a:cubicBezTo>
                <a:lnTo>
                  <a:pt x="518229" y="182880"/>
                </a:lnTo>
                <a:lnTo>
                  <a:pt x="716063" y="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F16378-93D2-A448-9F4E-E7EDD2B2E66D}"/>
              </a:ext>
            </a:extLst>
          </p:cNvPr>
          <p:cNvGrpSpPr/>
          <p:nvPr/>
        </p:nvGrpSpPr>
        <p:grpSpPr>
          <a:xfrm>
            <a:off x="2087155" y="4236297"/>
            <a:ext cx="10139340" cy="7963806"/>
            <a:chOff x="2049486" y="4463021"/>
            <a:chExt cx="10139340" cy="7751947"/>
          </a:xfrm>
        </p:grpSpPr>
        <p:graphicFrame>
          <p:nvGraphicFramePr>
            <p:cNvPr id="40" name="Chart 39">
              <a:extLst>
                <a:ext uri="{FF2B5EF4-FFF2-40B4-BE49-F238E27FC236}">
                  <a16:creationId xmlns:a16="http://schemas.microsoft.com/office/drawing/2014/main" id="{23C6999B-D3B0-2243-B2E3-D991952CCF7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28321513"/>
                </p:ext>
              </p:extLst>
            </p:nvPr>
          </p:nvGraphicFramePr>
          <p:xfrm>
            <a:off x="2049486" y="4463021"/>
            <a:ext cx="10139340" cy="775194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9E0DEC7-0BE3-D94F-AF4B-724D5B9267B5}"/>
                </a:ext>
              </a:extLst>
            </p:cNvPr>
            <p:cNvSpPr txBox="1"/>
            <p:nvPr/>
          </p:nvSpPr>
          <p:spPr>
            <a:xfrm>
              <a:off x="2610261" y="9152694"/>
              <a:ext cx="141464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15%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00FC146-BD3E-CD4A-9C24-D68799B740B6}"/>
                </a:ext>
              </a:extLst>
            </p:cNvPr>
            <p:cNvSpPr txBox="1"/>
            <p:nvPr/>
          </p:nvSpPr>
          <p:spPr>
            <a:xfrm>
              <a:off x="4523982" y="7707282"/>
              <a:ext cx="141464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25%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8FFE5C-30FD-4B45-BDDD-DA881437BE0D}"/>
                </a:ext>
              </a:extLst>
            </p:cNvPr>
            <p:cNvSpPr txBox="1"/>
            <p:nvPr/>
          </p:nvSpPr>
          <p:spPr>
            <a:xfrm>
              <a:off x="6465412" y="6261872"/>
              <a:ext cx="141464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35%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04B054D-9833-6F4B-B339-B72C7551D5C0}"/>
                </a:ext>
              </a:extLst>
            </p:cNvPr>
            <p:cNvSpPr txBox="1"/>
            <p:nvPr/>
          </p:nvSpPr>
          <p:spPr>
            <a:xfrm>
              <a:off x="8379135" y="4816462"/>
              <a:ext cx="141464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45%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D4BE124-006D-8147-98A5-1DE4AC17A7A9}"/>
              </a:ext>
            </a:extLst>
          </p:cNvPr>
          <p:cNvGrpSpPr/>
          <p:nvPr/>
        </p:nvGrpSpPr>
        <p:grpSpPr>
          <a:xfrm>
            <a:off x="15051947" y="8570355"/>
            <a:ext cx="6902366" cy="3422941"/>
            <a:chOff x="14336230" y="8570355"/>
            <a:chExt cx="6902366" cy="342294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0ED01E7-06CB-8F47-AC98-2E1583B77A16}"/>
                </a:ext>
              </a:extLst>
            </p:cNvPr>
            <p:cNvGrpSpPr/>
            <p:nvPr/>
          </p:nvGrpSpPr>
          <p:grpSpPr>
            <a:xfrm>
              <a:off x="14336230" y="8590807"/>
              <a:ext cx="590861" cy="3402489"/>
              <a:chOff x="13913594" y="8190835"/>
              <a:chExt cx="590861" cy="3402489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4650D5E-CB1A-514E-8976-D084FECC91F2}"/>
                  </a:ext>
                </a:extLst>
              </p:cNvPr>
              <p:cNvSpPr/>
              <p:nvPr/>
            </p:nvSpPr>
            <p:spPr>
              <a:xfrm>
                <a:off x="13913594" y="8190835"/>
                <a:ext cx="590861" cy="59086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604C3C1-3A77-014E-8C30-6EE1CDFE1B14}"/>
                  </a:ext>
                </a:extLst>
              </p:cNvPr>
              <p:cNvSpPr/>
              <p:nvPr/>
            </p:nvSpPr>
            <p:spPr>
              <a:xfrm>
                <a:off x="13913594" y="9128044"/>
                <a:ext cx="590861" cy="59086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1638D638-E7D4-3546-8429-78D303D6AE16}"/>
                  </a:ext>
                </a:extLst>
              </p:cNvPr>
              <p:cNvSpPr/>
              <p:nvPr/>
            </p:nvSpPr>
            <p:spPr>
              <a:xfrm>
                <a:off x="13913594" y="10065253"/>
                <a:ext cx="590861" cy="59086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691AAAA-8FB5-0F4C-8A5B-0103629073D6}"/>
                  </a:ext>
                </a:extLst>
              </p:cNvPr>
              <p:cNvSpPr/>
              <p:nvPr/>
            </p:nvSpPr>
            <p:spPr>
              <a:xfrm>
                <a:off x="13913594" y="11002463"/>
                <a:ext cx="590861" cy="5908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CF5E83-C7BD-C345-8927-699EA1150F42}"/>
                </a:ext>
              </a:extLst>
            </p:cNvPr>
            <p:cNvSpPr txBox="1"/>
            <p:nvPr/>
          </p:nvSpPr>
          <p:spPr>
            <a:xfrm>
              <a:off x="15163934" y="8570355"/>
              <a:ext cx="6074662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click.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6B4A2DA-0106-E24A-9168-DF4091AF122B}"/>
                </a:ext>
              </a:extLst>
            </p:cNvPr>
            <p:cNvSpPr txBox="1"/>
            <p:nvPr/>
          </p:nvSpPr>
          <p:spPr>
            <a:xfrm>
              <a:off x="15163934" y="9484755"/>
              <a:ext cx="6074662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click.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5DAE4D4-FF59-5241-BA3A-EC2FE6182876}"/>
                </a:ext>
              </a:extLst>
            </p:cNvPr>
            <p:cNvSpPr txBox="1"/>
            <p:nvPr/>
          </p:nvSpPr>
          <p:spPr>
            <a:xfrm>
              <a:off x="15163934" y="10444443"/>
              <a:ext cx="6074662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click.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0F82D71-0A90-BF4C-8BE0-F357A42C7F26}"/>
                </a:ext>
              </a:extLst>
            </p:cNvPr>
            <p:cNvSpPr txBox="1"/>
            <p:nvPr/>
          </p:nvSpPr>
          <p:spPr>
            <a:xfrm>
              <a:off x="15163934" y="11402435"/>
              <a:ext cx="6074662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click.</a:t>
              </a:r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58E0A85-79FB-F24E-9A47-EF187F7E676D}"/>
              </a:ext>
            </a:extLst>
          </p:cNvPr>
          <p:cNvSpPr/>
          <p:nvPr/>
        </p:nvSpPr>
        <p:spPr>
          <a:xfrm>
            <a:off x="15051946" y="3796040"/>
            <a:ext cx="7276217" cy="378204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EDA2F85-BE21-BE4A-9AF3-DEB4EB34E1C6}"/>
              </a:ext>
            </a:extLst>
          </p:cNvPr>
          <p:cNvGrpSpPr/>
          <p:nvPr/>
        </p:nvGrpSpPr>
        <p:grpSpPr>
          <a:xfrm>
            <a:off x="15514442" y="4351673"/>
            <a:ext cx="6351223" cy="2733805"/>
            <a:chOff x="2717755" y="16175535"/>
            <a:chExt cx="5243759" cy="299054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03E8143-AC8C-F541-8623-A43C7A36E4AD}"/>
                </a:ext>
              </a:extLst>
            </p:cNvPr>
            <p:cNvSpPr txBox="1"/>
            <p:nvPr/>
          </p:nvSpPr>
          <p:spPr>
            <a:xfrm>
              <a:off x="2717755" y="16824605"/>
              <a:ext cx="5243758" cy="2341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D69A781-0325-9F44-99CB-48983443D934}"/>
                </a:ext>
              </a:extLst>
            </p:cNvPr>
            <p:cNvSpPr/>
            <p:nvPr/>
          </p:nvSpPr>
          <p:spPr>
            <a:xfrm>
              <a:off x="2717756" y="16175535"/>
              <a:ext cx="5243758" cy="7070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9E081AB-7E4C-0A4C-A558-484CE9F1532E}"/>
              </a:ext>
            </a:extLst>
          </p:cNvPr>
          <p:cNvGrpSpPr/>
          <p:nvPr/>
        </p:nvGrpSpPr>
        <p:grpSpPr>
          <a:xfrm>
            <a:off x="2828006" y="7669267"/>
            <a:ext cx="1000796" cy="1076019"/>
            <a:chOff x="4099680" y="4638960"/>
            <a:chExt cx="330480" cy="355320"/>
          </a:xfrm>
          <a:solidFill>
            <a:schemeClr val="accent1"/>
          </a:solidFill>
        </p:grpSpPr>
        <p:sp>
          <p:nvSpPr>
            <p:cNvPr id="117" name="Freeform: Shape 234">
              <a:extLst>
                <a:ext uri="{FF2B5EF4-FFF2-40B4-BE49-F238E27FC236}">
                  <a16:creationId xmlns:a16="http://schemas.microsoft.com/office/drawing/2014/main" id="{188C22B7-6A7C-5C44-A457-C4E760ACDC7E}"/>
                </a:ext>
              </a:extLst>
            </p:cNvPr>
            <p:cNvSpPr/>
            <p:nvPr/>
          </p:nvSpPr>
          <p:spPr>
            <a:xfrm>
              <a:off x="4099680" y="4680360"/>
              <a:ext cx="330480" cy="31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9" h="873">
                  <a:moveTo>
                    <a:pt x="866" y="572"/>
                  </a:moveTo>
                  <a:lnTo>
                    <a:pt x="503" y="572"/>
                  </a:lnTo>
                  <a:lnTo>
                    <a:pt x="503" y="504"/>
                  </a:lnTo>
                  <a:lnTo>
                    <a:pt x="866" y="504"/>
                  </a:lnTo>
                  <a:close/>
                  <a:moveTo>
                    <a:pt x="866" y="695"/>
                  </a:moveTo>
                  <a:lnTo>
                    <a:pt x="503" y="695"/>
                  </a:lnTo>
                  <a:lnTo>
                    <a:pt x="503" y="627"/>
                  </a:lnTo>
                  <a:lnTo>
                    <a:pt x="866" y="627"/>
                  </a:lnTo>
                  <a:close/>
                  <a:moveTo>
                    <a:pt x="54" y="313"/>
                  </a:moveTo>
                  <a:lnTo>
                    <a:pt x="389" y="60"/>
                  </a:lnTo>
                  <a:lnTo>
                    <a:pt x="724" y="313"/>
                  </a:lnTo>
                  <a:lnTo>
                    <a:pt x="724" y="450"/>
                  </a:lnTo>
                  <a:lnTo>
                    <a:pt x="501" y="450"/>
                  </a:lnTo>
                  <a:cubicBezTo>
                    <a:pt x="472" y="450"/>
                    <a:pt x="448" y="473"/>
                    <a:pt x="448" y="503"/>
                  </a:cubicBezTo>
                  <a:lnTo>
                    <a:pt x="448" y="573"/>
                  </a:lnTo>
                  <a:cubicBezTo>
                    <a:pt x="448" y="583"/>
                    <a:pt x="452" y="592"/>
                    <a:pt x="456" y="601"/>
                  </a:cubicBezTo>
                  <a:cubicBezTo>
                    <a:pt x="452" y="608"/>
                    <a:pt x="448" y="617"/>
                    <a:pt x="448" y="626"/>
                  </a:cubicBezTo>
                  <a:lnTo>
                    <a:pt x="448" y="697"/>
                  </a:lnTo>
                  <a:cubicBezTo>
                    <a:pt x="448" y="706"/>
                    <a:pt x="452" y="715"/>
                    <a:pt x="456" y="723"/>
                  </a:cubicBezTo>
                  <a:cubicBezTo>
                    <a:pt x="454" y="726"/>
                    <a:pt x="453" y="729"/>
                    <a:pt x="452" y="732"/>
                  </a:cubicBezTo>
                  <a:lnTo>
                    <a:pt x="54" y="732"/>
                  </a:lnTo>
                  <a:close/>
                  <a:moveTo>
                    <a:pt x="503" y="750"/>
                  </a:moveTo>
                  <a:lnTo>
                    <a:pt x="866" y="750"/>
                  </a:lnTo>
                  <a:lnTo>
                    <a:pt x="866" y="818"/>
                  </a:lnTo>
                  <a:lnTo>
                    <a:pt x="503" y="818"/>
                  </a:lnTo>
                  <a:close/>
                  <a:moveTo>
                    <a:pt x="919" y="503"/>
                  </a:moveTo>
                  <a:cubicBezTo>
                    <a:pt x="919" y="473"/>
                    <a:pt x="896" y="450"/>
                    <a:pt x="866" y="450"/>
                  </a:cubicBezTo>
                  <a:lnTo>
                    <a:pt x="778" y="450"/>
                  </a:lnTo>
                  <a:lnTo>
                    <a:pt x="778" y="300"/>
                  </a:lnTo>
                  <a:cubicBezTo>
                    <a:pt x="778" y="291"/>
                    <a:pt x="774" y="284"/>
                    <a:pt x="768" y="277"/>
                  </a:cubicBezTo>
                  <a:lnTo>
                    <a:pt x="405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7"/>
                  </a:lnTo>
                  <a:cubicBezTo>
                    <a:pt x="4" y="284"/>
                    <a:pt x="0" y="291"/>
                    <a:pt x="0" y="300"/>
                  </a:cubicBezTo>
                  <a:lnTo>
                    <a:pt x="0" y="759"/>
                  </a:lnTo>
                  <a:cubicBezTo>
                    <a:pt x="0" y="774"/>
                    <a:pt x="12" y="785"/>
                    <a:pt x="26" y="785"/>
                  </a:cubicBezTo>
                  <a:lnTo>
                    <a:pt x="448" y="785"/>
                  </a:lnTo>
                  <a:lnTo>
                    <a:pt x="448" y="820"/>
                  </a:lnTo>
                  <a:cubicBezTo>
                    <a:pt x="448" y="849"/>
                    <a:pt x="472" y="873"/>
                    <a:pt x="501" y="873"/>
                  </a:cubicBezTo>
                  <a:lnTo>
                    <a:pt x="866" y="873"/>
                  </a:lnTo>
                  <a:cubicBezTo>
                    <a:pt x="896" y="873"/>
                    <a:pt x="919" y="849"/>
                    <a:pt x="919" y="820"/>
                  </a:cubicBezTo>
                  <a:lnTo>
                    <a:pt x="919" y="748"/>
                  </a:lnTo>
                  <a:cubicBezTo>
                    <a:pt x="919" y="739"/>
                    <a:pt x="918" y="731"/>
                    <a:pt x="913" y="723"/>
                  </a:cubicBezTo>
                  <a:cubicBezTo>
                    <a:pt x="918" y="715"/>
                    <a:pt x="919" y="706"/>
                    <a:pt x="919" y="697"/>
                  </a:cubicBezTo>
                  <a:lnTo>
                    <a:pt x="919" y="626"/>
                  </a:lnTo>
                  <a:cubicBezTo>
                    <a:pt x="919" y="617"/>
                    <a:pt x="918" y="608"/>
                    <a:pt x="913" y="599"/>
                  </a:cubicBezTo>
                  <a:cubicBezTo>
                    <a:pt x="918" y="592"/>
                    <a:pt x="919" y="583"/>
                    <a:pt x="919" y="57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" name="Freeform: Shape 235">
              <a:extLst>
                <a:ext uri="{FF2B5EF4-FFF2-40B4-BE49-F238E27FC236}">
                  <a16:creationId xmlns:a16="http://schemas.microsoft.com/office/drawing/2014/main" id="{9F9E0972-6A7A-C948-846F-C6AB8B4CE6C7}"/>
                </a:ext>
              </a:extLst>
            </p:cNvPr>
            <p:cNvSpPr/>
            <p:nvPr/>
          </p:nvSpPr>
          <p:spPr>
            <a:xfrm>
              <a:off x="4099680" y="4638960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2" y="322"/>
                  </a:moveTo>
                  <a:lnTo>
                    <a:pt x="389" y="60"/>
                  </a:lnTo>
                  <a:lnTo>
                    <a:pt x="736" y="322"/>
                  </a:lnTo>
                  <a:cubicBezTo>
                    <a:pt x="740" y="326"/>
                    <a:pt x="746" y="327"/>
                    <a:pt x="752" y="327"/>
                  </a:cubicBezTo>
                  <a:cubicBezTo>
                    <a:pt x="759" y="327"/>
                    <a:pt x="768" y="324"/>
                    <a:pt x="773" y="317"/>
                  </a:cubicBezTo>
                  <a:cubicBezTo>
                    <a:pt x="782" y="305"/>
                    <a:pt x="780" y="287"/>
                    <a:pt x="768" y="278"/>
                  </a:cubicBezTo>
                  <a:lnTo>
                    <a:pt x="405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-2" y="287"/>
                    <a:pt x="-3" y="305"/>
                    <a:pt x="5" y="317"/>
                  </a:cubicBezTo>
                  <a:cubicBezTo>
                    <a:pt x="14" y="328"/>
                    <a:pt x="30" y="331"/>
                    <a:pt x="42" y="3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8418FEB-3A9D-AE41-9DD7-21252A6DD3D2}"/>
              </a:ext>
            </a:extLst>
          </p:cNvPr>
          <p:cNvGrpSpPr/>
          <p:nvPr/>
        </p:nvGrpSpPr>
        <p:grpSpPr>
          <a:xfrm>
            <a:off x="4824750" y="6230815"/>
            <a:ext cx="1011698" cy="947376"/>
            <a:chOff x="2131560" y="5941080"/>
            <a:chExt cx="334080" cy="312840"/>
          </a:xfrm>
          <a:solidFill>
            <a:schemeClr val="accent2"/>
          </a:solidFill>
        </p:grpSpPr>
        <p:sp>
          <p:nvSpPr>
            <p:cNvPr id="120" name="Freeform: Shape 155">
              <a:extLst>
                <a:ext uri="{FF2B5EF4-FFF2-40B4-BE49-F238E27FC236}">
                  <a16:creationId xmlns:a16="http://schemas.microsoft.com/office/drawing/2014/main" id="{7DDB6413-9DD9-9640-9D63-0613BBB07CC9}"/>
                </a:ext>
              </a:extLst>
            </p:cNvPr>
            <p:cNvSpPr/>
            <p:nvPr/>
          </p:nvSpPr>
          <p:spPr>
            <a:xfrm>
              <a:off x="2177280" y="6012000"/>
              <a:ext cx="154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1" h="54">
                  <a:moveTo>
                    <a:pt x="28" y="54"/>
                  </a:moveTo>
                  <a:lnTo>
                    <a:pt x="405" y="54"/>
                  </a:lnTo>
                  <a:cubicBezTo>
                    <a:pt x="419" y="54"/>
                    <a:pt x="431" y="42"/>
                    <a:pt x="431" y="28"/>
                  </a:cubicBezTo>
                  <a:cubicBezTo>
                    <a:pt x="431" y="12"/>
                    <a:pt x="419" y="0"/>
                    <a:pt x="405" y="0"/>
                  </a:cubicBezTo>
                  <a:lnTo>
                    <a:pt x="28" y="0"/>
                  </a:lnTo>
                  <a:cubicBezTo>
                    <a:pt x="12" y="0"/>
                    <a:pt x="0" y="12"/>
                    <a:pt x="0" y="28"/>
                  </a:cubicBezTo>
                  <a:cubicBezTo>
                    <a:pt x="0" y="42"/>
                    <a:pt x="12" y="54"/>
                    <a:pt x="28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" name="Freeform: Shape 156">
              <a:extLst>
                <a:ext uri="{FF2B5EF4-FFF2-40B4-BE49-F238E27FC236}">
                  <a16:creationId xmlns:a16="http://schemas.microsoft.com/office/drawing/2014/main" id="{736FD953-7AB0-4044-8048-AB29C03F8D2E}"/>
                </a:ext>
              </a:extLst>
            </p:cNvPr>
            <p:cNvSpPr/>
            <p:nvPr/>
          </p:nvSpPr>
          <p:spPr>
            <a:xfrm>
              <a:off x="2177280" y="6045480"/>
              <a:ext cx="154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1" h="54">
                  <a:moveTo>
                    <a:pt x="28" y="54"/>
                  </a:moveTo>
                  <a:lnTo>
                    <a:pt x="405" y="54"/>
                  </a:lnTo>
                  <a:cubicBezTo>
                    <a:pt x="419" y="54"/>
                    <a:pt x="431" y="41"/>
                    <a:pt x="431" y="26"/>
                  </a:cubicBezTo>
                  <a:cubicBezTo>
                    <a:pt x="431" y="12"/>
                    <a:pt x="419" y="0"/>
                    <a:pt x="405" y="0"/>
                  </a:cubicBezTo>
                  <a:lnTo>
                    <a:pt x="28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4"/>
                    <a:pt x="28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" name="Freeform: Shape 157">
              <a:extLst>
                <a:ext uri="{FF2B5EF4-FFF2-40B4-BE49-F238E27FC236}">
                  <a16:creationId xmlns:a16="http://schemas.microsoft.com/office/drawing/2014/main" id="{E7BE5EC7-D6CB-6841-90CF-B67760DDF30C}"/>
                </a:ext>
              </a:extLst>
            </p:cNvPr>
            <p:cNvSpPr/>
            <p:nvPr/>
          </p:nvSpPr>
          <p:spPr>
            <a:xfrm>
              <a:off x="2177280" y="6179040"/>
              <a:ext cx="91080" cy="1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56">
                  <a:moveTo>
                    <a:pt x="227" y="0"/>
                  </a:moveTo>
                  <a:lnTo>
                    <a:pt x="28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6"/>
                    <a:pt x="28" y="56"/>
                  </a:cubicBezTo>
                  <a:lnTo>
                    <a:pt x="227" y="56"/>
                  </a:lnTo>
                  <a:cubicBezTo>
                    <a:pt x="242" y="56"/>
                    <a:pt x="254" y="42"/>
                    <a:pt x="254" y="27"/>
                  </a:cubicBezTo>
                  <a:cubicBezTo>
                    <a:pt x="254" y="12"/>
                    <a:pt x="242" y="0"/>
                    <a:pt x="22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" name="Freeform: Shape 158">
              <a:extLst>
                <a:ext uri="{FF2B5EF4-FFF2-40B4-BE49-F238E27FC236}">
                  <a16:creationId xmlns:a16="http://schemas.microsoft.com/office/drawing/2014/main" id="{E8B782B3-EC45-054F-B83D-B98A02C96EA6}"/>
                </a:ext>
              </a:extLst>
            </p:cNvPr>
            <p:cNvSpPr/>
            <p:nvPr/>
          </p:nvSpPr>
          <p:spPr>
            <a:xfrm>
              <a:off x="2131560" y="5941080"/>
              <a:ext cx="334080" cy="31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9" h="870">
                  <a:moveTo>
                    <a:pt x="55" y="815"/>
                  </a:moveTo>
                  <a:lnTo>
                    <a:pt x="55" y="108"/>
                  </a:lnTo>
                  <a:lnTo>
                    <a:pt x="606" y="108"/>
                  </a:lnTo>
                  <a:lnTo>
                    <a:pt x="606" y="334"/>
                  </a:lnTo>
                  <a:lnTo>
                    <a:pt x="558" y="414"/>
                  </a:lnTo>
                  <a:cubicBezTo>
                    <a:pt x="558" y="413"/>
                    <a:pt x="558" y="411"/>
                    <a:pt x="558" y="409"/>
                  </a:cubicBezTo>
                  <a:cubicBezTo>
                    <a:pt x="558" y="395"/>
                    <a:pt x="546" y="383"/>
                    <a:pt x="532" y="383"/>
                  </a:cubicBezTo>
                  <a:lnTo>
                    <a:pt x="155" y="383"/>
                  </a:lnTo>
                  <a:cubicBezTo>
                    <a:pt x="139" y="383"/>
                    <a:pt x="127" y="395"/>
                    <a:pt x="127" y="409"/>
                  </a:cubicBezTo>
                  <a:cubicBezTo>
                    <a:pt x="127" y="425"/>
                    <a:pt x="139" y="437"/>
                    <a:pt x="155" y="437"/>
                  </a:cubicBezTo>
                  <a:lnTo>
                    <a:pt x="532" y="437"/>
                  </a:lnTo>
                  <a:cubicBezTo>
                    <a:pt x="538" y="437"/>
                    <a:pt x="544" y="435"/>
                    <a:pt x="548" y="432"/>
                  </a:cubicBezTo>
                  <a:lnTo>
                    <a:pt x="521" y="477"/>
                  </a:lnTo>
                  <a:lnTo>
                    <a:pt x="155" y="477"/>
                  </a:lnTo>
                  <a:cubicBezTo>
                    <a:pt x="139" y="477"/>
                    <a:pt x="127" y="488"/>
                    <a:pt x="127" y="503"/>
                  </a:cubicBezTo>
                  <a:cubicBezTo>
                    <a:pt x="127" y="518"/>
                    <a:pt x="139" y="530"/>
                    <a:pt x="155" y="530"/>
                  </a:cubicBezTo>
                  <a:lnTo>
                    <a:pt x="489" y="530"/>
                  </a:lnTo>
                  <a:lnTo>
                    <a:pt x="485" y="537"/>
                  </a:lnTo>
                  <a:cubicBezTo>
                    <a:pt x="483" y="540"/>
                    <a:pt x="481" y="543"/>
                    <a:pt x="481" y="546"/>
                  </a:cubicBezTo>
                  <a:lnTo>
                    <a:pt x="477" y="568"/>
                  </a:lnTo>
                  <a:lnTo>
                    <a:pt x="155" y="568"/>
                  </a:lnTo>
                  <a:cubicBezTo>
                    <a:pt x="139" y="568"/>
                    <a:pt x="127" y="580"/>
                    <a:pt x="127" y="596"/>
                  </a:cubicBezTo>
                  <a:cubicBezTo>
                    <a:pt x="127" y="611"/>
                    <a:pt x="139" y="623"/>
                    <a:pt x="155" y="623"/>
                  </a:cubicBezTo>
                  <a:lnTo>
                    <a:pt x="465" y="623"/>
                  </a:lnTo>
                  <a:lnTo>
                    <a:pt x="453" y="684"/>
                  </a:lnTo>
                  <a:cubicBezTo>
                    <a:pt x="450" y="694"/>
                    <a:pt x="456" y="706"/>
                    <a:pt x="465" y="712"/>
                  </a:cubicBezTo>
                  <a:cubicBezTo>
                    <a:pt x="469" y="714"/>
                    <a:pt x="474" y="717"/>
                    <a:pt x="480" y="717"/>
                  </a:cubicBezTo>
                  <a:cubicBezTo>
                    <a:pt x="486" y="717"/>
                    <a:pt x="492" y="713"/>
                    <a:pt x="497" y="709"/>
                  </a:cubicBezTo>
                  <a:lnTo>
                    <a:pt x="604" y="620"/>
                  </a:lnTo>
                  <a:cubicBezTo>
                    <a:pt x="606" y="620"/>
                    <a:pt x="606" y="619"/>
                    <a:pt x="606" y="619"/>
                  </a:cubicBezTo>
                  <a:lnTo>
                    <a:pt x="606" y="815"/>
                  </a:lnTo>
                  <a:close/>
                  <a:moveTo>
                    <a:pt x="853" y="102"/>
                  </a:moveTo>
                  <a:lnTo>
                    <a:pt x="821" y="83"/>
                  </a:lnTo>
                  <a:lnTo>
                    <a:pt x="831" y="64"/>
                  </a:lnTo>
                  <a:lnTo>
                    <a:pt x="865" y="84"/>
                  </a:lnTo>
                  <a:close/>
                  <a:moveTo>
                    <a:pt x="566" y="581"/>
                  </a:moveTo>
                  <a:lnTo>
                    <a:pt x="521" y="619"/>
                  </a:lnTo>
                  <a:lnTo>
                    <a:pt x="533" y="560"/>
                  </a:lnTo>
                  <a:lnTo>
                    <a:pt x="793" y="128"/>
                  </a:lnTo>
                  <a:lnTo>
                    <a:pt x="827" y="149"/>
                  </a:lnTo>
                  <a:close/>
                  <a:moveTo>
                    <a:pt x="916" y="51"/>
                  </a:moveTo>
                  <a:lnTo>
                    <a:pt x="837" y="4"/>
                  </a:lnTo>
                  <a:cubicBezTo>
                    <a:pt x="830" y="-1"/>
                    <a:pt x="822" y="-1"/>
                    <a:pt x="816" y="1"/>
                  </a:cubicBezTo>
                  <a:cubicBezTo>
                    <a:pt x="809" y="2"/>
                    <a:pt x="803" y="7"/>
                    <a:pt x="798" y="13"/>
                  </a:cubicBezTo>
                  <a:lnTo>
                    <a:pt x="660" y="244"/>
                  </a:lnTo>
                  <a:lnTo>
                    <a:pt x="660" y="81"/>
                  </a:lnTo>
                  <a:cubicBezTo>
                    <a:pt x="660" y="66"/>
                    <a:pt x="649" y="53"/>
                    <a:pt x="634" y="53"/>
                  </a:cubicBezTo>
                  <a:lnTo>
                    <a:pt x="29" y="53"/>
                  </a:lnTo>
                  <a:cubicBezTo>
                    <a:pt x="13" y="53"/>
                    <a:pt x="0" y="66"/>
                    <a:pt x="0" y="81"/>
                  </a:cubicBezTo>
                  <a:lnTo>
                    <a:pt x="0" y="842"/>
                  </a:lnTo>
                  <a:cubicBezTo>
                    <a:pt x="0" y="857"/>
                    <a:pt x="13" y="870"/>
                    <a:pt x="29" y="870"/>
                  </a:cubicBezTo>
                  <a:lnTo>
                    <a:pt x="634" y="870"/>
                  </a:lnTo>
                  <a:cubicBezTo>
                    <a:pt x="649" y="870"/>
                    <a:pt x="660" y="857"/>
                    <a:pt x="660" y="842"/>
                  </a:cubicBezTo>
                  <a:lnTo>
                    <a:pt x="660" y="530"/>
                  </a:lnTo>
                  <a:lnTo>
                    <a:pt x="924" y="88"/>
                  </a:lnTo>
                  <a:cubicBezTo>
                    <a:pt x="933" y="76"/>
                    <a:pt x="929" y="59"/>
                    <a:pt x="916" y="5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122BF29-39D8-D943-9E29-2C0CF4A7AA10}"/>
              </a:ext>
            </a:extLst>
          </p:cNvPr>
          <p:cNvGrpSpPr/>
          <p:nvPr/>
        </p:nvGrpSpPr>
        <p:grpSpPr>
          <a:xfrm>
            <a:off x="6755021" y="4703607"/>
            <a:ext cx="935387" cy="1128348"/>
            <a:chOff x="3456359" y="5293440"/>
            <a:chExt cx="308881" cy="372600"/>
          </a:xfrm>
          <a:solidFill>
            <a:schemeClr val="accent3"/>
          </a:solidFill>
        </p:grpSpPr>
        <p:sp>
          <p:nvSpPr>
            <p:cNvPr id="125" name="Freeform: Shape 197">
              <a:extLst>
                <a:ext uri="{FF2B5EF4-FFF2-40B4-BE49-F238E27FC236}">
                  <a16:creationId xmlns:a16="http://schemas.microsoft.com/office/drawing/2014/main" id="{31E599E4-FA26-0B45-A440-1B8BCF5514CE}"/>
                </a:ext>
              </a:extLst>
            </p:cNvPr>
            <p:cNvSpPr/>
            <p:nvPr/>
          </p:nvSpPr>
          <p:spPr>
            <a:xfrm>
              <a:off x="3456359" y="5293440"/>
              <a:ext cx="280080" cy="11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6">
                  <a:moveTo>
                    <a:pt x="44" y="321"/>
                  </a:moveTo>
                  <a:lnTo>
                    <a:pt x="390" y="60"/>
                  </a:lnTo>
                  <a:lnTo>
                    <a:pt x="735" y="321"/>
                  </a:lnTo>
                  <a:cubicBezTo>
                    <a:pt x="740" y="325"/>
                    <a:pt x="746" y="326"/>
                    <a:pt x="751" y="326"/>
                  </a:cubicBezTo>
                  <a:cubicBezTo>
                    <a:pt x="760" y="326"/>
                    <a:pt x="768" y="322"/>
                    <a:pt x="774" y="316"/>
                  </a:cubicBezTo>
                  <a:cubicBezTo>
                    <a:pt x="783" y="304"/>
                    <a:pt x="780" y="286"/>
                    <a:pt x="768" y="277"/>
                  </a:cubicBezTo>
                  <a:lnTo>
                    <a:pt x="406" y="5"/>
                  </a:lnTo>
                  <a:cubicBezTo>
                    <a:pt x="396" y="-2"/>
                    <a:pt x="382" y="-2"/>
                    <a:pt x="374" y="5"/>
                  </a:cubicBezTo>
                  <a:lnTo>
                    <a:pt x="11" y="277"/>
                  </a:lnTo>
                  <a:cubicBezTo>
                    <a:pt x="-1" y="286"/>
                    <a:pt x="-4" y="304"/>
                    <a:pt x="5" y="316"/>
                  </a:cubicBezTo>
                  <a:cubicBezTo>
                    <a:pt x="15" y="328"/>
                    <a:pt x="32" y="329"/>
                    <a:pt x="44" y="3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" name="Freeform: Shape 198">
              <a:extLst>
                <a:ext uri="{FF2B5EF4-FFF2-40B4-BE49-F238E27FC236}">
                  <a16:creationId xmlns:a16="http://schemas.microsoft.com/office/drawing/2014/main" id="{CD936CBB-F0B8-3949-B912-5CC2B2091132}"/>
                </a:ext>
              </a:extLst>
            </p:cNvPr>
            <p:cNvSpPr/>
            <p:nvPr/>
          </p:nvSpPr>
          <p:spPr>
            <a:xfrm>
              <a:off x="3456720" y="5334840"/>
              <a:ext cx="308520" cy="33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8" h="921">
                  <a:moveTo>
                    <a:pt x="564" y="641"/>
                  </a:moveTo>
                  <a:cubicBezTo>
                    <a:pt x="566" y="638"/>
                    <a:pt x="569" y="635"/>
                    <a:pt x="571" y="633"/>
                  </a:cubicBezTo>
                  <a:cubicBezTo>
                    <a:pt x="573" y="630"/>
                    <a:pt x="577" y="628"/>
                    <a:pt x="578" y="626"/>
                  </a:cubicBezTo>
                  <a:lnTo>
                    <a:pt x="793" y="841"/>
                  </a:lnTo>
                  <a:lnTo>
                    <a:pt x="778" y="856"/>
                  </a:lnTo>
                  <a:close/>
                  <a:moveTo>
                    <a:pt x="415" y="644"/>
                  </a:moveTo>
                  <a:cubicBezTo>
                    <a:pt x="369" y="644"/>
                    <a:pt x="328" y="626"/>
                    <a:pt x="297" y="595"/>
                  </a:cubicBezTo>
                  <a:cubicBezTo>
                    <a:pt x="232" y="530"/>
                    <a:pt x="232" y="423"/>
                    <a:pt x="297" y="358"/>
                  </a:cubicBezTo>
                  <a:cubicBezTo>
                    <a:pt x="328" y="327"/>
                    <a:pt x="369" y="309"/>
                    <a:pt x="415" y="309"/>
                  </a:cubicBezTo>
                  <a:cubicBezTo>
                    <a:pt x="459" y="309"/>
                    <a:pt x="501" y="327"/>
                    <a:pt x="532" y="358"/>
                  </a:cubicBezTo>
                  <a:cubicBezTo>
                    <a:pt x="597" y="423"/>
                    <a:pt x="597" y="530"/>
                    <a:pt x="532" y="595"/>
                  </a:cubicBezTo>
                  <a:cubicBezTo>
                    <a:pt x="501" y="626"/>
                    <a:pt x="459" y="644"/>
                    <a:pt x="415" y="644"/>
                  </a:cubicBezTo>
                  <a:close/>
                  <a:moveTo>
                    <a:pt x="54" y="314"/>
                  </a:moveTo>
                  <a:lnTo>
                    <a:pt x="390" y="60"/>
                  </a:lnTo>
                  <a:lnTo>
                    <a:pt x="725" y="314"/>
                  </a:lnTo>
                  <a:lnTo>
                    <a:pt x="725" y="696"/>
                  </a:lnTo>
                  <a:lnTo>
                    <a:pt x="611" y="580"/>
                  </a:lnTo>
                  <a:cubicBezTo>
                    <a:pt x="654" y="498"/>
                    <a:pt x="642" y="390"/>
                    <a:pt x="571" y="320"/>
                  </a:cubicBezTo>
                  <a:cubicBezTo>
                    <a:pt x="529" y="278"/>
                    <a:pt x="475" y="256"/>
                    <a:pt x="415" y="256"/>
                  </a:cubicBezTo>
                  <a:cubicBezTo>
                    <a:pt x="356" y="256"/>
                    <a:pt x="300" y="278"/>
                    <a:pt x="259" y="320"/>
                  </a:cubicBezTo>
                  <a:cubicBezTo>
                    <a:pt x="173" y="407"/>
                    <a:pt x="173" y="548"/>
                    <a:pt x="259" y="633"/>
                  </a:cubicBezTo>
                  <a:cubicBezTo>
                    <a:pt x="300" y="675"/>
                    <a:pt x="356" y="699"/>
                    <a:pt x="415" y="699"/>
                  </a:cubicBezTo>
                  <a:cubicBezTo>
                    <a:pt x="451" y="699"/>
                    <a:pt x="487" y="689"/>
                    <a:pt x="519" y="672"/>
                  </a:cubicBezTo>
                  <a:lnTo>
                    <a:pt x="578" y="733"/>
                  </a:lnTo>
                  <a:lnTo>
                    <a:pt x="54" y="733"/>
                  </a:lnTo>
                  <a:close/>
                  <a:moveTo>
                    <a:pt x="851" y="821"/>
                  </a:moveTo>
                  <a:lnTo>
                    <a:pt x="778" y="749"/>
                  </a:lnTo>
                  <a:lnTo>
                    <a:pt x="778" y="299"/>
                  </a:lnTo>
                  <a:cubicBezTo>
                    <a:pt x="778" y="291"/>
                    <a:pt x="775" y="283"/>
                    <a:pt x="768" y="278"/>
                  </a:cubicBezTo>
                  <a:lnTo>
                    <a:pt x="406" y="4"/>
                  </a:lnTo>
                  <a:cubicBezTo>
                    <a:pt x="396" y="-1"/>
                    <a:pt x="382" y="-1"/>
                    <a:pt x="374" y="4"/>
                  </a:cubicBezTo>
                  <a:lnTo>
                    <a:pt x="11" y="278"/>
                  </a:lnTo>
                  <a:cubicBezTo>
                    <a:pt x="4" y="283"/>
                    <a:pt x="0" y="291"/>
                    <a:pt x="0" y="299"/>
                  </a:cubicBezTo>
                  <a:lnTo>
                    <a:pt x="0" y="759"/>
                  </a:lnTo>
                  <a:cubicBezTo>
                    <a:pt x="0" y="774"/>
                    <a:pt x="12" y="786"/>
                    <a:pt x="27" y="786"/>
                  </a:cubicBezTo>
                  <a:lnTo>
                    <a:pt x="633" y="786"/>
                  </a:lnTo>
                  <a:lnTo>
                    <a:pt x="759" y="913"/>
                  </a:lnTo>
                  <a:cubicBezTo>
                    <a:pt x="764" y="918"/>
                    <a:pt x="771" y="921"/>
                    <a:pt x="778" y="921"/>
                  </a:cubicBezTo>
                  <a:cubicBezTo>
                    <a:pt x="785" y="921"/>
                    <a:pt x="792" y="918"/>
                    <a:pt x="797" y="913"/>
                  </a:cubicBezTo>
                  <a:lnTo>
                    <a:pt x="851" y="860"/>
                  </a:lnTo>
                  <a:cubicBezTo>
                    <a:pt x="861" y="848"/>
                    <a:pt x="861" y="832"/>
                    <a:pt x="851" y="8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" name="Freeform: Shape 199">
              <a:extLst>
                <a:ext uri="{FF2B5EF4-FFF2-40B4-BE49-F238E27FC236}">
                  <a16:creationId xmlns:a16="http://schemas.microsoft.com/office/drawing/2014/main" id="{6F9BD7AB-C831-4B4D-B8D2-30E71150234F}"/>
                </a:ext>
              </a:extLst>
            </p:cNvPr>
            <p:cNvSpPr/>
            <p:nvPr/>
          </p:nvSpPr>
          <p:spPr>
            <a:xfrm>
              <a:off x="3565800" y="5527080"/>
              <a:ext cx="799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89">
                  <a:moveTo>
                    <a:pt x="215" y="8"/>
                  </a:moveTo>
                  <a:cubicBezTo>
                    <a:pt x="203" y="-3"/>
                    <a:pt x="187" y="-3"/>
                    <a:pt x="176" y="8"/>
                  </a:cubicBezTo>
                  <a:cubicBezTo>
                    <a:pt x="139" y="45"/>
                    <a:pt x="82" y="45"/>
                    <a:pt x="46" y="8"/>
                  </a:cubicBezTo>
                  <a:cubicBezTo>
                    <a:pt x="34" y="-3"/>
                    <a:pt x="18" y="-3"/>
                    <a:pt x="8" y="8"/>
                  </a:cubicBezTo>
                  <a:cubicBezTo>
                    <a:pt x="-3" y="18"/>
                    <a:pt x="-3" y="36"/>
                    <a:pt x="8" y="46"/>
                  </a:cubicBezTo>
                  <a:cubicBezTo>
                    <a:pt x="36" y="74"/>
                    <a:pt x="73" y="89"/>
                    <a:pt x="111" y="89"/>
                  </a:cubicBezTo>
                  <a:cubicBezTo>
                    <a:pt x="148" y="89"/>
                    <a:pt x="185" y="74"/>
                    <a:pt x="215" y="46"/>
                  </a:cubicBezTo>
                  <a:cubicBezTo>
                    <a:pt x="225" y="36"/>
                    <a:pt x="225" y="18"/>
                    <a:pt x="215" y="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0A54A08-C094-4344-8EF2-E104D9924D6D}"/>
              </a:ext>
            </a:extLst>
          </p:cNvPr>
          <p:cNvGrpSpPr/>
          <p:nvPr/>
        </p:nvGrpSpPr>
        <p:grpSpPr>
          <a:xfrm>
            <a:off x="8563165" y="3771478"/>
            <a:ext cx="1046584" cy="479684"/>
            <a:chOff x="845280" y="5363640"/>
            <a:chExt cx="345600" cy="158400"/>
          </a:xfrm>
          <a:solidFill>
            <a:schemeClr val="accent4"/>
          </a:solidFill>
        </p:grpSpPr>
        <p:sp>
          <p:nvSpPr>
            <p:cNvPr id="129" name="Freeform: Shape 211">
              <a:extLst>
                <a:ext uri="{FF2B5EF4-FFF2-40B4-BE49-F238E27FC236}">
                  <a16:creationId xmlns:a16="http://schemas.microsoft.com/office/drawing/2014/main" id="{886411D6-1733-C749-9358-FC1ADD48DD61}"/>
                </a:ext>
              </a:extLst>
            </p:cNvPr>
            <p:cNvSpPr/>
            <p:nvPr/>
          </p:nvSpPr>
          <p:spPr>
            <a:xfrm>
              <a:off x="845280" y="5363640"/>
              <a:ext cx="345600" cy="158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1" h="441">
                  <a:moveTo>
                    <a:pt x="77" y="191"/>
                  </a:moveTo>
                  <a:lnTo>
                    <a:pt x="555" y="191"/>
                  </a:lnTo>
                  <a:cubicBezTo>
                    <a:pt x="567" y="191"/>
                    <a:pt x="579" y="183"/>
                    <a:pt x="582" y="171"/>
                  </a:cubicBezTo>
                  <a:cubicBezTo>
                    <a:pt x="603" y="102"/>
                    <a:pt x="668" y="54"/>
                    <a:pt x="740" y="54"/>
                  </a:cubicBezTo>
                  <a:cubicBezTo>
                    <a:pt x="832" y="54"/>
                    <a:pt x="908" y="129"/>
                    <a:pt x="908" y="220"/>
                  </a:cubicBezTo>
                  <a:cubicBezTo>
                    <a:pt x="908" y="312"/>
                    <a:pt x="832" y="386"/>
                    <a:pt x="740" y="386"/>
                  </a:cubicBezTo>
                  <a:cubicBezTo>
                    <a:pt x="668" y="386"/>
                    <a:pt x="604" y="341"/>
                    <a:pt x="582" y="271"/>
                  </a:cubicBezTo>
                  <a:cubicBezTo>
                    <a:pt x="581" y="264"/>
                    <a:pt x="574" y="257"/>
                    <a:pt x="569" y="254"/>
                  </a:cubicBezTo>
                  <a:cubicBezTo>
                    <a:pt x="561" y="250"/>
                    <a:pt x="554" y="250"/>
                    <a:pt x="546" y="253"/>
                  </a:cubicBezTo>
                  <a:lnTo>
                    <a:pt x="481" y="278"/>
                  </a:lnTo>
                  <a:lnTo>
                    <a:pt x="413" y="252"/>
                  </a:lnTo>
                  <a:cubicBezTo>
                    <a:pt x="407" y="250"/>
                    <a:pt x="400" y="250"/>
                    <a:pt x="392" y="252"/>
                  </a:cubicBezTo>
                  <a:lnTo>
                    <a:pt x="324" y="278"/>
                  </a:lnTo>
                  <a:lnTo>
                    <a:pt x="256" y="252"/>
                  </a:lnTo>
                  <a:cubicBezTo>
                    <a:pt x="250" y="250"/>
                    <a:pt x="243" y="250"/>
                    <a:pt x="237" y="252"/>
                  </a:cubicBezTo>
                  <a:lnTo>
                    <a:pt x="168" y="278"/>
                  </a:lnTo>
                  <a:lnTo>
                    <a:pt x="65" y="234"/>
                  </a:lnTo>
                  <a:cubicBezTo>
                    <a:pt x="58" y="231"/>
                    <a:pt x="53" y="223"/>
                    <a:pt x="53" y="215"/>
                  </a:cubicBezTo>
                  <a:cubicBezTo>
                    <a:pt x="53" y="201"/>
                    <a:pt x="64" y="191"/>
                    <a:pt x="77" y="191"/>
                  </a:cubicBezTo>
                  <a:close/>
                  <a:moveTo>
                    <a:pt x="41" y="282"/>
                  </a:moveTo>
                  <a:cubicBezTo>
                    <a:pt x="41" y="282"/>
                    <a:pt x="43" y="282"/>
                    <a:pt x="43" y="284"/>
                  </a:cubicBezTo>
                  <a:lnTo>
                    <a:pt x="157" y="333"/>
                  </a:lnTo>
                  <a:cubicBezTo>
                    <a:pt x="164" y="336"/>
                    <a:pt x="172" y="336"/>
                    <a:pt x="178" y="333"/>
                  </a:cubicBezTo>
                  <a:lnTo>
                    <a:pt x="245" y="306"/>
                  </a:lnTo>
                  <a:lnTo>
                    <a:pt x="314" y="333"/>
                  </a:lnTo>
                  <a:cubicBezTo>
                    <a:pt x="321" y="336"/>
                    <a:pt x="329" y="336"/>
                    <a:pt x="334" y="333"/>
                  </a:cubicBezTo>
                  <a:lnTo>
                    <a:pt x="403" y="306"/>
                  </a:lnTo>
                  <a:lnTo>
                    <a:pt x="471" y="333"/>
                  </a:lnTo>
                  <a:cubicBezTo>
                    <a:pt x="478" y="336"/>
                    <a:pt x="484" y="336"/>
                    <a:pt x="492" y="333"/>
                  </a:cubicBezTo>
                  <a:lnTo>
                    <a:pt x="541" y="313"/>
                  </a:lnTo>
                  <a:cubicBezTo>
                    <a:pt x="576" y="391"/>
                    <a:pt x="653" y="441"/>
                    <a:pt x="740" y="441"/>
                  </a:cubicBezTo>
                  <a:cubicBezTo>
                    <a:pt x="862" y="441"/>
                    <a:pt x="961" y="342"/>
                    <a:pt x="961" y="220"/>
                  </a:cubicBezTo>
                  <a:cubicBezTo>
                    <a:pt x="961" y="99"/>
                    <a:pt x="862" y="0"/>
                    <a:pt x="740" y="0"/>
                  </a:cubicBezTo>
                  <a:cubicBezTo>
                    <a:pt x="650" y="0"/>
                    <a:pt x="570" y="54"/>
                    <a:pt x="537" y="138"/>
                  </a:cubicBezTo>
                  <a:lnTo>
                    <a:pt x="77" y="138"/>
                  </a:lnTo>
                  <a:cubicBezTo>
                    <a:pt x="34" y="138"/>
                    <a:pt x="0" y="171"/>
                    <a:pt x="0" y="215"/>
                  </a:cubicBezTo>
                  <a:cubicBezTo>
                    <a:pt x="0" y="243"/>
                    <a:pt x="16" y="269"/>
                    <a:pt x="41" y="28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" name="Freeform: Shape 212">
              <a:extLst>
                <a:ext uri="{FF2B5EF4-FFF2-40B4-BE49-F238E27FC236}">
                  <a16:creationId xmlns:a16="http://schemas.microsoft.com/office/drawing/2014/main" id="{16B10E53-AF66-5140-A976-F9370A6B594B}"/>
                </a:ext>
              </a:extLst>
            </p:cNvPr>
            <p:cNvSpPr/>
            <p:nvPr/>
          </p:nvSpPr>
          <p:spPr>
            <a:xfrm>
              <a:off x="1101960" y="5418000"/>
              <a:ext cx="504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41">
                  <a:moveTo>
                    <a:pt x="72" y="53"/>
                  </a:moveTo>
                  <a:cubicBezTo>
                    <a:pt x="81" y="53"/>
                    <a:pt x="88" y="60"/>
                    <a:pt x="88" y="69"/>
                  </a:cubicBezTo>
                  <a:cubicBezTo>
                    <a:pt x="88" y="78"/>
                    <a:pt x="81" y="85"/>
                    <a:pt x="72" y="85"/>
                  </a:cubicBezTo>
                  <a:cubicBezTo>
                    <a:pt x="63" y="85"/>
                    <a:pt x="56" y="78"/>
                    <a:pt x="56" y="69"/>
                  </a:cubicBezTo>
                  <a:cubicBezTo>
                    <a:pt x="56" y="60"/>
                    <a:pt x="63" y="53"/>
                    <a:pt x="72" y="53"/>
                  </a:cubicBezTo>
                  <a:close/>
                  <a:moveTo>
                    <a:pt x="72" y="141"/>
                  </a:moveTo>
                  <a:cubicBezTo>
                    <a:pt x="110" y="141"/>
                    <a:pt x="141" y="108"/>
                    <a:pt x="141" y="69"/>
                  </a:cubicBezTo>
                  <a:cubicBezTo>
                    <a:pt x="141" y="31"/>
                    <a:pt x="110" y="0"/>
                    <a:pt x="72" y="0"/>
                  </a:cubicBezTo>
                  <a:cubicBezTo>
                    <a:pt x="32" y="0"/>
                    <a:pt x="0" y="31"/>
                    <a:pt x="0" y="69"/>
                  </a:cubicBezTo>
                  <a:cubicBezTo>
                    <a:pt x="0" y="108"/>
                    <a:pt x="32" y="141"/>
                    <a:pt x="72" y="1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3" name="CuadroTexto 350">
            <a:extLst>
              <a:ext uri="{FF2B5EF4-FFF2-40B4-BE49-F238E27FC236}">
                <a16:creationId xmlns:a16="http://schemas.microsoft.com/office/drawing/2014/main" id="{7300E05C-7BF8-F540-A6A6-5E6063D0EE38}"/>
              </a:ext>
            </a:extLst>
          </p:cNvPr>
          <p:cNvSpPr txBox="1"/>
          <p:nvPr/>
        </p:nvSpPr>
        <p:spPr>
          <a:xfrm>
            <a:off x="9522108" y="1022190"/>
            <a:ext cx="53335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</a:p>
        </p:txBody>
      </p:sp>
    </p:spTree>
    <p:extLst>
      <p:ext uri="{BB962C8B-B14F-4D97-AF65-F5344CB8AC3E}">
        <p14:creationId xmlns:p14="http://schemas.microsoft.com/office/powerpoint/2010/main" val="294396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C35078A-5137-DD40-A194-B79ADEF5C494}"/>
              </a:ext>
            </a:extLst>
          </p:cNvPr>
          <p:cNvGrpSpPr/>
          <p:nvPr/>
        </p:nvGrpSpPr>
        <p:grpSpPr>
          <a:xfrm>
            <a:off x="1731104" y="4316446"/>
            <a:ext cx="20915441" cy="8665681"/>
            <a:chOff x="2385499" y="4020610"/>
            <a:chExt cx="20915441" cy="866568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7DE18BD-5D2D-2F48-86C6-A505D2E41881}"/>
                </a:ext>
              </a:extLst>
            </p:cNvPr>
            <p:cNvGrpSpPr/>
            <p:nvPr/>
          </p:nvGrpSpPr>
          <p:grpSpPr>
            <a:xfrm>
              <a:off x="2385499" y="7022387"/>
              <a:ext cx="9075319" cy="4540118"/>
              <a:chOff x="6104811" y="2645910"/>
              <a:chExt cx="5295876" cy="2649374"/>
            </a:xfrm>
          </p:grpSpPr>
          <p:sp>
            <p:nvSpPr>
              <p:cNvPr id="59" name="Circle: Hollow 2734">
                <a:extLst>
                  <a:ext uri="{FF2B5EF4-FFF2-40B4-BE49-F238E27FC236}">
                    <a16:creationId xmlns:a16="http://schemas.microsoft.com/office/drawing/2014/main" id="{CEB7F634-FFA0-4C4C-A10B-025648B6770A}"/>
                  </a:ext>
                </a:extLst>
              </p:cNvPr>
              <p:cNvSpPr/>
              <p:nvPr/>
            </p:nvSpPr>
            <p:spPr>
              <a:xfrm>
                <a:off x="8371922" y="2645910"/>
                <a:ext cx="962431" cy="962431"/>
              </a:xfrm>
              <a:prstGeom prst="donut">
                <a:avLst>
                  <a:gd name="adj" fmla="val 349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  <a:scene3d>
                <a:camera prst="isometricOffAxis1Top">
                  <a:rot lat="20561058" lon="19595284" rev="2221325"/>
                </a:camera>
                <a:lightRig rig="threePt" dir="t"/>
              </a:scene3d>
              <a:sp3d extrusionH="76200"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1D06241-4BDF-B046-9255-FC1300632605}"/>
                  </a:ext>
                </a:extLst>
              </p:cNvPr>
              <p:cNvGrpSpPr/>
              <p:nvPr/>
            </p:nvGrpSpPr>
            <p:grpSpPr>
              <a:xfrm>
                <a:off x="6104811" y="2933651"/>
                <a:ext cx="2771179" cy="1503421"/>
                <a:chOff x="6104811" y="2933651"/>
                <a:chExt cx="2771179" cy="1503421"/>
              </a:xfrm>
            </p:grpSpPr>
            <p:sp>
              <p:nvSpPr>
                <p:cNvPr id="64" name="Freeform: Shape 2739">
                  <a:extLst>
                    <a:ext uri="{FF2B5EF4-FFF2-40B4-BE49-F238E27FC236}">
                      <a16:creationId xmlns:a16="http://schemas.microsoft.com/office/drawing/2014/main" id="{218DA309-1485-0644-BC04-446B9B676BF5}"/>
                    </a:ext>
                  </a:extLst>
                </p:cNvPr>
                <p:cNvSpPr/>
                <p:nvPr/>
              </p:nvSpPr>
              <p:spPr>
                <a:xfrm rot="3782544">
                  <a:off x="6896284" y="2457367"/>
                  <a:ext cx="1206591" cy="2752820"/>
                </a:xfrm>
                <a:custGeom>
                  <a:avLst/>
                  <a:gdLst>
                    <a:gd name="connsiteX0" fmla="*/ 47410 w 1206591"/>
                    <a:gd name="connsiteY0" fmla="*/ 368466 h 2752820"/>
                    <a:gd name="connsiteX1" fmla="*/ 603296 w 1206591"/>
                    <a:gd name="connsiteY1" fmla="*/ 0 h 2752820"/>
                    <a:gd name="connsiteX2" fmla="*/ 838125 w 1206591"/>
                    <a:gd name="connsiteY2" fmla="*/ 47410 h 2752820"/>
                    <a:gd name="connsiteX3" fmla="*/ 897862 w 1206591"/>
                    <a:gd name="connsiteY3" fmla="*/ 79833 h 2752820"/>
                    <a:gd name="connsiteX4" fmla="*/ 803376 w 1206591"/>
                    <a:gd name="connsiteY4" fmla="*/ 156473 h 2752820"/>
                    <a:gd name="connsiteX5" fmla="*/ 703894 w 1206591"/>
                    <a:gd name="connsiteY5" fmla="*/ 201995 h 2752820"/>
                    <a:gd name="connsiteX6" fmla="*/ 665356 w 1206591"/>
                    <a:gd name="connsiteY6" fmla="*/ 176012 h 2752820"/>
                    <a:gd name="connsiteX7" fmla="*/ 603296 w 1206591"/>
                    <a:gd name="connsiteY7" fmla="*/ 163483 h 2752820"/>
                    <a:gd name="connsiteX8" fmla="*/ 443859 w 1206591"/>
                    <a:gd name="connsiteY8" fmla="*/ 322919 h 2752820"/>
                    <a:gd name="connsiteX9" fmla="*/ 603296 w 1206591"/>
                    <a:gd name="connsiteY9" fmla="*/ 482356 h 2752820"/>
                    <a:gd name="connsiteX10" fmla="*/ 762733 w 1206591"/>
                    <a:gd name="connsiteY10" fmla="*/ 322919 h 2752820"/>
                    <a:gd name="connsiteX11" fmla="*/ 753492 w 1206591"/>
                    <a:gd name="connsiteY11" fmla="*/ 277148 h 2752820"/>
                    <a:gd name="connsiteX12" fmla="*/ 785562 w 1206591"/>
                    <a:gd name="connsiteY12" fmla="*/ 266006 h 2752820"/>
                    <a:gd name="connsiteX13" fmla="*/ 963332 w 1206591"/>
                    <a:gd name="connsiteY13" fmla="*/ 139490 h 2752820"/>
                    <a:gd name="connsiteX14" fmla="*/ 972122 w 1206591"/>
                    <a:gd name="connsiteY14" fmla="*/ 129039 h 2752820"/>
                    <a:gd name="connsiteX15" fmla="*/ 1029890 w 1206591"/>
                    <a:gd name="connsiteY15" fmla="*/ 176701 h 2752820"/>
                    <a:gd name="connsiteX16" fmla="*/ 1206591 w 1206591"/>
                    <a:gd name="connsiteY16" fmla="*/ 603295 h 2752820"/>
                    <a:gd name="connsiteX17" fmla="*/ 940604 w 1206591"/>
                    <a:gd name="connsiteY17" fmla="*/ 1103558 h 2752820"/>
                    <a:gd name="connsiteX18" fmla="*/ 857670 w 1206591"/>
                    <a:gd name="connsiteY18" fmla="*/ 1148573 h 2752820"/>
                    <a:gd name="connsiteX19" fmla="*/ 857670 w 1206591"/>
                    <a:gd name="connsiteY19" fmla="*/ 2588272 h 2752820"/>
                    <a:gd name="connsiteX20" fmla="*/ 858547 w 1206591"/>
                    <a:gd name="connsiteY20" fmla="*/ 2599022 h 2752820"/>
                    <a:gd name="connsiteX21" fmla="*/ 853940 w 1206591"/>
                    <a:gd name="connsiteY21" fmla="*/ 2605603 h 2752820"/>
                    <a:gd name="connsiteX22" fmla="*/ 792294 w 1206591"/>
                    <a:gd name="connsiteY22" fmla="*/ 2666372 h 2752820"/>
                    <a:gd name="connsiteX23" fmla="*/ 755438 w 1206591"/>
                    <a:gd name="connsiteY23" fmla="*/ 2700595 h 2752820"/>
                    <a:gd name="connsiteX24" fmla="*/ 754564 w 1206591"/>
                    <a:gd name="connsiteY24" fmla="*/ 2698017 h 2752820"/>
                    <a:gd name="connsiteX25" fmla="*/ 754561 w 1206591"/>
                    <a:gd name="connsiteY25" fmla="*/ 2698182 h 2752820"/>
                    <a:gd name="connsiteX26" fmla="*/ 753684 w 1206591"/>
                    <a:gd name="connsiteY26" fmla="*/ 2702350 h 2752820"/>
                    <a:gd name="connsiteX27" fmla="*/ 710465 w 1206591"/>
                    <a:gd name="connsiteY27" fmla="*/ 2745349 h 2752820"/>
                    <a:gd name="connsiteX28" fmla="*/ 691819 w 1206591"/>
                    <a:gd name="connsiteY28" fmla="*/ 2752808 h 2752820"/>
                    <a:gd name="connsiteX29" fmla="*/ 657156 w 1206591"/>
                    <a:gd name="connsiteY29" fmla="*/ 2751930 h 2752820"/>
                    <a:gd name="connsiteX30" fmla="*/ 657149 w 1206591"/>
                    <a:gd name="connsiteY30" fmla="*/ 2747739 h 2752820"/>
                    <a:gd name="connsiteX31" fmla="*/ 655130 w 1206591"/>
                    <a:gd name="connsiteY31" fmla="*/ 2750014 h 2752820"/>
                    <a:gd name="connsiteX32" fmla="*/ 650136 w 1206591"/>
                    <a:gd name="connsiteY32" fmla="*/ 2750394 h 2752820"/>
                    <a:gd name="connsiteX33" fmla="*/ 636754 w 1206591"/>
                    <a:gd name="connsiteY33" fmla="*/ 2739645 h 2752820"/>
                    <a:gd name="connsiteX34" fmla="*/ 464979 w 1206591"/>
                    <a:gd name="connsiteY34" fmla="*/ 2536499 h 2752820"/>
                    <a:gd name="connsiteX35" fmla="*/ 466076 w 1206591"/>
                    <a:gd name="connsiteY35" fmla="*/ 2504909 h 2752820"/>
                    <a:gd name="connsiteX36" fmla="*/ 512365 w 1206591"/>
                    <a:gd name="connsiteY36" fmla="*/ 2450064 h 2752820"/>
                    <a:gd name="connsiteX37" fmla="*/ 513461 w 1206591"/>
                    <a:gd name="connsiteY37" fmla="*/ 2414304 h 2752820"/>
                    <a:gd name="connsiteX38" fmla="*/ 542639 w 1206591"/>
                    <a:gd name="connsiteY38" fmla="*/ 2356607 h 2752820"/>
                    <a:gd name="connsiteX39" fmla="*/ 640702 w 1206591"/>
                    <a:gd name="connsiteY39" fmla="*/ 2281579 h 2752820"/>
                    <a:gd name="connsiteX40" fmla="*/ 657156 w 1206591"/>
                    <a:gd name="connsiteY40" fmla="*/ 2261176 h 2752820"/>
                    <a:gd name="connsiteX41" fmla="*/ 659999 w 1206591"/>
                    <a:gd name="connsiteY41" fmla="*/ 2263633 h 2752820"/>
                    <a:gd name="connsiteX42" fmla="*/ 660008 w 1206591"/>
                    <a:gd name="connsiteY42" fmla="*/ 2261397 h 2752820"/>
                    <a:gd name="connsiteX43" fmla="*/ 661105 w 1206591"/>
                    <a:gd name="connsiteY43" fmla="*/ 2256131 h 2752820"/>
                    <a:gd name="connsiteX44" fmla="*/ 679094 w 1206591"/>
                    <a:gd name="connsiteY44" fmla="*/ 2199970 h 2752820"/>
                    <a:gd name="connsiteX45" fmla="*/ 680850 w 1206591"/>
                    <a:gd name="connsiteY45" fmla="*/ 2198873 h 2752820"/>
                    <a:gd name="connsiteX46" fmla="*/ 678655 w 1206591"/>
                    <a:gd name="connsiteY46" fmla="*/ 2173205 h 2752820"/>
                    <a:gd name="connsiteX47" fmla="*/ 663080 w 1206591"/>
                    <a:gd name="connsiteY47" fmla="*/ 2157849 h 2752820"/>
                    <a:gd name="connsiteX48" fmla="*/ 663299 w 1206591"/>
                    <a:gd name="connsiteY48" fmla="*/ 2156313 h 2752820"/>
                    <a:gd name="connsiteX49" fmla="*/ 663807 w 1206591"/>
                    <a:gd name="connsiteY49" fmla="*/ 2151829 h 2752820"/>
                    <a:gd name="connsiteX50" fmla="*/ 661325 w 1206591"/>
                    <a:gd name="connsiteY50" fmla="*/ 2155874 h 2752820"/>
                    <a:gd name="connsiteX51" fmla="*/ 582567 w 1206591"/>
                    <a:gd name="connsiteY51" fmla="*/ 2089402 h 2752820"/>
                    <a:gd name="connsiteX52" fmla="*/ 580320 w 1206591"/>
                    <a:gd name="connsiteY52" fmla="*/ 2084265 h 2752820"/>
                    <a:gd name="connsiteX53" fmla="*/ 577741 w 1206591"/>
                    <a:gd name="connsiteY53" fmla="*/ 2085892 h 2752820"/>
                    <a:gd name="connsiteX54" fmla="*/ 573792 w 1206591"/>
                    <a:gd name="connsiteY54" fmla="*/ 2083259 h 2752820"/>
                    <a:gd name="connsiteX55" fmla="*/ 559971 w 1206591"/>
                    <a:gd name="connsiteY55" fmla="*/ 2070316 h 2752820"/>
                    <a:gd name="connsiteX56" fmla="*/ 575766 w 1206591"/>
                    <a:gd name="connsiteY56" fmla="*/ 2039603 h 2752820"/>
                    <a:gd name="connsiteX57" fmla="*/ 581909 w 1206591"/>
                    <a:gd name="connsiteY57" fmla="*/ 2023588 h 2752820"/>
                    <a:gd name="connsiteX58" fmla="*/ 575985 w 1206591"/>
                    <a:gd name="connsiteY58" fmla="*/ 1975544 h 2752820"/>
                    <a:gd name="connsiteX59" fmla="*/ 527502 w 1206591"/>
                    <a:gd name="connsiteY59" fmla="*/ 1912143 h 2752820"/>
                    <a:gd name="connsiteX60" fmla="*/ 527502 w 1206591"/>
                    <a:gd name="connsiteY60" fmla="*/ 1883623 h 2752820"/>
                    <a:gd name="connsiteX61" fmla="*/ 562164 w 1206591"/>
                    <a:gd name="connsiteY61" fmla="*/ 1814738 h 2752820"/>
                    <a:gd name="connsiteX62" fmla="*/ 543736 w 1206591"/>
                    <a:gd name="connsiteY62" fmla="*/ 1755725 h 2752820"/>
                    <a:gd name="connsiteX63" fmla="*/ 532109 w 1206591"/>
                    <a:gd name="connsiteY63" fmla="*/ 1738613 h 2752820"/>
                    <a:gd name="connsiteX64" fmla="*/ 534084 w 1206591"/>
                    <a:gd name="connsiteY64" fmla="*/ 1736639 h 2752820"/>
                    <a:gd name="connsiteX65" fmla="*/ 534303 w 1206591"/>
                    <a:gd name="connsiteY65" fmla="*/ 1736200 h 2752820"/>
                    <a:gd name="connsiteX66" fmla="*/ 532109 w 1206591"/>
                    <a:gd name="connsiteY66" fmla="*/ 1735103 h 2752820"/>
                    <a:gd name="connsiteX67" fmla="*/ 501616 w 1206591"/>
                    <a:gd name="connsiteY67" fmla="*/ 1709874 h 2752820"/>
                    <a:gd name="connsiteX68" fmla="*/ 497008 w 1206591"/>
                    <a:gd name="connsiteY68" fmla="*/ 1687937 h 2752820"/>
                    <a:gd name="connsiteX69" fmla="*/ 531808 w 1206591"/>
                    <a:gd name="connsiteY69" fmla="*/ 1626564 h 2752820"/>
                    <a:gd name="connsiteX70" fmla="*/ 531822 w 1206591"/>
                    <a:gd name="connsiteY70" fmla="*/ 1627420 h 2752820"/>
                    <a:gd name="connsiteX71" fmla="*/ 532461 w 1206591"/>
                    <a:gd name="connsiteY71" fmla="*/ 1563126 h 2752820"/>
                    <a:gd name="connsiteX72" fmla="*/ 473315 w 1206591"/>
                    <a:gd name="connsiteY72" fmla="*/ 1495321 h 2752820"/>
                    <a:gd name="connsiteX73" fmla="*/ 471341 w 1206591"/>
                    <a:gd name="connsiteY73" fmla="*/ 1476454 h 2752820"/>
                    <a:gd name="connsiteX74" fmla="*/ 495253 w 1206591"/>
                    <a:gd name="connsiteY74" fmla="*/ 1441134 h 2752820"/>
                    <a:gd name="connsiteX75" fmla="*/ 463662 w 1206591"/>
                    <a:gd name="connsiteY75" fmla="*/ 1350750 h 2752820"/>
                    <a:gd name="connsiteX76" fmla="*/ 449841 w 1206591"/>
                    <a:gd name="connsiteY76" fmla="*/ 1348117 h 2752820"/>
                    <a:gd name="connsiteX77" fmla="*/ 437556 w 1206591"/>
                    <a:gd name="connsiteY77" fmla="*/ 1335173 h 2752820"/>
                    <a:gd name="connsiteX78" fmla="*/ 438214 w 1206591"/>
                    <a:gd name="connsiteY78" fmla="*/ 1311042 h 2752820"/>
                    <a:gd name="connsiteX79" fmla="*/ 422638 w 1206591"/>
                    <a:gd name="connsiteY79" fmla="*/ 1304021 h 2752820"/>
                    <a:gd name="connsiteX80" fmla="*/ 406404 w 1206591"/>
                    <a:gd name="connsiteY80" fmla="*/ 1304021 h 2752820"/>
                    <a:gd name="connsiteX81" fmla="*/ 348049 w 1206591"/>
                    <a:gd name="connsiteY81" fmla="*/ 1311041 h 2752820"/>
                    <a:gd name="connsiteX82" fmla="*/ 334447 w 1206591"/>
                    <a:gd name="connsiteY82" fmla="*/ 1296343 h 2752820"/>
                    <a:gd name="connsiteX83" fmla="*/ 338177 w 1206591"/>
                    <a:gd name="connsiteY83" fmla="*/ 1192356 h 2752820"/>
                    <a:gd name="connsiteX84" fmla="*/ 339472 w 1206591"/>
                    <a:gd name="connsiteY84" fmla="*/ 1143444 h 2752820"/>
                    <a:gd name="connsiteX85" fmla="*/ 265987 w 1206591"/>
                    <a:gd name="connsiteY85" fmla="*/ 1103558 h 2752820"/>
                    <a:gd name="connsiteX86" fmla="*/ 0 w 1206591"/>
                    <a:gd name="connsiteY86" fmla="*/ 603296 h 2752820"/>
                    <a:gd name="connsiteX87" fmla="*/ 47410 w 1206591"/>
                    <a:gd name="connsiteY87" fmla="*/ 368466 h 2752820"/>
                    <a:gd name="connsiteX0" fmla="*/ 47410 w 1206591"/>
                    <a:gd name="connsiteY0" fmla="*/ 368466 h 2752820"/>
                    <a:gd name="connsiteX1" fmla="*/ 603296 w 1206591"/>
                    <a:gd name="connsiteY1" fmla="*/ 0 h 2752820"/>
                    <a:gd name="connsiteX2" fmla="*/ 838125 w 1206591"/>
                    <a:gd name="connsiteY2" fmla="*/ 47410 h 2752820"/>
                    <a:gd name="connsiteX3" fmla="*/ 897862 w 1206591"/>
                    <a:gd name="connsiteY3" fmla="*/ 79833 h 2752820"/>
                    <a:gd name="connsiteX4" fmla="*/ 803376 w 1206591"/>
                    <a:gd name="connsiteY4" fmla="*/ 156473 h 2752820"/>
                    <a:gd name="connsiteX5" fmla="*/ 665356 w 1206591"/>
                    <a:gd name="connsiteY5" fmla="*/ 176012 h 2752820"/>
                    <a:gd name="connsiteX6" fmla="*/ 603296 w 1206591"/>
                    <a:gd name="connsiteY6" fmla="*/ 163483 h 2752820"/>
                    <a:gd name="connsiteX7" fmla="*/ 443859 w 1206591"/>
                    <a:gd name="connsiteY7" fmla="*/ 322919 h 2752820"/>
                    <a:gd name="connsiteX8" fmla="*/ 603296 w 1206591"/>
                    <a:gd name="connsiteY8" fmla="*/ 482356 h 2752820"/>
                    <a:gd name="connsiteX9" fmla="*/ 762733 w 1206591"/>
                    <a:gd name="connsiteY9" fmla="*/ 322919 h 2752820"/>
                    <a:gd name="connsiteX10" fmla="*/ 753492 w 1206591"/>
                    <a:gd name="connsiteY10" fmla="*/ 277148 h 2752820"/>
                    <a:gd name="connsiteX11" fmla="*/ 785562 w 1206591"/>
                    <a:gd name="connsiteY11" fmla="*/ 266006 h 2752820"/>
                    <a:gd name="connsiteX12" fmla="*/ 963332 w 1206591"/>
                    <a:gd name="connsiteY12" fmla="*/ 139490 h 2752820"/>
                    <a:gd name="connsiteX13" fmla="*/ 972122 w 1206591"/>
                    <a:gd name="connsiteY13" fmla="*/ 129039 h 2752820"/>
                    <a:gd name="connsiteX14" fmla="*/ 1029890 w 1206591"/>
                    <a:gd name="connsiteY14" fmla="*/ 176701 h 2752820"/>
                    <a:gd name="connsiteX15" fmla="*/ 1206591 w 1206591"/>
                    <a:gd name="connsiteY15" fmla="*/ 603295 h 2752820"/>
                    <a:gd name="connsiteX16" fmla="*/ 940604 w 1206591"/>
                    <a:gd name="connsiteY16" fmla="*/ 1103558 h 2752820"/>
                    <a:gd name="connsiteX17" fmla="*/ 857670 w 1206591"/>
                    <a:gd name="connsiteY17" fmla="*/ 1148573 h 2752820"/>
                    <a:gd name="connsiteX18" fmla="*/ 857670 w 1206591"/>
                    <a:gd name="connsiteY18" fmla="*/ 2588272 h 2752820"/>
                    <a:gd name="connsiteX19" fmla="*/ 858547 w 1206591"/>
                    <a:gd name="connsiteY19" fmla="*/ 2599022 h 2752820"/>
                    <a:gd name="connsiteX20" fmla="*/ 853940 w 1206591"/>
                    <a:gd name="connsiteY20" fmla="*/ 2605603 h 2752820"/>
                    <a:gd name="connsiteX21" fmla="*/ 792294 w 1206591"/>
                    <a:gd name="connsiteY21" fmla="*/ 2666372 h 2752820"/>
                    <a:gd name="connsiteX22" fmla="*/ 755438 w 1206591"/>
                    <a:gd name="connsiteY22" fmla="*/ 2700595 h 2752820"/>
                    <a:gd name="connsiteX23" fmla="*/ 754564 w 1206591"/>
                    <a:gd name="connsiteY23" fmla="*/ 2698017 h 2752820"/>
                    <a:gd name="connsiteX24" fmla="*/ 754561 w 1206591"/>
                    <a:gd name="connsiteY24" fmla="*/ 2698182 h 2752820"/>
                    <a:gd name="connsiteX25" fmla="*/ 753684 w 1206591"/>
                    <a:gd name="connsiteY25" fmla="*/ 2702350 h 2752820"/>
                    <a:gd name="connsiteX26" fmla="*/ 710465 w 1206591"/>
                    <a:gd name="connsiteY26" fmla="*/ 2745349 h 2752820"/>
                    <a:gd name="connsiteX27" fmla="*/ 691819 w 1206591"/>
                    <a:gd name="connsiteY27" fmla="*/ 2752808 h 2752820"/>
                    <a:gd name="connsiteX28" fmla="*/ 657156 w 1206591"/>
                    <a:gd name="connsiteY28" fmla="*/ 2751930 h 2752820"/>
                    <a:gd name="connsiteX29" fmla="*/ 657149 w 1206591"/>
                    <a:gd name="connsiteY29" fmla="*/ 2747739 h 2752820"/>
                    <a:gd name="connsiteX30" fmla="*/ 655130 w 1206591"/>
                    <a:gd name="connsiteY30" fmla="*/ 2750014 h 2752820"/>
                    <a:gd name="connsiteX31" fmla="*/ 650136 w 1206591"/>
                    <a:gd name="connsiteY31" fmla="*/ 2750394 h 2752820"/>
                    <a:gd name="connsiteX32" fmla="*/ 636754 w 1206591"/>
                    <a:gd name="connsiteY32" fmla="*/ 2739645 h 2752820"/>
                    <a:gd name="connsiteX33" fmla="*/ 464979 w 1206591"/>
                    <a:gd name="connsiteY33" fmla="*/ 2536499 h 2752820"/>
                    <a:gd name="connsiteX34" fmla="*/ 466076 w 1206591"/>
                    <a:gd name="connsiteY34" fmla="*/ 2504909 h 2752820"/>
                    <a:gd name="connsiteX35" fmla="*/ 512365 w 1206591"/>
                    <a:gd name="connsiteY35" fmla="*/ 2450064 h 2752820"/>
                    <a:gd name="connsiteX36" fmla="*/ 513461 w 1206591"/>
                    <a:gd name="connsiteY36" fmla="*/ 2414304 h 2752820"/>
                    <a:gd name="connsiteX37" fmla="*/ 542639 w 1206591"/>
                    <a:gd name="connsiteY37" fmla="*/ 2356607 h 2752820"/>
                    <a:gd name="connsiteX38" fmla="*/ 640702 w 1206591"/>
                    <a:gd name="connsiteY38" fmla="*/ 2281579 h 2752820"/>
                    <a:gd name="connsiteX39" fmla="*/ 657156 w 1206591"/>
                    <a:gd name="connsiteY39" fmla="*/ 2261176 h 2752820"/>
                    <a:gd name="connsiteX40" fmla="*/ 659999 w 1206591"/>
                    <a:gd name="connsiteY40" fmla="*/ 2263633 h 2752820"/>
                    <a:gd name="connsiteX41" fmla="*/ 660008 w 1206591"/>
                    <a:gd name="connsiteY41" fmla="*/ 2261397 h 2752820"/>
                    <a:gd name="connsiteX42" fmla="*/ 661105 w 1206591"/>
                    <a:gd name="connsiteY42" fmla="*/ 2256131 h 2752820"/>
                    <a:gd name="connsiteX43" fmla="*/ 679094 w 1206591"/>
                    <a:gd name="connsiteY43" fmla="*/ 2199970 h 2752820"/>
                    <a:gd name="connsiteX44" fmla="*/ 680850 w 1206591"/>
                    <a:gd name="connsiteY44" fmla="*/ 2198873 h 2752820"/>
                    <a:gd name="connsiteX45" fmla="*/ 678655 w 1206591"/>
                    <a:gd name="connsiteY45" fmla="*/ 2173205 h 2752820"/>
                    <a:gd name="connsiteX46" fmla="*/ 663080 w 1206591"/>
                    <a:gd name="connsiteY46" fmla="*/ 2157849 h 2752820"/>
                    <a:gd name="connsiteX47" fmla="*/ 663299 w 1206591"/>
                    <a:gd name="connsiteY47" fmla="*/ 2156313 h 2752820"/>
                    <a:gd name="connsiteX48" fmla="*/ 663807 w 1206591"/>
                    <a:gd name="connsiteY48" fmla="*/ 2151829 h 2752820"/>
                    <a:gd name="connsiteX49" fmla="*/ 661325 w 1206591"/>
                    <a:gd name="connsiteY49" fmla="*/ 2155874 h 2752820"/>
                    <a:gd name="connsiteX50" fmla="*/ 582567 w 1206591"/>
                    <a:gd name="connsiteY50" fmla="*/ 2089402 h 2752820"/>
                    <a:gd name="connsiteX51" fmla="*/ 580320 w 1206591"/>
                    <a:gd name="connsiteY51" fmla="*/ 2084265 h 2752820"/>
                    <a:gd name="connsiteX52" fmla="*/ 577741 w 1206591"/>
                    <a:gd name="connsiteY52" fmla="*/ 2085892 h 2752820"/>
                    <a:gd name="connsiteX53" fmla="*/ 573792 w 1206591"/>
                    <a:gd name="connsiteY53" fmla="*/ 2083259 h 2752820"/>
                    <a:gd name="connsiteX54" fmla="*/ 559971 w 1206591"/>
                    <a:gd name="connsiteY54" fmla="*/ 2070316 h 2752820"/>
                    <a:gd name="connsiteX55" fmla="*/ 575766 w 1206591"/>
                    <a:gd name="connsiteY55" fmla="*/ 2039603 h 2752820"/>
                    <a:gd name="connsiteX56" fmla="*/ 581909 w 1206591"/>
                    <a:gd name="connsiteY56" fmla="*/ 2023588 h 2752820"/>
                    <a:gd name="connsiteX57" fmla="*/ 575985 w 1206591"/>
                    <a:gd name="connsiteY57" fmla="*/ 1975544 h 2752820"/>
                    <a:gd name="connsiteX58" fmla="*/ 527502 w 1206591"/>
                    <a:gd name="connsiteY58" fmla="*/ 1912143 h 2752820"/>
                    <a:gd name="connsiteX59" fmla="*/ 527502 w 1206591"/>
                    <a:gd name="connsiteY59" fmla="*/ 1883623 h 2752820"/>
                    <a:gd name="connsiteX60" fmla="*/ 562164 w 1206591"/>
                    <a:gd name="connsiteY60" fmla="*/ 1814738 h 2752820"/>
                    <a:gd name="connsiteX61" fmla="*/ 543736 w 1206591"/>
                    <a:gd name="connsiteY61" fmla="*/ 1755725 h 2752820"/>
                    <a:gd name="connsiteX62" fmla="*/ 532109 w 1206591"/>
                    <a:gd name="connsiteY62" fmla="*/ 1738613 h 2752820"/>
                    <a:gd name="connsiteX63" fmla="*/ 534084 w 1206591"/>
                    <a:gd name="connsiteY63" fmla="*/ 1736639 h 2752820"/>
                    <a:gd name="connsiteX64" fmla="*/ 534303 w 1206591"/>
                    <a:gd name="connsiteY64" fmla="*/ 1736200 h 2752820"/>
                    <a:gd name="connsiteX65" fmla="*/ 532109 w 1206591"/>
                    <a:gd name="connsiteY65" fmla="*/ 1735103 h 2752820"/>
                    <a:gd name="connsiteX66" fmla="*/ 501616 w 1206591"/>
                    <a:gd name="connsiteY66" fmla="*/ 1709874 h 2752820"/>
                    <a:gd name="connsiteX67" fmla="*/ 497008 w 1206591"/>
                    <a:gd name="connsiteY67" fmla="*/ 1687937 h 2752820"/>
                    <a:gd name="connsiteX68" fmla="*/ 531808 w 1206591"/>
                    <a:gd name="connsiteY68" fmla="*/ 1626564 h 2752820"/>
                    <a:gd name="connsiteX69" fmla="*/ 531822 w 1206591"/>
                    <a:gd name="connsiteY69" fmla="*/ 1627420 h 2752820"/>
                    <a:gd name="connsiteX70" fmla="*/ 532461 w 1206591"/>
                    <a:gd name="connsiteY70" fmla="*/ 1563126 h 2752820"/>
                    <a:gd name="connsiteX71" fmla="*/ 473315 w 1206591"/>
                    <a:gd name="connsiteY71" fmla="*/ 1495321 h 2752820"/>
                    <a:gd name="connsiteX72" fmla="*/ 471341 w 1206591"/>
                    <a:gd name="connsiteY72" fmla="*/ 1476454 h 2752820"/>
                    <a:gd name="connsiteX73" fmla="*/ 495253 w 1206591"/>
                    <a:gd name="connsiteY73" fmla="*/ 1441134 h 2752820"/>
                    <a:gd name="connsiteX74" fmla="*/ 463662 w 1206591"/>
                    <a:gd name="connsiteY74" fmla="*/ 1350750 h 2752820"/>
                    <a:gd name="connsiteX75" fmla="*/ 449841 w 1206591"/>
                    <a:gd name="connsiteY75" fmla="*/ 1348117 h 2752820"/>
                    <a:gd name="connsiteX76" fmla="*/ 437556 w 1206591"/>
                    <a:gd name="connsiteY76" fmla="*/ 1335173 h 2752820"/>
                    <a:gd name="connsiteX77" fmla="*/ 438214 w 1206591"/>
                    <a:gd name="connsiteY77" fmla="*/ 1311042 h 2752820"/>
                    <a:gd name="connsiteX78" fmla="*/ 422638 w 1206591"/>
                    <a:gd name="connsiteY78" fmla="*/ 1304021 h 2752820"/>
                    <a:gd name="connsiteX79" fmla="*/ 406404 w 1206591"/>
                    <a:gd name="connsiteY79" fmla="*/ 1304021 h 2752820"/>
                    <a:gd name="connsiteX80" fmla="*/ 348049 w 1206591"/>
                    <a:gd name="connsiteY80" fmla="*/ 1311041 h 2752820"/>
                    <a:gd name="connsiteX81" fmla="*/ 334447 w 1206591"/>
                    <a:gd name="connsiteY81" fmla="*/ 1296343 h 2752820"/>
                    <a:gd name="connsiteX82" fmla="*/ 338177 w 1206591"/>
                    <a:gd name="connsiteY82" fmla="*/ 1192356 h 2752820"/>
                    <a:gd name="connsiteX83" fmla="*/ 339472 w 1206591"/>
                    <a:gd name="connsiteY83" fmla="*/ 1143444 h 2752820"/>
                    <a:gd name="connsiteX84" fmla="*/ 265987 w 1206591"/>
                    <a:gd name="connsiteY84" fmla="*/ 1103558 h 2752820"/>
                    <a:gd name="connsiteX85" fmla="*/ 0 w 1206591"/>
                    <a:gd name="connsiteY85" fmla="*/ 603296 h 2752820"/>
                    <a:gd name="connsiteX86" fmla="*/ 47410 w 1206591"/>
                    <a:gd name="connsiteY86" fmla="*/ 368466 h 2752820"/>
                    <a:gd name="connsiteX0" fmla="*/ 47410 w 1206591"/>
                    <a:gd name="connsiteY0" fmla="*/ 368466 h 2752820"/>
                    <a:gd name="connsiteX1" fmla="*/ 603296 w 1206591"/>
                    <a:gd name="connsiteY1" fmla="*/ 0 h 2752820"/>
                    <a:gd name="connsiteX2" fmla="*/ 838125 w 1206591"/>
                    <a:gd name="connsiteY2" fmla="*/ 47410 h 2752820"/>
                    <a:gd name="connsiteX3" fmla="*/ 897862 w 1206591"/>
                    <a:gd name="connsiteY3" fmla="*/ 79833 h 2752820"/>
                    <a:gd name="connsiteX4" fmla="*/ 665356 w 1206591"/>
                    <a:gd name="connsiteY4" fmla="*/ 176012 h 2752820"/>
                    <a:gd name="connsiteX5" fmla="*/ 603296 w 1206591"/>
                    <a:gd name="connsiteY5" fmla="*/ 163483 h 2752820"/>
                    <a:gd name="connsiteX6" fmla="*/ 443859 w 1206591"/>
                    <a:gd name="connsiteY6" fmla="*/ 322919 h 2752820"/>
                    <a:gd name="connsiteX7" fmla="*/ 603296 w 1206591"/>
                    <a:gd name="connsiteY7" fmla="*/ 482356 h 2752820"/>
                    <a:gd name="connsiteX8" fmla="*/ 762733 w 1206591"/>
                    <a:gd name="connsiteY8" fmla="*/ 322919 h 2752820"/>
                    <a:gd name="connsiteX9" fmla="*/ 753492 w 1206591"/>
                    <a:gd name="connsiteY9" fmla="*/ 277148 h 2752820"/>
                    <a:gd name="connsiteX10" fmla="*/ 785562 w 1206591"/>
                    <a:gd name="connsiteY10" fmla="*/ 266006 h 2752820"/>
                    <a:gd name="connsiteX11" fmla="*/ 963332 w 1206591"/>
                    <a:gd name="connsiteY11" fmla="*/ 139490 h 2752820"/>
                    <a:gd name="connsiteX12" fmla="*/ 972122 w 1206591"/>
                    <a:gd name="connsiteY12" fmla="*/ 129039 h 2752820"/>
                    <a:gd name="connsiteX13" fmla="*/ 1029890 w 1206591"/>
                    <a:gd name="connsiteY13" fmla="*/ 176701 h 2752820"/>
                    <a:gd name="connsiteX14" fmla="*/ 1206591 w 1206591"/>
                    <a:gd name="connsiteY14" fmla="*/ 603295 h 2752820"/>
                    <a:gd name="connsiteX15" fmla="*/ 940604 w 1206591"/>
                    <a:gd name="connsiteY15" fmla="*/ 1103558 h 2752820"/>
                    <a:gd name="connsiteX16" fmla="*/ 857670 w 1206591"/>
                    <a:gd name="connsiteY16" fmla="*/ 1148573 h 2752820"/>
                    <a:gd name="connsiteX17" fmla="*/ 857670 w 1206591"/>
                    <a:gd name="connsiteY17" fmla="*/ 2588272 h 2752820"/>
                    <a:gd name="connsiteX18" fmla="*/ 858547 w 1206591"/>
                    <a:gd name="connsiteY18" fmla="*/ 2599022 h 2752820"/>
                    <a:gd name="connsiteX19" fmla="*/ 853940 w 1206591"/>
                    <a:gd name="connsiteY19" fmla="*/ 2605603 h 2752820"/>
                    <a:gd name="connsiteX20" fmla="*/ 792294 w 1206591"/>
                    <a:gd name="connsiteY20" fmla="*/ 2666372 h 2752820"/>
                    <a:gd name="connsiteX21" fmla="*/ 755438 w 1206591"/>
                    <a:gd name="connsiteY21" fmla="*/ 2700595 h 2752820"/>
                    <a:gd name="connsiteX22" fmla="*/ 754564 w 1206591"/>
                    <a:gd name="connsiteY22" fmla="*/ 2698017 h 2752820"/>
                    <a:gd name="connsiteX23" fmla="*/ 754561 w 1206591"/>
                    <a:gd name="connsiteY23" fmla="*/ 2698182 h 2752820"/>
                    <a:gd name="connsiteX24" fmla="*/ 753684 w 1206591"/>
                    <a:gd name="connsiteY24" fmla="*/ 2702350 h 2752820"/>
                    <a:gd name="connsiteX25" fmla="*/ 710465 w 1206591"/>
                    <a:gd name="connsiteY25" fmla="*/ 2745349 h 2752820"/>
                    <a:gd name="connsiteX26" fmla="*/ 691819 w 1206591"/>
                    <a:gd name="connsiteY26" fmla="*/ 2752808 h 2752820"/>
                    <a:gd name="connsiteX27" fmla="*/ 657156 w 1206591"/>
                    <a:gd name="connsiteY27" fmla="*/ 2751930 h 2752820"/>
                    <a:gd name="connsiteX28" fmla="*/ 657149 w 1206591"/>
                    <a:gd name="connsiteY28" fmla="*/ 2747739 h 2752820"/>
                    <a:gd name="connsiteX29" fmla="*/ 655130 w 1206591"/>
                    <a:gd name="connsiteY29" fmla="*/ 2750014 h 2752820"/>
                    <a:gd name="connsiteX30" fmla="*/ 650136 w 1206591"/>
                    <a:gd name="connsiteY30" fmla="*/ 2750394 h 2752820"/>
                    <a:gd name="connsiteX31" fmla="*/ 636754 w 1206591"/>
                    <a:gd name="connsiteY31" fmla="*/ 2739645 h 2752820"/>
                    <a:gd name="connsiteX32" fmla="*/ 464979 w 1206591"/>
                    <a:gd name="connsiteY32" fmla="*/ 2536499 h 2752820"/>
                    <a:gd name="connsiteX33" fmla="*/ 466076 w 1206591"/>
                    <a:gd name="connsiteY33" fmla="*/ 2504909 h 2752820"/>
                    <a:gd name="connsiteX34" fmla="*/ 512365 w 1206591"/>
                    <a:gd name="connsiteY34" fmla="*/ 2450064 h 2752820"/>
                    <a:gd name="connsiteX35" fmla="*/ 513461 w 1206591"/>
                    <a:gd name="connsiteY35" fmla="*/ 2414304 h 2752820"/>
                    <a:gd name="connsiteX36" fmla="*/ 542639 w 1206591"/>
                    <a:gd name="connsiteY36" fmla="*/ 2356607 h 2752820"/>
                    <a:gd name="connsiteX37" fmla="*/ 640702 w 1206591"/>
                    <a:gd name="connsiteY37" fmla="*/ 2281579 h 2752820"/>
                    <a:gd name="connsiteX38" fmla="*/ 657156 w 1206591"/>
                    <a:gd name="connsiteY38" fmla="*/ 2261176 h 2752820"/>
                    <a:gd name="connsiteX39" fmla="*/ 659999 w 1206591"/>
                    <a:gd name="connsiteY39" fmla="*/ 2263633 h 2752820"/>
                    <a:gd name="connsiteX40" fmla="*/ 660008 w 1206591"/>
                    <a:gd name="connsiteY40" fmla="*/ 2261397 h 2752820"/>
                    <a:gd name="connsiteX41" fmla="*/ 661105 w 1206591"/>
                    <a:gd name="connsiteY41" fmla="*/ 2256131 h 2752820"/>
                    <a:gd name="connsiteX42" fmla="*/ 679094 w 1206591"/>
                    <a:gd name="connsiteY42" fmla="*/ 2199970 h 2752820"/>
                    <a:gd name="connsiteX43" fmla="*/ 680850 w 1206591"/>
                    <a:gd name="connsiteY43" fmla="*/ 2198873 h 2752820"/>
                    <a:gd name="connsiteX44" fmla="*/ 678655 w 1206591"/>
                    <a:gd name="connsiteY44" fmla="*/ 2173205 h 2752820"/>
                    <a:gd name="connsiteX45" fmla="*/ 663080 w 1206591"/>
                    <a:gd name="connsiteY45" fmla="*/ 2157849 h 2752820"/>
                    <a:gd name="connsiteX46" fmla="*/ 663299 w 1206591"/>
                    <a:gd name="connsiteY46" fmla="*/ 2156313 h 2752820"/>
                    <a:gd name="connsiteX47" fmla="*/ 663807 w 1206591"/>
                    <a:gd name="connsiteY47" fmla="*/ 2151829 h 2752820"/>
                    <a:gd name="connsiteX48" fmla="*/ 661325 w 1206591"/>
                    <a:gd name="connsiteY48" fmla="*/ 2155874 h 2752820"/>
                    <a:gd name="connsiteX49" fmla="*/ 582567 w 1206591"/>
                    <a:gd name="connsiteY49" fmla="*/ 2089402 h 2752820"/>
                    <a:gd name="connsiteX50" fmla="*/ 580320 w 1206591"/>
                    <a:gd name="connsiteY50" fmla="*/ 2084265 h 2752820"/>
                    <a:gd name="connsiteX51" fmla="*/ 577741 w 1206591"/>
                    <a:gd name="connsiteY51" fmla="*/ 2085892 h 2752820"/>
                    <a:gd name="connsiteX52" fmla="*/ 573792 w 1206591"/>
                    <a:gd name="connsiteY52" fmla="*/ 2083259 h 2752820"/>
                    <a:gd name="connsiteX53" fmla="*/ 559971 w 1206591"/>
                    <a:gd name="connsiteY53" fmla="*/ 2070316 h 2752820"/>
                    <a:gd name="connsiteX54" fmla="*/ 575766 w 1206591"/>
                    <a:gd name="connsiteY54" fmla="*/ 2039603 h 2752820"/>
                    <a:gd name="connsiteX55" fmla="*/ 581909 w 1206591"/>
                    <a:gd name="connsiteY55" fmla="*/ 2023588 h 2752820"/>
                    <a:gd name="connsiteX56" fmla="*/ 575985 w 1206591"/>
                    <a:gd name="connsiteY56" fmla="*/ 1975544 h 2752820"/>
                    <a:gd name="connsiteX57" fmla="*/ 527502 w 1206591"/>
                    <a:gd name="connsiteY57" fmla="*/ 1912143 h 2752820"/>
                    <a:gd name="connsiteX58" fmla="*/ 527502 w 1206591"/>
                    <a:gd name="connsiteY58" fmla="*/ 1883623 h 2752820"/>
                    <a:gd name="connsiteX59" fmla="*/ 562164 w 1206591"/>
                    <a:gd name="connsiteY59" fmla="*/ 1814738 h 2752820"/>
                    <a:gd name="connsiteX60" fmla="*/ 543736 w 1206591"/>
                    <a:gd name="connsiteY60" fmla="*/ 1755725 h 2752820"/>
                    <a:gd name="connsiteX61" fmla="*/ 532109 w 1206591"/>
                    <a:gd name="connsiteY61" fmla="*/ 1738613 h 2752820"/>
                    <a:gd name="connsiteX62" fmla="*/ 534084 w 1206591"/>
                    <a:gd name="connsiteY62" fmla="*/ 1736639 h 2752820"/>
                    <a:gd name="connsiteX63" fmla="*/ 534303 w 1206591"/>
                    <a:gd name="connsiteY63" fmla="*/ 1736200 h 2752820"/>
                    <a:gd name="connsiteX64" fmla="*/ 532109 w 1206591"/>
                    <a:gd name="connsiteY64" fmla="*/ 1735103 h 2752820"/>
                    <a:gd name="connsiteX65" fmla="*/ 501616 w 1206591"/>
                    <a:gd name="connsiteY65" fmla="*/ 1709874 h 2752820"/>
                    <a:gd name="connsiteX66" fmla="*/ 497008 w 1206591"/>
                    <a:gd name="connsiteY66" fmla="*/ 1687937 h 2752820"/>
                    <a:gd name="connsiteX67" fmla="*/ 531808 w 1206591"/>
                    <a:gd name="connsiteY67" fmla="*/ 1626564 h 2752820"/>
                    <a:gd name="connsiteX68" fmla="*/ 531822 w 1206591"/>
                    <a:gd name="connsiteY68" fmla="*/ 1627420 h 2752820"/>
                    <a:gd name="connsiteX69" fmla="*/ 532461 w 1206591"/>
                    <a:gd name="connsiteY69" fmla="*/ 1563126 h 2752820"/>
                    <a:gd name="connsiteX70" fmla="*/ 473315 w 1206591"/>
                    <a:gd name="connsiteY70" fmla="*/ 1495321 h 2752820"/>
                    <a:gd name="connsiteX71" fmla="*/ 471341 w 1206591"/>
                    <a:gd name="connsiteY71" fmla="*/ 1476454 h 2752820"/>
                    <a:gd name="connsiteX72" fmla="*/ 495253 w 1206591"/>
                    <a:gd name="connsiteY72" fmla="*/ 1441134 h 2752820"/>
                    <a:gd name="connsiteX73" fmla="*/ 463662 w 1206591"/>
                    <a:gd name="connsiteY73" fmla="*/ 1350750 h 2752820"/>
                    <a:gd name="connsiteX74" fmla="*/ 449841 w 1206591"/>
                    <a:gd name="connsiteY74" fmla="*/ 1348117 h 2752820"/>
                    <a:gd name="connsiteX75" fmla="*/ 437556 w 1206591"/>
                    <a:gd name="connsiteY75" fmla="*/ 1335173 h 2752820"/>
                    <a:gd name="connsiteX76" fmla="*/ 438214 w 1206591"/>
                    <a:gd name="connsiteY76" fmla="*/ 1311042 h 2752820"/>
                    <a:gd name="connsiteX77" fmla="*/ 422638 w 1206591"/>
                    <a:gd name="connsiteY77" fmla="*/ 1304021 h 2752820"/>
                    <a:gd name="connsiteX78" fmla="*/ 406404 w 1206591"/>
                    <a:gd name="connsiteY78" fmla="*/ 1304021 h 2752820"/>
                    <a:gd name="connsiteX79" fmla="*/ 348049 w 1206591"/>
                    <a:gd name="connsiteY79" fmla="*/ 1311041 h 2752820"/>
                    <a:gd name="connsiteX80" fmla="*/ 334447 w 1206591"/>
                    <a:gd name="connsiteY80" fmla="*/ 1296343 h 2752820"/>
                    <a:gd name="connsiteX81" fmla="*/ 338177 w 1206591"/>
                    <a:gd name="connsiteY81" fmla="*/ 1192356 h 2752820"/>
                    <a:gd name="connsiteX82" fmla="*/ 339472 w 1206591"/>
                    <a:gd name="connsiteY82" fmla="*/ 1143444 h 2752820"/>
                    <a:gd name="connsiteX83" fmla="*/ 265987 w 1206591"/>
                    <a:gd name="connsiteY83" fmla="*/ 1103558 h 2752820"/>
                    <a:gd name="connsiteX84" fmla="*/ 0 w 1206591"/>
                    <a:gd name="connsiteY84" fmla="*/ 603296 h 2752820"/>
                    <a:gd name="connsiteX85" fmla="*/ 47410 w 1206591"/>
                    <a:gd name="connsiteY85" fmla="*/ 368466 h 2752820"/>
                    <a:gd name="connsiteX0" fmla="*/ 47410 w 1206591"/>
                    <a:gd name="connsiteY0" fmla="*/ 368466 h 2752820"/>
                    <a:gd name="connsiteX1" fmla="*/ 603296 w 1206591"/>
                    <a:gd name="connsiteY1" fmla="*/ 0 h 2752820"/>
                    <a:gd name="connsiteX2" fmla="*/ 838125 w 1206591"/>
                    <a:gd name="connsiteY2" fmla="*/ 47410 h 2752820"/>
                    <a:gd name="connsiteX3" fmla="*/ 888365 w 1206591"/>
                    <a:gd name="connsiteY3" fmla="*/ 66990 h 2752820"/>
                    <a:gd name="connsiteX4" fmla="*/ 665356 w 1206591"/>
                    <a:gd name="connsiteY4" fmla="*/ 176012 h 2752820"/>
                    <a:gd name="connsiteX5" fmla="*/ 603296 w 1206591"/>
                    <a:gd name="connsiteY5" fmla="*/ 163483 h 2752820"/>
                    <a:gd name="connsiteX6" fmla="*/ 443859 w 1206591"/>
                    <a:gd name="connsiteY6" fmla="*/ 322919 h 2752820"/>
                    <a:gd name="connsiteX7" fmla="*/ 603296 w 1206591"/>
                    <a:gd name="connsiteY7" fmla="*/ 482356 h 2752820"/>
                    <a:gd name="connsiteX8" fmla="*/ 762733 w 1206591"/>
                    <a:gd name="connsiteY8" fmla="*/ 322919 h 2752820"/>
                    <a:gd name="connsiteX9" fmla="*/ 753492 w 1206591"/>
                    <a:gd name="connsiteY9" fmla="*/ 277148 h 2752820"/>
                    <a:gd name="connsiteX10" fmla="*/ 785562 w 1206591"/>
                    <a:gd name="connsiteY10" fmla="*/ 266006 h 2752820"/>
                    <a:gd name="connsiteX11" fmla="*/ 963332 w 1206591"/>
                    <a:gd name="connsiteY11" fmla="*/ 139490 h 2752820"/>
                    <a:gd name="connsiteX12" fmla="*/ 972122 w 1206591"/>
                    <a:gd name="connsiteY12" fmla="*/ 129039 h 2752820"/>
                    <a:gd name="connsiteX13" fmla="*/ 1029890 w 1206591"/>
                    <a:gd name="connsiteY13" fmla="*/ 176701 h 2752820"/>
                    <a:gd name="connsiteX14" fmla="*/ 1206591 w 1206591"/>
                    <a:gd name="connsiteY14" fmla="*/ 603295 h 2752820"/>
                    <a:gd name="connsiteX15" fmla="*/ 940604 w 1206591"/>
                    <a:gd name="connsiteY15" fmla="*/ 1103558 h 2752820"/>
                    <a:gd name="connsiteX16" fmla="*/ 857670 w 1206591"/>
                    <a:gd name="connsiteY16" fmla="*/ 1148573 h 2752820"/>
                    <a:gd name="connsiteX17" fmla="*/ 857670 w 1206591"/>
                    <a:gd name="connsiteY17" fmla="*/ 2588272 h 2752820"/>
                    <a:gd name="connsiteX18" fmla="*/ 858547 w 1206591"/>
                    <a:gd name="connsiteY18" fmla="*/ 2599022 h 2752820"/>
                    <a:gd name="connsiteX19" fmla="*/ 853940 w 1206591"/>
                    <a:gd name="connsiteY19" fmla="*/ 2605603 h 2752820"/>
                    <a:gd name="connsiteX20" fmla="*/ 792294 w 1206591"/>
                    <a:gd name="connsiteY20" fmla="*/ 2666372 h 2752820"/>
                    <a:gd name="connsiteX21" fmla="*/ 755438 w 1206591"/>
                    <a:gd name="connsiteY21" fmla="*/ 2700595 h 2752820"/>
                    <a:gd name="connsiteX22" fmla="*/ 754564 w 1206591"/>
                    <a:gd name="connsiteY22" fmla="*/ 2698017 h 2752820"/>
                    <a:gd name="connsiteX23" fmla="*/ 754561 w 1206591"/>
                    <a:gd name="connsiteY23" fmla="*/ 2698182 h 2752820"/>
                    <a:gd name="connsiteX24" fmla="*/ 753684 w 1206591"/>
                    <a:gd name="connsiteY24" fmla="*/ 2702350 h 2752820"/>
                    <a:gd name="connsiteX25" fmla="*/ 710465 w 1206591"/>
                    <a:gd name="connsiteY25" fmla="*/ 2745349 h 2752820"/>
                    <a:gd name="connsiteX26" fmla="*/ 691819 w 1206591"/>
                    <a:gd name="connsiteY26" fmla="*/ 2752808 h 2752820"/>
                    <a:gd name="connsiteX27" fmla="*/ 657156 w 1206591"/>
                    <a:gd name="connsiteY27" fmla="*/ 2751930 h 2752820"/>
                    <a:gd name="connsiteX28" fmla="*/ 657149 w 1206591"/>
                    <a:gd name="connsiteY28" fmla="*/ 2747739 h 2752820"/>
                    <a:gd name="connsiteX29" fmla="*/ 655130 w 1206591"/>
                    <a:gd name="connsiteY29" fmla="*/ 2750014 h 2752820"/>
                    <a:gd name="connsiteX30" fmla="*/ 650136 w 1206591"/>
                    <a:gd name="connsiteY30" fmla="*/ 2750394 h 2752820"/>
                    <a:gd name="connsiteX31" fmla="*/ 636754 w 1206591"/>
                    <a:gd name="connsiteY31" fmla="*/ 2739645 h 2752820"/>
                    <a:gd name="connsiteX32" fmla="*/ 464979 w 1206591"/>
                    <a:gd name="connsiteY32" fmla="*/ 2536499 h 2752820"/>
                    <a:gd name="connsiteX33" fmla="*/ 466076 w 1206591"/>
                    <a:gd name="connsiteY33" fmla="*/ 2504909 h 2752820"/>
                    <a:gd name="connsiteX34" fmla="*/ 512365 w 1206591"/>
                    <a:gd name="connsiteY34" fmla="*/ 2450064 h 2752820"/>
                    <a:gd name="connsiteX35" fmla="*/ 513461 w 1206591"/>
                    <a:gd name="connsiteY35" fmla="*/ 2414304 h 2752820"/>
                    <a:gd name="connsiteX36" fmla="*/ 542639 w 1206591"/>
                    <a:gd name="connsiteY36" fmla="*/ 2356607 h 2752820"/>
                    <a:gd name="connsiteX37" fmla="*/ 640702 w 1206591"/>
                    <a:gd name="connsiteY37" fmla="*/ 2281579 h 2752820"/>
                    <a:gd name="connsiteX38" fmla="*/ 657156 w 1206591"/>
                    <a:gd name="connsiteY38" fmla="*/ 2261176 h 2752820"/>
                    <a:gd name="connsiteX39" fmla="*/ 659999 w 1206591"/>
                    <a:gd name="connsiteY39" fmla="*/ 2263633 h 2752820"/>
                    <a:gd name="connsiteX40" fmla="*/ 660008 w 1206591"/>
                    <a:gd name="connsiteY40" fmla="*/ 2261397 h 2752820"/>
                    <a:gd name="connsiteX41" fmla="*/ 661105 w 1206591"/>
                    <a:gd name="connsiteY41" fmla="*/ 2256131 h 2752820"/>
                    <a:gd name="connsiteX42" fmla="*/ 679094 w 1206591"/>
                    <a:gd name="connsiteY42" fmla="*/ 2199970 h 2752820"/>
                    <a:gd name="connsiteX43" fmla="*/ 680850 w 1206591"/>
                    <a:gd name="connsiteY43" fmla="*/ 2198873 h 2752820"/>
                    <a:gd name="connsiteX44" fmla="*/ 678655 w 1206591"/>
                    <a:gd name="connsiteY44" fmla="*/ 2173205 h 2752820"/>
                    <a:gd name="connsiteX45" fmla="*/ 663080 w 1206591"/>
                    <a:gd name="connsiteY45" fmla="*/ 2157849 h 2752820"/>
                    <a:gd name="connsiteX46" fmla="*/ 663299 w 1206591"/>
                    <a:gd name="connsiteY46" fmla="*/ 2156313 h 2752820"/>
                    <a:gd name="connsiteX47" fmla="*/ 663807 w 1206591"/>
                    <a:gd name="connsiteY47" fmla="*/ 2151829 h 2752820"/>
                    <a:gd name="connsiteX48" fmla="*/ 661325 w 1206591"/>
                    <a:gd name="connsiteY48" fmla="*/ 2155874 h 2752820"/>
                    <a:gd name="connsiteX49" fmla="*/ 582567 w 1206591"/>
                    <a:gd name="connsiteY49" fmla="*/ 2089402 h 2752820"/>
                    <a:gd name="connsiteX50" fmla="*/ 580320 w 1206591"/>
                    <a:gd name="connsiteY50" fmla="*/ 2084265 h 2752820"/>
                    <a:gd name="connsiteX51" fmla="*/ 577741 w 1206591"/>
                    <a:gd name="connsiteY51" fmla="*/ 2085892 h 2752820"/>
                    <a:gd name="connsiteX52" fmla="*/ 573792 w 1206591"/>
                    <a:gd name="connsiteY52" fmla="*/ 2083259 h 2752820"/>
                    <a:gd name="connsiteX53" fmla="*/ 559971 w 1206591"/>
                    <a:gd name="connsiteY53" fmla="*/ 2070316 h 2752820"/>
                    <a:gd name="connsiteX54" fmla="*/ 575766 w 1206591"/>
                    <a:gd name="connsiteY54" fmla="*/ 2039603 h 2752820"/>
                    <a:gd name="connsiteX55" fmla="*/ 581909 w 1206591"/>
                    <a:gd name="connsiteY55" fmla="*/ 2023588 h 2752820"/>
                    <a:gd name="connsiteX56" fmla="*/ 575985 w 1206591"/>
                    <a:gd name="connsiteY56" fmla="*/ 1975544 h 2752820"/>
                    <a:gd name="connsiteX57" fmla="*/ 527502 w 1206591"/>
                    <a:gd name="connsiteY57" fmla="*/ 1912143 h 2752820"/>
                    <a:gd name="connsiteX58" fmla="*/ 527502 w 1206591"/>
                    <a:gd name="connsiteY58" fmla="*/ 1883623 h 2752820"/>
                    <a:gd name="connsiteX59" fmla="*/ 562164 w 1206591"/>
                    <a:gd name="connsiteY59" fmla="*/ 1814738 h 2752820"/>
                    <a:gd name="connsiteX60" fmla="*/ 543736 w 1206591"/>
                    <a:gd name="connsiteY60" fmla="*/ 1755725 h 2752820"/>
                    <a:gd name="connsiteX61" fmla="*/ 532109 w 1206591"/>
                    <a:gd name="connsiteY61" fmla="*/ 1738613 h 2752820"/>
                    <a:gd name="connsiteX62" fmla="*/ 534084 w 1206591"/>
                    <a:gd name="connsiteY62" fmla="*/ 1736639 h 2752820"/>
                    <a:gd name="connsiteX63" fmla="*/ 534303 w 1206591"/>
                    <a:gd name="connsiteY63" fmla="*/ 1736200 h 2752820"/>
                    <a:gd name="connsiteX64" fmla="*/ 532109 w 1206591"/>
                    <a:gd name="connsiteY64" fmla="*/ 1735103 h 2752820"/>
                    <a:gd name="connsiteX65" fmla="*/ 501616 w 1206591"/>
                    <a:gd name="connsiteY65" fmla="*/ 1709874 h 2752820"/>
                    <a:gd name="connsiteX66" fmla="*/ 497008 w 1206591"/>
                    <a:gd name="connsiteY66" fmla="*/ 1687937 h 2752820"/>
                    <a:gd name="connsiteX67" fmla="*/ 531808 w 1206591"/>
                    <a:gd name="connsiteY67" fmla="*/ 1626564 h 2752820"/>
                    <a:gd name="connsiteX68" fmla="*/ 531822 w 1206591"/>
                    <a:gd name="connsiteY68" fmla="*/ 1627420 h 2752820"/>
                    <a:gd name="connsiteX69" fmla="*/ 532461 w 1206591"/>
                    <a:gd name="connsiteY69" fmla="*/ 1563126 h 2752820"/>
                    <a:gd name="connsiteX70" fmla="*/ 473315 w 1206591"/>
                    <a:gd name="connsiteY70" fmla="*/ 1495321 h 2752820"/>
                    <a:gd name="connsiteX71" fmla="*/ 471341 w 1206591"/>
                    <a:gd name="connsiteY71" fmla="*/ 1476454 h 2752820"/>
                    <a:gd name="connsiteX72" fmla="*/ 495253 w 1206591"/>
                    <a:gd name="connsiteY72" fmla="*/ 1441134 h 2752820"/>
                    <a:gd name="connsiteX73" fmla="*/ 463662 w 1206591"/>
                    <a:gd name="connsiteY73" fmla="*/ 1350750 h 2752820"/>
                    <a:gd name="connsiteX74" fmla="*/ 449841 w 1206591"/>
                    <a:gd name="connsiteY74" fmla="*/ 1348117 h 2752820"/>
                    <a:gd name="connsiteX75" fmla="*/ 437556 w 1206591"/>
                    <a:gd name="connsiteY75" fmla="*/ 1335173 h 2752820"/>
                    <a:gd name="connsiteX76" fmla="*/ 438214 w 1206591"/>
                    <a:gd name="connsiteY76" fmla="*/ 1311042 h 2752820"/>
                    <a:gd name="connsiteX77" fmla="*/ 422638 w 1206591"/>
                    <a:gd name="connsiteY77" fmla="*/ 1304021 h 2752820"/>
                    <a:gd name="connsiteX78" fmla="*/ 406404 w 1206591"/>
                    <a:gd name="connsiteY78" fmla="*/ 1304021 h 2752820"/>
                    <a:gd name="connsiteX79" fmla="*/ 348049 w 1206591"/>
                    <a:gd name="connsiteY79" fmla="*/ 1311041 h 2752820"/>
                    <a:gd name="connsiteX80" fmla="*/ 334447 w 1206591"/>
                    <a:gd name="connsiteY80" fmla="*/ 1296343 h 2752820"/>
                    <a:gd name="connsiteX81" fmla="*/ 338177 w 1206591"/>
                    <a:gd name="connsiteY81" fmla="*/ 1192356 h 2752820"/>
                    <a:gd name="connsiteX82" fmla="*/ 339472 w 1206591"/>
                    <a:gd name="connsiteY82" fmla="*/ 1143444 h 2752820"/>
                    <a:gd name="connsiteX83" fmla="*/ 265987 w 1206591"/>
                    <a:gd name="connsiteY83" fmla="*/ 1103558 h 2752820"/>
                    <a:gd name="connsiteX84" fmla="*/ 0 w 1206591"/>
                    <a:gd name="connsiteY84" fmla="*/ 603296 h 2752820"/>
                    <a:gd name="connsiteX85" fmla="*/ 47410 w 1206591"/>
                    <a:gd name="connsiteY85" fmla="*/ 368466 h 2752820"/>
                    <a:gd name="connsiteX0" fmla="*/ 47410 w 1206591"/>
                    <a:gd name="connsiteY0" fmla="*/ 368466 h 2752820"/>
                    <a:gd name="connsiteX1" fmla="*/ 603296 w 1206591"/>
                    <a:gd name="connsiteY1" fmla="*/ 0 h 2752820"/>
                    <a:gd name="connsiteX2" fmla="*/ 838125 w 1206591"/>
                    <a:gd name="connsiteY2" fmla="*/ 47410 h 2752820"/>
                    <a:gd name="connsiteX3" fmla="*/ 877680 w 1206591"/>
                    <a:gd name="connsiteY3" fmla="*/ 72242 h 2752820"/>
                    <a:gd name="connsiteX4" fmla="*/ 665356 w 1206591"/>
                    <a:gd name="connsiteY4" fmla="*/ 176012 h 2752820"/>
                    <a:gd name="connsiteX5" fmla="*/ 603296 w 1206591"/>
                    <a:gd name="connsiteY5" fmla="*/ 163483 h 2752820"/>
                    <a:gd name="connsiteX6" fmla="*/ 443859 w 1206591"/>
                    <a:gd name="connsiteY6" fmla="*/ 322919 h 2752820"/>
                    <a:gd name="connsiteX7" fmla="*/ 603296 w 1206591"/>
                    <a:gd name="connsiteY7" fmla="*/ 482356 h 2752820"/>
                    <a:gd name="connsiteX8" fmla="*/ 762733 w 1206591"/>
                    <a:gd name="connsiteY8" fmla="*/ 322919 h 2752820"/>
                    <a:gd name="connsiteX9" fmla="*/ 753492 w 1206591"/>
                    <a:gd name="connsiteY9" fmla="*/ 277148 h 2752820"/>
                    <a:gd name="connsiteX10" fmla="*/ 785562 w 1206591"/>
                    <a:gd name="connsiteY10" fmla="*/ 266006 h 2752820"/>
                    <a:gd name="connsiteX11" fmla="*/ 963332 w 1206591"/>
                    <a:gd name="connsiteY11" fmla="*/ 139490 h 2752820"/>
                    <a:gd name="connsiteX12" fmla="*/ 972122 w 1206591"/>
                    <a:gd name="connsiteY12" fmla="*/ 129039 h 2752820"/>
                    <a:gd name="connsiteX13" fmla="*/ 1029890 w 1206591"/>
                    <a:gd name="connsiteY13" fmla="*/ 176701 h 2752820"/>
                    <a:gd name="connsiteX14" fmla="*/ 1206591 w 1206591"/>
                    <a:gd name="connsiteY14" fmla="*/ 603295 h 2752820"/>
                    <a:gd name="connsiteX15" fmla="*/ 940604 w 1206591"/>
                    <a:gd name="connsiteY15" fmla="*/ 1103558 h 2752820"/>
                    <a:gd name="connsiteX16" fmla="*/ 857670 w 1206591"/>
                    <a:gd name="connsiteY16" fmla="*/ 1148573 h 2752820"/>
                    <a:gd name="connsiteX17" fmla="*/ 857670 w 1206591"/>
                    <a:gd name="connsiteY17" fmla="*/ 2588272 h 2752820"/>
                    <a:gd name="connsiteX18" fmla="*/ 858547 w 1206591"/>
                    <a:gd name="connsiteY18" fmla="*/ 2599022 h 2752820"/>
                    <a:gd name="connsiteX19" fmla="*/ 853940 w 1206591"/>
                    <a:gd name="connsiteY19" fmla="*/ 2605603 h 2752820"/>
                    <a:gd name="connsiteX20" fmla="*/ 792294 w 1206591"/>
                    <a:gd name="connsiteY20" fmla="*/ 2666372 h 2752820"/>
                    <a:gd name="connsiteX21" fmla="*/ 755438 w 1206591"/>
                    <a:gd name="connsiteY21" fmla="*/ 2700595 h 2752820"/>
                    <a:gd name="connsiteX22" fmla="*/ 754564 w 1206591"/>
                    <a:gd name="connsiteY22" fmla="*/ 2698017 h 2752820"/>
                    <a:gd name="connsiteX23" fmla="*/ 754561 w 1206591"/>
                    <a:gd name="connsiteY23" fmla="*/ 2698182 h 2752820"/>
                    <a:gd name="connsiteX24" fmla="*/ 753684 w 1206591"/>
                    <a:gd name="connsiteY24" fmla="*/ 2702350 h 2752820"/>
                    <a:gd name="connsiteX25" fmla="*/ 710465 w 1206591"/>
                    <a:gd name="connsiteY25" fmla="*/ 2745349 h 2752820"/>
                    <a:gd name="connsiteX26" fmla="*/ 691819 w 1206591"/>
                    <a:gd name="connsiteY26" fmla="*/ 2752808 h 2752820"/>
                    <a:gd name="connsiteX27" fmla="*/ 657156 w 1206591"/>
                    <a:gd name="connsiteY27" fmla="*/ 2751930 h 2752820"/>
                    <a:gd name="connsiteX28" fmla="*/ 657149 w 1206591"/>
                    <a:gd name="connsiteY28" fmla="*/ 2747739 h 2752820"/>
                    <a:gd name="connsiteX29" fmla="*/ 655130 w 1206591"/>
                    <a:gd name="connsiteY29" fmla="*/ 2750014 h 2752820"/>
                    <a:gd name="connsiteX30" fmla="*/ 650136 w 1206591"/>
                    <a:gd name="connsiteY30" fmla="*/ 2750394 h 2752820"/>
                    <a:gd name="connsiteX31" fmla="*/ 636754 w 1206591"/>
                    <a:gd name="connsiteY31" fmla="*/ 2739645 h 2752820"/>
                    <a:gd name="connsiteX32" fmla="*/ 464979 w 1206591"/>
                    <a:gd name="connsiteY32" fmla="*/ 2536499 h 2752820"/>
                    <a:gd name="connsiteX33" fmla="*/ 466076 w 1206591"/>
                    <a:gd name="connsiteY33" fmla="*/ 2504909 h 2752820"/>
                    <a:gd name="connsiteX34" fmla="*/ 512365 w 1206591"/>
                    <a:gd name="connsiteY34" fmla="*/ 2450064 h 2752820"/>
                    <a:gd name="connsiteX35" fmla="*/ 513461 w 1206591"/>
                    <a:gd name="connsiteY35" fmla="*/ 2414304 h 2752820"/>
                    <a:gd name="connsiteX36" fmla="*/ 542639 w 1206591"/>
                    <a:gd name="connsiteY36" fmla="*/ 2356607 h 2752820"/>
                    <a:gd name="connsiteX37" fmla="*/ 640702 w 1206591"/>
                    <a:gd name="connsiteY37" fmla="*/ 2281579 h 2752820"/>
                    <a:gd name="connsiteX38" fmla="*/ 657156 w 1206591"/>
                    <a:gd name="connsiteY38" fmla="*/ 2261176 h 2752820"/>
                    <a:gd name="connsiteX39" fmla="*/ 659999 w 1206591"/>
                    <a:gd name="connsiteY39" fmla="*/ 2263633 h 2752820"/>
                    <a:gd name="connsiteX40" fmla="*/ 660008 w 1206591"/>
                    <a:gd name="connsiteY40" fmla="*/ 2261397 h 2752820"/>
                    <a:gd name="connsiteX41" fmla="*/ 661105 w 1206591"/>
                    <a:gd name="connsiteY41" fmla="*/ 2256131 h 2752820"/>
                    <a:gd name="connsiteX42" fmla="*/ 679094 w 1206591"/>
                    <a:gd name="connsiteY42" fmla="*/ 2199970 h 2752820"/>
                    <a:gd name="connsiteX43" fmla="*/ 680850 w 1206591"/>
                    <a:gd name="connsiteY43" fmla="*/ 2198873 h 2752820"/>
                    <a:gd name="connsiteX44" fmla="*/ 678655 w 1206591"/>
                    <a:gd name="connsiteY44" fmla="*/ 2173205 h 2752820"/>
                    <a:gd name="connsiteX45" fmla="*/ 663080 w 1206591"/>
                    <a:gd name="connsiteY45" fmla="*/ 2157849 h 2752820"/>
                    <a:gd name="connsiteX46" fmla="*/ 663299 w 1206591"/>
                    <a:gd name="connsiteY46" fmla="*/ 2156313 h 2752820"/>
                    <a:gd name="connsiteX47" fmla="*/ 663807 w 1206591"/>
                    <a:gd name="connsiteY47" fmla="*/ 2151829 h 2752820"/>
                    <a:gd name="connsiteX48" fmla="*/ 661325 w 1206591"/>
                    <a:gd name="connsiteY48" fmla="*/ 2155874 h 2752820"/>
                    <a:gd name="connsiteX49" fmla="*/ 582567 w 1206591"/>
                    <a:gd name="connsiteY49" fmla="*/ 2089402 h 2752820"/>
                    <a:gd name="connsiteX50" fmla="*/ 580320 w 1206591"/>
                    <a:gd name="connsiteY50" fmla="*/ 2084265 h 2752820"/>
                    <a:gd name="connsiteX51" fmla="*/ 577741 w 1206591"/>
                    <a:gd name="connsiteY51" fmla="*/ 2085892 h 2752820"/>
                    <a:gd name="connsiteX52" fmla="*/ 573792 w 1206591"/>
                    <a:gd name="connsiteY52" fmla="*/ 2083259 h 2752820"/>
                    <a:gd name="connsiteX53" fmla="*/ 559971 w 1206591"/>
                    <a:gd name="connsiteY53" fmla="*/ 2070316 h 2752820"/>
                    <a:gd name="connsiteX54" fmla="*/ 575766 w 1206591"/>
                    <a:gd name="connsiteY54" fmla="*/ 2039603 h 2752820"/>
                    <a:gd name="connsiteX55" fmla="*/ 581909 w 1206591"/>
                    <a:gd name="connsiteY55" fmla="*/ 2023588 h 2752820"/>
                    <a:gd name="connsiteX56" fmla="*/ 575985 w 1206591"/>
                    <a:gd name="connsiteY56" fmla="*/ 1975544 h 2752820"/>
                    <a:gd name="connsiteX57" fmla="*/ 527502 w 1206591"/>
                    <a:gd name="connsiteY57" fmla="*/ 1912143 h 2752820"/>
                    <a:gd name="connsiteX58" fmla="*/ 527502 w 1206591"/>
                    <a:gd name="connsiteY58" fmla="*/ 1883623 h 2752820"/>
                    <a:gd name="connsiteX59" fmla="*/ 562164 w 1206591"/>
                    <a:gd name="connsiteY59" fmla="*/ 1814738 h 2752820"/>
                    <a:gd name="connsiteX60" fmla="*/ 543736 w 1206591"/>
                    <a:gd name="connsiteY60" fmla="*/ 1755725 h 2752820"/>
                    <a:gd name="connsiteX61" fmla="*/ 532109 w 1206591"/>
                    <a:gd name="connsiteY61" fmla="*/ 1738613 h 2752820"/>
                    <a:gd name="connsiteX62" fmla="*/ 534084 w 1206591"/>
                    <a:gd name="connsiteY62" fmla="*/ 1736639 h 2752820"/>
                    <a:gd name="connsiteX63" fmla="*/ 534303 w 1206591"/>
                    <a:gd name="connsiteY63" fmla="*/ 1736200 h 2752820"/>
                    <a:gd name="connsiteX64" fmla="*/ 532109 w 1206591"/>
                    <a:gd name="connsiteY64" fmla="*/ 1735103 h 2752820"/>
                    <a:gd name="connsiteX65" fmla="*/ 501616 w 1206591"/>
                    <a:gd name="connsiteY65" fmla="*/ 1709874 h 2752820"/>
                    <a:gd name="connsiteX66" fmla="*/ 497008 w 1206591"/>
                    <a:gd name="connsiteY66" fmla="*/ 1687937 h 2752820"/>
                    <a:gd name="connsiteX67" fmla="*/ 531808 w 1206591"/>
                    <a:gd name="connsiteY67" fmla="*/ 1626564 h 2752820"/>
                    <a:gd name="connsiteX68" fmla="*/ 531822 w 1206591"/>
                    <a:gd name="connsiteY68" fmla="*/ 1627420 h 2752820"/>
                    <a:gd name="connsiteX69" fmla="*/ 532461 w 1206591"/>
                    <a:gd name="connsiteY69" fmla="*/ 1563126 h 2752820"/>
                    <a:gd name="connsiteX70" fmla="*/ 473315 w 1206591"/>
                    <a:gd name="connsiteY70" fmla="*/ 1495321 h 2752820"/>
                    <a:gd name="connsiteX71" fmla="*/ 471341 w 1206591"/>
                    <a:gd name="connsiteY71" fmla="*/ 1476454 h 2752820"/>
                    <a:gd name="connsiteX72" fmla="*/ 495253 w 1206591"/>
                    <a:gd name="connsiteY72" fmla="*/ 1441134 h 2752820"/>
                    <a:gd name="connsiteX73" fmla="*/ 463662 w 1206591"/>
                    <a:gd name="connsiteY73" fmla="*/ 1350750 h 2752820"/>
                    <a:gd name="connsiteX74" fmla="*/ 449841 w 1206591"/>
                    <a:gd name="connsiteY74" fmla="*/ 1348117 h 2752820"/>
                    <a:gd name="connsiteX75" fmla="*/ 437556 w 1206591"/>
                    <a:gd name="connsiteY75" fmla="*/ 1335173 h 2752820"/>
                    <a:gd name="connsiteX76" fmla="*/ 438214 w 1206591"/>
                    <a:gd name="connsiteY76" fmla="*/ 1311042 h 2752820"/>
                    <a:gd name="connsiteX77" fmla="*/ 422638 w 1206591"/>
                    <a:gd name="connsiteY77" fmla="*/ 1304021 h 2752820"/>
                    <a:gd name="connsiteX78" fmla="*/ 406404 w 1206591"/>
                    <a:gd name="connsiteY78" fmla="*/ 1304021 h 2752820"/>
                    <a:gd name="connsiteX79" fmla="*/ 348049 w 1206591"/>
                    <a:gd name="connsiteY79" fmla="*/ 1311041 h 2752820"/>
                    <a:gd name="connsiteX80" fmla="*/ 334447 w 1206591"/>
                    <a:gd name="connsiteY80" fmla="*/ 1296343 h 2752820"/>
                    <a:gd name="connsiteX81" fmla="*/ 338177 w 1206591"/>
                    <a:gd name="connsiteY81" fmla="*/ 1192356 h 2752820"/>
                    <a:gd name="connsiteX82" fmla="*/ 339472 w 1206591"/>
                    <a:gd name="connsiteY82" fmla="*/ 1143444 h 2752820"/>
                    <a:gd name="connsiteX83" fmla="*/ 265987 w 1206591"/>
                    <a:gd name="connsiteY83" fmla="*/ 1103558 h 2752820"/>
                    <a:gd name="connsiteX84" fmla="*/ 0 w 1206591"/>
                    <a:gd name="connsiteY84" fmla="*/ 603296 h 2752820"/>
                    <a:gd name="connsiteX85" fmla="*/ 47410 w 1206591"/>
                    <a:gd name="connsiteY85" fmla="*/ 368466 h 2752820"/>
                    <a:gd name="connsiteX0" fmla="*/ 47410 w 1206591"/>
                    <a:gd name="connsiteY0" fmla="*/ 368466 h 2752820"/>
                    <a:gd name="connsiteX1" fmla="*/ 603296 w 1206591"/>
                    <a:gd name="connsiteY1" fmla="*/ 0 h 2752820"/>
                    <a:gd name="connsiteX2" fmla="*/ 838125 w 1206591"/>
                    <a:gd name="connsiteY2" fmla="*/ 47410 h 2752820"/>
                    <a:gd name="connsiteX3" fmla="*/ 877680 w 1206591"/>
                    <a:gd name="connsiteY3" fmla="*/ 72242 h 2752820"/>
                    <a:gd name="connsiteX4" fmla="*/ 665356 w 1206591"/>
                    <a:gd name="connsiteY4" fmla="*/ 176012 h 2752820"/>
                    <a:gd name="connsiteX5" fmla="*/ 603296 w 1206591"/>
                    <a:gd name="connsiteY5" fmla="*/ 163483 h 2752820"/>
                    <a:gd name="connsiteX6" fmla="*/ 443859 w 1206591"/>
                    <a:gd name="connsiteY6" fmla="*/ 322919 h 2752820"/>
                    <a:gd name="connsiteX7" fmla="*/ 603296 w 1206591"/>
                    <a:gd name="connsiteY7" fmla="*/ 482356 h 2752820"/>
                    <a:gd name="connsiteX8" fmla="*/ 762733 w 1206591"/>
                    <a:gd name="connsiteY8" fmla="*/ 322919 h 2752820"/>
                    <a:gd name="connsiteX9" fmla="*/ 753492 w 1206591"/>
                    <a:gd name="connsiteY9" fmla="*/ 277148 h 2752820"/>
                    <a:gd name="connsiteX10" fmla="*/ 785562 w 1206591"/>
                    <a:gd name="connsiteY10" fmla="*/ 266006 h 2752820"/>
                    <a:gd name="connsiteX11" fmla="*/ 941063 w 1206591"/>
                    <a:gd name="connsiteY11" fmla="*/ 125493 h 2752820"/>
                    <a:gd name="connsiteX12" fmla="*/ 972122 w 1206591"/>
                    <a:gd name="connsiteY12" fmla="*/ 129039 h 2752820"/>
                    <a:gd name="connsiteX13" fmla="*/ 1029890 w 1206591"/>
                    <a:gd name="connsiteY13" fmla="*/ 176701 h 2752820"/>
                    <a:gd name="connsiteX14" fmla="*/ 1206591 w 1206591"/>
                    <a:gd name="connsiteY14" fmla="*/ 603295 h 2752820"/>
                    <a:gd name="connsiteX15" fmla="*/ 940604 w 1206591"/>
                    <a:gd name="connsiteY15" fmla="*/ 1103558 h 2752820"/>
                    <a:gd name="connsiteX16" fmla="*/ 857670 w 1206591"/>
                    <a:gd name="connsiteY16" fmla="*/ 1148573 h 2752820"/>
                    <a:gd name="connsiteX17" fmla="*/ 857670 w 1206591"/>
                    <a:gd name="connsiteY17" fmla="*/ 2588272 h 2752820"/>
                    <a:gd name="connsiteX18" fmla="*/ 858547 w 1206591"/>
                    <a:gd name="connsiteY18" fmla="*/ 2599022 h 2752820"/>
                    <a:gd name="connsiteX19" fmla="*/ 853940 w 1206591"/>
                    <a:gd name="connsiteY19" fmla="*/ 2605603 h 2752820"/>
                    <a:gd name="connsiteX20" fmla="*/ 792294 w 1206591"/>
                    <a:gd name="connsiteY20" fmla="*/ 2666372 h 2752820"/>
                    <a:gd name="connsiteX21" fmla="*/ 755438 w 1206591"/>
                    <a:gd name="connsiteY21" fmla="*/ 2700595 h 2752820"/>
                    <a:gd name="connsiteX22" fmla="*/ 754564 w 1206591"/>
                    <a:gd name="connsiteY22" fmla="*/ 2698017 h 2752820"/>
                    <a:gd name="connsiteX23" fmla="*/ 754561 w 1206591"/>
                    <a:gd name="connsiteY23" fmla="*/ 2698182 h 2752820"/>
                    <a:gd name="connsiteX24" fmla="*/ 753684 w 1206591"/>
                    <a:gd name="connsiteY24" fmla="*/ 2702350 h 2752820"/>
                    <a:gd name="connsiteX25" fmla="*/ 710465 w 1206591"/>
                    <a:gd name="connsiteY25" fmla="*/ 2745349 h 2752820"/>
                    <a:gd name="connsiteX26" fmla="*/ 691819 w 1206591"/>
                    <a:gd name="connsiteY26" fmla="*/ 2752808 h 2752820"/>
                    <a:gd name="connsiteX27" fmla="*/ 657156 w 1206591"/>
                    <a:gd name="connsiteY27" fmla="*/ 2751930 h 2752820"/>
                    <a:gd name="connsiteX28" fmla="*/ 657149 w 1206591"/>
                    <a:gd name="connsiteY28" fmla="*/ 2747739 h 2752820"/>
                    <a:gd name="connsiteX29" fmla="*/ 655130 w 1206591"/>
                    <a:gd name="connsiteY29" fmla="*/ 2750014 h 2752820"/>
                    <a:gd name="connsiteX30" fmla="*/ 650136 w 1206591"/>
                    <a:gd name="connsiteY30" fmla="*/ 2750394 h 2752820"/>
                    <a:gd name="connsiteX31" fmla="*/ 636754 w 1206591"/>
                    <a:gd name="connsiteY31" fmla="*/ 2739645 h 2752820"/>
                    <a:gd name="connsiteX32" fmla="*/ 464979 w 1206591"/>
                    <a:gd name="connsiteY32" fmla="*/ 2536499 h 2752820"/>
                    <a:gd name="connsiteX33" fmla="*/ 466076 w 1206591"/>
                    <a:gd name="connsiteY33" fmla="*/ 2504909 h 2752820"/>
                    <a:gd name="connsiteX34" fmla="*/ 512365 w 1206591"/>
                    <a:gd name="connsiteY34" fmla="*/ 2450064 h 2752820"/>
                    <a:gd name="connsiteX35" fmla="*/ 513461 w 1206591"/>
                    <a:gd name="connsiteY35" fmla="*/ 2414304 h 2752820"/>
                    <a:gd name="connsiteX36" fmla="*/ 542639 w 1206591"/>
                    <a:gd name="connsiteY36" fmla="*/ 2356607 h 2752820"/>
                    <a:gd name="connsiteX37" fmla="*/ 640702 w 1206591"/>
                    <a:gd name="connsiteY37" fmla="*/ 2281579 h 2752820"/>
                    <a:gd name="connsiteX38" fmla="*/ 657156 w 1206591"/>
                    <a:gd name="connsiteY38" fmla="*/ 2261176 h 2752820"/>
                    <a:gd name="connsiteX39" fmla="*/ 659999 w 1206591"/>
                    <a:gd name="connsiteY39" fmla="*/ 2263633 h 2752820"/>
                    <a:gd name="connsiteX40" fmla="*/ 660008 w 1206591"/>
                    <a:gd name="connsiteY40" fmla="*/ 2261397 h 2752820"/>
                    <a:gd name="connsiteX41" fmla="*/ 661105 w 1206591"/>
                    <a:gd name="connsiteY41" fmla="*/ 2256131 h 2752820"/>
                    <a:gd name="connsiteX42" fmla="*/ 679094 w 1206591"/>
                    <a:gd name="connsiteY42" fmla="*/ 2199970 h 2752820"/>
                    <a:gd name="connsiteX43" fmla="*/ 680850 w 1206591"/>
                    <a:gd name="connsiteY43" fmla="*/ 2198873 h 2752820"/>
                    <a:gd name="connsiteX44" fmla="*/ 678655 w 1206591"/>
                    <a:gd name="connsiteY44" fmla="*/ 2173205 h 2752820"/>
                    <a:gd name="connsiteX45" fmla="*/ 663080 w 1206591"/>
                    <a:gd name="connsiteY45" fmla="*/ 2157849 h 2752820"/>
                    <a:gd name="connsiteX46" fmla="*/ 663299 w 1206591"/>
                    <a:gd name="connsiteY46" fmla="*/ 2156313 h 2752820"/>
                    <a:gd name="connsiteX47" fmla="*/ 663807 w 1206591"/>
                    <a:gd name="connsiteY47" fmla="*/ 2151829 h 2752820"/>
                    <a:gd name="connsiteX48" fmla="*/ 661325 w 1206591"/>
                    <a:gd name="connsiteY48" fmla="*/ 2155874 h 2752820"/>
                    <a:gd name="connsiteX49" fmla="*/ 582567 w 1206591"/>
                    <a:gd name="connsiteY49" fmla="*/ 2089402 h 2752820"/>
                    <a:gd name="connsiteX50" fmla="*/ 580320 w 1206591"/>
                    <a:gd name="connsiteY50" fmla="*/ 2084265 h 2752820"/>
                    <a:gd name="connsiteX51" fmla="*/ 577741 w 1206591"/>
                    <a:gd name="connsiteY51" fmla="*/ 2085892 h 2752820"/>
                    <a:gd name="connsiteX52" fmla="*/ 573792 w 1206591"/>
                    <a:gd name="connsiteY52" fmla="*/ 2083259 h 2752820"/>
                    <a:gd name="connsiteX53" fmla="*/ 559971 w 1206591"/>
                    <a:gd name="connsiteY53" fmla="*/ 2070316 h 2752820"/>
                    <a:gd name="connsiteX54" fmla="*/ 575766 w 1206591"/>
                    <a:gd name="connsiteY54" fmla="*/ 2039603 h 2752820"/>
                    <a:gd name="connsiteX55" fmla="*/ 581909 w 1206591"/>
                    <a:gd name="connsiteY55" fmla="*/ 2023588 h 2752820"/>
                    <a:gd name="connsiteX56" fmla="*/ 575985 w 1206591"/>
                    <a:gd name="connsiteY56" fmla="*/ 1975544 h 2752820"/>
                    <a:gd name="connsiteX57" fmla="*/ 527502 w 1206591"/>
                    <a:gd name="connsiteY57" fmla="*/ 1912143 h 2752820"/>
                    <a:gd name="connsiteX58" fmla="*/ 527502 w 1206591"/>
                    <a:gd name="connsiteY58" fmla="*/ 1883623 h 2752820"/>
                    <a:gd name="connsiteX59" fmla="*/ 562164 w 1206591"/>
                    <a:gd name="connsiteY59" fmla="*/ 1814738 h 2752820"/>
                    <a:gd name="connsiteX60" fmla="*/ 543736 w 1206591"/>
                    <a:gd name="connsiteY60" fmla="*/ 1755725 h 2752820"/>
                    <a:gd name="connsiteX61" fmla="*/ 532109 w 1206591"/>
                    <a:gd name="connsiteY61" fmla="*/ 1738613 h 2752820"/>
                    <a:gd name="connsiteX62" fmla="*/ 534084 w 1206591"/>
                    <a:gd name="connsiteY62" fmla="*/ 1736639 h 2752820"/>
                    <a:gd name="connsiteX63" fmla="*/ 534303 w 1206591"/>
                    <a:gd name="connsiteY63" fmla="*/ 1736200 h 2752820"/>
                    <a:gd name="connsiteX64" fmla="*/ 532109 w 1206591"/>
                    <a:gd name="connsiteY64" fmla="*/ 1735103 h 2752820"/>
                    <a:gd name="connsiteX65" fmla="*/ 501616 w 1206591"/>
                    <a:gd name="connsiteY65" fmla="*/ 1709874 h 2752820"/>
                    <a:gd name="connsiteX66" fmla="*/ 497008 w 1206591"/>
                    <a:gd name="connsiteY66" fmla="*/ 1687937 h 2752820"/>
                    <a:gd name="connsiteX67" fmla="*/ 531808 w 1206591"/>
                    <a:gd name="connsiteY67" fmla="*/ 1626564 h 2752820"/>
                    <a:gd name="connsiteX68" fmla="*/ 531822 w 1206591"/>
                    <a:gd name="connsiteY68" fmla="*/ 1627420 h 2752820"/>
                    <a:gd name="connsiteX69" fmla="*/ 532461 w 1206591"/>
                    <a:gd name="connsiteY69" fmla="*/ 1563126 h 2752820"/>
                    <a:gd name="connsiteX70" fmla="*/ 473315 w 1206591"/>
                    <a:gd name="connsiteY70" fmla="*/ 1495321 h 2752820"/>
                    <a:gd name="connsiteX71" fmla="*/ 471341 w 1206591"/>
                    <a:gd name="connsiteY71" fmla="*/ 1476454 h 2752820"/>
                    <a:gd name="connsiteX72" fmla="*/ 495253 w 1206591"/>
                    <a:gd name="connsiteY72" fmla="*/ 1441134 h 2752820"/>
                    <a:gd name="connsiteX73" fmla="*/ 463662 w 1206591"/>
                    <a:gd name="connsiteY73" fmla="*/ 1350750 h 2752820"/>
                    <a:gd name="connsiteX74" fmla="*/ 449841 w 1206591"/>
                    <a:gd name="connsiteY74" fmla="*/ 1348117 h 2752820"/>
                    <a:gd name="connsiteX75" fmla="*/ 437556 w 1206591"/>
                    <a:gd name="connsiteY75" fmla="*/ 1335173 h 2752820"/>
                    <a:gd name="connsiteX76" fmla="*/ 438214 w 1206591"/>
                    <a:gd name="connsiteY76" fmla="*/ 1311042 h 2752820"/>
                    <a:gd name="connsiteX77" fmla="*/ 422638 w 1206591"/>
                    <a:gd name="connsiteY77" fmla="*/ 1304021 h 2752820"/>
                    <a:gd name="connsiteX78" fmla="*/ 406404 w 1206591"/>
                    <a:gd name="connsiteY78" fmla="*/ 1304021 h 2752820"/>
                    <a:gd name="connsiteX79" fmla="*/ 348049 w 1206591"/>
                    <a:gd name="connsiteY79" fmla="*/ 1311041 h 2752820"/>
                    <a:gd name="connsiteX80" fmla="*/ 334447 w 1206591"/>
                    <a:gd name="connsiteY80" fmla="*/ 1296343 h 2752820"/>
                    <a:gd name="connsiteX81" fmla="*/ 338177 w 1206591"/>
                    <a:gd name="connsiteY81" fmla="*/ 1192356 h 2752820"/>
                    <a:gd name="connsiteX82" fmla="*/ 339472 w 1206591"/>
                    <a:gd name="connsiteY82" fmla="*/ 1143444 h 2752820"/>
                    <a:gd name="connsiteX83" fmla="*/ 265987 w 1206591"/>
                    <a:gd name="connsiteY83" fmla="*/ 1103558 h 2752820"/>
                    <a:gd name="connsiteX84" fmla="*/ 0 w 1206591"/>
                    <a:gd name="connsiteY84" fmla="*/ 603296 h 2752820"/>
                    <a:gd name="connsiteX85" fmla="*/ 47410 w 1206591"/>
                    <a:gd name="connsiteY85" fmla="*/ 368466 h 2752820"/>
                    <a:gd name="connsiteX0" fmla="*/ 47410 w 1206591"/>
                    <a:gd name="connsiteY0" fmla="*/ 368466 h 2752820"/>
                    <a:gd name="connsiteX1" fmla="*/ 603296 w 1206591"/>
                    <a:gd name="connsiteY1" fmla="*/ 0 h 2752820"/>
                    <a:gd name="connsiteX2" fmla="*/ 838125 w 1206591"/>
                    <a:gd name="connsiteY2" fmla="*/ 47410 h 2752820"/>
                    <a:gd name="connsiteX3" fmla="*/ 877680 w 1206591"/>
                    <a:gd name="connsiteY3" fmla="*/ 72242 h 2752820"/>
                    <a:gd name="connsiteX4" fmla="*/ 665356 w 1206591"/>
                    <a:gd name="connsiteY4" fmla="*/ 176012 h 2752820"/>
                    <a:gd name="connsiteX5" fmla="*/ 603296 w 1206591"/>
                    <a:gd name="connsiteY5" fmla="*/ 163483 h 2752820"/>
                    <a:gd name="connsiteX6" fmla="*/ 443859 w 1206591"/>
                    <a:gd name="connsiteY6" fmla="*/ 322919 h 2752820"/>
                    <a:gd name="connsiteX7" fmla="*/ 603296 w 1206591"/>
                    <a:gd name="connsiteY7" fmla="*/ 482356 h 2752820"/>
                    <a:gd name="connsiteX8" fmla="*/ 762733 w 1206591"/>
                    <a:gd name="connsiteY8" fmla="*/ 322919 h 2752820"/>
                    <a:gd name="connsiteX9" fmla="*/ 753492 w 1206591"/>
                    <a:gd name="connsiteY9" fmla="*/ 277148 h 2752820"/>
                    <a:gd name="connsiteX10" fmla="*/ 785562 w 1206591"/>
                    <a:gd name="connsiteY10" fmla="*/ 266006 h 2752820"/>
                    <a:gd name="connsiteX11" fmla="*/ 938904 w 1206591"/>
                    <a:gd name="connsiteY11" fmla="*/ 129739 h 2752820"/>
                    <a:gd name="connsiteX12" fmla="*/ 972122 w 1206591"/>
                    <a:gd name="connsiteY12" fmla="*/ 129039 h 2752820"/>
                    <a:gd name="connsiteX13" fmla="*/ 1029890 w 1206591"/>
                    <a:gd name="connsiteY13" fmla="*/ 176701 h 2752820"/>
                    <a:gd name="connsiteX14" fmla="*/ 1206591 w 1206591"/>
                    <a:gd name="connsiteY14" fmla="*/ 603295 h 2752820"/>
                    <a:gd name="connsiteX15" fmla="*/ 940604 w 1206591"/>
                    <a:gd name="connsiteY15" fmla="*/ 1103558 h 2752820"/>
                    <a:gd name="connsiteX16" fmla="*/ 857670 w 1206591"/>
                    <a:gd name="connsiteY16" fmla="*/ 1148573 h 2752820"/>
                    <a:gd name="connsiteX17" fmla="*/ 857670 w 1206591"/>
                    <a:gd name="connsiteY17" fmla="*/ 2588272 h 2752820"/>
                    <a:gd name="connsiteX18" fmla="*/ 858547 w 1206591"/>
                    <a:gd name="connsiteY18" fmla="*/ 2599022 h 2752820"/>
                    <a:gd name="connsiteX19" fmla="*/ 853940 w 1206591"/>
                    <a:gd name="connsiteY19" fmla="*/ 2605603 h 2752820"/>
                    <a:gd name="connsiteX20" fmla="*/ 792294 w 1206591"/>
                    <a:gd name="connsiteY20" fmla="*/ 2666372 h 2752820"/>
                    <a:gd name="connsiteX21" fmla="*/ 755438 w 1206591"/>
                    <a:gd name="connsiteY21" fmla="*/ 2700595 h 2752820"/>
                    <a:gd name="connsiteX22" fmla="*/ 754564 w 1206591"/>
                    <a:gd name="connsiteY22" fmla="*/ 2698017 h 2752820"/>
                    <a:gd name="connsiteX23" fmla="*/ 754561 w 1206591"/>
                    <a:gd name="connsiteY23" fmla="*/ 2698182 h 2752820"/>
                    <a:gd name="connsiteX24" fmla="*/ 753684 w 1206591"/>
                    <a:gd name="connsiteY24" fmla="*/ 2702350 h 2752820"/>
                    <a:gd name="connsiteX25" fmla="*/ 710465 w 1206591"/>
                    <a:gd name="connsiteY25" fmla="*/ 2745349 h 2752820"/>
                    <a:gd name="connsiteX26" fmla="*/ 691819 w 1206591"/>
                    <a:gd name="connsiteY26" fmla="*/ 2752808 h 2752820"/>
                    <a:gd name="connsiteX27" fmla="*/ 657156 w 1206591"/>
                    <a:gd name="connsiteY27" fmla="*/ 2751930 h 2752820"/>
                    <a:gd name="connsiteX28" fmla="*/ 657149 w 1206591"/>
                    <a:gd name="connsiteY28" fmla="*/ 2747739 h 2752820"/>
                    <a:gd name="connsiteX29" fmla="*/ 655130 w 1206591"/>
                    <a:gd name="connsiteY29" fmla="*/ 2750014 h 2752820"/>
                    <a:gd name="connsiteX30" fmla="*/ 650136 w 1206591"/>
                    <a:gd name="connsiteY30" fmla="*/ 2750394 h 2752820"/>
                    <a:gd name="connsiteX31" fmla="*/ 636754 w 1206591"/>
                    <a:gd name="connsiteY31" fmla="*/ 2739645 h 2752820"/>
                    <a:gd name="connsiteX32" fmla="*/ 464979 w 1206591"/>
                    <a:gd name="connsiteY32" fmla="*/ 2536499 h 2752820"/>
                    <a:gd name="connsiteX33" fmla="*/ 466076 w 1206591"/>
                    <a:gd name="connsiteY33" fmla="*/ 2504909 h 2752820"/>
                    <a:gd name="connsiteX34" fmla="*/ 512365 w 1206591"/>
                    <a:gd name="connsiteY34" fmla="*/ 2450064 h 2752820"/>
                    <a:gd name="connsiteX35" fmla="*/ 513461 w 1206591"/>
                    <a:gd name="connsiteY35" fmla="*/ 2414304 h 2752820"/>
                    <a:gd name="connsiteX36" fmla="*/ 542639 w 1206591"/>
                    <a:gd name="connsiteY36" fmla="*/ 2356607 h 2752820"/>
                    <a:gd name="connsiteX37" fmla="*/ 640702 w 1206591"/>
                    <a:gd name="connsiteY37" fmla="*/ 2281579 h 2752820"/>
                    <a:gd name="connsiteX38" fmla="*/ 657156 w 1206591"/>
                    <a:gd name="connsiteY38" fmla="*/ 2261176 h 2752820"/>
                    <a:gd name="connsiteX39" fmla="*/ 659999 w 1206591"/>
                    <a:gd name="connsiteY39" fmla="*/ 2263633 h 2752820"/>
                    <a:gd name="connsiteX40" fmla="*/ 660008 w 1206591"/>
                    <a:gd name="connsiteY40" fmla="*/ 2261397 h 2752820"/>
                    <a:gd name="connsiteX41" fmla="*/ 661105 w 1206591"/>
                    <a:gd name="connsiteY41" fmla="*/ 2256131 h 2752820"/>
                    <a:gd name="connsiteX42" fmla="*/ 679094 w 1206591"/>
                    <a:gd name="connsiteY42" fmla="*/ 2199970 h 2752820"/>
                    <a:gd name="connsiteX43" fmla="*/ 680850 w 1206591"/>
                    <a:gd name="connsiteY43" fmla="*/ 2198873 h 2752820"/>
                    <a:gd name="connsiteX44" fmla="*/ 678655 w 1206591"/>
                    <a:gd name="connsiteY44" fmla="*/ 2173205 h 2752820"/>
                    <a:gd name="connsiteX45" fmla="*/ 663080 w 1206591"/>
                    <a:gd name="connsiteY45" fmla="*/ 2157849 h 2752820"/>
                    <a:gd name="connsiteX46" fmla="*/ 663299 w 1206591"/>
                    <a:gd name="connsiteY46" fmla="*/ 2156313 h 2752820"/>
                    <a:gd name="connsiteX47" fmla="*/ 663807 w 1206591"/>
                    <a:gd name="connsiteY47" fmla="*/ 2151829 h 2752820"/>
                    <a:gd name="connsiteX48" fmla="*/ 661325 w 1206591"/>
                    <a:gd name="connsiteY48" fmla="*/ 2155874 h 2752820"/>
                    <a:gd name="connsiteX49" fmla="*/ 582567 w 1206591"/>
                    <a:gd name="connsiteY49" fmla="*/ 2089402 h 2752820"/>
                    <a:gd name="connsiteX50" fmla="*/ 580320 w 1206591"/>
                    <a:gd name="connsiteY50" fmla="*/ 2084265 h 2752820"/>
                    <a:gd name="connsiteX51" fmla="*/ 577741 w 1206591"/>
                    <a:gd name="connsiteY51" fmla="*/ 2085892 h 2752820"/>
                    <a:gd name="connsiteX52" fmla="*/ 573792 w 1206591"/>
                    <a:gd name="connsiteY52" fmla="*/ 2083259 h 2752820"/>
                    <a:gd name="connsiteX53" fmla="*/ 559971 w 1206591"/>
                    <a:gd name="connsiteY53" fmla="*/ 2070316 h 2752820"/>
                    <a:gd name="connsiteX54" fmla="*/ 575766 w 1206591"/>
                    <a:gd name="connsiteY54" fmla="*/ 2039603 h 2752820"/>
                    <a:gd name="connsiteX55" fmla="*/ 581909 w 1206591"/>
                    <a:gd name="connsiteY55" fmla="*/ 2023588 h 2752820"/>
                    <a:gd name="connsiteX56" fmla="*/ 575985 w 1206591"/>
                    <a:gd name="connsiteY56" fmla="*/ 1975544 h 2752820"/>
                    <a:gd name="connsiteX57" fmla="*/ 527502 w 1206591"/>
                    <a:gd name="connsiteY57" fmla="*/ 1912143 h 2752820"/>
                    <a:gd name="connsiteX58" fmla="*/ 527502 w 1206591"/>
                    <a:gd name="connsiteY58" fmla="*/ 1883623 h 2752820"/>
                    <a:gd name="connsiteX59" fmla="*/ 562164 w 1206591"/>
                    <a:gd name="connsiteY59" fmla="*/ 1814738 h 2752820"/>
                    <a:gd name="connsiteX60" fmla="*/ 543736 w 1206591"/>
                    <a:gd name="connsiteY60" fmla="*/ 1755725 h 2752820"/>
                    <a:gd name="connsiteX61" fmla="*/ 532109 w 1206591"/>
                    <a:gd name="connsiteY61" fmla="*/ 1738613 h 2752820"/>
                    <a:gd name="connsiteX62" fmla="*/ 534084 w 1206591"/>
                    <a:gd name="connsiteY62" fmla="*/ 1736639 h 2752820"/>
                    <a:gd name="connsiteX63" fmla="*/ 534303 w 1206591"/>
                    <a:gd name="connsiteY63" fmla="*/ 1736200 h 2752820"/>
                    <a:gd name="connsiteX64" fmla="*/ 532109 w 1206591"/>
                    <a:gd name="connsiteY64" fmla="*/ 1735103 h 2752820"/>
                    <a:gd name="connsiteX65" fmla="*/ 501616 w 1206591"/>
                    <a:gd name="connsiteY65" fmla="*/ 1709874 h 2752820"/>
                    <a:gd name="connsiteX66" fmla="*/ 497008 w 1206591"/>
                    <a:gd name="connsiteY66" fmla="*/ 1687937 h 2752820"/>
                    <a:gd name="connsiteX67" fmla="*/ 531808 w 1206591"/>
                    <a:gd name="connsiteY67" fmla="*/ 1626564 h 2752820"/>
                    <a:gd name="connsiteX68" fmla="*/ 531822 w 1206591"/>
                    <a:gd name="connsiteY68" fmla="*/ 1627420 h 2752820"/>
                    <a:gd name="connsiteX69" fmla="*/ 532461 w 1206591"/>
                    <a:gd name="connsiteY69" fmla="*/ 1563126 h 2752820"/>
                    <a:gd name="connsiteX70" fmla="*/ 473315 w 1206591"/>
                    <a:gd name="connsiteY70" fmla="*/ 1495321 h 2752820"/>
                    <a:gd name="connsiteX71" fmla="*/ 471341 w 1206591"/>
                    <a:gd name="connsiteY71" fmla="*/ 1476454 h 2752820"/>
                    <a:gd name="connsiteX72" fmla="*/ 495253 w 1206591"/>
                    <a:gd name="connsiteY72" fmla="*/ 1441134 h 2752820"/>
                    <a:gd name="connsiteX73" fmla="*/ 463662 w 1206591"/>
                    <a:gd name="connsiteY73" fmla="*/ 1350750 h 2752820"/>
                    <a:gd name="connsiteX74" fmla="*/ 449841 w 1206591"/>
                    <a:gd name="connsiteY74" fmla="*/ 1348117 h 2752820"/>
                    <a:gd name="connsiteX75" fmla="*/ 437556 w 1206591"/>
                    <a:gd name="connsiteY75" fmla="*/ 1335173 h 2752820"/>
                    <a:gd name="connsiteX76" fmla="*/ 438214 w 1206591"/>
                    <a:gd name="connsiteY76" fmla="*/ 1311042 h 2752820"/>
                    <a:gd name="connsiteX77" fmla="*/ 422638 w 1206591"/>
                    <a:gd name="connsiteY77" fmla="*/ 1304021 h 2752820"/>
                    <a:gd name="connsiteX78" fmla="*/ 406404 w 1206591"/>
                    <a:gd name="connsiteY78" fmla="*/ 1304021 h 2752820"/>
                    <a:gd name="connsiteX79" fmla="*/ 348049 w 1206591"/>
                    <a:gd name="connsiteY79" fmla="*/ 1311041 h 2752820"/>
                    <a:gd name="connsiteX80" fmla="*/ 334447 w 1206591"/>
                    <a:gd name="connsiteY80" fmla="*/ 1296343 h 2752820"/>
                    <a:gd name="connsiteX81" fmla="*/ 338177 w 1206591"/>
                    <a:gd name="connsiteY81" fmla="*/ 1192356 h 2752820"/>
                    <a:gd name="connsiteX82" fmla="*/ 339472 w 1206591"/>
                    <a:gd name="connsiteY82" fmla="*/ 1143444 h 2752820"/>
                    <a:gd name="connsiteX83" fmla="*/ 265987 w 1206591"/>
                    <a:gd name="connsiteY83" fmla="*/ 1103558 h 2752820"/>
                    <a:gd name="connsiteX84" fmla="*/ 0 w 1206591"/>
                    <a:gd name="connsiteY84" fmla="*/ 603296 h 2752820"/>
                    <a:gd name="connsiteX85" fmla="*/ 47410 w 1206591"/>
                    <a:gd name="connsiteY85" fmla="*/ 368466 h 2752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1206591" h="2752820">
                      <a:moveTo>
                        <a:pt x="47410" y="368466"/>
                      </a:moveTo>
                      <a:cubicBezTo>
                        <a:pt x="138995" y="151934"/>
                        <a:pt x="353402" y="0"/>
                        <a:pt x="603296" y="0"/>
                      </a:cubicBezTo>
                      <a:cubicBezTo>
                        <a:pt x="686593" y="0"/>
                        <a:pt x="765948" y="16882"/>
                        <a:pt x="838125" y="47410"/>
                      </a:cubicBezTo>
                      <a:lnTo>
                        <a:pt x="877680" y="72242"/>
                      </a:lnTo>
                      <a:lnTo>
                        <a:pt x="665356" y="176012"/>
                      </a:lnTo>
                      <a:cubicBezTo>
                        <a:pt x="646281" y="167944"/>
                        <a:pt x="625309" y="163483"/>
                        <a:pt x="603296" y="163483"/>
                      </a:cubicBezTo>
                      <a:cubicBezTo>
                        <a:pt x="515241" y="163482"/>
                        <a:pt x="443859" y="234864"/>
                        <a:pt x="443859" y="322919"/>
                      </a:cubicBezTo>
                      <a:cubicBezTo>
                        <a:pt x="443859" y="410974"/>
                        <a:pt x="515241" y="482356"/>
                        <a:pt x="603296" y="482356"/>
                      </a:cubicBezTo>
                      <a:cubicBezTo>
                        <a:pt x="691351" y="482356"/>
                        <a:pt x="762733" y="410974"/>
                        <a:pt x="762733" y="322919"/>
                      </a:cubicBezTo>
                      <a:lnTo>
                        <a:pt x="753492" y="277148"/>
                      </a:lnTo>
                      <a:lnTo>
                        <a:pt x="785562" y="266006"/>
                      </a:lnTo>
                      <a:cubicBezTo>
                        <a:pt x="852084" y="235545"/>
                        <a:pt x="888055" y="182914"/>
                        <a:pt x="938904" y="129739"/>
                      </a:cubicBezTo>
                      <a:lnTo>
                        <a:pt x="972122" y="129039"/>
                      </a:lnTo>
                      <a:lnTo>
                        <a:pt x="1029890" y="176701"/>
                      </a:lnTo>
                      <a:cubicBezTo>
                        <a:pt x="1139065" y="285875"/>
                        <a:pt x="1206591" y="436699"/>
                        <a:pt x="1206591" y="603295"/>
                      </a:cubicBezTo>
                      <a:cubicBezTo>
                        <a:pt x="1206591" y="811540"/>
                        <a:pt x="1101081" y="995141"/>
                        <a:pt x="940604" y="1103558"/>
                      </a:cubicBezTo>
                      <a:lnTo>
                        <a:pt x="857670" y="1148573"/>
                      </a:lnTo>
                      <a:lnTo>
                        <a:pt x="857670" y="2588272"/>
                      </a:lnTo>
                      <a:cubicBezTo>
                        <a:pt x="857669" y="2591783"/>
                        <a:pt x="856792" y="2595512"/>
                        <a:pt x="858547" y="2599022"/>
                      </a:cubicBezTo>
                      <a:lnTo>
                        <a:pt x="853940" y="2605603"/>
                      </a:lnTo>
                      <a:cubicBezTo>
                        <a:pt x="832879" y="2625347"/>
                        <a:pt x="812258" y="2645530"/>
                        <a:pt x="792294" y="2666372"/>
                      </a:cubicBezTo>
                      <a:cubicBezTo>
                        <a:pt x="780667" y="2678657"/>
                        <a:pt x="768601" y="2690065"/>
                        <a:pt x="755438" y="2700595"/>
                      </a:cubicBezTo>
                      <a:lnTo>
                        <a:pt x="754564" y="2698017"/>
                      </a:lnTo>
                      <a:lnTo>
                        <a:pt x="754561" y="2698182"/>
                      </a:lnTo>
                      <a:cubicBezTo>
                        <a:pt x="754341" y="2699498"/>
                        <a:pt x="754342" y="2701034"/>
                        <a:pt x="753684" y="2702350"/>
                      </a:cubicBezTo>
                      <a:lnTo>
                        <a:pt x="710465" y="2745349"/>
                      </a:lnTo>
                      <a:cubicBezTo>
                        <a:pt x="705420" y="2750394"/>
                        <a:pt x="699058" y="2753027"/>
                        <a:pt x="691819" y="2752808"/>
                      </a:cubicBezTo>
                      <a:lnTo>
                        <a:pt x="657156" y="2751930"/>
                      </a:lnTo>
                      <a:cubicBezTo>
                        <a:pt x="657154" y="2750533"/>
                        <a:pt x="657151" y="2749136"/>
                        <a:pt x="657149" y="2747739"/>
                      </a:cubicBezTo>
                      <a:lnTo>
                        <a:pt x="655130" y="2750014"/>
                      </a:lnTo>
                      <a:cubicBezTo>
                        <a:pt x="653989" y="2750545"/>
                        <a:pt x="652385" y="2750724"/>
                        <a:pt x="650136" y="2750394"/>
                      </a:cubicBezTo>
                      <a:cubicBezTo>
                        <a:pt x="644213" y="2748639"/>
                        <a:pt x="640483" y="2744033"/>
                        <a:pt x="636754" y="2739645"/>
                      </a:cubicBezTo>
                      <a:lnTo>
                        <a:pt x="464979" y="2536499"/>
                      </a:lnTo>
                      <a:cubicBezTo>
                        <a:pt x="454668" y="2524433"/>
                        <a:pt x="455107" y="2516974"/>
                        <a:pt x="466076" y="2504909"/>
                      </a:cubicBezTo>
                      <a:cubicBezTo>
                        <a:pt x="482090" y="2487138"/>
                        <a:pt x="500298" y="2471343"/>
                        <a:pt x="512365" y="2450064"/>
                      </a:cubicBezTo>
                      <a:cubicBezTo>
                        <a:pt x="516313" y="2438216"/>
                        <a:pt x="514339" y="2426150"/>
                        <a:pt x="513461" y="2414304"/>
                      </a:cubicBezTo>
                      <a:cubicBezTo>
                        <a:pt x="509951" y="2368893"/>
                        <a:pt x="508635" y="2377229"/>
                        <a:pt x="542639" y="2356607"/>
                      </a:cubicBezTo>
                      <a:cubicBezTo>
                        <a:pt x="577960" y="2335108"/>
                        <a:pt x="612183" y="2312073"/>
                        <a:pt x="640702" y="2281579"/>
                      </a:cubicBezTo>
                      <a:cubicBezTo>
                        <a:pt x="646626" y="2275217"/>
                        <a:pt x="651672" y="2267978"/>
                        <a:pt x="657156" y="2261176"/>
                      </a:cubicBezTo>
                      <a:lnTo>
                        <a:pt x="659999" y="2263633"/>
                      </a:lnTo>
                      <a:cubicBezTo>
                        <a:pt x="660002" y="2262887"/>
                        <a:pt x="660005" y="2262142"/>
                        <a:pt x="660008" y="2261397"/>
                      </a:cubicBezTo>
                      <a:cubicBezTo>
                        <a:pt x="660008" y="2259421"/>
                        <a:pt x="660227" y="2257886"/>
                        <a:pt x="661105" y="2256131"/>
                      </a:cubicBezTo>
                      <a:cubicBezTo>
                        <a:pt x="669661" y="2238361"/>
                        <a:pt x="676681" y="2219933"/>
                        <a:pt x="679094" y="2199970"/>
                      </a:cubicBezTo>
                      <a:cubicBezTo>
                        <a:pt x="679752" y="2199751"/>
                        <a:pt x="680191" y="2199311"/>
                        <a:pt x="680850" y="2198873"/>
                      </a:cubicBezTo>
                      <a:cubicBezTo>
                        <a:pt x="682385" y="2190098"/>
                        <a:pt x="686992" y="2181103"/>
                        <a:pt x="678655" y="2173205"/>
                      </a:cubicBezTo>
                      <a:cubicBezTo>
                        <a:pt x="673390" y="2167940"/>
                        <a:pt x="668345" y="2162895"/>
                        <a:pt x="663080" y="2157849"/>
                      </a:cubicBezTo>
                      <a:cubicBezTo>
                        <a:pt x="663079" y="2157410"/>
                        <a:pt x="663299" y="2156752"/>
                        <a:pt x="663299" y="2156313"/>
                      </a:cubicBezTo>
                      <a:cubicBezTo>
                        <a:pt x="663468" y="2154818"/>
                        <a:pt x="663638" y="2153324"/>
                        <a:pt x="663807" y="2151829"/>
                      </a:cubicBezTo>
                      <a:lnTo>
                        <a:pt x="661325" y="2155874"/>
                      </a:lnTo>
                      <a:lnTo>
                        <a:pt x="582567" y="2089402"/>
                      </a:lnTo>
                      <a:lnTo>
                        <a:pt x="580320" y="2084265"/>
                      </a:lnTo>
                      <a:lnTo>
                        <a:pt x="577741" y="2085892"/>
                      </a:lnTo>
                      <a:lnTo>
                        <a:pt x="573792" y="2083259"/>
                      </a:lnTo>
                      <a:cubicBezTo>
                        <a:pt x="569185" y="2078872"/>
                        <a:pt x="564578" y="2074484"/>
                        <a:pt x="559971" y="2070316"/>
                      </a:cubicBezTo>
                      <a:cubicBezTo>
                        <a:pt x="564578" y="2059566"/>
                        <a:pt x="568526" y="2048817"/>
                        <a:pt x="575766" y="2039603"/>
                      </a:cubicBezTo>
                      <a:cubicBezTo>
                        <a:pt x="579423" y="2031814"/>
                        <a:pt x="581292" y="2034438"/>
                        <a:pt x="581909" y="2023588"/>
                      </a:cubicBezTo>
                      <a:cubicBezTo>
                        <a:pt x="581945" y="2012912"/>
                        <a:pt x="585052" y="1994118"/>
                        <a:pt x="575985" y="1975544"/>
                      </a:cubicBezTo>
                      <a:cubicBezTo>
                        <a:pt x="561725" y="1952948"/>
                        <a:pt x="543517" y="1933423"/>
                        <a:pt x="527502" y="1912143"/>
                      </a:cubicBezTo>
                      <a:cubicBezTo>
                        <a:pt x="524870" y="1902710"/>
                        <a:pt x="524870" y="1893057"/>
                        <a:pt x="527502" y="1883623"/>
                      </a:cubicBezTo>
                      <a:cubicBezTo>
                        <a:pt x="543078" y="1862563"/>
                        <a:pt x="554266" y="1839528"/>
                        <a:pt x="562164" y="1814738"/>
                      </a:cubicBezTo>
                      <a:cubicBezTo>
                        <a:pt x="566332" y="1791923"/>
                        <a:pt x="554925" y="1773934"/>
                        <a:pt x="543736" y="1755725"/>
                      </a:cubicBezTo>
                      <a:cubicBezTo>
                        <a:pt x="540226" y="1749801"/>
                        <a:pt x="536058" y="1744317"/>
                        <a:pt x="532109" y="1738613"/>
                      </a:cubicBezTo>
                      <a:cubicBezTo>
                        <a:pt x="531451" y="1736858"/>
                        <a:pt x="532109" y="1735981"/>
                        <a:pt x="534084" y="1736639"/>
                      </a:cubicBezTo>
                      <a:cubicBezTo>
                        <a:pt x="534303" y="1736420"/>
                        <a:pt x="534303" y="1736420"/>
                        <a:pt x="534303" y="1736200"/>
                      </a:cubicBezTo>
                      <a:cubicBezTo>
                        <a:pt x="533645" y="1735761"/>
                        <a:pt x="532987" y="1735542"/>
                        <a:pt x="532109" y="1735103"/>
                      </a:cubicBezTo>
                      <a:lnTo>
                        <a:pt x="501616" y="1709874"/>
                      </a:lnTo>
                      <a:cubicBezTo>
                        <a:pt x="493498" y="1703732"/>
                        <a:pt x="492621" y="1696712"/>
                        <a:pt x="497008" y="1687937"/>
                      </a:cubicBezTo>
                      <a:cubicBezTo>
                        <a:pt x="502040" y="1674052"/>
                        <a:pt x="526006" y="1636651"/>
                        <a:pt x="531808" y="1626564"/>
                      </a:cubicBezTo>
                      <a:cubicBezTo>
                        <a:pt x="531813" y="1626850"/>
                        <a:pt x="531817" y="1627134"/>
                        <a:pt x="531822" y="1627420"/>
                      </a:cubicBezTo>
                      <a:cubicBezTo>
                        <a:pt x="531931" y="1616847"/>
                        <a:pt x="542213" y="1585142"/>
                        <a:pt x="532461" y="1563126"/>
                      </a:cubicBezTo>
                      <a:lnTo>
                        <a:pt x="473315" y="1495321"/>
                      </a:lnTo>
                      <a:cubicBezTo>
                        <a:pt x="465417" y="1489837"/>
                        <a:pt x="466295" y="1483475"/>
                        <a:pt x="471341" y="1476454"/>
                      </a:cubicBezTo>
                      <a:cubicBezTo>
                        <a:pt x="479896" y="1465046"/>
                        <a:pt x="488233" y="1453638"/>
                        <a:pt x="495253" y="1441134"/>
                      </a:cubicBezTo>
                      <a:cubicBezTo>
                        <a:pt x="516972" y="1402742"/>
                        <a:pt x="504687" y="1367642"/>
                        <a:pt x="463662" y="1350750"/>
                      </a:cubicBezTo>
                      <a:cubicBezTo>
                        <a:pt x="459275" y="1348994"/>
                        <a:pt x="454668" y="1347678"/>
                        <a:pt x="449841" y="1348117"/>
                      </a:cubicBezTo>
                      <a:cubicBezTo>
                        <a:pt x="439969" y="1349213"/>
                        <a:pt x="436679" y="1344388"/>
                        <a:pt x="437556" y="1335173"/>
                      </a:cubicBezTo>
                      <a:cubicBezTo>
                        <a:pt x="438214" y="1327276"/>
                        <a:pt x="437995" y="1319159"/>
                        <a:pt x="438214" y="1311042"/>
                      </a:cubicBezTo>
                      <a:lnTo>
                        <a:pt x="422638" y="1304021"/>
                      </a:lnTo>
                      <a:lnTo>
                        <a:pt x="406404" y="1304021"/>
                      </a:lnTo>
                      <a:cubicBezTo>
                        <a:pt x="387098" y="1306873"/>
                        <a:pt x="368012" y="1312358"/>
                        <a:pt x="348049" y="1311041"/>
                      </a:cubicBezTo>
                      <a:cubicBezTo>
                        <a:pt x="334667" y="1310164"/>
                        <a:pt x="333789" y="1310164"/>
                        <a:pt x="334447" y="1296343"/>
                      </a:cubicBezTo>
                      <a:cubicBezTo>
                        <a:pt x="336422" y="1261680"/>
                        <a:pt x="337738" y="1227018"/>
                        <a:pt x="338177" y="1192356"/>
                      </a:cubicBezTo>
                      <a:cubicBezTo>
                        <a:pt x="338609" y="1176052"/>
                        <a:pt x="339040" y="1159748"/>
                        <a:pt x="339472" y="1143444"/>
                      </a:cubicBezTo>
                      <a:lnTo>
                        <a:pt x="265987" y="1103558"/>
                      </a:lnTo>
                      <a:cubicBezTo>
                        <a:pt x="105510" y="995141"/>
                        <a:pt x="0" y="811540"/>
                        <a:pt x="0" y="603296"/>
                      </a:cubicBezTo>
                      <a:cubicBezTo>
                        <a:pt x="0" y="519998"/>
                        <a:pt x="16882" y="440643"/>
                        <a:pt x="47410" y="368466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Freeform: Shape 2740">
                  <a:extLst>
                    <a:ext uri="{FF2B5EF4-FFF2-40B4-BE49-F238E27FC236}">
                      <a16:creationId xmlns:a16="http://schemas.microsoft.com/office/drawing/2014/main" id="{23ED5375-DAE7-CB4B-AEC4-4259F5B562C5}"/>
                    </a:ext>
                  </a:extLst>
                </p:cNvPr>
                <p:cNvSpPr/>
                <p:nvPr/>
              </p:nvSpPr>
              <p:spPr>
                <a:xfrm rot="3782544">
                  <a:off x="6877925" y="2428832"/>
                  <a:ext cx="1206591" cy="2752820"/>
                </a:xfrm>
                <a:custGeom>
                  <a:avLst/>
                  <a:gdLst>
                    <a:gd name="connsiteX0" fmla="*/ 47410 w 1206591"/>
                    <a:gd name="connsiteY0" fmla="*/ 368466 h 2752820"/>
                    <a:gd name="connsiteX1" fmla="*/ 603296 w 1206591"/>
                    <a:gd name="connsiteY1" fmla="*/ 0 h 2752820"/>
                    <a:gd name="connsiteX2" fmla="*/ 838125 w 1206591"/>
                    <a:gd name="connsiteY2" fmla="*/ 47410 h 2752820"/>
                    <a:gd name="connsiteX3" fmla="*/ 897862 w 1206591"/>
                    <a:gd name="connsiteY3" fmla="*/ 79833 h 2752820"/>
                    <a:gd name="connsiteX4" fmla="*/ 803376 w 1206591"/>
                    <a:gd name="connsiteY4" fmla="*/ 156473 h 2752820"/>
                    <a:gd name="connsiteX5" fmla="*/ 703894 w 1206591"/>
                    <a:gd name="connsiteY5" fmla="*/ 201995 h 2752820"/>
                    <a:gd name="connsiteX6" fmla="*/ 665356 w 1206591"/>
                    <a:gd name="connsiteY6" fmla="*/ 176012 h 2752820"/>
                    <a:gd name="connsiteX7" fmla="*/ 603296 w 1206591"/>
                    <a:gd name="connsiteY7" fmla="*/ 163483 h 2752820"/>
                    <a:gd name="connsiteX8" fmla="*/ 443859 w 1206591"/>
                    <a:gd name="connsiteY8" fmla="*/ 322919 h 2752820"/>
                    <a:gd name="connsiteX9" fmla="*/ 603296 w 1206591"/>
                    <a:gd name="connsiteY9" fmla="*/ 482356 h 2752820"/>
                    <a:gd name="connsiteX10" fmla="*/ 762733 w 1206591"/>
                    <a:gd name="connsiteY10" fmla="*/ 322919 h 2752820"/>
                    <a:gd name="connsiteX11" fmla="*/ 753492 w 1206591"/>
                    <a:gd name="connsiteY11" fmla="*/ 277148 h 2752820"/>
                    <a:gd name="connsiteX12" fmla="*/ 785562 w 1206591"/>
                    <a:gd name="connsiteY12" fmla="*/ 266006 h 2752820"/>
                    <a:gd name="connsiteX13" fmla="*/ 963332 w 1206591"/>
                    <a:gd name="connsiteY13" fmla="*/ 139490 h 2752820"/>
                    <a:gd name="connsiteX14" fmla="*/ 972122 w 1206591"/>
                    <a:gd name="connsiteY14" fmla="*/ 129039 h 2752820"/>
                    <a:gd name="connsiteX15" fmla="*/ 1029890 w 1206591"/>
                    <a:gd name="connsiteY15" fmla="*/ 176701 h 2752820"/>
                    <a:gd name="connsiteX16" fmla="*/ 1206591 w 1206591"/>
                    <a:gd name="connsiteY16" fmla="*/ 603295 h 2752820"/>
                    <a:gd name="connsiteX17" fmla="*/ 940604 w 1206591"/>
                    <a:gd name="connsiteY17" fmla="*/ 1103558 h 2752820"/>
                    <a:gd name="connsiteX18" fmla="*/ 857670 w 1206591"/>
                    <a:gd name="connsiteY18" fmla="*/ 1148573 h 2752820"/>
                    <a:gd name="connsiteX19" fmla="*/ 857670 w 1206591"/>
                    <a:gd name="connsiteY19" fmla="*/ 2588272 h 2752820"/>
                    <a:gd name="connsiteX20" fmla="*/ 858547 w 1206591"/>
                    <a:gd name="connsiteY20" fmla="*/ 2599022 h 2752820"/>
                    <a:gd name="connsiteX21" fmla="*/ 853940 w 1206591"/>
                    <a:gd name="connsiteY21" fmla="*/ 2605603 h 2752820"/>
                    <a:gd name="connsiteX22" fmla="*/ 792294 w 1206591"/>
                    <a:gd name="connsiteY22" fmla="*/ 2666372 h 2752820"/>
                    <a:gd name="connsiteX23" fmla="*/ 755438 w 1206591"/>
                    <a:gd name="connsiteY23" fmla="*/ 2700595 h 2752820"/>
                    <a:gd name="connsiteX24" fmla="*/ 754564 w 1206591"/>
                    <a:gd name="connsiteY24" fmla="*/ 2698017 h 2752820"/>
                    <a:gd name="connsiteX25" fmla="*/ 754561 w 1206591"/>
                    <a:gd name="connsiteY25" fmla="*/ 2698182 h 2752820"/>
                    <a:gd name="connsiteX26" fmla="*/ 753684 w 1206591"/>
                    <a:gd name="connsiteY26" fmla="*/ 2702350 h 2752820"/>
                    <a:gd name="connsiteX27" fmla="*/ 710465 w 1206591"/>
                    <a:gd name="connsiteY27" fmla="*/ 2745349 h 2752820"/>
                    <a:gd name="connsiteX28" fmla="*/ 691819 w 1206591"/>
                    <a:gd name="connsiteY28" fmla="*/ 2752808 h 2752820"/>
                    <a:gd name="connsiteX29" fmla="*/ 657156 w 1206591"/>
                    <a:gd name="connsiteY29" fmla="*/ 2751930 h 2752820"/>
                    <a:gd name="connsiteX30" fmla="*/ 657149 w 1206591"/>
                    <a:gd name="connsiteY30" fmla="*/ 2747739 h 2752820"/>
                    <a:gd name="connsiteX31" fmla="*/ 655130 w 1206591"/>
                    <a:gd name="connsiteY31" fmla="*/ 2750014 h 2752820"/>
                    <a:gd name="connsiteX32" fmla="*/ 650136 w 1206591"/>
                    <a:gd name="connsiteY32" fmla="*/ 2750394 h 2752820"/>
                    <a:gd name="connsiteX33" fmla="*/ 636754 w 1206591"/>
                    <a:gd name="connsiteY33" fmla="*/ 2739645 h 2752820"/>
                    <a:gd name="connsiteX34" fmla="*/ 464979 w 1206591"/>
                    <a:gd name="connsiteY34" fmla="*/ 2536499 h 2752820"/>
                    <a:gd name="connsiteX35" fmla="*/ 466076 w 1206591"/>
                    <a:gd name="connsiteY35" fmla="*/ 2504909 h 2752820"/>
                    <a:gd name="connsiteX36" fmla="*/ 512365 w 1206591"/>
                    <a:gd name="connsiteY36" fmla="*/ 2450064 h 2752820"/>
                    <a:gd name="connsiteX37" fmla="*/ 513461 w 1206591"/>
                    <a:gd name="connsiteY37" fmla="*/ 2414304 h 2752820"/>
                    <a:gd name="connsiteX38" fmla="*/ 542639 w 1206591"/>
                    <a:gd name="connsiteY38" fmla="*/ 2356607 h 2752820"/>
                    <a:gd name="connsiteX39" fmla="*/ 640702 w 1206591"/>
                    <a:gd name="connsiteY39" fmla="*/ 2281579 h 2752820"/>
                    <a:gd name="connsiteX40" fmla="*/ 657156 w 1206591"/>
                    <a:gd name="connsiteY40" fmla="*/ 2261176 h 2752820"/>
                    <a:gd name="connsiteX41" fmla="*/ 659999 w 1206591"/>
                    <a:gd name="connsiteY41" fmla="*/ 2263633 h 2752820"/>
                    <a:gd name="connsiteX42" fmla="*/ 660008 w 1206591"/>
                    <a:gd name="connsiteY42" fmla="*/ 2261397 h 2752820"/>
                    <a:gd name="connsiteX43" fmla="*/ 661105 w 1206591"/>
                    <a:gd name="connsiteY43" fmla="*/ 2256131 h 2752820"/>
                    <a:gd name="connsiteX44" fmla="*/ 679094 w 1206591"/>
                    <a:gd name="connsiteY44" fmla="*/ 2199970 h 2752820"/>
                    <a:gd name="connsiteX45" fmla="*/ 680850 w 1206591"/>
                    <a:gd name="connsiteY45" fmla="*/ 2198873 h 2752820"/>
                    <a:gd name="connsiteX46" fmla="*/ 678655 w 1206591"/>
                    <a:gd name="connsiteY46" fmla="*/ 2173205 h 2752820"/>
                    <a:gd name="connsiteX47" fmla="*/ 663080 w 1206591"/>
                    <a:gd name="connsiteY47" fmla="*/ 2157849 h 2752820"/>
                    <a:gd name="connsiteX48" fmla="*/ 663299 w 1206591"/>
                    <a:gd name="connsiteY48" fmla="*/ 2156313 h 2752820"/>
                    <a:gd name="connsiteX49" fmla="*/ 663807 w 1206591"/>
                    <a:gd name="connsiteY49" fmla="*/ 2151829 h 2752820"/>
                    <a:gd name="connsiteX50" fmla="*/ 661325 w 1206591"/>
                    <a:gd name="connsiteY50" fmla="*/ 2155874 h 2752820"/>
                    <a:gd name="connsiteX51" fmla="*/ 582567 w 1206591"/>
                    <a:gd name="connsiteY51" fmla="*/ 2089402 h 2752820"/>
                    <a:gd name="connsiteX52" fmla="*/ 580320 w 1206591"/>
                    <a:gd name="connsiteY52" fmla="*/ 2084265 h 2752820"/>
                    <a:gd name="connsiteX53" fmla="*/ 577741 w 1206591"/>
                    <a:gd name="connsiteY53" fmla="*/ 2085892 h 2752820"/>
                    <a:gd name="connsiteX54" fmla="*/ 573792 w 1206591"/>
                    <a:gd name="connsiteY54" fmla="*/ 2083259 h 2752820"/>
                    <a:gd name="connsiteX55" fmla="*/ 559971 w 1206591"/>
                    <a:gd name="connsiteY55" fmla="*/ 2070316 h 2752820"/>
                    <a:gd name="connsiteX56" fmla="*/ 575766 w 1206591"/>
                    <a:gd name="connsiteY56" fmla="*/ 2039603 h 2752820"/>
                    <a:gd name="connsiteX57" fmla="*/ 581909 w 1206591"/>
                    <a:gd name="connsiteY57" fmla="*/ 2023588 h 2752820"/>
                    <a:gd name="connsiteX58" fmla="*/ 575985 w 1206591"/>
                    <a:gd name="connsiteY58" fmla="*/ 1975544 h 2752820"/>
                    <a:gd name="connsiteX59" fmla="*/ 527502 w 1206591"/>
                    <a:gd name="connsiteY59" fmla="*/ 1912143 h 2752820"/>
                    <a:gd name="connsiteX60" fmla="*/ 527502 w 1206591"/>
                    <a:gd name="connsiteY60" fmla="*/ 1883623 h 2752820"/>
                    <a:gd name="connsiteX61" fmla="*/ 562164 w 1206591"/>
                    <a:gd name="connsiteY61" fmla="*/ 1814738 h 2752820"/>
                    <a:gd name="connsiteX62" fmla="*/ 543736 w 1206591"/>
                    <a:gd name="connsiteY62" fmla="*/ 1755725 h 2752820"/>
                    <a:gd name="connsiteX63" fmla="*/ 532109 w 1206591"/>
                    <a:gd name="connsiteY63" fmla="*/ 1738613 h 2752820"/>
                    <a:gd name="connsiteX64" fmla="*/ 534084 w 1206591"/>
                    <a:gd name="connsiteY64" fmla="*/ 1736639 h 2752820"/>
                    <a:gd name="connsiteX65" fmla="*/ 534303 w 1206591"/>
                    <a:gd name="connsiteY65" fmla="*/ 1736200 h 2752820"/>
                    <a:gd name="connsiteX66" fmla="*/ 532109 w 1206591"/>
                    <a:gd name="connsiteY66" fmla="*/ 1735103 h 2752820"/>
                    <a:gd name="connsiteX67" fmla="*/ 501616 w 1206591"/>
                    <a:gd name="connsiteY67" fmla="*/ 1709874 h 2752820"/>
                    <a:gd name="connsiteX68" fmla="*/ 497008 w 1206591"/>
                    <a:gd name="connsiteY68" fmla="*/ 1687937 h 2752820"/>
                    <a:gd name="connsiteX69" fmla="*/ 531808 w 1206591"/>
                    <a:gd name="connsiteY69" fmla="*/ 1626564 h 2752820"/>
                    <a:gd name="connsiteX70" fmla="*/ 531822 w 1206591"/>
                    <a:gd name="connsiteY70" fmla="*/ 1627420 h 2752820"/>
                    <a:gd name="connsiteX71" fmla="*/ 532461 w 1206591"/>
                    <a:gd name="connsiteY71" fmla="*/ 1563126 h 2752820"/>
                    <a:gd name="connsiteX72" fmla="*/ 473315 w 1206591"/>
                    <a:gd name="connsiteY72" fmla="*/ 1495321 h 2752820"/>
                    <a:gd name="connsiteX73" fmla="*/ 471341 w 1206591"/>
                    <a:gd name="connsiteY73" fmla="*/ 1476454 h 2752820"/>
                    <a:gd name="connsiteX74" fmla="*/ 495253 w 1206591"/>
                    <a:gd name="connsiteY74" fmla="*/ 1441134 h 2752820"/>
                    <a:gd name="connsiteX75" fmla="*/ 463662 w 1206591"/>
                    <a:gd name="connsiteY75" fmla="*/ 1350750 h 2752820"/>
                    <a:gd name="connsiteX76" fmla="*/ 449841 w 1206591"/>
                    <a:gd name="connsiteY76" fmla="*/ 1348117 h 2752820"/>
                    <a:gd name="connsiteX77" fmla="*/ 437556 w 1206591"/>
                    <a:gd name="connsiteY77" fmla="*/ 1335173 h 2752820"/>
                    <a:gd name="connsiteX78" fmla="*/ 438214 w 1206591"/>
                    <a:gd name="connsiteY78" fmla="*/ 1311042 h 2752820"/>
                    <a:gd name="connsiteX79" fmla="*/ 422638 w 1206591"/>
                    <a:gd name="connsiteY79" fmla="*/ 1304021 h 2752820"/>
                    <a:gd name="connsiteX80" fmla="*/ 406404 w 1206591"/>
                    <a:gd name="connsiteY80" fmla="*/ 1304021 h 2752820"/>
                    <a:gd name="connsiteX81" fmla="*/ 348049 w 1206591"/>
                    <a:gd name="connsiteY81" fmla="*/ 1311041 h 2752820"/>
                    <a:gd name="connsiteX82" fmla="*/ 334447 w 1206591"/>
                    <a:gd name="connsiteY82" fmla="*/ 1296343 h 2752820"/>
                    <a:gd name="connsiteX83" fmla="*/ 338177 w 1206591"/>
                    <a:gd name="connsiteY83" fmla="*/ 1192356 h 2752820"/>
                    <a:gd name="connsiteX84" fmla="*/ 339472 w 1206591"/>
                    <a:gd name="connsiteY84" fmla="*/ 1143444 h 2752820"/>
                    <a:gd name="connsiteX85" fmla="*/ 265987 w 1206591"/>
                    <a:gd name="connsiteY85" fmla="*/ 1103558 h 2752820"/>
                    <a:gd name="connsiteX86" fmla="*/ 0 w 1206591"/>
                    <a:gd name="connsiteY86" fmla="*/ 603296 h 2752820"/>
                    <a:gd name="connsiteX87" fmla="*/ 47410 w 1206591"/>
                    <a:gd name="connsiteY87" fmla="*/ 368466 h 2752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</a:cxnLst>
                  <a:rect l="l" t="t" r="r" b="b"/>
                  <a:pathLst>
                    <a:path w="1206591" h="2752820">
                      <a:moveTo>
                        <a:pt x="47410" y="368466"/>
                      </a:moveTo>
                      <a:cubicBezTo>
                        <a:pt x="138995" y="151934"/>
                        <a:pt x="353402" y="0"/>
                        <a:pt x="603296" y="0"/>
                      </a:cubicBezTo>
                      <a:cubicBezTo>
                        <a:pt x="686593" y="0"/>
                        <a:pt x="765948" y="16882"/>
                        <a:pt x="838125" y="47410"/>
                      </a:cubicBezTo>
                      <a:lnTo>
                        <a:pt x="897862" y="79833"/>
                      </a:lnTo>
                      <a:lnTo>
                        <a:pt x="803376" y="156473"/>
                      </a:lnTo>
                      <a:lnTo>
                        <a:pt x="703894" y="201995"/>
                      </a:lnTo>
                      <a:lnTo>
                        <a:pt x="665356" y="176012"/>
                      </a:lnTo>
                      <a:cubicBezTo>
                        <a:pt x="646281" y="167944"/>
                        <a:pt x="625309" y="163483"/>
                        <a:pt x="603296" y="163483"/>
                      </a:cubicBezTo>
                      <a:cubicBezTo>
                        <a:pt x="515241" y="163482"/>
                        <a:pt x="443859" y="234864"/>
                        <a:pt x="443859" y="322919"/>
                      </a:cubicBezTo>
                      <a:cubicBezTo>
                        <a:pt x="443859" y="410974"/>
                        <a:pt x="515241" y="482356"/>
                        <a:pt x="603296" y="482356"/>
                      </a:cubicBezTo>
                      <a:cubicBezTo>
                        <a:pt x="691351" y="482356"/>
                        <a:pt x="762733" y="410974"/>
                        <a:pt x="762733" y="322919"/>
                      </a:cubicBezTo>
                      <a:lnTo>
                        <a:pt x="753492" y="277148"/>
                      </a:lnTo>
                      <a:lnTo>
                        <a:pt x="785562" y="266006"/>
                      </a:lnTo>
                      <a:cubicBezTo>
                        <a:pt x="852084" y="235545"/>
                        <a:pt x="912483" y="192665"/>
                        <a:pt x="963332" y="139490"/>
                      </a:cubicBezTo>
                      <a:lnTo>
                        <a:pt x="972122" y="129039"/>
                      </a:lnTo>
                      <a:lnTo>
                        <a:pt x="1029890" y="176701"/>
                      </a:lnTo>
                      <a:cubicBezTo>
                        <a:pt x="1139065" y="285875"/>
                        <a:pt x="1206591" y="436699"/>
                        <a:pt x="1206591" y="603295"/>
                      </a:cubicBezTo>
                      <a:cubicBezTo>
                        <a:pt x="1206591" y="811540"/>
                        <a:pt x="1101081" y="995141"/>
                        <a:pt x="940604" y="1103558"/>
                      </a:cubicBezTo>
                      <a:lnTo>
                        <a:pt x="857670" y="1148573"/>
                      </a:lnTo>
                      <a:lnTo>
                        <a:pt x="857670" y="2588272"/>
                      </a:lnTo>
                      <a:cubicBezTo>
                        <a:pt x="857669" y="2591783"/>
                        <a:pt x="856792" y="2595512"/>
                        <a:pt x="858547" y="2599022"/>
                      </a:cubicBezTo>
                      <a:lnTo>
                        <a:pt x="853940" y="2605603"/>
                      </a:lnTo>
                      <a:cubicBezTo>
                        <a:pt x="832879" y="2625347"/>
                        <a:pt x="812258" y="2645530"/>
                        <a:pt x="792294" y="2666372"/>
                      </a:cubicBezTo>
                      <a:cubicBezTo>
                        <a:pt x="780667" y="2678657"/>
                        <a:pt x="768601" y="2690065"/>
                        <a:pt x="755438" y="2700595"/>
                      </a:cubicBezTo>
                      <a:lnTo>
                        <a:pt x="754564" y="2698017"/>
                      </a:lnTo>
                      <a:cubicBezTo>
                        <a:pt x="754563" y="2698072"/>
                        <a:pt x="754562" y="2698127"/>
                        <a:pt x="754561" y="2698182"/>
                      </a:cubicBezTo>
                      <a:cubicBezTo>
                        <a:pt x="754341" y="2699498"/>
                        <a:pt x="754342" y="2701034"/>
                        <a:pt x="753684" y="2702350"/>
                      </a:cubicBezTo>
                      <a:lnTo>
                        <a:pt x="710465" y="2745349"/>
                      </a:lnTo>
                      <a:cubicBezTo>
                        <a:pt x="705420" y="2750394"/>
                        <a:pt x="699058" y="2753027"/>
                        <a:pt x="691819" y="2752808"/>
                      </a:cubicBezTo>
                      <a:lnTo>
                        <a:pt x="657156" y="2751930"/>
                      </a:lnTo>
                      <a:cubicBezTo>
                        <a:pt x="657154" y="2750533"/>
                        <a:pt x="657151" y="2749136"/>
                        <a:pt x="657149" y="2747739"/>
                      </a:cubicBezTo>
                      <a:lnTo>
                        <a:pt x="655130" y="2750014"/>
                      </a:lnTo>
                      <a:cubicBezTo>
                        <a:pt x="653989" y="2750545"/>
                        <a:pt x="652385" y="2750724"/>
                        <a:pt x="650136" y="2750394"/>
                      </a:cubicBezTo>
                      <a:cubicBezTo>
                        <a:pt x="644213" y="2748639"/>
                        <a:pt x="640483" y="2744033"/>
                        <a:pt x="636754" y="2739645"/>
                      </a:cubicBezTo>
                      <a:lnTo>
                        <a:pt x="464979" y="2536499"/>
                      </a:lnTo>
                      <a:cubicBezTo>
                        <a:pt x="454668" y="2524433"/>
                        <a:pt x="455107" y="2516974"/>
                        <a:pt x="466076" y="2504909"/>
                      </a:cubicBezTo>
                      <a:cubicBezTo>
                        <a:pt x="482090" y="2487138"/>
                        <a:pt x="500298" y="2471343"/>
                        <a:pt x="512365" y="2450064"/>
                      </a:cubicBezTo>
                      <a:cubicBezTo>
                        <a:pt x="516313" y="2438216"/>
                        <a:pt x="514339" y="2426150"/>
                        <a:pt x="513461" y="2414304"/>
                      </a:cubicBezTo>
                      <a:cubicBezTo>
                        <a:pt x="509951" y="2368893"/>
                        <a:pt x="508635" y="2377229"/>
                        <a:pt x="542639" y="2356607"/>
                      </a:cubicBezTo>
                      <a:cubicBezTo>
                        <a:pt x="577960" y="2335108"/>
                        <a:pt x="612183" y="2312073"/>
                        <a:pt x="640702" y="2281579"/>
                      </a:cubicBezTo>
                      <a:cubicBezTo>
                        <a:pt x="646626" y="2275217"/>
                        <a:pt x="651672" y="2267978"/>
                        <a:pt x="657156" y="2261176"/>
                      </a:cubicBezTo>
                      <a:lnTo>
                        <a:pt x="659999" y="2263633"/>
                      </a:lnTo>
                      <a:cubicBezTo>
                        <a:pt x="660002" y="2262887"/>
                        <a:pt x="660005" y="2262142"/>
                        <a:pt x="660008" y="2261397"/>
                      </a:cubicBezTo>
                      <a:cubicBezTo>
                        <a:pt x="660008" y="2259421"/>
                        <a:pt x="660227" y="2257886"/>
                        <a:pt x="661105" y="2256131"/>
                      </a:cubicBezTo>
                      <a:cubicBezTo>
                        <a:pt x="669661" y="2238361"/>
                        <a:pt x="676681" y="2219933"/>
                        <a:pt x="679094" y="2199970"/>
                      </a:cubicBezTo>
                      <a:cubicBezTo>
                        <a:pt x="679752" y="2199751"/>
                        <a:pt x="680191" y="2199311"/>
                        <a:pt x="680850" y="2198873"/>
                      </a:cubicBezTo>
                      <a:cubicBezTo>
                        <a:pt x="682385" y="2190098"/>
                        <a:pt x="686992" y="2181103"/>
                        <a:pt x="678655" y="2173205"/>
                      </a:cubicBezTo>
                      <a:cubicBezTo>
                        <a:pt x="673390" y="2167940"/>
                        <a:pt x="668345" y="2162895"/>
                        <a:pt x="663080" y="2157849"/>
                      </a:cubicBezTo>
                      <a:cubicBezTo>
                        <a:pt x="663079" y="2157410"/>
                        <a:pt x="663299" y="2156752"/>
                        <a:pt x="663299" y="2156313"/>
                      </a:cubicBezTo>
                      <a:lnTo>
                        <a:pt x="663807" y="2151829"/>
                      </a:lnTo>
                      <a:lnTo>
                        <a:pt x="661325" y="2155874"/>
                      </a:lnTo>
                      <a:lnTo>
                        <a:pt x="582567" y="2089402"/>
                      </a:lnTo>
                      <a:lnTo>
                        <a:pt x="580320" y="2084265"/>
                      </a:lnTo>
                      <a:lnTo>
                        <a:pt x="577741" y="2085892"/>
                      </a:lnTo>
                      <a:lnTo>
                        <a:pt x="573792" y="2083259"/>
                      </a:lnTo>
                      <a:cubicBezTo>
                        <a:pt x="569185" y="2078872"/>
                        <a:pt x="564578" y="2074484"/>
                        <a:pt x="559971" y="2070316"/>
                      </a:cubicBezTo>
                      <a:cubicBezTo>
                        <a:pt x="564578" y="2059566"/>
                        <a:pt x="568526" y="2048817"/>
                        <a:pt x="575766" y="2039603"/>
                      </a:cubicBezTo>
                      <a:cubicBezTo>
                        <a:pt x="579423" y="2031814"/>
                        <a:pt x="581292" y="2034438"/>
                        <a:pt x="581909" y="2023588"/>
                      </a:cubicBezTo>
                      <a:cubicBezTo>
                        <a:pt x="581945" y="2012912"/>
                        <a:pt x="585052" y="1994118"/>
                        <a:pt x="575985" y="1975544"/>
                      </a:cubicBezTo>
                      <a:cubicBezTo>
                        <a:pt x="561725" y="1952948"/>
                        <a:pt x="543517" y="1933423"/>
                        <a:pt x="527502" y="1912143"/>
                      </a:cubicBezTo>
                      <a:cubicBezTo>
                        <a:pt x="524870" y="1902710"/>
                        <a:pt x="524870" y="1893057"/>
                        <a:pt x="527502" y="1883623"/>
                      </a:cubicBezTo>
                      <a:cubicBezTo>
                        <a:pt x="543078" y="1862563"/>
                        <a:pt x="554266" y="1839528"/>
                        <a:pt x="562164" y="1814738"/>
                      </a:cubicBezTo>
                      <a:cubicBezTo>
                        <a:pt x="566332" y="1791923"/>
                        <a:pt x="554925" y="1773934"/>
                        <a:pt x="543736" y="1755725"/>
                      </a:cubicBezTo>
                      <a:cubicBezTo>
                        <a:pt x="540226" y="1749801"/>
                        <a:pt x="536058" y="1744317"/>
                        <a:pt x="532109" y="1738613"/>
                      </a:cubicBezTo>
                      <a:cubicBezTo>
                        <a:pt x="531451" y="1736858"/>
                        <a:pt x="532109" y="1735981"/>
                        <a:pt x="534084" y="1736639"/>
                      </a:cubicBezTo>
                      <a:cubicBezTo>
                        <a:pt x="534303" y="1736420"/>
                        <a:pt x="534303" y="1736420"/>
                        <a:pt x="534303" y="1736200"/>
                      </a:cubicBezTo>
                      <a:cubicBezTo>
                        <a:pt x="533645" y="1735761"/>
                        <a:pt x="532987" y="1735542"/>
                        <a:pt x="532109" y="1735103"/>
                      </a:cubicBezTo>
                      <a:lnTo>
                        <a:pt x="501616" y="1709874"/>
                      </a:lnTo>
                      <a:cubicBezTo>
                        <a:pt x="493498" y="1703732"/>
                        <a:pt x="492621" y="1696712"/>
                        <a:pt x="497008" y="1687937"/>
                      </a:cubicBezTo>
                      <a:cubicBezTo>
                        <a:pt x="502040" y="1674052"/>
                        <a:pt x="526006" y="1636651"/>
                        <a:pt x="531808" y="1626564"/>
                      </a:cubicBezTo>
                      <a:cubicBezTo>
                        <a:pt x="531813" y="1626850"/>
                        <a:pt x="531817" y="1627134"/>
                        <a:pt x="531822" y="1627420"/>
                      </a:cubicBezTo>
                      <a:cubicBezTo>
                        <a:pt x="531931" y="1616847"/>
                        <a:pt x="542213" y="1585142"/>
                        <a:pt x="532461" y="1563126"/>
                      </a:cubicBezTo>
                      <a:lnTo>
                        <a:pt x="473315" y="1495321"/>
                      </a:lnTo>
                      <a:cubicBezTo>
                        <a:pt x="465417" y="1489837"/>
                        <a:pt x="466295" y="1483475"/>
                        <a:pt x="471341" y="1476454"/>
                      </a:cubicBezTo>
                      <a:cubicBezTo>
                        <a:pt x="479896" y="1465046"/>
                        <a:pt x="488233" y="1453638"/>
                        <a:pt x="495253" y="1441134"/>
                      </a:cubicBezTo>
                      <a:cubicBezTo>
                        <a:pt x="516972" y="1402742"/>
                        <a:pt x="504687" y="1367642"/>
                        <a:pt x="463662" y="1350750"/>
                      </a:cubicBezTo>
                      <a:cubicBezTo>
                        <a:pt x="459275" y="1348994"/>
                        <a:pt x="454668" y="1347678"/>
                        <a:pt x="449841" y="1348117"/>
                      </a:cubicBezTo>
                      <a:cubicBezTo>
                        <a:pt x="439969" y="1349213"/>
                        <a:pt x="436679" y="1344388"/>
                        <a:pt x="437556" y="1335173"/>
                      </a:cubicBezTo>
                      <a:cubicBezTo>
                        <a:pt x="438214" y="1327276"/>
                        <a:pt x="437995" y="1319159"/>
                        <a:pt x="438214" y="1311042"/>
                      </a:cubicBezTo>
                      <a:lnTo>
                        <a:pt x="422638" y="1304021"/>
                      </a:lnTo>
                      <a:lnTo>
                        <a:pt x="406404" y="1304021"/>
                      </a:lnTo>
                      <a:cubicBezTo>
                        <a:pt x="387098" y="1306873"/>
                        <a:pt x="368012" y="1312358"/>
                        <a:pt x="348049" y="1311041"/>
                      </a:cubicBezTo>
                      <a:cubicBezTo>
                        <a:pt x="334667" y="1310164"/>
                        <a:pt x="333789" y="1310164"/>
                        <a:pt x="334447" y="1296343"/>
                      </a:cubicBezTo>
                      <a:cubicBezTo>
                        <a:pt x="336422" y="1261680"/>
                        <a:pt x="337738" y="1227018"/>
                        <a:pt x="338177" y="1192356"/>
                      </a:cubicBezTo>
                      <a:lnTo>
                        <a:pt x="339472" y="1143444"/>
                      </a:lnTo>
                      <a:lnTo>
                        <a:pt x="265987" y="1103558"/>
                      </a:lnTo>
                      <a:cubicBezTo>
                        <a:pt x="105510" y="995141"/>
                        <a:pt x="0" y="811540"/>
                        <a:pt x="0" y="603296"/>
                      </a:cubicBezTo>
                      <a:cubicBezTo>
                        <a:pt x="0" y="519998"/>
                        <a:pt x="16882" y="440643"/>
                        <a:pt x="47410" y="36846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reeform: Shape 2741">
                  <a:extLst>
                    <a:ext uri="{FF2B5EF4-FFF2-40B4-BE49-F238E27FC236}">
                      <a16:creationId xmlns:a16="http://schemas.microsoft.com/office/drawing/2014/main" id="{DE27F0EA-9B06-C143-B30A-EAE9BDC5E114}"/>
                    </a:ext>
                  </a:extLst>
                </p:cNvPr>
                <p:cNvSpPr/>
                <p:nvPr/>
              </p:nvSpPr>
              <p:spPr>
                <a:xfrm rot="3782544">
                  <a:off x="7649215" y="2933651"/>
                  <a:ext cx="1042230" cy="1042230"/>
                </a:xfrm>
                <a:custGeom>
                  <a:avLst/>
                  <a:gdLst>
                    <a:gd name="connsiteX0" fmla="*/ 40952 w 1042230"/>
                    <a:gd name="connsiteY0" fmla="*/ 318273 h 1042230"/>
                    <a:gd name="connsiteX1" fmla="*/ 521115 w 1042230"/>
                    <a:gd name="connsiteY1" fmla="*/ 0 h 1042230"/>
                    <a:gd name="connsiteX2" fmla="*/ 723956 w 1042230"/>
                    <a:gd name="connsiteY2" fmla="*/ 40952 h 1042230"/>
                    <a:gd name="connsiteX3" fmla="*/ 746927 w 1042230"/>
                    <a:gd name="connsiteY3" fmla="*/ 53420 h 1042230"/>
                    <a:gd name="connsiteX4" fmla="*/ 736019 w 1042230"/>
                    <a:gd name="connsiteY4" fmla="*/ 62267 h 1042230"/>
                    <a:gd name="connsiteX5" fmla="*/ 718881 w 1042230"/>
                    <a:gd name="connsiteY5" fmla="*/ 52966 h 1042230"/>
                    <a:gd name="connsiteX6" fmla="*/ 521115 w 1042230"/>
                    <a:gd name="connsiteY6" fmla="*/ 13038 h 1042230"/>
                    <a:gd name="connsiteX7" fmla="*/ 13038 w 1042230"/>
                    <a:gd name="connsiteY7" fmla="*/ 521115 h 1042230"/>
                    <a:gd name="connsiteX8" fmla="*/ 521115 w 1042230"/>
                    <a:gd name="connsiteY8" fmla="*/ 1029192 h 1042230"/>
                    <a:gd name="connsiteX9" fmla="*/ 1029192 w 1042230"/>
                    <a:gd name="connsiteY9" fmla="*/ 521115 h 1042230"/>
                    <a:gd name="connsiteX10" fmla="*/ 880380 w 1042230"/>
                    <a:gd name="connsiteY10" fmla="*/ 161850 h 1042230"/>
                    <a:gd name="connsiteX11" fmla="*/ 820062 w 1042230"/>
                    <a:gd name="connsiteY11" fmla="*/ 112084 h 1042230"/>
                    <a:gd name="connsiteX12" fmla="*/ 827246 w 1042230"/>
                    <a:gd name="connsiteY12" fmla="*/ 106974 h 1042230"/>
                    <a:gd name="connsiteX13" fmla="*/ 830561 w 1042230"/>
                    <a:gd name="connsiteY13" fmla="*/ 103920 h 1042230"/>
                    <a:gd name="connsiteX14" fmla="*/ 889599 w 1042230"/>
                    <a:gd name="connsiteY14" fmla="*/ 152631 h 1042230"/>
                    <a:gd name="connsiteX15" fmla="*/ 1042230 w 1042230"/>
                    <a:gd name="connsiteY15" fmla="*/ 521115 h 1042230"/>
                    <a:gd name="connsiteX16" fmla="*/ 521115 w 1042230"/>
                    <a:gd name="connsiteY16" fmla="*/ 1042230 h 1042230"/>
                    <a:gd name="connsiteX17" fmla="*/ 0 w 1042230"/>
                    <a:gd name="connsiteY17" fmla="*/ 521115 h 1042230"/>
                    <a:gd name="connsiteX18" fmla="*/ 40952 w 1042230"/>
                    <a:gd name="connsiteY18" fmla="*/ 318273 h 1042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042230" h="1042230">
                      <a:moveTo>
                        <a:pt x="40952" y="318273"/>
                      </a:moveTo>
                      <a:cubicBezTo>
                        <a:pt x="120061" y="131237"/>
                        <a:pt x="305262" y="0"/>
                        <a:pt x="521115" y="0"/>
                      </a:cubicBezTo>
                      <a:cubicBezTo>
                        <a:pt x="593066" y="0"/>
                        <a:pt x="661611" y="14582"/>
                        <a:pt x="723956" y="40952"/>
                      </a:cubicBezTo>
                      <a:lnTo>
                        <a:pt x="746927" y="53420"/>
                      </a:lnTo>
                      <a:lnTo>
                        <a:pt x="736019" y="62267"/>
                      </a:lnTo>
                      <a:lnTo>
                        <a:pt x="718881" y="52966"/>
                      </a:lnTo>
                      <a:cubicBezTo>
                        <a:pt x="658096" y="27255"/>
                        <a:pt x="591266" y="13038"/>
                        <a:pt x="521115" y="13038"/>
                      </a:cubicBezTo>
                      <a:cubicBezTo>
                        <a:pt x="240512" y="13038"/>
                        <a:pt x="13038" y="240512"/>
                        <a:pt x="13038" y="521115"/>
                      </a:cubicBezTo>
                      <a:cubicBezTo>
                        <a:pt x="13038" y="801718"/>
                        <a:pt x="240512" y="1029192"/>
                        <a:pt x="521115" y="1029192"/>
                      </a:cubicBezTo>
                      <a:cubicBezTo>
                        <a:pt x="801718" y="1029192"/>
                        <a:pt x="1029192" y="801718"/>
                        <a:pt x="1029192" y="521115"/>
                      </a:cubicBezTo>
                      <a:cubicBezTo>
                        <a:pt x="1029192" y="380813"/>
                        <a:pt x="972324" y="253794"/>
                        <a:pt x="880380" y="161850"/>
                      </a:cubicBezTo>
                      <a:lnTo>
                        <a:pt x="820062" y="112084"/>
                      </a:lnTo>
                      <a:lnTo>
                        <a:pt x="827246" y="106974"/>
                      </a:lnTo>
                      <a:lnTo>
                        <a:pt x="830561" y="103920"/>
                      </a:lnTo>
                      <a:lnTo>
                        <a:pt x="889599" y="152631"/>
                      </a:lnTo>
                      <a:cubicBezTo>
                        <a:pt x="983902" y="246934"/>
                        <a:pt x="1042230" y="377213"/>
                        <a:pt x="1042230" y="521115"/>
                      </a:cubicBezTo>
                      <a:cubicBezTo>
                        <a:pt x="1042230" y="808919"/>
                        <a:pt x="808919" y="1042230"/>
                        <a:pt x="521115" y="1042230"/>
                      </a:cubicBezTo>
                      <a:cubicBezTo>
                        <a:pt x="233311" y="1042230"/>
                        <a:pt x="0" y="808919"/>
                        <a:pt x="0" y="521115"/>
                      </a:cubicBezTo>
                      <a:cubicBezTo>
                        <a:pt x="0" y="449164"/>
                        <a:pt x="14582" y="380619"/>
                        <a:pt x="40952" y="31827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Freeform: Shape 2742">
                  <a:extLst>
                    <a:ext uri="{FF2B5EF4-FFF2-40B4-BE49-F238E27FC236}">
                      <a16:creationId xmlns:a16="http://schemas.microsoft.com/office/drawing/2014/main" id="{5CE7E8A7-210F-024F-9BF6-8A1D618534CE}"/>
                    </a:ext>
                  </a:extLst>
                </p:cNvPr>
                <p:cNvSpPr/>
                <p:nvPr/>
              </p:nvSpPr>
              <p:spPr>
                <a:xfrm rot="3782544">
                  <a:off x="8299277" y="3109416"/>
                  <a:ext cx="182110" cy="318873"/>
                </a:xfrm>
                <a:custGeom>
                  <a:avLst/>
                  <a:gdLst>
                    <a:gd name="connsiteX0" fmla="*/ 332056 w 379278"/>
                    <a:gd name="connsiteY0" fmla="*/ 0 h 664112"/>
                    <a:gd name="connsiteX1" fmla="*/ 379278 w 379278"/>
                    <a:gd name="connsiteY1" fmla="*/ 4760 h 664112"/>
                    <a:gd name="connsiteX2" fmla="*/ 359578 w 379278"/>
                    <a:gd name="connsiteY2" fmla="*/ 6746 h 664112"/>
                    <a:gd name="connsiteX3" fmla="*/ 94443 w 379278"/>
                    <a:gd name="connsiteY3" fmla="*/ 332056 h 664112"/>
                    <a:gd name="connsiteX4" fmla="*/ 359578 w 379278"/>
                    <a:gd name="connsiteY4" fmla="*/ 657366 h 664112"/>
                    <a:gd name="connsiteX5" fmla="*/ 379278 w 379278"/>
                    <a:gd name="connsiteY5" fmla="*/ 659352 h 664112"/>
                    <a:gd name="connsiteX6" fmla="*/ 332056 w 379278"/>
                    <a:gd name="connsiteY6" fmla="*/ 664112 h 664112"/>
                    <a:gd name="connsiteX7" fmla="*/ 0 w 379278"/>
                    <a:gd name="connsiteY7" fmla="*/ 332056 h 664112"/>
                    <a:gd name="connsiteX8" fmla="*/ 332056 w 379278"/>
                    <a:gd name="connsiteY8" fmla="*/ 0 h 664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9278" h="664112">
                      <a:moveTo>
                        <a:pt x="332056" y="0"/>
                      </a:moveTo>
                      <a:lnTo>
                        <a:pt x="379278" y="4760"/>
                      </a:lnTo>
                      <a:lnTo>
                        <a:pt x="359578" y="6746"/>
                      </a:lnTo>
                      <a:cubicBezTo>
                        <a:pt x="208266" y="37709"/>
                        <a:pt x="94443" y="171591"/>
                        <a:pt x="94443" y="332056"/>
                      </a:cubicBezTo>
                      <a:cubicBezTo>
                        <a:pt x="94443" y="492522"/>
                        <a:pt x="208266" y="626403"/>
                        <a:pt x="359578" y="657366"/>
                      </a:cubicBezTo>
                      <a:lnTo>
                        <a:pt x="379278" y="659352"/>
                      </a:lnTo>
                      <a:lnTo>
                        <a:pt x="332056" y="664112"/>
                      </a:lnTo>
                      <a:cubicBezTo>
                        <a:pt x="148667" y="664112"/>
                        <a:pt x="0" y="515445"/>
                        <a:pt x="0" y="332056"/>
                      </a:cubicBezTo>
                      <a:cubicBezTo>
                        <a:pt x="0" y="148667"/>
                        <a:pt x="148667" y="0"/>
                        <a:pt x="33205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Freeform: Shape 2743">
                  <a:extLst>
                    <a:ext uri="{FF2B5EF4-FFF2-40B4-BE49-F238E27FC236}">
                      <a16:creationId xmlns:a16="http://schemas.microsoft.com/office/drawing/2014/main" id="{E4C33AA0-9D3B-CB4F-B0AB-BA1C1599B3E3}"/>
                    </a:ext>
                  </a:extLst>
                </p:cNvPr>
                <p:cNvSpPr/>
                <p:nvPr/>
              </p:nvSpPr>
              <p:spPr>
                <a:xfrm rot="19982544">
                  <a:off x="6859439" y="3733998"/>
                  <a:ext cx="826635" cy="142501"/>
                </a:xfrm>
                <a:custGeom>
                  <a:avLst/>
                  <a:gdLst>
                    <a:gd name="connsiteX0" fmla="*/ 1719934 w 1721618"/>
                    <a:gd name="connsiteY0" fmla="*/ 186524 h 296786"/>
                    <a:gd name="connsiteX1" fmla="*/ 1716717 w 1721618"/>
                    <a:gd name="connsiteY1" fmla="*/ 206230 h 296786"/>
                    <a:gd name="connsiteX2" fmla="*/ 1636285 w 1721618"/>
                    <a:gd name="connsiteY2" fmla="*/ 233976 h 296786"/>
                    <a:gd name="connsiteX3" fmla="*/ 1302459 w 1721618"/>
                    <a:gd name="connsiteY3" fmla="*/ 288285 h 296786"/>
                    <a:gd name="connsiteX4" fmla="*/ 1302459 w 1721618"/>
                    <a:gd name="connsiteY4" fmla="*/ 290112 h 296786"/>
                    <a:gd name="connsiteX5" fmla="*/ 1291028 w 1721618"/>
                    <a:gd name="connsiteY5" fmla="*/ 290145 h 296786"/>
                    <a:gd name="connsiteX6" fmla="*/ 1250349 w 1721618"/>
                    <a:gd name="connsiteY6" fmla="*/ 296763 h 296786"/>
                    <a:gd name="connsiteX7" fmla="*/ 1242101 w 1721618"/>
                    <a:gd name="connsiteY7" fmla="*/ 296786 h 296786"/>
                    <a:gd name="connsiteX8" fmla="*/ 1242101 w 1721618"/>
                    <a:gd name="connsiteY8" fmla="*/ 290284 h 296786"/>
                    <a:gd name="connsiteX9" fmla="*/ 690375 w 1721618"/>
                    <a:gd name="connsiteY9" fmla="*/ 291854 h 296786"/>
                    <a:gd name="connsiteX10" fmla="*/ 566098 w 1721618"/>
                    <a:gd name="connsiteY10" fmla="*/ 291854 h 296786"/>
                    <a:gd name="connsiteX11" fmla="*/ 528175 w 1721618"/>
                    <a:gd name="connsiteY11" fmla="*/ 294139 h 296786"/>
                    <a:gd name="connsiteX12" fmla="*/ 389278 w 1721618"/>
                    <a:gd name="connsiteY12" fmla="*/ 292311 h 296786"/>
                    <a:gd name="connsiteX13" fmla="*/ 258605 w 1721618"/>
                    <a:gd name="connsiteY13" fmla="*/ 294596 h 296786"/>
                    <a:gd name="connsiteX14" fmla="*/ 246726 w 1721618"/>
                    <a:gd name="connsiteY14" fmla="*/ 293225 h 296786"/>
                    <a:gd name="connsiteX15" fmla="*/ 238045 w 1721618"/>
                    <a:gd name="connsiteY15" fmla="*/ 294596 h 296786"/>
                    <a:gd name="connsiteX16" fmla="*/ 22389 w 1721618"/>
                    <a:gd name="connsiteY16" fmla="*/ 294596 h 296786"/>
                    <a:gd name="connsiteX17" fmla="*/ 0 w 1721618"/>
                    <a:gd name="connsiteY17" fmla="*/ 286372 h 296786"/>
                    <a:gd name="connsiteX18" fmla="*/ 132044 w 1721618"/>
                    <a:gd name="connsiteY18" fmla="*/ 185397 h 296786"/>
                    <a:gd name="connsiteX19" fmla="*/ 191441 w 1721618"/>
                    <a:gd name="connsiteY19" fmla="*/ 185397 h 296786"/>
                    <a:gd name="connsiteX20" fmla="*/ 334907 w 1721618"/>
                    <a:gd name="connsiteY20" fmla="*/ 257587 h 296786"/>
                    <a:gd name="connsiteX21" fmla="*/ 457813 w 1721618"/>
                    <a:gd name="connsiteY21" fmla="*/ 219208 h 296786"/>
                    <a:gd name="connsiteX22" fmla="*/ 493451 w 1721618"/>
                    <a:gd name="connsiteY22" fmla="*/ 194992 h 296786"/>
                    <a:gd name="connsiteX23" fmla="*/ 497563 w 1721618"/>
                    <a:gd name="connsiteY23" fmla="*/ 199104 h 296786"/>
                    <a:gd name="connsiteX24" fmla="*/ 498477 w 1721618"/>
                    <a:gd name="connsiteY24" fmla="*/ 199561 h 296786"/>
                    <a:gd name="connsiteX25" fmla="*/ 500761 w 1721618"/>
                    <a:gd name="connsiteY25" fmla="*/ 194992 h 296786"/>
                    <a:gd name="connsiteX26" fmla="*/ 543710 w 1721618"/>
                    <a:gd name="connsiteY26" fmla="*/ 192708 h 296786"/>
                    <a:gd name="connsiteX27" fmla="*/ 759366 w 1721618"/>
                    <a:gd name="connsiteY27" fmla="*/ 198647 h 296786"/>
                    <a:gd name="connsiteX28" fmla="*/ 984161 w 1721618"/>
                    <a:gd name="connsiteY28" fmla="*/ 197277 h 296786"/>
                    <a:gd name="connsiteX29" fmla="*/ 1242101 w 1721618"/>
                    <a:gd name="connsiteY29" fmla="*/ 198935 h 296786"/>
                    <a:gd name="connsiteX30" fmla="*/ 1242101 w 1721618"/>
                    <a:gd name="connsiteY30" fmla="*/ 175116 h 296786"/>
                    <a:gd name="connsiteX31" fmla="*/ 1250166 w 1721618"/>
                    <a:gd name="connsiteY31" fmla="*/ 171542 h 296786"/>
                    <a:gd name="connsiteX32" fmla="*/ 1254640 w 1721618"/>
                    <a:gd name="connsiteY32" fmla="*/ 163599 h 296786"/>
                    <a:gd name="connsiteX33" fmla="*/ 1273943 w 1721618"/>
                    <a:gd name="connsiteY33" fmla="*/ 122980 h 296786"/>
                    <a:gd name="connsiteX34" fmla="*/ 1281986 w 1721618"/>
                    <a:gd name="connsiteY34" fmla="*/ 98853 h 296786"/>
                    <a:gd name="connsiteX35" fmla="*/ 1288421 w 1721618"/>
                    <a:gd name="connsiteY35" fmla="*/ 77538 h 296786"/>
                    <a:gd name="connsiteX36" fmla="*/ 1288019 w 1721618"/>
                    <a:gd name="connsiteY36" fmla="*/ 77135 h 296786"/>
                    <a:gd name="connsiteX37" fmla="*/ 1298475 w 1721618"/>
                    <a:gd name="connsiteY37" fmla="*/ 34910 h 296786"/>
                    <a:gd name="connsiteX38" fmla="*/ 1302497 w 1721618"/>
                    <a:gd name="connsiteY38" fmla="*/ 23247 h 296786"/>
                    <a:gd name="connsiteX39" fmla="*/ 1307322 w 1721618"/>
                    <a:gd name="connsiteY39" fmla="*/ 7161 h 296786"/>
                    <a:gd name="connsiteX40" fmla="*/ 1360408 w 1721618"/>
                    <a:gd name="connsiteY40" fmla="*/ 727 h 296786"/>
                    <a:gd name="connsiteX41" fmla="*/ 1508802 w 1721618"/>
                    <a:gd name="connsiteY41" fmla="*/ 1128 h 296786"/>
                    <a:gd name="connsiteX42" fmla="*/ 1580386 w 1721618"/>
                    <a:gd name="connsiteY42" fmla="*/ 14801 h 296786"/>
                    <a:gd name="connsiteX43" fmla="*/ 1604113 w 1721618"/>
                    <a:gd name="connsiteY43" fmla="*/ 34910 h 296786"/>
                    <a:gd name="connsiteX44" fmla="*/ 1640307 w 1721618"/>
                    <a:gd name="connsiteY44" fmla="*/ 71102 h 296786"/>
                    <a:gd name="connsiteX45" fmla="*/ 1660416 w 1721618"/>
                    <a:gd name="connsiteY45" fmla="*/ 90810 h 296786"/>
                    <a:gd name="connsiteX46" fmla="*/ 1712293 w 1721618"/>
                    <a:gd name="connsiteY46" fmla="*/ 151936 h 296786"/>
                    <a:gd name="connsiteX47" fmla="*/ 1719934 w 1721618"/>
                    <a:gd name="connsiteY47" fmla="*/ 186524 h 296786"/>
                    <a:gd name="connsiteX0" fmla="*/ 1719934 w 1721618"/>
                    <a:gd name="connsiteY0" fmla="*/ 186524 h 296786"/>
                    <a:gd name="connsiteX1" fmla="*/ 1716717 w 1721618"/>
                    <a:gd name="connsiteY1" fmla="*/ 206230 h 296786"/>
                    <a:gd name="connsiteX2" fmla="*/ 1636285 w 1721618"/>
                    <a:gd name="connsiteY2" fmla="*/ 233976 h 296786"/>
                    <a:gd name="connsiteX3" fmla="*/ 1302459 w 1721618"/>
                    <a:gd name="connsiteY3" fmla="*/ 288285 h 296786"/>
                    <a:gd name="connsiteX4" fmla="*/ 1302459 w 1721618"/>
                    <a:gd name="connsiteY4" fmla="*/ 290112 h 296786"/>
                    <a:gd name="connsiteX5" fmla="*/ 1291028 w 1721618"/>
                    <a:gd name="connsiteY5" fmla="*/ 290145 h 296786"/>
                    <a:gd name="connsiteX6" fmla="*/ 1250349 w 1721618"/>
                    <a:gd name="connsiteY6" fmla="*/ 296763 h 296786"/>
                    <a:gd name="connsiteX7" fmla="*/ 1242101 w 1721618"/>
                    <a:gd name="connsiteY7" fmla="*/ 296786 h 296786"/>
                    <a:gd name="connsiteX8" fmla="*/ 1242101 w 1721618"/>
                    <a:gd name="connsiteY8" fmla="*/ 290284 h 296786"/>
                    <a:gd name="connsiteX9" fmla="*/ 690375 w 1721618"/>
                    <a:gd name="connsiteY9" fmla="*/ 291854 h 296786"/>
                    <a:gd name="connsiteX10" fmla="*/ 566098 w 1721618"/>
                    <a:gd name="connsiteY10" fmla="*/ 291854 h 296786"/>
                    <a:gd name="connsiteX11" fmla="*/ 528175 w 1721618"/>
                    <a:gd name="connsiteY11" fmla="*/ 294139 h 296786"/>
                    <a:gd name="connsiteX12" fmla="*/ 389278 w 1721618"/>
                    <a:gd name="connsiteY12" fmla="*/ 292311 h 296786"/>
                    <a:gd name="connsiteX13" fmla="*/ 258605 w 1721618"/>
                    <a:gd name="connsiteY13" fmla="*/ 294596 h 296786"/>
                    <a:gd name="connsiteX14" fmla="*/ 246726 w 1721618"/>
                    <a:gd name="connsiteY14" fmla="*/ 293225 h 296786"/>
                    <a:gd name="connsiteX15" fmla="*/ 238045 w 1721618"/>
                    <a:gd name="connsiteY15" fmla="*/ 294596 h 296786"/>
                    <a:gd name="connsiteX16" fmla="*/ 22389 w 1721618"/>
                    <a:gd name="connsiteY16" fmla="*/ 294596 h 296786"/>
                    <a:gd name="connsiteX17" fmla="*/ 0 w 1721618"/>
                    <a:gd name="connsiteY17" fmla="*/ 286372 h 296786"/>
                    <a:gd name="connsiteX18" fmla="*/ 132044 w 1721618"/>
                    <a:gd name="connsiteY18" fmla="*/ 185397 h 296786"/>
                    <a:gd name="connsiteX19" fmla="*/ 191441 w 1721618"/>
                    <a:gd name="connsiteY19" fmla="*/ 185397 h 296786"/>
                    <a:gd name="connsiteX20" fmla="*/ 334907 w 1721618"/>
                    <a:gd name="connsiteY20" fmla="*/ 257587 h 296786"/>
                    <a:gd name="connsiteX21" fmla="*/ 457813 w 1721618"/>
                    <a:gd name="connsiteY21" fmla="*/ 219208 h 296786"/>
                    <a:gd name="connsiteX22" fmla="*/ 493451 w 1721618"/>
                    <a:gd name="connsiteY22" fmla="*/ 194992 h 296786"/>
                    <a:gd name="connsiteX23" fmla="*/ 497563 w 1721618"/>
                    <a:gd name="connsiteY23" fmla="*/ 199104 h 296786"/>
                    <a:gd name="connsiteX24" fmla="*/ 498477 w 1721618"/>
                    <a:gd name="connsiteY24" fmla="*/ 199561 h 296786"/>
                    <a:gd name="connsiteX25" fmla="*/ 500761 w 1721618"/>
                    <a:gd name="connsiteY25" fmla="*/ 194992 h 296786"/>
                    <a:gd name="connsiteX26" fmla="*/ 543710 w 1721618"/>
                    <a:gd name="connsiteY26" fmla="*/ 192708 h 296786"/>
                    <a:gd name="connsiteX27" fmla="*/ 759366 w 1721618"/>
                    <a:gd name="connsiteY27" fmla="*/ 198647 h 296786"/>
                    <a:gd name="connsiteX28" fmla="*/ 984161 w 1721618"/>
                    <a:gd name="connsiteY28" fmla="*/ 197277 h 296786"/>
                    <a:gd name="connsiteX29" fmla="*/ 1242101 w 1721618"/>
                    <a:gd name="connsiteY29" fmla="*/ 198935 h 296786"/>
                    <a:gd name="connsiteX30" fmla="*/ 1242101 w 1721618"/>
                    <a:gd name="connsiteY30" fmla="*/ 175116 h 296786"/>
                    <a:gd name="connsiteX31" fmla="*/ 1254640 w 1721618"/>
                    <a:gd name="connsiteY31" fmla="*/ 163599 h 296786"/>
                    <a:gd name="connsiteX32" fmla="*/ 1273943 w 1721618"/>
                    <a:gd name="connsiteY32" fmla="*/ 122980 h 296786"/>
                    <a:gd name="connsiteX33" fmla="*/ 1281986 w 1721618"/>
                    <a:gd name="connsiteY33" fmla="*/ 98853 h 296786"/>
                    <a:gd name="connsiteX34" fmla="*/ 1288421 w 1721618"/>
                    <a:gd name="connsiteY34" fmla="*/ 77538 h 296786"/>
                    <a:gd name="connsiteX35" fmla="*/ 1288019 w 1721618"/>
                    <a:gd name="connsiteY35" fmla="*/ 77135 h 296786"/>
                    <a:gd name="connsiteX36" fmla="*/ 1298475 w 1721618"/>
                    <a:gd name="connsiteY36" fmla="*/ 34910 h 296786"/>
                    <a:gd name="connsiteX37" fmla="*/ 1302497 w 1721618"/>
                    <a:gd name="connsiteY37" fmla="*/ 23247 h 296786"/>
                    <a:gd name="connsiteX38" fmla="*/ 1307322 w 1721618"/>
                    <a:gd name="connsiteY38" fmla="*/ 7161 h 296786"/>
                    <a:gd name="connsiteX39" fmla="*/ 1360408 w 1721618"/>
                    <a:gd name="connsiteY39" fmla="*/ 727 h 296786"/>
                    <a:gd name="connsiteX40" fmla="*/ 1508802 w 1721618"/>
                    <a:gd name="connsiteY40" fmla="*/ 1128 h 296786"/>
                    <a:gd name="connsiteX41" fmla="*/ 1580386 w 1721618"/>
                    <a:gd name="connsiteY41" fmla="*/ 14801 h 296786"/>
                    <a:gd name="connsiteX42" fmla="*/ 1604113 w 1721618"/>
                    <a:gd name="connsiteY42" fmla="*/ 34910 h 296786"/>
                    <a:gd name="connsiteX43" fmla="*/ 1640307 w 1721618"/>
                    <a:gd name="connsiteY43" fmla="*/ 71102 h 296786"/>
                    <a:gd name="connsiteX44" fmla="*/ 1660416 w 1721618"/>
                    <a:gd name="connsiteY44" fmla="*/ 90810 h 296786"/>
                    <a:gd name="connsiteX45" fmla="*/ 1712293 w 1721618"/>
                    <a:gd name="connsiteY45" fmla="*/ 151936 h 296786"/>
                    <a:gd name="connsiteX46" fmla="*/ 1719934 w 1721618"/>
                    <a:gd name="connsiteY46" fmla="*/ 186524 h 296786"/>
                    <a:gd name="connsiteX0" fmla="*/ 1719934 w 1721618"/>
                    <a:gd name="connsiteY0" fmla="*/ 186524 h 296786"/>
                    <a:gd name="connsiteX1" fmla="*/ 1716717 w 1721618"/>
                    <a:gd name="connsiteY1" fmla="*/ 206230 h 296786"/>
                    <a:gd name="connsiteX2" fmla="*/ 1636285 w 1721618"/>
                    <a:gd name="connsiteY2" fmla="*/ 233976 h 296786"/>
                    <a:gd name="connsiteX3" fmla="*/ 1302459 w 1721618"/>
                    <a:gd name="connsiteY3" fmla="*/ 288285 h 296786"/>
                    <a:gd name="connsiteX4" fmla="*/ 1302459 w 1721618"/>
                    <a:gd name="connsiteY4" fmla="*/ 290112 h 296786"/>
                    <a:gd name="connsiteX5" fmla="*/ 1291028 w 1721618"/>
                    <a:gd name="connsiteY5" fmla="*/ 290145 h 296786"/>
                    <a:gd name="connsiteX6" fmla="*/ 1250349 w 1721618"/>
                    <a:gd name="connsiteY6" fmla="*/ 296763 h 296786"/>
                    <a:gd name="connsiteX7" fmla="*/ 1242101 w 1721618"/>
                    <a:gd name="connsiteY7" fmla="*/ 296786 h 296786"/>
                    <a:gd name="connsiteX8" fmla="*/ 1242101 w 1721618"/>
                    <a:gd name="connsiteY8" fmla="*/ 290284 h 296786"/>
                    <a:gd name="connsiteX9" fmla="*/ 690375 w 1721618"/>
                    <a:gd name="connsiteY9" fmla="*/ 291854 h 296786"/>
                    <a:gd name="connsiteX10" fmla="*/ 566098 w 1721618"/>
                    <a:gd name="connsiteY10" fmla="*/ 291854 h 296786"/>
                    <a:gd name="connsiteX11" fmla="*/ 528175 w 1721618"/>
                    <a:gd name="connsiteY11" fmla="*/ 294139 h 296786"/>
                    <a:gd name="connsiteX12" fmla="*/ 389278 w 1721618"/>
                    <a:gd name="connsiteY12" fmla="*/ 292311 h 296786"/>
                    <a:gd name="connsiteX13" fmla="*/ 258605 w 1721618"/>
                    <a:gd name="connsiteY13" fmla="*/ 294596 h 296786"/>
                    <a:gd name="connsiteX14" fmla="*/ 246726 w 1721618"/>
                    <a:gd name="connsiteY14" fmla="*/ 293225 h 296786"/>
                    <a:gd name="connsiteX15" fmla="*/ 238045 w 1721618"/>
                    <a:gd name="connsiteY15" fmla="*/ 294596 h 296786"/>
                    <a:gd name="connsiteX16" fmla="*/ 22389 w 1721618"/>
                    <a:gd name="connsiteY16" fmla="*/ 294596 h 296786"/>
                    <a:gd name="connsiteX17" fmla="*/ 0 w 1721618"/>
                    <a:gd name="connsiteY17" fmla="*/ 286372 h 296786"/>
                    <a:gd name="connsiteX18" fmla="*/ 132044 w 1721618"/>
                    <a:gd name="connsiteY18" fmla="*/ 185397 h 296786"/>
                    <a:gd name="connsiteX19" fmla="*/ 191441 w 1721618"/>
                    <a:gd name="connsiteY19" fmla="*/ 185397 h 296786"/>
                    <a:gd name="connsiteX20" fmla="*/ 334907 w 1721618"/>
                    <a:gd name="connsiteY20" fmla="*/ 257587 h 296786"/>
                    <a:gd name="connsiteX21" fmla="*/ 457813 w 1721618"/>
                    <a:gd name="connsiteY21" fmla="*/ 219208 h 296786"/>
                    <a:gd name="connsiteX22" fmla="*/ 493451 w 1721618"/>
                    <a:gd name="connsiteY22" fmla="*/ 194992 h 296786"/>
                    <a:gd name="connsiteX23" fmla="*/ 497563 w 1721618"/>
                    <a:gd name="connsiteY23" fmla="*/ 199104 h 296786"/>
                    <a:gd name="connsiteX24" fmla="*/ 498477 w 1721618"/>
                    <a:gd name="connsiteY24" fmla="*/ 199561 h 296786"/>
                    <a:gd name="connsiteX25" fmla="*/ 500761 w 1721618"/>
                    <a:gd name="connsiteY25" fmla="*/ 194992 h 296786"/>
                    <a:gd name="connsiteX26" fmla="*/ 543710 w 1721618"/>
                    <a:gd name="connsiteY26" fmla="*/ 192708 h 296786"/>
                    <a:gd name="connsiteX27" fmla="*/ 759366 w 1721618"/>
                    <a:gd name="connsiteY27" fmla="*/ 198647 h 296786"/>
                    <a:gd name="connsiteX28" fmla="*/ 984161 w 1721618"/>
                    <a:gd name="connsiteY28" fmla="*/ 197277 h 296786"/>
                    <a:gd name="connsiteX29" fmla="*/ 1242101 w 1721618"/>
                    <a:gd name="connsiteY29" fmla="*/ 198935 h 296786"/>
                    <a:gd name="connsiteX30" fmla="*/ 1254640 w 1721618"/>
                    <a:gd name="connsiteY30" fmla="*/ 163599 h 296786"/>
                    <a:gd name="connsiteX31" fmla="*/ 1273943 w 1721618"/>
                    <a:gd name="connsiteY31" fmla="*/ 122980 h 296786"/>
                    <a:gd name="connsiteX32" fmla="*/ 1281986 w 1721618"/>
                    <a:gd name="connsiteY32" fmla="*/ 98853 h 296786"/>
                    <a:gd name="connsiteX33" fmla="*/ 1288421 w 1721618"/>
                    <a:gd name="connsiteY33" fmla="*/ 77538 h 296786"/>
                    <a:gd name="connsiteX34" fmla="*/ 1288019 w 1721618"/>
                    <a:gd name="connsiteY34" fmla="*/ 77135 h 296786"/>
                    <a:gd name="connsiteX35" fmla="*/ 1298475 w 1721618"/>
                    <a:gd name="connsiteY35" fmla="*/ 34910 h 296786"/>
                    <a:gd name="connsiteX36" fmla="*/ 1302497 w 1721618"/>
                    <a:gd name="connsiteY36" fmla="*/ 23247 h 296786"/>
                    <a:gd name="connsiteX37" fmla="*/ 1307322 w 1721618"/>
                    <a:gd name="connsiteY37" fmla="*/ 7161 h 296786"/>
                    <a:gd name="connsiteX38" fmla="*/ 1360408 w 1721618"/>
                    <a:gd name="connsiteY38" fmla="*/ 727 h 296786"/>
                    <a:gd name="connsiteX39" fmla="*/ 1508802 w 1721618"/>
                    <a:gd name="connsiteY39" fmla="*/ 1128 h 296786"/>
                    <a:gd name="connsiteX40" fmla="*/ 1580386 w 1721618"/>
                    <a:gd name="connsiteY40" fmla="*/ 14801 h 296786"/>
                    <a:gd name="connsiteX41" fmla="*/ 1604113 w 1721618"/>
                    <a:gd name="connsiteY41" fmla="*/ 34910 h 296786"/>
                    <a:gd name="connsiteX42" fmla="*/ 1640307 w 1721618"/>
                    <a:gd name="connsiteY42" fmla="*/ 71102 h 296786"/>
                    <a:gd name="connsiteX43" fmla="*/ 1660416 w 1721618"/>
                    <a:gd name="connsiteY43" fmla="*/ 90810 h 296786"/>
                    <a:gd name="connsiteX44" fmla="*/ 1712293 w 1721618"/>
                    <a:gd name="connsiteY44" fmla="*/ 151936 h 296786"/>
                    <a:gd name="connsiteX45" fmla="*/ 1719934 w 1721618"/>
                    <a:gd name="connsiteY45" fmla="*/ 186524 h 296786"/>
                    <a:gd name="connsiteX0" fmla="*/ 1719934 w 1721618"/>
                    <a:gd name="connsiteY0" fmla="*/ 186524 h 296786"/>
                    <a:gd name="connsiteX1" fmla="*/ 1716717 w 1721618"/>
                    <a:gd name="connsiteY1" fmla="*/ 206230 h 296786"/>
                    <a:gd name="connsiteX2" fmla="*/ 1636285 w 1721618"/>
                    <a:gd name="connsiteY2" fmla="*/ 233976 h 296786"/>
                    <a:gd name="connsiteX3" fmla="*/ 1302459 w 1721618"/>
                    <a:gd name="connsiteY3" fmla="*/ 288285 h 296786"/>
                    <a:gd name="connsiteX4" fmla="*/ 1302459 w 1721618"/>
                    <a:gd name="connsiteY4" fmla="*/ 290112 h 296786"/>
                    <a:gd name="connsiteX5" fmla="*/ 1291028 w 1721618"/>
                    <a:gd name="connsiteY5" fmla="*/ 290145 h 296786"/>
                    <a:gd name="connsiteX6" fmla="*/ 1250349 w 1721618"/>
                    <a:gd name="connsiteY6" fmla="*/ 296763 h 296786"/>
                    <a:gd name="connsiteX7" fmla="*/ 1242101 w 1721618"/>
                    <a:gd name="connsiteY7" fmla="*/ 296786 h 296786"/>
                    <a:gd name="connsiteX8" fmla="*/ 1242101 w 1721618"/>
                    <a:gd name="connsiteY8" fmla="*/ 290284 h 296786"/>
                    <a:gd name="connsiteX9" fmla="*/ 690375 w 1721618"/>
                    <a:gd name="connsiteY9" fmla="*/ 291854 h 296786"/>
                    <a:gd name="connsiteX10" fmla="*/ 566098 w 1721618"/>
                    <a:gd name="connsiteY10" fmla="*/ 291854 h 296786"/>
                    <a:gd name="connsiteX11" fmla="*/ 528175 w 1721618"/>
                    <a:gd name="connsiteY11" fmla="*/ 294139 h 296786"/>
                    <a:gd name="connsiteX12" fmla="*/ 389278 w 1721618"/>
                    <a:gd name="connsiteY12" fmla="*/ 292311 h 296786"/>
                    <a:gd name="connsiteX13" fmla="*/ 258605 w 1721618"/>
                    <a:gd name="connsiteY13" fmla="*/ 294596 h 296786"/>
                    <a:gd name="connsiteX14" fmla="*/ 246726 w 1721618"/>
                    <a:gd name="connsiteY14" fmla="*/ 293225 h 296786"/>
                    <a:gd name="connsiteX15" fmla="*/ 238045 w 1721618"/>
                    <a:gd name="connsiteY15" fmla="*/ 294596 h 296786"/>
                    <a:gd name="connsiteX16" fmla="*/ 22389 w 1721618"/>
                    <a:gd name="connsiteY16" fmla="*/ 294596 h 296786"/>
                    <a:gd name="connsiteX17" fmla="*/ 0 w 1721618"/>
                    <a:gd name="connsiteY17" fmla="*/ 286372 h 296786"/>
                    <a:gd name="connsiteX18" fmla="*/ 132044 w 1721618"/>
                    <a:gd name="connsiteY18" fmla="*/ 185397 h 296786"/>
                    <a:gd name="connsiteX19" fmla="*/ 191441 w 1721618"/>
                    <a:gd name="connsiteY19" fmla="*/ 185397 h 296786"/>
                    <a:gd name="connsiteX20" fmla="*/ 334907 w 1721618"/>
                    <a:gd name="connsiteY20" fmla="*/ 257587 h 296786"/>
                    <a:gd name="connsiteX21" fmla="*/ 457813 w 1721618"/>
                    <a:gd name="connsiteY21" fmla="*/ 219208 h 296786"/>
                    <a:gd name="connsiteX22" fmla="*/ 493451 w 1721618"/>
                    <a:gd name="connsiteY22" fmla="*/ 194992 h 296786"/>
                    <a:gd name="connsiteX23" fmla="*/ 497563 w 1721618"/>
                    <a:gd name="connsiteY23" fmla="*/ 199104 h 296786"/>
                    <a:gd name="connsiteX24" fmla="*/ 498477 w 1721618"/>
                    <a:gd name="connsiteY24" fmla="*/ 199561 h 296786"/>
                    <a:gd name="connsiteX25" fmla="*/ 500761 w 1721618"/>
                    <a:gd name="connsiteY25" fmla="*/ 194992 h 296786"/>
                    <a:gd name="connsiteX26" fmla="*/ 543710 w 1721618"/>
                    <a:gd name="connsiteY26" fmla="*/ 192708 h 296786"/>
                    <a:gd name="connsiteX27" fmla="*/ 759366 w 1721618"/>
                    <a:gd name="connsiteY27" fmla="*/ 198647 h 296786"/>
                    <a:gd name="connsiteX28" fmla="*/ 984161 w 1721618"/>
                    <a:gd name="connsiteY28" fmla="*/ 197277 h 296786"/>
                    <a:gd name="connsiteX29" fmla="*/ 1242101 w 1721618"/>
                    <a:gd name="connsiteY29" fmla="*/ 198935 h 296786"/>
                    <a:gd name="connsiteX30" fmla="*/ 1273943 w 1721618"/>
                    <a:gd name="connsiteY30" fmla="*/ 122980 h 296786"/>
                    <a:gd name="connsiteX31" fmla="*/ 1281986 w 1721618"/>
                    <a:gd name="connsiteY31" fmla="*/ 98853 h 296786"/>
                    <a:gd name="connsiteX32" fmla="*/ 1288421 w 1721618"/>
                    <a:gd name="connsiteY32" fmla="*/ 77538 h 296786"/>
                    <a:gd name="connsiteX33" fmla="*/ 1288019 w 1721618"/>
                    <a:gd name="connsiteY33" fmla="*/ 77135 h 296786"/>
                    <a:gd name="connsiteX34" fmla="*/ 1298475 w 1721618"/>
                    <a:gd name="connsiteY34" fmla="*/ 34910 h 296786"/>
                    <a:gd name="connsiteX35" fmla="*/ 1302497 w 1721618"/>
                    <a:gd name="connsiteY35" fmla="*/ 23247 h 296786"/>
                    <a:gd name="connsiteX36" fmla="*/ 1307322 w 1721618"/>
                    <a:gd name="connsiteY36" fmla="*/ 7161 h 296786"/>
                    <a:gd name="connsiteX37" fmla="*/ 1360408 w 1721618"/>
                    <a:gd name="connsiteY37" fmla="*/ 727 h 296786"/>
                    <a:gd name="connsiteX38" fmla="*/ 1508802 w 1721618"/>
                    <a:gd name="connsiteY38" fmla="*/ 1128 h 296786"/>
                    <a:gd name="connsiteX39" fmla="*/ 1580386 w 1721618"/>
                    <a:gd name="connsiteY39" fmla="*/ 14801 h 296786"/>
                    <a:gd name="connsiteX40" fmla="*/ 1604113 w 1721618"/>
                    <a:gd name="connsiteY40" fmla="*/ 34910 h 296786"/>
                    <a:gd name="connsiteX41" fmla="*/ 1640307 w 1721618"/>
                    <a:gd name="connsiteY41" fmla="*/ 71102 h 296786"/>
                    <a:gd name="connsiteX42" fmla="*/ 1660416 w 1721618"/>
                    <a:gd name="connsiteY42" fmla="*/ 90810 h 296786"/>
                    <a:gd name="connsiteX43" fmla="*/ 1712293 w 1721618"/>
                    <a:gd name="connsiteY43" fmla="*/ 151936 h 296786"/>
                    <a:gd name="connsiteX44" fmla="*/ 1719934 w 1721618"/>
                    <a:gd name="connsiteY44" fmla="*/ 186524 h 296786"/>
                    <a:gd name="connsiteX0" fmla="*/ 1719934 w 1721618"/>
                    <a:gd name="connsiteY0" fmla="*/ 186524 h 296786"/>
                    <a:gd name="connsiteX1" fmla="*/ 1716717 w 1721618"/>
                    <a:gd name="connsiteY1" fmla="*/ 206230 h 296786"/>
                    <a:gd name="connsiteX2" fmla="*/ 1636285 w 1721618"/>
                    <a:gd name="connsiteY2" fmla="*/ 233976 h 296786"/>
                    <a:gd name="connsiteX3" fmla="*/ 1302459 w 1721618"/>
                    <a:gd name="connsiteY3" fmla="*/ 288285 h 296786"/>
                    <a:gd name="connsiteX4" fmla="*/ 1302459 w 1721618"/>
                    <a:gd name="connsiteY4" fmla="*/ 290112 h 296786"/>
                    <a:gd name="connsiteX5" fmla="*/ 1250349 w 1721618"/>
                    <a:gd name="connsiteY5" fmla="*/ 296763 h 296786"/>
                    <a:gd name="connsiteX6" fmla="*/ 1242101 w 1721618"/>
                    <a:gd name="connsiteY6" fmla="*/ 296786 h 296786"/>
                    <a:gd name="connsiteX7" fmla="*/ 1242101 w 1721618"/>
                    <a:gd name="connsiteY7" fmla="*/ 290284 h 296786"/>
                    <a:gd name="connsiteX8" fmla="*/ 690375 w 1721618"/>
                    <a:gd name="connsiteY8" fmla="*/ 291854 h 296786"/>
                    <a:gd name="connsiteX9" fmla="*/ 566098 w 1721618"/>
                    <a:gd name="connsiteY9" fmla="*/ 291854 h 296786"/>
                    <a:gd name="connsiteX10" fmla="*/ 528175 w 1721618"/>
                    <a:gd name="connsiteY10" fmla="*/ 294139 h 296786"/>
                    <a:gd name="connsiteX11" fmla="*/ 389278 w 1721618"/>
                    <a:gd name="connsiteY11" fmla="*/ 292311 h 296786"/>
                    <a:gd name="connsiteX12" fmla="*/ 258605 w 1721618"/>
                    <a:gd name="connsiteY12" fmla="*/ 294596 h 296786"/>
                    <a:gd name="connsiteX13" fmla="*/ 246726 w 1721618"/>
                    <a:gd name="connsiteY13" fmla="*/ 293225 h 296786"/>
                    <a:gd name="connsiteX14" fmla="*/ 238045 w 1721618"/>
                    <a:gd name="connsiteY14" fmla="*/ 294596 h 296786"/>
                    <a:gd name="connsiteX15" fmla="*/ 22389 w 1721618"/>
                    <a:gd name="connsiteY15" fmla="*/ 294596 h 296786"/>
                    <a:gd name="connsiteX16" fmla="*/ 0 w 1721618"/>
                    <a:gd name="connsiteY16" fmla="*/ 286372 h 296786"/>
                    <a:gd name="connsiteX17" fmla="*/ 132044 w 1721618"/>
                    <a:gd name="connsiteY17" fmla="*/ 185397 h 296786"/>
                    <a:gd name="connsiteX18" fmla="*/ 191441 w 1721618"/>
                    <a:gd name="connsiteY18" fmla="*/ 185397 h 296786"/>
                    <a:gd name="connsiteX19" fmla="*/ 334907 w 1721618"/>
                    <a:gd name="connsiteY19" fmla="*/ 257587 h 296786"/>
                    <a:gd name="connsiteX20" fmla="*/ 457813 w 1721618"/>
                    <a:gd name="connsiteY20" fmla="*/ 219208 h 296786"/>
                    <a:gd name="connsiteX21" fmla="*/ 493451 w 1721618"/>
                    <a:gd name="connsiteY21" fmla="*/ 194992 h 296786"/>
                    <a:gd name="connsiteX22" fmla="*/ 497563 w 1721618"/>
                    <a:gd name="connsiteY22" fmla="*/ 199104 h 296786"/>
                    <a:gd name="connsiteX23" fmla="*/ 498477 w 1721618"/>
                    <a:gd name="connsiteY23" fmla="*/ 199561 h 296786"/>
                    <a:gd name="connsiteX24" fmla="*/ 500761 w 1721618"/>
                    <a:gd name="connsiteY24" fmla="*/ 194992 h 296786"/>
                    <a:gd name="connsiteX25" fmla="*/ 543710 w 1721618"/>
                    <a:gd name="connsiteY25" fmla="*/ 192708 h 296786"/>
                    <a:gd name="connsiteX26" fmla="*/ 759366 w 1721618"/>
                    <a:gd name="connsiteY26" fmla="*/ 198647 h 296786"/>
                    <a:gd name="connsiteX27" fmla="*/ 984161 w 1721618"/>
                    <a:gd name="connsiteY27" fmla="*/ 197277 h 296786"/>
                    <a:gd name="connsiteX28" fmla="*/ 1242101 w 1721618"/>
                    <a:gd name="connsiteY28" fmla="*/ 198935 h 296786"/>
                    <a:gd name="connsiteX29" fmla="*/ 1273943 w 1721618"/>
                    <a:gd name="connsiteY29" fmla="*/ 122980 h 296786"/>
                    <a:gd name="connsiteX30" fmla="*/ 1281986 w 1721618"/>
                    <a:gd name="connsiteY30" fmla="*/ 98853 h 296786"/>
                    <a:gd name="connsiteX31" fmla="*/ 1288421 w 1721618"/>
                    <a:gd name="connsiteY31" fmla="*/ 77538 h 296786"/>
                    <a:gd name="connsiteX32" fmla="*/ 1288019 w 1721618"/>
                    <a:gd name="connsiteY32" fmla="*/ 77135 h 296786"/>
                    <a:gd name="connsiteX33" fmla="*/ 1298475 w 1721618"/>
                    <a:gd name="connsiteY33" fmla="*/ 34910 h 296786"/>
                    <a:gd name="connsiteX34" fmla="*/ 1302497 w 1721618"/>
                    <a:gd name="connsiteY34" fmla="*/ 23247 h 296786"/>
                    <a:gd name="connsiteX35" fmla="*/ 1307322 w 1721618"/>
                    <a:gd name="connsiteY35" fmla="*/ 7161 h 296786"/>
                    <a:gd name="connsiteX36" fmla="*/ 1360408 w 1721618"/>
                    <a:gd name="connsiteY36" fmla="*/ 727 h 296786"/>
                    <a:gd name="connsiteX37" fmla="*/ 1508802 w 1721618"/>
                    <a:gd name="connsiteY37" fmla="*/ 1128 h 296786"/>
                    <a:gd name="connsiteX38" fmla="*/ 1580386 w 1721618"/>
                    <a:gd name="connsiteY38" fmla="*/ 14801 h 296786"/>
                    <a:gd name="connsiteX39" fmla="*/ 1604113 w 1721618"/>
                    <a:gd name="connsiteY39" fmla="*/ 34910 h 296786"/>
                    <a:gd name="connsiteX40" fmla="*/ 1640307 w 1721618"/>
                    <a:gd name="connsiteY40" fmla="*/ 71102 h 296786"/>
                    <a:gd name="connsiteX41" fmla="*/ 1660416 w 1721618"/>
                    <a:gd name="connsiteY41" fmla="*/ 90810 h 296786"/>
                    <a:gd name="connsiteX42" fmla="*/ 1712293 w 1721618"/>
                    <a:gd name="connsiteY42" fmla="*/ 151936 h 296786"/>
                    <a:gd name="connsiteX43" fmla="*/ 1719934 w 1721618"/>
                    <a:gd name="connsiteY43" fmla="*/ 186524 h 296786"/>
                    <a:gd name="connsiteX0" fmla="*/ 1719934 w 1721618"/>
                    <a:gd name="connsiteY0" fmla="*/ 186524 h 296786"/>
                    <a:gd name="connsiteX1" fmla="*/ 1716717 w 1721618"/>
                    <a:gd name="connsiteY1" fmla="*/ 206230 h 296786"/>
                    <a:gd name="connsiteX2" fmla="*/ 1636285 w 1721618"/>
                    <a:gd name="connsiteY2" fmla="*/ 233976 h 296786"/>
                    <a:gd name="connsiteX3" fmla="*/ 1302459 w 1721618"/>
                    <a:gd name="connsiteY3" fmla="*/ 288285 h 296786"/>
                    <a:gd name="connsiteX4" fmla="*/ 1302459 w 1721618"/>
                    <a:gd name="connsiteY4" fmla="*/ 290112 h 296786"/>
                    <a:gd name="connsiteX5" fmla="*/ 1242101 w 1721618"/>
                    <a:gd name="connsiteY5" fmla="*/ 296786 h 296786"/>
                    <a:gd name="connsiteX6" fmla="*/ 1242101 w 1721618"/>
                    <a:gd name="connsiteY6" fmla="*/ 290284 h 296786"/>
                    <a:gd name="connsiteX7" fmla="*/ 690375 w 1721618"/>
                    <a:gd name="connsiteY7" fmla="*/ 291854 h 296786"/>
                    <a:gd name="connsiteX8" fmla="*/ 566098 w 1721618"/>
                    <a:gd name="connsiteY8" fmla="*/ 291854 h 296786"/>
                    <a:gd name="connsiteX9" fmla="*/ 528175 w 1721618"/>
                    <a:gd name="connsiteY9" fmla="*/ 294139 h 296786"/>
                    <a:gd name="connsiteX10" fmla="*/ 389278 w 1721618"/>
                    <a:gd name="connsiteY10" fmla="*/ 292311 h 296786"/>
                    <a:gd name="connsiteX11" fmla="*/ 258605 w 1721618"/>
                    <a:gd name="connsiteY11" fmla="*/ 294596 h 296786"/>
                    <a:gd name="connsiteX12" fmla="*/ 246726 w 1721618"/>
                    <a:gd name="connsiteY12" fmla="*/ 293225 h 296786"/>
                    <a:gd name="connsiteX13" fmla="*/ 238045 w 1721618"/>
                    <a:gd name="connsiteY13" fmla="*/ 294596 h 296786"/>
                    <a:gd name="connsiteX14" fmla="*/ 22389 w 1721618"/>
                    <a:gd name="connsiteY14" fmla="*/ 294596 h 296786"/>
                    <a:gd name="connsiteX15" fmla="*/ 0 w 1721618"/>
                    <a:gd name="connsiteY15" fmla="*/ 286372 h 296786"/>
                    <a:gd name="connsiteX16" fmla="*/ 132044 w 1721618"/>
                    <a:gd name="connsiteY16" fmla="*/ 185397 h 296786"/>
                    <a:gd name="connsiteX17" fmla="*/ 191441 w 1721618"/>
                    <a:gd name="connsiteY17" fmla="*/ 185397 h 296786"/>
                    <a:gd name="connsiteX18" fmla="*/ 334907 w 1721618"/>
                    <a:gd name="connsiteY18" fmla="*/ 257587 h 296786"/>
                    <a:gd name="connsiteX19" fmla="*/ 457813 w 1721618"/>
                    <a:gd name="connsiteY19" fmla="*/ 219208 h 296786"/>
                    <a:gd name="connsiteX20" fmla="*/ 493451 w 1721618"/>
                    <a:gd name="connsiteY20" fmla="*/ 194992 h 296786"/>
                    <a:gd name="connsiteX21" fmla="*/ 497563 w 1721618"/>
                    <a:gd name="connsiteY21" fmla="*/ 199104 h 296786"/>
                    <a:gd name="connsiteX22" fmla="*/ 498477 w 1721618"/>
                    <a:gd name="connsiteY22" fmla="*/ 199561 h 296786"/>
                    <a:gd name="connsiteX23" fmla="*/ 500761 w 1721618"/>
                    <a:gd name="connsiteY23" fmla="*/ 194992 h 296786"/>
                    <a:gd name="connsiteX24" fmla="*/ 543710 w 1721618"/>
                    <a:gd name="connsiteY24" fmla="*/ 192708 h 296786"/>
                    <a:gd name="connsiteX25" fmla="*/ 759366 w 1721618"/>
                    <a:gd name="connsiteY25" fmla="*/ 198647 h 296786"/>
                    <a:gd name="connsiteX26" fmla="*/ 984161 w 1721618"/>
                    <a:gd name="connsiteY26" fmla="*/ 197277 h 296786"/>
                    <a:gd name="connsiteX27" fmla="*/ 1242101 w 1721618"/>
                    <a:gd name="connsiteY27" fmla="*/ 198935 h 296786"/>
                    <a:gd name="connsiteX28" fmla="*/ 1273943 w 1721618"/>
                    <a:gd name="connsiteY28" fmla="*/ 122980 h 296786"/>
                    <a:gd name="connsiteX29" fmla="*/ 1281986 w 1721618"/>
                    <a:gd name="connsiteY29" fmla="*/ 98853 h 296786"/>
                    <a:gd name="connsiteX30" fmla="*/ 1288421 w 1721618"/>
                    <a:gd name="connsiteY30" fmla="*/ 77538 h 296786"/>
                    <a:gd name="connsiteX31" fmla="*/ 1288019 w 1721618"/>
                    <a:gd name="connsiteY31" fmla="*/ 77135 h 296786"/>
                    <a:gd name="connsiteX32" fmla="*/ 1298475 w 1721618"/>
                    <a:gd name="connsiteY32" fmla="*/ 34910 h 296786"/>
                    <a:gd name="connsiteX33" fmla="*/ 1302497 w 1721618"/>
                    <a:gd name="connsiteY33" fmla="*/ 23247 h 296786"/>
                    <a:gd name="connsiteX34" fmla="*/ 1307322 w 1721618"/>
                    <a:gd name="connsiteY34" fmla="*/ 7161 h 296786"/>
                    <a:gd name="connsiteX35" fmla="*/ 1360408 w 1721618"/>
                    <a:gd name="connsiteY35" fmla="*/ 727 h 296786"/>
                    <a:gd name="connsiteX36" fmla="*/ 1508802 w 1721618"/>
                    <a:gd name="connsiteY36" fmla="*/ 1128 h 296786"/>
                    <a:gd name="connsiteX37" fmla="*/ 1580386 w 1721618"/>
                    <a:gd name="connsiteY37" fmla="*/ 14801 h 296786"/>
                    <a:gd name="connsiteX38" fmla="*/ 1604113 w 1721618"/>
                    <a:gd name="connsiteY38" fmla="*/ 34910 h 296786"/>
                    <a:gd name="connsiteX39" fmla="*/ 1640307 w 1721618"/>
                    <a:gd name="connsiteY39" fmla="*/ 71102 h 296786"/>
                    <a:gd name="connsiteX40" fmla="*/ 1660416 w 1721618"/>
                    <a:gd name="connsiteY40" fmla="*/ 90810 h 296786"/>
                    <a:gd name="connsiteX41" fmla="*/ 1712293 w 1721618"/>
                    <a:gd name="connsiteY41" fmla="*/ 151936 h 296786"/>
                    <a:gd name="connsiteX42" fmla="*/ 1719934 w 1721618"/>
                    <a:gd name="connsiteY42" fmla="*/ 186524 h 296786"/>
                    <a:gd name="connsiteX0" fmla="*/ 1719934 w 1721618"/>
                    <a:gd name="connsiteY0" fmla="*/ 186524 h 296785"/>
                    <a:gd name="connsiteX1" fmla="*/ 1716717 w 1721618"/>
                    <a:gd name="connsiteY1" fmla="*/ 206230 h 296785"/>
                    <a:gd name="connsiteX2" fmla="*/ 1636285 w 1721618"/>
                    <a:gd name="connsiteY2" fmla="*/ 233976 h 296785"/>
                    <a:gd name="connsiteX3" fmla="*/ 1302459 w 1721618"/>
                    <a:gd name="connsiteY3" fmla="*/ 288285 h 296785"/>
                    <a:gd name="connsiteX4" fmla="*/ 1302459 w 1721618"/>
                    <a:gd name="connsiteY4" fmla="*/ 290112 h 296785"/>
                    <a:gd name="connsiteX5" fmla="*/ 1242101 w 1721618"/>
                    <a:gd name="connsiteY5" fmla="*/ 290284 h 296785"/>
                    <a:gd name="connsiteX6" fmla="*/ 690375 w 1721618"/>
                    <a:gd name="connsiteY6" fmla="*/ 291854 h 296785"/>
                    <a:gd name="connsiteX7" fmla="*/ 566098 w 1721618"/>
                    <a:gd name="connsiteY7" fmla="*/ 291854 h 296785"/>
                    <a:gd name="connsiteX8" fmla="*/ 528175 w 1721618"/>
                    <a:gd name="connsiteY8" fmla="*/ 294139 h 296785"/>
                    <a:gd name="connsiteX9" fmla="*/ 389278 w 1721618"/>
                    <a:gd name="connsiteY9" fmla="*/ 292311 h 296785"/>
                    <a:gd name="connsiteX10" fmla="*/ 258605 w 1721618"/>
                    <a:gd name="connsiteY10" fmla="*/ 294596 h 296785"/>
                    <a:gd name="connsiteX11" fmla="*/ 246726 w 1721618"/>
                    <a:gd name="connsiteY11" fmla="*/ 293225 h 296785"/>
                    <a:gd name="connsiteX12" fmla="*/ 238045 w 1721618"/>
                    <a:gd name="connsiteY12" fmla="*/ 294596 h 296785"/>
                    <a:gd name="connsiteX13" fmla="*/ 22389 w 1721618"/>
                    <a:gd name="connsiteY13" fmla="*/ 294596 h 296785"/>
                    <a:gd name="connsiteX14" fmla="*/ 0 w 1721618"/>
                    <a:gd name="connsiteY14" fmla="*/ 286372 h 296785"/>
                    <a:gd name="connsiteX15" fmla="*/ 132044 w 1721618"/>
                    <a:gd name="connsiteY15" fmla="*/ 185397 h 296785"/>
                    <a:gd name="connsiteX16" fmla="*/ 191441 w 1721618"/>
                    <a:gd name="connsiteY16" fmla="*/ 185397 h 296785"/>
                    <a:gd name="connsiteX17" fmla="*/ 334907 w 1721618"/>
                    <a:gd name="connsiteY17" fmla="*/ 257587 h 296785"/>
                    <a:gd name="connsiteX18" fmla="*/ 457813 w 1721618"/>
                    <a:gd name="connsiteY18" fmla="*/ 219208 h 296785"/>
                    <a:gd name="connsiteX19" fmla="*/ 493451 w 1721618"/>
                    <a:gd name="connsiteY19" fmla="*/ 194992 h 296785"/>
                    <a:gd name="connsiteX20" fmla="*/ 497563 w 1721618"/>
                    <a:gd name="connsiteY20" fmla="*/ 199104 h 296785"/>
                    <a:gd name="connsiteX21" fmla="*/ 498477 w 1721618"/>
                    <a:gd name="connsiteY21" fmla="*/ 199561 h 296785"/>
                    <a:gd name="connsiteX22" fmla="*/ 500761 w 1721618"/>
                    <a:gd name="connsiteY22" fmla="*/ 194992 h 296785"/>
                    <a:gd name="connsiteX23" fmla="*/ 543710 w 1721618"/>
                    <a:gd name="connsiteY23" fmla="*/ 192708 h 296785"/>
                    <a:gd name="connsiteX24" fmla="*/ 759366 w 1721618"/>
                    <a:gd name="connsiteY24" fmla="*/ 198647 h 296785"/>
                    <a:gd name="connsiteX25" fmla="*/ 984161 w 1721618"/>
                    <a:gd name="connsiteY25" fmla="*/ 197277 h 296785"/>
                    <a:gd name="connsiteX26" fmla="*/ 1242101 w 1721618"/>
                    <a:gd name="connsiteY26" fmla="*/ 198935 h 296785"/>
                    <a:gd name="connsiteX27" fmla="*/ 1273943 w 1721618"/>
                    <a:gd name="connsiteY27" fmla="*/ 122980 h 296785"/>
                    <a:gd name="connsiteX28" fmla="*/ 1281986 w 1721618"/>
                    <a:gd name="connsiteY28" fmla="*/ 98853 h 296785"/>
                    <a:gd name="connsiteX29" fmla="*/ 1288421 w 1721618"/>
                    <a:gd name="connsiteY29" fmla="*/ 77538 h 296785"/>
                    <a:gd name="connsiteX30" fmla="*/ 1288019 w 1721618"/>
                    <a:gd name="connsiteY30" fmla="*/ 77135 h 296785"/>
                    <a:gd name="connsiteX31" fmla="*/ 1298475 w 1721618"/>
                    <a:gd name="connsiteY31" fmla="*/ 34910 h 296785"/>
                    <a:gd name="connsiteX32" fmla="*/ 1302497 w 1721618"/>
                    <a:gd name="connsiteY32" fmla="*/ 23247 h 296785"/>
                    <a:gd name="connsiteX33" fmla="*/ 1307322 w 1721618"/>
                    <a:gd name="connsiteY33" fmla="*/ 7161 h 296785"/>
                    <a:gd name="connsiteX34" fmla="*/ 1360408 w 1721618"/>
                    <a:gd name="connsiteY34" fmla="*/ 727 h 296785"/>
                    <a:gd name="connsiteX35" fmla="*/ 1508802 w 1721618"/>
                    <a:gd name="connsiteY35" fmla="*/ 1128 h 296785"/>
                    <a:gd name="connsiteX36" fmla="*/ 1580386 w 1721618"/>
                    <a:gd name="connsiteY36" fmla="*/ 14801 h 296785"/>
                    <a:gd name="connsiteX37" fmla="*/ 1604113 w 1721618"/>
                    <a:gd name="connsiteY37" fmla="*/ 34910 h 296785"/>
                    <a:gd name="connsiteX38" fmla="*/ 1640307 w 1721618"/>
                    <a:gd name="connsiteY38" fmla="*/ 71102 h 296785"/>
                    <a:gd name="connsiteX39" fmla="*/ 1660416 w 1721618"/>
                    <a:gd name="connsiteY39" fmla="*/ 90810 h 296785"/>
                    <a:gd name="connsiteX40" fmla="*/ 1712293 w 1721618"/>
                    <a:gd name="connsiteY40" fmla="*/ 151936 h 296785"/>
                    <a:gd name="connsiteX41" fmla="*/ 1719934 w 1721618"/>
                    <a:gd name="connsiteY41" fmla="*/ 186524 h 296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1721618" h="296785">
                      <a:moveTo>
                        <a:pt x="1719934" y="186524"/>
                      </a:moveTo>
                      <a:cubicBezTo>
                        <a:pt x="1719130" y="192957"/>
                        <a:pt x="1717922" y="199794"/>
                        <a:pt x="1716717" y="206230"/>
                      </a:cubicBezTo>
                      <a:cubicBezTo>
                        <a:pt x="1694196" y="227543"/>
                        <a:pt x="1664034" y="227543"/>
                        <a:pt x="1636285" y="233976"/>
                      </a:cubicBezTo>
                      <a:lnTo>
                        <a:pt x="1302459" y="288285"/>
                      </a:lnTo>
                      <a:lnTo>
                        <a:pt x="1302459" y="290112"/>
                      </a:lnTo>
                      <a:lnTo>
                        <a:pt x="1242101" y="290284"/>
                      </a:lnTo>
                      <a:lnTo>
                        <a:pt x="690375" y="291854"/>
                      </a:lnTo>
                      <a:lnTo>
                        <a:pt x="566098" y="291854"/>
                      </a:lnTo>
                      <a:cubicBezTo>
                        <a:pt x="553305" y="292311"/>
                        <a:pt x="540969" y="292768"/>
                        <a:pt x="528175" y="294139"/>
                      </a:cubicBezTo>
                      <a:cubicBezTo>
                        <a:pt x="481572" y="298708"/>
                        <a:pt x="435425" y="296880"/>
                        <a:pt x="389278" y="292311"/>
                      </a:cubicBezTo>
                      <a:cubicBezTo>
                        <a:pt x="344350" y="292387"/>
                        <a:pt x="282364" y="294444"/>
                        <a:pt x="258605" y="294596"/>
                      </a:cubicBezTo>
                      <a:cubicBezTo>
                        <a:pt x="234846" y="294748"/>
                        <a:pt x="250381" y="294596"/>
                        <a:pt x="246726" y="293225"/>
                      </a:cubicBezTo>
                      <a:lnTo>
                        <a:pt x="238045" y="294596"/>
                      </a:lnTo>
                      <a:lnTo>
                        <a:pt x="22389" y="294596"/>
                      </a:lnTo>
                      <a:cubicBezTo>
                        <a:pt x="14621" y="294596"/>
                        <a:pt x="3199" y="299622"/>
                        <a:pt x="0" y="286372"/>
                      </a:cubicBezTo>
                      <a:cubicBezTo>
                        <a:pt x="47061" y="256673"/>
                        <a:pt x="87725" y="218751"/>
                        <a:pt x="132044" y="185397"/>
                      </a:cubicBezTo>
                      <a:cubicBezTo>
                        <a:pt x="151691" y="179914"/>
                        <a:pt x="171794" y="179914"/>
                        <a:pt x="191441" y="185397"/>
                      </a:cubicBezTo>
                      <a:cubicBezTo>
                        <a:pt x="235303" y="217837"/>
                        <a:pt x="283278" y="241139"/>
                        <a:pt x="334907" y="257587"/>
                      </a:cubicBezTo>
                      <a:cubicBezTo>
                        <a:pt x="382425" y="266268"/>
                        <a:pt x="419891" y="242509"/>
                        <a:pt x="457813" y="219208"/>
                      </a:cubicBezTo>
                      <a:cubicBezTo>
                        <a:pt x="470149" y="211897"/>
                        <a:pt x="481572" y="203216"/>
                        <a:pt x="493451" y="194992"/>
                      </a:cubicBezTo>
                      <a:cubicBezTo>
                        <a:pt x="497106" y="193621"/>
                        <a:pt x="498934" y="194992"/>
                        <a:pt x="497563" y="199104"/>
                      </a:cubicBezTo>
                      <a:cubicBezTo>
                        <a:pt x="498020" y="199561"/>
                        <a:pt x="498020" y="199561"/>
                        <a:pt x="498477" y="199561"/>
                      </a:cubicBezTo>
                      <a:cubicBezTo>
                        <a:pt x="499391" y="198190"/>
                        <a:pt x="499848" y="196819"/>
                        <a:pt x="500761" y="194992"/>
                      </a:cubicBezTo>
                      <a:cubicBezTo>
                        <a:pt x="514926" y="190423"/>
                        <a:pt x="529546" y="192708"/>
                        <a:pt x="543710" y="192708"/>
                      </a:cubicBezTo>
                      <a:lnTo>
                        <a:pt x="759366" y="198647"/>
                      </a:lnTo>
                      <a:cubicBezTo>
                        <a:pt x="805437" y="199485"/>
                        <a:pt x="899330" y="197201"/>
                        <a:pt x="984161" y="197277"/>
                      </a:cubicBezTo>
                      <a:lnTo>
                        <a:pt x="1242101" y="198935"/>
                      </a:lnTo>
                      <a:lnTo>
                        <a:pt x="1273943" y="122980"/>
                      </a:lnTo>
                      <a:cubicBezTo>
                        <a:pt x="1275150" y="114537"/>
                        <a:pt x="1277161" y="106091"/>
                        <a:pt x="1281986" y="98853"/>
                      </a:cubicBezTo>
                      <a:cubicBezTo>
                        <a:pt x="1282791" y="91211"/>
                        <a:pt x="1284802" y="84375"/>
                        <a:pt x="1288421" y="77538"/>
                      </a:cubicBezTo>
                      <a:lnTo>
                        <a:pt x="1288019" y="77135"/>
                      </a:lnTo>
                      <a:cubicBezTo>
                        <a:pt x="1288019" y="62256"/>
                        <a:pt x="1292845" y="48583"/>
                        <a:pt x="1298475" y="34910"/>
                      </a:cubicBezTo>
                      <a:cubicBezTo>
                        <a:pt x="1299682" y="30887"/>
                        <a:pt x="1301290" y="27270"/>
                        <a:pt x="1302497" y="23247"/>
                      </a:cubicBezTo>
                      <a:cubicBezTo>
                        <a:pt x="1304105" y="18020"/>
                        <a:pt x="1305715" y="12388"/>
                        <a:pt x="1307322" y="7161"/>
                      </a:cubicBezTo>
                      <a:cubicBezTo>
                        <a:pt x="1325018" y="4345"/>
                        <a:pt x="1342712" y="727"/>
                        <a:pt x="1360408" y="727"/>
                      </a:cubicBezTo>
                      <a:cubicBezTo>
                        <a:pt x="1409871" y="325"/>
                        <a:pt x="1459337" y="-883"/>
                        <a:pt x="1508802" y="1128"/>
                      </a:cubicBezTo>
                      <a:cubicBezTo>
                        <a:pt x="1532931" y="2335"/>
                        <a:pt x="1558670" y="325"/>
                        <a:pt x="1580386" y="14801"/>
                      </a:cubicBezTo>
                      <a:cubicBezTo>
                        <a:pt x="1588429" y="20834"/>
                        <a:pt x="1598482" y="25257"/>
                        <a:pt x="1604113" y="34910"/>
                      </a:cubicBezTo>
                      <a:cubicBezTo>
                        <a:pt x="1620199" y="42953"/>
                        <a:pt x="1633069" y="54213"/>
                        <a:pt x="1640307" y="71102"/>
                      </a:cubicBezTo>
                      <a:cubicBezTo>
                        <a:pt x="1648350" y="76332"/>
                        <a:pt x="1654785" y="83168"/>
                        <a:pt x="1660416" y="90810"/>
                      </a:cubicBezTo>
                      <a:cubicBezTo>
                        <a:pt x="1682131" y="107297"/>
                        <a:pt x="1696609" y="130222"/>
                        <a:pt x="1712293" y="151936"/>
                      </a:cubicBezTo>
                      <a:cubicBezTo>
                        <a:pt x="1712293" y="164404"/>
                        <a:pt x="1726368" y="174458"/>
                        <a:pt x="1719934" y="186524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  <a:effectLst>
                  <a:innerShdw blurRad="63500" dist="508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2744">
                  <a:extLst>
                    <a:ext uri="{FF2B5EF4-FFF2-40B4-BE49-F238E27FC236}">
                      <a16:creationId xmlns:a16="http://schemas.microsoft.com/office/drawing/2014/main" id="{94FCA338-D580-D14F-B954-58B445EBE8AA}"/>
                    </a:ext>
                  </a:extLst>
                </p:cNvPr>
                <p:cNvSpPr/>
                <p:nvPr/>
              </p:nvSpPr>
              <p:spPr>
                <a:xfrm rot="19982544">
                  <a:off x="6214862" y="4111073"/>
                  <a:ext cx="1567118" cy="105303"/>
                </a:xfrm>
                <a:custGeom>
                  <a:avLst/>
                  <a:gdLst>
                    <a:gd name="connsiteX0" fmla="*/ 3167811 w 3167811"/>
                    <a:gd name="connsiteY0" fmla="*/ 43158 h 219312"/>
                    <a:gd name="connsiteX1" fmla="*/ 3167811 w 3167811"/>
                    <a:gd name="connsiteY1" fmla="*/ 211622 h 219312"/>
                    <a:gd name="connsiteX2" fmla="*/ 3139836 w 3167811"/>
                    <a:gd name="connsiteY2" fmla="*/ 214286 h 219312"/>
                    <a:gd name="connsiteX3" fmla="*/ 1691467 w 3167811"/>
                    <a:gd name="connsiteY3" fmla="*/ 219312 h 219312"/>
                    <a:gd name="connsiteX4" fmla="*/ 1430578 w 3167811"/>
                    <a:gd name="connsiteY4" fmla="*/ 215200 h 219312"/>
                    <a:gd name="connsiteX5" fmla="*/ 113795 w 3167811"/>
                    <a:gd name="connsiteY5" fmla="*/ 202864 h 219312"/>
                    <a:gd name="connsiteX6" fmla="*/ 105113 w 3167811"/>
                    <a:gd name="connsiteY6" fmla="*/ 201036 h 219312"/>
                    <a:gd name="connsiteX7" fmla="*/ 15561 w 3167811"/>
                    <a:gd name="connsiteY7" fmla="*/ 111027 h 219312"/>
                    <a:gd name="connsiteX8" fmla="*/ 27 w 3167811"/>
                    <a:gd name="connsiteY8" fmla="*/ 72190 h 219312"/>
                    <a:gd name="connsiteX9" fmla="*/ 1854 w 3167811"/>
                    <a:gd name="connsiteY9" fmla="*/ 0 h 219312"/>
                    <a:gd name="connsiteX10" fmla="*/ 1023480 w 3167811"/>
                    <a:gd name="connsiteY10" fmla="*/ 5940 h 219312"/>
                    <a:gd name="connsiteX11" fmla="*/ 1034446 w 3167811"/>
                    <a:gd name="connsiteY11" fmla="*/ 8224 h 219312"/>
                    <a:gd name="connsiteX12" fmla="*/ 1151412 w 3167811"/>
                    <a:gd name="connsiteY12" fmla="*/ 45690 h 219312"/>
                    <a:gd name="connsiteX13" fmla="*/ 1153697 w 3167811"/>
                    <a:gd name="connsiteY13" fmla="*/ 49345 h 219312"/>
                    <a:gd name="connsiteX14" fmla="*/ 1207154 w 3167811"/>
                    <a:gd name="connsiteY14" fmla="*/ 44776 h 219312"/>
                    <a:gd name="connsiteX15" fmla="*/ 1239137 w 3167811"/>
                    <a:gd name="connsiteY15" fmla="*/ 12336 h 219312"/>
                    <a:gd name="connsiteX16" fmla="*/ 1242335 w 3167811"/>
                    <a:gd name="connsiteY16" fmla="*/ 12793 h 219312"/>
                    <a:gd name="connsiteX17" fmla="*/ 1303103 w 3167811"/>
                    <a:gd name="connsiteY17" fmla="*/ 15534 h 219312"/>
                    <a:gd name="connsiteX18" fmla="*/ 1634355 w 3167811"/>
                    <a:gd name="connsiteY18" fmla="*/ 21474 h 219312"/>
                    <a:gd name="connsiteX19" fmla="*/ 1636182 w 3167811"/>
                    <a:gd name="connsiteY19" fmla="*/ 21474 h 219312"/>
                    <a:gd name="connsiteX20" fmla="*/ 2103133 w 3167811"/>
                    <a:gd name="connsiteY20" fmla="*/ 26500 h 219312"/>
                    <a:gd name="connsiteX21" fmla="*/ 2454945 w 3167811"/>
                    <a:gd name="connsiteY21" fmla="*/ 27414 h 219312"/>
                    <a:gd name="connsiteX22" fmla="*/ 2515256 w 3167811"/>
                    <a:gd name="connsiteY22" fmla="*/ 31526 h 219312"/>
                    <a:gd name="connsiteX23" fmla="*/ 2718576 w 3167811"/>
                    <a:gd name="connsiteY23" fmla="*/ 32440 h 219312"/>
                    <a:gd name="connsiteX24" fmla="*/ 3028353 w 3167811"/>
                    <a:gd name="connsiteY24" fmla="*/ 37466 h 219312"/>
                    <a:gd name="connsiteX25" fmla="*/ 3126129 w 3167811"/>
                    <a:gd name="connsiteY25" fmla="*/ 40207 h 219312"/>
                    <a:gd name="connsiteX0" fmla="*/ 3167811 w 3243631"/>
                    <a:gd name="connsiteY0" fmla="*/ 43158 h 219312"/>
                    <a:gd name="connsiteX1" fmla="*/ 3167811 w 3243631"/>
                    <a:gd name="connsiteY1" fmla="*/ 211622 h 219312"/>
                    <a:gd name="connsiteX2" fmla="*/ 3139836 w 3243631"/>
                    <a:gd name="connsiteY2" fmla="*/ 214286 h 219312"/>
                    <a:gd name="connsiteX3" fmla="*/ 1691467 w 3243631"/>
                    <a:gd name="connsiteY3" fmla="*/ 219312 h 219312"/>
                    <a:gd name="connsiteX4" fmla="*/ 1430578 w 3243631"/>
                    <a:gd name="connsiteY4" fmla="*/ 215200 h 219312"/>
                    <a:gd name="connsiteX5" fmla="*/ 113795 w 3243631"/>
                    <a:gd name="connsiteY5" fmla="*/ 202864 h 219312"/>
                    <a:gd name="connsiteX6" fmla="*/ 105113 w 3243631"/>
                    <a:gd name="connsiteY6" fmla="*/ 201036 h 219312"/>
                    <a:gd name="connsiteX7" fmla="*/ 15561 w 3243631"/>
                    <a:gd name="connsiteY7" fmla="*/ 111027 h 219312"/>
                    <a:gd name="connsiteX8" fmla="*/ 27 w 3243631"/>
                    <a:gd name="connsiteY8" fmla="*/ 72190 h 219312"/>
                    <a:gd name="connsiteX9" fmla="*/ 1854 w 3243631"/>
                    <a:gd name="connsiteY9" fmla="*/ 0 h 219312"/>
                    <a:gd name="connsiteX10" fmla="*/ 1023480 w 3243631"/>
                    <a:gd name="connsiteY10" fmla="*/ 5940 h 219312"/>
                    <a:gd name="connsiteX11" fmla="*/ 1034446 w 3243631"/>
                    <a:gd name="connsiteY11" fmla="*/ 8224 h 219312"/>
                    <a:gd name="connsiteX12" fmla="*/ 1151412 w 3243631"/>
                    <a:gd name="connsiteY12" fmla="*/ 45690 h 219312"/>
                    <a:gd name="connsiteX13" fmla="*/ 1153697 w 3243631"/>
                    <a:gd name="connsiteY13" fmla="*/ 49345 h 219312"/>
                    <a:gd name="connsiteX14" fmla="*/ 1207154 w 3243631"/>
                    <a:gd name="connsiteY14" fmla="*/ 44776 h 219312"/>
                    <a:gd name="connsiteX15" fmla="*/ 1239137 w 3243631"/>
                    <a:gd name="connsiteY15" fmla="*/ 12336 h 219312"/>
                    <a:gd name="connsiteX16" fmla="*/ 1242335 w 3243631"/>
                    <a:gd name="connsiteY16" fmla="*/ 12793 h 219312"/>
                    <a:gd name="connsiteX17" fmla="*/ 1303103 w 3243631"/>
                    <a:gd name="connsiteY17" fmla="*/ 15534 h 219312"/>
                    <a:gd name="connsiteX18" fmla="*/ 1634355 w 3243631"/>
                    <a:gd name="connsiteY18" fmla="*/ 21474 h 219312"/>
                    <a:gd name="connsiteX19" fmla="*/ 1636182 w 3243631"/>
                    <a:gd name="connsiteY19" fmla="*/ 21474 h 219312"/>
                    <a:gd name="connsiteX20" fmla="*/ 2103133 w 3243631"/>
                    <a:gd name="connsiteY20" fmla="*/ 26500 h 219312"/>
                    <a:gd name="connsiteX21" fmla="*/ 2454945 w 3243631"/>
                    <a:gd name="connsiteY21" fmla="*/ 27414 h 219312"/>
                    <a:gd name="connsiteX22" fmla="*/ 2515256 w 3243631"/>
                    <a:gd name="connsiteY22" fmla="*/ 31526 h 219312"/>
                    <a:gd name="connsiteX23" fmla="*/ 2718576 w 3243631"/>
                    <a:gd name="connsiteY23" fmla="*/ 32440 h 219312"/>
                    <a:gd name="connsiteX24" fmla="*/ 3028353 w 3243631"/>
                    <a:gd name="connsiteY24" fmla="*/ 37466 h 219312"/>
                    <a:gd name="connsiteX25" fmla="*/ 3126129 w 3243631"/>
                    <a:gd name="connsiteY25" fmla="*/ 40207 h 219312"/>
                    <a:gd name="connsiteX26" fmla="*/ 3167811 w 3243631"/>
                    <a:gd name="connsiteY26" fmla="*/ 43158 h 219312"/>
                    <a:gd name="connsiteX0" fmla="*/ 3167811 w 3282115"/>
                    <a:gd name="connsiteY0" fmla="*/ 43158 h 219312"/>
                    <a:gd name="connsiteX1" fmla="*/ 3167811 w 3282115"/>
                    <a:gd name="connsiteY1" fmla="*/ 211622 h 219312"/>
                    <a:gd name="connsiteX2" fmla="*/ 3139836 w 3282115"/>
                    <a:gd name="connsiteY2" fmla="*/ 214286 h 219312"/>
                    <a:gd name="connsiteX3" fmla="*/ 1691467 w 3282115"/>
                    <a:gd name="connsiteY3" fmla="*/ 219312 h 219312"/>
                    <a:gd name="connsiteX4" fmla="*/ 1430578 w 3282115"/>
                    <a:gd name="connsiteY4" fmla="*/ 215200 h 219312"/>
                    <a:gd name="connsiteX5" fmla="*/ 113795 w 3282115"/>
                    <a:gd name="connsiteY5" fmla="*/ 202864 h 219312"/>
                    <a:gd name="connsiteX6" fmla="*/ 105113 w 3282115"/>
                    <a:gd name="connsiteY6" fmla="*/ 201036 h 219312"/>
                    <a:gd name="connsiteX7" fmla="*/ 15561 w 3282115"/>
                    <a:gd name="connsiteY7" fmla="*/ 111027 h 219312"/>
                    <a:gd name="connsiteX8" fmla="*/ 27 w 3282115"/>
                    <a:gd name="connsiteY8" fmla="*/ 72190 h 219312"/>
                    <a:gd name="connsiteX9" fmla="*/ 1854 w 3282115"/>
                    <a:gd name="connsiteY9" fmla="*/ 0 h 219312"/>
                    <a:gd name="connsiteX10" fmla="*/ 1023480 w 3282115"/>
                    <a:gd name="connsiteY10" fmla="*/ 5940 h 219312"/>
                    <a:gd name="connsiteX11" fmla="*/ 1034446 w 3282115"/>
                    <a:gd name="connsiteY11" fmla="*/ 8224 h 219312"/>
                    <a:gd name="connsiteX12" fmla="*/ 1151412 w 3282115"/>
                    <a:gd name="connsiteY12" fmla="*/ 45690 h 219312"/>
                    <a:gd name="connsiteX13" fmla="*/ 1153697 w 3282115"/>
                    <a:gd name="connsiteY13" fmla="*/ 49345 h 219312"/>
                    <a:gd name="connsiteX14" fmla="*/ 1207154 w 3282115"/>
                    <a:gd name="connsiteY14" fmla="*/ 44776 h 219312"/>
                    <a:gd name="connsiteX15" fmla="*/ 1239137 w 3282115"/>
                    <a:gd name="connsiteY15" fmla="*/ 12336 h 219312"/>
                    <a:gd name="connsiteX16" fmla="*/ 1242335 w 3282115"/>
                    <a:gd name="connsiteY16" fmla="*/ 12793 h 219312"/>
                    <a:gd name="connsiteX17" fmla="*/ 1303103 w 3282115"/>
                    <a:gd name="connsiteY17" fmla="*/ 15534 h 219312"/>
                    <a:gd name="connsiteX18" fmla="*/ 1634355 w 3282115"/>
                    <a:gd name="connsiteY18" fmla="*/ 21474 h 219312"/>
                    <a:gd name="connsiteX19" fmla="*/ 1636182 w 3282115"/>
                    <a:gd name="connsiteY19" fmla="*/ 21474 h 219312"/>
                    <a:gd name="connsiteX20" fmla="*/ 2103133 w 3282115"/>
                    <a:gd name="connsiteY20" fmla="*/ 26500 h 219312"/>
                    <a:gd name="connsiteX21" fmla="*/ 2454945 w 3282115"/>
                    <a:gd name="connsiteY21" fmla="*/ 27414 h 219312"/>
                    <a:gd name="connsiteX22" fmla="*/ 2515256 w 3282115"/>
                    <a:gd name="connsiteY22" fmla="*/ 31526 h 219312"/>
                    <a:gd name="connsiteX23" fmla="*/ 2718576 w 3282115"/>
                    <a:gd name="connsiteY23" fmla="*/ 32440 h 219312"/>
                    <a:gd name="connsiteX24" fmla="*/ 3028353 w 3282115"/>
                    <a:gd name="connsiteY24" fmla="*/ 37466 h 219312"/>
                    <a:gd name="connsiteX25" fmla="*/ 3126129 w 3282115"/>
                    <a:gd name="connsiteY25" fmla="*/ 40207 h 219312"/>
                    <a:gd name="connsiteX26" fmla="*/ 3167811 w 3282115"/>
                    <a:gd name="connsiteY26" fmla="*/ 43158 h 219312"/>
                    <a:gd name="connsiteX0" fmla="*/ 3167811 w 3263809"/>
                    <a:gd name="connsiteY0" fmla="*/ 43158 h 219312"/>
                    <a:gd name="connsiteX1" fmla="*/ 3167811 w 3263809"/>
                    <a:gd name="connsiteY1" fmla="*/ 211622 h 219312"/>
                    <a:gd name="connsiteX2" fmla="*/ 3139836 w 3263809"/>
                    <a:gd name="connsiteY2" fmla="*/ 214286 h 219312"/>
                    <a:gd name="connsiteX3" fmla="*/ 1691467 w 3263809"/>
                    <a:gd name="connsiteY3" fmla="*/ 219312 h 219312"/>
                    <a:gd name="connsiteX4" fmla="*/ 1430578 w 3263809"/>
                    <a:gd name="connsiteY4" fmla="*/ 215200 h 219312"/>
                    <a:gd name="connsiteX5" fmla="*/ 113795 w 3263809"/>
                    <a:gd name="connsiteY5" fmla="*/ 202864 h 219312"/>
                    <a:gd name="connsiteX6" fmla="*/ 105113 w 3263809"/>
                    <a:gd name="connsiteY6" fmla="*/ 201036 h 219312"/>
                    <a:gd name="connsiteX7" fmla="*/ 15561 w 3263809"/>
                    <a:gd name="connsiteY7" fmla="*/ 111027 h 219312"/>
                    <a:gd name="connsiteX8" fmla="*/ 27 w 3263809"/>
                    <a:gd name="connsiteY8" fmla="*/ 72190 h 219312"/>
                    <a:gd name="connsiteX9" fmla="*/ 1854 w 3263809"/>
                    <a:gd name="connsiteY9" fmla="*/ 0 h 219312"/>
                    <a:gd name="connsiteX10" fmla="*/ 1023480 w 3263809"/>
                    <a:gd name="connsiteY10" fmla="*/ 5940 h 219312"/>
                    <a:gd name="connsiteX11" fmla="*/ 1034446 w 3263809"/>
                    <a:gd name="connsiteY11" fmla="*/ 8224 h 219312"/>
                    <a:gd name="connsiteX12" fmla="*/ 1151412 w 3263809"/>
                    <a:gd name="connsiteY12" fmla="*/ 45690 h 219312"/>
                    <a:gd name="connsiteX13" fmla="*/ 1153697 w 3263809"/>
                    <a:gd name="connsiteY13" fmla="*/ 49345 h 219312"/>
                    <a:gd name="connsiteX14" fmla="*/ 1207154 w 3263809"/>
                    <a:gd name="connsiteY14" fmla="*/ 44776 h 219312"/>
                    <a:gd name="connsiteX15" fmla="*/ 1239137 w 3263809"/>
                    <a:gd name="connsiteY15" fmla="*/ 12336 h 219312"/>
                    <a:gd name="connsiteX16" fmla="*/ 1242335 w 3263809"/>
                    <a:gd name="connsiteY16" fmla="*/ 12793 h 219312"/>
                    <a:gd name="connsiteX17" fmla="*/ 1303103 w 3263809"/>
                    <a:gd name="connsiteY17" fmla="*/ 15534 h 219312"/>
                    <a:gd name="connsiteX18" fmla="*/ 1634355 w 3263809"/>
                    <a:gd name="connsiteY18" fmla="*/ 21474 h 219312"/>
                    <a:gd name="connsiteX19" fmla="*/ 1636182 w 3263809"/>
                    <a:gd name="connsiteY19" fmla="*/ 21474 h 219312"/>
                    <a:gd name="connsiteX20" fmla="*/ 2103133 w 3263809"/>
                    <a:gd name="connsiteY20" fmla="*/ 26500 h 219312"/>
                    <a:gd name="connsiteX21" fmla="*/ 2454945 w 3263809"/>
                    <a:gd name="connsiteY21" fmla="*/ 27414 h 219312"/>
                    <a:gd name="connsiteX22" fmla="*/ 2515256 w 3263809"/>
                    <a:gd name="connsiteY22" fmla="*/ 31526 h 219312"/>
                    <a:gd name="connsiteX23" fmla="*/ 2718576 w 3263809"/>
                    <a:gd name="connsiteY23" fmla="*/ 32440 h 219312"/>
                    <a:gd name="connsiteX24" fmla="*/ 3028353 w 3263809"/>
                    <a:gd name="connsiteY24" fmla="*/ 37466 h 219312"/>
                    <a:gd name="connsiteX25" fmla="*/ 3126129 w 3263809"/>
                    <a:gd name="connsiteY25" fmla="*/ 40207 h 219312"/>
                    <a:gd name="connsiteX26" fmla="*/ 3167811 w 3263809"/>
                    <a:gd name="connsiteY26" fmla="*/ 43158 h 219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263809" h="219312">
                      <a:moveTo>
                        <a:pt x="3167811" y="43158"/>
                      </a:moveTo>
                      <a:cubicBezTo>
                        <a:pt x="3290641" y="54957"/>
                        <a:pt x="3300876" y="196410"/>
                        <a:pt x="3167811" y="211622"/>
                      </a:cubicBezTo>
                      <a:lnTo>
                        <a:pt x="3139836" y="214286"/>
                      </a:lnTo>
                      <a:lnTo>
                        <a:pt x="1691467" y="219312"/>
                      </a:lnTo>
                      <a:lnTo>
                        <a:pt x="1430578" y="215200"/>
                      </a:lnTo>
                      <a:lnTo>
                        <a:pt x="113795" y="202864"/>
                      </a:lnTo>
                      <a:cubicBezTo>
                        <a:pt x="22110" y="202026"/>
                        <a:pt x="107855" y="202407"/>
                        <a:pt x="105113" y="201036"/>
                      </a:cubicBezTo>
                      <a:lnTo>
                        <a:pt x="15561" y="111027"/>
                      </a:lnTo>
                      <a:cubicBezTo>
                        <a:pt x="5053" y="100518"/>
                        <a:pt x="-431" y="87268"/>
                        <a:pt x="27" y="72190"/>
                      </a:cubicBezTo>
                      <a:cubicBezTo>
                        <a:pt x="484" y="48431"/>
                        <a:pt x="940" y="24216"/>
                        <a:pt x="1854" y="0"/>
                      </a:cubicBezTo>
                      <a:lnTo>
                        <a:pt x="1023480" y="5940"/>
                      </a:lnTo>
                      <a:cubicBezTo>
                        <a:pt x="1087979" y="5940"/>
                        <a:pt x="1030791" y="6396"/>
                        <a:pt x="1034446" y="8224"/>
                      </a:cubicBezTo>
                      <a:cubicBezTo>
                        <a:pt x="1071455" y="26043"/>
                        <a:pt x="1109834" y="40664"/>
                        <a:pt x="1151412" y="45690"/>
                      </a:cubicBezTo>
                      <a:cubicBezTo>
                        <a:pt x="1151869" y="47061"/>
                        <a:pt x="1152783" y="47974"/>
                        <a:pt x="1153697" y="49345"/>
                      </a:cubicBezTo>
                      <a:cubicBezTo>
                        <a:pt x="1171973" y="52543"/>
                        <a:pt x="1190705" y="62138"/>
                        <a:pt x="1207154" y="44776"/>
                      </a:cubicBezTo>
                      <a:cubicBezTo>
                        <a:pt x="1218119" y="33810"/>
                        <a:pt x="1228628" y="23302"/>
                        <a:pt x="1239137" y="12336"/>
                      </a:cubicBezTo>
                      <a:cubicBezTo>
                        <a:pt x="1240050" y="12336"/>
                        <a:pt x="1241421" y="12793"/>
                        <a:pt x="1242335" y="12793"/>
                      </a:cubicBezTo>
                      <a:cubicBezTo>
                        <a:pt x="1262439" y="15078"/>
                        <a:pt x="1282542" y="18733"/>
                        <a:pt x="1303103" y="15534"/>
                      </a:cubicBezTo>
                      <a:lnTo>
                        <a:pt x="1634355" y="21474"/>
                      </a:lnTo>
                      <a:lnTo>
                        <a:pt x="1636182" y="21474"/>
                      </a:lnTo>
                      <a:lnTo>
                        <a:pt x="2103133" y="26500"/>
                      </a:lnTo>
                      <a:lnTo>
                        <a:pt x="2454945" y="27414"/>
                      </a:lnTo>
                      <a:cubicBezTo>
                        <a:pt x="2523632" y="28251"/>
                        <a:pt x="2471317" y="30688"/>
                        <a:pt x="2515256" y="31526"/>
                      </a:cubicBezTo>
                      <a:cubicBezTo>
                        <a:pt x="2583334" y="35181"/>
                        <a:pt x="2650955" y="35181"/>
                        <a:pt x="2718576" y="32440"/>
                      </a:cubicBezTo>
                      <a:lnTo>
                        <a:pt x="3028353" y="37466"/>
                      </a:lnTo>
                      <a:cubicBezTo>
                        <a:pt x="3060793" y="38836"/>
                        <a:pt x="3093690" y="40664"/>
                        <a:pt x="3126129" y="40207"/>
                      </a:cubicBezTo>
                      <a:lnTo>
                        <a:pt x="3167811" y="43158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  <a:effectLst>
                  <a:innerShdw blurRad="63500" dist="508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1" name="Freeform: Shape 2736">
                <a:extLst>
                  <a:ext uri="{FF2B5EF4-FFF2-40B4-BE49-F238E27FC236}">
                    <a16:creationId xmlns:a16="http://schemas.microsoft.com/office/drawing/2014/main" id="{EB01071B-2250-1D4F-9F95-102528BE6CF6}"/>
                  </a:ext>
                </a:extLst>
              </p:cNvPr>
              <p:cNvSpPr/>
              <p:nvPr/>
            </p:nvSpPr>
            <p:spPr>
              <a:xfrm rot="20777766">
                <a:off x="9161751" y="3139077"/>
                <a:ext cx="264773" cy="259550"/>
              </a:xfrm>
              <a:custGeom>
                <a:avLst/>
                <a:gdLst>
                  <a:gd name="connsiteX0" fmla="*/ 198968 w 286440"/>
                  <a:gd name="connsiteY0" fmla="*/ 5528 h 280790"/>
                  <a:gd name="connsiteX1" fmla="*/ 286440 w 286440"/>
                  <a:gd name="connsiteY1" fmla="*/ 137530 h 280790"/>
                  <a:gd name="connsiteX2" fmla="*/ 143220 w 286440"/>
                  <a:gd name="connsiteY2" fmla="*/ 280790 h 280790"/>
                  <a:gd name="connsiteX3" fmla="*/ 0 w 286440"/>
                  <a:gd name="connsiteY3" fmla="*/ 137530 h 280790"/>
                  <a:gd name="connsiteX4" fmla="*/ 87473 w 286440"/>
                  <a:gd name="connsiteY4" fmla="*/ 5528 h 280790"/>
                  <a:gd name="connsiteX5" fmla="*/ 114847 w 286440"/>
                  <a:gd name="connsiteY5" fmla="*/ 0 h 280790"/>
                  <a:gd name="connsiteX6" fmla="*/ 117610 w 286440"/>
                  <a:gd name="connsiteY6" fmla="*/ 42416 h 280790"/>
                  <a:gd name="connsiteX7" fmla="*/ 106603 w 286440"/>
                  <a:gd name="connsiteY7" fmla="*/ 98156 h 280790"/>
                  <a:gd name="connsiteX8" fmla="*/ 104974 w 286440"/>
                  <a:gd name="connsiteY8" fmla="*/ 99256 h 280790"/>
                  <a:gd name="connsiteX9" fmla="*/ 89132 w 286440"/>
                  <a:gd name="connsiteY9" fmla="*/ 137530 h 280790"/>
                  <a:gd name="connsiteX10" fmla="*/ 143220 w 286440"/>
                  <a:gd name="connsiteY10" fmla="*/ 191658 h 280790"/>
                  <a:gd name="connsiteX11" fmla="*/ 197308 w 286440"/>
                  <a:gd name="connsiteY11" fmla="*/ 137530 h 280790"/>
                  <a:gd name="connsiteX12" fmla="*/ 181968 w 286440"/>
                  <a:gd name="connsiteY12" fmla="*/ 100468 h 280790"/>
                  <a:gd name="connsiteX13" fmla="*/ 192485 w 286440"/>
                  <a:gd name="connsiteY13" fmla="*/ 47208 h 280790"/>
                  <a:gd name="connsiteX14" fmla="*/ 189647 w 286440"/>
                  <a:gd name="connsiteY14" fmla="*/ 3646 h 280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6440" h="280790">
                    <a:moveTo>
                      <a:pt x="198968" y="5528"/>
                    </a:moveTo>
                    <a:cubicBezTo>
                      <a:pt x="250372" y="27276"/>
                      <a:pt x="286440" y="78190"/>
                      <a:pt x="286440" y="137530"/>
                    </a:cubicBezTo>
                    <a:cubicBezTo>
                      <a:pt x="286440" y="216650"/>
                      <a:pt x="222318" y="280790"/>
                      <a:pt x="143220" y="280790"/>
                    </a:cubicBezTo>
                    <a:cubicBezTo>
                      <a:pt x="64122" y="280790"/>
                      <a:pt x="0" y="216650"/>
                      <a:pt x="0" y="137530"/>
                    </a:cubicBezTo>
                    <a:cubicBezTo>
                      <a:pt x="0" y="78190"/>
                      <a:pt x="36068" y="27276"/>
                      <a:pt x="87473" y="5528"/>
                    </a:cubicBezTo>
                    <a:lnTo>
                      <a:pt x="114847" y="0"/>
                    </a:lnTo>
                    <a:lnTo>
                      <a:pt x="117610" y="42416"/>
                    </a:lnTo>
                    <a:lnTo>
                      <a:pt x="106603" y="98156"/>
                    </a:lnTo>
                    <a:lnTo>
                      <a:pt x="104974" y="99256"/>
                    </a:lnTo>
                    <a:cubicBezTo>
                      <a:pt x="95186" y="109051"/>
                      <a:pt x="89132" y="122583"/>
                      <a:pt x="89132" y="137530"/>
                    </a:cubicBezTo>
                    <a:cubicBezTo>
                      <a:pt x="89132" y="167424"/>
                      <a:pt x="113348" y="191658"/>
                      <a:pt x="143220" y="191658"/>
                    </a:cubicBezTo>
                    <a:cubicBezTo>
                      <a:pt x="173092" y="191658"/>
                      <a:pt x="197308" y="167424"/>
                      <a:pt x="197308" y="137530"/>
                    </a:cubicBezTo>
                    <a:lnTo>
                      <a:pt x="181968" y="100468"/>
                    </a:lnTo>
                    <a:lnTo>
                      <a:pt x="192485" y="47208"/>
                    </a:lnTo>
                    <a:lnTo>
                      <a:pt x="189647" y="36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Freeform: Shape 2737">
                <a:extLst>
                  <a:ext uri="{FF2B5EF4-FFF2-40B4-BE49-F238E27FC236}">
                    <a16:creationId xmlns:a16="http://schemas.microsoft.com/office/drawing/2014/main" id="{DDAB3EE1-39A9-8D45-BED0-35231B59598F}"/>
                  </a:ext>
                </a:extLst>
              </p:cNvPr>
              <p:cNvSpPr/>
              <p:nvPr/>
            </p:nvSpPr>
            <p:spPr>
              <a:xfrm rot="20519449">
                <a:off x="9161753" y="3115781"/>
                <a:ext cx="264773" cy="259550"/>
              </a:xfrm>
              <a:custGeom>
                <a:avLst/>
                <a:gdLst>
                  <a:gd name="connsiteX0" fmla="*/ 198968 w 286440"/>
                  <a:gd name="connsiteY0" fmla="*/ 5528 h 280790"/>
                  <a:gd name="connsiteX1" fmla="*/ 286440 w 286440"/>
                  <a:gd name="connsiteY1" fmla="*/ 137530 h 280790"/>
                  <a:gd name="connsiteX2" fmla="*/ 143220 w 286440"/>
                  <a:gd name="connsiteY2" fmla="*/ 280790 h 280790"/>
                  <a:gd name="connsiteX3" fmla="*/ 0 w 286440"/>
                  <a:gd name="connsiteY3" fmla="*/ 137530 h 280790"/>
                  <a:gd name="connsiteX4" fmla="*/ 87473 w 286440"/>
                  <a:gd name="connsiteY4" fmla="*/ 5528 h 280790"/>
                  <a:gd name="connsiteX5" fmla="*/ 114847 w 286440"/>
                  <a:gd name="connsiteY5" fmla="*/ 0 h 280790"/>
                  <a:gd name="connsiteX6" fmla="*/ 117610 w 286440"/>
                  <a:gd name="connsiteY6" fmla="*/ 42416 h 280790"/>
                  <a:gd name="connsiteX7" fmla="*/ 106603 w 286440"/>
                  <a:gd name="connsiteY7" fmla="*/ 98156 h 280790"/>
                  <a:gd name="connsiteX8" fmla="*/ 104974 w 286440"/>
                  <a:gd name="connsiteY8" fmla="*/ 99256 h 280790"/>
                  <a:gd name="connsiteX9" fmla="*/ 89132 w 286440"/>
                  <a:gd name="connsiteY9" fmla="*/ 137530 h 280790"/>
                  <a:gd name="connsiteX10" fmla="*/ 143220 w 286440"/>
                  <a:gd name="connsiteY10" fmla="*/ 191658 h 280790"/>
                  <a:gd name="connsiteX11" fmla="*/ 197308 w 286440"/>
                  <a:gd name="connsiteY11" fmla="*/ 137530 h 280790"/>
                  <a:gd name="connsiteX12" fmla="*/ 181968 w 286440"/>
                  <a:gd name="connsiteY12" fmla="*/ 100468 h 280790"/>
                  <a:gd name="connsiteX13" fmla="*/ 192485 w 286440"/>
                  <a:gd name="connsiteY13" fmla="*/ 47208 h 280790"/>
                  <a:gd name="connsiteX14" fmla="*/ 189647 w 286440"/>
                  <a:gd name="connsiteY14" fmla="*/ 3646 h 280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6440" h="280790">
                    <a:moveTo>
                      <a:pt x="198968" y="5528"/>
                    </a:moveTo>
                    <a:cubicBezTo>
                      <a:pt x="250372" y="27276"/>
                      <a:pt x="286440" y="78190"/>
                      <a:pt x="286440" y="137530"/>
                    </a:cubicBezTo>
                    <a:cubicBezTo>
                      <a:pt x="286440" y="216650"/>
                      <a:pt x="222318" y="280790"/>
                      <a:pt x="143220" y="280790"/>
                    </a:cubicBezTo>
                    <a:cubicBezTo>
                      <a:pt x="64122" y="280790"/>
                      <a:pt x="0" y="216650"/>
                      <a:pt x="0" y="137530"/>
                    </a:cubicBezTo>
                    <a:cubicBezTo>
                      <a:pt x="0" y="78190"/>
                      <a:pt x="36068" y="27276"/>
                      <a:pt x="87473" y="5528"/>
                    </a:cubicBezTo>
                    <a:lnTo>
                      <a:pt x="114847" y="0"/>
                    </a:lnTo>
                    <a:lnTo>
                      <a:pt x="117610" y="42416"/>
                    </a:lnTo>
                    <a:lnTo>
                      <a:pt x="106603" y="98156"/>
                    </a:lnTo>
                    <a:lnTo>
                      <a:pt x="104974" y="99256"/>
                    </a:lnTo>
                    <a:cubicBezTo>
                      <a:pt x="95186" y="109051"/>
                      <a:pt x="89132" y="122583"/>
                      <a:pt x="89132" y="137530"/>
                    </a:cubicBezTo>
                    <a:cubicBezTo>
                      <a:pt x="89132" y="167424"/>
                      <a:pt x="113348" y="191658"/>
                      <a:pt x="143220" y="191658"/>
                    </a:cubicBezTo>
                    <a:cubicBezTo>
                      <a:pt x="173092" y="191658"/>
                      <a:pt x="197308" y="167424"/>
                      <a:pt x="197308" y="137530"/>
                    </a:cubicBezTo>
                    <a:lnTo>
                      <a:pt x="181968" y="100468"/>
                    </a:lnTo>
                    <a:lnTo>
                      <a:pt x="192485" y="47208"/>
                    </a:lnTo>
                    <a:lnTo>
                      <a:pt x="189647" y="36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Freeform: Shape 2738">
                <a:extLst>
                  <a:ext uri="{FF2B5EF4-FFF2-40B4-BE49-F238E27FC236}">
                    <a16:creationId xmlns:a16="http://schemas.microsoft.com/office/drawing/2014/main" id="{87C09B6B-5681-1D4C-9664-5DF65BB6F9FA}"/>
                  </a:ext>
                </a:extLst>
              </p:cNvPr>
              <p:cNvSpPr/>
              <p:nvPr/>
            </p:nvSpPr>
            <p:spPr>
              <a:xfrm>
                <a:off x="8562265" y="3092620"/>
                <a:ext cx="2838422" cy="2202664"/>
              </a:xfrm>
              <a:custGeom>
                <a:avLst/>
                <a:gdLst>
                  <a:gd name="connsiteX0" fmla="*/ 1437118 w 2838422"/>
                  <a:gd name="connsiteY0" fmla="*/ 1112999 h 2185835"/>
                  <a:gd name="connsiteX1" fmla="*/ 1437118 w 2838422"/>
                  <a:gd name="connsiteY1" fmla="*/ 1395540 h 2185835"/>
                  <a:gd name="connsiteX2" fmla="*/ 1719658 w 2838422"/>
                  <a:gd name="connsiteY2" fmla="*/ 1395540 h 2185835"/>
                  <a:gd name="connsiteX3" fmla="*/ 1719658 w 2838422"/>
                  <a:gd name="connsiteY3" fmla="*/ 1112999 h 2185835"/>
                  <a:gd name="connsiteX4" fmla="*/ 1114623 w 2838422"/>
                  <a:gd name="connsiteY4" fmla="*/ 1112999 h 2185835"/>
                  <a:gd name="connsiteX5" fmla="*/ 1114623 w 2838422"/>
                  <a:gd name="connsiteY5" fmla="*/ 1395540 h 2185835"/>
                  <a:gd name="connsiteX6" fmla="*/ 1397163 w 2838422"/>
                  <a:gd name="connsiteY6" fmla="*/ 1395540 h 2185835"/>
                  <a:gd name="connsiteX7" fmla="*/ 1397163 w 2838422"/>
                  <a:gd name="connsiteY7" fmla="*/ 1112999 h 2185835"/>
                  <a:gd name="connsiteX8" fmla="*/ 1437118 w 2838422"/>
                  <a:gd name="connsiteY8" fmla="*/ 775522 h 2185835"/>
                  <a:gd name="connsiteX9" fmla="*/ 1437118 w 2838422"/>
                  <a:gd name="connsiteY9" fmla="*/ 1058062 h 2185835"/>
                  <a:gd name="connsiteX10" fmla="*/ 1719658 w 2838422"/>
                  <a:gd name="connsiteY10" fmla="*/ 1058062 h 2185835"/>
                  <a:gd name="connsiteX11" fmla="*/ 1719658 w 2838422"/>
                  <a:gd name="connsiteY11" fmla="*/ 775522 h 2185835"/>
                  <a:gd name="connsiteX12" fmla="*/ 1114623 w 2838422"/>
                  <a:gd name="connsiteY12" fmla="*/ 775522 h 2185835"/>
                  <a:gd name="connsiteX13" fmla="*/ 1114623 w 2838422"/>
                  <a:gd name="connsiteY13" fmla="*/ 1058062 h 2185835"/>
                  <a:gd name="connsiteX14" fmla="*/ 1397163 w 2838422"/>
                  <a:gd name="connsiteY14" fmla="*/ 1058062 h 2185835"/>
                  <a:gd name="connsiteX15" fmla="*/ 1397163 w 2838422"/>
                  <a:gd name="connsiteY15" fmla="*/ 775522 h 2185835"/>
                  <a:gd name="connsiteX16" fmla="*/ 1342116 w 2838422"/>
                  <a:gd name="connsiteY16" fmla="*/ 0 h 2185835"/>
                  <a:gd name="connsiteX17" fmla="*/ 1496309 w 2838422"/>
                  <a:gd name="connsiteY17" fmla="*/ 0 h 2185835"/>
                  <a:gd name="connsiteX18" fmla="*/ 1486851 w 2838422"/>
                  <a:gd name="connsiteY18" fmla="*/ 6377 h 2185835"/>
                  <a:gd name="connsiteX19" fmla="*/ 1519539 w 2838422"/>
                  <a:gd name="connsiteY19" fmla="*/ 24115 h 2185835"/>
                  <a:gd name="connsiteX20" fmla="*/ 1560949 w 2838422"/>
                  <a:gd name="connsiteY20" fmla="*/ 51550 h 2185835"/>
                  <a:gd name="connsiteX21" fmla="*/ 1854298 w 2838422"/>
                  <a:gd name="connsiteY21" fmla="*/ 262704 h 2185835"/>
                  <a:gd name="connsiteX22" fmla="*/ 1919487 w 2838422"/>
                  <a:gd name="connsiteY22" fmla="*/ 234362 h 2185835"/>
                  <a:gd name="connsiteX23" fmla="*/ 2047030 w 2838422"/>
                  <a:gd name="connsiteY23" fmla="*/ 111069 h 2185835"/>
                  <a:gd name="connsiteX24" fmla="*/ 2174571 w 2838422"/>
                  <a:gd name="connsiteY24" fmla="*/ 111069 h 2185835"/>
                  <a:gd name="connsiteX25" fmla="*/ 2270936 w 2838422"/>
                  <a:gd name="connsiteY25" fmla="*/ 207434 h 2185835"/>
                  <a:gd name="connsiteX26" fmla="*/ 2269520 w 2838422"/>
                  <a:gd name="connsiteY26" fmla="*/ 469607 h 2185835"/>
                  <a:gd name="connsiteX27" fmla="*/ 2348879 w 2838422"/>
                  <a:gd name="connsiteY27" fmla="*/ 619823 h 2185835"/>
                  <a:gd name="connsiteX28" fmla="*/ 2752765 w 2838422"/>
                  <a:gd name="connsiteY28" fmla="*/ 907503 h 2185835"/>
                  <a:gd name="connsiteX29" fmla="*/ 2837793 w 2838422"/>
                  <a:gd name="connsiteY29" fmla="*/ 1022292 h 2185835"/>
                  <a:gd name="connsiteX30" fmla="*/ 2778273 w 2838422"/>
                  <a:gd name="connsiteY30" fmla="*/ 1149834 h 2185835"/>
                  <a:gd name="connsiteX31" fmla="*/ 2596881 w 2838422"/>
                  <a:gd name="connsiteY31" fmla="*/ 1149834 h 2185835"/>
                  <a:gd name="connsiteX32" fmla="*/ 2354550 w 2838422"/>
                  <a:gd name="connsiteY32" fmla="*/ 978361 h 2185835"/>
                  <a:gd name="connsiteX33" fmla="*/ 2283692 w 2838422"/>
                  <a:gd name="connsiteY33" fmla="*/ 940098 h 2185835"/>
                  <a:gd name="connsiteX34" fmla="*/ 2270936 w 2838422"/>
                  <a:gd name="connsiteY34" fmla="*/ 1018039 h 2185835"/>
                  <a:gd name="connsiteX35" fmla="*/ 2270936 w 2838422"/>
                  <a:gd name="connsiteY35" fmla="*/ 1531046 h 2185835"/>
                  <a:gd name="connsiteX36" fmla="*/ 2270936 w 2838422"/>
                  <a:gd name="connsiteY36" fmla="*/ 2048302 h 2185835"/>
                  <a:gd name="connsiteX37" fmla="*/ 2140560 w 2838422"/>
                  <a:gd name="connsiteY37" fmla="*/ 2184348 h 2185835"/>
                  <a:gd name="connsiteX38" fmla="*/ 1743761 w 2838422"/>
                  <a:gd name="connsiteY38" fmla="*/ 2185765 h 2185835"/>
                  <a:gd name="connsiteX39" fmla="*/ 1674320 w 2838422"/>
                  <a:gd name="connsiteY39" fmla="*/ 2114907 h 2185835"/>
                  <a:gd name="connsiteX40" fmla="*/ 1675739 w 2838422"/>
                  <a:gd name="connsiteY40" fmla="*/ 1760622 h 2185835"/>
                  <a:gd name="connsiteX41" fmla="*/ 1590709 w 2838422"/>
                  <a:gd name="connsiteY41" fmla="*/ 1671341 h 2185835"/>
                  <a:gd name="connsiteX42" fmla="*/ 1250596 w 2838422"/>
                  <a:gd name="connsiteY42" fmla="*/ 1671341 h 2185835"/>
                  <a:gd name="connsiteX43" fmla="*/ 1165569 w 2838422"/>
                  <a:gd name="connsiteY43" fmla="*/ 1760622 h 2185835"/>
                  <a:gd name="connsiteX44" fmla="*/ 1166985 w 2838422"/>
                  <a:gd name="connsiteY44" fmla="*/ 2114907 h 2185835"/>
                  <a:gd name="connsiteX45" fmla="*/ 1096128 w 2838422"/>
                  <a:gd name="connsiteY45" fmla="*/ 2184348 h 2185835"/>
                  <a:gd name="connsiteX46" fmla="*/ 706414 w 2838422"/>
                  <a:gd name="connsiteY46" fmla="*/ 2182932 h 2185835"/>
                  <a:gd name="connsiteX47" fmla="*/ 570368 w 2838422"/>
                  <a:gd name="connsiteY47" fmla="*/ 2045466 h 2185835"/>
                  <a:gd name="connsiteX48" fmla="*/ 568952 w 2838422"/>
                  <a:gd name="connsiteY48" fmla="*/ 1003870 h 2185835"/>
                  <a:gd name="connsiteX49" fmla="*/ 554779 w 2838422"/>
                  <a:gd name="connsiteY49" fmla="*/ 940098 h 2185835"/>
                  <a:gd name="connsiteX50" fmla="*/ 500928 w 2838422"/>
                  <a:gd name="connsiteY50" fmla="*/ 968439 h 2185835"/>
                  <a:gd name="connsiteX51" fmla="*/ 265682 w 2838422"/>
                  <a:gd name="connsiteY51" fmla="*/ 1138496 h 2185835"/>
                  <a:gd name="connsiteX52" fmla="*/ 139558 w 2838422"/>
                  <a:gd name="connsiteY52" fmla="*/ 1176760 h 2185835"/>
                  <a:gd name="connsiteX53" fmla="*/ 6345 w 2838422"/>
                  <a:gd name="connsiteY53" fmla="*/ 1077560 h 2185835"/>
                  <a:gd name="connsiteX54" fmla="*/ 61615 w 2838422"/>
                  <a:gd name="connsiteY54" fmla="*/ 928759 h 2185835"/>
                  <a:gd name="connsiteX55" fmla="*/ 509430 w 2838422"/>
                  <a:gd name="connsiteY55" fmla="*/ 605653 h 2185835"/>
                  <a:gd name="connsiteX56" fmla="*/ 1280356 w 2838422"/>
                  <a:gd name="connsiteY56" fmla="*/ 51550 h 2185835"/>
                  <a:gd name="connsiteX57" fmla="*/ 1321301 w 2838422"/>
                  <a:gd name="connsiteY57" fmla="*/ 24115 h 2185835"/>
                  <a:gd name="connsiteX58" fmla="*/ 1352522 w 2838422"/>
                  <a:gd name="connsiteY58" fmla="*/ 7016 h 2185835"/>
                  <a:gd name="connsiteX0" fmla="*/ 1437118 w 2838422"/>
                  <a:gd name="connsiteY0" fmla="*/ 1112999 h 2185835"/>
                  <a:gd name="connsiteX1" fmla="*/ 1437118 w 2838422"/>
                  <a:gd name="connsiteY1" fmla="*/ 1395540 h 2185835"/>
                  <a:gd name="connsiteX2" fmla="*/ 1719658 w 2838422"/>
                  <a:gd name="connsiteY2" fmla="*/ 1395540 h 2185835"/>
                  <a:gd name="connsiteX3" fmla="*/ 1719658 w 2838422"/>
                  <a:gd name="connsiteY3" fmla="*/ 1112999 h 2185835"/>
                  <a:gd name="connsiteX4" fmla="*/ 1437118 w 2838422"/>
                  <a:gd name="connsiteY4" fmla="*/ 1112999 h 2185835"/>
                  <a:gd name="connsiteX5" fmla="*/ 1114623 w 2838422"/>
                  <a:gd name="connsiteY5" fmla="*/ 1112999 h 2185835"/>
                  <a:gd name="connsiteX6" fmla="*/ 1114623 w 2838422"/>
                  <a:gd name="connsiteY6" fmla="*/ 1395540 h 2185835"/>
                  <a:gd name="connsiteX7" fmla="*/ 1397163 w 2838422"/>
                  <a:gd name="connsiteY7" fmla="*/ 1395540 h 2185835"/>
                  <a:gd name="connsiteX8" fmla="*/ 1397163 w 2838422"/>
                  <a:gd name="connsiteY8" fmla="*/ 1112999 h 2185835"/>
                  <a:gd name="connsiteX9" fmla="*/ 1114623 w 2838422"/>
                  <a:gd name="connsiteY9" fmla="*/ 1112999 h 2185835"/>
                  <a:gd name="connsiteX10" fmla="*/ 1437118 w 2838422"/>
                  <a:gd name="connsiteY10" fmla="*/ 775522 h 2185835"/>
                  <a:gd name="connsiteX11" fmla="*/ 1437118 w 2838422"/>
                  <a:gd name="connsiteY11" fmla="*/ 1058062 h 2185835"/>
                  <a:gd name="connsiteX12" fmla="*/ 1719658 w 2838422"/>
                  <a:gd name="connsiteY12" fmla="*/ 1058062 h 2185835"/>
                  <a:gd name="connsiteX13" fmla="*/ 1719658 w 2838422"/>
                  <a:gd name="connsiteY13" fmla="*/ 775522 h 2185835"/>
                  <a:gd name="connsiteX14" fmla="*/ 1437118 w 2838422"/>
                  <a:gd name="connsiteY14" fmla="*/ 775522 h 2185835"/>
                  <a:gd name="connsiteX15" fmla="*/ 1114623 w 2838422"/>
                  <a:gd name="connsiteY15" fmla="*/ 775522 h 2185835"/>
                  <a:gd name="connsiteX16" fmla="*/ 1114623 w 2838422"/>
                  <a:gd name="connsiteY16" fmla="*/ 1058062 h 2185835"/>
                  <a:gd name="connsiteX17" fmla="*/ 1397163 w 2838422"/>
                  <a:gd name="connsiteY17" fmla="*/ 1058062 h 2185835"/>
                  <a:gd name="connsiteX18" fmla="*/ 1397163 w 2838422"/>
                  <a:gd name="connsiteY18" fmla="*/ 775522 h 2185835"/>
                  <a:gd name="connsiteX19" fmla="*/ 1114623 w 2838422"/>
                  <a:gd name="connsiteY19" fmla="*/ 775522 h 2185835"/>
                  <a:gd name="connsiteX20" fmla="*/ 1352522 w 2838422"/>
                  <a:gd name="connsiteY20" fmla="*/ 7016 h 2185835"/>
                  <a:gd name="connsiteX21" fmla="*/ 1496309 w 2838422"/>
                  <a:gd name="connsiteY21" fmla="*/ 0 h 2185835"/>
                  <a:gd name="connsiteX22" fmla="*/ 1486851 w 2838422"/>
                  <a:gd name="connsiteY22" fmla="*/ 6377 h 2185835"/>
                  <a:gd name="connsiteX23" fmla="*/ 1519539 w 2838422"/>
                  <a:gd name="connsiteY23" fmla="*/ 24115 h 2185835"/>
                  <a:gd name="connsiteX24" fmla="*/ 1560949 w 2838422"/>
                  <a:gd name="connsiteY24" fmla="*/ 51550 h 2185835"/>
                  <a:gd name="connsiteX25" fmla="*/ 1854298 w 2838422"/>
                  <a:gd name="connsiteY25" fmla="*/ 262704 h 2185835"/>
                  <a:gd name="connsiteX26" fmla="*/ 1919487 w 2838422"/>
                  <a:gd name="connsiteY26" fmla="*/ 234362 h 2185835"/>
                  <a:gd name="connsiteX27" fmla="*/ 2047030 w 2838422"/>
                  <a:gd name="connsiteY27" fmla="*/ 111069 h 2185835"/>
                  <a:gd name="connsiteX28" fmla="*/ 2174571 w 2838422"/>
                  <a:gd name="connsiteY28" fmla="*/ 111069 h 2185835"/>
                  <a:gd name="connsiteX29" fmla="*/ 2270936 w 2838422"/>
                  <a:gd name="connsiteY29" fmla="*/ 207434 h 2185835"/>
                  <a:gd name="connsiteX30" fmla="*/ 2269520 w 2838422"/>
                  <a:gd name="connsiteY30" fmla="*/ 469607 h 2185835"/>
                  <a:gd name="connsiteX31" fmla="*/ 2348879 w 2838422"/>
                  <a:gd name="connsiteY31" fmla="*/ 619823 h 2185835"/>
                  <a:gd name="connsiteX32" fmla="*/ 2752765 w 2838422"/>
                  <a:gd name="connsiteY32" fmla="*/ 907503 h 2185835"/>
                  <a:gd name="connsiteX33" fmla="*/ 2837793 w 2838422"/>
                  <a:gd name="connsiteY33" fmla="*/ 1022292 h 2185835"/>
                  <a:gd name="connsiteX34" fmla="*/ 2778273 w 2838422"/>
                  <a:gd name="connsiteY34" fmla="*/ 1149834 h 2185835"/>
                  <a:gd name="connsiteX35" fmla="*/ 2596881 w 2838422"/>
                  <a:gd name="connsiteY35" fmla="*/ 1149834 h 2185835"/>
                  <a:gd name="connsiteX36" fmla="*/ 2354550 w 2838422"/>
                  <a:gd name="connsiteY36" fmla="*/ 978361 h 2185835"/>
                  <a:gd name="connsiteX37" fmla="*/ 2283692 w 2838422"/>
                  <a:gd name="connsiteY37" fmla="*/ 940098 h 2185835"/>
                  <a:gd name="connsiteX38" fmla="*/ 2270936 w 2838422"/>
                  <a:gd name="connsiteY38" fmla="*/ 1018039 h 2185835"/>
                  <a:gd name="connsiteX39" fmla="*/ 2270936 w 2838422"/>
                  <a:gd name="connsiteY39" fmla="*/ 1531046 h 2185835"/>
                  <a:gd name="connsiteX40" fmla="*/ 2270936 w 2838422"/>
                  <a:gd name="connsiteY40" fmla="*/ 2048302 h 2185835"/>
                  <a:gd name="connsiteX41" fmla="*/ 2140560 w 2838422"/>
                  <a:gd name="connsiteY41" fmla="*/ 2184348 h 2185835"/>
                  <a:gd name="connsiteX42" fmla="*/ 1743761 w 2838422"/>
                  <a:gd name="connsiteY42" fmla="*/ 2185765 h 2185835"/>
                  <a:gd name="connsiteX43" fmla="*/ 1674320 w 2838422"/>
                  <a:gd name="connsiteY43" fmla="*/ 2114907 h 2185835"/>
                  <a:gd name="connsiteX44" fmla="*/ 1675739 w 2838422"/>
                  <a:gd name="connsiteY44" fmla="*/ 1760622 h 2185835"/>
                  <a:gd name="connsiteX45" fmla="*/ 1590709 w 2838422"/>
                  <a:gd name="connsiteY45" fmla="*/ 1671341 h 2185835"/>
                  <a:gd name="connsiteX46" fmla="*/ 1250596 w 2838422"/>
                  <a:gd name="connsiteY46" fmla="*/ 1671341 h 2185835"/>
                  <a:gd name="connsiteX47" fmla="*/ 1165569 w 2838422"/>
                  <a:gd name="connsiteY47" fmla="*/ 1760622 h 2185835"/>
                  <a:gd name="connsiteX48" fmla="*/ 1166985 w 2838422"/>
                  <a:gd name="connsiteY48" fmla="*/ 2114907 h 2185835"/>
                  <a:gd name="connsiteX49" fmla="*/ 1096128 w 2838422"/>
                  <a:gd name="connsiteY49" fmla="*/ 2184348 h 2185835"/>
                  <a:gd name="connsiteX50" fmla="*/ 706414 w 2838422"/>
                  <a:gd name="connsiteY50" fmla="*/ 2182932 h 2185835"/>
                  <a:gd name="connsiteX51" fmla="*/ 570368 w 2838422"/>
                  <a:gd name="connsiteY51" fmla="*/ 2045466 h 2185835"/>
                  <a:gd name="connsiteX52" fmla="*/ 568952 w 2838422"/>
                  <a:gd name="connsiteY52" fmla="*/ 1003870 h 2185835"/>
                  <a:gd name="connsiteX53" fmla="*/ 554779 w 2838422"/>
                  <a:gd name="connsiteY53" fmla="*/ 940098 h 2185835"/>
                  <a:gd name="connsiteX54" fmla="*/ 500928 w 2838422"/>
                  <a:gd name="connsiteY54" fmla="*/ 968439 h 2185835"/>
                  <a:gd name="connsiteX55" fmla="*/ 265682 w 2838422"/>
                  <a:gd name="connsiteY55" fmla="*/ 1138496 h 2185835"/>
                  <a:gd name="connsiteX56" fmla="*/ 139558 w 2838422"/>
                  <a:gd name="connsiteY56" fmla="*/ 1176760 h 2185835"/>
                  <a:gd name="connsiteX57" fmla="*/ 6345 w 2838422"/>
                  <a:gd name="connsiteY57" fmla="*/ 1077560 h 2185835"/>
                  <a:gd name="connsiteX58" fmla="*/ 61615 w 2838422"/>
                  <a:gd name="connsiteY58" fmla="*/ 928759 h 2185835"/>
                  <a:gd name="connsiteX59" fmla="*/ 509430 w 2838422"/>
                  <a:gd name="connsiteY59" fmla="*/ 605653 h 2185835"/>
                  <a:gd name="connsiteX60" fmla="*/ 1280356 w 2838422"/>
                  <a:gd name="connsiteY60" fmla="*/ 51550 h 2185835"/>
                  <a:gd name="connsiteX61" fmla="*/ 1321301 w 2838422"/>
                  <a:gd name="connsiteY61" fmla="*/ 24115 h 2185835"/>
                  <a:gd name="connsiteX62" fmla="*/ 1352522 w 2838422"/>
                  <a:gd name="connsiteY62" fmla="*/ 7016 h 2185835"/>
                  <a:gd name="connsiteX0" fmla="*/ 1437118 w 2838422"/>
                  <a:gd name="connsiteY0" fmla="*/ 1112999 h 2185835"/>
                  <a:gd name="connsiteX1" fmla="*/ 1437118 w 2838422"/>
                  <a:gd name="connsiteY1" fmla="*/ 1395540 h 2185835"/>
                  <a:gd name="connsiteX2" fmla="*/ 1719658 w 2838422"/>
                  <a:gd name="connsiteY2" fmla="*/ 1395540 h 2185835"/>
                  <a:gd name="connsiteX3" fmla="*/ 1719658 w 2838422"/>
                  <a:gd name="connsiteY3" fmla="*/ 1112999 h 2185835"/>
                  <a:gd name="connsiteX4" fmla="*/ 1437118 w 2838422"/>
                  <a:gd name="connsiteY4" fmla="*/ 1112999 h 2185835"/>
                  <a:gd name="connsiteX5" fmla="*/ 1114623 w 2838422"/>
                  <a:gd name="connsiteY5" fmla="*/ 1112999 h 2185835"/>
                  <a:gd name="connsiteX6" fmla="*/ 1114623 w 2838422"/>
                  <a:gd name="connsiteY6" fmla="*/ 1395540 h 2185835"/>
                  <a:gd name="connsiteX7" fmla="*/ 1397163 w 2838422"/>
                  <a:gd name="connsiteY7" fmla="*/ 1395540 h 2185835"/>
                  <a:gd name="connsiteX8" fmla="*/ 1397163 w 2838422"/>
                  <a:gd name="connsiteY8" fmla="*/ 1112999 h 2185835"/>
                  <a:gd name="connsiteX9" fmla="*/ 1114623 w 2838422"/>
                  <a:gd name="connsiteY9" fmla="*/ 1112999 h 2185835"/>
                  <a:gd name="connsiteX10" fmla="*/ 1437118 w 2838422"/>
                  <a:gd name="connsiteY10" fmla="*/ 775522 h 2185835"/>
                  <a:gd name="connsiteX11" fmla="*/ 1437118 w 2838422"/>
                  <a:gd name="connsiteY11" fmla="*/ 1058062 h 2185835"/>
                  <a:gd name="connsiteX12" fmla="*/ 1719658 w 2838422"/>
                  <a:gd name="connsiteY12" fmla="*/ 1058062 h 2185835"/>
                  <a:gd name="connsiteX13" fmla="*/ 1719658 w 2838422"/>
                  <a:gd name="connsiteY13" fmla="*/ 775522 h 2185835"/>
                  <a:gd name="connsiteX14" fmla="*/ 1437118 w 2838422"/>
                  <a:gd name="connsiteY14" fmla="*/ 775522 h 2185835"/>
                  <a:gd name="connsiteX15" fmla="*/ 1114623 w 2838422"/>
                  <a:gd name="connsiteY15" fmla="*/ 775522 h 2185835"/>
                  <a:gd name="connsiteX16" fmla="*/ 1114623 w 2838422"/>
                  <a:gd name="connsiteY16" fmla="*/ 1058062 h 2185835"/>
                  <a:gd name="connsiteX17" fmla="*/ 1397163 w 2838422"/>
                  <a:gd name="connsiteY17" fmla="*/ 1058062 h 2185835"/>
                  <a:gd name="connsiteX18" fmla="*/ 1397163 w 2838422"/>
                  <a:gd name="connsiteY18" fmla="*/ 775522 h 2185835"/>
                  <a:gd name="connsiteX19" fmla="*/ 1114623 w 2838422"/>
                  <a:gd name="connsiteY19" fmla="*/ 775522 h 2185835"/>
                  <a:gd name="connsiteX20" fmla="*/ 1352522 w 2838422"/>
                  <a:gd name="connsiteY20" fmla="*/ 7016 h 2185835"/>
                  <a:gd name="connsiteX21" fmla="*/ 1496309 w 2838422"/>
                  <a:gd name="connsiteY21" fmla="*/ 0 h 2185835"/>
                  <a:gd name="connsiteX22" fmla="*/ 1486851 w 2838422"/>
                  <a:gd name="connsiteY22" fmla="*/ 6377 h 2185835"/>
                  <a:gd name="connsiteX23" fmla="*/ 1560949 w 2838422"/>
                  <a:gd name="connsiteY23" fmla="*/ 51550 h 2185835"/>
                  <a:gd name="connsiteX24" fmla="*/ 1854298 w 2838422"/>
                  <a:gd name="connsiteY24" fmla="*/ 262704 h 2185835"/>
                  <a:gd name="connsiteX25" fmla="*/ 1919487 w 2838422"/>
                  <a:gd name="connsiteY25" fmla="*/ 234362 h 2185835"/>
                  <a:gd name="connsiteX26" fmla="*/ 2047030 w 2838422"/>
                  <a:gd name="connsiteY26" fmla="*/ 111069 h 2185835"/>
                  <a:gd name="connsiteX27" fmla="*/ 2174571 w 2838422"/>
                  <a:gd name="connsiteY27" fmla="*/ 111069 h 2185835"/>
                  <a:gd name="connsiteX28" fmla="*/ 2270936 w 2838422"/>
                  <a:gd name="connsiteY28" fmla="*/ 207434 h 2185835"/>
                  <a:gd name="connsiteX29" fmla="*/ 2269520 w 2838422"/>
                  <a:gd name="connsiteY29" fmla="*/ 469607 h 2185835"/>
                  <a:gd name="connsiteX30" fmla="*/ 2348879 w 2838422"/>
                  <a:gd name="connsiteY30" fmla="*/ 619823 h 2185835"/>
                  <a:gd name="connsiteX31" fmla="*/ 2752765 w 2838422"/>
                  <a:gd name="connsiteY31" fmla="*/ 907503 h 2185835"/>
                  <a:gd name="connsiteX32" fmla="*/ 2837793 w 2838422"/>
                  <a:gd name="connsiteY32" fmla="*/ 1022292 h 2185835"/>
                  <a:gd name="connsiteX33" fmla="*/ 2778273 w 2838422"/>
                  <a:gd name="connsiteY33" fmla="*/ 1149834 h 2185835"/>
                  <a:gd name="connsiteX34" fmla="*/ 2596881 w 2838422"/>
                  <a:gd name="connsiteY34" fmla="*/ 1149834 h 2185835"/>
                  <a:gd name="connsiteX35" fmla="*/ 2354550 w 2838422"/>
                  <a:gd name="connsiteY35" fmla="*/ 978361 h 2185835"/>
                  <a:gd name="connsiteX36" fmla="*/ 2283692 w 2838422"/>
                  <a:gd name="connsiteY36" fmla="*/ 940098 h 2185835"/>
                  <a:gd name="connsiteX37" fmla="*/ 2270936 w 2838422"/>
                  <a:gd name="connsiteY37" fmla="*/ 1018039 h 2185835"/>
                  <a:gd name="connsiteX38" fmla="*/ 2270936 w 2838422"/>
                  <a:gd name="connsiteY38" fmla="*/ 1531046 h 2185835"/>
                  <a:gd name="connsiteX39" fmla="*/ 2270936 w 2838422"/>
                  <a:gd name="connsiteY39" fmla="*/ 2048302 h 2185835"/>
                  <a:gd name="connsiteX40" fmla="*/ 2140560 w 2838422"/>
                  <a:gd name="connsiteY40" fmla="*/ 2184348 h 2185835"/>
                  <a:gd name="connsiteX41" fmla="*/ 1743761 w 2838422"/>
                  <a:gd name="connsiteY41" fmla="*/ 2185765 h 2185835"/>
                  <a:gd name="connsiteX42" fmla="*/ 1674320 w 2838422"/>
                  <a:gd name="connsiteY42" fmla="*/ 2114907 h 2185835"/>
                  <a:gd name="connsiteX43" fmla="*/ 1675739 w 2838422"/>
                  <a:gd name="connsiteY43" fmla="*/ 1760622 h 2185835"/>
                  <a:gd name="connsiteX44" fmla="*/ 1590709 w 2838422"/>
                  <a:gd name="connsiteY44" fmla="*/ 1671341 h 2185835"/>
                  <a:gd name="connsiteX45" fmla="*/ 1250596 w 2838422"/>
                  <a:gd name="connsiteY45" fmla="*/ 1671341 h 2185835"/>
                  <a:gd name="connsiteX46" fmla="*/ 1165569 w 2838422"/>
                  <a:gd name="connsiteY46" fmla="*/ 1760622 h 2185835"/>
                  <a:gd name="connsiteX47" fmla="*/ 1166985 w 2838422"/>
                  <a:gd name="connsiteY47" fmla="*/ 2114907 h 2185835"/>
                  <a:gd name="connsiteX48" fmla="*/ 1096128 w 2838422"/>
                  <a:gd name="connsiteY48" fmla="*/ 2184348 h 2185835"/>
                  <a:gd name="connsiteX49" fmla="*/ 706414 w 2838422"/>
                  <a:gd name="connsiteY49" fmla="*/ 2182932 h 2185835"/>
                  <a:gd name="connsiteX50" fmla="*/ 570368 w 2838422"/>
                  <a:gd name="connsiteY50" fmla="*/ 2045466 h 2185835"/>
                  <a:gd name="connsiteX51" fmla="*/ 568952 w 2838422"/>
                  <a:gd name="connsiteY51" fmla="*/ 1003870 h 2185835"/>
                  <a:gd name="connsiteX52" fmla="*/ 554779 w 2838422"/>
                  <a:gd name="connsiteY52" fmla="*/ 940098 h 2185835"/>
                  <a:gd name="connsiteX53" fmla="*/ 500928 w 2838422"/>
                  <a:gd name="connsiteY53" fmla="*/ 968439 h 2185835"/>
                  <a:gd name="connsiteX54" fmla="*/ 265682 w 2838422"/>
                  <a:gd name="connsiteY54" fmla="*/ 1138496 h 2185835"/>
                  <a:gd name="connsiteX55" fmla="*/ 139558 w 2838422"/>
                  <a:gd name="connsiteY55" fmla="*/ 1176760 h 2185835"/>
                  <a:gd name="connsiteX56" fmla="*/ 6345 w 2838422"/>
                  <a:gd name="connsiteY56" fmla="*/ 1077560 h 2185835"/>
                  <a:gd name="connsiteX57" fmla="*/ 61615 w 2838422"/>
                  <a:gd name="connsiteY57" fmla="*/ 928759 h 2185835"/>
                  <a:gd name="connsiteX58" fmla="*/ 509430 w 2838422"/>
                  <a:gd name="connsiteY58" fmla="*/ 605653 h 2185835"/>
                  <a:gd name="connsiteX59" fmla="*/ 1280356 w 2838422"/>
                  <a:gd name="connsiteY59" fmla="*/ 51550 h 2185835"/>
                  <a:gd name="connsiteX60" fmla="*/ 1321301 w 2838422"/>
                  <a:gd name="connsiteY60" fmla="*/ 24115 h 2185835"/>
                  <a:gd name="connsiteX61" fmla="*/ 1352522 w 2838422"/>
                  <a:gd name="connsiteY61" fmla="*/ 7016 h 2185835"/>
                  <a:gd name="connsiteX0" fmla="*/ 1437118 w 2838422"/>
                  <a:gd name="connsiteY0" fmla="*/ 1150228 h 2223064"/>
                  <a:gd name="connsiteX1" fmla="*/ 1437118 w 2838422"/>
                  <a:gd name="connsiteY1" fmla="*/ 1432769 h 2223064"/>
                  <a:gd name="connsiteX2" fmla="*/ 1719658 w 2838422"/>
                  <a:gd name="connsiteY2" fmla="*/ 1432769 h 2223064"/>
                  <a:gd name="connsiteX3" fmla="*/ 1719658 w 2838422"/>
                  <a:gd name="connsiteY3" fmla="*/ 1150228 h 2223064"/>
                  <a:gd name="connsiteX4" fmla="*/ 1437118 w 2838422"/>
                  <a:gd name="connsiteY4" fmla="*/ 1150228 h 2223064"/>
                  <a:gd name="connsiteX5" fmla="*/ 1114623 w 2838422"/>
                  <a:gd name="connsiteY5" fmla="*/ 1150228 h 2223064"/>
                  <a:gd name="connsiteX6" fmla="*/ 1114623 w 2838422"/>
                  <a:gd name="connsiteY6" fmla="*/ 1432769 h 2223064"/>
                  <a:gd name="connsiteX7" fmla="*/ 1397163 w 2838422"/>
                  <a:gd name="connsiteY7" fmla="*/ 1432769 h 2223064"/>
                  <a:gd name="connsiteX8" fmla="*/ 1397163 w 2838422"/>
                  <a:gd name="connsiteY8" fmla="*/ 1150228 h 2223064"/>
                  <a:gd name="connsiteX9" fmla="*/ 1114623 w 2838422"/>
                  <a:gd name="connsiteY9" fmla="*/ 1150228 h 2223064"/>
                  <a:gd name="connsiteX10" fmla="*/ 1437118 w 2838422"/>
                  <a:gd name="connsiteY10" fmla="*/ 812751 h 2223064"/>
                  <a:gd name="connsiteX11" fmla="*/ 1437118 w 2838422"/>
                  <a:gd name="connsiteY11" fmla="*/ 1095291 h 2223064"/>
                  <a:gd name="connsiteX12" fmla="*/ 1719658 w 2838422"/>
                  <a:gd name="connsiteY12" fmla="*/ 1095291 h 2223064"/>
                  <a:gd name="connsiteX13" fmla="*/ 1719658 w 2838422"/>
                  <a:gd name="connsiteY13" fmla="*/ 812751 h 2223064"/>
                  <a:gd name="connsiteX14" fmla="*/ 1437118 w 2838422"/>
                  <a:gd name="connsiteY14" fmla="*/ 812751 h 2223064"/>
                  <a:gd name="connsiteX15" fmla="*/ 1114623 w 2838422"/>
                  <a:gd name="connsiteY15" fmla="*/ 812751 h 2223064"/>
                  <a:gd name="connsiteX16" fmla="*/ 1114623 w 2838422"/>
                  <a:gd name="connsiteY16" fmla="*/ 1095291 h 2223064"/>
                  <a:gd name="connsiteX17" fmla="*/ 1397163 w 2838422"/>
                  <a:gd name="connsiteY17" fmla="*/ 1095291 h 2223064"/>
                  <a:gd name="connsiteX18" fmla="*/ 1397163 w 2838422"/>
                  <a:gd name="connsiteY18" fmla="*/ 812751 h 2223064"/>
                  <a:gd name="connsiteX19" fmla="*/ 1114623 w 2838422"/>
                  <a:gd name="connsiteY19" fmla="*/ 812751 h 2223064"/>
                  <a:gd name="connsiteX20" fmla="*/ 1411515 w 2838422"/>
                  <a:gd name="connsiteY20" fmla="*/ 0 h 2223064"/>
                  <a:gd name="connsiteX21" fmla="*/ 1496309 w 2838422"/>
                  <a:gd name="connsiteY21" fmla="*/ 37229 h 2223064"/>
                  <a:gd name="connsiteX22" fmla="*/ 1486851 w 2838422"/>
                  <a:gd name="connsiteY22" fmla="*/ 43606 h 2223064"/>
                  <a:gd name="connsiteX23" fmla="*/ 1560949 w 2838422"/>
                  <a:gd name="connsiteY23" fmla="*/ 88779 h 2223064"/>
                  <a:gd name="connsiteX24" fmla="*/ 1854298 w 2838422"/>
                  <a:gd name="connsiteY24" fmla="*/ 299933 h 2223064"/>
                  <a:gd name="connsiteX25" fmla="*/ 1919487 w 2838422"/>
                  <a:gd name="connsiteY25" fmla="*/ 271591 h 2223064"/>
                  <a:gd name="connsiteX26" fmla="*/ 2047030 w 2838422"/>
                  <a:gd name="connsiteY26" fmla="*/ 148298 h 2223064"/>
                  <a:gd name="connsiteX27" fmla="*/ 2174571 w 2838422"/>
                  <a:gd name="connsiteY27" fmla="*/ 148298 h 2223064"/>
                  <a:gd name="connsiteX28" fmla="*/ 2270936 w 2838422"/>
                  <a:gd name="connsiteY28" fmla="*/ 244663 h 2223064"/>
                  <a:gd name="connsiteX29" fmla="*/ 2269520 w 2838422"/>
                  <a:gd name="connsiteY29" fmla="*/ 506836 h 2223064"/>
                  <a:gd name="connsiteX30" fmla="*/ 2348879 w 2838422"/>
                  <a:gd name="connsiteY30" fmla="*/ 657052 h 2223064"/>
                  <a:gd name="connsiteX31" fmla="*/ 2752765 w 2838422"/>
                  <a:gd name="connsiteY31" fmla="*/ 944732 h 2223064"/>
                  <a:gd name="connsiteX32" fmla="*/ 2837793 w 2838422"/>
                  <a:gd name="connsiteY32" fmla="*/ 1059521 h 2223064"/>
                  <a:gd name="connsiteX33" fmla="*/ 2778273 w 2838422"/>
                  <a:gd name="connsiteY33" fmla="*/ 1187063 h 2223064"/>
                  <a:gd name="connsiteX34" fmla="*/ 2596881 w 2838422"/>
                  <a:gd name="connsiteY34" fmla="*/ 1187063 h 2223064"/>
                  <a:gd name="connsiteX35" fmla="*/ 2354550 w 2838422"/>
                  <a:gd name="connsiteY35" fmla="*/ 1015590 h 2223064"/>
                  <a:gd name="connsiteX36" fmla="*/ 2283692 w 2838422"/>
                  <a:gd name="connsiteY36" fmla="*/ 977327 h 2223064"/>
                  <a:gd name="connsiteX37" fmla="*/ 2270936 w 2838422"/>
                  <a:gd name="connsiteY37" fmla="*/ 1055268 h 2223064"/>
                  <a:gd name="connsiteX38" fmla="*/ 2270936 w 2838422"/>
                  <a:gd name="connsiteY38" fmla="*/ 1568275 h 2223064"/>
                  <a:gd name="connsiteX39" fmla="*/ 2270936 w 2838422"/>
                  <a:gd name="connsiteY39" fmla="*/ 2085531 h 2223064"/>
                  <a:gd name="connsiteX40" fmla="*/ 2140560 w 2838422"/>
                  <a:gd name="connsiteY40" fmla="*/ 2221577 h 2223064"/>
                  <a:gd name="connsiteX41" fmla="*/ 1743761 w 2838422"/>
                  <a:gd name="connsiteY41" fmla="*/ 2222994 h 2223064"/>
                  <a:gd name="connsiteX42" fmla="*/ 1674320 w 2838422"/>
                  <a:gd name="connsiteY42" fmla="*/ 2152136 h 2223064"/>
                  <a:gd name="connsiteX43" fmla="*/ 1675739 w 2838422"/>
                  <a:gd name="connsiteY43" fmla="*/ 1797851 h 2223064"/>
                  <a:gd name="connsiteX44" fmla="*/ 1590709 w 2838422"/>
                  <a:gd name="connsiteY44" fmla="*/ 1708570 h 2223064"/>
                  <a:gd name="connsiteX45" fmla="*/ 1250596 w 2838422"/>
                  <a:gd name="connsiteY45" fmla="*/ 1708570 h 2223064"/>
                  <a:gd name="connsiteX46" fmla="*/ 1165569 w 2838422"/>
                  <a:gd name="connsiteY46" fmla="*/ 1797851 h 2223064"/>
                  <a:gd name="connsiteX47" fmla="*/ 1166985 w 2838422"/>
                  <a:gd name="connsiteY47" fmla="*/ 2152136 h 2223064"/>
                  <a:gd name="connsiteX48" fmla="*/ 1096128 w 2838422"/>
                  <a:gd name="connsiteY48" fmla="*/ 2221577 h 2223064"/>
                  <a:gd name="connsiteX49" fmla="*/ 706414 w 2838422"/>
                  <a:gd name="connsiteY49" fmla="*/ 2220161 h 2223064"/>
                  <a:gd name="connsiteX50" fmla="*/ 570368 w 2838422"/>
                  <a:gd name="connsiteY50" fmla="*/ 2082695 h 2223064"/>
                  <a:gd name="connsiteX51" fmla="*/ 568952 w 2838422"/>
                  <a:gd name="connsiteY51" fmla="*/ 1041099 h 2223064"/>
                  <a:gd name="connsiteX52" fmla="*/ 554779 w 2838422"/>
                  <a:gd name="connsiteY52" fmla="*/ 977327 h 2223064"/>
                  <a:gd name="connsiteX53" fmla="*/ 500928 w 2838422"/>
                  <a:gd name="connsiteY53" fmla="*/ 1005668 h 2223064"/>
                  <a:gd name="connsiteX54" fmla="*/ 265682 w 2838422"/>
                  <a:gd name="connsiteY54" fmla="*/ 1175725 h 2223064"/>
                  <a:gd name="connsiteX55" fmla="*/ 139558 w 2838422"/>
                  <a:gd name="connsiteY55" fmla="*/ 1213989 h 2223064"/>
                  <a:gd name="connsiteX56" fmla="*/ 6345 w 2838422"/>
                  <a:gd name="connsiteY56" fmla="*/ 1114789 h 2223064"/>
                  <a:gd name="connsiteX57" fmla="*/ 61615 w 2838422"/>
                  <a:gd name="connsiteY57" fmla="*/ 965988 h 2223064"/>
                  <a:gd name="connsiteX58" fmla="*/ 509430 w 2838422"/>
                  <a:gd name="connsiteY58" fmla="*/ 642882 h 2223064"/>
                  <a:gd name="connsiteX59" fmla="*/ 1280356 w 2838422"/>
                  <a:gd name="connsiteY59" fmla="*/ 88779 h 2223064"/>
                  <a:gd name="connsiteX60" fmla="*/ 1321301 w 2838422"/>
                  <a:gd name="connsiteY60" fmla="*/ 61344 h 2223064"/>
                  <a:gd name="connsiteX61" fmla="*/ 1411515 w 2838422"/>
                  <a:gd name="connsiteY61" fmla="*/ 0 h 2223064"/>
                  <a:gd name="connsiteX0" fmla="*/ 1437118 w 2838422"/>
                  <a:gd name="connsiteY0" fmla="*/ 1165615 h 2238451"/>
                  <a:gd name="connsiteX1" fmla="*/ 1437118 w 2838422"/>
                  <a:gd name="connsiteY1" fmla="*/ 1448156 h 2238451"/>
                  <a:gd name="connsiteX2" fmla="*/ 1719658 w 2838422"/>
                  <a:gd name="connsiteY2" fmla="*/ 1448156 h 2238451"/>
                  <a:gd name="connsiteX3" fmla="*/ 1719658 w 2838422"/>
                  <a:gd name="connsiteY3" fmla="*/ 1165615 h 2238451"/>
                  <a:gd name="connsiteX4" fmla="*/ 1437118 w 2838422"/>
                  <a:gd name="connsiteY4" fmla="*/ 1165615 h 2238451"/>
                  <a:gd name="connsiteX5" fmla="*/ 1114623 w 2838422"/>
                  <a:gd name="connsiteY5" fmla="*/ 1165615 h 2238451"/>
                  <a:gd name="connsiteX6" fmla="*/ 1114623 w 2838422"/>
                  <a:gd name="connsiteY6" fmla="*/ 1448156 h 2238451"/>
                  <a:gd name="connsiteX7" fmla="*/ 1397163 w 2838422"/>
                  <a:gd name="connsiteY7" fmla="*/ 1448156 h 2238451"/>
                  <a:gd name="connsiteX8" fmla="*/ 1397163 w 2838422"/>
                  <a:gd name="connsiteY8" fmla="*/ 1165615 h 2238451"/>
                  <a:gd name="connsiteX9" fmla="*/ 1114623 w 2838422"/>
                  <a:gd name="connsiteY9" fmla="*/ 1165615 h 2238451"/>
                  <a:gd name="connsiteX10" fmla="*/ 1437118 w 2838422"/>
                  <a:gd name="connsiteY10" fmla="*/ 828138 h 2238451"/>
                  <a:gd name="connsiteX11" fmla="*/ 1437118 w 2838422"/>
                  <a:gd name="connsiteY11" fmla="*/ 1110678 h 2238451"/>
                  <a:gd name="connsiteX12" fmla="*/ 1719658 w 2838422"/>
                  <a:gd name="connsiteY12" fmla="*/ 1110678 h 2238451"/>
                  <a:gd name="connsiteX13" fmla="*/ 1719658 w 2838422"/>
                  <a:gd name="connsiteY13" fmla="*/ 828138 h 2238451"/>
                  <a:gd name="connsiteX14" fmla="*/ 1437118 w 2838422"/>
                  <a:gd name="connsiteY14" fmla="*/ 828138 h 2238451"/>
                  <a:gd name="connsiteX15" fmla="*/ 1114623 w 2838422"/>
                  <a:gd name="connsiteY15" fmla="*/ 828138 h 2238451"/>
                  <a:gd name="connsiteX16" fmla="*/ 1114623 w 2838422"/>
                  <a:gd name="connsiteY16" fmla="*/ 1110678 h 2238451"/>
                  <a:gd name="connsiteX17" fmla="*/ 1397163 w 2838422"/>
                  <a:gd name="connsiteY17" fmla="*/ 1110678 h 2238451"/>
                  <a:gd name="connsiteX18" fmla="*/ 1397163 w 2838422"/>
                  <a:gd name="connsiteY18" fmla="*/ 828138 h 2238451"/>
                  <a:gd name="connsiteX19" fmla="*/ 1114623 w 2838422"/>
                  <a:gd name="connsiteY19" fmla="*/ 828138 h 2238451"/>
                  <a:gd name="connsiteX20" fmla="*/ 1411515 w 2838422"/>
                  <a:gd name="connsiteY20" fmla="*/ 15387 h 2238451"/>
                  <a:gd name="connsiteX21" fmla="*/ 1496309 w 2838422"/>
                  <a:gd name="connsiteY21" fmla="*/ 52616 h 2238451"/>
                  <a:gd name="connsiteX22" fmla="*/ 1427857 w 2838422"/>
                  <a:gd name="connsiteY22" fmla="*/ 0 h 2238451"/>
                  <a:gd name="connsiteX23" fmla="*/ 1560949 w 2838422"/>
                  <a:gd name="connsiteY23" fmla="*/ 104166 h 2238451"/>
                  <a:gd name="connsiteX24" fmla="*/ 1854298 w 2838422"/>
                  <a:gd name="connsiteY24" fmla="*/ 315320 h 2238451"/>
                  <a:gd name="connsiteX25" fmla="*/ 1919487 w 2838422"/>
                  <a:gd name="connsiteY25" fmla="*/ 286978 h 2238451"/>
                  <a:gd name="connsiteX26" fmla="*/ 2047030 w 2838422"/>
                  <a:gd name="connsiteY26" fmla="*/ 163685 h 2238451"/>
                  <a:gd name="connsiteX27" fmla="*/ 2174571 w 2838422"/>
                  <a:gd name="connsiteY27" fmla="*/ 163685 h 2238451"/>
                  <a:gd name="connsiteX28" fmla="*/ 2270936 w 2838422"/>
                  <a:gd name="connsiteY28" fmla="*/ 260050 h 2238451"/>
                  <a:gd name="connsiteX29" fmla="*/ 2269520 w 2838422"/>
                  <a:gd name="connsiteY29" fmla="*/ 522223 h 2238451"/>
                  <a:gd name="connsiteX30" fmla="*/ 2348879 w 2838422"/>
                  <a:gd name="connsiteY30" fmla="*/ 672439 h 2238451"/>
                  <a:gd name="connsiteX31" fmla="*/ 2752765 w 2838422"/>
                  <a:gd name="connsiteY31" fmla="*/ 960119 h 2238451"/>
                  <a:gd name="connsiteX32" fmla="*/ 2837793 w 2838422"/>
                  <a:gd name="connsiteY32" fmla="*/ 1074908 h 2238451"/>
                  <a:gd name="connsiteX33" fmla="*/ 2778273 w 2838422"/>
                  <a:gd name="connsiteY33" fmla="*/ 1202450 h 2238451"/>
                  <a:gd name="connsiteX34" fmla="*/ 2596881 w 2838422"/>
                  <a:gd name="connsiteY34" fmla="*/ 1202450 h 2238451"/>
                  <a:gd name="connsiteX35" fmla="*/ 2354550 w 2838422"/>
                  <a:gd name="connsiteY35" fmla="*/ 1030977 h 2238451"/>
                  <a:gd name="connsiteX36" fmla="*/ 2283692 w 2838422"/>
                  <a:gd name="connsiteY36" fmla="*/ 992714 h 2238451"/>
                  <a:gd name="connsiteX37" fmla="*/ 2270936 w 2838422"/>
                  <a:gd name="connsiteY37" fmla="*/ 1070655 h 2238451"/>
                  <a:gd name="connsiteX38" fmla="*/ 2270936 w 2838422"/>
                  <a:gd name="connsiteY38" fmla="*/ 1583662 h 2238451"/>
                  <a:gd name="connsiteX39" fmla="*/ 2270936 w 2838422"/>
                  <a:gd name="connsiteY39" fmla="*/ 2100918 h 2238451"/>
                  <a:gd name="connsiteX40" fmla="*/ 2140560 w 2838422"/>
                  <a:gd name="connsiteY40" fmla="*/ 2236964 h 2238451"/>
                  <a:gd name="connsiteX41" fmla="*/ 1743761 w 2838422"/>
                  <a:gd name="connsiteY41" fmla="*/ 2238381 h 2238451"/>
                  <a:gd name="connsiteX42" fmla="*/ 1674320 w 2838422"/>
                  <a:gd name="connsiteY42" fmla="*/ 2167523 h 2238451"/>
                  <a:gd name="connsiteX43" fmla="*/ 1675739 w 2838422"/>
                  <a:gd name="connsiteY43" fmla="*/ 1813238 h 2238451"/>
                  <a:gd name="connsiteX44" fmla="*/ 1590709 w 2838422"/>
                  <a:gd name="connsiteY44" fmla="*/ 1723957 h 2238451"/>
                  <a:gd name="connsiteX45" fmla="*/ 1250596 w 2838422"/>
                  <a:gd name="connsiteY45" fmla="*/ 1723957 h 2238451"/>
                  <a:gd name="connsiteX46" fmla="*/ 1165569 w 2838422"/>
                  <a:gd name="connsiteY46" fmla="*/ 1813238 h 2238451"/>
                  <a:gd name="connsiteX47" fmla="*/ 1166985 w 2838422"/>
                  <a:gd name="connsiteY47" fmla="*/ 2167523 h 2238451"/>
                  <a:gd name="connsiteX48" fmla="*/ 1096128 w 2838422"/>
                  <a:gd name="connsiteY48" fmla="*/ 2236964 h 2238451"/>
                  <a:gd name="connsiteX49" fmla="*/ 706414 w 2838422"/>
                  <a:gd name="connsiteY49" fmla="*/ 2235548 h 2238451"/>
                  <a:gd name="connsiteX50" fmla="*/ 570368 w 2838422"/>
                  <a:gd name="connsiteY50" fmla="*/ 2098082 h 2238451"/>
                  <a:gd name="connsiteX51" fmla="*/ 568952 w 2838422"/>
                  <a:gd name="connsiteY51" fmla="*/ 1056486 h 2238451"/>
                  <a:gd name="connsiteX52" fmla="*/ 554779 w 2838422"/>
                  <a:gd name="connsiteY52" fmla="*/ 992714 h 2238451"/>
                  <a:gd name="connsiteX53" fmla="*/ 500928 w 2838422"/>
                  <a:gd name="connsiteY53" fmla="*/ 1021055 h 2238451"/>
                  <a:gd name="connsiteX54" fmla="*/ 265682 w 2838422"/>
                  <a:gd name="connsiteY54" fmla="*/ 1191112 h 2238451"/>
                  <a:gd name="connsiteX55" fmla="*/ 139558 w 2838422"/>
                  <a:gd name="connsiteY55" fmla="*/ 1229376 h 2238451"/>
                  <a:gd name="connsiteX56" fmla="*/ 6345 w 2838422"/>
                  <a:gd name="connsiteY56" fmla="*/ 1130176 h 2238451"/>
                  <a:gd name="connsiteX57" fmla="*/ 61615 w 2838422"/>
                  <a:gd name="connsiteY57" fmla="*/ 981375 h 2238451"/>
                  <a:gd name="connsiteX58" fmla="*/ 509430 w 2838422"/>
                  <a:gd name="connsiteY58" fmla="*/ 658269 h 2238451"/>
                  <a:gd name="connsiteX59" fmla="*/ 1280356 w 2838422"/>
                  <a:gd name="connsiteY59" fmla="*/ 104166 h 2238451"/>
                  <a:gd name="connsiteX60" fmla="*/ 1321301 w 2838422"/>
                  <a:gd name="connsiteY60" fmla="*/ 76731 h 2238451"/>
                  <a:gd name="connsiteX61" fmla="*/ 1411515 w 2838422"/>
                  <a:gd name="connsiteY61" fmla="*/ 15387 h 2238451"/>
                  <a:gd name="connsiteX0" fmla="*/ 1437118 w 2838422"/>
                  <a:gd name="connsiteY0" fmla="*/ 1165615 h 2238451"/>
                  <a:gd name="connsiteX1" fmla="*/ 1437118 w 2838422"/>
                  <a:gd name="connsiteY1" fmla="*/ 1448156 h 2238451"/>
                  <a:gd name="connsiteX2" fmla="*/ 1719658 w 2838422"/>
                  <a:gd name="connsiteY2" fmla="*/ 1448156 h 2238451"/>
                  <a:gd name="connsiteX3" fmla="*/ 1719658 w 2838422"/>
                  <a:gd name="connsiteY3" fmla="*/ 1165615 h 2238451"/>
                  <a:gd name="connsiteX4" fmla="*/ 1437118 w 2838422"/>
                  <a:gd name="connsiteY4" fmla="*/ 1165615 h 2238451"/>
                  <a:gd name="connsiteX5" fmla="*/ 1114623 w 2838422"/>
                  <a:gd name="connsiteY5" fmla="*/ 1165615 h 2238451"/>
                  <a:gd name="connsiteX6" fmla="*/ 1114623 w 2838422"/>
                  <a:gd name="connsiteY6" fmla="*/ 1448156 h 2238451"/>
                  <a:gd name="connsiteX7" fmla="*/ 1397163 w 2838422"/>
                  <a:gd name="connsiteY7" fmla="*/ 1448156 h 2238451"/>
                  <a:gd name="connsiteX8" fmla="*/ 1397163 w 2838422"/>
                  <a:gd name="connsiteY8" fmla="*/ 1165615 h 2238451"/>
                  <a:gd name="connsiteX9" fmla="*/ 1114623 w 2838422"/>
                  <a:gd name="connsiteY9" fmla="*/ 1165615 h 2238451"/>
                  <a:gd name="connsiteX10" fmla="*/ 1437118 w 2838422"/>
                  <a:gd name="connsiteY10" fmla="*/ 828138 h 2238451"/>
                  <a:gd name="connsiteX11" fmla="*/ 1437118 w 2838422"/>
                  <a:gd name="connsiteY11" fmla="*/ 1110678 h 2238451"/>
                  <a:gd name="connsiteX12" fmla="*/ 1719658 w 2838422"/>
                  <a:gd name="connsiteY12" fmla="*/ 1110678 h 2238451"/>
                  <a:gd name="connsiteX13" fmla="*/ 1719658 w 2838422"/>
                  <a:gd name="connsiteY13" fmla="*/ 828138 h 2238451"/>
                  <a:gd name="connsiteX14" fmla="*/ 1437118 w 2838422"/>
                  <a:gd name="connsiteY14" fmla="*/ 828138 h 2238451"/>
                  <a:gd name="connsiteX15" fmla="*/ 1114623 w 2838422"/>
                  <a:gd name="connsiteY15" fmla="*/ 828138 h 2238451"/>
                  <a:gd name="connsiteX16" fmla="*/ 1114623 w 2838422"/>
                  <a:gd name="connsiteY16" fmla="*/ 1110678 h 2238451"/>
                  <a:gd name="connsiteX17" fmla="*/ 1397163 w 2838422"/>
                  <a:gd name="connsiteY17" fmla="*/ 1110678 h 2238451"/>
                  <a:gd name="connsiteX18" fmla="*/ 1397163 w 2838422"/>
                  <a:gd name="connsiteY18" fmla="*/ 828138 h 2238451"/>
                  <a:gd name="connsiteX19" fmla="*/ 1114623 w 2838422"/>
                  <a:gd name="connsiteY19" fmla="*/ 828138 h 2238451"/>
                  <a:gd name="connsiteX20" fmla="*/ 1411515 w 2838422"/>
                  <a:gd name="connsiteY20" fmla="*/ 15387 h 2238451"/>
                  <a:gd name="connsiteX21" fmla="*/ 1451430 w 2838422"/>
                  <a:gd name="connsiteY21" fmla="*/ 80665 h 2238451"/>
                  <a:gd name="connsiteX22" fmla="*/ 1427857 w 2838422"/>
                  <a:gd name="connsiteY22" fmla="*/ 0 h 2238451"/>
                  <a:gd name="connsiteX23" fmla="*/ 1560949 w 2838422"/>
                  <a:gd name="connsiteY23" fmla="*/ 104166 h 2238451"/>
                  <a:gd name="connsiteX24" fmla="*/ 1854298 w 2838422"/>
                  <a:gd name="connsiteY24" fmla="*/ 315320 h 2238451"/>
                  <a:gd name="connsiteX25" fmla="*/ 1919487 w 2838422"/>
                  <a:gd name="connsiteY25" fmla="*/ 286978 h 2238451"/>
                  <a:gd name="connsiteX26" fmla="*/ 2047030 w 2838422"/>
                  <a:gd name="connsiteY26" fmla="*/ 163685 h 2238451"/>
                  <a:gd name="connsiteX27" fmla="*/ 2174571 w 2838422"/>
                  <a:gd name="connsiteY27" fmla="*/ 163685 h 2238451"/>
                  <a:gd name="connsiteX28" fmla="*/ 2270936 w 2838422"/>
                  <a:gd name="connsiteY28" fmla="*/ 260050 h 2238451"/>
                  <a:gd name="connsiteX29" fmla="*/ 2269520 w 2838422"/>
                  <a:gd name="connsiteY29" fmla="*/ 522223 h 2238451"/>
                  <a:gd name="connsiteX30" fmla="*/ 2348879 w 2838422"/>
                  <a:gd name="connsiteY30" fmla="*/ 672439 h 2238451"/>
                  <a:gd name="connsiteX31" fmla="*/ 2752765 w 2838422"/>
                  <a:gd name="connsiteY31" fmla="*/ 960119 h 2238451"/>
                  <a:gd name="connsiteX32" fmla="*/ 2837793 w 2838422"/>
                  <a:gd name="connsiteY32" fmla="*/ 1074908 h 2238451"/>
                  <a:gd name="connsiteX33" fmla="*/ 2778273 w 2838422"/>
                  <a:gd name="connsiteY33" fmla="*/ 1202450 h 2238451"/>
                  <a:gd name="connsiteX34" fmla="*/ 2596881 w 2838422"/>
                  <a:gd name="connsiteY34" fmla="*/ 1202450 h 2238451"/>
                  <a:gd name="connsiteX35" fmla="*/ 2354550 w 2838422"/>
                  <a:gd name="connsiteY35" fmla="*/ 1030977 h 2238451"/>
                  <a:gd name="connsiteX36" fmla="*/ 2283692 w 2838422"/>
                  <a:gd name="connsiteY36" fmla="*/ 992714 h 2238451"/>
                  <a:gd name="connsiteX37" fmla="*/ 2270936 w 2838422"/>
                  <a:gd name="connsiteY37" fmla="*/ 1070655 h 2238451"/>
                  <a:gd name="connsiteX38" fmla="*/ 2270936 w 2838422"/>
                  <a:gd name="connsiteY38" fmla="*/ 1583662 h 2238451"/>
                  <a:gd name="connsiteX39" fmla="*/ 2270936 w 2838422"/>
                  <a:gd name="connsiteY39" fmla="*/ 2100918 h 2238451"/>
                  <a:gd name="connsiteX40" fmla="*/ 2140560 w 2838422"/>
                  <a:gd name="connsiteY40" fmla="*/ 2236964 h 2238451"/>
                  <a:gd name="connsiteX41" fmla="*/ 1743761 w 2838422"/>
                  <a:gd name="connsiteY41" fmla="*/ 2238381 h 2238451"/>
                  <a:gd name="connsiteX42" fmla="*/ 1674320 w 2838422"/>
                  <a:gd name="connsiteY42" fmla="*/ 2167523 h 2238451"/>
                  <a:gd name="connsiteX43" fmla="*/ 1675739 w 2838422"/>
                  <a:gd name="connsiteY43" fmla="*/ 1813238 h 2238451"/>
                  <a:gd name="connsiteX44" fmla="*/ 1590709 w 2838422"/>
                  <a:gd name="connsiteY44" fmla="*/ 1723957 h 2238451"/>
                  <a:gd name="connsiteX45" fmla="*/ 1250596 w 2838422"/>
                  <a:gd name="connsiteY45" fmla="*/ 1723957 h 2238451"/>
                  <a:gd name="connsiteX46" fmla="*/ 1165569 w 2838422"/>
                  <a:gd name="connsiteY46" fmla="*/ 1813238 h 2238451"/>
                  <a:gd name="connsiteX47" fmla="*/ 1166985 w 2838422"/>
                  <a:gd name="connsiteY47" fmla="*/ 2167523 h 2238451"/>
                  <a:gd name="connsiteX48" fmla="*/ 1096128 w 2838422"/>
                  <a:gd name="connsiteY48" fmla="*/ 2236964 h 2238451"/>
                  <a:gd name="connsiteX49" fmla="*/ 706414 w 2838422"/>
                  <a:gd name="connsiteY49" fmla="*/ 2235548 h 2238451"/>
                  <a:gd name="connsiteX50" fmla="*/ 570368 w 2838422"/>
                  <a:gd name="connsiteY50" fmla="*/ 2098082 h 2238451"/>
                  <a:gd name="connsiteX51" fmla="*/ 568952 w 2838422"/>
                  <a:gd name="connsiteY51" fmla="*/ 1056486 h 2238451"/>
                  <a:gd name="connsiteX52" fmla="*/ 554779 w 2838422"/>
                  <a:gd name="connsiteY52" fmla="*/ 992714 h 2238451"/>
                  <a:gd name="connsiteX53" fmla="*/ 500928 w 2838422"/>
                  <a:gd name="connsiteY53" fmla="*/ 1021055 h 2238451"/>
                  <a:gd name="connsiteX54" fmla="*/ 265682 w 2838422"/>
                  <a:gd name="connsiteY54" fmla="*/ 1191112 h 2238451"/>
                  <a:gd name="connsiteX55" fmla="*/ 139558 w 2838422"/>
                  <a:gd name="connsiteY55" fmla="*/ 1229376 h 2238451"/>
                  <a:gd name="connsiteX56" fmla="*/ 6345 w 2838422"/>
                  <a:gd name="connsiteY56" fmla="*/ 1130176 h 2238451"/>
                  <a:gd name="connsiteX57" fmla="*/ 61615 w 2838422"/>
                  <a:gd name="connsiteY57" fmla="*/ 981375 h 2238451"/>
                  <a:gd name="connsiteX58" fmla="*/ 509430 w 2838422"/>
                  <a:gd name="connsiteY58" fmla="*/ 658269 h 2238451"/>
                  <a:gd name="connsiteX59" fmla="*/ 1280356 w 2838422"/>
                  <a:gd name="connsiteY59" fmla="*/ 104166 h 2238451"/>
                  <a:gd name="connsiteX60" fmla="*/ 1321301 w 2838422"/>
                  <a:gd name="connsiteY60" fmla="*/ 76731 h 2238451"/>
                  <a:gd name="connsiteX61" fmla="*/ 1411515 w 2838422"/>
                  <a:gd name="connsiteY61" fmla="*/ 15387 h 2238451"/>
                  <a:gd name="connsiteX0" fmla="*/ 1437118 w 2838422"/>
                  <a:gd name="connsiteY0" fmla="*/ 1165615 h 2238451"/>
                  <a:gd name="connsiteX1" fmla="*/ 1437118 w 2838422"/>
                  <a:gd name="connsiteY1" fmla="*/ 1448156 h 2238451"/>
                  <a:gd name="connsiteX2" fmla="*/ 1719658 w 2838422"/>
                  <a:gd name="connsiteY2" fmla="*/ 1448156 h 2238451"/>
                  <a:gd name="connsiteX3" fmla="*/ 1719658 w 2838422"/>
                  <a:gd name="connsiteY3" fmla="*/ 1165615 h 2238451"/>
                  <a:gd name="connsiteX4" fmla="*/ 1437118 w 2838422"/>
                  <a:gd name="connsiteY4" fmla="*/ 1165615 h 2238451"/>
                  <a:gd name="connsiteX5" fmla="*/ 1114623 w 2838422"/>
                  <a:gd name="connsiteY5" fmla="*/ 1165615 h 2238451"/>
                  <a:gd name="connsiteX6" fmla="*/ 1114623 w 2838422"/>
                  <a:gd name="connsiteY6" fmla="*/ 1448156 h 2238451"/>
                  <a:gd name="connsiteX7" fmla="*/ 1397163 w 2838422"/>
                  <a:gd name="connsiteY7" fmla="*/ 1448156 h 2238451"/>
                  <a:gd name="connsiteX8" fmla="*/ 1397163 w 2838422"/>
                  <a:gd name="connsiteY8" fmla="*/ 1165615 h 2238451"/>
                  <a:gd name="connsiteX9" fmla="*/ 1114623 w 2838422"/>
                  <a:gd name="connsiteY9" fmla="*/ 1165615 h 2238451"/>
                  <a:gd name="connsiteX10" fmla="*/ 1437118 w 2838422"/>
                  <a:gd name="connsiteY10" fmla="*/ 828138 h 2238451"/>
                  <a:gd name="connsiteX11" fmla="*/ 1437118 w 2838422"/>
                  <a:gd name="connsiteY11" fmla="*/ 1110678 h 2238451"/>
                  <a:gd name="connsiteX12" fmla="*/ 1719658 w 2838422"/>
                  <a:gd name="connsiteY12" fmla="*/ 1110678 h 2238451"/>
                  <a:gd name="connsiteX13" fmla="*/ 1719658 w 2838422"/>
                  <a:gd name="connsiteY13" fmla="*/ 828138 h 2238451"/>
                  <a:gd name="connsiteX14" fmla="*/ 1437118 w 2838422"/>
                  <a:gd name="connsiteY14" fmla="*/ 828138 h 2238451"/>
                  <a:gd name="connsiteX15" fmla="*/ 1114623 w 2838422"/>
                  <a:gd name="connsiteY15" fmla="*/ 828138 h 2238451"/>
                  <a:gd name="connsiteX16" fmla="*/ 1114623 w 2838422"/>
                  <a:gd name="connsiteY16" fmla="*/ 1110678 h 2238451"/>
                  <a:gd name="connsiteX17" fmla="*/ 1397163 w 2838422"/>
                  <a:gd name="connsiteY17" fmla="*/ 1110678 h 2238451"/>
                  <a:gd name="connsiteX18" fmla="*/ 1397163 w 2838422"/>
                  <a:gd name="connsiteY18" fmla="*/ 828138 h 2238451"/>
                  <a:gd name="connsiteX19" fmla="*/ 1114623 w 2838422"/>
                  <a:gd name="connsiteY19" fmla="*/ 828138 h 2238451"/>
                  <a:gd name="connsiteX20" fmla="*/ 1321301 w 2838422"/>
                  <a:gd name="connsiteY20" fmla="*/ 76731 h 2238451"/>
                  <a:gd name="connsiteX21" fmla="*/ 1451430 w 2838422"/>
                  <a:gd name="connsiteY21" fmla="*/ 80665 h 2238451"/>
                  <a:gd name="connsiteX22" fmla="*/ 1427857 w 2838422"/>
                  <a:gd name="connsiteY22" fmla="*/ 0 h 2238451"/>
                  <a:gd name="connsiteX23" fmla="*/ 1560949 w 2838422"/>
                  <a:gd name="connsiteY23" fmla="*/ 104166 h 2238451"/>
                  <a:gd name="connsiteX24" fmla="*/ 1854298 w 2838422"/>
                  <a:gd name="connsiteY24" fmla="*/ 315320 h 2238451"/>
                  <a:gd name="connsiteX25" fmla="*/ 1919487 w 2838422"/>
                  <a:gd name="connsiteY25" fmla="*/ 286978 h 2238451"/>
                  <a:gd name="connsiteX26" fmla="*/ 2047030 w 2838422"/>
                  <a:gd name="connsiteY26" fmla="*/ 163685 h 2238451"/>
                  <a:gd name="connsiteX27" fmla="*/ 2174571 w 2838422"/>
                  <a:gd name="connsiteY27" fmla="*/ 163685 h 2238451"/>
                  <a:gd name="connsiteX28" fmla="*/ 2270936 w 2838422"/>
                  <a:gd name="connsiteY28" fmla="*/ 260050 h 2238451"/>
                  <a:gd name="connsiteX29" fmla="*/ 2269520 w 2838422"/>
                  <a:gd name="connsiteY29" fmla="*/ 522223 h 2238451"/>
                  <a:gd name="connsiteX30" fmla="*/ 2348879 w 2838422"/>
                  <a:gd name="connsiteY30" fmla="*/ 672439 h 2238451"/>
                  <a:gd name="connsiteX31" fmla="*/ 2752765 w 2838422"/>
                  <a:gd name="connsiteY31" fmla="*/ 960119 h 2238451"/>
                  <a:gd name="connsiteX32" fmla="*/ 2837793 w 2838422"/>
                  <a:gd name="connsiteY32" fmla="*/ 1074908 h 2238451"/>
                  <a:gd name="connsiteX33" fmla="*/ 2778273 w 2838422"/>
                  <a:gd name="connsiteY33" fmla="*/ 1202450 h 2238451"/>
                  <a:gd name="connsiteX34" fmla="*/ 2596881 w 2838422"/>
                  <a:gd name="connsiteY34" fmla="*/ 1202450 h 2238451"/>
                  <a:gd name="connsiteX35" fmla="*/ 2354550 w 2838422"/>
                  <a:gd name="connsiteY35" fmla="*/ 1030977 h 2238451"/>
                  <a:gd name="connsiteX36" fmla="*/ 2283692 w 2838422"/>
                  <a:gd name="connsiteY36" fmla="*/ 992714 h 2238451"/>
                  <a:gd name="connsiteX37" fmla="*/ 2270936 w 2838422"/>
                  <a:gd name="connsiteY37" fmla="*/ 1070655 h 2238451"/>
                  <a:gd name="connsiteX38" fmla="*/ 2270936 w 2838422"/>
                  <a:gd name="connsiteY38" fmla="*/ 1583662 h 2238451"/>
                  <a:gd name="connsiteX39" fmla="*/ 2270936 w 2838422"/>
                  <a:gd name="connsiteY39" fmla="*/ 2100918 h 2238451"/>
                  <a:gd name="connsiteX40" fmla="*/ 2140560 w 2838422"/>
                  <a:gd name="connsiteY40" fmla="*/ 2236964 h 2238451"/>
                  <a:gd name="connsiteX41" fmla="*/ 1743761 w 2838422"/>
                  <a:gd name="connsiteY41" fmla="*/ 2238381 h 2238451"/>
                  <a:gd name="connsiteX42" fmla="*/ 1674320 w 2838422"/>
                  <a:gd name="connsiteY42" fmla="*/ 2167523 h 2238451"/>
                  <a:gd name="connsiteX43" fmla="*/ 1675739 w 2838422"/>
                  <a:gd name="connsiteY43" fmla="*/ 1813238 h 2238451"/>
                  <a:gd name="connsiteX44" fmla="*/ 1590709 w 2838422"/>
                  <a:gd name="connsiteY44" fmla="*/ 1723957 h 2238451"/>
                  <a:gd name="connsiteX45" fmla="*/ 1250596 w 2838422"/>
                  <a:gd name="connsiteY45" fmla="*/ 1723957 h 2238451"/>
                  <a:gd name="connsiteX46" fmla="*/ 1165569 w 2838422"/>
                  <a:gd name="connsiteY46" fmla="*/ 1813238 h 2238451"/>
                  <a:gd name="connsiteX47" fmla="*/ 1166985 w 2838422"/>
                  <a:gd name="connsiteY47" fmla="*/ 2167523 h 2238451"/>
                  <a:gd name="connsiteX48" fmla="*/ 1096128 w 2838422"/>
                  <a:gd name="connsiteY48" fmla="*/ 2236964 h 2238451"/>
                  <a:gd name="connsiteX49" fmla="*/ 706414 w 2838422"/>
                  <a:gd name="connsiteY49" fmla="*/ 2235548 h 2238451"/>
                  <a:gd name="connsiteX50" fmla="*/ 570368 w 2838422"/>
                  <a:gd name="connsiteY50" fmla="*/ 2098082 h 2238451"/>
                  <a:gd name="connsiteX51" fmla="*/ 568952 w 2838422"/>
                  <a:gd name="connsiteY51" fmla="*/ 1056486 h 2238451"/>
                  <a:gd name="connsiteX52" fmla="*/ 554779 w 2838422"/>
                  <a:gd name="connsiteY52" fmla="*/ 992714 h 2238451"/>
                  <a:gd name="connsiteX53" fmla="*/ 500928 w 2838422"/>
                  <a:gd name="connsiteY53" fmla="*/ 1021055 h 2238451"/>
                  <a:gd name="connsiteX54" fmla="*/ 265682 w 2838422"/>
                  <a:gd name="connsiteY54" fmla="*/ 1191112 h 2238451"/>
                  <a:gd name="connsiteX55" fmla="*/ 139558 w 2838422"/>
                  <a:gd name="connsiteY55" fmla="*/ 1229376 h 2238451"/>
                  <a:gd name="connsiteX56" fmla="*/ 6345 w 2838422"/>
                  <a:gd name="connsiteY56" fmla="*/ 1130176 h 2238451"/>
                  <a:gd name="connsiteX57" fmla="*/ 61615 w 2838422"/>
                  <a:gd name="connsiteY57" fmla="*/ 981375 h 2238451"/>
                  <a:gd name="connsiteX58" fmla="*/ 509430 w 2838422"/>
                  <a:gd name="connsiteY58" fmla="*/ 658269 h 2238451"/>
                  <a:gd name="connsiteX59" fmla="*/ 1280356 w 2838422"/>
                  <a:gd name="connsiteY59" fmla="*/ 104166 h 2238451"/>
                  <a:gd name="connsiteX60" fmla="*/ 1321301 w 2838422"/>
                  <a:gd name="connsiteY60" fmla="*/ 76731 h 2238451"/>
                  <a:gd name="connsiteX0" fmla="*/ 1437118 w 2838422"/>
                  <a:gd name="connsiteY0" fmla="*/ 1165615 h 2238451"/>
                  <a:gd name="connsiteX1" fmla="*/ 1437118 w 2838422"/>
                  <a:gd name="connsiteY1" fmla="*/ 1448156 h 2238451"/>
                  <a:gd name="connsiteX2" fmla="*/ 1719658 w 2838422"/>
                  <a:gd name="connsiteY2" fmla="*/ 1448156 h 2238451"/>
                  <a:gd name="connsiteX3" fmla="*/ 1719658 w 2838422"/>
                  <a:gd name="connsiteY3" fmla="*/ 1165615 h 2238451"/>
                  <a:gd name="connsiteX4" fmla="*/ 1437118 w 2838422"/>
                  <a:gd name="connsiteY4" fmla="*/ 1165615 h 2238451"/>
                  <a:gd name="connsiteX5" fmla="*/ 1114623 w 2838422"/>
                  <a:gd name="connsiteY5" fmla="*/ 1165615 h 2238451"/>
                  <a:gd name="connsiteX6" fmla="*/ 1114623 w 2838422"/>
                  <a:gd name="connsiteY6" fmla="*/ 1448156 h 2238451"/>
                  <a:gd name="connsiteX7" fmla="*/ 1397163 w 2838422"/>
                  <a:gd name="connsiteY7" fmla="*/ 1448156 h 2238451"/>
                  <a:gd name="connsiteX8" fmla="*/ 1397163 w 2838422"/>
                  <a:gd name="connsiteY8" fmla="*/ 1165615 h 2238451"/>
                  <a:gd name="connsiteX9" fmla="*/ 1114623 w 2838422"/>
                  <a:gd name="connsiteY9" fmla="*/ 1165615 h 2238451"/>
                  <a:gd name="connsiteX10" fmla="*/ 1437118 w 2838422"/>
                  <a:gd name="connsiteY10" fmla="*/ 828138 h 2238451"/>
                  <a:gd name="connsiteX11" fmla="*/ 1437118 w 2838422"/>
                  <a:gd name="connsiteY11" fmla="*/ 1110678 h 2238451"/>
                  <a:gd name="connsiteX12" fmla="*/ 1719658 w 2838422"/>
                  <a:gd name="connsiteY12" fmla="*/ 1110678 h 2238451"/>
                  <a:gd name="connsiteX13" fmla="*/ 1719658 w 2838422"/>
                  <a:gd name="connsiteY13" fmla="*/ 828138 h 2238451"/>
                  <a:gd name="connsiteX14" fmla="*/ 1437118 w 2838422"/>
                  <a:gd name="connsiteY14" fmla="*/ 828138 h 2238451"/>
                  <a:gd name="connsiteX15" fmla="*/ 1114623 w 2838422"/>
                  <a:gd name="connsiteY15" fmla="*/ 828138 h 2238451"/>
                  <a:gd name="connsiteX16" fmla="*/ 1114623 w 2838422"/>
                  <a:gd name="connsiteY16" fmla="*/ 1110678 h 2238451"/>
                  <a:gd name="connsiteX17" fmla="*/ 1397163 w 2838422"/>
                  <a:gd name="connsiteY17" fmla="*/ 1110678 h 2238451"/>
                  <a:gd name="connsiteX18" fmla="*/ 1397163 w 2838422"/>
                  <a:gd name="connsiteY18" fmla="*/ 828138 h 2238451"/>
                  <a:gd name="connsiteX19" fmla="*/ 1114623 w 2838422"/>
                  <a:gd name="connsiteY19" fmla="*/ 828138 h 2238451"/>
                  <a:gd name="connsiteX20" fmla="*/ 1321301 w 2838422"/>
                  <a:gd name="connsiteY20" fmla="*/ 76731 h 2238451"/>
                  <a:gd name="connsiteX21" fmla="*/ 1392527 w 2838422"/>
                  <a:gd name="connsiteY21" fmla="*/ 35787 h 2238451"/>
                  <a:gd name="connsiteX22" fmla="*/ 1427857 w 2838422"/>
                  <a:gd name="connsiteY22" fmla="*/ 0 h 2238451"/>
                  <a:gd name="connsiteX23" fmla="*/ 1560949 w 2838422"/>
                  <a:gd name="connsiteY23" fmla="*/ 104166 h 2238451"/>
                  <a:gd name="connsiteX24" fmla="*/ 1854298 w 2838422"/>
                  <a:gd name="connsiteY24" fmla="*/ 315320 h 2238451"/>
                  <a:gd name="connsiteX25" fmla="*/ 1919487 w 2838422"/>
                  <a:gd name="connsiteY25" fmla="*/ 286978 h 2238451"/>
                  <a:gd name="connsiteX26" fmla="*/ 2047030 w 2838422"/>
                  <a:gd name="connsiteY26" fmla="*/ 163685 h 2238451"/>
                  <a:gd name="connsiteX27" fmla="*/ 2174571 w 2838422"/>
                  <a:gd name="connsiteY27" fmla="*/ 163685 h 2238451"/>
                  <a:gd name="connsiteX28" fmla="*/ 2270936 w 2838422"/>
                  <a:gd name="connsiteY28" fmla="*/ 260050 h 2238451"/>
                  <a:gd name="connsiteX29" fmla="*/ 2269520 w 2838422"/>
                  <a:gd name="connsiteY29" fmla="*/ 522223 h 2238451"/>
                  <a:gd name="connsiteX30" fmla="*/ 2348879 w 2838422"/>
                  <a:gd name="connsiteY30" fmla="*/ 672439 h 2238451"/>
                  <a:gd name="connsiteX31" fmla="*/ 2752765 w 2838422"/>
                  <a:gd name="connsiteY31" fmla="*/ 960119 h 2238451"/>
                  <a:gd name="connsiteX32" fmla="*/ 2837793 w 2838422"/>
                  <a:gd name="connsiteY32" fmla="*/ 1074908 h 2238451"/>
                  <a:gd name="connsiteX33" fmla="*/ 2778273 w 2838422"/>
                  <a:gd name="connsiteY33" fmla="*/ 1202450 h 2238451"/>
                  <a:gd name="connsiteX34" fmla="*/ 2596881 w 2838422"/>
                  <a:gd name="connsiteY34" fmla="*/ 1202450 h 2238451"/>
                  <a:gd name="connsiteX35" fmla="*/ 2354550 w 2838422"/>
                  <a:gd name="connsiteY35" fmla="*/ 1030977 h 2238451"/>
                  <a:gd name="connsiteX36" fmla="*/ 2283692 w 2838422"/>
                  <a:gd name="connsiteY36" fmla="*/ 992714 h 2238451"/>
                  <a:gd name="connsiteX37" fmla="*/ 2270936 w 2838422"/>
                  <a:gd name="connsiteY37" fmla="*/ 1070655 h 2238451"/>
                  <a:gd name="connsiteX38" fmla="*/ 2270936 w 2838422"/>
                  <a:gd name="connsiteY38" fmla="*/ 1583662 h 2238451"/>
                  <a:gd name="connsiteX39" fmla="*/ 2270936 w 2838422"/>
                  <a:gd name="connsiteY39" fmla="*/ 2100918 h 2238451"/>
                  <a:gd name="connsiteX40" fmla="*/ 2140560 w 2838422"/>
                  <a:gd name="connsiteY40" fmla="*/ 2236964 h 2238451"/>
                  <a:gd name="connsiteX41" fmla="*/ 1743761 w 2838422"/>
                  <a:gd name="connsiteY41" fmla="*/ 2238381 h 2238451"/>
                  <a:gd name="connsiteX42" fmla="*/ 1674320 w 2838422"/>
                  <a:gd name="connsiteY42" fmla="*/ 2167523 h 2238451"/>
                  <a:gd name="connsiteX43" fmla="*/ 1675739 w 2838422"/>
                  <a:gd name="connsiteY43" fmla="*/ 1813238 h 2238451"/>
                  <a:gd name="connsiteX44" fmla="*/ 1590709 w 2838422"/>
                  <a:gd name="connsiteY44" fmla="*/ 1723957 h 2238451"/>
                  <a:gd name="connsiteX45" fmla="*/ 1250596 w 2838422"/>
                  <a:gd name="connsiteY45" fmla="*/ 1723957 h 2238451"/>
                  <a:gd name="connsiteX46" fmla="*/ 1165569 w 2838422"/>
                  <a:gd name="connsiteY46" fmla="*/ 1813238 h 2238451"/>
                  <a:gd name="connsiteX47" fmla="*/ 1166985 w 2838422"/>
                  <a:gd name="connsiteY47" fmla="*/ 2167523 h 2238451"/>
                  <a:gd name="connsiteX48" fmla="*/ 1096128 w 2838422"/>
                  <a:gd name="connsiteY48" fmla="*/ 2236964 h 2238451"/>
                  <a:gd name="connsiteX49" fmla="*/ 706414 w 2838422"/>
                  <a:gd name="connsiteY49" fmla="*/ 2235548 h 2238451"/>
                  <a:gd name="connsiteX50" fmla="*/ 570368 w 2838422"/>
                  <a:gd name="connsiteY50" fmla="*/ 2098082 h 2238451"/>
                  <a:gd name="connsiteX51" fmla="*/ 568952 w 2838422"/>
                  <a:gd name="connsiteY51" fmla="*/ 1056486 h 2238451"/>
                  <a:gd name="connsiteX52" fmla="*/ 554779 w 2838422"/>
                  <a:gd name="connsiteY52" fmla="*/ 992714 h 2238451"/>
                  <a:gd name="connsiteX53" fmla="*/ 500928 w 2838422"/>
                  <a:gd name="connsiteY53" fmla="*/ 1021055 h 2238451"/>
                  <a:gd name="connsiteX54" fmla="*/ 265682 w 2838422"/>
                  <a:gd name="connsiteY54" fmla="*/ 1191112 h 2238451"/>
                  <a:gd name="connsiteX55" fmla="*/ 139558 w 2838422"/>
                  <a:gd name="connsiteY55" fmla="*/ 1229376 h 2238451"/>
                  <a:gd name="connsiteX56" fmla="*/ 6345 w 2838422"/>
                  <a:gd name="connsiteY56" fmla="*/ 1130176 h 2238451"/>
                  <a:gd name="connsiteX57" fmla="*/ 61615 w 2838422"/>
                  <a:gd name="connsiteY57" fmla="*/ 981375 h 2238451"/>
                  <a:gd name="connsiteX58" fmla="*/ 509430 w 2838422"/>
                  <a:gd name="connsiteY58" fmla="*/ 658269 h 2238451"/>
                  <a:gd name="connsiteX59" fmla="*/ 1280356 w 2838422"/>
                  <a:gd name="connsiteY59" fmla="*/ 104166 h 2238451"/>
                  <a:gd name="connsiteX60" fmla="*/ 1321301 w 2838422"/>
                  <a:gd name="connsiteY60" fmla="*/ 76731 h 2238451"/>
                  <a:gd name="connsiteX0" fmla="*/ 1437118 w 2838422"/>
                  <a:gd name="connsiteY0" fmla="*/ 1165615 h 2238451"/>
                  <a:gd name="connsiteX1" fmla="*/ 1437118 w 2838422"/>
                  <a:gd name="connsiteY1" fmla="*/ 1448156 h 2238451"/>
                  <a:gd name="connsiteX2" fmla="*/ 1719658 w 2838422"/>
                  <a:gd name="connsiteY2" fmla="*/ 1448156 h 2238451"/>
                  <a:gd name="connsiteX3" fmla="*/ 1719658 w 2838422"/>
                  <a:gd name="connsiteY3" fmla="*/ 1165615 h 2238451"/>
                  <a:gd name="connsiteX4" fmla="*/ 1437118 w 2838422"/>
                  <a:gd name="connsiteY4" fmla="*/ 1165615 h 2238451"/>
                  <a:gd name="connsiteX5" fmla="*/ 1114623 w 2838422"/>
                  <a:gd name="connsiteY5" fmla="*/ 1165615 h 2238451"/>
                  <a:gd name="connsiteX6" fmla="*/ 1114623 w 2838422"/>
                  <a:gd name="connsiteY6" fmla="*/ 1448156 h 2238451"/>
                  <a:gd name="connsiteX7" fmla="*/ 1397163 w 2838422"/>
                  <a:gd name="connsiteY7" fmla="*/ 1448156 h 2238451"/>
                  <a:gd name="connsiteX8" fmla="*/ 1397163 w 2838422"/>
                  <a:gd name="connsiteY8" fmla="*/ 1165615 h 2238451"/>
                  <a:gd name="connsiteX9" fmla="*/ 1114623 w 2838422"/>
                  <a:gd name="connsiteY9" fmla="*/ 1165615 h 2238451"/>
                  <a:gd name="connsiteX10" fmla="*/ 1437118 w 2838422"/>
                  <a:gd name="connsiteY10" fmla="*/ 828138 h 2238451"/>
                  <a:gd name="connsiteX11" fmla="*/ 1437118 w 2838422"/>
                  <a:gd name="connsiteY11" fmla="*/ 1110678 h 2238451"/>
                  <a:gd name="connsiteX12" fmla="*/ 1719658 w 2838422"/>
                  <a:gd name="connsiteY12" fmla="*/ 1110678 h 2238451"/>
                  <a:gd name="connsiteX13" fmla="*/ 1719658 w 2838422"/>
                  <a:gd name="connsiteY13" fmla="*/ 828138 h 2238451"/>
                  <a:gd name="connsiteX14" fmla="*/ 1437118 w 2838422"/>
                  <a:gd name="connsiteY14" fmla="*/ 828138 h 2238451"/>
                  <a:gd name="connsiteX15" fmla="*/ 1114623 w 2838422"/>
                  <a:gd name="connsiteY15" fmla="*/ 828138 h 2238451"/>
                  <a:gd name="connsiteX16" fmla="*/ 1114623 w 2838422"/>
                  <a:gd name="connsiteY16" fmla="*/ 1110678 h 2238451"/>
                  <a:gd name="connsiteX17" fmla="*/ 1397163 w 2838422"/>
                  <a:gd name="connsiteY17" fmla="*/ 1110678 h 2238451"/>
                  <a:gd name="connsiteX18" fmla="*/ 1397163 w 2838422"/>
                  <a:gd name="connsiteY18" fmla="*/ 828138 h 2238451"/>
                  <a:gd name="connsiteX19" fmla="*/ 1114623 w 2838422"/>
                  <a:gd name="connsiteY19" fmla="*/ 828138 h 2238451"/>
                  <a:gd name="connsiteX20" fmla="*/ 1321301 w 2838422"/>
                  <a:gd name="connsiteY20" fmla="*/ 76731 h 2238451"/>
                  <a:gd name="connsiteX21" fmla="*/ 1375698 w 2838422"/>
                  <a:gd name="connsiteY21" fmla="*/ 35787 h 2238451"/>
                  <a:gd name="connsiteX22" fmla="*/ 1427857 w 2838422"/>
                  <a:gd name="connsiteY22" fmla="*/ 0 h 2238451"/>
                  <a:gd name="connsiteX23" fmla="*/ 1560949 w 2838422"/>
                  <a:gd name="connsiteY23" fmla="*/ 104166 h 2238451"/>
                  <a:gd name="connsiteX24" fmla="*/ 1854298 w 2838422"/>
                  <a:gd name="connsiteY24" fmla="*/ 315320 h 2238451"/>
                  <a:gd name="connsiteX25" fmla="*/ 1919487 w 2838422"/>
                  <a:gd name="connsiteY25" fmla="*/ 286978 h 2238451"/>
                  <a:gd name="connsiteX26" fmla="*/ 2047030 w 2838422"/>
                  <a:gd name="connsiteY26" fmla="*/ 163685 h 2238451"/>
                  <a:gd name="connsiteX27" fmla="*/ 2174571 w 2838422"/>
                  <a:gd name="connsiteY27" fmla="*/ 163685 h 2238451"/>
                  <a:gd name="connsiteX28" fmla="*/ 2270936 w 2838422"/>
                  <a:gd name="connsiteY28" fmla="*/ 260050 h 2238451"/>
                  <a:gd name="connsiteX29" fmla="*/ 2269520 w 2838422"/>
                  <a:gd name="connsiteY29" fmla="*/ 522223 h 2238451"/>
                  <a:gd name="connsiteX30" fmla="*/ 2348879 w 2838422"/>
                  <a:gd name="connsiteY30" fmla="*/ 672439 h 2238451"/>
                  <a:gd name="connsiteX31" fmla="*/ 2752765 w 2838422"/>
                  <a:gd name="connsiteY31" fmla="*/ 960119 h 2238451"/>
                  <a:gd name="connsiteX32" fmla="*/ 2837793 w 2838422"/>
                  <a:gd name="connsiteY32" fmla="*/ 1074908 h 2238451"/>
                  <a:gd name="connsiteX33" fmla="*/ 2778273 w 2838422"/>
                  <a:gd name="connsiteY33" fmla="*/ 1202450 h 2238451"/>
                  <a:gd name="connsiteX34" fmla="*/ 2596881 w 2838422"/>
                  <a:gd name="connsiteY34" fmla="*/ 1202450 h 2238451"/>
                  <a:gd name="connsiteX35" fmla="*/ 2354550 w 2838422"/>
                  <a:gd name="connsiteY35" fmla="*/ 1030977 h 2238451"/>
                  <a:gd name="connsiteX36" fmla="*/ 2283692 w 2838422"/>
                  <a:gd name="connsiteY36" fmla="*/ 992714 h 2238451"/>
                  <a:gd name="connsiteX37" fmla="*/ 2270936 w 2838422"/>
                  <a:gd name="connsiteY37" fmla="*/ 1070655 h 2238451"/>
                  <a:gd name="connsiteX38" fmla="*/ 2270936 w 2838422"/>
                  <a:gd name="connsiteY38" fmla="*/ 1583662 h 2238451"/>
                  <a:gd name="connsiteX39" fmla="*/ 2270936 w 2838422"/>
                  <a:gd name="connsiteY39" fmla="*/ 2100918 h 2238451"/>
                  <a:gd name="connsiteX40" fmla="*/ 2140560 w 2838422"/>
                  <a:gd name="connsiteY40" fmla="*/ 2236964 h 2238451"/>
                  <a:gd name="connsiteX41" fmla="*/ 1743761 w 2838422"/>
                  <a:gd name="connsiteY41" fmla="*/ 2238381 h 2238451"/>
                  <a:gd name="connsiteX42" fmla="*/ 1674320 w 2838422"/>
                  <a:gd name="connsiteY42" fmla="*/ 2167523 h 2238451"/>
                  <a:gd name="connsiteX43" fmla="*/ 1675739 w 2838422"/>
                  <a:gd name="connsiteY43" fmla="*/ 1813238 h 2238451"/>
                  <a:gd name="connsiteX44" fmla="*/ 1590709 w 2838422"/>
                  <a:gd name="connsiteY44" fmla="*/ 1723957 h 2238451"/>
                  <a:gd name="connsiteX45" fmla="*/ 1250596 w 2838422"/>
                  <a:gd name="connsiteY45" fmla="*/ 1723957 h 2238451"/>
                  <a:gd name="connsiteX46" fmla="*/ 1165569 w 2838422"/>
                  <a:gd name="connsiteY46" fmla="*/ 1813238 h 2238451"/>
                  <a:gd name="connsiteX47" fmla="*/ 1166985 w 2838422"/>
                  <a:gd name="connsiteY47" fmla="*/ 2167523 h 2238451"/>
                  <a:gd name="connsiteX48" fmla="*/ 1096128 w 2838422"/>
                  <a:gd name="connsiteY48" fmla="*/ 2236964 h 2238451"/>
                  <a:gd name="connsiteX49" fmla="*/ 706414 w 2838422"/>
                  <a:gd name="connsiteY49" fmla="*/ 2235548 h 2238451"/>
                  <a:gd name="connsiteX50" fmla="*/ 570368 w 2838422"/>
                  <a:gd name="connsiteY50" fmla="*/ 2098082 h 2238451"/>
                  <a:gd name="connsiteX51" fmla="*/ 568952 w 2838422"/>
                  <a:gd name="connsiteY51" fmla="*/ 1056486 h 2238451"/>
                  <a:gd name="connsiteX52" fmla="*/ 554779 w 2838422"/>
                  <a:gd name="connsiteY52" fmla="*/ 992714 h 2238451"/>
                  <a:gd name="connsiteX53" fmla="*/ 500928 w 2838422"/>
                  <a:gd name="connsiteY53" fmla="*/ 1021055 h 2238451"/>
                  <a:gd name="connsiteX54" fmla="*/ 265682 w 2838422"/>
                  <a:gd name="connsiteY54" fmla="*/ 1191112 h 2238451"/>
                  <a:gd name="connsiteX55" fmla="*/ 139558 w 2838422"/>
                  <a:gd name="connsiteY55" fmla="*/ 1229376 h 2238451"/>
                  <a:gd name="connsiteX56" fmla="*/ 6345 w 2838422"/>
                  <a:gd name="connsiteY56" fmla="*/ 1130176 h 2238451"/>
                  <a:gd name="connsiteX57" fmla="*/ 61615 w 2838422"/>
                  <a:gd name="connsiteY57" fmla="*/ 981375 h 2238451"/>
                  <a:gd name="connsiteX58" fmla="*/ 509430 w 2838422"/>
                  <a:gd name="connsiteY58" fmla="*/ 658269 h 2238451"/>
                  <a:gd name="connsiteX59" fmla="*/ 1280356 w 2838422"/>
                  <a:gd name="connsiteY59" fmla="*/ 104166 h 2238451"/>
                  <a:gd name="connsiteX60" fmla="*/ 1321301 w 2838422"/>
                  <a:gd name="connsiteY60" fmla="*/ 76731 h 2238451"/>
                  <a:gd name="connsiteX0" fmla="*/ 1437118 w 2838422"/>
                  <a:gd name="connsiteY0" fmla="*/ 1165615 h 2238451"/>
                  <a:gd name="connsiteX1" fmla="*/ 1437118 w 2838422"/>
                  <a:gd name="connsiteY1" fmla="*/ 1448156 h 2238451"/>
                  <a:gd name="connsiteX2" fmla="*/ 1719658 w 2838422"/>
                  <a:gd name="connsiteY2" fmla="*/ 1448156 h 2238451"/>
                  <a:gd name="connsiteX3" fmla="*/ 1719658 w 2838422"/>
                  <a:gd name="connsiteY3" fmla="*/ 1165615 h 2238451"/>
                  <a:gd name="connsiteX4" fmla="*/ 1437118 w 2838422"/>
                  <a:gd name="connsiteY4" fmla="*/ 1165615 h 2238451"/>
                  <a:gd name="connsiteX5" fmla="*/ 1114623 w 2838422"/>
                  <a:gd name="connsiteY5" fmla="*/ 1165615 h 2238451"/>
                  <a:gd name="connsiteX6" fmla="*/ 1114623 w 2838422"/>
                  <a:gd name="connsiteY6" fmla="*/ 1448156 h 2238451"/>
                  <a:gd name="connsiteX7" fmla="*/ 1397163 w 2838422"/>
                  <a:gd name="connsiteY7" fmla="*/ 1448156 h 2238451"/>
                  <a:gd name="connsiteX8" fmla="*/ 1397163 w 2838422"/>
                  <a:gd name="connsiteY8" fmla="*/ 1165615 h 2238451"/>
                  <a:gd name="connsiteX9" fmla="*/ 1114623 w 2838422"/>
                  <a:gd name="connsiteY9" fmla="*/ 1165615 h 2238451"/>
                  <a:gd name="connsiteX10" fmla="*/ 1437118 w 2838422"/>
                  <a:gd name="connsiteY10" fmla="*/ 828138 h 2238451"/>
                  <a:gd name="connsiteX11" fmla="*/ 1437118 w 2838422"/>
                  <a:gd name="connsiteY11" fmla="*/ 1110678 h 2238451"/>
                  <a:gd name="connsiteX12" fmla="*/ 1719658 w 2838422"/>
                  <a:gd name="connsiteY12" fmla="*/ 1110678 h 2238451"/>
                  <a:gd name="connsiteX13" fmla="*/ 1719658 w 2838422"/>
                  <a:gd name="connsiteY13" fmla="*/ 828138 h 2238451"/>
                  <a:gd name="connsiteX14" fmla="*/ 1437118 w 2838422"/>
                  <a:gd name="connsiteY14" fmla="*/ 828138 h 2238451"/>
                  <a:gd name="connsiteX15" fmla="*/ 1114623 w 2838422"/>
                  <a:gd name="connsiteY15" fmla="*/ 828138 h 2238451"/>
                  <a:gd name="connsiteX16" fmla="*/ 1114623 w 2838422"/>
                  <a:gd name="connsiteY16" fmla="*/ 1110678 h 2238451"/>
                  <a:gd name="connsiteX17" fmla="*/ 1397163 w 2838422"/>
                  <a:gd name="connsiteY17" fmla="*/ 1110678 h 2238451"/>
                  <a:gd name="connsiteX18" fmla="*/ 1397163 w 2838422"/>
                  <a:gd name="connsiteY18" fmla="*/ 828138 h 2238451"/>
                  <a:gd name="connsiteX19" fmla="*/ 1114623 w 2838422"/>
                  <a:gd name="connsiteY19" fmla="*/ 828138 h 2238451"/>
                  <a:gd name="connsiteX20" fmla="*/ 1321301 w 2838422"/>
                  <a:gd name="connsiteY20" fmla="*/ 76731 h 2238451"/>
                  <a:gd name="connsiteX21" fmla="*/ 1375698 w 2838422"/>
                  <a:gd name="connsiteY21" fmla="*/ 35787 h 2238451"/>
                  <a:gd name="connsiteX22" fmla="*/ 1427857 w 2838422"/>
                  <a:gd name="connsiteY22" fmla="*/ 0 h 2238451"/>
                  <a:gd name="connsiteX23" fmla="*/ 1471192 w 2838422"/>
                  <a:gd name="connsiteY23" fmla="*/ 36848 h 2238451"/>
                  <a:gd name="connsiteX24" fmla="*/ 1854298 w 2838422"/>
                  <a:gd name="connsiteY24" fmla="*/ 315320 h 2238451"/>
                  <a:gd name="connsiteX25" fmla="*/ 1919487 w 2838422"/>
                  <a:gd name="connsiteY25" fmla="*/ 286978 h 2238451"/>
                  <a:gd name="connsiteX26" fmla="*/ 2047030 w 2838422"/>
                  <a:gd name="connsiteY26" fmla="*/ 163685 h 2238451"/>
                  <a:gd name="connsiteX27" fmla="*/ 2174571 w 2838422"/>
                  <a:gd name="connsiteY27" fmla="*/ 163685 h 2238451"/>
                  <a:gd name="connsiteX28" fmla="*/ 2270936 w 2838422"/>
                  <a:gd name="connsiteY28" fmla="*/ 260050 h 2238451"/>
                  <a:gd name="connsiteX29" fmla="*/ 2269520 w 2838422"/>
                  <a:gd name="connsiteY29" fmla="*/ 522223 h 2238451"/>
                  <a:gd name="connsiteX30" fmla="*/ 2348879 w 2838422"/>
                  <a:gd name="connsiteY30" fmla="*/ 672439 h 2238451"/>
                  <a:gd name="connsiteX31" fmla="*/ 2752765 w 2838422"/>
                  <a:gd name="connsiteY31" fmla="*/ 960119 h 2238451"/>
                  <a:gd name="connsiteX32" fmla="*/ 2837793 w 2838422"/>
                  <a:gd name="connsiteY32" fmla="*/ 1074908 h 2238451"/>
                  <a:gd name="connsiteX33" fmla="*/ 2778273 w 2838422"/>
                  <a:gd name="connsiteY33" fmla="*/ 1202450 h 2238451"/>
                  <a:gd name="connsiteX34" fmla="*/ 2596881 w 2838422"/>
                  <a:gd name="connsiteY34" fmla="*/ 1202450 h 2238451"/>
                  <a:gd name="connsiteX35" fmla="*/ 2354550 w 2838422"/>
                  <a:gd name="connsiteY35" fmla="*/ 1030977 h 2238451"/>
                  <a:gd name="connsiteX36" fmla="*/ 2283692 w 2838422"/>
                  <a:gd name="connsiteY36" fmla="*/ 992714 h 2238451"/>
                  <a:gd name="connsiteX37" fmla="*/ 2270936 w 2838422"/>
                  <a:gd name="connsiteY37" fmla="*/ 1070655 h 2238451"/>
                  <a:gd name="connsiteX38" fmla="*/ 2270936 w 2838422"/>
                  <a:gd name="connsiteY38" fmla="*/ 1583662 h 2238451"/>
                  <a:gd name="connsiteX39" fmla="*/ 2270936 w 2838422"/>
                  <a:gd name="connsiteY39" fmla="*/ 2100918 h 2238451"/>
                  <a:gd name="connsiteX40" fmla="*/ 2140560 w 2838422"/>
                  <a:gd name="connsiteY40" fmla="*/ 2236964 h 2238451"/>
                  <a:gd name="connsiteX41" fmla="*/ 1743761 w 2838422"/>
                  <a:gd name="connsiteY41" fmla="*/ 2238381 h 2238451"/>
                  <a:gd name="connsiteX42" fmla="*/ 1674320 w 2838422"/>
                  <a:gd name="connsiteY42" fmla="*/ 2167523 h 2238451"/>
                  <a:gd name="connsiteX43" fmla="*/ 1675739 w 2838422"/>
                  <a:gd name="connsiteY43" fmla="*/ 1813238 h 2238451"/>
                  <a:gd name="connsiteX44" fmla="*/ 1590709 w 2838422"/>
                  <a:gd name="connsiteY44" fmla="*/ 1723957 h 2238451"/>
                  <a:gd name="connsiteX45" fmla="*/ 1250596 w 2838422"/>
                  <a:gd name="connsiteY45" fmla="*/ 1723957 h 2238451"/>
                  <a:gd name="connsiteX46" fmla="*/ 1165569 w 2838422"/>
                  <a:gd name="connsiteY46" fmla="*/ 1813238 h 2238451"/>
                  <a:gd name="connsiteX47" fmla="*/ 1166985 w 2838422"/>
                  <a:gd name="connsiteY47" fmla="*/ 2167523 h 2238451"/>
                  <a:gd name="connsiteX48" fmla="*/ 1096128 w 2838422"/>
                  <a:gd name="connsiteY48" fmla="*/ 2236964 h 2238451"/>
                  <a:gd name="connsiteX49" fmla="*/ 706414 w 2838422"/>
                  <a:gd name="connsiteY49" fmla="*/ 2235548 h 2238451"/>
                  <a:gd name="connsiteX50" fmla="*/ 570368 w 2838422"/>
                  <a:gd name="connsiteY50" fmla="*/ 2098082 h 2238451"/>
                  <a:gd name="connsiteX51" fmla="*/ 568952 w 2838422"/>
                  <a:gd name="connsiteY51" fmla="*/ 1056486 h 2238451"/>
                  <a:gd name="connsiteX52" fmla="*/ 554779 w 2838422"/>
                  <a:gd name="connsiteY52" fmla="*/ 992714 h 2238451"/>
                  <a:gd name="connsiteX53" fmla="*/ 500928 w 2838422"/>
                  <a:gd name="connsiteY53" fmla="*/ 1021055 h 2238451"/>
                  <a:gd name="connsiteX54" fmla="*/ 265682 w 2838422"/>
                  <a:gd name="connsiteY54" fmla="*/ 1191112 h 2238451"/>
                  <a:gd name="connsiteX55" fmla="*/ 139558 w 2838422"/>
                  <a:gd name="connsiteY55" fmla="*/ 1229376 h 2238451"/>
                  <a:gd name="connsiteX56" fmla="*/ 6345 w 2838422"/>
                  <a:gd name="connsiteY56" fmla="*/ 1130176 h 2238451"/>
                  <a:gd name="connsiteX57" fmla="*/ 61615 w 2838422"/>
                  <a:gd name="connsiteY57" fmla="*/ 981375 h 2238451"/>
                  <a:gd name="connsiteX58" fmla="*/ 509430 w 2838422"/>
                  <a:gd name="connsiteY58" fmla="*/ 658269 h 2238451"/>
                  <a:gd name="connsiteX59" fmla="*/ 1280356 w 2838422"/>
                  <a:gd name="connsiteY59" fmla="*/ 104166 h 2238451"/>
                  <a:gd name="connsiteX60" fmla="*/ 1321301 w 2838422"/>
                  <a:gd name="connsiteY60" fmla="*/ 76731 h 2238451"/>
                  <a:gd name="connsiteX0" fmla="*/ 1437118 w 2838422"/>
                  <a:gd name="connsiteY0" fmla="*/ 1129828 h 2202664"/>
                  <a:gd name="connsiteX1" fmla="*/ 1437118 w 2838422"/>
                  <a:gd name="connsiteY1" fmla="*/ 1412369 h 2202664"/>
                  <a:gd name="connsiteX2" fmla="*/ 1719658 w 2838422"/>
                  <a:gd name="connsiteY2" fmla="*/ 1412369 h 2202664"/>
                  <a:gd name="connsiteX3" fmla="*/ 1719658 w 2838422"/>
                  <a:gd name="connsiteY3" fmla="*/ 1129828 h 2202664"/>
                  <a:gd name="connsiteX4" fmla="*/ 1437118 w 2838422"/>
                  <a:gd name="connsiteY4" fmla="*/ 1129828 h 2202664"/>
                  <a:gd name="connsiteX5" fmla="*/ 1114623 w 2838422"/>
                  <a:gd name="connsiteY5" fmla="*/ 1129828 h 2202664"/>
                  <a:gd name="connsiteX6" fmla="*/ 1114623 w 2838422"/>
                  <a:gd name="connsiteY6" fmla="*/ 1412369 h 2202664"/>
                  <a:gd name="connsiteX7" fmla="*/ 1397163 w 2838422"/>
                  <a:gd name="connsiteY7" fmla="*/ 1412369 h 2202664"/>
                  <a:gd name="connsiteX8" fmla="*/ 1397163 w 2838422"/>
                  <a:gd name="connsiteY8" fmla="*/ 1129828 h 2202664"/>
                  <a:gd name="connsiteX9" fmla="*/ 1114623 w 2838422"/>
                  <a:gd name="connsiteY9" fmla="*/ 1129828 h 2202664"/>
                  <a:gd name="connsiteX10" fmla="*/ 1437118 w 2838422"/>
                  <a:gd name="connsiteY10" fmla="*/ 792351 h 2202664"/>
                  <a:gd name="connsiteX11" fmla="*/ 1437118 w 2838422"/>
                  <a:gd name="connsiteY11" fmla="*/ 1074891 h 2202664"/>
                  <a:gd name="connsiteX12" fmla="*/ 1719658 w 2838422"/>
                  <a:gd name="connsiteY12" fmla="*/ 1074891 h 2202664"/>
                  <a:gd name="connsiteX13" fmla="*/ 1719658 w 2838422"/>
                  <a:gd name="connsiteY13" fmla="*/ 792351 h 2202664"/>
                  <a:gd name="connsiteX14" fmla="*/ 1437118 w 2838422"/>
                  <a:gd name="connsiteY14" fmla="*/ 792351 h 2202664"/>
                  <a:gd name="connsiteX15" fmla="*/ 1114623 w 2838422"/>
                  <a:gd name="connsiteY15" fmla="*/ 792351 h 2202664"/>
                  <a:gd name="connsiteX16" fmla="*/ 1114623 w 2838422"/>
                  <a:gd name="connsiteY16" fmla="*/ 1074891 h 2202664"/>
                  <a:gd name="connsiteX17" fmla="*/ 1397163 w 2838422"/>
                  <a:gd name="connsiteY17" fmla="*/ 1074891 h 2202664"/>
                  <a:gd name="connsiteX18" fmla="*/ 1397163 w 2838422"/>
                  <a:gd name="connsiteY18" fmla="*/ 792351 h 2202664"/>
                  <a:gd name="connsiteX19" fmla="*/ 1114623 w 2838422"/>
                  <a:gd name="connsiteY19" fmla="*/ 792351 h 2202664"/>
                  <a:gd name="connsiteX20" fmla="*/ 1321301 w 2838422"/>
                  <a:gd name="connsiteY20" fmla="*/ 40944 h 2202664"/>
                  <a:gd name="connsiteX21" fmla="*/ 1375698 w 2838422"/>
                  <a:gd name="connsiteY21" fmla="*/ 0 h 2202664"/>
                  <a:gd name="connsiteX22" fmla="*/ 1471192 w 2838422"/>
                  <a:gd name="connsiteY22" fmla="*/ 1061 h 2202664"/>
                  <a:gd name="connsiteX23" fmla="*/ 1854298 w 2838422"/>
                  <a:gd name="connsiteY23" fmla="*/ 279533 h 2202664"/>
                  <a:gd name="connsiteX24" fmla="*/ 1919487 w 2838422"/>
                  <a:gd name="connsiteY24" fmla="*/ 251191 h 2202664"/>
                  <a:gd name="connsiteX25" fmla="*/ 2047030 w 2838422"/>
                  <a:gd name="connsiteY25" fmla="*/ 127898 h 2202664"/>
                  <a:gd name="connsiteX26" fmla="*/ 2174571 w 2838422"/>
                  <a:gd name="connsiteY26" fmla="*/ 127898 h 2202664"/>
                  <a:gd name="connsiteX27" fmla="*/ 2270936 w 2838422"/>
                  <a:gd name="connsiteY27" fmla="*/ 224263 h 2202664"/>
                  <a:gd name="connsiteX28" fmla="*/ 2269520 w 2838422"/>
                  <a:gd name="connsiteY28" fmla="*/ 486436 h 2202664"/>
                  <a:gd name="connsiteX29" fmla="*/ 2348879 w 2838422"/>
                  <a:gd name="connsiteY29" fmla="*/ 636652 h 2202664"/>
                  <a:gd name="connsiteX30" fmla="*/ 2752765 w 2838422"/>
                  <a:gd name="connsiteY30" fmla="*/ 924332 h 2202664"/>
                  <a:gd name="connsiteX31" fmla="*/ 2837793 w 2838422"/>
                  <a:gd name="connsiteY31" fmla="*/ 1039121 h 2202664"/>
                  <a:gd name="connsiteX32" fmla="*/ 2778273 w 2838422"/>
                  <a:gd name="connsiteY32" fmla="*/ 1166663 h 2202664"/>
                  <a:gd name="connsiteX33" fmla="*/ 2596881 w 2838422"/>
                  <a:gd name="connsiteY33" fmla="*/ 1166663 h 2202664"/>
                  <a:gd name="connsiteX34" fmla="*/ 2354550 w 2838422"/>
                  <a:gd name="connsiteY34" fmla="*/ 995190 h 2202664"/>
                  <a:gd name="connsiteX35" fmla="*/ 2283692 w 2838422"/>
                  <a:gd name="connsiteY35" fmla="*/ 956927 h 2202664"/>
                  <a:gd name="connsiteX36" fmla="*/ 2270936 w 2838422"/>
                  <a:gd name="connsiteY36" fmla="*/ 1034868 h 2202664"/>
                  <a:gd name="connsiteX37" fmla="*/ 2270936 w 2838422"/>
                  <a:gd name="connsiteY37" fmla="*/ 1547875 h 2202664"/>
                  <a:gd name="connsiteX38" fmla="*/ 2270936 w 2838422"/>
                  <a:gd name="connsiteY38" fmla="*/ 2065131 h 2202664"/>
                  <a:gd name="connsiteX39" fmla="*/ 2140560 w 2838422"/>
                  <a:gd name="connsiteY39" fmla="*/ 2201177 h 2202664"/>
                  <a:gd name="connsiteX40" fmla="*/ 1743761 w 2838422"/>
                  <a:gd name="connsiteY40" fmla="*/ 2202594 h 2202664"/>
                  <a:gd name="connsiteX41" fmla="*/ 1674320 w 2838422"/>
                  <a:gd name="connsiteY41" fmla="*/ 2131736 h 2202664"/>
                  <a:gd name="connsiteX42" fmla="*/ 1675739 w 2838422"/>
                  <a:gd name="connsiteY42" fmla="*/ 1777451 h 2202664"/>
                  <a:gd name="connsiteX43" fmla="*/ 1590709 w 2838422"/>
                  <a:gd name="connsiteY43" fmla="*/ 1688170 h 2202664"/>
                  <a:gd name="connsiteX44" fmla="*/ 1250596 w 2838422"/>
                  <a:gd name="connsiteY44" fmla="*/ 1688170 h 2202664"/>
                  <a:gd name="connsiteX45" fmla="*/ 1165569 w 2838422"/>
                  <a:gd name="connsiteY45" fmla="*/ 1777451 h 2202664"/>
                  <a:gd name="connsiteX46" fmla="*/ 1166985 w 2838422"/>
                  <a:gd name="connsiteY46" fmla="*/ 2131736 h 2202664"/>
                  <a:gd name="connsiteX47" fmla="*/ 1096128 w 2838422"/>
                  <a:gd name="connsiteY47" fmla="*/ 2201177 h 2202664"/>
                  <a:gd name="connsiteX48" fmla="*/ 706414 w 2838422"/>
                  <a:gd name="connsiteY48" fmla="*/ 2199761 h 2202664"/>
                  <a:gd name="connsiteX49" fmla="*/ 570368 w 2838422"/>
                  <a:gd name="connsiteY49" fmla="*/ 2062295 h 2202664"/>
                  <a:gd name="connsiteX50" fmla="*/ 568952 w 2838422"/>
                  <a:gd name="connsiteY50" fmla="*/ 1020699 h 2202664"/>
                  <a:gd name="connsiteX51" fmla="*/ 554779 w 2838422"/>
                  <a:gd name="connsiteY51" fmla="*/ 956927 h 2202664"/>
                  <a:gd name="connsiteX52" fmla="*/ 500928 w 2838422"/>
                  <a:gd name="connsiteY52" fmla="*/ 985268 h 2202664"/>
                  <a:gd name="connsiteX53" fmla="*/ 265682 w 2838422"/>
                  <a:gd name="connsiteY53" fmla="*/ 1155325 h 2202664"/>
                  <a:gd name="connsiteX54" fmla="*/ 139558 w 2838422"/>
                  <a:gd name="connsiteY54" fmla="*/ 1193589 h 2202664"/>
                  <a:gd name="connsiteX55" fmla="*/ 6345 w 2838422"/>
                  <a:gd name="connsiteY55" fmla="*/ 1094389 h 2202664"/>
                  <a:gd name="connsiteX56" fmla="*/ 61615 w 2838422"/>
                  <a:gd name="connsiteY56" fmla="*/ 945588 h 2202664"/>
                  <a:gd name="connsiteX57" fmla="*/ 509430 w 2838422"/>
                  <a:gd name="connsiteY57" fmla="*/ 622482 h 2202664"/>
                  <a:gd name="connsiteX58" fmla="*/ 1280356 w 2838422"/>
                  <a:gd name="connsiteY58" fmla="*/ 68379 h 2202664"/>
                  <a:gd name="connsiteX59" fmla="*/ 1321301 w 2838422"/>
                  <a:gd name="connsiteY59" fmla="*/ 40944 h 2202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2838422" h="2202664">
                    <a:moveTo>
                      <a:pt x="1437118" y="1129828"/>
                    </a:moveTo>
                    <a:lnTo>
                      <a:pt x="1437118" y="1412369"/>
                    </a:lnTo>
                    <a:lnTo>
                      <a:pt x="1719658" y="1412369"/>
                    </a:lnTo>
                    <a:lnTo>
                      <a:pt x="1719658" y="1129828"/>
                    </a:lnTo>
                    <a:lnTo>
                      <a:pt x="1437118" y="1129828"/>
                    </a:lnTo>
                    <a:close/>
                    <a:moveTo>
                      <a:pt x="1114623" y="1129828"/>
                    </a:moveTo>
                    <a:lnTo>
                      <a:pt x="1114623" y="1412369"/>
                    </a:lnTo>
                    <a:lnTo>
                      <a:pt x="1397163" y="1412369"/>
                    </a:lnTo>
                    <a:lnTo>
                      <a:pt x="1397163" y="1129828"/>
                    </a:lnTo>
                    <a:lnTo>
                      <a:pt x="1114623" y="1129828"/>
                    </a:lnTo>
                    <a:close/>
                    <a:moveTo>
                      <a:pt x="1437118" y="792351"/>
                    </a:moveTo>
                    <a:lnTo>
                      <a:pt x="1437118" y="1074891"/>
                    </a:lnTo>
                    <a:lnTo>
                      <a:pt x="1719658" y="1074891"/>
                    </a:lnTo>
                    <a:lnTo>
                      <a:pt x="1719658" y="792351"/>
                    </a:lnTo>
                    <a:lnTo>
                      <a:pt x="1437118" y="792351"/>
                    </a:lnTo>
                    <a:close/>
                    <a:moveTo>
                      <a:pt x="1114623" y="792351"/>
                    </a:moveTo>
                    <a:lnTo>
                      <a:pt x="1114623" y="1074891"/>
                    </a:lnTo>
                    <a:lnTo>
                      <a:pt x="1397163" y="1074891"/>
                    </a:lnTo>
                    <a:lnTo>
                      <a:pt x="1397163" y="792351"/>
                    </a:lnTo>
                    <a:lnTo>
                      <a:pt x="1114623" y="792351"/>
                    </a:lnTo>
                    <a:close/>
                    <a:moveTo>
                      <a:pt x="1321301" y="40944"/>
                    </a:moveTo>
                    <a:lnTo>
                      <a:pt x="1375698" y="0"/>
                    </a:lnTo>
                    <a:lnTo>
                      <a:pt x="1471192" y="1061"/>
                    </a:lnTo>
                    <a:cubicBezTo>
                      <a:pt x="1542265" y="53614"/>
                      <a:pt x="1779582" y="237845"/>
                      <a:pt x="1854298" y="279533"/>
                    </a:cubicBezTo>
                    <a:cubicBezTo>
                      <a:pt x="1929014" y="321221"/>
                      <a:pt x="1916651" y="317796"/>
                      <a:pt x="1919487" y="251191"/>
                    </a:cubicBezTo>
                    <a:cubicBezTo>
                      <a:pt x="1923737" y="144904"/>
                      <a:pt x="1944995" y="127898"/>
                      <a:pt x="2047030" y="127898"/>
                    </a:cubicBezTo>
                    <a:lnTo>
                      <a:pt x="2174571" y="127898"/>
                    </a:lnTo>
                    <a:cubicBezTo>
                      <a:pt x="2238343" y="127898"/>
                      <a:pt x="2270936" y="160492"/>
                      <a:pt x="2270936" y="224263"/>
                    </a:cubicBezTo>
                    <a:cubicBezTo>
                      <a:pt x="2270936" y="312127"/>
                      <a:pt x="2276605" y="399990"/>
                      <a:pt x="2269520" y="486436"/>
                    </a:cubicBezTo>
                    <a:cubicBezTo>
                      <a:pt x="2263851" y="557292"/>
                      <a:pt x="2292195" y="598389"/>
                      <a:pt x="2348879" y="636652"/>
                    </a:cubicBezTo>
                    <a:cubicBezTo>
                      <a:pt x="2484926" y="730184"/>
                      <a:pt x="2618136" y="827967"/>
                      <a:pt x="2752765" y="924332"/>
                    </a:cubicBezTo>
                    <a:cubicBezTo>
                      <a:pt x="2793863" y="954093"/>
                      <a:pt x="2833542" y="982435"/>
                      <a:pt x="2837793" y="1039121"/>
                    </a:cubicBezTo>
                    <a:cubicBezTo>
                      <a:pt x="2842045" y="1092973"/>
                      <a:pt x="2825040" y="1138320"/>
                      <a:pt x="2778273" y="1166663"/>
                    </a:cubicBezTo>
                    <a:cubicBezTo>
                      <a:pt x="2718754" y="1203508"/>
                      <a:pt x="2654983" y="1204925"/>
                      <a:pt x="2596881" y="1166663"/>
                    </a:cubicBezTo>
                    <a:cubicBezTo>
                      <a:pt x="2514687" y="1112812"/>
                      <a:pt x="2435326" y="1051876"/>
                      <a:pt x="2354550" y="995190"/>
                    </a:cubicBezTo>
                    <a:cubicBezTo>
                      <a:pt x="2331875" y="979602"/>
                      <a:pt x="2309200" y="945588"/>
                      <a:pt x="2283692" y="956927"/>
                    </a:cubicBezTo>
                    <a:cubicBezTo>
                      <a:pt x="2255348" y="969680"/>
                      <a:pt x="2270936" y="1007943"/>
                      <a:pt x="2270936" y="1034868"/>
                    </a:cubicBezTo>
                    <a:cubicBezTo>
                      <a:pt x="2269520" y="1207760"/>
                      <a:pt x="2270936" y="1377817"/>
                      <a:pt x="2270936" y="1547875"/>
                    </a:cubicBezTo>
                    <a:lnTo>
                      <a:pt x="2270936" y="2065131"/>
                    </a:lnTo>
                    <a:cubicBezTo>
                      <a:pt x="2270936" y="2162913"/>
                      <a:pt x="2236926" y="2199761"/>
                      <a:pt x="2140560" y="2201177"/>
                    </a:cubicBezTo>
                    <a:lnTo>
                      <a:pt x="1743761" y="2202594"/>
                    </a:lnTo>
                    <a:cubicBezTo>
                      <a:pt x="1691328" y="2204010"/>
                      <a:pt x="1672903" y="2184172"/>
                      <a:pt x="1674320" y="2131736"/>
                    </a:cubicBezTo>
                    <a:cubicBezTo>
                      <a:pt x="1677156" y="2014115"/>
                      <a:pt x="1672903" y="1895074"/>
                      <a:pt x="1675739" y="1777451"/>
                    </a:cubicBezTo>
                    <a:cubicBezTo>
                      <a:pt x="1677156" y="1715097"/>
                      <a:pt x="1655897" y="1686754"/>
                      <a:pt x="1590709" y="1688170"/>
                    </a:cubicBezTo>
                    <a:cubicBezTo>
                      <a:pt x="1477338" y="1691006"/>
                      <a:pt x="1363967" y="1691006"/>
                      <a:pt x="1250596" y="1688170"/>
                    </a:cubicBezTo>
                    <a:cubicBezTo>
                      <a:pt x="1183991" y="1686754"/>
                      <a:pt x="1164149" y="1716515"/>
                      <a:pt x="1165569" y="1777451"/>
                    </a:cubicBezTo>
                    <a:cubicBezTo>
                      <a:pt x="1168402" y="1895074"/>
                      <a:pt x="1164149" y="2014115"/>
                      <a:pt x="1166985" y="2131736"/>
                    </a:cubicBezTo>
                    <a:cubicBezTo>
                      <a:pt x="1168402" y="2184172"/>
                      <a:pt x="1148560" y="2202594"/>
                      <a:pt x="1096128" y="2201177"/>
                    </a:cubicBezTo>
                    <a:cubicBezTo>
                      <a:pt x="965751" y="2198341"/>
                      <a:pt x="836791" y="2201177"/>
                      <a:pt x="706414" y="2199761"/>
                    </a:cubicBezTo>
                    <a:cubicBezTo>
                      <a:pt x="604380" y="2198341"/>
                      <a:pt x="570368" y="2164330"/>
                      <a:pt x="570368" y="2062295"/>
                    </a:cubicBezTo>
                    <a:cubicBezTo>
                      <a:pt x="570368" y="1715097"/>
                      <a:pt x="570368" y="1367899"/>
                      <a:pt x="568952" y="1020699"/>
                    </a:cubicBezTo>
                    <a:cubicBezTo>
                      <a:pt x="568952" y="999441"/>
                      <a:pt x="581705" y="968263"/>
                      <a:pt x="554779" y="956927"/>
                    </a:cubicBezTo>
                    <a:cubicBezTo>
                      <a:pt x="534941" y="948424"/>
                      <a:pt x="517933" y="972515"/>
                      <a:pt x="500928" y="985268"/>
                    </a:cubicBezTo>
                    <a:cubicBezTo>
                      <a:pt x="421569" y="1041954"/>
                      <a:pt x="343626" y="1097223"/>
                      <a:pt x="265682" y="1155325"/>
                    </a:cubicBezTo>
                    <a:cubicBezTo>
                      <a:pt x="227419" y="1183669"/>
                      <a:pt x="186322" y="1199258"/>
                      <a:pt x="139558" y="1193589"/>
                    </a:cubicBezTo>
                    <a:cubicBezTo>
                      <a:pt x="75786" y="1186502"/>
                      <a:pt x="24767" y="1159578"/>
                      <a:pt x="6345" y="1094389"/>
                    </a:cubicBezTo>
                    <a:cubicBezTo>
                      <a:pt x="-12077" y="1033451"/>
                      <a:pt x="10598" y="982435"/>
                      <a:pt x="61615" y="945588"/>
                    </a:cubicBezTo>
                    <a:lnTo>
                      <a:pt x="509430" y="622482"/>
                    </a:lnTo>
                    <a:lnTo>
                      <a:pt x="1280356" y="68379"/>
                    </a:lnTo>
                    <a:cubicBezTo>
                      <a:pt x="1295059" y="57928"/>
                      <a:pt x="1308611" y="48783"/>
                      <a:pt x="1321301" y="4094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scene3d>
                <a:camera prst="isometricOffAxis1Top">
                  <a:rot lat="20561058" lon="19595284" rev="2221325"/>
                </a:camera>
                <a:lightRig rig="threePt" dir="t"/>
              </a:scene3d>
              <a:sp3d extrusionH="76200"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7EE4169-2856-DE47-BC92-F89419E32B94}"/>
                </a:ext>
              </a:extLst>
            </p:cNvPr>
            <p:cNvGrpSpPr/>
            <p:nvPr/>
          </p:nvGrpSpPr>
          <p:grpSpPr>
            <a:xfrm>
              <a:off x="5587270" y="5400912"/>
              <a:ext cx="7285381" cy="7285379"/>
              <a:chOff x="3388400" y="2573491"/>
              <a:chExt cx="3939640" cy="3939639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86" name="Block Arc 85">
                <a:extLst>
                  <a:ext uri="{FF2B5EF4-FFF2-40B4-BE49-F238E27FC236}">
                    <a16:creationId xmlns:a16="http://schemas.microsoft.com/office/drawing/2014/main" id="{37417B35-E43F-434E-81C9-95BFC21897DB}"/>
                  </a:ext>
                </a:extLst>
              </p:cNvPr>
              <p:cNvSpPr/>
              <p:nvPr/>
            </p:nvSpPr>
            <p:spPr>
              <a:xfrm rot="3080491">
                <a:off x="3388400" y="2573491"/>
                <a:ext cx="3939639" cy="3939640"/>
              </a:xfrm>
              <a:prstGeom prst="blockArc">
                <a:avLst>
                  <a:gd name="adj1" fmla="val 10800000"/>
                  <a:gd name="adj2" fmla="val 21568928"/>
                  <a:gd name="adj3" fmla="val 10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Isosceles Triangle 2780">
                <a:extLst>
                  <a:ext uri="{FF2B5EF4-FFF2-40B4-BE49-F238E27FC236}">
                    <a16:creationId xmlns:a16="http://schemas.microsoft.com/office/drawing/2014/main" id="{739BA3BF-8F8B-BD46-AA03-5C3C5E95F62C}"/>
                  </a:ext>
                </a:extLst>
              </p:cNvPr>
              <p:cNvSpPr/>
              <p:nvPr/>
            </p:nvSpPr>
            <p:spPr>
              <a:xfrm rot="13500000">
                <a:off x="6391789" y="5988145"/>
                <a:ext cx="274867" cy="23695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7B489C7-0CAE-164A-8E83-920DE7980793}"/>
                </a:ext>
              </a:extLst>
            </p:cNvPr>
            <p:cNvSpPr/>
            <p:nvPr/>
          </p:nvSpPr>
          <p:spPr>
            <a:xfrm rot="3080491">
              <a:off x="12402243" y="7843746"/>
              <a:ext cx="492507" cy="511273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5A67315-153C-F745-BBF4-AAB71B575494}"/>
                </a:ext>
              </a:extLst>
            </p:cNvPr>
            <p:cNvSpPr/>
            <p:nvPr/>
          </p:nvSpPr>
          <p:spPr>
            <a:xfrm rot="3080491">
              <a:off x="10872326" y="5755659"/>
              <a:ext cx="492507" cy="474322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C72CE54-E9A9-6140-ADFB-5C92307C7F76}"/>
                </a:ext>
              </a:extLst>
            </p:cNvPr>
            <p:cNvSpPr/>
            <p:nvPr/>
          </p:nvSpPr>
          <p:spPr>
            <a:xfrm rot="3080491">
              <a:off x="12322091" y="10204636"/>
              <a:ext cx="492507" cy="511273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DB613F2-9F35-3F48-A8A7-5F1B6A68AEFE}"/>
                </a:ext>
              </a:extLst>
            </p:cNvPr>
            <p:cNvSpPr/>
            <p:nvPr/>
          </p:nvSpPr>
          <p:spPr>
            <a:xfrm rot="3080491">
              <a:off x="8331395" y="5276352"/>
              <a:ext cx="492507" cy="47432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E7DE50-9F07-BB4E-A0B6-5557791B4C81}"/>
                </a:ext>
              </a:extLst>
            </p:cNvPr>
            <p:cNvSpPr/>
            <p:nvPr/>
          </p:nvSpPr>
          <p:spPr>
            <a:xfrm>
              <a:off x="8577648" y="4178394"/>
              <a:ext cx="4749684" cy="7962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F56BED8-951A-1D4B-AE73-E360E169DF5A}"/>
                </a:ext>
              </a:extLst>
            </p:cNvPr>
            <p:cNvSpPr/>
            <p:nvPr/>
          </p:nvSpPr>
          <p:spPr>
            <a:xfrm>
              <a:off x="11975138" y="5537039"/>
              <a:ext cx="4749684" cy="7962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A8A61E9-8B29-8549-9400-8D7E166411CE}"/>
                </a:ext>
              </a:extLst>
            </p:cNvPr>
            <p:cNvSpPr/>
            <p:nvPr/>
          </p:nvSpPr>
          <p:spPr>
            <a:xfrm>
              <a:off x="13199780" y="7655142"/>
              <a:ext cx="4749684" cy="79622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0030940-2C99-904A-9A17-C4F044506E7F}"/>
                </a:ext>
              </a:extLst>
            </p:cNvPr>
            <p:cNvSpPr/>
            <p:nvPr/>
          </p:nvSpPr>
          <p:spPr>
            <a:xfrm>
              <a:off x="13199780" y="10062159"/>
              <a:ext cx="4749684" cy="7962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C87572D-DC1B-C241-A1C6-CC19BD083A4B}"/>
                </a:ext>
              </a:extLst>
            </p:cNvPr>
            <p:cNvSpPr/>
            <p:nvPr/>
          </p:nvSpPr>
          <p:spPr>
            <a:xfrm>
              <a:off x="9085791" y="4256731"/>
              <a:ext cx="37333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4BF03CE-4AB5-C740-91C3-54C1649C85BC}"/>
                </a:ext>
              </a:extLst>
            </p:cNvPr>
            <p:cNvSpPr/>
            <p:nvPr/>
          </p:nvSpPr>
          <p:spPr>
            <a:xfrm>
              <a:off x="12479465" y="5611986"/>
              <a:ext cx="37333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25F0A82-0FD7-8F44-B413-930EF764ADE7}"/>
                </a:ext>
              </a:extLst>
            </p:cNvPr>
            <p:cNvSpPr/>
            <p:nvPr/>
          </p:nvSpPr>
          <p:spPr>
            <a:xfrm>
              <a:off x="13707923" y="7726809"/>
              <a:ext cx="37333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B95E4C3-FF57-4F41-A0A9-0BA9845C955E}"/>
                </a:ext>
              </a:extLst>
            </p:cNvPr>
            <p:cNvSpPr/>
            <p:nvPr/>
          </p:nvSpPr>
          <p:spPr>
            <a:xfrm>
              <a:off x="13707923" y="10137106"/>
              <a:ext cx="37333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2FFDF68-76CF-C446-A99C-79A62D5994ED}"/>
                </a:ext>
              </a:extLst>
            </p:cNvPr>
            <p:cNvSpPr txBox="1"/>
            <p:nvPr/>
          </p:nvSpPr>
          <p:spPr>
            <a:xfrm>
              <a:off x="17109726" y="5390707"/>
              <a:ext cx="493591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 you need.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7C4DB4E-4AEF-124D-991B-BD0B515A4014}"/>
                </a:ext>
              </a:extLst>
            </p:cNvPr>
            <p:cNvSpPr txBox="1"/>
            <p:nvPr/>
          </p:nvSpPr>
          <p:spPr>
            <a:xfrm>
              <a:off x="18365027" y="7505530"/>
              <a:ext cx="493591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 you need.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1B32210-F19C-B244-A24A-A9C916363893}"/>
                </a:ext>
              </a:extLst>
            </p:cNvPr>
            <p:cNvSpPr txBox="1"/>
            <p:nvPr/>
          </p:nvSpPr>
          <p:spPr>
            <a:xfrm>
              <a:off x="18365027" y="9873479"/>
              <a:ext cx="493591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 you need.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C58B06C-4408-F847-93DF-900FD02BAE11}"/>
                </a:ext>
              </a:extLst>
            </p:cNvPr>
            <p:cNvSpPr txBox="1"/>
            <p:nvPr/>
          </p:nvSpPr>
          <p:spPr>
            <a:xfrm>
              <a:off x="13772547" y="4020610"/>
              <a:ext cx="493591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 you need.</a:t>
              </a:r>
            </a:p>
          </p:txBody>
        </p:sp>
      </p:grpSp>
      <p:grpSp>
        <p:nvGrpSpPr>
          <p:cNvPr id="38" name="Grupo 349">
            <a:extLst>
              <a:ext uri="{FF2B5EF4-FFF2-40B4-BE49-F238E27FC236}">
                <a16:creationId xmlns:a16="http://schemas.microsoft.com/office/drawing/2014/main" id="{2A51713E-FD8E-9C4A-95BF-5BF1E28E715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9" name="CuadroTexto 350">
              <a:extLst>
                <a:ext uri="{FF2B5EF4-FFF2-40B4-BE49-F238E27FC236}">
                  <a16:creationId xmlns:a16="http://schemas.microsoft.com/office/drawing/2014/main" id="{2BD3D0FB-A129-3949-9572-E2DD93A91BAD}"/>
                </a:ext>
              </a:extLst>
            </p:cNvPr>
            <p:cNvSpPr txBox="1"/>
            <p:nvPr/>
          </p:nvSpPr>
          <p:spPr>
            <a:xfrm>
              <a:off x="9522108" y="861425"/>
              <a:ext cx="53335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40" name="CuadroTexto 351">
              <a:extLst>
                <a:ext uri="{FF2B5EF4-FFF2-40B4-BE49-F238E27FC236}">
                  <a16:creationId xmlns:a16="http://schemas.microsoft.com/office/drawing/2014/main" id="{D123C866-5046-4141-A319-A3E747ED36A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051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1CB87E9-6E90-D949-B90F-91DC95FE659C}"/>
              </a:ext>
            </a:extLst>
          </p:cNvPr>
          <p:cNvGrpSpPr/>
          <p:nvPr/>
        </p:nvGrpSpPr>
        <p:grpSpPr>
          <a:xfrm>
            <a:off x="1851542" y="4146726"/>
            <a:ext cx="11669508" cy="8361904"/>
            <a:chOff x="1185140" y="4644408"/>
            <a:chExt cx="11669508" cy="8361904"/>
          </a:xfrm>
        </p:grpSpPr>
        <p:graphicFrame>
          <p:nvGraphicFramePr>
            <p:cNvPr id="38" name="Chart 37">
              <a:extLst>
                <a:ext uri="{FF2B5EF4-FFF2-40B4-BE49-F238E27FC236}">
                  <a16:creationId xmlns:a16="http://schemas.microsoft.com/office/drawing/2014/main" id="{064DBA3C-F5CC-2643-B752-E9BA36E44B7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46571206"/>
                </p:ext>
              </p:extLst>
            </p:nvPr>
          </p:nvGraphicFramePr>
          <p:xfrm>
            <a:off x="1285474" y="6346730"/>
            <a:ext cx="11569174" cy="60501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75C407F-ED0B-A44C-9015-3B9E40B60427}"/>
                </a:ext>
              </a:extLst>
            </p:cNvPr>
            <p:cNvSpPr txBox="1"/>
            <p:nvPr/>
          </p:nvSpPr>
          <p:spPr>
            <a:xfrm>
              <a:off x="2186924" y="9427636"/>
              <a:ext cx="1367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50%</a:t>
              </a:r>
              <a:endParaRPr lang="ko-KR" altLang="en-US" sz="180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1A8383-7141-B843-86C2-BA0D78A17948}"/>
                </a:ext>
              </a:extLst>
            </p:cNvPr>
            <p:cNvSpPr txBox="1"/>
            <p:nvPr/>
          </p:nvSpPr>
          <p:spPr>
            <a:xfrm>
              <a:off x="4972512" y="8821625"/>
              <a:ext cx="1367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60%</a:t>
              </a:r>
              <a:endParaRPr lang="ko-KR" altLang="en-US" sz="180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6F390B2-576C-0F48-80AC-7B42F15D337D}"/>
                </a:ext>
              </a:extLst>
            </p:cNvPr>
            <p:cNvSpPr txBox="1"/>
            <p:nvPr/>
          </p:nvSpPr>
          <p:spPr>
            <a:xfrm>
              <a:off x="7771352" y="7185394"/>
              <a:ext cx="1367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90%</a:t>
              </a:r>
              <a:endParaRPr lang="ko-KR" altLang="en-US" sz="180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20B3892-61F8-5442-A559-85A98BA68E72}"/>
                </a:ext>
              </a:extLst>
            </p:cNvPr>
            <p:cNvSpPr txBox="1"/>
            <p:nvPr/>
          </p:nvSpPr>
          <p:spPr>
            <a:xfrm>
              <a:off x="10609948" y="7775977"/>
              <a:ext cx="1367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80%</a:t>
              </a:r>
              <a:endParaRPr lang="ko-KR" altLang="en-US" sz="180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1FCE512-5156-8444-AA37-55FD966110EF}"/>
                </a:ext>
              </a:extLst>
            </p:cNvPr>
            <p:cNvSpPr txBox="1"/>
            <p:nvPr/>
          </p:nvSpPr>
          <p:spPr>
            <a:xfrm>
              <a:off x="1856530" y="12483092"/>
              <a:ext cx="19589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Your Title</a:t>
              </a:r>
              <a:endParaRPr lang="ko-KR" altLang="en-US" sz="2800" dirty="0">
                <a:solidFill>
                  <a:schemeClr val="tx2"/>
                </a:solidFill>
                <a:latin typeface="Roboto Medium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A9B2E18-E319-714B-BE69-F08C8F968F2F}"/>
                </a:ext>
              </a:extLst>
            </p:cNvPr>
            <p:cNvSpPr txBox="1"/>
            <p:nvPr/>
          </p:nvSpPr>
          <p:spPr>
            <a:xfrm>
              <a:off x="4682372" y="12483092"/>
              <a:ext cx="19589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Your Title</a:t>
              </a:r>
              <a:endParaRPr lang="ko-KR" altLang="en-US" sz="2800" dirty="0">
                <a:solidFill>
                  <a:schemeClr val="tx2"/>
                </a:solidFill>
                <a:latin typeface="Roboto Medium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ACBC3E8-32D9-B344-8BA7-22C0337B3A68}"/>
                </a:ext>
              </a:extLst>
            </p:cNvPr>
            <p:cNvSpPr txBox="1"/>
            <p:nvPr/>
          </p:nvSpPr>
          <p:spPr>
            <a:xfrm>
              <a:off x="7508213" y="12483092"/>
              <a:ext cx="19589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Your Title</a:t>
              </a:r>
              <a:endParaRPr lang="ko-KR" altLang="en-US" sz="2800" dirty="0">
                <a:solidFill>
                  <a:schemeClr val="tx2"/>
                </a:solidFill>
                <a:latin typeface="Roboto Medium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580244-1BBA-934A-8C8F-9043446AFF50}"/>
                </a:ext>
              </a:extLst>
            </p:cNvPr>
            <p:cNvSpPr txBox="1"/>
            <p:nvPr/>
          </p:nvSpPr>
          <p:spPr>
            <a:xfrm>
              <a:off x="10334055" y="12483092"/>
              <a:ext cx="19589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Your Title</a:t>
              </a:r>
              <a:endParaRPr lang="ko-KR" altLang="en-US" sz="2800" dirty="0">
                <a:solidFill>
                  <a:schemeClr val="tx2"/>
                </a:solidFill>
                <a:latin typeface="Roboto Medium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47" name="Isosceles Triangle 2665">
              <a:extLst>
                <a:ext uri="{FF2B5EF4-FFF2-40B4-BE49-F238E27FC236}">
                  <a16:creationId xmlns:a16="http://schemas.microsoft.com/office/drawing/2014/main" id="{654AC09A-E41F-E742-9878-7E485C87E6B5}"/>
                </a:ext>
              </a:extLst>
            </p:cNvPr>
            <p:cNvSpPr/>
            <p:nvPr/>
          </p:nvSpPr>
          <p:spPr>
            <a:xfrm>
              <a:off x="2132573" y="8217656"/>
              <a:ext cx="1393895" cy="120163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8" name="Isosceles Triangle 2666">
              <a:extLst>
                <a:ext uri="{FF2B5EF4-FFF2-40B4-BE49-F238E27FC236}">
                  <a16:creationId xmlns:a16="http://schemas.microsoft.com/office/drawing/2014/main" id="{8B6D63E8-C880-8348-B535-344047BBBD0C}"/>
                </a:ext>
              </a:extLst>
            </p:cNvPr>
            <p:cNvSpPr/>
            <p:nvPr/>
          </p:nvSpPr>
          <p:spPr>
            <a:xfrm>
              <a:off x="4957914" y="7618518"/>
              <a:ext cx="1393895" cy="120163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9" name="Isosceles Triangle 2667">
              <a:extLst>
                <a:ext uri="{FF2B5EF4-FFF2-40B4-BE49-F238E27FC236}">
                  <a16:creationId xmlns:a16="http://schemas.microsoft.com/office/drawing/2014/main" id="{51375753-B723-9548-BEA4-2F16A3018B25}"/>
                </a:ext>
              </a:extLst>
            </p:cNvPr>
            <p:cNvSpPr/>
            <p:nvPr/>
          </p:nvSpPr>
          <p:spPr>
            <a:xfrm>
              <a:off x="7773000" y="5980612"/>
              <a:ext cx="1393895" cy="120163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0" name="Isosceles Triangle 2668">
              <a:extLst>
                <a:ext uri="{FF2B5EF4-FFF2-40B4-BE49-F238E27FC236}">
                  <a16:creationId xmlns:a16="http://schemas.microsoft.com/office/drawing/2014/main" id="{F6A000B0-FFB2-8B49-AA85-700E4B333297}"/>
                </a:ext>
              </a:extLst>
            </p:cNvPr>
            <p:cNvSpPr/>
            <p:nvPr/>
          </p:nvSpPr>
          <p:spPr>
            <a:xfrm>
              <a:off x="10601335" y="6569729"/>
              <a:ext cx="1393895" cy="120163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1783733-9EE6-884F-90BC-42917857E387}"/>
                </a:ext>
              </a:extLst>
            </p:cNvPr>
            <p:cNvGrpSpPr/>
            <p:nvPr/>
          </p:nvGrpSpPr>
          <p:grpSpPr>
            <a:xfrm>
              <a:off x="2470183" y="10742597"/>
              <a:ext cx="652669" cy="1378198"/>
              <a:chOff x="1464243" y="5105899"/>
              <a:chExt cx="312890" cy="660709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64C96275-204A-D04C-BFE6-0FFC4B166E15}"/>
                  </a:ext>
                </a:extLst>
              </p:cNvPr>
              <p:cNvGrpSpPr/>
              <p:nvPr/>
            </p:nvGrpSpPr>
            <p:grpSpPr>
              <a:xfrm>
                <a:off x="1501441" y="5105899"/>
                <a:ext cx="275692" cy="276999"/>
                <a:chOff x="1031132" y="1916349"/>
                <a:chExt cx="803587" cy="807396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43E7A18E-D450-344B-9AC0-138DE548A824}"/>
                    </a:ext>
                  </a:extLst>
                </p:cNvPr>
                <p:cNvSpPr/>
                <p:nvPr/>
              </p:nvSpPr>
              <p:spPr>
                <a:xfrm>
                  <a:off x="1031132" y="1916349"/>
                  <a:ext cx="369651" cy="3696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BFFF8007-A074-BB45-B907-4E92EA4BEF14}"/>
                    </a:ext>
                  </a:extLst>
                </p:cNvPr>
                <p:cNvSpPr/>
                <p:nvPr/>
              </p:nvSpPr>
              <p:spPr>
                <a:xfrm>
                  <a:off x="1465068" y="1916349"/>
                  <a:ext cx="369651" cy="3696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67193875-5D1F-C247-89DA-7C6BE33CA824}"/>
                    </a:ext>
                  </a:extLst>
                </p:cNvPr>
                <p:cNvSpPr/>
                <p:nvPr/>
              </p:nvSpPr>
              <p:spPr>
                <a:xfrm>
                  <a:off x="1031132" y="2354094"/>
                  <a:ext cx="369651" cy="3696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D88F4DE5-76CD-A34D-AF5C-350FA06C282A}"/>
                    </a:ext>
                  </a:extLst>
                </p:cNvPr>
                <p:cNvSpPr/>
                <p:nvPr/>
              </p:nvSpPr>
              <p:spPr>
                <a:xfrm>
                  <a:off x="1465068" y="2354094"/>
                  <a:ext cx="369651" cy="3696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D1BF5C1-F8DB-BE45-8178-DF8483BF176C}"/>
                  </a:ext>
                </a:extLst>
              </p:cNvPr>
              <p:cNvSpPr/>
              <p:nvPr/>
            </p:nvSpPr>
            <p:spPr>
              <a:xfrm>
                <a:off x="1464243" y="5558415"/>
                <a:ext cx="145915" cy="2081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ABBA7415-31CD-1C47-9817-DA4FA8F06432}"/>
                </a:ext>
              </a:extLst>
            </p:cNvPr>
            <p:cNvGrpSpPr/>
            <p:nvPr/>
          </p:nvGrpSpPr>
          <p:grpSpPr>
            <a:xfrm>
              <a:off x="5315956" y="10742597"/>
              <a:ext cx="652669" cy="1378198"/>
              <a:chOff x="2765718" y="5105899"/>
              <a:chExt cx="312890" cy="66070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0E7DD2C-C06A-0D44-9DAE-32BC19C9DD4D}"/>
                  </a:ext>
                </a:extLst>
              </p:cNvPr>
              <p:cNvGrpSpPr/>
              <p:nvPr/>
            </p:nvGrpSpPr>
            <p:grpSpPr>
              <a:xfrm>
                <a:off x="2802916" y="5105899"/>
                <a:ext cx="275692" cy="276999"/>
                <a:chOff x="1031132" y="1916349"/>
                <a:chExt cx="803587" cy="807396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2FEF3AA7-2742-3C45-AEC5-67EFA437446E}"/>
                    </a:ext>
                  </a:extLst>
                </p:cNvPr>
                <p:cNvSpPr/>
                <p:nvPr/>
              </p:nvSpPr>
              <p:spPr>
                <a:xfrm>
                  <a:off x="1031132" y="1916349"/>
                  <a:ext cx="369651" cy="3696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C06CC593-3F30-A14D-A310-A18B0DB3363D}"/>
                    </a:ext>
                  </a:extLst>
                </p:cNvPr>
                <p:cNvSpPr/>
                <p:nvPr/>
              </p:nvSpPr>
              <p:spPr>
                <a:xfrm>
                  <a:off x="1465068" y="1916349"/>
                  <a:ext cx="369651" cy="3696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C506B4A9-125C-0348-B5FF-277BD778609D}"/>
                    </a:ext>
                  </a:extLst>
                </p:cNvPr>
                <p:cNvSpPr/>
                <p:nvPr/>
              </p:nvSpPr>
              <p:spPr>
                <a:xfrm>
                  <a:off x="1031132" y="2354094"/>
                  <a:ext cx="369651" cy="3696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CCD2303-B30C-4244-859C-55E973749063}"/>
                    </a:ext>
                  </a:extLst>
                </p:cNvPr>
                <p:cNvSpPr/>
                <p:nvPr/>
              </p:nvSpPr>
              <p:spPr>
                <a:xfrm>
                  <a:off x="1465068" y="2354094"/>
                  <a:ext cx="369651" cy="3696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516AF02-5AFA-5943-898F-8C986F6AA900}"/>
                  </a:ext>
                </a:extLst>
              </p:cNvPr>
              <p:cNvSpPr/>
              <p:nvPr/>
            </p:nvSpPr>
            <p:spPr>
              <a:xfrm>
                <a:off x="2765718" y="5558415"/>
                <a:ext cx="145915" cy="2081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C5BAB36-9511-7A48-AE58-63F709C5063D}"/>
                </a:ext>
              </a:extLst>
            </p:cNvPr>
            <p:cNvGrpSpPr/>
            <p:nvPr/>
          </p:nvGrpSpPr>
          <p:grpSpPr>
            <a:xfrm>
              <a:off x="8108200" y="10742597"/>
              <a:ext cx="652669" cy="1378198"/>
              <a:chOff x="4067193" y="5105899"/>
              <a:chExt cx="312890" cy="660709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632142A-0A5C-D64F-8006-9FAC971E51DA}"/>
                  </a:ext>
                </a:extLst>
              </p:cNvPr>
              <p:cNvGrpSpPr/>
              <p:nvPr/>
            </p:nvGrpSpPr>
            <p:grpSpPr>
              <a:xfrm>
                <a:off x="4104391" y="5105899"/>
                <a:ext cx="275692" cy="276999"/>
                <a:chOff x="1031132" y="1916349"/>
                <a:chExt cx="803587" cy="807396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77FC94A-29BC-FD44-A8ED-3B9EA15E4554}"/>
                    </a:ext>
                  </a:extLst>
                </p:cNvPr>
                <p:cNvSpPr/>
                <p:nvPr/>
              </p:nvSpPr>
              <p:spPr>
                <a:xfrm>
                  <a:off x="1031132" y="1916349"/>
                  <a:ext cx="369651" cy="3696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EBD26D96-101F-FD4F-A105-C37CEB69736A}"/>
                    </a:ext>
                  </a:extLst>
                </p:cNvPr>
                <p:cNvSpPr/>
                <p:nvPr/>
              </p:nvSpPr>
              <p:spPr>
                <a:xfrm>
                  <a:off x="1465068" y="1916349"/>
                  <a:ext cx="369651" cy="3696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22AF92B9-4ADC-4444-A883-45E6FCB319BB}"/>
                    </a:ext>
                  </a:extLst>
                </p:cNvPr>
                <p:cNvSpPr/>
                <p:nvPr/>
              </p:nvSpPr>
              <p:spPr>
                <a:xfrm>
                  <a:off x="1031132" y="2354094"/>
                  <a:ext cx="369651" cy="3696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C1C2E3C6-A81F-624A-9D5B-CBC6DA6AA5B5}"/>
                    </a:ext>
                  </a:extLst>
                </p:cNvPr>
                <p:cNvSpPr/>
                <p:nvPr/>
              </p:nvSpPr>
              <p:spPr>
                <a:xfrm>
                  <a:off x="1465068" y="2354094"/>
                  <a:ext cx="369651" cy="3696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68598F5-1B49-964E-9295-9149D53A9197}"/>
                  </a:ext>
                </a:extLst>
              </p:cNvPr>
              <p:cNvSpPr/>
              <p:nvPr/>
            </p:nvSpPr>
            <p:spPr>
              <a:xfrm>
                <a:off x="4067193" y="5558415"/>
                <a:ext cx="145915" cy="2081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6067939F-D747-DF41-8EC2-834631E4346B}"/>
                </a:ext>
              </a:extLst>
            </p:cNvPr>
            <p:cNvGrpSpPr/>
            <p:nvPr/>
          </p:nvGrpSpPr>
          <p:grpSpPr>
            <a:xfrm>
              <a:off x="10942816" y="10742597"/>
              <a:ext cx="652669" cy="1378198"/>
              <a:chOff x="5368668" y="5105899"/>
              <a:chExt cx="312890" cy="660709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E3B4EEDF-E408-2641-8E81-233A3067978A}"/>
                  </a:ext>
                </a:extLst>
              </p:cNvPr>
              <p:cNvGrpSpPr/>
              <p:nvPr/>
            </p:nvGrpSpPr>
            <p:grpSpPr>
              <a:xfrm>
                <a:off x="5405866" y="5105899"/>
                <a:ext cx="275692" cy="276999"/>
                <a:chOff x="1031132" y="1916351"/>
                <a:chExt cx="803587" cy="807397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BFE6C621-0DBA-4342-928C-0AC90BF31C1C}"/>
                    </a:ext>
                  </a:extLst>
                </p:cNvPr>
                <p:cNvSpPr/>
                <p:nvPr/>
              </p:nvSpPr>
              <p:spPr>
                <a:xfrm>
                  <a:off x="1031132" y="1916351"/>
                  <a:ext cx="369652" cy="3696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F913776-96DD-544D-88AD-8A1BF53C7333}"/>
                    </a:ext>
                  </a:extLst>
                </p:cNvPr>
                <p:cNvSpPr/>
                <p:nvPr/>
              </p:nvSpPr>
              <p:spPr>
                <a:xfrm>
                  <a:off x="1465067" y="1916351"/>
                  <a:ext cx="369652" cy="3696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7D7DF984-BDFA-0243-A986-E00D204CE974}"/>
                    </a:ext>
                  </a:extLst>
                </p:cNvPr>
                <p:cNvSpPr/>
                <p:nvPr/>
              </p:nvSpPr>
              <p:spPr>
                <a:xfrm>
                  <a:off x="1031132" y="2354096"/>
                  <a:ext cx="369652" cy="3696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6A74E19A-FE32-5545-B7D6-61E11094EA8F}"/>
                    </a:ext>
                  </a:extLst>
                </p:cNvPr>
                <p:cNvSpPr/>
                <p:nvPr/>
              </p:nvSpPr>
              <p:spPr>
                <a:xfrm>
                  <a:off x="1465067" y="2354093"/>
                  <a:ext cx="369652" cy="3696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EC1D5A0-6F73-A047-9B0D-FCD288302571}"/>
                  </a:ext>
                </a:extLst>
              </p:cNvPr>
              <p:cNvSpPr/>
              <p:nvPr/>
            </p:nvSpPr>
            <p:spPr>
              <a:xfrm>
                <a:off x="5368668" y="5558415"/>
                <a:ext cx="145915" cy="2081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9" name="Freeform: Shape 2713">
              <a:extLst>
                <a:ext uri="{FF2B5EF4-FFF2-40B4-BE49-F238E27FC236}">
                  <a16:creationId xmlns:a16="http://schemas.microsoft.com/office/drawing/2014/main" id="{3E58888D-312D-E34E-AD3A-8BDC0357E82F}"/>
                </a:ext>
              </a:extLst>
            </p:cNvPr>
            <p:cNvSpPr/>
            <p:nvPr/>
          </p:nvSpPr>
          <p:spPr>
            <a:xfrm rot="1354976">
              <a:off x="1185140" y="6895050"/>
              <a:ext cx="1940743" cy="944348"/>
            </a:xfrm>
            <a:custGeom>
              <a:avLst/>
              <a:gdLst/>
              <a:ahLst/>
              <a:cxnLst/>
              <a:rect l="l" t="t" r="r" b="b"/>
              <a:pathLst>
                <a:path w="1283711" h="624642">
                  <a:moveTo>
                    <a:pt x="449527" y="340541"/>
                  </a:moveTo>
                  <a:lnTo>
                    <a:pt x="449527" y="348876"/>
                  </a:lnTo>
                  <a:cubicBezTo>
                    <a:pt x="449527" y="358897"/>
                    <a:pt x="448982" y="365693"/>
                    <a:pt x="447890" y="369265"/>
                  </a:cubicBezTo>
                  <a:cubicBezTo>
                    <a:pt x="446303" y="374722"/>
                    <a:pt x="442979" y="379336"/>
                    <a:pt x="437919" y="383106"/>
                  </a:cubicBezTo>
                  <a:cubicBezTo>
                    <a:pt x="431073" y="388067"/>
                    <a:pt x="423879" y="390548"/>
                    <a:pt x="416339" y="390548"/>
                  </a:cubicBezTo>
                  <a:cubicBezTo>
                    <a:pt x="409592" y="390548"/>
                    <a:pt x="404035" y="388414"/>
                    <a:pt x="399670" y="384148"/>
                  </a:cubicBezTo>
                  <a:cubicBezTo>
                    <a:pt x="395304" y="379882"/>
                    <a:pt x="393121" y="374821"/>
                    <a:pt x="393121" y="368968"/>
                  </a:cubicBezTo>
                  <a:cubicBezTo>
                    <a:pt x="393121" y="363014"/>
                    <a:pt x="395850" y="358103"/>
                    <a:pt x="401307" y="354234"/>
                  </a:cubicBezTo>
                  <a:cubicBezTo>
                    <a:pt x="404879" y="351852"/>
                    <a:pt x="412469" y="349421"/>
                    <a:pt x="424078" y="346941"/>
                  </a:cubicBezTo>
                  <a:cubicBezTo>
                    <a:pt x="435686" y="344461"/>
                    <a:pt x="444169" y="342327"/>
                    <a:pt x="449527" y="340541"/>
                  </a:cubicBezTo>
                  <a:close/>
                  <a:moveTo>
                    <a:pt x="691819" y="286814"/>
                  </a:moveTo>
                  <a:cubicBezTo>
                    <a:pt x="700352" y="286814"/>
                    <a:pt x="707595" y="289965"/>
                    <a:pt x="713548" y="296265"/>
                  </a:cubicBezTo>
                  <a:cubicBezTo>
                    <a:pt x="719501" y="302565"/>
                    <a:pt x="722627" y="311768"/>
                    <a:pt x="722924" y="323873"/>
                  </a:cubicBezTo>
                  <a:lnTo>
                    <a:pt x="660417" y="323873"/>
                  </a:lnTo>
                  <a:cubicBezTo>
                    <a:pt x="660317" y="312462"/>
                    <a:pt x="663244" y="303434"/>
                    <a:pt x="669198" y="296786"/>
                  </a:cubicBezTo>
                  <a:cubicBezTo>
                    <a:pt x="675151" y="290138"/>
                    <a:pt x="682691" y="286814"/>
                    <a:pt x="691819" y="286814"/>
                  </a:cubicBezTo>
                  <a:close/>
                  <a:moveTo>
                    <a:pt x="689289" y="254816"/>
                  </a:moveTo>
                  <a:cubicBezTo>
                    <a:pt x="668354" y="254816"/>
                    <a:pt x="651041" y="262233"/>
                    <a:pt x="637348" y="277066"/>
                  </a:cubicBezTo>
                  <a:cubicBezTo>
                    <a:pt x="623656" y="291899"/>
                    <a:pt x="616810" y="312413"/>
                    <a:pt x="616810" y="338607"/>
                  </a:cubicBezTo>
                  <a:cubicBezTo>
                    <a:pt x="616810" y="360534"/>
                    <a:pt x="622019" y="378691"/>
                    <a:pt x="632437" y="393078"/>
                  </a:cubicBezTo>
                  <a:cubicBezTo>
                    <a:pt x="645633" y="411036"/>
                    <a:pt x="665973" y="420016"/>
                    <a:pt x="693457" y="420016"/>
                  </a:cubicBezTo>
                  <a:cubicBezTo>
                    <a:pt x="710820" y="420016"/>
                    <a:pt x="725281" y="416022"/>
                    <a:pt x="736840" y="408035"/>
                  </a:cubicBezTo>
                  <a:cubicBezTo>
                    <a:pt x="748399" y="400048"/>
                    <a:pt x="756857" y="388414"/>
                    <a:pt x="762215" y="373135"/>
                  </a:cubicBezTo>
                  <a:lnTo>
                    <a:pt x="720543" y="366140"/>
                  </a:lnTo>
                  <a:cubicBezTo>
                    <a:pt x="718261" y="374077"/>
                    <a:pt x="714888" y="379832"/>
                    <a:pt x="710423" y="383404"/>
                  </a:cubicBezTo>
                  <a:cubicBezTo>
                    <a:pt x="705958" y="386976"/>
                    <a:pt x="700451" y="388762"/>
                    <a:pt x="693903" y="388762"/>
                  </a:cubicBezTo>
                  <a:cubicBezTo>
                    <a:pt x="684279" y="388762"/>
                    <a:pt x="676242" y="385314"/>
                    <a:pt x="669793" y="378418"/>
                  </a:cubicBezTo>
                  <a:cubicBezTo>
                    <a:pt x="663344" y="371522"/>
                    <a:pt x="659970" y="361873"/>
                    <a:pt x="659673" y="349471"/>
                  </a:cubicBezTo>
                  <a:lnTo>
                    <a:pt x="764448" y="349471"/>
                  </a:lnTo>
                  <a:cubicBezTo>
                    <a:pt x="765043" y="317423"/>
                    <a:pt x="758544" y="293636"/>
                    <a:pt x="744951" y="278108"/>
                  </a:cubicBezTo>
                  <a:cubicBezTo>
                    <a:pt x="731358" y="262580"/>
                    <a:pt x="712804" y="254816"/>
                    <a:pt x="689289" y="254816"/>
                  </a:cubicBezTo>
                  <a:close/>
                  <a:moveTo>
                    <a:pt x="424078" y="254816"/>
                  </a:moveTo>
                  <a:cubicBezTo>
                    <a:pt x="403539" y="254816"/>
                    <a:pt x="388061" y="258487"/>
                    <a:pt x="377643" y="265830"/>
                  </a:cubicBezTo>
                  <a:cubicBezTo>
                    <a:pt x="367225" y="273172"/>
                    <a:pt x="359883" y="284483"/>
                    <a:pt x="355617" y="299762"/>
                  </a:cubicBezTo>
                  <a:lnTo>
                    <a:pt x="393568" y="306609"/>
                  </a:lnTo>
                  <a:cubicBezTo>
                    <a:pt x="396148" y="299266"/>
                    <a:pt x="399521" y="294132"/>
                    <a:pt x="403688" y="291205"/>
                  </a:cubicBezTo>
                  <a:cubicBezTo>
                    <a:pt x="407855" y="288278"/>
                    <a:pt x="413660" y="286814"/>
                    <a:pt x="421101" y="286814"/>
                  </a:cubicBezTo>
                  <a:cubicBezTo>
                    <a:pt x="432114" y="286814"/>
                    <a:pt x="439605" y="288526"/>
                    <a:pt x="443574" y="291949"/>
                  </a:cubicBezTo>
                  <a:cubicBezTo>
                    <a:pt x="447543" y="295372"/>
                    <a:pt x="449527" y="301102"/>
                    <a:pt x="449527" y="309139"/>
                  </a:cubicBezTo>
                  <a:lnTo>
                    <a:pt x="449527" y="313306"/>
                  </a:lnTo>
                  <a:cubicBezTo>
                    <a:pt x="441987" y="316481"/>
                    <a:pt x="428443" y="319904"/>
                    <a:pt x="408897" y="323575"/>
                  </a:cubicBezTo>
                  <a:cubicBezTo>
                    <a:pt x="394411" y="326353"/>
                    <a:pt x="383324" y="329603"/>
                    <a:pt x="375634" y="333323"/>
                  </a:cubicBezTo>
                  <a:cubicBezTo>
                    <a:pt x="367945" y="337044"/>
                    <a:pt x="361967" y="342402"/>
                    <a:pt x="357700" y="349397"/>
                  </a:cubicBezTo>
                  <a:cubicBezTo>
                    <a:pt x="353434" y="356392"/>
                    <a:pt x="351301" y="364354"/>
                    <a:pt x="351301" y="373284"/>
                  </a:cubicBezTo>
                  <a:cubicBezTo>
                    <a:pt x="351301" y="386777"/>
                    <a:pt x="355989" y="397939"/>
                    <a:pt x="365365" y="406770"/>
                  </a:cubicBezTo>
                  <a:cubicBezTo>
                    <a:pt x="374741" y="415600"/>
                    <a:pt x="387565" y="420016"/>
                    <a:pt x="403837" y="420016"/>
                  </a:cubicBezTo>
                  <a:cubicBezTo>
                    <a:pt x="413064" y="420016"/>
                    <a:pt x="421746" y="418279"/>
                    <a:pt x="429882" y="414807"/>
                  </a:cubicBezTo>
                  <a:cubicBezTo>
                    <a:pt x="438018" y="411334"/>
                    <a:pt x="445658" y="406125"/>
                    <a:pt x="452801" y="399180"/>
                  </a:cubicBezTo>
                  <a:cubicBezTo>
                    <a:pt x="453099" y="399973"/>
                    <a:pt x="453595" y="401611"/>
                    <a:pt x="454290" y="404091"/>
                  </a:cubicBezTo>
                  <a:cubicBezTo>
                    <a:pt x="455877" y="409548"/>
                    <a:pt x="457217" y="413666"/>
                    <a:pt x="458308" y="416444"/>
                  </a:cubicBezTo>
                  <a:lnTo>
                    <a:pt x="499682" y="416444"/>
                  </a:lnTo>
                  <a:cubicBezTo>
                    <a:pt x="496011" y="408903"/>
                    <a:pt x="493506" y="401834"/>
                    <a:pt x="492166" y="395236"/>
                  </a:cubicBezTo>
                  <a:cubicBezTo>
                    <a:pt x="490827" y="388638"/>
                    <a:pt x="490157" y="378393"/>
                    <a:pt x="490157" y="364503"/>
                  </a:cubicBezTo>
                  <a:lnTo>
                    <a:pt x="490604" y="315687"/>
                  </a:lnTo>
                  <a:cubicBezTo>
                    <a:pt x="490604" y="297530"/>
                    <a:pt x="488743" y="285053"/>
                    <a:pt x="485023" y="278257"/>
                  </a:cubicBezTo>
                  <a:cubicBezTo>
                    <a:pt x="481302" y="271460"/>
                    <a:pt x="474878" y="265854"/>
                    <a:pt x="465750" y="261439"/>
                  </a:cubicBezTo>
                  <a:cubicBezTo>
                    <a:pt x="456621" y="257024"/>
                    <a:pt x="442731" y="254816"/>
                    <a:pt x="424078" y="254816"/>
                  </a:cubicBezTo>
                  <a:close/>
                  <a:moveTo>
                    <a:pt x="1015880" y="241898"/>
                  </a:moveTo>
                  <a:cubicBezTo>
                    <a:pt x="976533" y="241898"/>
                    <a:pt x="946129" y="274092"/>
                    <a:pt x="946129" y="313439"/>
                  </a:cubicBezTo>
                  <a:cubicBezTo>
                    <a:pt x="946129" y="354574"/>
                    <a:pt x="980110" y="384980"/>
                    <a:pt x="1021247" y="383191"/>
                  </a:cubicBezTo>
                  <a:cubicBezTo>
                    <a:pt x="1060594" y="381403"/>
                    <a:pt x="1090998" y="347420"/>
                    <a:pt x="1089210" y="309862"/>
                  </a:cubicBezTo>
                  <a:cubicBezTo>
                    <a:pt x="1087421" y="270515"/>
                    <a:pt x="1055228" y="240109"/>
                    <a:pt x="1015880" y="241898"/>
                  </a:cubicBezTo>
                  <a:close/>
                  <a:moveTo>
                    <a:pt x="533764" y="198262"/>
                  </a:moveTo>
                  <a:lnTo>
                    <a:pt x="533764" y="416444"/>
                  </a:lnTo>
                  <a:lnTo>
                    <a:pt x="575585" y="416444"/>
                  </a:lnTo>
                  <a:lnTo>
                    <a:pt x="575585" y="198262"/>
                  </a:lnTo>
                  <a:close/>
                  <a:moveTo>
                    <a:pt x="238935" y="194541"/>
                  </a:moveTo>
                  <a:cubicBezTo>
                    <a:pt x="222168" y="194541"/>
                    <a:pt x="207855" y="197071"/>
                    <a:pt x="195999" y="202131"/>
                  </a:cubicBezTo>
                  <a:cubicBezTo>
                    <a:pt x="184142" y="207191"/>
                    <a:pt x="175063" y="214558"/>
                    <a:pt x="168763" y="224232"/>
                  </a:cubicBezTo>
                  <a:cubicBezTo>
                    <a:pt x="162463" y="233906"/>
                    <a:pt x="159312" y="244299"/>
                    <a:pt x="159312" y="255412"/>
                  </a:cubicBezTo>
                  <a:cubicBezTo>
                    <a:pt x="159312" y="272676"/>
                    <a:pt x="166010" y="287311"/>
                    <a:pt x="179404" y="299316"/>
                  </a:cubicBezTo>
                  <a:cubicBezTo>
                    <a:pt x="188929" y="307849"/>
                    <a:pt x="205499" y="315042"/>
                    <a:pt x="229113" y="320896"/>
                  </a:cubicBezTo>
                  <a:cubicBezTo>
                    <a:pt x="247468" y="325460"/>
                    <a:pt x="259226" y="328635"/>
                    <a:pt x="264385" y="330421"/>
                  </a:cubicBezTo>
                  <a:cubicBezTo>
                    <a:pt x="271926" y="333100"/>
                    <a:pt x="277209" y="336250"/>
                    <a:pt x="280235" y="339872"/>
                  </a:cubicBezTo>
                  <a:cubicBezTo>
                    <a:pt x="283261" y="343493"/>
                    <a:pt x="284775" y="347884"/>
                    <a:pt x="284775" y="353043"/>
                  </a:cubicBezTo>
                  <a:cubicBezTo>
                    <a:pt x="284775" y="361080"/>
                    <a:pt x="281178" y="368099"/>
                    <a:pt x="273984" y="374102"/>
                  </a:cubicBezTo>
                  <a:cubicBezTo>
                    <a:pt x="266791" y="380105"/>
                    <a:pt x="256100" y="383106"/>
                    <a:pt x="241912" y="383106"/>
                  </a:cubicBezTo>
                  <a:cubicBezTo>
                    <a:pt x="228517" y="383106"/>
                    <a:pt x="217876" y="379733"/>
                    <a:pt x="209988" y="372986"/>
                  </a:cubicBezTo>
                  <a:cubicBezTo>
                    <a:pt x="202101" y="366239"/>
                    <a:pt x="196867" y="355672"/>
                    <a:pt x="194287" y="341286"/>
                  </a:cubicBezTo>
                  <a:lnTo>
                    <a:pt x="151425" y="345453"/>
                  </a:lnTo>
                  <a:cubicBezTo>
                    <a:pt x="154302" y="369861"/>
                    <a:pt x="163132" y="388439"/>
                    <a:pt x="177916" y="401189"/>
                  </a:cubicBezTo>
                  <a:cubicBezTo>
                    <a:pt x="192700" y="413938"/>
                    <a:pt x="213883" y="420313"/>
                    <a:pt x="241466" y="420313"/>
                  </a:cubicBezTo>
                  <a:cubicBezTo>
                    <a:pt x="260416" y="420313"/>
                    <a:pt x="276242" y="417659"/>
                    <a:pt x="288942" y="412351"/>
                  </a:cubicBezTo>
                  <a:cubicBezTo>
                    <a:pt x="301642" y="407043"/>
                    <a:pt x="311464" y="398932"/>
                    <a:pt x="318410" y="388018"/>
                  </a:cubicBezTo>
                  <a:cubicBezTo>
                    <a:pt x="325355" y="377103"/>
                    <a:pt x="328828" y="365396"/>
                    <a:pt x="328828" y="352894"/>
                  </a:cubicBezTo>
                  <a:cubicBezTo>
                    <a:pt x="328828" y="339103"/>
                    <a:pt x="325925" y="327519"/>
                    <a:pt x="320121" y="318143"/>
                  </a:cubicBezTo>
                  <a:cubicBezTo>
                    <a:pt x="314317" y="308767"/>
                    <a:pt x="306280" y="301375"/>
                    <a:pt x="296011" y="295967"/>
                  </a:cubicBezTo>
                  <a:cubicBezTo>
                    <a:pt x="285742" y="290560"/>
                    <a:pt x="269892" y="285326"/>
                    <a:pt x="248460" y="280266"/>
                  </a:cubicBezTo>
                  <a:cubicBezTo>
                    <a:pt x="227029" y="275206"/>
                    <a:pt x="213535" y="270344"/>
                    <a:pt x="207979" y="265681"/>
                  </a:cubicBezTo>
                  <a:cubicBezTo>
                    <a:pt x="203614" y="262010"/>
                    <a:pt x="201431" y="257595"/>
                    <a:pt x="201431" y="252435"/>
                  </a:cubicBezTo>
                  <a:cubicBezTo>
                    <a:pt x="201431" y="246780"/>
                    <a:pt x="203762" y="242265"/>
                    <a:pt x="208426" y="238892"/>
                  </a:cubicBezTo>
                  <a:cubicBezTo>
                    <a:pt x="215669" y="233633"/>
                    <a:pt x="225690" y="231004"/>
                    <a:pt x="238489" y="231004"/>
                  </a:cubicBezTo>
                  <a:cubicBezTo>
                    <a:pt x="250891" y="231004"/>
                    <a:pt x="260193" y="233460"/>
                    <a:pt x="266394" y="238371"/>
                  </a:cubicBezTo>
                  <a:cubicBezTo>
                    <a:pt x="272595" y="243282"/>
                    <a:pt x="276639" y="251344"/>
                    <a:pt x="278524" y="262555"/>
                  </a:cubicBezTo>
                  <a:lnTo>
                    <a:pt x="322577" y="260621"/>
                  </a:lnTo>
                  <a:cubicBezTo>
                    <a:pt x="321882" y="240579"/>
                    <a:pt x="314615" y="224555"/>
                    <a:pt x="300774" y="212549"/>
                  </a:cubicBezTo>
                  <a:cubicBezTo>
                    <a:pt x="286933" y="200544"/>
                    <a:pt x="266320" y="194541"/>
                    <a:pt x="238935" y="194541"/>
                  </a:cubicBezTo>
                  <a:close/>
                  <a:moveTo>
                    <a:pt x="525826" y="1"/>
                  </a:moveTo>
                  <a:cubicBezTo>
                    <a:pt x="665778" y="1"/>
                    <a:pt x="805730" y="448"/>
                    <a:pt x="946129" y="2237"/>
                  </a:cubicBezTo>
                  <a:cubicBezTo>
                    <a:pt x="980110" y="2237"/>
                    <a:pt x="1017670" y="21909"/>
                    <a:pt x="1044497" y="43372"/>
                  </a:cubicBezTo>
                  <a:cubicBezTo>
                    <a:pt x="1116037" y="107758"/>
                    <a:pt x="1182214" y="179299"/>
                    <a:pt x="1250177" y="247263"/>
                  </a:cubicBezTo>
                  <a:cubicBezTo>
                    <a:pt x="1294889" y="291977"/>
                    <a:pt x="1294889" y="329535"/>
                    <a:pt x="1250177" y="374249"/>
                  </a:cubicBezTo>
                  <a:cubicBezTo>
                    <a:pt x="1182214" y="444000"/>
                    <a:pt x="1112460" y="510176"/>
                    <a:pt x="1044497" y="579928"/>
                  </a:cubicBezTo>
                  <a:cubicBezTo>
                    <a:pt x="1015880" y="608544"/>
                    <a:pt x="981899" y="622852"/>
                    <a:pt x="940762" y="622852"/>
                  </a:cubicBezTo>
                  <a:cubicBezTo>
                    <a:pt x="803047" y="622852"/>
                    <a:pt x="663542" y="624642"/>
                    <a:pt x="525825" y="624642"/>
                  </a:cubicBezTo>
                  <a:cubicBezTo>
                    <a:pt x="388110" y="624642"/>
                    <a:pt x="252183" y="624642"/>
                    <a:pt x="114466" y="624642"/>
                  </a:cubicBezTo>
                  <a:cubicBezTo>
                    <a:pt x="32194" y="624642"/>
                    <a:pt x="0" y="592448"/>
                    <a:pt x="0" y="511964"/>
                  </a:cubicBezTo>
                  <a:cubicBezTo>
                    <a:pt x="0" y="377826"/>
                    <a:pt x="0" y="243686"/>
                    <a:pt x="0" y="109548"/>
                  </a:cubicBezTo>
                  <a:cubicBezTo>
                    <a:pt x="0" y="36218"/>
                    <a:pt x="32194" y="447"/>
                    <a:pt x="105524" y="447"/>
                  </a:cubicBezTo>
                  <a:cubicBezTo>
                    <a:pt x="245922" y="447"/>
                    <a:pt x="385874" y="0"/>
                    <a:pt x="52582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0" name="Freeform: Shape 2714">
              <a:extLst>
                <a:ext uri="{FF2B5EF4-FFF2-40B4-BE49-F238E27FC236}">
                  <a16:creationId xmlns:a16="http://schemas.microsoft.com/office/drawing/2014/main" id="{44DFE487-2A2B-FE43-A762-578828063D55}"/>
                </a:ext>
              </a:extLst>
            </p:cNvPr>
            <p:cNvSpPr/>
            <p:nvPr/>
          </p:nvSpPr>
          <p:spPr>
            <a:xfrm rot="1354976">
              <a:off x="6620692" y="4644408"/>
              <a:ext cx="1940743" cy="944348"/>
            </a:xfrm>
            <a:custGeom>
              <a:avLst/>
              <a:gdLst/>
              <a:ahLst/>
              <a:cxnLst/>
              <a:rect l="l" t="t" r="r" b="b"/>
              <a:pathLst>
                <a:path w="1283711" h="624642">
                  <a:moveTo>
                    <a:pt x="434198" y="288898"/>
                  </a:moveTo>
                  <a:cubicBezTo>
                    <a:pt x="445112" y="288898"/>
                    <a:pt x="454265" y="293065"/>
                    <a:pt x="461657" y="301400"/>
                  </a:cubicBezTo>
                  <a:cubicBezTo>
                    <a:pt x="469049" y="309734"/>
                    <a:pt x="472744" y="321640"/>
                    <a:pt x="472744" y="337118"/>
                  </a:cubicBezTo>
                  <a:cubicBezTo>
                    <a:pt x="472744" y="352993"/>
                    <a:pt x="469049" y="365098"/>
                    <a:pt x="461657" y="373432"/>
                  </a:cubicBezTo>
                  <a:cubicBezTo>
                    <a:pt x="454265" y="381767"/>
                    <a:pt x="445112" y="385934"/>
                    <a:pt x="434198" y="385934"/>
                  </a:cubicBezTo>
                  <a:cubicBezTo>
                    <a:pt x="423284" y="385934"/>
                    <a:pt x="414106" y="381767"/>
                    <a:pt x="406665" y="373432"/>
                  </a:cubicBezTo>
                  <a:cubicBezTo>
                    <a:pt x="399223" y="365098"/>
                    <a:pt x="395503" y="353093"/>
                    <a:pt x="395503" y="337416"/>
                  </a:cubicBezTo>
                  <a:cubicBezTo>
                    <a:pt x="395503" y="321739"/>
                    <a:pt x="399223" y="309734"/>
                    <a:pt x="406665" y="301400"/>
                  </a:cubicBezTo>
                  <a:cubicBezTo>
                    <a:pt x="414106" y="293065"/>
                    <a:pt x="423284" y="288898"/>
                    <a:pt x="434198" y="288898"/>
                  </a:cubicBezTo>
                  <a:close/>
                  <a:moveTo>
                    <a:pt x="706851" y="286814"/>
                  </a:moveTo>
                  <a:cubicBezTo>
                    <a:pt x="717071" y="286814"/>
                    <a:pt x="725455" y="290808"/>
                    <a:pt x="732003" y="298795"/>
                  </a:cubicBezTo>
                  <a:cubicBezTo>
                    <a:pt x="738551" y="306782"/>
                    <a:pt x="741826" y="319854"/>
                    <a:pt x="741826" y="338011"/>
                  </a:cubicBezTo>
                  <a:cubicBezTo>
                    <a:pt x="741826" y="354283"/>
                    <a:pt x="738452" y="366512"/>
                    <a:pt x="731705" y="374697"/>
                  </a:cubicBezTo>
                  <a:cubicBezTo>
                    <a:pt x="724959" y="382883"/>
                    <a:pt x="716773" y="386976"/>
                    <a:pt x="707149" y="386976"/>
                  </a:cubicBezTo>
                  <a:cubicBezTo>
                    <a:pt x="695044" y="386976"/>
                    <a:pt x="685618" y="381519"/>
                    <a:pt x="678871" y="370605"/>
                  </a:cubicBezTo>
                  <a:cubicBezTo>
                    <a:pt x="674208" y="363064"/>
                    <a:pt x="671876" y="350860"/>
                    <a:pt x="671876" y="333993"/>
                  </a:cubicBezTo>
                  <a:cubicBezTo>
                    <a:pt x="671876" y="318316"/>
                    <a:pt x="675225" y="306534"/>
                    <a:pt x="681922" y="298646"/>
                  </a:cubicBezTo>
                  <a:cubicBezTo>
                    <a:pt x="688620" y="290758"/>
                    <a:pt x="696929" y="286814"/>
                    <a:pt x="706851" y="286814"/>
                  </a:cubicBezTo>
                  <a:close/>
                  <a:moveTo>
                    <a:pt x="434049" y="254816"/>
                  </a:moveTo>
                  <a:cubicBezTo>
                    <a:pt x="418571" y="254816"/>
                    <a:pt x="404556" y="258239"/>
                    <a:pt x="392005" y="265086"/>
                  </a:cubicBezTo>
                  <a:cubicBezTo>
                    <a:pt x="379454" y="271932"/>
                    <a:pt x="369755" y="281854"/>
                    <a:pt x="362909" y="294851"/>
                  </a:cubicBezTo>
                  <a:cubicBezTo>
                    <a:pt x="356063" y="307849"/>
                    <a:pt x="352640" y="321293"/>
                    <a:pt x="352640" y="335184"/>
                  </a:cubicBezTo>
                  <a:cubicBezTo>
                    <a:pt x="352640" y="353341"/>
                    <a:pt x="356063" y="368744"/>
                    <a:pt x="362909" y="381395"/>
                  </a:cubicBezTo>
                  <a:cubicBezTo>
                    <a:pt x="369755" y="394045"/>
                    <a:pt x="379752" y="403645"/>
                    <a:pt x="392898" y="410193"/>
                  </a:cubicBezTo>
                  <a:cubicBezTo>
                    <a:pt x="406045" y="416741"/>
                    <a:pt x="419861" y="420016"/>
                    <a:pt x="434347" y="420016"/>
                  </a:cubicBezTo>
                  <a:cubicBezTo>
                    <a:pt x="457762" y="420016"/>
                    <a:pt x="477184" y="412153"/>
                    <a:pt x="492613" y="396426"/>
                  </a:cubicBezTo>
                  <a:cubicBezTo>
                    <a:pt x="508041" y="380700"/>
                    <a:pt x="515756" y="360881"/>
                    <a:pt x="515756" y="336970"/>
                  </a:cubicBezTo>
                  <a:cubicBezTo>
                    <a:pt x="515756" y="313256"/>
                    <a:pt x="508116" y="293636"/>
                    <a:pt x="492836" y="278108"/>
                  </a:cubicBezTo>
                  <a:cubicBezTo>
                    <a:pt x="477557" y="262580"/>
                    <a:pt x="457961" y="254816"/>
                    <a:pt x="434049" y="254816"/>
                  </a:cubicBezTo>
                  <a:close/>
                  <a:moveTo>
                    <a:pt x="1015880" y="241898"/>
                  </a:moveTo>
                  <a:cubicBezTo>
                    <a:pt x="976533" y="241898"/>
                    <a:pt x="946129" y="274092"/>
                    <a:pt x="946129" y="313439"/>
                  </a:cubicBezTo>
                  <a:cubicBezTo>
                    <a:pt x="946129" y="354574"/>
                    <a:pt x="980110" y="384980"/>
                    <a:pt x="1021247" y="383191"/>
                  </a:cubicBezTo>
                  <a:cubicBezTo>
                    <a:pt x="1060594" y="381403"/>
                    <a:pt x="1090998" y="347420"/>
                    <a:pt x="1089210" y="309862"/>
                  </a:cubicBezTo>
                  <a:cubicBezTo>
                    <a:pt x="1087421" y="270515"/>
                    <a:pt x="1055228" y="240109"/>
                    <a:pt x="1015880" y="241898"/>
                  </a:cubicBezTo>
                  <a:close/>
                  <a:moveTo>
                    <a:pt x="741677" y="198262"/>
                  </a:moveTo>
                  <a:lnTo>
                    <a:pt x="741677" y="276843"/>
                  </a:lnTo>
                  <a:cubicBezTo>
                    <a:pt x="728778" y="262159"/>
                    <a:pt x="713499" y="254816"/>
                    <a:pt x="695838" y="254816"/>
                  </a:cubicBezTo>
                  <a:cubicBezTo>
                    <a:pt x="676589" y="254816"/>
                    <a:pt x="660665" y="261787"/>
                    <a:pt x="648064" y="275727"/>
                  </a:cubicBezTo>
                  <a:cubicBezTo>
                    <a:pt x="635463" y="289667"/>
                    <a:pt x="629163" y="310032"/>
                    <a:pt x="629163" y="336821"/>
                  </a:cubicBezTo>
                  <a:cubicBezTo>
                    <a:pt x="629163" y="363014"/>
                    <a:pt x="635637" y="383429"/>
                    <a:pt x="648585" y="398063"/>
                  </a:cubicBezTo>
                  <a:cubicBezTo>
                    <a:pt x="661533" y="412698"/>
                    <a:pt x="677085" y="420016"/>
                    <a:pt x="695242" y="420016"/>
                  </a:cubicBezTo>
                  <a:cubicBezTo>
                    <a:pt x="704172" y="420016"/>
                    <a:pt x="713027" y="417808"/>
                    <a:pt x="721808" y="413393"/>
                  </a:cubicBezTo>
                  <a:cubicBezTo>
                    <a:pt x="730589" y="408978"/>
                    <a:pt x="738204" y="402255"/>
                    <a:pt x="744653" y="393227"/>
                  </a:cubicBezTo>
                  <a:lnTo>
                    <a:pt x="744653" y="416444"/>
                  </a:lnTo>
                  <a:lnTo>
                    <a:pt x="783498" y="416444"/>
                  </a:lnTo>
                  <a:lnTo>
                    <a:pt x="783498" y="198262"/>
                  </a:lnTo>
                  <a:close/>
                  <a:moveTo>
                    <a:pt x="543289" y="198262"/>
                  </a:moveTo>
                  <a:lnTo>
                    <a:pt x="543289" y="416444"/>
                  </a:lnTo>
                  <a:lnTo>
                    <a:pt x="585110" y="416444"/>
                  </a:lnTo>
                  <a:lnTo>
                    <a:pt x="585110" y="198262"/>
                  </a:lnTo>
                  <a:close/>
                  <a:moveTo>
                    <a:pt x="238935" y="194541"/>
                  </a:moveTo>
                  <a:cubicBezTo>
                    <a:pt x="222168" y="194541"/>
                    <a:pt x="207855" y="197071"/>
                    <a:pt x="195999" y="202131"/>
                  </a:cubicBezTo>
                  <a:cubicBezTo>
                    <a:pt x="184142" y="207191"/>
                    <a:pt x="175063" y="214558"/>
                    <a:pt x="168763" y="224232"/>
                  </a:cubicBezTo>
                  <a:cubicBezTo>
                    <a:pt x="162463" y="233906"/>
                    <a:pt x="159312" y="244299"/>
                    <a:pt x="159312" y="255412"/>
                  </a:cubicBezTo>
                  <a:cubicBezTo>
                    <a:pt x="159312" y="272676"/>
                    <a:pt x="166010" y="287311"/>
                    <a:pt x="179404" y="299316"/>
                  </a:cubicBezTo>
                  <a:cubicBezTo>
                    <a:pt x="188929" y="307849"/>
                    <a:pt x="205499" y="315042"/>
                    <a:pt x="229113" y="320896"/>
                  </a:cubicBezTo>
                  <a:cubicBezTo>
                    <a:pt x="247468" y="325460"/>
                    <a:pt x="259226" y="328635"/>
                    <a:pt x="264385" y="330421"/>
                  </a:cubicBezTo>
                  <a:cubicBezTo>
                    <a:pt x="271926" y="333100"/>
                    <a:pt x="277209" y="336250"/>
                    <a:pt x="280235" y="339872"/>
                  </a:cubicBezTo>
                  <a:cubicBezTo>
                    <a:pt x="283261" y="343493"/>
                    <a:pt x="284775" y="347884"/>
                    <a:pt x="284775" y="353043"/>
                  </a:cubicBezTo>
                  <a:cubicBezTo>
                    <a:pt x="284775" y="361080"/>
                    <a:pt x="281178" y="368099"/>
                    <a:pt x="273984" y="374102"/>
                  </a:cubicBezTo>
                  <a:cubicBezTo>
                    <a:pt x="266791" y="380105"/>
                    <a:pt x="256100" y="383106"/>
                    <a:pt x="241912" y="383106"/>
                  </a:cubicBezTo>
                  <a:cubicBezTo>
                    <a:pt x="228517" y="383106"/>
                    <a:pt x="217876" y="379733"/>
                    <a:pt x="209988" y="372986"/>
                  </a:cubicBezTo>
                  <a:cubicBezTo>
                    <a:pt x="202101" y="366239"/>
                    <a:pt x="196867" y="355672"/>
                    <a:pt x="194287" y="341286"/>
                  </a:cubicBezTo>
                  <a:lnTo>
                    <a:pt x="151425" y="345453"/>
                  </a:lnTo>
                  <a:cubicBezTo>
                    <a:pt x="154302" y="369861"/>
                    <a:pt x="163132" y="388439"/>
                    <a:pt x="177916" y="401189"/>
                  </a:cubicBezTo>
                  <a:cubicBezTo>
                    <a:pt x="192700" y="413938"/>
                    <a:pt x="213883" y="420313"/>
                    <a:pt x="241466" y="420313"/>
                  </a:cubicBezTo>
                  <a:cubicBezTo>
                    <a:pt x="260416" y="420313"/>
                    <a:pt x="276242" y="417659"/>
                    <a:pt x="288942" y="412351"/>
                  </a:cubicBezTo>
                  <a:cubicBezTo>
                    <a:pt x="301642" y="407043"/>
                    <a:pt x="311464" y="398932"/>
                    <a:pt x="318410" y="388018"/>
                  </a:cubicBezTo>
                  <a:cubicBezTo>
                    <a:pt x="325355" y="377103"/>
                    <a:pt x="328828" y="365396"/>
                    <a:pt x="328828" y="352894"/>
                  </a:cubicBezTo>
                  <a:cubicBezTo>
                    <a:pt x="328828" y="339103"/>
                    <a:pt x="325925" y="327519"/>
                    <a:pt x="320121" y="318143"/>
                  </a:cubicBezTo>
                  <a:cubicBezTo>
                    <a:pt x="314317" y="308767"/>
                    <a:pt x="306280" y="301375"/>
                    <a:pt x="296011" y="295967"/>
                  </a:cubicBezTo>
                  <a:cubicBezTo>
                    <a:pt x="285742" y="290560"/>
                    <a:pt x="269892" y="285326"/>
                    <a:pt x="248460" y="280266"/>
                  </a:cubicBezTo>
                  <a:cubicBezTo>
                    <a:pt x="227029" y="275206"/>
                    <a:pt x="213535" y="270344"/>
                    <a:pt x="207979" y="265681"/>
                  </a:cubicBezTo>
                  <a:cubicBezTo>
                    <a:pt x="203614" y="262010"/>
                    <a:pt x="201431" y="257595"/>
                    <a:pt x="201431" y="252435"/>
                  </a:cubicBezTo>
                  <a:cubicBezTo>
                    <a:pt x="201431" y="246780"/>
                    <a:pt x="203762" y="242265"/>
                    <a:pt x="208426" y="238892"/>
                  </a:cubicBezTo>
                  <a:cubicBezTo>
                    <a:pt x="215669" y="233633"/>
                    <a:pt x="225690" y="231004"/>
                    <a:pt x="238489" y="231004"/>
                  </a:cubicBezTo>
                  <a:cubicBezTo>
                    <a:pt x="250891" y="231004"/>
                    <a:pt x="260193" y="233460"/>
                    <a:pt x="266394" y="238371"/>
                  </a:cubicBezTo>
                  <a:cubicBezTo>
                    <a:pt x="272595" y="243282"/>
                    <a:pt x="276639" y="251344"/>
                    <a:pt x="278524" y="262555"/>
                  </a:cubicBezTo>
                  <a:lnTo>
                    <a:pt x="322577" y="260621"/>
                  </a:lnTo>
                  <a:cubicBezTo>
                    <a:pt x="321882" y="240579"/>
                    <a:pt x="314615" y="224555"/>
                    <a:pt x="300774" y="212549"/>
                  </a:cubicBezTo>
                  <a:cubicBezTo>
                    <a:pt x="286933" y="200544"/>
                    <a:pt x="266320" y="194541"/>
                    <a:pt x="238935" y="194541"/>
                  </a:cubicBezTo>
                  <a:close/>
                  <a:moveTo>
                    <a:pt x="525826" y="1"/>
                  </a:moveTo>
                  <a:cubicBezTo>
                    <a:pt x="665778" y="1"/>
                    <a:pt x="805730" y="448"/>
                    <a:pt x="946129" y="2237"/>
                  </a:cubicBezTo>
                  <a:cubicBezTo>
                    <a:pt x="980110" y="2237"/>
                    <a:pt x="1017670" y="21909"/>
                    <a:pt x="1044497" y="43372"/>
                  </a:cubicBezTo>
                  <a:cubicBezTo>
                    <a:pt x="1116037" y="107758"/>
                    <a:pt x="1182214" y="179299"/>
                    <a:pt x="1250177" y="247263"/>
                  </a:cubicBezTo>
                  <a:cubicBezTo>
                    <a:pt x="1294889" y="291977"/>
                    <a:pt x="1294889" y="329535"/>
                    <a:pt x="1250177" y="374249"/>
                  </a:cubicBezTo>
                  <a:cubicBezTo>
                    <a:pt x="1182214" y="444000"/>
                    <a:pt x="1112460" y="510176"/>
                    <a:pt x="1044497" y="579928"/>
                  </a:cubicBezTo>
                  <a:cubicBezTo>
                    <a:pt x="1015880" y="608544"/>
                    <a:pt x="981899" y="622852"/>
                    <a:pt x="940762" y="622852"/>
                  </a:cubicBezTo>
                  <a:cubicBezTo>
                    <a:pt x="803047" y="622852"/>
                    <a:pt x="663542" y="624642"/>
                    <a:pt x="525825" y="624642"/>
                  </a:cubicBezTo>
                  <a:cubicBezTo>
                    <a:pt x="388110" y="624642"/>
                    <a:pt x="252183" y="624642"/>
                    <a:pt x="114466" y="624642"/>
                  </a:cubicBezTo>
                  <a:cubicBezTo>
                    <a:pt x="32194" y="624642"/>
                    <a:pt x="0" y="592448"/>
                    <a:pt x="0" y="511964"/>
                  </a:cubicBezTo>
                  <a:cubicBezTo>
                    <a:pt x="0" y="377826"/>
                    <a:pt x="0" y="243686"/>
                    <a:pt x="0" y="109548"/>
                  </a:cubicBezTo>
                  <a:cubicBezTo>
                    <a:pt x="0" y="36218"/>
                    <a:pt x="32194" y="447"/>
                    <a:pt x="105524" y="447"/>
                  </a:cubicBezTo>
                  <a:cubicBezTo>
                    <a:pt x="245922" y="447"/>
                    <a:pt x="385874" y="0"/>
                    <a:pt x="52582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1" name="Freeform: Shape 2715">
              <a:extLst>
                <a:ext uri="{FF2B5EF4-FFF2-40B4-BE49-F238E27FC236}">
                  <a16:creationId xmlns:a16="http://schemas.microsoft.com/office/drawing/2014/main" id="{923194A5-964A-1046-9BB9-27CC76A8616A}"/>
                </a:ext>
              </a:extLst>
            </p:cNvPr>
            <p:cNvSpPr/>
            <p:nvPr/>
          </p:nvSpPr>
          <p:spPr>
            <a:xfrm rot="1354976">
              <a:off x="4044240" y="6318132"/>
              <a:ext cx="1940743" cy="944348"/>
            </a:xfrm>
            <a:custGeom>
              <a:avLst/>
              <a:gdLst/>
              <a:ahLst/>
              <a:cxnLst/>
              <a:rect l="l" t="t" r="r" b="b"/>
              <a:pathLst>
                <a:path w="1283711" h="624642">
                  <a:moveTo>
                    <a:pt x="449527" y="340541"/>
                  </a:moveTo>
                  <a:lnTo>
                    <a:pt x="449527" y="348876"/>
                  </a:lnTo>
                  <a:cubicBezTo>
                    <a:pt x="449527" y="358897"/>
                    <a:pt x="448982" y="365693"/>
                    <a:pt x="447890" y="369265"/>
                  </a:cubicBezTo>
                  <a:cubicBezTo>
                    <a:pt x="446303" y="374722"/>
                    <a:pt x="442979" y="379336"/>
                    <a:pt x="437919" y="383106"/>
                  </a:cubicBezTo>
                  <a:cubicBezTo>
                    <a:pt x="431073" y="388067"/>
                    <a:pt x="423879" y="390548"/>
                    <a:pt x="416339" y="390548"/>
                  </a:cubicBezTo>
                  <a:cubicBezTo>
                    <a:pt x="409592" y="390548"/>
                    <a:pt x="404035" y="388414"/>
                    <a:pt x="399670" y="384148"/>
                  </a:cubicBezTo>
                  <a:cubicBezTo>
                    <a:pt x="395304" y="379882"/>
                    <a:pt x="393121" y="374821"/>
                    <a:pt x="393121" y="368968"/>
                  </a:cubicBezTo>
                  <a:cubicBezTo>
                    <a:pt x="393121" y="363014"/>
                    <a:pt x="395850" y="358103"/>
                    <a:pt x="401307" y="354234"/>
                  </a:cubicBezTo>
                  <a:cubicBezTo>
                    <a:pt x="404879" y="351852"/>
                    <a:pt x="412469" y="349421"/>
                    <a:pt x="424078" y="346941"/>
                  </a:cubicBezTo>
                  <a:cubicBezTo>
                    <a:pt x="435686" y="344461"/>
                    <a:pt x="444169" y="342327"/>
                    <a:pt x="449527" y="340541"/>
                  </a:cubicBezTo>
                  <a:close/>
                  <a:moveTo>
                    <a:pt x="691819" y="286814"/>
                  </a:moveTo>
                  <a:cubicBezTo>
                    <a:pt x="700352" y="286814"/>
                    <a:pt x="707595" y="289965"/>
                    <a:pt x="713548" y="296265"/>
                  </a:cubicBezTo>
                  <a:cubicBezTo>
                    <a:pt x="719501" y="302565"/>
                    <a:pt x="722627" y="311768"/>
                    <a:pt x="722924" y="323873"/>
                  </a:cubicBezTo>
                  <a:lnTo>
                    <a:pt x="660417" y="323873"/>
                  </a:lnTo>
                  <a:cubicBezTo>
                    <a:pt x="660317" y="312462"/>
                    <a:pt x="663244" y="303434"/>
                    <a:pt x="669198" y="296786"/>
                  </a:cubicBezTo>
                  <a:cubicBezTo>
                    <a:pt x="675151" y="290138"/>
                    <a:pt x="682691" y="286814"/>
                    <a:pt x="691819" y="286814"/>
                  </a:cubicBezTo>
                  <a:close/>
                  <a:moveTo>
                    <a:pt x="689289" y="254816"/>
                  </a:moveTo>
                  <a:cubicBezTo>
                    <a:pt x="668354" y="254816"/>
                    <a:pt x="651041" y="262233"/>
                    <a:pt x="637348" y="277066"/>
                  </a:cubicBezTo>
                  <a:cubicBezTo>
                    <a:pt x="623656" y="291899"/>
                    <a:pt x="616810" y="312413"/>
                    <a:pt x="616810" y="338607"/>
                  </a:cubicBezTo>
                  <a:cubicBezTo>
                    <a:pt x="616810" y="360534"/>
                    <a:pt x="622019" y="378691"/>
                    <a:pt x="632437" y="393078"/>
                  </a:cubicBezTo>
                  <a:cubicBezTo>
                    <a:pt x="645633" y="411036"/>
                    <a:pt x="665973" y="420016"/>
                    <a:pt x="693457" y="420016"/>
                  </a:cubicBezTo>
                  <a:cubicBezTo>
                    <a:pt x="710820" y="420016"/>
                    <a:pt x="725281" y="416022"/>
                    <a:pt x="736840" y="408035"/>
                  </a:cubicBezTo>
                  <a:cubicBezTo>
                    <a:pt x="748399" y="400048"/>
                    <a:pt x="756857" y="388414"/>
                    <a:pt x="762215" y="373135"/>
                  </a:cubicBezTo>
                  <a:lnTo>
                    <a:pt x="720543" y="366140"/>
                  </a:lnTo>
                  <a:cubicBezTo>
                    <a:pt x="718261" y="374077"/>
                    <a:pt x="714888" y="379832"/>
                    <a:pt x="710423" y="383404"/>
                  </a:cubicBezTo>
                  <a:cubicBezTo>
                    <a:pt x="705958" y="386976"/>
                    <a:pt x="700451" y="388762"/>
                    <a:pt x="693903" y="388762"/>
                  </a:cubicBezTo>
                  <a:cubicBezTo>
                    <a:pt x="684279" y="388762"/>
                    <a:pt x="676242" y="385314"/>
                    <a:pt x="669793" y="378418"/>
                  </a:cubicBezTo>
                  <a:cubicBezTo>
                    <a:pt x="663344" y="371522"/>
                    <a:pt x="659970" y="361873"/>
                    <a:pt x="659673" y="349471"/>
                  </a:cubicBezTo>
                  <a:lnTo>
                    <a:pt x="764448" y="349471"/>
                  </a:lnTo>
                  <a:cubicBezTo>
                    <a:pt x="765043" y="317423"/>
                    <a:pt x="758544" y="293636"/>
                    <a:pt x="744951" y="278108"/>
                  </a:cubicBezTo>
                  <a:cubicBezTo>
                    <a:pt x="731358" y="262580"/>
                    <a:pt x="712804" y="254816"/>
                    <a:pt x="689289" y="254816"/>
                  </a:cubicBezTo>
                  <a:close/>
                  <a:moveTo>
                    <a:pt x="424078" y="254816"/>
                  </a:moveTo>
                  <a:cubicBezTo>
                    <a:pt x="403539" y="254816"/>
                    <a:pt x="388061" y="258487"/>
                    <a:pt x="377643" y="265830"/>
                  </a:cubicBezTo>
                  <a:cubicBezTo>
                    <a:pt x="367225" y="273172"/>
                    <a:pt x="359883" y="284483"/>
                    <a:pt x="355617" y="299762"/>
                  </a:cubicBezTo>
                  <a:lnTo>
                    <a:pt x="393568" y="306609"/>
                  </a:lnTo>
                  <a:cubicBezTo>
                    <a:pt x="396148" y="299266"/>
                    <a:pt x="399521" y="294132"/>
                    <a:pt x="403688" y="291205"/>
                  </a:cubicBezTo>
                  <a:cubicBezTo>
                    <a:pt x="407855" y="288278"/>
                    <a:pt x="413660" y="286814"/>
                    <a:pt x="421101" y="286814"/>
                  </a:cubicBezTo>
                  <a:cubicBezTo>
                    <a:pt x="432114" y="286814"/>
                    <a:pt x="439605" y="288526"/>
                    <a:pt x="443574" y="291949"/>
                  </a:cubicBezTo>
                  <a:cubicBezTo>
                    <a:pt x="447543" y="295372"/>
                    <a:pt x="449527" y="301102"/>
                    <a:pt x="449527" y="309139"/>
                  </a:cubicBezTo>
                  <a:lnTo>
                    <a:pt x="449527" y="313306"/>
                  </a:lnTo>
                  <a:cubicBezTo>
                    <a:pt x="441987" y="316481"/>
                    <a:pt x="428443" y="319904"/>
                    <a:pt x="408897" y="323575"/>
                  </a:cubicBezTo>
                  <a:cubicBezTo>
                    <a:pt x="394411" y="326353"/>
                    <a:pt x="383324" y="329603"/>
                    <a:pt x="375634" y="333323"/>
                  </a:cubicBezTo>
                  <a:cubicBezTo>
                    <a:pt x="367945" y="337044"/>
                    <a:pt x="361967" y="342402"/>
                    <a:pt x="357700" y="349397"/>
                  </a:cubicBezTo>
                  <a:cubicBezTo>
                    <a:pt x="353434" y="356392"/>
                    <a:pt x="351301" y="364354"/>
                    <a:pt x="351301" y="373284"/>
                  </a:cubicBezTo>
                  <a:cubicBezTo>
                    <a:pt x="351301" y="386777"/>
                    <a:pt x="355989" y="397939"/>
                    <a:pt x="365365" y="406770"/>
                  </a:cubicBezTo>
                  <a:cubicBezTo>
                    <a:pt x="374741" y="415600"/>
                    <a:pt x="387565" y="420016"/>
                    <a:pt x="403837" y="420016"/>
                  </a:cubicBezTo>
                  <a:cubicBezTo>
                    <a:pt x="413064" y="420016"/>
                    <a:pt x="421746" y="418279"/>
                    <a:pt x="429882" y="414807"/>
                  </a:cubicBezTo>
                  <a:cubicBezTo>
                    <a:pt x="438018" y="411334"/>
                    <a:pt x="445658" y="406125"/>
                    <a:pt x="452801" y="399180"/>
                  </a:cubicBezTo>
                  <a:cubicBezTo>
                    <a:pt x="453099" y="399973"/>
                    <a:pt x="453595" y="401611"/>
                    <a:pt x="454290" y="404091"/>
                  </a:cubicBezTo>
                  <a:cubicBezTo>
                    <a:pt x="455877" y="409548"/>
                    <a:pt x="457217" y="413666"/>
                    <a:pt x="458308" y="416444"/>
                  </a:cubicBezTo>
                  <a:lnTo>
                    <a:pt x="499682" y="416444"/>
                  </a:lnTo>
                  <a:cubicBezTo>
                    <a:pt x="496011" y="408903"/>
                    <a:pt x="493506" y="401834"/>
                    <a:pt x="492166" y="395236"/>
                  </a:cubicBezTo>
                  <a:cubicBezTo>
                    <a:pt x="490827" y="388638"/>
                    <a:pt x="490157" y="378393"/>
                    <a:pt x="490157" y="364503"/>
                  </a:cubicBezTo>
                  <a:lnTo>
                    <a:pt x="490604" y="315687"/>
                  </a:lnTo>
                  <a:cubicBezTo>
                    <a:pt x="490604" y="297530"/>
                    <a:pt x="488743" y="285053"/>
                    <a:pt x="485023" y="278257"/>
                  </a:cubicBezTo>
                  <a:cubicBezTo>
                    <a:pt x="481302" y="271460"/>
                    <a:pt x="474878" y="265854"/>
                    <a:pt x="465750" y="261439"/>
                  </a:cubicBezTo>
                  <a:cubicBezTo>
                    <a:pt x="456621" y="257024"/>
                    <a:pt x="442731" y="254816"/>
                    <a:pt x="424078" y="254816"/>
                  </a:cubicBezTo>
                  <a:close/>
                  <a:moveTo>
                    <a:pt x="1015880" y="241898"/>
                  </a:moveTo>
                  <a:cubicBezTo>
                    <a:pt x="976533" y="241898"/>
                    <a:pt x="946129" y="274092"/>
                    <a:pt x="946129" y="313439"/>
                  </a:cubicBezTo>
                  <a:cubicBezTo>
                    <a:pt x="946129" y="354574"/>
                    <a:pt x="980110" y="384980"/>
                    <a:pt x="1021247" y="383191"/>
                  </a:cubicBezTo>
                  <a:cubicBezTo>
                    <a:pt x="1060594" y="381403"/>
                    <a:pt x="1090998" y="347420"/>
                    <a:pt x="1089210" y="309862"/>
                  </a:cubicBezTo>
                  <a:cubicBezTo>
                    <a:pt x="1087421" y="270515"/>
                    <a:pt x="1055228" y="240109"/>
                    <a:pt x="1015880" y="241898"/>
                  </a:cubicBezTo>
                  <a:close/>
                  <a:moveTo>
                    <a:pt x="533764" y="198262"/>
                  </a:moveTo>
                  <a:lnTo>
                    <a:pt x="533764" y="416444"/>
                  </a:lnTo>
                  <a:lnTo>
                    <a:pt x="575585" y="416444"/>
                  </a:lnTo>
                  <a:lnTo>
                    <a:pt x="575585" y="198262"/>
                  </a:lnTo>
                  <a:close/>
                  <a:moveTo>
                    <a:pt x="238935" y="194541"/>
                  </a:moveTo>
                  <a:cubicBezTo>
                    <a:pt x="222168" y="194541"/>
                    <a:pt x="207855" y="197071"/>
                    <a:pt x="195999" y="202131"/>
                  </a:cubicBezTo>
                  <a:cubicBezTo>
                    <a:pt x="184142" y="207191"/>
                    <a:pt x="175063" y="214558"/>
                    <a:pt x="168763" y="224232"/>
                  </a:cubicBezTo>
                  <a:cubicBezTo>
                    <a:pt x="162463" y="233906"/>
                    <a:pt x="159312" y="244299"/>
                    <a:pt x="159312" y="255412"/>
                  </a:cubicBezTo>
                  <a:cubicBezTo>
                    <a:pt x="159312" y="272676"/>
                    <a:pt x="166010" y="287311"/>
                    <a:pt x="179404" y="299316"/>
                  </a:cubicBezTo>
                  <a:cubicBezTo>
                    <a:pt x="188929" y="307849"/>
                    <a:pt x="205499" y="315042"/>
                    <a:pt x="229113" y="320896"/>
                  </a:cubicBezTo>
                  <a:cubicBezTo>
                    <a:pt x="247468" y="325460"/>
                    <a:pt x="259226" y="328635"/>
                    <a:pt x="264385" y="330421"/>
                  </a:cubicBezTo>
                  <a:cubicBezTo>
                    <a:pt x="271926" y="333100"/>
                    <a:pt x="277209" y="336250"/>
                    <a:pt x="280235" y="339872"/>
                  </a:cubicBezTo>
                  <a:cubicBezTo>
                    <a:pt x="283261" y="343493"/>
                    <a:pt x="284775" y="347884"/>
                    <a:pt x="284775" y="353043"/>
                  </a:cubicBezTo>
                  <a:cubicBezTo>
                    <a:pt x="284775" y="361080"/>
                    <a:pt x="281178" y="368099"/>
                    <a:pt x="273984" y="374102"/>
                  </a:cubicBezTo>
                  <a:cubicBezTo>
                    <a:pt x="266791" y="380105"/>
                    <a:pt x="256100" y="383106"/>
                    <a:pt x="241912" y="383106"/>
                  </a:cubicBezTo>
                  <a:cubicBezTo>
                    <a:pt x="228517" y="383106"/>
                    <a:pt x="217876" y="379733"/>
                    <a:pt x="209988" y="372986"/>
                  </a:cubicBezTo>
                  <a:cubicBezTo>
                    <a:pt x="202101" y="366239"/>
                    <a:pt x="196867" y="355672"/>
                    <a:pt x="194287" y="341286"/>
                  </a:cubicBezTo>
                  <a:lnTo>
                    <a:pt x="151425" y="345453"/>
                  </a:lnTo>
                  <a:cubicBezTo>
                    <a:pt x="154302" y="369861"/>
                    <a:pt x="163132" y="388439"/>
                    <a:pt x="177916" y="401189"/>
                  </a:cubicBezTo>
                  <a:cubicBezTo>
                    <a:pt x="192700" y="413938"/>
                    <a:pt x="213883" y="420313"/>
                    <a:pt x="241466" y="420313"/>
                  </a:cubicBezTo>
                  <a:cubicBezTo>
                    <a:pt x="260416" y="420313"/>
                    <a:pt x="276242" y="417659"/>
                    <a:pt x="288942" y="412351"/>
                  </a:cubicBezTo>
                  <a:cubicBezTo>
                    <a:pt x="301642" y="407043"/>
                    <a:pt x="311464" y="398932"/>
                    <a:pt x="318410" y="388018"/>
                  </a:cubicBezTo>
                  <a:cubicBezTo>
                    <a:pt x="325355" y="377103"/>
                    <a:pt x="328828" y="365396"/>
                    <a:pt x="328828" y="352894"/>
                  </a:cubicBezTo>
                  <a:cubicBezTo>
                    <a:pt x="328828" y="339103"/>
                    <a:pt x="325925" y="327519"/>
                    <a:pt x="320121" y="318143"/>
                  </a:cubicBezTo>
                  <a:cubicBezTo>
                    <a:pt x="314317" y="308767"/>
                    <a:pt x="306280" y="301375"/>
                    <a:pt x="296011" y="295967"/>
                  </a:cubicBezTo>
                  <a:cubicBezTo>
                    <a:pt x="285742" y="290560"/>
                    <a:pt x="269892" y="285326"/>
                    <a:pt x="248460" y="280266"/>
                  </a:cubicBezTo>
                  <a:cubicBezTo>
                    <a:pt x="227029" y="275206"/>
                    <a:pt x="213535" y="270344"/>
                    <a:pt x="207979" y="265681"/>
                  </a:cubicBezTo>
                  <a:cubicBezTo>
                    <a:pt x="203614" y="262010"/>
                    <a:pt x="201431" y="257595"/>
                    <a:pt x="201431" y="252435"/>
                  </a:cubicBezTo>
                  <a:cubicBezTo>
                    <a:pt x="201431" y="246780"/>
                    <a:pt x="203762" y="242265"/>
                    <a:pt x="208426" y="238892"/>
                  </a:cubicBezTo>
                  <a:cubicBezTo>
                    <a:pt x="215669" y="233633"/>
                    <a:pt x="225690" y="231004"/>
                    <a:pt x="238489" y="231004"/>
                  </a:cubicBezTo>
                  <a:cubicBezTo>
                    <a:pt x="250891" y="231004"/>
                    <a:pt x="260193" y="233460"/>
                    <a:pt x="266394" y="238371"/>
                  </a:cubicBezTo>
                  <a:cubicBezTo>
                    <a:pt x="272595" y="243282"/>
                    <a:pt x="276639" y="251344"/>
                    <a:pt x="278524" y="262555"/>
                  </a:cubicBezTo>
                  <a:lnTo>
                    <a:pt x="322577" y="260621"/>
                  </a:lnTo>
                  <a:cubicBezTo>
                    <a:pt x="321882" y="240579"/>
                    <a:pt x="314615" y="224555"/>
                    <a:pt x="300774" y="212549"/>
                  </a:cubicBezTo>
                  <a:cubicBezTo>
                    <a:pt x="286933" y="200544"/>
                    <a:pt x="266320" y="194541"/>
                    <a:pt x="238935" y="194541"/>
                  </a:cubicBezTo>
                  <a:close/>
                  <a:moveTo>
                    <a:pt x="525826" y="1"/>
                  </a:moveTo>
                  <a:cubicBezTo>
                    <a:pt x="665778" y="1"/>
                    <a:pt x="805730" y="448"/>
                    <a:pt x="946129" y="2237"/>
                  </a:cubicBezTo>
                  <a:cubicBezTo>
                    <a:pt x="980110" y="2237"/>
                    <a:pt x="1017670" y="21909"/>
                    <a:pt x="1044497" y="43372"/>
                  </a:cubicBezTo>
                  <a:cubicBezTo>
                    <a:pt x="1116037" y="107758"/>
                    <a:pt x="1182214" y="179299"/>
                    <a:pt x="1250177" y="247263"/>
                  </a:cubicBezTo>
                  <a:cubicBezTo>
                    <a:pt x="1294889" y="291977"/>
                    <a:pt x="1294889" y="329535"/>
                    <a:pt x="1250177" y="374249"/>
                  </a:cubicBezTo>
                  <a:cubicBezTo>
                    <a:pt x="1182214" y="444000"/>
                    <a:pt x="1112460" y="510176"/>
                    <a:pt x="1044497" y="579928"/>
                  </a:cubicBezTo>
                  <a:cubicBezTo>
                    <a:pt x="1015880" y="608544"/>
                    <a:pt x="981899" y="622852"/>
                    <a:pt x="940762" y="622852"/>
                  </a:cubicBezTo>
                  <a:cubicBezTo>
                    <a:pt x="803047" y="622852"/>
                    <a:pt x="663542" y="624642"/>
                    <a:pt x="525825" y="624642"/>
                  </a:cubicBezTo>
                  <a:cubicBezTo>
                    <a:pt x="388110" y="624642"/>
                    <a:pt x="252183" y="624642"/>
                    <a:pt x="114466" y="624642"/>
                  </a:cubicBezTo>
                  <a:cubicBezTo>
                    <a:pt x="32194" y="624642"/>
                    <a:pt x="0" y="592448"/>
                    <a:pt x="0" y="511964"/>
                  </a:cubicBezTo>
                  <a:cubicBezTo>
                    <a:pt x="0" y="377826"/>
                    <a:pt x="0" y="243686"/>
                    <a:pt x="0" y="109548"/>
                  </a:cubicBezTo>
                  <a:cubicBezTo>
                    <a:pt x="0" y="36218"/>
                    <a:pt x="32194" y="447"/>
                    <a:pt x="105524" y="447"/>
                  </a:cubicBezTo>
                  <a:cubicBezTo>
                    <a:pt x="245922" y="447"/>
                    <a:pt x="385874" y="0"/>
                    <a:pt x="52582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2" name="Freeform: Shape 2716">
              <a:extLst>
                <a:ext uri="{FF2B5EF4-FFF2-40B4-BE49-F238E27FC236}">
                  <a16:creationId xmlns:a16="http://schemas.microsoft.com/office/drawing/2014/main" id="{188A581B-C0B9-D144-9FE3-872FED45F706}"/>
                </a:ext>
              </a:extLst>
            </p:cNvPr>
            <p:cNvSpPr/>
            <p:nvPr/>
          </p:nvSpPr>
          <p:spPr>
            <a:xfrm rot="1354976">
              <a:off x="9419993" y="5390429"/>
              <a:ext cx="1940743" cy="944348"/>
            </a:xfrm>
            <a:custGeom>
              <a:avLst/>
              <a:gdLst/>
              <a:ahLst/>
              <a:cxnLst/>
              <a:rect l="l" t="t" r="r" b="b"/>
              <a:pathLst>
                <a:path w="1283711" h="624642">
                  <a:moveTo>
                    <a:pt x="449527" y="340541"/>
                  </a:moveTo>
                  <a:lnTo>
                    <a:pt x="449527" y="348876"/>
                  </a:lnTo>
                  <a:cubicBezTo>
                    <a:pt x="449527" y="358897"/>
                    <a:pt x="448982" y="365693"/>
                    <a:pt x="447890" y="369265"/>
                  </a:cubicBezTo>
                  <a:cubicBezTo>
                    <a:pt x="446303" y="374722"/>
                    <a:pt x="442979" y="379336"/>
                    <a:pt x="437919" y="383106"/>
                  </a:cubicBezTo>
                  <a:cubicBezTo>
                    <a:pt x="431073" y="388067"/>
                    <a:pt x="423879" y="390548"/>
                    <a:pt x="416339" y="390548"/>
                  </a:cubicBezTo>
                  <a:cubicBezTo>
                    <a:pt x="409592" y="390548"/>
                    <a:pt x="404035" y="388414"/>
                    <a:pt x="399670" y="384148"/>
                  </a:cubicBezTo>
                  <a:cubicBezTo>
                    <a:pt x="395304" y="379882"/>
                    <a:pt x="393121" y="374821"/>
                    <a:pt x="393121" y="368968"/>
                  </a:cubicBezTo>
                  <a:cubicBezTo>
                    <a:pt x="393121" y="363014"/>
                    <a:pt x="395850" y="358103"/>
                    <a:pt x="401307" y="354234"/>
                  </a:cubicBezTo>
                  <a:cubicBezTo>
                    <a:pt x="404879" y="351852"/>
                    <a:pt x="412469" y="349421"/>
                    <a:pt x="424078" y="346941"/>
                  </a:cubicBezTo>
                  <a:cubicBezTo>
                    <a:pt x="435686" y="344461"/>
                    <a:pt x="444169" y="342327"/>
                    <a:pt x="449527" y="340541"/>
                  </a:cubicBezTo>
                  <a:close/>
                  <a:moveTo>
                    <a:pt x="691819" y="286814"/>
                  </a:moveTo>
                  <a:cubicBezTo>
                    <a:pt x="700352" y="286814"/>
                    <a:pt x="707595" y="289965"/>
                    <a:pt x="713548" y="296265"/>
                  </a:cubicBezTo>
                  <a:cubicBezTo>
                    <a:pt x="719501" y="302565"/>
                    <a:pt x="722627" y="311768"/>
                    <a:pt x="722924" y="323873"/>
                  </a:cubicBezTo>
                  <a:lnTo>
                    <a:pt x="660417" y="323873"/>
                  </a:lnTo>
                  <a:cubicBezTo>
                    <a:pt x="660317" y="312462"/>
                    <a:pt x="663244" y="303434"/>
                    <a:pt x="669198" y="296786"/>
                  </a:cubicBezTo>
                  <a:cubicBezTo>
                    <a:pt x="675151" y="290138"/>
                    <a:pt x="682691" y="286814"/>
                    <a:pt x="691819" y="286814"/>
                  </a:cubicBezTo>
                  <a:close/>
                  <a:moveTo>
                    <a:pt x="689289" y="254816"/>
                  </a:moveTo>
                  <a:cubicBezTo>
                    <a:pt x="668354" y="254816"/>
                    <a:pt x="651041" y="262233"/>
                    <a:pt x="637348" y="277066"/>
                  </a:cubicBezTo>
                  <a:cubicBezTo>
                    <a:pt x="623656" y="291899"/>
                    <a:pt x="616810" y="312413"/>
                    <a:pt x="616810" y="338607"/>
                  </a:cubicBezTo>
                  <a:cubicBezTo>
                    <a:pt x="616810" y="360534"/>
                    <a:pt x="622019" y="378691"/>
                    <a:pt x="632437" y="393078"/>
                  </a:cubicBezTo>
                  <a:cubicBezTo>
                    <a:pt x="645633" y="411036"/>
                    <a:pt x="665973" y="420016"/>
                    <a:pt x="693457" y="420016"/>
                  </a:cubicBezTo>
                  <a:cubicBezTo>
                    <a:pt x="710820" y="420016"/>
                    <a:pt x="725281" y="416022"/>
                    <a:pt x="736840" y="408035"/>
                  </a:cubicBezTo>
                  <a:cubicBezTo>
                    <a:pt x="748399" y="400048"/>
                    <a:pt x="756857" y="388414"/>
                    <a:pt x="762215" y="373135"/>
                  </a:cubicBezTo>
                  <a:lnTo>
                    <a:pt x="720543" y="366140"/>
                  </a:lnTo>
                  <a:cubicBezTo>
                    <a:pt x="718261" y="374077"/>
                    <a:pt x="714888" y="379832"/>
                    <a:pt x="710423" y="383404"/>
                  </a:cubicBezTo>
                  <a:cubicBezTo>
                    <a:pt x="705958" y="386976"/>
                    <a:pt x="700451" y="388762"/>
                    <a:pt x="693903" y="388762"/>
                  </a:cubicBezTo>
                  <a:cubicBezTo>
                    <a:pt x="684279" y="388762"/>
                    <a:pt x="676242" y="385314"/>
                    <a:pt x="669793" y="378418"/>
                  </a:cubicBezTo>
                  <a:cubicBezTo>
                    <a:pt x="663344" y="371522"/>
                    <a:pt x="659970" y="361873"/>
                    <a:pt x="659673" y="349471"/>
                  </a:cubicBezTo>
                  <a:lnTo>
                    <a:pt x="764448" y="349471"/>
                  </a:lnTo>
                  <a:cubicBezTo>
                    <a:pt x="765043" y="317423"/>
                    <a:pt x="758544" y="293636"/>
                    <a:pt x="744951" y="278108"/>
                  </a:cubicBezTo>
                  <a:cubicBezTo>
                    <a:pt x="731358" y="262580"/>
                    <a:pt x="712804" y="254816"/>
                    <a:pt x="689289" y="254816"/>
                  </a:cubicBezTo>
                  <a:close/>
                  <a:moveTo>
                    <a:pt x="424078" y="254816"/>
                  </a:moveTo>
                  <a:cubicBezTo>
                    <a:pt x="403539" y="254816"/>
                    <a:pt x="388061" y="258487"/>
                    <a:pt x="377643" y="265830"/>
                  </a:cubicBezTo>
                  <a:cubicBezTo>
                    <a:pt x="367225" y="273172"/>
                    <a:pt x="359883" y="284483"/>
                    <a:pt x="355617" y="299762"/>
                  </a:cubicBezTo>
                  <a:lnTo>
                    <a:pt x="393568" y="306609"/>
                  </a:lnTo>
                  <a:cubicBezTo>
                    <a:pt x="396148" y="299266"/>
                    <a:pt x="399521" y="294132"/>
                    <a:pt x="403688" y="291205"/>
                  </a:cubicBezTo>
                  <a:cubicBezTo>
                    <a:pt x="407855" y="288278"/>
                    <a:pt x="413660" y="286814"/>
                    <a:pt x="421101" y="286814"/>
                  </a:cubicBezTo>
                  <a:cubicBezTo>
                    <a:pt x="432114" y="286814"/>
                    <a:pt x="439605" y="288526"/>
                    <a:pt x="443574" y="291949"/>
                  </a:cubicBezTo>
                  <a:cubicBezTo>
                    <a:pt x="447543" y="295372"/>
                    <a:pt x="449527" y="301102"/>
                    <a:pt x="449527" y="309139"/>
                  </a:cubicBezTo>
                  <a:lnTo>
                    <a:pt x="449527" y="313306"/>
                  </a:lnTo>
                  <a:cubicBezTo>
                    <a:pt x="441987" y="316481"/>
                    <a:pt x="428443" y="319904"/>
                    <a:pt x="408897" y="323575"/>
                  </a:cubicBezTo>
                  <a:cubicBezTo>
                    <a:pt x="394411" y="326353"/>
                    <a:pt x="383324" y="329603"/>
                    <a:pt x="375634" y="333323"/>
                  </a:cubicBezTo>
                  <a:cubicBezTo>
                    <a:pt x="367945" y="337044"/>
                    <a:pt x="361967" y="342402"/>
                    <a:pt x="357700" y="349397"/>
                  </a:cubicBezTo>
                  <a:cubicBezTo>
                    <a:pt x="353434" y="356392"/>
                    <a:pt x="351301" y="364354"/>
                    <a:pt x="351301" y="373284"/>
                  </a:cubicBezTo>
                  <a:cubicBezTo>
                    <a:pt x="351301" y="386777"/>
                    <a:pt x="355989" y="397939"/>
                    <a:pt x="365365" y="406770"/>
                  </a:cubicBezTo>
                  <a:cubicBezTo>
                    <a:pt x="374741" y="415600"/>
                    <a:pt x="387565" y="420016"/>
                    <a:pt x="403837" y="420016"/>
                  </a:cubicBezTo>
                  <a:cubicBezTo>
                    <a:pt x="413064" y="420016"/>
                    <a:pt x="421746" y="418279"/>
                    <a:pt x="429882" y="414807"/>
                  </a:cubicBezTo>
                  <a:cubicBezTo>
                    <a:pt x="438018" y="411334"/>
                    <a:pt x="445658" y="406125"/>
                    <a:pt x="452801" y="399180"/>
                  </a:cubicBezTo>
                  <a:cubicBezTo>
                    <a:pt x="453099" y="399973"/>
                    <a:pt x="453595" y="401611"/>
                    <a:pt x="454290" y="404091"/>
                  </a:cubicBezTo>
                  <a:cubicBezTo>
                    <a:pt x="455877" y="409548"/>
                    <a:pt x="457217" y="413666"/>
                    <a:pt x="458308" y="416444"/>
                  </a:cubicBezTo>
                  <a:lnTo>
                    <a:pt x="499682" y="416444"/>
                  </a:lnTo>
                  <a:cubicBezTo>
                    <a:pt x="496011" y="408903"/>
                    <a:pt x="493506" y="401834"/>
                    <a:pt x="492166" y="395236"/>
                  </a:cubicBezTo>
                  <a:cubicBezTo>
                    <a:pt x="490827" y="388638"/>
                    <a:pt x="490157" y="378393"/>
                    <a:pt x="490157" y="364503"/>
                  </a:cubicBezTo>
                  <a:lnTo>
                    <a:pt x="490604" y="315687"/>
                  </a:lnTo>
                  <a:cubicBezTo>
                    <a:pt x="490604" y="297530"/>
                    <a:pt x="488743" y="285053"/>
                    <a:pt x="485023" y="278257"/>
                  </a:cubicBezTo>
                  <a:cubicBezTo>
                    <a:pt x="481302" y="271460"/>
                    <a:pt x="474878" y="265854"/>
                    <a:pt x="465750" y="261439"/>
                  </a:cubicBezTo>
                  <a:cubicBezTo>
                    <a:pt x="456621" y="257024"/>
                    <a:pt x="442731" y="254816"/>
                    <a:pt x="424078" y="254816"/>
                  </a:cubicBezTo>
                  <a:close/>
                  <a:moveTo>
                    <a:pt x="1015880" y="241898"/>
                  </a:moveTo>
                  <a:cubicBezTo>
                    <a:pt x="976533" y="241898"/>
                    <a:pt x="946129" y="274092"/>
                    <a:pt x="946129" y="313439"/>
                  </a:cubicBezTo>
                  <a:cubicBezTo>
                    <a:pt x="946129" y="354574"/>
                    <a:pt x="980110" y="384980"/>
                    <a:pt x="1021247" y="383191"/>
                  </a:cubicBezTo>
                  <a:cubicBezTo>
                    <a:pt x="1060594" y="381403"/>
                    <a:pt x="1090998" y="347420"/>
                    <a:pt x="1089210" y="309862"/>
                  </a:cubicBezTo>
                  <a:cubicBezTo>
                    <a:pt x="1087421" y="270515"/>
                    <a:pt x="1055228" y="240109"/>
                    <a:pt x="1015880" y="241898"/>
                  </a:cubicBezTo>
                  <a:close/>
                  <a:moveTo>
                    <a:pt x="533764" y="198262"/>
                  </a:moveTo>
                  <a:lnTo>
                    <a:pt x="533764" y="416444"/>
                  </a:lnTo>
                  <a:lnTo>
                    <a:pt x="575585" y="416444"/>
                  </a:lnTo>
                  <a:lnTo>
                    <a:pt x="575585" y="198262"/>
                  </a:lnTo>
                  <a:close/>
                  <a:moveTo>
                    <a:pt x="238935" y="194541"/>
                  </a:moveTo>
                  <a:cubicBezTo>
                    <a:pt x="222168" y="194541"/>
                    <a:pt x="207855" y="197071"/>
                    <a:pt x="195999" y="202131"/>
                  </a:cubicBezTo>
                  <a:cubicBezTo>
                    <a:pt x="184142" y="207191"/>
                    <a:pt x="175063" y="214558"/>
                    <a:pt x="168763" y="224232"/>
                  </a:cubicBezTo>
                  <a:cubicBezTo>
                    <a:pt x="162463" y="233906"/>
                    <a:pt x="159312" y="244299"/>
                    <a:pt x="159312" y="255412"/>
                  </a:cubicBezTo>
                  <a:cubicBezTo>
                    <a:pt x="159312" y="272676"/>
                    <a:pt x="166010" y="287311"/>
                    <a:pt x="179404" y="299316"/>
                  </a:cubicBezTo>
                  <a:cubicBezTo>
                    <a:pt x="188929" y="307849"/>
                    <a:pt x="205499" y="315042"/>
                    <a:pt x="229113" y="320896"/>
                  </a:cubicBezTo>
                  <a:cubicBezTo>
                    <a:pt x="247468" y="325460"/>
                    <a:pt x="259226" y="328635"/>
                    <a:pt x="264385" y="330421"/>
                  </a:cubicBezTo>
                  <a:cubicBezTo>
                    <a:pt x="271926" y="333100"/>
                    <a:pt x="277209" y="336250"/>
                    <a:pt x="280235" y="339872"/>
                  </a:cubicBezTo>
                  <a:cubicBezTo>
                    <a:pt x="283261" y="343493"/>
                    <a:pt x="284775" y="347884"/>
                    <a:pt x="284775" y="353043"/>
                  </a:cubicBezTo>
                  <a:cubicBezTo>
                    <a:pt x="284775" y="361080"/>
                    <a:pt x="281178" y="368099"/>
                    <a:pt x="273984" y="374102"/>
                  </a:cubicBezTo>
                  <a:cubicBezTo>
                    <a:pt x="266791" y="380105"/>
                    <a:pt x="256100" y="383106"/>
                    <a:pt x="241912" y="383106"/>
                  </a:cubicBezTo>
                  <a:cubicBezTo>
                    <a:pt x="228517" y="383106"/>
                    <a:pt x="217876" y="379733"/>
                    <a:pt x="209988" y="372986"/>
                  </a:cubicBezTo>
                  <a:cubicBezTo>
                    <a:pt x="202101" y="366239"/>
                    <a:pt x="196867" y="355672"/>
                    <a:pt x="194287" y="341286"/>
                  </a:cubicBezTo>
                  <a:lnTo>
                    <a:pt x="151425" y="345453"/>
                  </a:lnTo>
                  <a:cubicBezTo>
                    <a:pt x="154302" y="369861"/>
                    <a:pt x="163132" y="388439"/>
                    <a:pt x="177916" y="401189"/>
                  </a:cubicBezTo>
                  <a:cubicBezTo>
                    <a:pt x="192700" y="413938"/>
                    <a:pt x="213883" y="420313"/>
                    <a:pt x="241466" y="420313"/>
                  </a:cubicBezTo>
                  <a:cubicBezTo>
                    <a:pt x="260416" y="420313"/>
                    <a:pt x="276242" y="417659"/>
                    <a:pt x="288942" y="412351"/>
                  </a:cubicBezTo>
                  <a:cubicBezTo>
                    <a:pt x="301642" y="407043"/>
                    <a:pt x="311464" y="398932"/>
                    <a:pt x="318410" y="388018"/>
                  </a:cubicBezTo>
                  <a:cubicBezTo>
                    <a:pt x="325355" y="377103"/>
                    <a:pt x="328828" y="365396"/>
                    <a:pt x="328828" y="352894"/>
                  </a:cubicBezTo>
                  <a:cubicBezTo>
                    <a:pt x="328828" y="339103"/>
                    <a:pt x="325925" y="327519"/>
                    <a:pt x="320121" y="318143"/>
                  </a:cubicBezTo>
                  <a:cubicBezTo>
                    <a:pt x="314317" y="308767"/>
                    <a:pt x="306280" y="301375"/>
                    <a:pt x="296011" y="295967"/>
                  </a:cubicBezTo>
                  <a:cubicBezTo>
                    <a:pt x="285742" y="290560"/>
                    <a:pt x="269892" y="285326"/>
                    <a:pt x="248460" y="280266"/>
                  </a:cubicBezTo>
                  <a:cubicBezTo>
                    <a:pt x="227029" y="275206"/>
                    <a:pt x="213535" y="270344"/>
                    <a:pt x="207979" y="265681"/>
                  </a:cubicBezTo>
                  <a:cubicBezTo>
                    <a:pt x="203614" y="262010"/>
                    <a:pt x="201431" y="257595"/>
                    <a:pt x="201431" y="252435"/>
                  </a:cubicBezTo>
                  <a:cubicBezTo>
                    <a:pt x="201431" y="246780"/>
                    <a:pt x="203762" y="242265"/>
                    <a:pt x="208426" y="238892"/>
                  </a:cubicBezTo>
                  <a:cubicBezTo>
                    <a:pt x="215669" y="233633"/>
                    <a:pt x="225690" y="231004"/>
                    <a:pt x="238489" y="231004"/>
                  </a:cubicBezTo>
                  <a:cubicBezTo>
                    <a:pt x="250891" y="231004"/>
                    <a:pt x="260193" y="233460"/>
                    <a:pt x="266394" y="238371"/>
                  </a:cubicBezTo>
                  <a:cubicBezTo>
                    <a:pt x="272595" y="243282"/>
                    <a:pt x="276639" y="251344"/>
                    <a:pt x="278524" y="262555"/>
                  </a:cubicBezTo>
                  <a:lnTo>
                    <a:pt x="322577" y="260621"/>
                  </a:lnTo>
                  <a:cubicBezTo>
                    <a:pt x="321882" y="240579"/>
                    <a:pt x="314615" y="224555"/>
                    <a:pt x="300774" y="212549"/>
                  </a:cubicBezTo>
                  <a:cubicBezTo>
                    <a:pt x="286933" y="200544"/>
                    <a:pt x="266320" y="194541"/>
                    <a:pt x="238935" y="194541"/>
                  </a:cubicBezTo>
                  <a:close/>
                  <a:moveTo>
                    <a:pt x="525826" y="1"/>
                  </a:moveTo>
                  <a:cubicBezTo>
                    <a:pt x="665778" y="1"/>
                    <a:pt x="805730" y="448"/>
                    <a:pt x="946129" y="2237"/>
                  </a:cubicBezTo>
                  <a:cubicBezTo>
                    <a:pt x="980110" y="2237"/>
                    <a:pt x="1017670" y="21909"/>
                    <a:pt x="1044497" y="43372"/>
                  </a:cubicBezTo>
                  <a:cubicBezTo>
                    <a:pt x="1116037" y="107758"/>
                    <a:pt x="1182214" y="179299"/>
                    <a:pt x="1250177" y="247263"/>
                  </a:cubicBezTo>
                  <a:cubicBezTo>
                    <a:pt x="1294889" y="291977"/>
                    <a:pt x="1294889" y="329535"/>
                    <a:pt x="1250177" y="374249"/>
                  </a:cubicBezTo>
                  <a:cubicBezTo>
                    <a:pt x="1182214" y="444000"/>
                    <a:pt x="1112460" y="510176"/>
                    <a:pt x="1044497" y="579928"/>
                  </a:cubicBezTo>
                  <a:cubicBezTo>
                    <a:pt x="1015880" y="608544"/>
                    <a:pt x="981899" y="622852"/>
                    <a:pt x="940762" y="622852"/>
                  </a:cubicBezTo>
                  <a:cubicBezTo>
                    <a:pt x="803047" y="622852"/>
                    <a:pt x="663542" y="624642"/>
                    <a:pt x="525825" y="624642"/>
                  </a:cubicBezTo>
                  <a:cubicBezTo>
                    <a:pt x="388110" y="624642"/>
                    <a:pt x="252183" y="624642"/>
                    <a:pt x="114466" y="624642"/>
                  </a:cubicBezTo>
                  <a:cubicBezTo>
                    <a:pt x="32194" y="624642"/>
                    <a:pt x="0" y="592448"/>
                    <a:pt x="0" y="511964"/>
                  </a:cubicBezTo>
                  <a:cubicBezTo>
                    <a:pt x="0" y="377826"/>
                    <a:pt x="0" y="243686"/>
                    <a:pt x="0" y="109548"/>
                  </a:cubicBezTo>
                  <a:cubicBezTo>
                    <a:pt x="0" y="36218"/>
                    <a:pt x="32194" y="447"/>
                    <a:pt x="105524" y="447"/>
                  </a:cubicBezTo>
                  <a:cubicBezTo>
                    <a:pt x="245922" y="447"/>
                    <a:pt x="385874" y="0"/>
                    <a:pt x="52582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8" name="Oval 137">
            <a:extLst>
              <a:ext uri="{FF2B5EF4-FFF2-40B4-BE49-F238E27FC236}">
                <a16:creationId xmlns:a16="http://schemas.microsoft.com/office/drawing/2014/main" id="{3ECE6152-2103-D944-9322-48F62C02F308}"/>
              </a:ext>
            </a:extLst>
          </p:cNvPr>
          <p:cNvSpPr/>
          <p:nvPr/>
        </p:nvSpPr>
        <p:spPr>
          <a:xfrm>
            <a:off x="14597391" y="3810287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35394E5-3679-D34B-9E85-CE6786AE7C64}"/>
              </a:ext>
            </a:extLst>
          </p:cNvPr>
          <p:cNvGrpSpPr/>
          <p:nvPr/>
        </p:nvGrpSpPr>
        <p:grpSpPr>
          <a:xfrm>
            <a:off x="16451446" y="3942887"/>
            <a:ext cx="6074662" cy="1294594"/>
            <a:chOff x="12433197" y="4893478"/>
            <a:chExt cx="6074662" cy="1294594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12CC66C-84E9-464B-8005-D8767A917FF5}"/>
                </a:ext>
              </a:extLst>
            </p:cNvPr>
            <p:cNvSpPr txBox="1"/>
            <p:nvPr/>
          </p:nvSpPr>
          <p:spPr>
            <a:xfrm>
              <a:off x="12433197" y="5605733"/>
              <a:ext cx="6074662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click.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3AEBF9D-FF90-2549-A60F-069ADD5E87B0}"/>
                </a:ext>
              </a:extLst>
            </p:cNvPr>
            <p:cNvSpPr/>
            <p:nvPr/>
          </p:nvSpPr>
          <p:spPr>
            <a:xfrm>
              <a:off x="12433198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45" name="Oval 144">
            <a:extLst>
              <a:ext uri="{FF2B5EF4-FFF2-40B4-BE49-F238E27FC236}">
                <a16:creationId xmlns:a16="http://schemas.microsoft.com/office/drawing/2014/main" id="{62A3EC69-8005-4C41-8571-CD7F8F22292D}"/>
              </a:ext>
            </a:extLst>
          </p:cNvPr>
          <p:cNvSpPr/>
          <p:nvPr/>
        </p:nvSpPr>
        <p:spPr>
          <a:xfrm>
            <a:off x="14597391" y="6199365"/>
            <a:ext cx="1500348" cy="150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8E65F39-89D0-3A4D-919F-C4C3A4F03A89}"/>
              </a:ext>
            </a:extLst>
          </p:cNvPr>
          <p:cNvGrpSpPr/>
          <p:nvPr/>
        </p:nvGrpSpPr>
        <p:grpSpPr>
          <a:xfrm>
            <a:off x="16451446" y="6331965"/>
            <a:ext cx="6074662" cy="1294594"/>
            <a:chOff x="12433197" y="4893478"/>
            <a:chExt cx="6074662" cy="1294594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684057F-2C8C-3041-AEAA-DF164D7E264A}"/>
                </a:ext>
              </a:extLst>
            </p:cNvPr>
            <p:cNvSpPr txBox="1"/>
            <p:nvPr/>
          </p:nvSpPr>
          <p:spPr>
            <a:xfrm>
              <a:off x="12433197" y="5605733"/>
              <a:ext cx="6074662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click.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AA91394-1C56-A84E-91D2-F776B325B306}"/>
                </a:ext>
              </a:extLst>
            </p:cNvPr>
            <p:cNvSpPr/>
            <p:nvPr/>
          </p:nvSpPr>
          <p:spPr>
            <a:xfrm>
              <a:off x="12433198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52" name="Oval 151">
            <a:extLst>
              <a:ext uri="{FF2B5EF4-FFF2-40B4-BE49-F238E27FC236}">
                <a16:creationId xmlns:a16="http://schemas.microsoft.com/office/drawing/2014/main" id="{B37FE558-C8B2-CA4D-B44E-B7FA91C825EC}"/>
              </a:ext>
            </a:extLst>
          </p:cNvPr>
          <p:cNvSpPr/>
          <p:nvPr/>
        </p:nvSpPr>
        <p:spPr>
          <a:xfrm>
            <a:off x="14597391" y="8588443"/>
            <a:ext cx="1500348" cy="1500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B0CEAB8-FB3D-2F4B-AA3A-51FD5684BAC5}"/>
              </a:ext>
            </a:extLst>
          </p:cNvPr>
          <p:cNvGrpSpPr/>
          <p:nvPr/>
        </p:nvGrpSpPr>
        <p:grpSpPr>
          <a:xfrm>
            <a:off x="16451446" y="8721043"/>
            <a:ext cx="6074662" cy="1294594"/>
            <a:chOff x="12433197" y="4893478"/>
            <a:chExt cx="6074662" cy="1294594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96EDB66-AC04-E84E-9244-A492D43B0665}"/>
                </a:ext>
              </a:extLst>
            </p:cNvPr>
            <p:cNvSpPr txBox="1"/>
            <p:nvPr/>
          </p:nvSpPr>
          <p:spPr>
            <a:xfrm>
              <a:off x="12433197" y="5605733"/>
              <a:ext cx="6074662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click.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2FED0A92-2AEE-684F-BD10-F19DB6A83E93}"/>
                </a:ext>
              </a:extLst>
            </p:cNvPr>
            <p:cNvSpPr/>
            <p:nvPr/>
          </p:nvSpPr>
          <p:spPr>
            <a:xfrm>
              <a:off x="12433198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59" name="Oval 158">
            <a:extLst>
              <a:ext uri="{FF2B5EF4-FFF2-40B4-BE49-F238E27FC236}">
                <a16:creationId xmlns:a16="http://schemas.microsoft.com/office/drawing/2014/main" id="{88A7AA91-842E-BB45-AB22-B468A6686BA2}"/>
              </a:ext>
            </a:extLst>
          </p:cNvPr>
          <p:cNvSpPr/>
          <p:nvPr/>
        </p:nvSpPr>
        <p:spPr>
          <a:xfrm>
            <a:off x="14597391" y="10977521"/>
            <a:ext cx="1500348" cy="15003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04749F9-2A33-C74C-9A77-8A57F2E903B6}"/>
              </a:ext>
            </a:extLst>
          </p:cNvPr>
          <p:cNvGrpSpPr/>
          <p:nvPr/>
        </p:nvGrpSpPr>
        <p:grpSpPr>
          <a:xfrm>
            <a:off x="16451446" y="11110121"/>
            <a:ext cx="6074662" cy="1294594"/>
            <a:chOff x="12433197" y="4893478"/>
            <a:chExt cx="6074662" cy="1294594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3DB976B-AA0C-8444-ADBB-56B9825EAB3B}"/>
                </a:ext>
              </a:extLst>
            </p:cNvPr>
            <p:cNvSpPr txBox="1"/>
            <p:nvPr/>
          </p:nvSpPr>
          <p:spPr>
            <a:xfrm>
              <a:off x="12433197" y="5605733"/>
              <a:ext cx="6074662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click.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AD45D20-82BE-CE43-B52E-35A234259C74}"/>
                </a:ext>
              </a:extLst>
            </p:cNvPr>
            <p:cNvSpPr/>
            <p:nvPr/>
          </p:nvSpPr>
          <p:spPr>
            <a:xfrm>
              <a:off x="12433198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4650389-4FBB-764C-AB87-2DB2BFCA1AC1}"/>
              </a:ext>
            </a:extLst>
          </p:cNvPr>
          <p:cNvGrpSpPr/>
          <p:nvPr/>
        </p:nvGrpSpPr>
        <p:grpSpPr>
          <a:xfrm>
            <a:off x="15006051" y="6538410"/>
            <a:ext cx="741251" cy="796966"/>
            <a:chOff x="4099680" y="4638960"/>
            <a:chExt cx="330480" cy="355320"/>
          </a:xfrm>
          <a:solidFill>
            <a:schemeClr val="bg1"/>
          </a:solidFill>
        </p:grpSpPr>
        <p:sp>
          <p:nvSpPr>
            <p:cNvPr id="162" name="Freeform: Shape 234">
              <a:extLst>
                <a:ext uri="{FF2B5EF4-FFF2-40B4-BE49-F238E27FC236}">
                  <a16:creationId xmlns:a16="http://schemas.microsoft.com/office/drawing/2014/main" id="{9257A23F-A53A-1B4B-94E7-37D6EA626D54}"/>
                </a:ext>
              </a:extLst>
            </p:cNvPr>
            <p:cNvSpPr/>
            <p:nvPr/>
          </p:nvSpPr>
          <p:spPr>
            <a:xfrm>
              <a:off x="4099680" y="4680360"/>
              <a:ext cx="330480" cy="31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9" h="873">
                  <a:moveTo>
                    <a:pt x="866" y="572"/>
                  </a:moveTo>
                  <a:lnTo>
                    <a:pt x="503" y="572"/>
                  </a:lnTo>
                  <a:lnTo>
                    <a:pt x="503" y="504"/>
                  </a:lnTo>
                  <a:lnTo>
                    <a:pt x="866" y="504"/>
                  </a:lnTo>
                  <a:close/>
                  <a:moveTo>
                    <a:pt x="866" y="695"/>
                  </a:moveTo>
                  <a:lnTo>
                    <a:pt x="503" y="695"/>
                  </a:lnTo>
                  <a:lnTo>
                    <a:pt x="503" y="627"/>
                  </a:lnTo>
                  <a:lnTo>
                    <a:pt x="866" y="627"/>
                  </a:lnTo>
                  <a:close/>
                  <a:moveTo>
                    <a:pt x="54" y="313"/>
                  </a:moveTo>
                  <a:lnTo>
                    <a:pt x="389" y="60"/>
                  </a:lnTo>
                  <a:lnTo>
                    <a:pt x="724" y="313"/>
                  </a:lnTo>
                  <a:lnTo>
                    <a:pt x="724" y="450"/>
                  </a:lnTo>
                  <a:lnTo>
                    <a:pt x="501" y="450"/>
                  </a:lnTo>
                  <a:cubicBezTo>
                    <a:pt x="472" y="450"/>
                    <a:pt x="448" y="473"/>
                    <a:pt x="448" y="503"/>
                  </a:cubicBezTo>
                  <a:lnTo>
                    <a:pt x="448" y="573"/>
                  </a:lnTo>
                  <a:cubicBezTo>
                    <a:pt x="448" y="583"/>
                    <a:pt x="452" y="592"/>
                    <a:pt x="456" y="601"/>
                  </a:cubicBezTo>
                  <a:cubicBezTo>
                    <a:pt x="452" y="608"/>
                    <a:pt x="448" y="617"/>
                    <a:pt x="448" y="626"/>
                  </a:cubicBezTo>
                  <a:lnTo>
                    <a:pt x="448" y="697"/>
                  </a:lnTo>
                  <a:cubicBezTo>
                    <a:pt x="448" y="706"/>
                    <a:pt x="452" y="715"/>
                    <a:pt x="456" y="723"/>
                  </a:cubicBezTo>
                  <a:cubicBezTo>
                    <a:pt x="454" y="726"/>
                    <a:pt x="453" y="729"/>
                    <a:pt x="452" y="732"/>
                  </a:cubicBezTo>
                  <a:lnTo>
                    <a:pt x="54" y="732"/>
                  </a:lnTo>
                  <a:close/>
                  <a:moveTo>
                    <a:pt x="503" y="750"/>
                  </a:moveTo>
                  <a:lnTo>
                    <a:pt x="866" y="750"/>
                  </a:lnTo>
                  <a:lnTo>
                    <a:pt x="866" y="818"/>
                  </a:lnTo>
                  <a:lnTo>
                    <a:pt x="503" y="818"/>
                  </a:lnTo>
                  <a:close/>
                  <a:moveTo>
                    <a:pt x="919" y="503"/>
                  </a:moveTo>
                  <a:cubicBezTo>
                    <a:pt x="919" y="473"/>
                    <a:pt x="896" y="450"/>
                    <a:pt x="866" y="450"/>
                  </a:cubicBezTo>
                  <a:lnTo>
                    <a:pt x="778" y="450"/>
                  </a:lnTo>
                  <a:lnTo>
                    <a:pt x="778" y="300"/>
                  </a:lnTo>
                  <a:cubicBezTo>
                    <a:pt x="778" y="291"/>
                    <a:pt x="774" y="284"/>
                    <a:pt x="768" y="277"/>
                  </a:cubicBezTo>
                  <a:lnTo>
                    <a:pt x="405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7"/>
                  </a:lnTo>
                  <a:cubicBezTo>
                    <a:pt x="4" y="284"/>
                    <a:pt x="0" y="291"/>
                    <a:pt x="0" y="300"/>
                  </a:cubicBezTo>
                  <a:lnTo>
                    <a:pt x="0" y="759"/>
                  </a:lnTo>
                  <a:cubicBezTo>
                    <a:pt x="0" y="774"/>
                    <a:pt x="12" y="785"/>
                    <a:pt x="26" y="785"/>
                  </a:cubicBezTo>
                  <a:lnTo>
                    <a:pt x="448" y="785"/>
                  </a:lnTo>
                  <a:lnTo>
                    <a:pt x="448" y="820"/>
                  </a:lnTo>
                  <a:cubicBezTo>
                    <a:pt x="448" y="849"/>
                    <a:pt x="472" y="873"/>
                    <a:pt x="501" y="873"/>
                  </a:cubicBezTo>
                  <a:lnTo>
                    <a:pt x="866" y="873"/>
                  </a:lnTo>
                  <a:cubicBezTo>
                    <a:pt x="896" y="873"/>
                    <a:pt x="919" y="849"/>
                    <a:pt x="919" y="820"/>
                  </a:cubicBezTo>
                  <a:lnTo>
                    <a:pt x="919" y="748"/>
                  </a:lnTo>
                  <a:cubicBezTo>
                    <a:pt x="919" y="739"/>
                    <a:pt x="918" y="731"/>
                    <a:pt x="913" y="723"/>
                  </a:cubicBezTo>
                  <a:cubicBezTo>
                    <a:pt x="918" y="715"/>
                    <a:pt x="919" y="706"/>
                    <a:pt x="919" y="697"/>
                  </a:cubicBezTo>
                  <a:lnTo>
                    <a:pt x="919" y="626"/>
                  </a:lnTo>
                  <a:cubicBezTo>
                    <a:pt x="919" y="617"/>
                    <a:pt x="918" y="608"/>
                    <a:pt x="913" y="599"/>
                  </a:cubicBezTo>
                  <a:cubicBezTo>
                    <a:pt x="918" y="592"/>
                    <a:pt x="919" y="583"/>
                    <a:pt x="919" y="57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3" name="Freeform: Shape 235">
              <a:extLst>
                <a:ext uri="{FF2B5EF4-FFF2-40B4-BE49-F238E27FC236}">
                  <a16:creationId xmlns:a16="http://schemas.microsoft.com/office/drawing/2014/main" id="{1B7186E9-A07F-4543-AD6D-076FC0EDFDAF}"/>
                </a:ext>
              </a:extLst>
            </p:cNvPr>
            <p:cNvSpPr/>
            <p:nvPr/>
          </p:nvSpPr>
          <p:spPr>
            <a:xfrm>
              <a:off x="4099680" y="4638960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2" y="322"/>
                  </a:moveTo>
                  <a:lnTo>
                    <a:pt x="389" y="60"/>
                  </a:lnTo>
                  <a:lnTo>
                    <a:pt x="736" y="322"/>
                  </a:lnTo>
                  <a:cubicBezTo>
                    <a:pt x="740" y="326"/>
                    <a:pt x="746" y="327"/>
                    <a:pt x="752" y="327"/>
                  </a:cubicBezTo>
                  <a:cubicBezTo>
                    <a:pt x="759" y="327"/>
                    <a:pt x="768" y="324"/>
                    <a:pt x="773" y="317"/>
                  </a:cubicBezTo>
                  <a:cubicBezTo>
                    <a:pt x="782" y="305"/>
                    <a:pt x="780" y="287"/>
                    <a:pt x="768" y="278"/>
                  </a:cubicBezTo>
                  <a:lnTo>
                    <a:pt x="405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-2" y="287"/>
                    <a:pt x="-3" y="305"/>
                    <a:pt x="5" y="317"/>
                  </a:cubicBezTo>
                  <a:cubicBezTo>
                    <a:pt x="14" y="328"/>
                    <a:pt x="30" y="331"/>
                    <a:pt x="42" y="3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744778F-10DC-1C41-BA17-EC975C8D1703}"/>
              </a:ext>
            </a:extLst>
          </p:cNvPr>
          <p:cNvGrpSpPr/>
          <p:nvPr/>
        </p:nvGrpSpPr>
        <p:grpSpPr>
          <a:xfrm>
            <a:off x="15006051" y="11393348"/>
            <a:ext cx="749325" cy="701684"/>
            <a:chOff x="2131560" y="5941080"/>
            <a:chExt cx="334080" cy="312840"/>
          </a:xfrm>
          <a:solidFill>
            <a:schemeClr val="bg1"/>
          </a:solidFill>
        </p:grpSpPr>
        <p:sp>
          <p:nvSpPr>
            <p:cNvPr id="165" name="Freeform: Shape 155">
              <a:extLst>
                <a:ext uri="{FF2B5EF4-FFF2-40B4-BE49-F238E27FC236}">
                  <a16:creationId xmlns:a16="http://schemas.microsoft.com/office/drawing/2014/main" id="{0088EE1A-BBE0-C54D-8A1C-A5F81900B733}"/>
                </a:ext>
              </a:extLst>
            </p:cNvPr>
            <p:cNvSpPr/>
            <p:nvPr/>
          </p:nvSpPr>
          <p:spPr>
            <a:xfrm>
              <a:off x="2177280" y="6012000"/>
              <a:ext cx="154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1" h="54">
                  <a:moveTo>
                    <a:pt x="28" y="54"/>
                  </a:moveTo>
                  <a:lnTo>
                    <a:pt x="405" y="54"/>
                  </a:lnTo>
                  <a:cubicBezTo>
                    <a:pt x="419" y="54"/>
                    <a:pt x="431" y="42"/>
                    <a:pt x="431" y="28"/>
                  </a:cubicBezTo>
                  <a:cubicBezTo>
                    <a:pt x="431" y="12"/>
                    <a:pt x="419" y="0"/>
                    <a:pt x="405" y="0"/>
                  </a:cubicBezTo>
                  <a:lnTo>
                    <a:pt x="28" y="0"/>
                  </a:lnTo>
                  <a:cubicBezTo>
                    <a:pt x="12" y="0"/>
                    <a:pt x="0" y="12"/>
                    <a:pt x="0" y="28"/>
                  </a:cubicBezTo>
                  <a:cubicBezTo>
                    <a:pt x="0" y="42"/>
                    <a:pt x="12" y="54"/>
                    <a:pt x="28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6" name="Freeform: Shape 156">
              <a:extLst>
                <a:ext uri="{FF2B5EF4-FFF2-40B4-BE49-F238E27FC236}">
                  <a16:creationId xmlns:a16="http://schemas.microsoft.com/office/drawing/2014/main" id="{560BF9D5-0BC6-C44C-92AF-AFABFC437545}"/>
                </a:ext>
              </a:extLst>
            </p:cNvPr>
            <p:cNvSpPr/>
            <p:nvPr/>
          </p:nvSpPr>
          <p:spPr>
            <a:xfrm>
              <a:off x="2177280" y="6045480"/>
              <a:ext cx="154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1" h="54">
                  <a:moveTo>
                    <a:pt x="28" y="54"/>
                  </a:moveTo>
                  <a:lnTo>
                    <a:pt x="405" y="54"/>
                  </a:lnTo>
                  <a:cubicBezTo>
                    <a:pt x="419" y="54"/>
                    <a:pt x="431" y="41"/>
                    <a:pt x="431" y="26"/>
                  </a:cubicBezTo>
                  <a:cubicBezTo>
                    <a:pt x="431" y="12"/>
                    <a:pt x="419" y="0"/>
                    <a:pt x="405" y="0"/>
                  </a:cubicBezTo>
                  <a:lnTo>
                    <a:pt x="28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4"/>
                    <a:pt x="28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7" name="Freeform: Shape 157">
              <a:extLst>
                <a:ext uri="{FF2B5EF4-FFF2-40B4-BE49-F238E27FC236}">
                  <a16:creationId xmlns:a16="http://schemas.microsoft.com/office/drawing/2014/main" id="{751B8623-241D-D54A-822B-F37E8D77F33C}"/>
                </a:ext>
              </a:extLst>
            </p:cNvPr>
            <p:cNvSpPr/>
            <p:nvPr/>
          </p:nvSpPr>
          <p:spPr>
            <a:xfrm>
              <a:off x="2177280" y="6179040"/>
              <a:ext cx="91080" cy="1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56">
                  <a:moveTo>
                    <a:pt x="227" y="0"/>
                  </a:moveTo>
                  <a:lnTo>
                    <a:pt x="28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6"/>
                    <a:pt x="28" y="56"/>
                  </a:cubicBezTo>
                  <a:lnTo>
                    <a:pt x="227" y="56"/>
                  </a:lnTo>
                  <a:cubicBezTo>
                    <a:pt x="242" y="56"/>
                    <a:pt x="254" y="42"/>
                    <a:pt x="254" y="27"/>
                  </a:cubicBezTo>
                  <a:cubicBezTo>
                    <a:pt x="254" y="12"/>
                    <a:pt x="242" y="0"/>
                    <a:pt x="22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8" name="Freeform: Shape 158">
              <a:extLst>
                <a:ext uri="{FF2B5EF4-FFF2-40B4-BE49-F238E27FC236}">
                  <a16:creationId xmlns:a16="http://schemas.microsoft.com/office/drawing/2014/main" id="{91963F77-9928-284C-84FA-F9EF11926BA4}"/>
                </a:ext>
              </a:extLst>
            </p:cNvPr>
            <p:cNvSpPr/>
            <p:nvPr/>
          </p:nvSpPr>
          <p:spPr>
            <a:xfrm>
              <a:off x="2131560" y="5941080"/>
              <a:ext cx="334080" cy="31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9" h="870">
                  <a:moveTo>
                    <a:pt x="55" y="815"/>
                  </a:moveTo>
                  <a:lnTo>
                    <a:pt x="55" y="108"/>
                  </a:lnTo>
                  <a:lnTo>
                    <a:pt x="606" y="108"/>
                  </a:lnTo>
                  <a:lnTo>
                    <a:pt x="606" y="334"/>
                  </a:lnTo>
                  <a:lnTo>
                    <a:pt x="558" y="414"/>
                  </a:lnTo>
                  <a:cubicBezTo>
                    <a:pt x="558" y="413"/>
                    <a:pt x="558" y="411"/>
                    <a:pt x="558" y="409"/>
                  </a:cubicBezTo>
                  <a:cubicBezTo>
                    <a:pt x="558" y="395"/>
                    <a:pt x="546" y="383"/>
                    <a:pt x="532" y="383"/>
                  </a:cubicBezTo>
                  <a:lnTo>
                    <a:pt x="155" y="383"/>
                  </a:lnTo>
                  <a:cubicBezTo>
                    <a:pt x="139" y="383"/>
                    <a:pt x="127" y="395"/>
                    <a:pt x="127" y="409"/>
                  </a:cubicBezTo>
                  <a:cubicBezTo>
                    <a:pt x="127" y="425"/>
                    <a:pt x="139" y="437"/>
                    <a:pt x="155" y="437"/>
                  </a:cubicBezTo>
                  <a:lnTo>
                    <a:pt x="532" y="437"/>
                  </a:lnTo>
                  <a:cubicBezTo>
                    <a:pt x="538" y="437"/>
                    <a:pt x="544" y="435"/>
                    <a:pt x="548" y="432"/>
                  </a:cubicBezTo>
                  <a:lnTo>
                    <a:pt x="521" y="477"/>
                  </a:lnTo>
                  <a:lnTo>
                    <a:pt x="155" y="477"/>
                  </a:lnTo>
                  <a:cubicBezTo>
                    <a:pt x="139" y="477"/>
                    <a:pt x="127" y="488"/>
                    <a:pt x="127" y="503"/>
                  </a:cubicBezTo>
                  <a:cubicBezTo>
                    <a:pt x="127" y="518"/>
                    <a:pt x="139" y="530"/>
                    <a:pt x="155" y="530"/>
                  </a:cubicBezTo>
                  <a:lnTo>
                    <a:pt x="489" y="530"/>
                  </a:lnTo>
                  <a:lnTo>
                    <a:pt x="485" y="537"/>
                  </a:lnTo>
                  <a:cubicBezTo>
                    <a:pt x="483" y="540"/>
                    <a:pt x="481" y="543"/>
                    <a:pt x="481" y="546"/>
                  </a:cubicBezTo>
                  <a:lnTo>
                    <a:pt x="477" y="568"/>
                  </a:lnTo>
                  <a:lnTo>
                    <a:pt x="155" y="568"/>
                  </a:lnTo>
                  <a:cubicBezTo>
                    <a:pt x="139" y="568"/>
                    <a:pt x="127" y="580"/>
                    <a:pt x="127" y="596"/>
                  </a:cubicBezTo>
                  <a:cubicBezTo>
                    <a:pt x="127" y="611"/>
                    <a:pt x="139" y="623"/>
                    <a:pt x="155" y="623"/>
                  </a:cubicBezTo>
                  <a:lnTo>
                    <a:pt x="465" y="623"/>
                  </a:lnTo>
                  <a:lnTo>
                    <a:pt x="453" y="684"/>
                  </a:lnTo>
                  <a:cubicBezTo>
                    <a:pt x="450" y="694"/>
                    <a:pt x="456" y="706"/>
                    <a:pt x="465" y="712"/>
                  </a:cubicBezTo>
                  <a:cubicBezTo>
                    <a:pt x="469" y="714"/>
                    <a:pt x="474" y="717"/>
                    <a:pt x="480" y="717"/>
                  </a:cubicBezTo>
                  <a:cubicBezTo>
                    <a:pt x="486" y="717"/>
                    <a:pt x="492" y="713"/>
                    <a:pt x="497" y="709"/>
                  </a:cubicBezTo>
                  <a:lnTo>
                    <a:pt x="604" y="620"/>
                  </a:lnTo>
                  <a:cubicBezTo>
                    <a:pt x="606" y="620"/>
                    <a:pt x="606" y="619"/>
                    <a:pt x="606" y="619"/>
                  </a:cubicBezTo>
                  <a:lnTo>
                    <a:pt x="606" y="815"/>
                  </a:lnTo>
                  <a:close/>
                  <a:moveTo>
                    <a:pt x="853" y="102"/>
                  </a:moveTo>
                  <a:lnTo>
                    <a:pt x="821" y="83"/>
                  </a:lnTo>
                  <a:lnTo>
                    <a:pt x="831" y="64"/>
                  </a:lnTo>
                  <a:lnTo>
                    <a:pt x="865" y="84"/>
                  </a:lnTo>
                  <a:close/>
                  <a:moveTo>
                    <a:pt x="566" y="581"/>
                  </a:moveTo>
                  <a:lnTo>
                    <a:pt x="521" y="619"/>
                  </a:lnTo>
                  <a:lnTo>
                    <a:pt x="533" y="560"/>
                  </a:lnTo>
                  <a:lnTo>
                    <a:pt x="793" y="128"/>
                  </a:lnTo>
                  <a:lnTo>
                    <a:pt x="827" y="149"/>
                  </a:lnTo>
                  <a:close/>
                  <a:moveTo>
                    <a:pt x="916" y="51"/>
                  </a:moveTo>
                  <a:lnTo>
                    <a:pt x="837" y="4"/>
                  </a:lnTo>
                  <a:cubicBezTo>
                    <a:pt x="830" y="-1"/>
                    <a:pt x="822" y="-1"/>
                    <a:pt x="816" y="1"/>
                  </a:cubicBezTo>
                  <a:cubicBezTo>
                    <a:pt x="809" y="2"/>
                    <a:pt x="803" y="7"/>
                    <a:pt x="798" y="13"/>
                  </a:cubicBezTo>
                  <a:lnTo>
                    <a:pt x="660" y="244"/>
                  </a:lnTo>
                  <a:lnTo>
                    <a:pt x="660" y="81"/>
                  </a:lnTo>
                  <a:cubicBezTo>
                    <a:pt x="660" y="66"/>
                    <a:pt x="649" y="53"/>
                    <a:pt x="634" y="53"/>
                  </a:cubicBezTo>
                  <a:lnTo>
                    <a:pt x="29" y="53"/>
                  </a:lnTo>
                  <a:cubicBezTo>
                    <a:pt x="13" y="53"/>
                    <a:pt x="0" y="66"/>
                    <a:pt x="0" y="81"/>
                  </a:cubicBezTo>
                  <a:lnTo>
                    <a:pt x="0" y="842"/>
                  </a:lnTo>
                  <a:cubicBezTo>
                    <a:pt x="0" y="857"/>
                    <a:pt x="13" y="870"/>
                    <a:pt x="29" y="870"/>
                  </a:cubicBezTo>
                  <a:lnTo>
                    <a:pt x="634" y="870"/>
                  </a:lnTo>
                  <a:cubicBezTo>
                    <a:pt x="649" y="870"/>
                    <a:pt x="660" y="857"/>
                    <a:pt x="660" y="842"/>
                  </a:cubicBezTo>
                  <a:lnTo>
                    <a:pt x="660" y="530"/>
                  </a:lnTo>
                  <a:lnTo>
                    <a:pt x="924" y="88"/>
                  </a:lnTo>
                  <a:cubicBezTo>
                    <a:pt x="933" y="76"/>
                    <a:pt x="929" y="59"/>
                    <a:pt x="916" y="5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1C41E6F-F2BB-CF4E-86D8-8BE4559C26AE}"/>
              </a:ext>
            </a:extLst>
          </p:cNvPr>
          <p:cNvGrpSpPr/>
          <p:nvPr/>
        </p:nvGrpSpPr>
        <p:grpSpPr>
          <a:xfrm>
            <a:off x="15030273" y="4138446"/>
            <a:ext cx="692805" cy="835724"/>
            <a:chOff x="3456359" y="5293440"/>
            <a:chExt cx="308881" cy="372600"/>
          </a:xfrm>
          <a:solidFill>
            <a:schemeClr val="bg1"/>
          </a:solidFill>
        </p:grpSpPr>
        <p:sp>
          <p:nvSpPr>
            <p:cNvPr id="170" name="Freeform: Shape 197">
              <a:extLst>
                <a:ext uri="{FF2B5EF4-FFF2-40B4-BE49-F238E27FC236}">
                  <a16:creationId xmlns:a16="http://schemas.microsoft.com/office/drawing/2014/main" id="{2F5713CE-52DF-7849-8D74-32B5C84EB9C7}"/>
                </a:ext>
              </a:extLst>
            </p:cNvPr>
            <p:cNvSpPr/>
            <p:nvPr/>
          </p:nvSpPr>
          <p:spPr>
            <a:xfrm>
              <a:off x="3456359" y="5293440"/>
              <a:ext cx="280080" cy="11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6">
                  <a:moveTo>
                    <a:pt x="44" y="321"/>
                  </a:moveTo>
                  <a:lnTo>
                    <a:pt x="390" y="60"/>
                  </a:lnTo>
                  <a:lnTo>
                    <a:pt x="735" y="321"/>
                  </a:lnTo>
                  <a:cubicBezTo>
                    <a:pt x="740" y="325"/>
                    <a:pt x="746" y="326"/>
                    <a:pt x="751" y="326"/>
                  </a:cubicBezTo>
                  <a:cubicBezTo>
                    <a:pt x="760" y="326"/>
                    <a:pt x="768" y="322"/>
                    <a:pt x="774" y="316"/>
                  </a:cubicBezTo>
                  <a:cubicBezTo>
                    <a:pt x="783" y="304"/>
                    <a:pt x="780" y="286"/>
                    <a:pt x="768" y="277"/>
                  </a:cubicBezTo>
                  <a:lnTo>
                    <a:pt x="406" y="5"/>
                  </a:lnTo>
                  <a:cubicBezTo>
                    <a:pt x="396" y="-2"/>
                    <a:pt x="382" y="-2"/>
                    <a:pt x="374" y="5"/>
                  </a:cubicBezTo>
                  <a:lnTo>
                    <a:pt x="11" y="277"/>
                  </a:lnTo>
                  <a:cubicBezTo>
                    <a:pt x="-1" y="286"/>
                    <a:pt x="-4" y="304"/>
                    <a:pt x="5" y="316"/>
                  </a:cubicBezTo>
                  <a:cubicBezTo>
                    <a:pt x="15" y="328"/>
                    <a:pt x="32" y="329"/>
                    <a:pt x="44" y="3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1" name="Freeform: Shape 198">
              <a:extLst>
                <a:ext uri="{FF2B5EF4-FFF2-40B4-BE49-F238E27FC236}">
                  <a16:creationId xmlns:a16="http://schemas.microsoft.com/office/drawing/2014/main" id="{8A76A5D4-ED4B-734A-8120-D67172A003AB}"/>
                </a:ext>
              </a:extLst>
            </p:cNvPr>
            <p:cNvSpPr/>
            <p:nvPr/>
          </p:nvSpPr>
          <p:spPr>
            <a:xfrm>
              <a:off x="3456720" y="5334840"/>
              <a:ext cx="308520" cy="33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8" h="921">
                  <a:moveTo>
                    <a:pt x="564" y="641"/>
                  </a:moveTo>
                  <a:cubicBezTo>
                    <a:pt x="566" y="638"/>
                    <a:pt x="569" y="635"/>
                    <a:pt x="571" y="633"/>
                  </a:cubicBezTo>
                  <a:cubicBezTo>
                    <a:pt x="573" y="630"/>
                    <a:pt x="577" y="628"/>
                    <a:pt x="578" y="626"/>
                  </a:cubicBezTo>
                  <a:lnTo>
                    <a:pt x="793" y="841"/>
                  </a:lnTo>
                  <a:lnTo>
                    <a:pt x="778" y="856"/>
                  </a:lnTo>
                  <a:close/>
                  <a:moveTo>
                    <a:pt x="415" y="644"/>
                  </a:moveTo>
                  <a:cubicBezTo>
                    <a:pt x="369" y="644"/>
                    <a:pt x="328" y="626"/>
                    <a:pt x="297" y="595"/>
                  </a:cubicBezTo>
                  <a:cubicBezTo>
                    <a:pt x="232" y="530"/>
                    <a:pt x="232" y="423"/>
                    <a:pt x="297" y="358"/>
                  </a:cubicBezTo>
                  <a:cubicBezTo>
                    <a:pt x="328" y="327"/>
                    <a:pt x="369" y="309"/>
                    <a:pt x="415" y="309"/>
                  </a:cubicBezTo>
                  <a:cubicBezTo>
                    <a:pt x="459" y="309"/>
                    <a:pt x="501" y="327"/>
                    <a:pt x="532" y="358"/>
                  </a:cubicBezTo>
                  <a:cubicBezTo>
                    <a:pt x="597" y="423"/>
                    <a:pt x="597" y="530"/>
                    <a:pt x="532" y="595"/>
                  </a:cubicBezTo>
                  <a:cubicBezTo>
                    <a:pt x="501" y="626"/>
                    <a:pt x="459" y="644"/>
                    <a:pt x="415" y="644"/>
                  </a:cubicBezTo>
                  <a:close/>
                  <a:moveTo>
                    <a:pt x="54" y="314"/>
                  </a:moveTo>
                  <a:lnTo>
                    <a:pt x="390" y="60"/>
                  </a:lnTo>
                  <a:lnTo>
                    <a:pt x="725" y="314"/>
                  </a:lnTo>
                  <a:lnTo>
                    <a:pt x="725" y="696"/>
                  </a:lnTo>
                  <a:lnTo>
                    <a:pt x="611" y="580"/>
                  </a:lnTo>
                  <a:cubicBezTo>
                    <a:pt x="654" y="498"/>
                    <a:pt x="642" y="390"/>
                    <a:pt x="571" y="320"/>
                  </a:cubicBezTo>
                  <a:cubicBezTo>
                    <a:pt x="529" y="278"/>
                    <a:pt x="475" y="256"/>
                    <a:pt x="415" y="256"/>
                  </a:cubicBezTo>
                  <a:cubicBezTo>
                    <a:pt x="356" y="256"/>
                    <a:pt x="300" y="278"/>
                    <a:pt x="259" y="320"/>
                  </a:cubicBezTo>
                  <a:cubicBezTo>
                    <a:pt x="173" y="407"/>
                    <a:pt x="173" y="548"/>
                    <a:pt x="259" y="633"/>
                  </a:cubicBezTo>
                  <a:cubicBezTo>
                    <a:pt x="300" y="675"/>
                    <a:pt x="356" y="699"/>
                    <a:pt x="415" y="699"/>
                  </a:cubicBezTo>
                  <a:cubicBezTo>
                    <a:pt x="451" y="699"/>
                    <a:pt x="487" y="689"/>
                    <a:pt x="519" y="672"/>
                  </a:cubicBezTo>
                  <a:lnTo>
                    <a:pt x="578" y="733"/>
                  </a:lnTo>
                  <a:lnTo>
                    <a:pt x="54" y="733"/>
                  </a:lnTo>
                  <a:close/>
                  <a:moveTo>
                    <a:pt x="851" y="821"/>
                  </a:moveTo>
                  <a:lnTo>
                    <a:pt x="778" y="749"/>
                  </a:lnTo>
                  <a:lnTo>
                    <a:pt x="778" y="299"/>
                  </a:lnTo>
                  <a:cubicBezTo>
                    <a:pt x="778" y="291"/>
                    <a:pt x="775" y="283"/>
                    <a:pt x="768" y="278"/>
                  </a:cubicBezTo>
                  <a:lnTo>
                    <a:pt x="406" y="4"/>
                  </a:lnTo>
                  <a:cubicBezTo>
                    <a:pt x="396" y="-1"/>
                    <a:pt x="382" y="-1"/>
                    <a:pt x="374" y="4"/>
                  </a:cubicBezTo>
                  <a:lnTo>
                    <a:pt x="11" y="278"/>
                  </a:lnTo>
                  <a:cubicBezTo>
                    <a:pt x="4" y="283"/>
                    <a:pt x="0" y="291"/>
                    <a:pt x="0" y="299"/>
                  </a:cubicBezTo>
                  <a:lnTo>
                    <a:pt x="0" y="759"/>
                  </a:lnTo>
                  <a:cubicBezTo>
                    <a:pt x="0" y="774"/>
                    <a:pt x="12" y="786"/>
                    <a:pt x="27" y="786"/>
                  </a:cubicBezTo>
                  <a:lnTo>
                    <a:pt x="633" y="786"/>
                  </a:lnTo>
                  <a:lnTo>
                    <a:pt x="759" y="913"/>
                  </a:lnTo>
                  <a:cubicBezTo>
                    <a:pt x="764" y="918"/>
                    <a:pt x="771" y="921"/>
                    <a:pt x="778" y="921"/>
                  </a:cubicBezTo>
                  <a:cubicBezTo>
                    <a:pt x="785" y="921"/>
                    <a:pt x="792" y="918"/>
                    <a:pt x="797" y="913"/>
                  </a:cubicBezTo>
                  <a:lnTo>
                    <a:pt x="851" y="860"/>
                  </a:lnTo>
                  <a:cubicBezTo>
                    <a:pt x="861" y="848"/>
                    <a:pt x="861" y="832"/>
                    <a:pt x="851" y="8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2" name="Freeform: Shape 199">
              <a:extLst>
                <a:ext uri="{FF2B5EF4-FFF2-40B4-BE49-F238E27FC236}">
                  <a16:creationId xmlns:a16="http://schemas.microsoft.com/office/drawing/2014/main" id="{D092A5CE-765C-5A4C-9DF7-B98D0ACA1DEB}"/>
                </a:ext>
              </a:extLst>
            </p:cNvPr>
            <p:cNvSpPr/>
            <p:nvPr/>
          </p:nvSpPr>
          <p:spPr>
            <a:xfrm>
              <a:off x="3565800" y="5527080"/>
              <a:ext cx="799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89">
                  <a:moveTo>
                    <a:pt x="215" y="8"/>
                  </a:moveTo>
                  <a:cubicBezTo>
                    <a:pt x="203" y="-3"/>
                    <a:pt x="187" y="-3"/>
                    <a:pt x="176" y="8"/>
                  </a:cubicBezTo>
                  <a:cubicBezTo>
                    <a:pt x="139" y="45"/>
                    <a:pt x="82" y="45"/>
                    <a:pt x="46" y="8"/>
                  </a:cubicBezTo>
                  <a:cubicBezTo>
                    <a:pt x="34" y="-3"/>
                    <a:pt x="18" y="-3"/>
                    <a:pt x="8" y="8"/>
                  </a:cubicBezTo>
                  <a:cubicBezTo>
                    <a:pt x="-3" y="18"/>
                    <a:pt x="-3" y="36"/>
                    <a:pt x="8" y="46"/>
                  </a:cubicBezTo>
                  <a:cubicBezTo>
                    <a:pt x="36" y="74"/>
                    <a:pt x="73" y="89"/>
                    <a:pt x="111" y="89"/>
                  </a:cubicBezTo>
                  <a:cubicBezTo>
                    <a:pt x="148" y="89"/>
                    <a:pt x="185" y="74"/>
                    <a:pt x="215" y="46"/>
                  </a:cubicBezTo>
                  <a:cubicBezTo>
                    <a:pt x="225" y="36"/>
                    <a:pt x="225" y="18"/>
                    <a:pt x="215" y="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DE79BBA-3881-9F4D-885F-A6DAF2C36906}"/>
              </a:ext>
            </a:extLst>
          </p:cNvPr>
          <p:cNvGrpSpPr/>
          <p:nvPr/>
        </p:nvGrpSpPr>
        <p:grpSpPr>
          <a:xfrm>
            <a:off x="14947914" y="9189732"/>
            <a:ext cx="775164" cy="355283"/>
            <a:chOff x="845280" y="5363640"/>
            <a:chExt cx="345600" cy="158400"/>
          </a:xfrm>
          <a:solidFill>
            <a:schemeClr val="bg1"/>
          </a:solidFill>
        </p:grpSpPr>
        <p:sp>
          <p:nvSpPr>
            <p:cNvPr id="174" name="Freeform: Shape 211">
              <a:extLst>
                <a:ext uri="{FF2B5EF4-FFF2-40B4-BE49-F238E27FC236}">
                  <a16:creationId xmlns:a16="http://schemas.microsoft.com/office/drawing/2014/main" id="{7BC5E87C-0081-C94C-A211-8B27EAA6D923}"/>
                </a:ext>
              </a:extLst>
            </p:cNvPr>
            <p:cNvSpPr/>
            <p:nvPr/>
          </p:nvSpPr>
          <p:spPr>
            <a:xfrm>
              <a:off x="845280" y="5363640"/>
              <a:ext cx="345600" cy="158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1" h="441">
                  <a:moveTo>
                    <a:pt x="77" y="191"/>
                  </a:moveTo>
                  <a:lnTo>
                    <a:pt x="555" y="191"/>
                  </a:lnTo>
                  <a:cubicBezTo>
                    <a:pt x="567" y="191"/>
                    <a:pt x="579" y="183"/>
                    <a:pt x="582" y="171"/>
                  </a:cubicBezTo>
                  <a:cubicBezTo>
                    <a:pt x="603" y="102"/>
                    <a:pt x="668" y="54"/>
                    <a:pt x="740" y="54"/>
                  </a:cubicBezTo>
                  <a:cubicBezTo>
                    <a:pt x="832" y="54"/>
                    <a:pt x="908" y="129"/>
                    <a:pt x="908" y="220"/>
                  </a:cubicBezTo>
                  <a:cubicBezTo>
                    <a:pt x="908" y="312"/>
                    <a:pt x="832" y="386"/>
                    <a:pt x="740" y="386"/>
                  </a:cubicBezTo>
                  <a:cubicBezTo>
                    <a:pt x="668" y="386"/>
                    <a:pt x="604" y="341"/>
                    <a:pt x="582" y="271"/>
                  </a:cubicBezTo>
                  <a:cubicBezTo>
                    <a:pt x="581" y="264"/>
                    <a:pt x="574" y="257"/>
                    <a:pt x="569" y="254"/>
                  </a:cubicBezTo>
                  <a:cubicBezTo>
                    <a:pt x="561" y="250"/>
                    <a:pt x="554" y="250"/>
                    <a:pt x="546" y="253"/>
                  </a:cubicBezTo>
                  <a:lnTo>
                    <a:pt x="481" y="278"/>
                  </a:lnTo>
                  <a:lnTo>
                    <a:pt x="413" y="252"/>
                  </a:lnTo>
                  <a:cubicBezTo>
                    <a:pt x="407" y="250"/>
                    <a:pt x="400" y="250"/>
                    <a:pt x="392" y="252"/>
                  </a:cubicBezTo>
                  <a:lnTo>
                    <a:pt x="324" y="278"/>
                  </a:lnTo>
                  <a:lnTo>
                    <a:pt x="256" y="252"/>
                  </a:lnTo>
                  <a:cubicBezTo>
                    <a:pt x="250" y="250"/>
                    <a:pt x="243" y="250"/>
                    <a:pt x="237" y="252"/>
                  </a:cubicBezTo>
                  <a:lnTo>
                    <a:pt x="168" y="278"/>
                  </a:lnTo>
                  <a:lnTo>
                    <a:pt x="65" y="234"/>
                  </a:lnTo>
                  <a:cubicBezTo>
                    <a:pt x="58" y="231"/>
                    <a:pt x="53" y="223"/>
                    <a:pt x="53" y="215"/>
                  </a:cubicBezTo>
                  <a:cubicBezTo>
                    <a:pt x="53" y="201"/>
                    <a:pt x="64" y="191"/>
                    <a:pt x="77" y="191"/>
                  </a:cubicBezTo>
                  <a:close/>
                  <a:moveTo>
                    <a:pt x="41" y="282"/>
                  </a:moveTo>
                  <a:cubicBezTo>
                    <a:pt x="41" y="282"/>
                    <a:pt x="43" y="282"/>
                    <a:pt x="43" y="284"/>
                  </a:cubicBezTo>
                  <a:lnTo>
                    <a:pt x="157" y="333"/>
                  </a:lnTo>
                  <a:cubicBezTo>
                    <a:pt x="164" y="336"/>
                    <a:pt x="172" y="336"/>
                    <a:pt x="178" y="333"/>
                  </a:cubicBezTo>
                  <a:lnTo>
                    <a:pt x="245" y="306"/>
                  </a:lnTo>
                  <a:lnTo>
                    <a:pt x="314" y="333"/>
                  </a:lnTo>
                  <a:cubicBezTo>
                    <a:pt x="321" y="336"/>
                    <a:pt x="329" y="336"/>
                    <a:pt x="334" y="333"/>
                  </a:cubicBezTo>
                  <a:lnTo>
                    <a:pt x="403" y="306"/>
                  </a:lnTo>
                  <a:lnTo>
                    <a:pt x="471" y="333"/>
                  </a:lnTo>
                  <a:cubicBezTo>
                    <a:pt x="478" y="336"/>
                    <a:pt x="484" y="336"/>
                    <a:pt x="492" y="333"/>
                  </a:cubicBezTo>
                  <a:lnTo>
                    <a:pt x="541" y="313"/>
                  </a:lnTo>
                  <a:cubicBezTo>
                    <a:pt x="576" y="391"/>
                    <a:pt x="653" y="441"/>
                    <a:pt x="740" y="441"/>
                  </a:cubicBezTo>
                  <a:cubicBezTo>
                    <a:pt x="862" y="441"/>
                    <a:pt x="961" y="342"/>
                    <a:pt x="961" y="220"/>
                  </a:cubicBezTo>
                  <a:cubicBezTo>
                    <a:pt x="961" y="99"/>
                    <a:pt x="862" y="0"/>
                    <a:pt x="740" y="0"/>
                  </a:cubicBezTo>
                  <a:cubicBezTo>
                    <a:pt x="650" y="0"/>
                    <a:pt x="570" y="54"/>
                    <a:pt x="537" y="138"/>
                  </a:cubicBezTo>
                  <a:lnTo>
                    <a:pt x="77" y="138"/>
                  </a:lnTo>
                  <a:cubicBezTo>
                    <a:pt x="34" y="138"/>
                    <a:pt x="0" y="171"/>
                    <a:pt x="0" y="215"/>
                  </a:cubicBezTo>
                  <a:cubicBezTo>
                    <a:pt x="0" y="243"/>
                    <a:pt x="16" y="269"/>
                    <a:pt x="41" y="28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5" name="Freeform: Shape 212">
              <a:extLst>
                <a:ext uri="{FF2B5EF4-FFF2-40B4-BE49-F238E27FC236}">
                  <a16:creationId xmlns:a16="http://schemas.microsoft.com/office/drawing/2014/main" id="{F317E941-2E2F-E44A-A318-85857A4AE779}"/>
                </a:ext>
              </a:extLst>
            </p:cNvPr>
            <p:cNvSpPr/>
            <p:nvPr/>
          </p:nvSpPr>
          <p:spPr>
            <a:xfrm>
              <a:off x="1101960" y="5418000"/>
              <a:ext cx="504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41">
                  <a:moveTo>
                    <a:pt x="72" y="53"/>
                  </a:moveTo>
                  <a:cubicBezTo>
                    <a:pt x="81" y="53"/>
                    <a:pt x="88" y="60"/>
                    <a:pt x="88" y="69"/>
                  </a:cubicBezTo>
                  <a:cubicBezTo>
                    <a:pt x="88" y="78"/>
                    <a:pt x="81" y="85"/>
                    <a:pt x="72" y="85"/>
                  </a:cubicBezTo>
                  <a:cubicBezTo>
                    <a:pt x="63" y="85"/>
                    <a:pt x="56" y="78"/>
                    <a:pt x="56" y="69"/>
                  </a:cubicBezTo>
                  <a:cubicBezTo>
                    <a:pt x="56" y="60"/>
                    <a:pt x="63" y="53"/>
                    <a:pt x="72" y="53"/>
                  </a:cubicBezTo>
                  <a:close/>
                  <a:moveTo>
                    <a:pt x="72" y="141"/>
                  </a:moveTo>
                  <a:cubicBezTo>
                    <a:pt x="110" y="141"/>
                    <a:pt x="141" y="108"/>
                    <a:pt x="141" y="69"/>
                  </a:cubicBezTo>
                  <a:cubicBezTo>
                    <a:pt x="141" y="31"/>
                    <a:pt x="110" y="0"/>
                    <a:pt x="72" y="0"/>
                  </a:cubicBezTo>
                  <a:cubicBezTo>
                    <a:pt x="32" y="0"/>
                    <a:pt x="0" y="31"/>
                    <a:pt x="0" y="69"/>
                  </a:cubicBezTo>
                  <a:cubicBezTo>
                    <a:pt x="0" y="108"/>
                    <a:pt x="32" y="141"/>
                    <a:pt x="72" y="1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86" name="CuadroTexto 350">
            <a:extLst>
              <a:ext uri="{FF2B5EF4-FFF2-40B4-BE49-F238E27FC236}">
                <a16:creationId xmlns:a16="http://schemas.microsoft.com/office/drawing/2014/main" id="{5B5B909B-EB3A-6245-A810-78EB0214779A}"/>
              </a:ext>
            </a:extLst>
          </p:cNvPr>
          <p:cNvSpPr txBox="1"/>
          <p:nvPr/>
        </p:nvSpPr>
        <p:spPr>
          <a:xfrm>
            <a:off x="9522108" y="1022190"/>
            <a:ext cx="53335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</a:p>
        </p:txBody>
      </p:sp>
    </p:spTree>
    <p:extLst>
      <p:ext uri="{BB962C8B-B14F-4D97-AF65-F5344CB8AC3E}">
        <p14:creationId xmlns:p14="http://schemas.microsoft.com/office/powerpoint/2010/main" val="283559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6356E2A-E676-724B-8DB6-21EFA61EAC89}"/>
              </a:ext>
            </a:extLst>
          </p:cNvPr>
          <p:cNvGrpSpPr/>
          <p:nvPr/>
        </p:nvGrpSpPr>
        <p:grpSpPr>
          <a:xfrm>
            <a:off x="2091107" y="3745911"/>
            <a:ext cx="20195435" cy="8245338"/>
            <a:chOff x="2021997" y="3579657"/>
            <a:chExt cx="20195435" cy="82453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87FA65-3390-FD4A-813D-41652DA4C0C6}"/>
                </a:ext>
              </a:extLst>
            </p:cNvPr>
            <p:cNvGrpSpPr/>
            <p:nvPr/>
          </p:nvGrpSpPr>
          <p:grpSpPr>
            <a:xfrm>
              <a:off x="2021997" y="4223029"/>
              <a:ext cx="11734675" cy="7601966"/>
              <a:chOff x="3059346" y="4103118"/>
              <a:chExt cx="11734675" cy="7601966"/>
            </a:xfrm>
          </p:grpSpPr>
          <p:graphicFrame>
            <p:nvGraphicFramePr>
              <p:cNvPr id="83" name="Chart 82">
                <a:extLst>
                  <a:ext uri="{FF2B5EF4-FFF2-40B4-BE49-F238E27FC236}">
                    <a16:creationId xmlns:a16="http://schemas.microsoft.com/office/drawing/2014/main" id="{1BB02370-5E1E-0B4F-A689-D6109B7A5FB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94141696"/>
                  </p:ext>
                </p:extLst>
              </p:nvPr>
            </p:nvGraphicFramePr>
            <p:xfrm>
              <a:off x="4030644" y="4994289"/>
              <a:ext cx="9389924" cy="540632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33" name="Flowchart: Extract 10">
                <a:extLst>
                  <a:ext uri="{FF2B5EF4-FFF2-40B4-BE49-F238E27FC236}">
                    <a16:creationId xmlns:a16="http://schemas.microsoft.com/office/drawing/2014/main" id="{4094D2DE-B281-E340-BD24-68B305D14628}"/>
                  </a:ext>
                </a:extLst>
              </p:cNvPr>
              <p:cNvSpPr/>
              <p:nvPr/>
            </p:nvSpPr>
            <p:spPr>
              <a:xfrm rot="9558308">
                <a:off x="3615848" y="4103118"/>
                <a:ext cx="2159938" cy="2761615"/>
              </a:xfrm>
              <a:custGeom>
                <a:avLst/>
                <a:gdLst/>
                <a:ahLst/>
                <a:cxnLst/>
                <a:rect l="l" t="t" r="r" b="b"/>
                <a:pathLst>
                  <a:path w="864096" h="1104800">
                    <a:moveTo>
                      <a:pt x="432048" y="1104800"/>
                    </a:moveTo>
                    <a:cubicBezTo>
                      <a:pt x="193434" y="1104800"/>
                      <a:pt x="0" y="911366"/>
                      <a:pt x="0" y="672752"/>
                    </a:cubicBezTo>
                    <a:cubicBezTo>
                      <a:pt x="0" y="462875"/>
                      <a:pt x="149648" y="287951"/>
                      <a:pt x="348122" y="249164"/>
                    </a:cubicBezTo>
                    <a:lnTo>
                      <a:pt x="432048" y="0"/>
                    </a:lnTo>
                    <a:lnTo>
                      <a:pt x="515974" y="249164"/>
                    </a:lnTo>
                    <a:cubicBezTo>
                      <a:pt x="714448" y="287951"/>
                      <a:pt x="864096" y="462875"/>
                      <a:pt x="864096" y="672752"/>
                    </a:cubicBezTo>
                    <a:cubicBezTo>
                      <a:pt x="864096" y="911366"/>
                      <a:pt x="670662" y="1104800"/>
                      <a:pt x="432048" y="110480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140" name="Flowchart: Extract 10">
                <a:extLst>
                  <a:ext uri="{FF2B5EF4-FFF2-40B4-BE49-F238E27FC236}">
                    <a16:creationId xmlns:a16="http://schemas.microsoft.com/office/drawing/2014/main" id="{A1FE22CC-99CA-D647-9E45-720DDE469F28}"/>
                  </a:ext>
                </a:extLst>
              </p:cNvPr>
              <p:cNvSpPr/>
              <p:nvPr/>
            </p:nvSpPr>
            <p:spPr>
              <a:xfrm rot="12490394">
                <a:off x="11500500" y="4165315"/>
                <a:ext cx="2159938" cy="2761615"/>
              </a:xfrm>
              <a:custGeom>
                <a:avLst/>
                <a:gdLst/>
                <a:ahLst/>
                <a:cxnLst/>
                <a:rect l="l" t="t" r="r" b="b"/>
                <a:pathLst>
                  <a:path w="864096" h="1104800">
                    <a:moveTo>
                      <a:pt x="432048" y="1104800"/>
                    </a:moveTo>
                    <a:cubicBezTo>
                      <a:pt x="193434" y="1104800"/>
                      <a:pt x="0" y="911366"/>
                      <a:pt x="0" y="672752"/>
                    </a:cubicBezTo>
                    <a:cubicBezTo>
                      <a:pt x="0" y="462875"/>
                      <a:pt x="149648" y="287951"/>
                      <a:pt x="348122" y="249164"/>
                    </a:cubicBezTo>
                    <a:lnTo>
                      <a:pt x="432048" y="0"/>
                    </a:lnTo>
                    <a:lnTo>
                      <a:pt x="515974" y="249164"/>
                    </a:lnTo>
                    <a:cubicBezTo>
                      <a:pt x="714448" y="287951"/>
                      <a:pt x="864096" y="462875"/>
                      <a:pt x="864096" y="672752"/>
                    </a:cubicBezTo>
                    <a:cubicBezTo>
                      <a:pt x="864096" y="911366"/>
                      <a:pt x="670662" y="1104800"/>
                      <a:pt x="432048" y="110480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54E1751-54CC-2448-9931-A54057325BF8}"/>
                  </a:ext>
                </a:extLst>
              </p:cNvPr>
              <p:cNvSpPr txBox="1"/>
              <p:nvPr/>
            </p:nvSpPr>
            <p:spPr>
              <a:xfrm>
                <a:off x="10197163" y="7214441"/>
                <a:ext cx="11435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60%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D37A3EA2-0AEC-934B-91C7-19856D22F47D}"/>
                  </a:ext>
                </a:extLst>
              </p:cNvPr>
              <p:cNvSpPr txBox="1"/>
              <p:nvPr/>
            </p:nvSpPr>
            <p:spPr>
              <a:xfrm>
                <a:off x="5330874" y="7151379"/>
                <a:ext cx="11435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25%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9249F75-CD09-2C45-A896-999C3E8144C9}"/>
                  </a:ext>
                </a:extLst>
              </p:cNvPr>
              <p:cNvSpPr txBox="1"/>
              <p:nvPr/>
            </p:nvSpPr>
            <p:spPr>
              <a:xfrm>
                <a:off x="5961495" y="5795545"/>
                <a:ext cx="11435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15%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516062AF-3AC3-B74A-8C73-4E18F33CD14D}"/>
                  </a:ext>
                </a:extLst>
              </p:cNvPr>
              <p:cNvSpPr txBox="1"/>
              <p:nvPr/>
            </p:nvSpPr>
            <p:spPr>
              <a:xfrm>
                <a:off x="7432943" y="5480234"/>
                <a:ext cx="11435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10%</a:t>
                </a: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21A3815-C3BC-3646-90B9-EE3E01B498A6}"/>
                  </a:ext>
                </a:extLst>
              </p:cNvPr>
              <p:cNvGrpSpPr/>
              <p:nvPr/>
            </p:nvGrpSpPr>
            <p:grpSpPr>
              <a:xfrm>
                <a:off x="3059346" y="10124418"/>
                <a:ext cx="11734675" cy="1580666"/>
                <a:chOff x="2449746" y="10317484"/>
                <a:chExt cx="11734675" cy="1580666"/>
              </a:xfrm>
            </p:grpSpPr>
            <p:sp>
              <p:nvSpPr>
                <p:cNvPr id="196" name="Subtitle 2">
                  <a:extLst>
                    <a:ext uri="{FF2B5EF4-FFF2-40B4-BE49-F238E27FC236}">
                      <a16:creationId xmlns:a16="http://schemas.microsoft.com/office/drawing/2014/main" id="{75DCD09B-B47C-4A45-AE39-EEE46A7819D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03464" y="10317484"/>
                  <a:ext cx="5123719" cy="690329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ts val="4080"/>
                    </a:lnSpc>
                  </a:pPr>
                  <a:r>
                    <a:rPr lang="en-US" sz="2800" dirty="0">
                      <a:solidFill>
                        <a:schemeClr val="tx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name.</a:t>
                  </a: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AD6CE2DC-DC86-2047-9D3A-83B32A34A270}"/>
                    </a:ext>
                  </a:extLst>
                </p:cNvPr>
                <p:cNvSpPr/>
                <p:nvPr/>
              </p:nvSpPr>
              <p:spPr>
                <a:xfrm>
                  <a:off x="2449746" y="10534032"/>
                  <a:ext cx="328948" cy="3289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98" name="Subtitle 2">
                  <a:extLst>
                    <a:ext uri="{FF2B5EF4-FFF2-40B4-BE49-F238E27FC236}">
                      <a16:creationId xmlns:a16="http://schemas.microsoft.com/office/drawing/2014/main" id="{7E88D26E-68ED-A746-98B8-C7B2A1D3484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060702" y="10317484"/>
                  <a:ext cx="5123719" cy="690329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ts val="4080"/>
                    </a:lnSpc>
                  </a:pPr>
                  <a:r>
                    <a:rPr lang="en-US" sz="2800" dirty="0">
                      <a:solidFill>
                        <a:schemeClr val="tx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name.</a:t>
                  </a: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B856C7BD-C30E-8F40-83CF-04EB74307433}"/>
                    </a:ext>
                  </a:extLst>
                </p:cNvPr>
                <p:cNvSpPr/>
                <p:nvPr/>
              </p:nvSpPr>
              <p:spPr>
                <a:xfrm>
                  <a:off x="8606984" y="10534032"/>
                  <a:ext cx="328948" cy="32894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201" name="Subtitle 2">
                  <a:extLst>
                    <a:ext uri="{FF2B5EF4-FFF2-40B4-BE49-F238E27FC236}">
                      <a16:creationId xmlns:a16="http://schemas.microsoft.com/office/drawing/2014/main" id="{72F56A33-8F0C-4A4F-B3BB-E866FBFA5E9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03464" y="11207821"/>
                  <a:ext cx="5123719" cy="690329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ts val="4080"/>
                    </a:lnSpc>
                  </a:pPr>
                  <a:r>
                    <a:rPr lang="en-US" sz="2800" dirty="0">
                      <a:solidFill>
                        <a:schemeClr val="tx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name.</a:t>
                  </a: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73FACFC4-E198-D042-AFE4-951B6B19B8CF}"/>
                    </a:ext>
                  </a:extLst>
                </p:cNvPr>
                <p:cNvSpPr/>
                <p:nvPr/>
              </p:nvSpPr>
              <p:spPr>
                <a:xfrm>
                  <a:off x="2449746" y="11424369"/>
                  <a:ext cx="328948" cy="32894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203" name="Subtitle 2">
                  <a:extLst>
                    <a:ext uri="{FF2B5EF4-FFF2-40B4-BE49-F238E27FC236}">
                      <a16:creationId xmlns:a16="http://schemas.microsoft.com/office/drawing/2014/main" id="{92E316C4-C2CF-6846-B61D-375AC19D8C3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060702" y="11207821"/>
                  <a:ext cx="5123719" cy="690329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ts val="4080"/>
                    </a:lnSpc>
                  </a:pPr>
                  <a:r>
                    <a:rPr lang="en-US" sz="2800" dirty="0">
                      <a:solidFill>
                        <a:schemeClr val="tx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name.</a:t>
                  </a: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D4FF9878-2CF3-D84F-8012-4476C5991A86}"/>
                    </a:ext>
                  </a:extLst>
                </p:cNvPr>
                <p:cNvSpPr/>
                <p:nvPr/>
              </p:nvSpPr>
              <p:spPr>
                <a:xfrm>
                  <a:off x="8606984" y="11424369"/>
                  <a:ext cx="328948" cy="32894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A0DDB25E-2FFA-6540-8E92-97331497F159}"/>
                  </a:ext>
                </a:extLst>
              </p:cNvPr>
              <p:cNvGrpSpPr/>
              <p:nvPr/>
            </p:nvGrpSpPr>
            <p:grpSpPr>
              <a:xfrm>
                <a:off x="12242765" y="4812835"/>
                <a:ext cx="1011698" cy="947376"/>
                <a:chOff x="2131560" y="5941080"/>
                <a:chExt cx="334080" cy="312840"/>
              </a:xfrm>
              <a:solidFill>
                <a:schemeClr val="bg1"/>
              </a:solidFill>
            </p:grpSpPr>
            <p:sp>
              <p:nvSpPr>
                <p:cNvPr id="206" name="Freeform: Shape 155">
                  <a:extLst>
                    <a:ext uri="{FF2B5EF4-FFF2-40B4-BE49-F238E27FC236}">
                      <a16:creationId xmlns:a16="http://schemas.microsoft.com/office/drawing/2014/main" id="{BD950953-5FBB-7040-A95C-EEE856D2B9BC}"/>
                    </a:ext>
                  </a:extLst>
                </p:cNvPr>
                <p:cNvSpPr/>
                <p:nvPr/>
              </p:nvSpPr>
              <p:spPr>
                <a:xfrm>
                  <a:off x="2177280" y="6012000"/>
                  <a:ext cx="154800" cy="190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31" h="54">
                      <a:moveTo>
                        <a:pt x="28" y="54"/>
                      </a:moveTo>
                      <a:lnTo>
                        <a:pt x="405" y="54"/>
                      </a:lnTo>
                      <a:cubicBezTo>
                        <a:pt x="419" y="54"/>
                        <a:pt x="431" y="42"/>
                        <a:pt x="431" y="28"/>
                      </a:cubicBezTo>
                      <a:cubicBezTo>
                        <a:pt x="431" y="12"/>
                        <a:pt x="419" y="0"/>
                        <a:pt x="405" y="0"/>
                      </a:cubicBezTo>
                      <a:lnTo>
                        <a:pt x="28" y="0"/>
                      </a:lnTo>
                      <a:cubicBezTo>
                        <a:pt x="12" y="0"/>
                        <a:pt x="0" y="12"/>
                        <a:pt x="0" y="28"/>
                      </a:cubicBezTo>
                      <a:cubicBezTo>
                        <a:pt x="0" y="42"/>
                        <a:pt x="12" y="54"/>
                        <a:pt x="28" y="5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07" name="Freeform: Shape 156">
                  <a:extLst>
                    <a:ext uri="{FF2B5EF4-FFF2-40B4-BE49-F238E27FC236}">
                      <a16:creationId xmlns:a16="http://schemas.microsoft.com/office/drawing/2014/main" id="{84C66879-B111-5844-A535-182C3A2D6A07}"/>
                    </a:ext>
                  </a:extLst>
                </p:cNvPr>
                <p:cNvSpPr/>
                <p:nvPr/>
              </p:nvSpPr>
              <p:spPr>
                <a:xfrm>
                  <a:off x="2177280" y="6045480"/>
                  <a:ext cx="154800" cy="190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31" h="54">
                      <a:moveTo>
                        <a:pt x="28" y="54"/>
                      </a:moveTo>
                      <a:lnTo>
                        <a:pt x="405" y="54"/>
                      </a:lnTo>
                      <a:cubicBezTo>
                        <a:pt x="419" y="54"/>
                        <a:pt x="431" y="41"/>
                        <a:pt x="431" y="26"/>
                      </a:cubicBezTo>
                      <a:cubicBezTo>
                        <a:pt x="431" y="12"/>
                        <a:pt x="419" y="0"/>
                        <a:pt x="405" y="0"/>
                      </a:cubicBezTo>
                      <a:lnTo>
                        <a:pt x="28" y="0"/>
                      </a:lnTo>
                      <a:cubicBezTo>
                        <a:pt x="12" y="0"/>
                        <a:pt x="0" y="12"/>
                        <a:pt x="0" y="26"/>
                      </a:cubicBezTo>
                      <a:cubicBezTo>
                        <a:pt x="0" y="41"/>
                        <a:pt x="12" y="54"/>
                        <a:pt x="28" y="5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08" name="Freeform: Shape 157">
                  <a:extLst>
                    <a:ext uri="{FF2B5EF4-FFF2-40B4-BE49-F238E27FC236}">
                      <a16:creationId xmlns:a16="http://schemas.microsoft.com/office/drawing/2014/main" id="{6C0F3CBD-7B12-0646-BF63-577D2D859CE6}"/>
                    </a:ext>
                  </a:extLst>
                </p:cNvPr>
                <p:cNvSpPr/>
                <p:nvPr/>
              </p:nvSpPr>
              <p:spPr>
                <a:xfrm>
                  <a:off x="2177280" y="6179040"/>
                  <a:ext cx="91080" cy="1980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54" h="56">
                      <a:moveTo>
                        <a:pt x="227" y="0"/>
                      </a:moveTo>
                      <a:lnTo>
                        <a:pt x="28" y="0"/>
                      </a:lnTo>
                      <a:cubicBezTo>
                        <a:pt x="12" y="0"/>
                        <a:pt x="0" y="12"/>
                        <a:pt x="0" y="27"/>
                      </a:cubicBezTo>
                      <a:cubicBezTo>
                        <a:pt x="0" y="42"/>
                        <a:pt x="12" y="56"/>
                        <a:pt x="28" y="56"/>
                      </a:cubicBezTo>
                      <a:lnTo>
                        <a:pt x="227" y="56"/>
                      </a:lnTo>
                      <a:cubicBezTo>
                        <a:pt x="242" y="56"/>
                        <a:pt x="254" y="42"/>
                        <a:pt x="254" y="27"/>
                      </a:cubicBezTo>
                      <a:cubicBezTo>
                        <a:pt x="254" y="12"/>
                        <a:pt x="242" y="0"/>
                        <a:pt x="227" y="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09" name="Freeform: Shape 158">
                  <a:extLst>
                    <a:ext uri="{FF2B5EF4-FFF2-40B4-BE49-F238E27FC236}">
                      <a16:creationId xmlns:a16="http://schemas.microsoft.com/office/drawing/2014/main" id="{1F23EB92-19C0-0A47-A813-5CAD1EB1DFD0}"/>
                    </a:ext>
                  </a:extLst>
                </p:cNvPr>
                <p:cNvSpPr/>
                <p:nvPr/>
              </p:nvSpPr>
              <p:spPr>
                <a:xfrm>
                  <a:off x="2131560" y="5941080"/>
                  <a:ext cx="334080" cy="31284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29" h="870">
                      <a:moveTo>
                        <a:pt x="55" y="815"/>
                      </a:moveTo>
                      <a:lnTo>
                        <a:pt x="55" y="108"/>
                      </a:lnTo>
                      <a:lnTo>
                        <a:pt x="606" y="108"/>
                      </a:lnTo>
                      <a:lnTo>
                        <a:pt x="606" y="334"/>
                      </a:lnTo>
                      <a:lnTo>
                        <a:pt x="558" y="414"/>
                      </a:lnTo>
                      <a:cubicBezTo>
                        <a:pt x="558" y="413"/>
                        <a:pt x="558" y="411"/>
                        <a:pt x="558" y="409"/>
                      </a:cubicBezTo>
                      <a:cubicBezTo>
                        <a:pt x="558" y="395"/>
                        <a:pt x="546" y="383"/>
                        <a:pt x="532" y="383"/>
                      </a:cubicBezTo>
                      <a:lnTo>
                        <a:pt x="155" y="383"/>
                      </a:lnTo>
                      <a:cubicBezTo>
                        <a:pt x="139" y="383"/>
                        <a:pt x="127" y="395"/>
                        <a:pt x="127" y="409"/>
                      </a:cubicBezTo>
                      <a:cubicBezTo>
                        <a:pt x="127" y="425"/>
                        <a:pt x="139" y="437"/>
                        <a:pt x="155" y="437"/>
                      </a:cubicBezTo>
                      <a:lnTo>
                        <a:pt x="532" y="437"/>
                      </a:lnTo>
                      <a:cubicBezTo>
                        <a:pt x="538" y="437"/>
                        <a:pt x="544" y="435"/>
                        <a:pt x="548" y="432"/>
                      </a:cubicBezTo>
                      <a:lnTo>
                        <a:pt x="521" y="477"/>
                      </a:lnTo>
                      <a:lnTo>
                        <a:pt x="155" y="477"/>
                      </a:lnTo>
                      <a:cubicBezTo>
                        <a:pt x="139" y="477"/>
                        <a:pt x="127" y="488"/>
                        <a:pt x="127" y="503"/>
                      </a:cubicBezTo>
                      <a:cubicBezTo>
                        <a:pt x="127" y="518"/>
                        <a:pt x="139" y="530"/>
                        <a:pt x="155" y="530"/>
                      </a:cubicBezTo>
                      <a:lnTo>
                        <a:pt x="489" y="530"/>
                      </a:lnTo>
                      <a:lnTo>
                        <a:pt x="485" y="537"/>
                      </a:lnTo>
                      <a:cubicBezTo>
                        <a:pt x="483" y="540"/>
                        <a:pt x="481" y="543"/>
                        <a:pt x="481" y="546"/>
                      </a:cubicBezTo>
                      <a:lnTo>
                        <a:pt x="477" y="568"/>
                      </a:lnTo>
                      <a:lnTo>
                        <a:pt x="155" y="568"/>
                      </a:lnTo>
                      <a:cubicBezTo>
                        <a:pt x="139" y="568"/>
                        <a:pt x="127" y="580"/>
                        <a:pt x="127" y="596"/>
                      </a:cubicBezTo>
                      <a:cubicBezTo>
                        <a:pt x="127" y="611"/>
                        <a:pt x="139" y="623"/>
                        <a:pt x="155" y="623"/>
                      </a:cubicBezTo>
                      <a:lnTo>
                        <a:pt x="465" y="623"/>
                      </a:lnTo>
                      <a:lnTo>
                        <a:pt x="453" y="684"/>
                      </a:lnTo>
                      <a:cubicBezTo>
                        <a:pt x="450" y="694"/>
                        <a:pt x="456" y="706"/>
                        <a:pt x="465" y="712"/>
                      </a:cubicBezTo>
                      <a:cubicBezTo>
                        <a:pt x="469" y="714"/>
                        <a:pt x="474" y="717"/>
                        <a:pt x="480" y="717"/>
                      </a:cubicBezTo>
                      <a:cubicBezTo>
                        <a:pt x="486" y="717"/>
                        <a:pt x="492" y="713"/>
                        <a:pt x="497" y="709"/>
                      </a:cubicBezTo>
                      <a:lnTo>
                        <a:pt x="604" y="620"/>
                      </a:lnTo>
                      <a:cubicBezTo>
                        <a:pt x="606" y="620"/>
                        <a:pt x="606" y="619"/>
                        <a:pt x="606" y="619"/>
                      </a:cubicBezTo>
                      <a:lnTo>
                        <a:pt x="606" y="815"/>
                      </a:lnTo>
                      <a:close/>
                      <a:moveTo>
                        <a:pt x="853" y="102"/>
                      </a:moveTo>
                      <a:lnTo>
                        <a:pt x="821" y="83"/>
                      </a:lnTo>
                      <a:lnTo>
                        <a:pt x="831" y="64"/>
                      </a:lnTo>
                      <a:lnTo>
                        <a:pt x="865" y="84"/>
                      </a:lnTo>
                      <a:close/>
                      <a:moveTo>
                        <a:pt x="566" y="581"/>
                      </a:moveTo>
                      <a:lnTo>
                        <a:pt x="521" y="619"/>
                      </a:lnTo>
                      <a:lnTo>
                        <a:pt x="533" y="560"/>
                      </a:lnTo>
                      <a:lnTo>
                        <a:pt x="793" y="128"/>
                      </a:lnTo>
                      <a:lnTo>
                        <a:pt x="827" y="149"/>
                      </a:lnTo>
                      <a:close/>
                      <a:moveTo>
                        <a:pt x="916" y="51"/>
                      </a:moveTo>
                      <a:lnTo>
                        <a:pt x="837" y="4"/>
                      </a:lnTo>
                      <a:cubicBezTo>
                        <a:pt x="830" y="-1"/>
                        <a:pt x="822" y="-1"/>
                        <a:pt x="816" y="1"/>
                      </a:cubicBezTo>
                      <a:cubicBezTo>
                        <a:pt x="809" y="2"/>
                        <a:pt x="803" y="7"/>
                        <a:pt x="798" y="13"/>
                      </a:cubicBezTo>
                      <a:lnTo>
                        <a:pt x="660" y="244"/>
                      </a:lnTo>
                      <a:lnTo>
                        <a:pt x="660" y="81"/>
                      </a:lnTo>
                      <a:cubicBezTo>
                        <a:pt x="660" y="66"/>
                        <a:pt x="649" y="53"/>
                        <a:pt x="634" y="53"/>
                      </a:cubicBezTo>
                      <a:lnTo>
                        <a:pt x="29" y="53"/>
                      </a:lnTo>
                      <a:cubicBezTo>
                        <a:pt x="13" y="53"/>
                        <a:pt x="0" y="66"/>
                        <a:pt x="0" y="81"/>
                      </a:cubicBezTo>
                      <a:lnTo>
                        <a:pt x="0" y="842"/>
                      </a:lnTo>
                      <a:cubicBezTo>
                        <a:pt x="0" y="857"/>
                        <a:pt x="13" y="870"/>
                        <a:pt x="29" y="870"/>
                      </a:cubicBezTo>
                      <a:lnTo>
                        <a:pt x="634" y="870"/>
                      </a:lnTo>
                      <a:cubicBezTo>
                        <a:pt x="649" y="870"/>
                        <a:pt x="660" y="857"/>
                        <a:pt x="660" y="842"/>
                      </a:cubicBezTo>
                      <a:lnTo>
                        <a:pt x="660" y="530"/>
                      </a:lnTo>
                      <a:lnTo>
                        <a:pt x="924" y="88"/>
                      </a:lnTo>
                      <a:cubicBezTo>
                        <a:pt x="933" y="76"/>
                        <a:pt x="929" y="59"/>
                        <a:pt x="916" y="51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F8F38082-879B-2A42-8E5F-866FDDB16786}"/>
                  </a:ext>
                </a:extLst>
              </p:cNvPr>
              <p:cNvGrpSpPr/>
              <p:nvPr/>
            </p:nvGrpSpPr>
            <p:grpSpPr>
              <a:xfrm>
                <a:off x="4138989" y="4611537"/>
                <a:ext cx="935387" cy="1128348"/>
                <a:chOff x="3456359" y="5293440"/>
                <a:chExt cx="308881" cy="372600"/>
              </a:xfrm>
              <a:solidFill>
                <a:schemeClr val="bg1"/>
              </a:solidFill>
            </p:grpSpPr>
            <p:sp>
              <p:nvSpPr>
                <p:cNvPr id="211" name="Freeform: Shape 197">
                  <a:extLst>
                    <a:ext uri="{FF2B5EF4-FFF2-40B4-BE49-F238E27FC236}">
                      <a16:creationId xmlns:a16="http://schemas.microsoft.com/office/drawing/2014/main" id="{1DC48B87-52CC-D042-B29E-85722633A128}"/>
                    </a:ext>
                  </a:extLst>
                </p:cNvPr>
                <p:cNvSpPr/>
                <p:nvPr/>
              </p:nvSpPr>
              <p:spPr>
                <a:xfrm>
                  <a:off x="3456359" y="5293440"/>
                  <a:ext cx="280080" cy="11700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79" h="326">
                      <a:moveTo>
                        <a:pt x="44" y="321"/>
                      </a:moveTo>
                      <a:lnTo>
                        <a:pt x="390" y="60"/>
                      </a:lnTo>
                      <a:lnTo>
                        <a:pt x="735" y="321"/>
                      </a:lnTo>
                      <a:cubicBezTo>
                        <a:pt x="740" y="325"/>
                        <a:pt x="746" y="326"/>
                        <a:pt x="751" y="326"/>
                      </a:cubicBezTo>
                      <a:cubicBezTo>
                        <a:pt x="760" y="326"/>
                        <a:pt x="768" y="322"/>
                        <a:pt x="774" y="316"/>
                      </a:cubicBezTo>
                      <a:cubicBezTo>
                        <a:pt x="783" y="304"/>
                        <a:pt x="780" y="286"/>
                        <a:pt x="768" y="277"/>
                      </a:cubicBezTo>
                      <a:lnTo>
                        <a:pt x="406" y="5"/>
                      </a:lnTo>
                      <a:cubicBezTo>
                        <a:pt x="396" y="-2"/>
                        <a:pt x="382" y="-2"/>
                        <a:pt x="374" y="5"/>
                      </a:cubicBezTo>
                      <a:lnTo>
                        <a:pt x="11" y="277"/>
                      </a:lnTo>
                      <a:cubicBezTo>
                        <a:pt x="-1" y="286"/>
                        <a:pt x="-4" y="304"/>
                        <a:pt x="5" y="316"/>
                      </a:cubicBezTo>
                      <a:cubicBezTo>
                        <a:pt x="15" y="328"/>
                        <a:pt x="32" y="329"/>
                        <a:pt x="44" y="321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12" name="Freeform: Shape 198">
                  <a:extLst>
                    <a:ext uri="{FF2B5EF4-FFF2-40B4-BE49-F238E27FC236}">
                      <a16:creationId xmlns:a16="http://schemas.microsoft.com/office/drawing/2014/main" id="{6C764441-0A9B-2A4A-88CC-E0DC1F406A82}"/>
                    </a:ext>
                  </a:extLst>
                </p:cNvPr>
                <p:cNvSpPr/>
                <p:nvPr/>
              </p:nvSpPr>
              <p:spPr>
                <a:xfrm>
                  <a:off x="3456720" y="5334840"/>
                  <a:ext cx="308520" cy="33120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858" h="921">
                      <a:moveTo>
                        <a:pt x="564" y="641"/>
                      </a:moveTo>
                      <a:cubicBezTo>
                        <a:pt x="566" y="638"/>
                        <a:pt x="569" y="635"/>
                        <a:pt x="571" y="633"/>
                      </a:cubicBezTo>
                      <a:cubicBezTo>
                        <a:pt x="573" y="630"/>
                        <a:pt x="577" y="628"/>
                        <a:pt x="578" y="626"/>
                      </a:cubicBezTo>
                      <a:lnTo>
                        <a:pt x="793" y="841"/>
                      </a:lnTo>
                      <a:lnTo>
                        <a:pt x="778" y="856"/>
                      </a:lnTo>
                      <a:close/>
                      <a:moveTo>
                        <a:pt x="415" y="644"/>
                      </a:moveTo>
                      <a:cubicBezTo>
                        <a:pt x="369" y="644"/>
                        <a:pt x="328" y="626"/>
                        <a:pt x="297" y="595"/>
                      </a:cubicBezTo>
                      <a:cubicBezTo>
                        <a:pt x="232" y="530"/>
                        <a:pt x="232" y="423"/>
                        <a:pt x="297" y="358"/>
                      </a:cubicBezTo>
                      <a:cubicBezTo>
                        <a:pt x="328" y="327"/>
                        <a:pt x="369" y="309"/>
                        <a:pt x="415" y="309"/>
                      </a:cubicBezTo>
                      <a:cubicBezTo>
                        <a:pt x="459" y="309"/>
                        <a:pt x="501" y="327"/>
                        <a:pt x="532" y="358"/>
                      </a:cubicBezTo>
                      <a:cubicBezTo>
                        <a:pt x="597" y="423"/>
                        <a:pt x="597" y="530"/>
                        <a:pt x="532" y="595"/>
                      </a:cubicBezTo>
                      <a:cubicBezTo>
                        <a:pt x="501" y="626"/>
                        <a:pt x="459" y="644"/>
                        <a:pt x="415" y="644"/>
                      </a:cubicBezTo>
                      <a:close/>
                      <a:moveTo>
                        <a:pt x="54" y="314"/>
                      </a:moveTo>
                      <a:lnTo>
                        <a:pt x="390" y="60"/>
                      </a:lnTo>
                      <a:lnTo>
                        <a:pt x="725" y="314"/>
                      </a:lnTo>
                      <a:lnTo>
                        <a:pt x="725" y="696"/>
                      </a:lnTo>
                      <a:lnTo>
                        <a:pt x="611" y="580"/>
                      </a:lnTo>
                      <a:cubicBezTo>
                        <a:pt x="654" y="498"/>
                        <a:pt x="642" y="390"/>
                        <a:pt x="571" y="320"/>
                      </a:cubicBezTo>
                      <a:cubicBezTo>
                        <a:pt x="529" y="278"/>
                        <a:pt x="475" y="256"/>
                        <a:pt x="415" y="256"/>
                      </a:cubicBezTo>
                      <a:cubicBezTo>
                        <a:pt x="356" y="256"/>
                        <a:pt x="300" y="278"/>
                        <a:pt x="259" y="320"/>
                      </a:cubicBezTo>
                      <a:cubicBezTo>
                        <a:pt x="173" y="407"/>
                        <a:pt x="173" y="548"/>
                        <a:pt x="259" y="633"/>
                      </a:cubicBezTo>
                      <a:cubicBezTo>
                        <a:pt x="300" y="675"/>
                        <a:pt x="356" y="699"/>
                        <a:pt x="415" y="699"/>
                      </a:cubicBezTo>
                      <a:cubicBezTo>
                        <a:pt x="451" y="699"/>
                        <a:pt x="487" y="689"/>
                        <a:pt x="519" y="672"/>
                      </a:cubicBezTo>
                      <a:lnTo>
                        <a:pt x="578" y="733"/>
                      </a:lnTo>
                      <a:lnTo>
                        <a:pt x="54" y="733"/>
                      </a:lnTo>
                      <a:close/>
                      <a:moveTo>
                        <a:pt x="851" y="821"/>
                      </a:moveTo>
                      <a:lnTo>
                        <a:pt x="778" y="749"/>
                      </a:lnTo>
                      <a:lnTo>
                        <a:pt x="778" y="299"/>
                      </a:lnTo>
                      <a:cubicBezTo>
                        <a:pt x="778" y="291"/>
                        <a:pt x="775" y="283"/>
                        <a:pt x="768" y="278"/>
                      </a:cubicBezTo>
                      <a:lnTo>
                        <a:pt x="406" y="4"/>
                      </a:lnTo>
                      <a:cubicBezTo>
                        <a:pt x="396" y="-1"/>
                        <a:pt x="382" y="-1"/>
                        <a:pt x="374" y="4"/>
                      </a:cubicBezTo>
                      <a:lnTo>
                        <a:pt x="11" y="278"/>
                      </a:lnTo>
                      <a:cubicBezTo>
                        <a:pt x="4" y="283"/>
                        <a:pt x="0" y="291"/>
                        <a:pt x="0" y="299"/>
                      </a:cubicBezTo>
                      <a:lnTo>
                        <a:pt x="0" y="759"/>
                      </a:lnTo>
                      <a:cubicBezTo>
                        <a:pt x="0" y="774"/>
                        <a:pt x="12" y="786"/>
                        <a:pt x="27" y="786"/>
                      </a:cubicBezTo>
                      <a:lnTo>
                        <a:pt x="633" y="786"/>
                      </a:lnTo>
                      <a:lnTo>
                        <a:pt x="759" y="913"/>
                      </a:lnTo>
                      <a:cubicBezTo>
                        <a:pt x="764" y="918"/>
                        <a:pt x="771" y="921"/>
                        <a:pt x="778" y="921"/>
                      </a:cubicBezTo>
                      <a:cubicBezTo>
                        <a:pt x="785" y="921"/>
                        <a:pt x="792" y="918"/>
                        <a:pt x="797" y="913"/>
                      </a:cubicBezTo>
                      <a:lnTo>
                        <a:pt x="851" y="860"/>
                      </a:lnTo>
                      <a:cubicBezTo>
                        <a:pt x="861" y="848"/>
                        <a:pt x="861" y="832"/>
                        <a:pt x="851" y="821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13" name="Freeform: Shape 199">
                  <a:extLst>
                    <a:ext uri="{FF2B5EF4-FFF2-40B4-BE49-F238E27FC236}">
                      <a16:creationId xmlns:a16="http://schemas.microsoft.com/office/drawing/2014/main" id="{34F1C591-B9BE-F844-A956-163991F7D6C3}"/>
                    </a:ext>
                  </a:extLst>
                </p:cNvPr>
                <p:cNvSpPr/>
                <p:nvPr/>
              </p:nvSpPr>
              <p:spPr>
                <a:xfrm>
                  <a:off x="3565800" y="5527080"/>
                  <a:ext cx="79920" cy="316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23" h="89">
                      <a:moveTo>
                        <a:pt x="215" y="8"/>
                      </a:moveTo>
                      <a:cubicBezTo>
                        <a:pt x="203" y="-3"/>
                        <a:pt x="187" y="-3"/>
                        <a:pt x="176" y="8"/>
                      </a:cubicBezTo>
                      <a:cubicBezTo>
                        <a:pt x="139" y="45"/>
                        <a:pt x="82" y="45"/>
                        <a:pt x="46" y="8"/>
                      </a:cubicBezTo>
                      <a:cubicBezTo>
                        <a:pt x="34" y="-3"/>
                        <a:pt x="18" y="-3"/>
                        <a:pt x="8" y="8"/>
                      </a:cubicBezTo>
                      <a:cubicBezTo>
                        <a:pt x="-3" y="18"/>
                        <a:pt x="-3" y="36"/>
                        <a:pt x="8" y="46"/>
                      </a:cubicBezTo>
                      <a:cubicBezTo>
                        <a:pt x="36" y="74"/>
                        <a:pt x="73" y="89"/>
                        <a:pt x="111" y="89"/>
                      </a:cubicBezTo>
                      <a:cubicBezTo>
                        <a:pt x="148" y="89"/>
                        <a:pt x="185" y="74"/>
                        <a:pt x="215" y="46"/>
                      </a:cubicBezTo>
                      <a:cubicBezTo>
                        <a:pt x="225" y="36"/>
                        <a:pt x="225" y="18"/>
                        <a:pt x="215" y="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7F177BC-D116-8044-BCD1-1A63C140C844}"/>
                </a:ext>
              </a:extLst>
            </p:cNvPr>
            <p:cNvGrpSpPr/>
            <p:nvPr/>
          </p:nvGrpSpPr>
          <p:grpSpPr>
            <a:xfrm>
              <a:off x="14182662" y="3579657"/>
              <a:ext cx="8034770" cy="8106793"/>
              <a:chOff x="14631267" y="3579657"/>
              <a:chExt cx="8034770" cy="8106793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26748C4D-1DEB-9841-90B3-3F9A87E564DF}"/>
                  </a:ext>
                </a:extLst>
              </p:cNvPr>
              <p:cNvSpPr/>
              <p:nvPr/>
            </p:nvSpPr>
            <p:spPr>
              <a:xfrm>
                <a:off x="14631267" y="3579657"/>
                <a:ext cx="8034770" cy="8106793"/>
              </a:xfrm>
              <a:prstGeom prst="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1B31420E-B090-2441-8FB8-5D8948EC34E1}"/>
                  </a:ext>
                </a:extLst>
              </p:cNvPr>
              <p:cNvGrpSpPr/>
              <p:nvPr/>
            </p:nvGrpSpPr>
            <p:grpSpPr>
              <a:xfrm>
                <a:off x="15691102" y="4639799"/>
                <a:ext cx="5866572" cy="6069934"/>
                <a:chOff x="14915409" y="4991194"/>
                <a:chExt cx="5866572" cy="6069934"/>
              </a:xfrm>
            </p:grpSpPr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27AE5F29-D9C1-924E-87C3-9524C50EF655}"/>
                    </a:ext>
                  </a:extLst>
                </p:cNvPr>
                <p:cNvSpPr txBox="1"/>
                <p:nvPr/>
              </p:nvSpPr>
              <p:spPr>
                <a:xfrm>
                  <a:off x="14915409" y="5584540"/>
                  <a:ext cx="5598013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4CA3D025-A00E-7744-9293-C7A6EEA62EC9}"/>
                    </a:ext>
                  </a:extLst>
                </p:cNvPr>
                <p:cNvSpPr/>
                <p:nvPr/>
              </p:nvSpPr>
              <p:spPr>
                <a:xfrm>
                  <a:off x="14915410" y="4991194"/>
                  <a:ext cx="5233232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Your Title A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62850382-DBF1-8543-8312-03EEC71C4C3D}"/>
                    </a:ext>
                  </a:extLst>
                </p:cNvPr>
                <p:cNvSpPr txBox="1"/>
                <p:nvPr/>
              </p:nvSpPr>
              <p:spPr>
                <a:xfrm>
                  <a:off x="14915409" y="7661114"/>
                  <a:ext cx="5598013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BA9FA96F-90C1-7D46-A023-60FD5E65B0C7}"/>
                    </a:ext>
                  </a:extLst>
                </p:cNvPr>
                <p:cNvSpPr/>
                <p:nvPr/>
              </p:nvSpPr>
              <p:spPr>
                <a:xfrm>
                  <a:off x="14915410" y="7067769"/>
                  <a:ext cx="5233232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Your Title B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A5A8A503-3235-1240-AA65-0954AB7A608A}"/>
                    </a:ext>
                  </a:extLst>
                </p:cNvPr>
                <p:cNvSpPr txBox="1"/>
                <p:nvPr/>
              </p:nvSpPr>
              <p:spPr>
                <a:xfrm>
                  <a:off x="14917741" y="9737689"/>
                  <a:ext cx="5864240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Light" panose="020F0502020204030203" pitchFamily="34" charset="0"/>
                    </a:rPr>
                    <a:t>That’s why we provide point and click solutions.</a:t>
                  </a:r>
                </a:p>
              </p:txBody>
            </p:sp>
          </p:grpSp>
        </p:grpSp>
      </p:grpSp>
      <p:sp>
        <p:nvSpPr>
          <p:cNvPr id="42" name="CuadroTexto 350">
            <a:extLst>
              <a:ext uri="{FF2B5EF4-FFF2-40B4-BE49-F238E27FC236}">
                <a16:creationId xmlns:a16="http://schemas.microsoft.com/office/drawing/2014/main" id="{11F02FDD-E46D-CE47-B537-F9AB479B18D3}"/>
              </a:ext>
            </a:extLst>
          </p:cNvPr>
          <p:cNvSpPr txBox="1"/>
          <p:nvPr/>
        </p:nvSpPr>
        <p:spPr>
          <a:xfrm>
            <a:off x="9522108" y="1022190"/>
            <a:ext cx="53335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</a:p>
        </p:txBody>
      </p:sp>
    </p:spTree>
    <p:extLst>
      <p:ext uri="{BB962C8B-B14F-4D97-AF65-F5344CB8AC3E}">
        <p14:creationId xmlns:p14="http://schemas.microsoft.com/office/powerpoint/2010/main" val="80870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3BB451D-5184-2B45-B4D9-A8528611447D}"/>
              </a:ext>
            </a:extLst>
          </p:cNvPr>
          <p:cNvGrpSpPr/>
          <p:nvPr/>
        </p:nvGrpSpPr>
        <p:grpSpPr>
          <a:xfrm>
            <a:off x="2100244" y="4412106"/>
            <a:ext cx="20177161" cy="7982036"/>
            <a:chOff x="2100244" y="3801339"/>
            <a:chExt cx="20177161" cy="79820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1EEAC61-9E58-2E41-83B6-35A7D69CE693}"/>
                </a:ext>
              </a:extLst>
            </p:cNvPr>
            <p:cNvGrpSpPr/>
            <p:nvPr/>
          </p:nvGrpSpPr>
          <p:grpSpPr>
            <a:xfrm>
              <a:off x="2100244" y="4044175"/>
              <a:ext cx="8875972" cy="7229017"/>
              <a:chOff x="2404943" y="3989689"/>
              <a:chExt cx="8875972" cy="7229017"/>
            </a:xfrm>
          </p:grpSpPr>
          <p:graphicFrame>
            <p:nvGraphicFramePr>
              <p:cNvPr id="41" name="Chart 40">
                <a:extLst>
                  <a:ext uri="{FF2B5EF4-FFF2-40B4-BE49-F238E27FC236}">
                    <a16:creationId xmlns:a16="http://schemas.microsoft.com/office/drawing/2014/main" id="{CB3F8729-F17E-F143-8D39-E27BA06CEB8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90593513"/>
                  </p:ext>
                </p:extLst>
              </p:nvPr>
            </p:nvGraphicFramePr>
            <p:xfrm>
              <a:off x="4988771" y="3989689"/>
              <a:ext cx="5988830" cy="592676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42" name="Oval 2">
                <a:extLst>
                  <a:ext uri="{FF2B5EF4-FFF2-40B4-BE49-F238E27FC236}">
                    <a16:creationId xmlns:a16="http://schemas.microsoft.com/office/drawing/2014/main" id="{BF3D14C3-BC98-974F-B655-77AF9D2AD283}"/>
                  </a:ext>
                </a:extLst>
              </p:cNvPr>
              <p:cNvSpPr/>
              <p:nvPr/>
            </p:nvSpPr>
            <p:spPr>
              <a:xfrm>
                <a:off x="2404943" y="8817357"/>
                <a:ext cx="8875972" cy="2401349"/>
              </a:xfrm>
              <a:custGeom>
                <a:avLst/>
                <a:gdLst/>
                <a:ahLst/>
                <a:cxnLst/>
                <a:rect l="l" t="t" r="r" b="b"/>
                <a:pathLst>
                  <a:path w="3459684" h="936000">
                    <a:moveTo>
                      <a:pt x="247924" y="360000"/>
                    </a:moveTo>
                    <a:cubicBezTo>
                      <a:pt x="188277" y="360000"/>
                      <a:pt x="139924" y="408353"/>
                      <a:pt x="139924" y="468000"/>
                    </a:cubicBezTo>
                    <a:cubicBezTo>
                      <a:pt x="139924" y="527647"/>
                      <a:pt x="188277" y="576000"/>
                      <a:pt x="247924" y="576000"/>
                    </a:cubicBezTo>
                    <a:cubicBezTo>
                      <a:pt x="307571" y="576000"/>
                      <a:pt x="355924" y="527647"/>
                      <a:pt x="355924" y="468000"/>
                    </a:cubicBezTo>
                    <a:cubicBezTo>
                      <a:pt x="355924" y="408353"/>
                      <a:pt x="307571" y="360000"/>
                      <a:pt x="247924" y="360000"/>
                    </a:cubicBezTo>
                    <a:close/>
                    <a:moveTo>
                      <a:pt x="468000" y="0"/>
                    </a:moveTo>
                    <a:cubicBezTo>
                      <a:pt x="662652" y="0"/>
                      <a:pt x="829548" y="118836"/>
                      <a:pt x="899895" y="288000"/>
                    </a:cubicBezTo>
                    <a:lnTo>
                      <a:pt x="999563" y="288000"/>
                    </a:lnTo>
                    <a:cubicBezTo>
                      <a:pt x="1026073" y="288000"/>
                      <a:pt x="1047564" y="309491"/>
                      <a:pt x="1047564" y="336001"/>
                    </a:cubicBezTo>
                    <a:lnTo>
                      <a:pt x="1047564" y="322950"/>
                    </a:lnTo>
                    <a:lnTo>
                      <a:pt x="3315684" y="322950"/>
                    </a:lnTo>
                    <a:cubicBezTo>
                      <a:pt x="3395213" y="322950"/>
                      <a:pt x="3459684" y="387421"/>
                      <a:pt x="3459684" y="466950"/>
                    </a:cubicBezTo>
                    <a:cubicBezTo>
                      <a:pt x="3459684" y="546479"/>
                      <a:pt x="3395213" y="610950"/>
                      <a:pt x="3315684" y="610950"/>
                    </a:cubicBezTo>
                    <a:lnTo>
                      <a:pt x="1047564" y="610950"/>
                    </a:lnTo>
                    <a:lnTo>
                      <a:pt x="1047564" y="599999"/>
                    </a:lnTo>
                    <a:cubicBezTo>
                      <a:pt x="1047564" y="626509"/>
                      <a:pt x="1026073" y="648000"/>
                      <a:pt x="999563" y="648000"/>
                    </a:cubicBezTo>
                    <a:lnTo>
                      <a:pt x="899895" y="648000"/>
                    </a:lnTo>
                    <a:cubicBezTo>
                      <a:pt x="829548" y="817164"/>
                      <a:pt x="662652" y="936000"/>
                      <a:pt x="468000" y="936000"/>
                    </a:cubicBezTo>
                    <a:cubicBezTo>
                      <a:pt x="209531" y="936000"/>
                      <a:pt x="0" y="726469"/>
                      <a:pt x="0" y="468000"/>
                    </a:cubicBezTo>
                    <a:cubicBezTo>
                      <a:pt x="0" y="209531"/>
                      <a:pt x="209531" y="0"/>
                      <a:pt x="468000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3" name="Isosceles Triangle 74">
                <a:extLst>
                  <a:ext uri="{FF2B5EF4-FFF2-40B4-BE49-F238E27FC236}">
                    <a16:creationId xmlns:a16="http://schemas.microsoft.com/office/drawing/2014/main" id="{F49371B2-DB7A-3A41-9C37-1C19E6ED3337}"/>
                  </a:ext>
                </a:extLst>
              </p:cNvPr>
              <p:cNvSpPr/>
              <p:nvPr/>
            </p:nvSpPr>
            <p:spPr>
              <a:xfrm>
                <a:off x="5418870" y="7273986"/>
                <a:ext cx="863725" cy="744591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4" name="Isosceles Triangle 75">
                <a:extLst>
                  <a:ext uri="{FF2B5EF4-FFF2-40B4-BE49-F238E27FC236}">
                    <a16:creationId xmlns:a16="http://schemas.microsoft.com/office/drawing/2014/main" id="{275605ED-3840-154B-A296-F97BE6166838}"/>
                  </a:ext>
                </a:extLst>
              </p:cNvPr>
              <p:cNvSpPr/>
              <p:nvPr/>
            </p:nvSpPr>
            <p:spPr>
              <a:xfrm>
                <a:off x="6855268" y="6175529"/>
                <a:ext cx="863725" cy="744591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5" name="Isosceles Triangle 76">
                <a:extLst>
                  <a:ext uri="{FF2B5EF4-FFF2-40B4-BE49-F238E27FC236}">
                    <a16:creationId xmlns:a16="http://schemas.microsoft.com/office/drawing/2014/main" id="{06806E50-11EE-DC41-BF93-F7C539A19E47}"/>
                  </a:ext>
                </a:extLst>
              </p:cNvPr>
              <p:cNvSpPr/>
              <p:nvPr/>
            </p:nvSpPr>
            <p:spPr>
              <a:xfrm>
                <a:off x="8274158" y="5092095"/>
                <a:ext cx="863725" cy="744591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6" name="Isosceles Triangle 77">
                <a:extLst>
                  <a:ext uri="{FF2B5EF4-FFF2-40B4-BE49-F238E27FC236}">
                    <a16:creationId xmlns:a16="http://schemas.microsoft.com/office/drawing/2014/main" id="{0BBC4E10-4044-9D48-B592-5C4BBD759C04}"/>
                  </a:ext>
                </a:extLst>
              </p:cNvPr>
              <p:cNvSpPr/>
              <p:nvPr/>
            </p:nvSpPr>
            <p:spPr>
              <a:xfrm>
                <a:off x="9705745" y="4008860"/>
                <a:ext cx="863725" cy="74459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55146CA-78F1-9C43-9F7C-287FB478CDA1}"/>
                  </a:ext>
                </a:extLst>
              </p:cNvPr>
              <p:cNvSpPr txBox="1"/>
              <p:nvPr/>
            </p:nvSpPr>
            <p:spPr>
              <a:xfrm>
                <a:off x="5364464" y="9810304"/>
                <a:ext cx="1023336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30%</a:t>
                </a:r>
                <a:endParaRPr lang="ko-KR" altLang="en-US" sz="2400" dirty="0">
                  <a:solidFill>
                    <a:schemeClr val="tx2"/>
                  </a:solidFill>
                  <a:latin typeface="Roboto Medium" panose="02000000000000000000" pitchFamily="2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AC1F832-1AEA-6F4F-9451-1D7374EB5636}"/>
                  </a:ext>
                </a:extLst>
              </p:cNvPr>
              <p:cNvSpPr txBox="1"/>
              <p:nvPr/>
            </p:nvSpPr>
            <p:spPr>
              <a:xfrm>
                <a:off x="6789189" y="9810304"/>
                <a:ext cx="1023336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50%</a:t>
                </a:r>
                <a:endParaRPr lang="ko-KR" altLang="en-US" sz="2400" dirty="0">
                  <a:solidFill>
                    <a:schemeClr val="tx2"/>
                  </a:solidFill>
                  <a:latin typeface="Roboto Medium" panose="02000000000000000000" pitchFamily="2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B5CB3A2-C1C8-5140-AF11-1274D3F98125}"/>
                  </a:ext>
                </a:extLst>
              </p:cNvPr>
              <p:cNvSpPr txBox="1"/>
              <p:nvPr/>
            </p:nvSpPr>
            <p:spPr>
              <a:xfrm>
                <a:off x="8213915" y="9810304"/>
                <a:ext cx="1023336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70%</a:t>
                </a:r>
                <a:endParaRPr lang="ko-KR" altLang="en-US" sz="2400" dirty="0">
                  <a:solidFill>
                    <a:schemeClr val="tx2"/>
                  </a:solidFill>
                  <a:latin typeface="Roboto Medium" panose="02000000000000000000" pitchFamily="2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5DA1A6-344C-3842-B78C-B973745607FA}"/>
                  </a:ext>
                </a:extLst>
              </p:cNvPr>
              <p:cNvSpPr txBox="1"/>
              <p:nvPr/>
            </p:nvSpPr>
            <p:spPr>
              <a:xfrm>
                <a:off x="9638640" y="9810304"/>
                <a:ext cx="1023336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90%</a:t>
                </a:r>
                <a:endParaRPr lang="ko-KR" altLang="en-US" sz="2400" dirty="0">
                  <a:solidFill>
                    <a:schemeClr val="tx2"/>
                  </a:solidFill>
                  <a:latin typeface="Roboto Medium" panose="02000000000000000000" pitchFamily="2" charset="0"/>
                  <a:cs typeface="Lato" panose="020F0502020204030203" pitchFamily="34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18FEA6F-1593-D04A-89DD-2950B17D6854}"/>
                </a:ext>
              </a:extLst>
            </p:cNvPr>
            <p:cNvGrpSpPr/>
            <p:nvPr/>
          </p:nvGrpSpPr>
          <p:grpSpPr>
            <a:xfrm>
              <a:off x="13105751" y="3994276"/>
              <a:ext cx="1026384" cy="1026382"/>
              <a:chOff x="3448797" y="11366070"/>
              <a:chExt cx="1026384" cy="1026382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2F36DB9-1E74-104F-9DAF-475DE8107AE3}"/>
                  </a:ext>
                </a:extLst>
              </p:cNvPr>
              <p:cNvSpPr/>
              <p:nvPr/>
            </p:nvSpPr>
            <p:spPr>
              <a:xfrm>
                <a:off x="3448797" y="11366070"/>
                <a:ext cx="1026384" cy="102638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971BDE0-DAE2-7B4D-A81A-8F8D320163CE}"/>
                  </a:ext>
                </a:extLst>
              </p:cNvPr>
              <p:cNvSpPr txBox="1"/>
              <p:nvPr/>
            </p:nvSpPr>
            <p:spPr>
              <a:xfrm>
                <a:off x="3553956" y="11463762"/>
                <a:ext cx="81606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1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52292F8-DF86-6445-A308-25C062C5626A}"/>
                </a:ext>
              </a:extLst>
            </p:cNvPr>
            <p:cNvSpPr txBox="1"/>
            <p:nvPr/>
          </p:nvSpPr>
          <p:spPr>
            <a:xfrm>
              <a:off x="14557644" y="3801339"/>
              <a:ext cx="7719761" cy="1143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786B0C7-282B-5D43-AE19-C9DC6ABC7ADB}"/>
                </a:ext>
              </a:extLst>
            </p:cNvPr>
            <p:cNvGrpSpPr/>
            <p:nvPr/>
          </p:nvGrpSpPr>
          <p:grpSpPr>
            <a:xfrm>
              <a:off x="13105751" y="6011871"/>
              <a:ext cx="1026384" cy="1026382"/>
              <a:chOff x="3448797" y="11366070"/>
              <a:chExt cx="1026384" cy="1026382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5CDF6F3-2BA3-B84D-B6B7-3FD9C3A6D4EF}"/>
                  </a:ext>
                </a:extLst>
              </p:cNvPr>
              <p:cNvSpPr/>
              <p:nvPr/>
            </p:nvSpPr>
            <p:spPr>
              <a:xfrm>
                <a:off x="3448797" y="11366070"/>
                <a:ext cx="1026384" cy="10263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BCF166B-BDC6-874E-8726-4EAB95DC125B}"/>
                  </a:ext>
                </a:extLst>
              </p:cNvPr>
              <p:cNvSpPr txBox="1"/>
              <p:nvPr/>
            </p:nvSpPr>
            <p:spPr>
              <a:xfrm>
                <a:off x="3553956" y="11463762"/>
                <a:ext cx="81606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2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4B890EB-57AB-9C47-A3C1-32E2AE3916E3}"/>
                </a:ext>
              </a:extLst>
            </p:cNvPr>
            <p:cNvSpPr txBox="1"/>
            <p:nvPr/>
          </p:nvSpPr>
          <p:spPr>
            <a:xfrm>
              <a:off x="14557644" y="5818934"/>
              <a:ext cx="7719761" cy="1143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A4E3B8B-3E59-1E4E-A46F-DEBD5F8E2A27}"/>
                </a:ext>
              </a:extLst>
            </p:cNvPr>
            <p:cNvGrpSpPr/>
            <p:nvPr/>
          </p:nvGrpSpPr>
          <p:grpSpPr>
            <a:xfrm>
              <a:off x="13105751" y="8037376"/>
              <a:ext cx="1026384" cy="1026382"/>
              <a:chOff x="3448797" y="11366070"/>
              <a:chExt cx="1026384" cy="1026382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D9C53A4-0017-DB4D-8BE4-97904DD14E92}"/>
                  </a:ext>
                </a:extLst>
              </p:cNvPr>
              <p:cNvSpPr/>
              <p:nvPr/>
            </p:nvSpPr>
            <p:spPr>
              <a:xfrm>
                <a:off x="3448797" y="11366070"/>
                <a:ext cx="1026384" cy="10263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52302EB-5E81-104B-8D6D-33946A3B5073}"/>
                  </a:ext>
                </a:extLst>
              </p:cNvPr>
              <p:cNvSpPr txBox="1"/>
              <p:nvPr/>
            </p:nvSpPr>
            <p:spPr>
              <a:xfrm>
                <a:off x="3553956" y="11463762"/>
                <a:ext cx="81606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3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E5489F0-C01F-C646-A4C3-3B27367F879F}"/>
                </a:ext>
              </a:extLst>
            </p:cNvPr>
            <p:cNvSpPr txBox="1"/>
            <p:nvPr/>
          </p:nvSpPr>
          <p:spPr>
            <a:xfrm>
              <a:off x="14557644" y="7844439"/>
              <a:ext cx="7719761" cy="1143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A58F540-FCBD-F04D-9DD5-6ECC390C54BA}"/>
                </a:ext>
              </a:extLst>
            </p:cNvPr>
            <p:cNvGrpSpPr/>
            <p:nvPr/>
          </p:nvGrpSpPr>
          <p:grpSpPr>
            <a:xfrm>
              <a:off x="13105751" y="10064727"/>
              <a:ext cx="1026384" cy="1026382"/>
              <a:chOff x="3448797" y="11366070"/>
              <a:chExt cx="1026384" cy="1026382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5499B60-16F3-074F-A566-F08707C03382}"/>
                  </a:ext>
                </a:extLst>
              </p:cNvPr>
              <p:cNvSpPr/>
              <p:nvPr/>
            </p:nvSpPr>
            <p:spPr>
              <a:xfrm>
                <a:off x="3448797" y="11366070"/>
                <a:ext cx="1026384" cy="10263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73EF4BF-B268-7C41-9BB2-125C95F04C77}"/>
                  </a:ext>
                </a:extLst>
              </p:cNvPr>
              <p:cNvSpPr txBox="1"/>
              <p:nvPr/>
            </p:nvSpPr>
            <p:spPr>
              <a:xfrm>
                <a:off x="3553956" y="11463762"/>
                <a:ext cx="81606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4</a:t>
                </a: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BDEED66-23D3-354E-BCB7-FF26643DF2F7}"/>
                </a:ext>
              </a:extLst>
            </p:cNvPr>
            <p:cNvSpPr txBox="1"/>
            <p:nvPr/>
          </p:nvSpPr>
          <p:spPr>
            <a:xfrm>
              <a:off x="14557644" y="9871790"/>
              <a:ext cx="7719761" cy="1143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2608A9B-413C-1946-9EC2-BA480C42ABB5}"/>
                </a:ext>
              </a:extLst>
            </p:cNvPr>
            <p:cNvCxnSpPr>
              <a:cxnSpLocks/>
            </p:cNvCxnSpPr>
            <p:nvPr/>
          </p:nvCxnSpPr>
          <p:spPr>
            <a:xfrm>
              <a:off x="13105751" y="5003073"/>
              <a:ext cx="91716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C0B0348-5F8F-1441-8636-CACB12415B21}"/>
                </a:ext>
              </a:extLst>
            </p:cNvPr>
            <p:cNvCxnSpPr>
              <a:cxnSpLocks/>
            </p:cNvCxnSpPr>
            <p:nvPr/>
          </p:nvCxnSpPr>
          <p:spPr>
            <a:xfrm>
              <a:off x="13105751" y="7028579"/>
              <a:ext cx="917165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BA09E38-573D-164F-A03E-D0FA70D07CED}"/>
                </a:ext>
              </a:extLst>
            </p:cNvPr>
            <p:cNvCxnSpPr>
              <a:cxnSpLocks/>
            </p:cNvCxnSpPr>
            <p:nvPr/>
          </p:nvCxnSpPr>
          <p:spPr>
            <a:xfrm>
              <a:off x="13105751" y="9055931"/>
              <a:ext cx="9171654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4B35EB0-4F74-CA41-B450-05C57F83F0A3}"/>
                </a:ext>
              </a:extLst>
            </p:cNvPr>
            <p:cNvCxnSpPr>
              <a:cxnSpLocks/>
            </p:cNvCxnSpPr>
            <p:nvPr/>
          </p:nvCxnSpPr>
          <p:spPr>
            <a:xfrm>
              <a:off x="13105751" y="11065251"/>
              <a:ext cx="9171654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0E012D3-4ADC-EF4F-B6F2-CD68013A710F}"/>
                </a:ext>
              </a:extLst>
            </p:cNvPr>
            <p:cNvSpPr txBox="1"/>
            <p:nvPr/>
          </p:nvSpPr>
          <p:spPr>
            <a:xfrm>
              <a:off x="4733605" y="10694487"/>
              <a:ext cx="666812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</p:grpSp>
      <p:grpSp>
        <p:nvGrpSpPr>
          <p:cNvPr id="39" name="Grupo 349">
            <a:extLst>
              <a:ext uri="{FF2B5EF4-FFF2-40B4-BE49-F238E27FC236}">
                <a16:creationId xmlns:a16="http://schemas.microsoft.com/office/drawing/2014/main" id="{39DD12E5-1CFC-4445-BA09-BD118CE36A9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0" name="CuadroTexto 350">
              <a:extLst>
                <a:ext uri="{FF2B5EF4-FFF2-40B4-BE49-F238E27FC236}">
                  <a16:creationId xmlns:a16="http://schemas.microsoft.com/office/drawing/2014/main" id="{F53198D7-64AF-2540-AFAE-4E1C1C146759}"/>
                </a:ext>
              </a:extLst>
            </p:cNvPr>
            <p:cNvSpPr txBox="1"/>
            <p:nvPr/>
          </p:nvSpPr>
          <p:spPr>
            <a:xfrm>
              <a:off x="9522108" y="861425"/>
              <a:ext cx="53335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51" name="CuadroTexto 351">
              <a:extLst>
                <a:ext uri="{FF2B5EF4-FFF2-40B4-BE49-F238E27FC236}">
                  <a16:creationId xmlns:a16="http://schemas.microsoft.com/office/drawing/2014/main" id="{45B7B423-F296-4845-B27C-03074EEFC15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534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34CFA901-A77F-DF49-AD80-1B15591AD1B9}"/>
              </a:ext>
            </a:extLst>
          </p:cNvPr>
          <p:cNvSpPr/>
          <p:nvPr/>
        </p:nvSpPr>
        <p:spPr>
          <a:xfrm>
            <a:off x="12520157" y="4403684"/>
            <a:ext cx="2277122" cy="2277122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4A5A77A-F70C-9C41-9C00-6BC7341B0E7C}"/>
              </a:ext>
            </a:extLst>
          </p:cNvPr>
          <p:cNvSpPr/>
          <p:nvPr/>
        </p:nvSpPr>
        <p:spPr>
          <a:xfrm>
            <a:off x="1916795" y="9093313"/>
            <a:ext cx="2277122" cy="2277122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3C8EACA-5B19-5547-B21F-F35E18DA82C5}"/>
              </a:ext>
            </a:extLst>
          </p:cNvPr>
          <p:cNvSpPr/>
          <p:nvPr/>
        </p:nvSpPr>
        <p:spPr>
          <a:xfrm>
            <a:off x="12520157" y="9114829"/>
            <a:ext cx="2277122" cy="2277122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5B55C3B-75F4-C241-878A-9B197DCF0A4B}"/>
              </a:ext>
            </a:extLst>
          </p:cNvPr>
          <p:cNvSpPr/>
          <p:nvPr/>
        </p:nvSpPr>
        <p:spPr>
          <a:xfrm>
            <a:off x="1916795" y="4382168"/>
            <a:ext cx="2277122" cy="2277122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" name="Freeform 63">
            <a:extLst>
              <a:ext uri="{FF2B5EF4-FFF2-40B4-BE49-F238E27FC236}">
                <a16:creationId xmlns:a16="http://schemas.microsoft.com/office/drawing/2014/main" id="{93B9664B-D530-7C4E-AEEB-D2FC1F0BCD3E}"/>
              </a:ext>
            </a:extLst>
          </p:cNvPr>
          <p:cNvSpPr/>
          <p:nvPr/>
        </p:nvSpPr>
        <p:spPr>
          <a:xfrm>
            <a:off x="3500172" y="3861267"/>
            <a:ext cx="8248466" cy="1839690"/>
          </a:xfrm>
          <a:custGeom>
            <a:avLst/>
            <a:gdLst/>
            <a:ahLst/>
            <a:cxnLst/>
            <a:rect l="l" t="t" r="r" b="b"/>
            <a:pathLst>
              <a:path w="6729602" h="2039686">
                <a:moveTo>
                  <a:pt x="1689042" y="0"/>
                </a:moveTo>
                <a:lnTo>
                  <a:pt x="6729602" y="0"/>
                </a:lnTo>
                <a:lnTo>
                  <a:pt x="6729602" y="936104"/>
                </a:lnTo>
                <a:lnTo>
                  <a:pt x="1689042" y="936104"/>
                </a:lnTo>
                <a:lnTo>
                  <a:pt x="1689042" y="928834"/>
                </a:lnTo>
                <a:lnTo>
                  <a:pt x="0" y="2039686"/>
                </a:lnTo>
                <a:lnTo>
                  <a:pt x="1689042" y="30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9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4" name="Freeform 109">
            <a:extLst>
              <a:ext uri="{FF2B5EF4-FFF2-40B4-BE49-F238E27FC236}">
                <a16:creationId xmlns:a16="http://schemas.microsoft.com/office/drawing/2014/main" id="{0E55B81B-9BCB-B241-8AC7-0442F6ECFE58}"/>
              </a:ext>
            </a:extLst>
          </p:cNvPr>
          <p:cNvSpPr/>
          <p:nvPr/>
        </p:nvSpPr>
        <p:spPr>
          <a:xfrm>
            <a:off x="14103534" y="3882783"/>
            <a:ext cx="8248466" cy="1839690"/>
          </a:xfrm>
          <a:custGeom>
            <a:avLst/>
            <a:gdLst/>
            <a:ahLst/>
            <a:cxnLst/>
            <a:rect l="l" t="t" r="r" b="b"/>
            <a:pathLst>
              <a:path w="6729602" h="2039686">
                <a:moveTo>
                  <a:pt x="1689042" y="0"/>
                </a:moveTo>
                <a:lnTo>
                  <a:pt x="6729602" y="0"/>
                </a:lnTo>
                <a:lnTo>
                  <a:pt x="6729602" y="936104"/>
                </a:lnTo>
                <a:lnTo>
                  <a:pt x="1689042" y="936104"/>
                </a:lnTo>
                <a:lnTo>
                  <a:pt x="1689042" y="928834"/>
                </a:lnTo>
                <a:lnTo>
                  <a:pt x="0" y="2039686"/>
                </a:lnTo>
                <a:lnTo>
                  <a:pt x="1689042" y="3058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90000"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0" name="Freeform 115">
            <a:extLst>
              <a:ext uri="{FF2B5EF4-FFF2-40B4-BE49-F238E27FC236}">
                <a16:creationId xmlns:a16="http://schemas.microsoft.com/office/drawing/2014/main" id="{D0BBA98B-BAFC-0F4C-B6DF-715EB6326334}"/>
              </a:ext>
            </a:extLst>
          </p:cNvPr>
          <p:cNvSpPr/>
          <p:nvPr/>
        </p:nvSpPr>
        <p:spPr>
          <a:xfrm>
            <a:off x="3500172" y="8572412"/>
            <a:ext cx="8248466" cy="1839690"/>
          </a:xfrm>
          <a:custGeom>
            <a:avLst/>
            <a:gdLst/>
            <a:ahLst/>
            <a:cxnLst/>
            <a:rect l="l" t="t" r="r" b="b"/>
            <a:pathLst>
              <a:path w="6729602" h="2039686">
                <a:moveTo>
                  <a:pt x="1689042" y="0"/>
                </a:moveTo>
                <a:lnTo>
                  <a:pt x="6729602" y="0"/>
                </a:lnTo>
                <a:lnTo>
                  <a:pt x="6729602" y="936104"/>
                </a:lnTo>
                <a:lnTo>
                  <a:pt x="1689042" y="936104"/>
                </a:lnTo>
                <a:lnTo>
                  <a:pt x="1689042" y="928834"/>
                </a:lnTo>
                <a:lnTo>
                  <a:pt x="0" y="2039686"/>
                </a:lnTo>
                <a:lnTo>
                  <a:pt x="1689042" y="3058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90000"/>
                </a:schemeClr>
              </a:gs>
              <a:gs pos="100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5" name="Freeform 121">
            <a:extLst>
              <a:ext uri="{FF2B5EF4-FFF2-40B4-BE49-F238E27FC236}">
                <a16:creationId xmlns:a16="http://schemas.microsoft.com/office/drawing/2014/main" id="{876758F8-E5EF-8049-8ABE-F81A32F0CDAD}"/>
              </a:ext>
            </a:extLst>
          </p:cNvPr>
          <p:cNvSpPr/>
          <p:nvPr/>
        </p:nvSpPr>
        <p:spPr>
          <a:xfrm>
            <a:off x="14103534" y="8593928"/>
            <a:ext cx="8248466" cy="1839690"/>
          </a:xfrm>
          <a:custGeom>
            <a:avLst/>
            <a:gdLst/>
            <a:ahLst/>
            <a:cxnLst/>
            <a:rect l="l" t="t" r="r" b="b"/>
            <a:pathLst>
              <a:path w="6729602" h="2039686">
                <a:moveTo>
                  <a:pt x="1689042" y="0"/>
                </a:moveTo>
                <a:lnTo>
                  <a:pt x="6729602" y="0"/>
                </a:lnTo>
                <a:lnTo>
                  <a:pt x="6729602" y="936104"/>
                </a:lnTo>
                <a:lnTo>
                  <a:pt x="1689042" y="936104"/>
                </a:lnTo>
                <a:lnTo>
                  <a:pt x="1689042" y="928834"/>
                </a:lnTo>
                <a:lnTo>
                  <a:pt x="0" y="2039686"/>
                </a:lnTo>
                <a:lnTo>
                  <a:pt x="1689042" y="305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90000"/>
                </a:schemeClr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A71C2B7-9757-7F48-9CAD-0E18DF60632C}"/>
              </a:ext>
            </a:extLst>
          </p:cNvPr>
          <p:cNvSpPr/>
          <p:nvPr/>
        </p:nvSpPr>
        <p:spPr>
          <a:xfrm>
            <a:off x="17257007" y="4008811"/>
            <a:ext cx="4033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3C5BA3F-EFC7-A14F-B8D9-1432EDD124B9}"/>
              </a:ext>
            </a:extLst>
          </p:cNvPr>
          <p:cNvSpPr/>
          <p:nvPr/>
        </p:nvSpPr>
        <p:spPr>
          <a:xfrm>
            <a:off x="6551640" y="4008811"/>
            <a:ext cx="4033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33DA654-938D-9A40-809A-BEDBD249DDAB}"/>
              </a:ext>
            </a:extLst>
          </p:cNvPr>
          <p:cNvSpPr/>
          <p:nvPr/>
        </p:nvSpPr>
        <p:spPr>
          <a:xfrm>
            <a:off x="17257007" y="8684490"/>
            <a:ext cx="4033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2ED19C1-2F48-CC4A-B292-A10DF8221D66}"/>
              </a:ext>
            </a:extLst>
          </p:cNvPr>
          <p:cNvSpPr/>
          <p:nvPr/>
        </p:nvSpPr>
        <p:spPr>
          <a:xfrm>
            <a:off x="6551640" y="8684490"/>
            <a:ext cx="4033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6FE1F9A-841B-C044-A72F-8F64EBFF205C}"/>
              </a:ext>
            </a:extLst>
          </p:cNvPr>
          <p:cNvSpPr txBox="1"/>
          <p:nvPr/>
        </p:nvSpPr>
        <p:spPr>
          <a:xfrm>
            <a:off x="6572167" y="5314886"/>
            <a:ext cx="4235946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659762A-4D4C-744F-B7DB-59855232CFE4}"/>
              </a:ext>
            </a:extLst>
          </p:cNvPr>
          <p:cNvSpPr txBox="1"/>
          <p:nvPr/>
        </p:nvSpPr>
        <p:spPr>
          <a:xfrm>
            <a:off x="17257007" y="5314886"/>
            <a:ext cx="4235946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EAF5E07-1001-B648-A0FD-E4FD267646DC}"/>
              </a:ext>
            </a:extLst>
          </p:cNvPr>
          <p:cNvSpPr txBox="1"/>
          <p:nvPr/>
        </p:nvSpPr>
        <p:spPr>
          <a:xfrm>
            <a:off x="6572167" y="10042764"/>
            <a:ext cx="4235946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C681440-849A-B04A-9754-3020C045A364}"/>
              </a:ext>
            </a:extLst>
          </p:cNvPr>
          <p:cNvSpPr txBox="1"/>
          <p:nvPr/>
        </p:nvSpPr>
        <p:spPr>
          <a:xfrm>
            <a:off x="17257007" y="10042764"/>
            <a:ext cx="4235946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A9600ED-5AD7-8445-8779-A576D799DA5D}"/>
              </a:ext>
            </a:extLst>
          </p:cNvPr>
          <p:cNvSpPr txBox="1"/>
          <p:nvPr/>
        </p:nvSpPr>
        <p:spPr>
          <a:xfrm>
            <a:off x="2259806" y="4797183"/>
            <a:ext cx="151742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70%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7435AAF-8F93-9440-BFA8-2E3AFDC0C7CE}"/>
              </a:ext>
            </a:extLst>
          </p:cNvPr>
          <p:cNvSpPr txBox="1"/>
          <p:nvPr/>
        </p:nvSpPr>
        <p:spPr>
          <a:xfrm>
            <a:off x="12843220" y="4797183"/>
            <a:ext cx="151742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40%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13A4993-67D0-D44B-989E-FEBB1D348268}"/>
              </a:ext>
            </a:extLst>
          </p:cNvPr>
          <p:cNvSpPr txBox="1"/>
          <p:nvPr/>
        </p:nvSpPr>
        <p:spPr>
          <a:xfrm>
            <a:off x="2259806" y="9596350"/>
            <a:ext cx="151742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50%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7CB54F-A152-764B-ADA2-361B48069E34}"/>
              </a:ext>
            </a:extLst>
          </p:cNvPr>
          <p:cNvSpPr txBox="1"/>
          <p:nvPr/>
        </p:nvSpPr>
        <p:spPr>
          <a:xfrm>
            <a:off x="12843220" y="9596350"/>
            <a:ext cx="151742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55%</a:t>
            </a:r>
          </a:p>
        </p:txBody>
      </p:sp>
      <p:grpSp>
        <p:nvGrpSpPr>
          <p:cNvPr id="31" name="Grupo 349">
            <a:extLst>
              <a:ext uri="{FF2B5EF4-FFF2-40B4-BE49-F238E27FC236}">
                <a16:creationId xmlns:a16="http://schemas.microsoft.com/office/drawing/2014/main" id="{0248A206-A98C-F343-A355-6FCA6BB635F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2" name="CuadroTexto 350">
              <a:extLst>
                <a:ext uri="{FF2B5EF4-FFF2-40B4-BE49-F238E27FC236}">
                  <a16:creationId xmlns:a16="http://schemas.microsoft.com/office/drawing/2014/main" id="{A542E2E4-BAF2-4E43-A384-F385E968806B}"/>
                </a:ext>
              </a:extLst>
            </p:cNvPr>
            <p:cNvSpPr txBox="1"/>
            <p:nvPr/>
          </p:nvSpPr>
          <p:spPr>
            <a:xfrm>
              <a:off x="9522108" y="861425"/>
              <a:ext cx="53335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33" name="CuadroTexto 351">
              <a:extLst>
                <a:ext uri="{FF2B5EF4-FFF2-40B4-BE49-F238E27FC236}">
                  <a16:creationId xmlns:a16="http://schemas.microsoft.com/office/drawing/2014/main" id="{FD836A95-FBF6-0A4F-BF0E-F4ECBF9942B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03FC63D-67CF-B24D-8367-39F9A3E6ABAF}"/>
              </a:ext>
            </a:extLst>
          </p:cNvPr>
          <p:cNvGrpSpPr/>
          <p:nvPr/>
        </p:nvGrpSpPr>
        <p:grpSpPr>
          <a:xfrm>
            <a:off x="3125221" y="5186161"/>
            <a:ext cx="2888028" cy="2888023"/>
            <a:chOff x="5599178" y="2013687"/>
            <a:chExt cx="2981004" cy="29810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A1C6AB1-8BE6-394C-BF73-6DC77E0AAACE}"/>
                </a:ext>
              </a:extLst>
            </p:cNvPr>
            <p:cNvSpPr/>
            <p:nvPr/>
          </p:nvSpPr>
          <p:spPr>
            <a:xfrm>
              <a:off x="5599178" y="2013687"/>
              <a:ext cx="2981004" cy="298100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5" name="원형 4">
              <a:extLst>
                <a:ext uri="{FF2B5EF4-FFF2-40B4-BE49-F238E27FC236}">
                  <a16:creationId xmlns:a16="http://schemas.microsoft.com/office/drawing/2014/main" id="{0D967F83-3F44-5448-BAF8-9EB1A4FE79A3}"/>
                </a:ext>
              </a:extLst>
            </p:cNvPr>
            <p:cNvSpPr>
              <a:spLocks/>
            </p:cNvSpPr>
            <p:nvPr/>
          </p:nvSpPr>
          <p:spPr>
            <a:xfrm>
              <a:off x="5618695" y="2021667"/>
              <a:ext cx="2961487" cy="2962250"/>
            </a:xfrm>
            <a:prstGeom prst="pie">
              <a:avLst>
                <a:gd name="adj1" fmla="val 16219411"/>
                <a:gd name="adj2" fmla="val 8419194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BC53924-38F6-2D48-AE23-8B393593C644}"/>
              </a:ext>
            </a:extLst>
          </p:cNvPr>
          <p:cNvGrpSpPr/>
          <p:nvPr/>
        </p:nvGrpSpPr>
        <p:grpSpPr>
          <a:xfrm>
            <a:off x="13736105" y="5186161"/>
            <a:ext cx="2888028" cy="2888023"/>
            <a:chOff x="5599178" y="2013687"/>
            <a:chExt cx="2981004" cy="298100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6787AAA-5519-D74A-92A7-F9F5E2139488}"/>
                </a:ext>
              </a:extLst>
            </p:cNvPr>
            <p:cNvSpPr/>
            <p:nvPr/>
          </p:nvSpPr>
          <p:spPr>
            <a:xfrm>
              <a:off x="5599178" y="2013687"/>
              <a:ext cx="2981004" cy="298100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2" name="원형 4">
              <a:extLst>
                <a:ext uri="{FF2B5EF4-FFF2-40B4-BE49-F238E27FC236}">
                  <a16:creationId xmlns:a16="http://schemas.microsoft.com/office/drawing/2014/main" id="{948F33C8-CCC4-BA4B-84FE-02C49294CAAA}"/>
                </a:ext>
              </a:extLst>
            </p:cNvPr>
            <p:cNvSpPr>
              <a:spLocks/>
            </p:cNvSpPr>
            <p:nvPr/>
          </p:nvSpPr>
          <p:spPr>
            <a:xfrm>
              <a:off x="5618695" y="2021667"/>
              <a:ext cx="2961487" cy="2962250"/>
            </a:xfrm>
            <a:prstGeom prst="pie">
              <a:avLst>
                <a:gd name="adj1" fmla="val 16219411"/>
                <a:gd name="adj2" fmla="val 3055659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AC45F6-818D-8C42-A989-91506ADF581A}"/>
              </a:ext>
            </a:extLst>
          </p:cNvPr>
          <p:cNvGrpSpPr/>
          <p:nvPr/>
        </p:nvGrpSpPr>
        <p:grpSpPr>
          <a:xfrm>
            <a:off x="3125221" y="9924416"/>
            <a:ext cx="2888028" cy="2888023"/>
            <a:chOff x="5599178" y="2013687"/>
            <a:chExt cx="2981004" cy="298100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4E36143-9857-A944-A406-BE33F4E8EFCE}"/>
                </a:ext>
              </a:extLst>
            </p:cNvPr>
            <p:cNvSpPr/>
            <p:nvPr/>
          </p:nvSpPr>
          <p:spPr>
            <a:xfrm>
              <a:off x="5599178" y="2013687"/>
              <a:ext cx="2981004" cy="298100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5" name="원형 4">
              <a:extLst>
                <a:ext uri="{FF2B5EF4-FFF2-40B4-BE49-F238E27FC236}">
                  <a16:creationId xmlns:a16="http://schemas.microsoft.com/office/drawing/2014/main" id="{C3F668B3-5BDE-1744-A66F-7F7EB459A125}"/>
                </a:ext>
              </a:extLst>
            </p:cNvPr>
            <p:cNvSpPr>
              <a:spLocks/>
            </p:cNvSpPr>
            <p:nvPr/>
          </p:nvSpPr>
          <p:spPr>
            <a:xfrm>
              <a:off x="5618695" y="2021667"/>
              <a:ext cx="2961487" cy="2962250"/>
            </a:xfrm>
            <a:prstGeom prst="pie">
              <a:avLst>
                <a:gd name="adj1" fmla="val 16219411"/>
                <a:gd name="adj2" fmla="val 5433741"/>
              </a:avLst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1F98312-5426-1F44-8D09-5AA256294066}"/>
              </a:ext>
            </a:extLst>
          </p:cNvPr>
          <p:cNvGrpSpPr/>
          <p:nvPr/>
        </p:nvGrpSpPr>
        <p:grpSpPr>
          <a:xfrm>
            <a:off x="13736105" y="9924416"/>
            <a:ext cx="2888028" cy="2888023"/>
            <a:chOff x="5599178" y="2013687"/>
            <a:chExt cx="2981004" cy="298100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FB84BCC-B44D-9745-ADD1-5F2E02893DC2}"/>
                </a:ext>
              </a:extLst>
            </p:cNvPr>
            <p:cNvSpPr/>
            <p:nvPr/>
          </p:nvSpPr>
          <p:spPr>
            <a:xfrm>
              <a:off x="5599178" y="2013687"/>
              <a:ext cx="2981004" cy="298100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8" name="원형 4">
              <a:extLst>
                <a:ext uri="{FF2B5EF4-FFF2-40B4-BE49-F238E27FC236}">
                  <a16:creationId xmlns:a16="http://schemas.microsoft.com/office/drawing/2014/main" id="{FF8FB5EB-3157-1A47-BA6B-879B4216F419}"/>
                </a:ext>
              </a:extLst>
            </p:cNvPr>
            <p:cNvSpPr>
              <a:spLocks/>
            </p:cNvSpPr>
            <p:nvPr/>
          </p:nvSpPr>
          <p:spPr>
            <a:xfrm>
              <a:off x="5618695" y="2021667"/>
              <a:ext cx="2961487" cy="2962250"/>
            </a:xfrm>
            <a:prstGeom prst="pie">
              <a:avLst>
                <a:gd name="adj1" fmla="val 16219411"/>
                <a:gd name="adj2" fmla="val 7138768"/>
              </a:avLst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03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CE21B11-6A80-7647-BEDB-D98756B9A619}"/>
              </a:ext>
            </a:extLst>
          </p:cNvPr>
          <p:cNvGrpSpPr/>
          <p:nvPr/>
        </p:nvGrpSpPr>
        <p:grpSpPr>
          <a:xfrm>
            <a:off x="2446905" y="3945611"/>
            <a:ext cx="19483839" cy="8563019"/>
            <a:chOff x="2446905" y="4123272"/>
            <a:chExt cx="19483839" cy="856301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781DC76-CD77-7E47-BE52-CFB822E462AE}"/>
                </a:ext>
              </a:extLst>
            </p:cNvPr>
            <p:cNvGrpSpPr/>
            <p:nvPr/>
          </p:nvGrpSpPr>
          <p:grpSpPr>
            <a:xfrm>
              <a:off x="2446905" y="5057245"/>
              <a:ext cx="19483839" cy="7629046"/>
              <a:chOff x="2481087" y="4353844"/>
              <a:chExt cx="19483839" cy="7629046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7C8CB39-3006-7A43-ACFC-A346C9DE03ED}"/>
                  </a:ext>
                </a:extLst>
              </p:cNvPr>
              <p:cNvSpPr/>
              <p:nvPr/>
            </p:nvSpPr>
            <p:spPr>
              <a:xfrm>
                <a:off x="11252078" y="7394753"/>
                <a:ext cx="1690053" cy="1690053"/>
              </a:xfrm>
              <a:prstGeom prst="ellipse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D5817A7-9BBE-9F4E-851F-05D3A92FF218}"/>
                  </a:ext>
                </a:extLst>
              </p:cNvPr>
              <p:cNvSpPr/>
              <p:nvPr/>
            </p:nvSpPr>
            <p:spPr>
              <a:xfrm>
                <a:off x="11550960" y="7701887"/>
                <a:ext cx="1087066" cy="1087066"/>
              </a:xfrm>
              <a:prstGeom prst="ellipse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" name="Rectangle 10">
                <a:extLst>
                  <a:ext uri="{FF2B5EF4-FFF2-40B4-BE49-F238E27FC236}">
                    <a16:creationId xmlns:a16="http://schemas.microsoft.com/office/drawing/2014/main" id="{D6FE279B-3403-2749-B315-B1C1C231A65A}"/>
                  </a:ext>
                </a:extLst>
              </p:cNvPr>
              <p:cNvSpPr/>
              <p:nvPr/>
            </p:nvSpPr>
            <p:spPr>
              <a:xfrm>
                <a:off x="10809732" y="5438734"/>
                <a:ext cx="1311667" cy="2835151"/>
              </a:xfrm>
              <a:custGeom>
                <a:avLst/>
                <a:gdLst>
                  <a:gd name="connsiteX0" fmla="*/ 0 w 1434976"/>
                  <a:gd name="connsiteY0" fmla="*/ 0 h 720080"/>
                  <a:gd name="connsiteX1" fmla="*/ 1434976 w 1434976"/>
                  <a:gd name="connsiteY1" fmla="*/ 0 h 720080"/>
                  <a:gd name="connsiteX2" fmla="*/ 1434976 w 1434976"/>
                  <a:gd name="connsiteY2" fmla="*/ 720080 h 720080"/>
                  <a:gd name="connsiteX3" fmla="*/ 0 w 1434976"/>
                  <a:gd name="connsiteY3" fmla="*/ 720080 h 720080"/>
                  <a:gd name="connsiteX4" fmla="*/ 0 w 1434976"/>
                  <a:gd name="connsiteY4" fmla="*/ 0 h 720080"/>
                  <a:gd name="connsiteX0" fmla="*/ 12700 w 1434976"/>
                  <a:gd name="connsiteY0" fmla="*/ 0 h 2015480"/>
                  <a:gd name="connsiteX1" fmla="*/ 1434976 w 1434976"/>
                  <a:gd name="connsiteY1" fmla="*/ 1295400 h 2015480"/>
                  <a:gd name="connsiteX2" fmla="*/ 1434976 w 1434976"/>
                  <a:gd name="connsiteY2" fmla="*/ 2015480 h 2015480"/>
                  <a:gd name="connsiteX3" fmla="*/ 0 w 1434976"/>
                  <a:gd name="connsiteY3" fmla="*/ 2015480 h 2015480"/>
                  <a:gd name="connsiteX4" fmla="*/ 12700 w 1434976"/>
                  <a:gd name="connsiteY4" fmla="*/ 0 h 2015480"/>
                  <a:gd name="connsiteX0" fmla="*/ 12700 w 1434976"/>
                  <a:gd name="connsiteY0" fmla="*/ 0 h 2015480"/>
                  <a:gd name="connsiteX1" fmla="*/ 1434976 w 1434976"/>
                  <a:gd name="connsiteY1" fmla="*/ 1295400 h 2015480"/>
                  <a:gd name="connsiteX2" fmla="*/ 1434976 w 1434976"/>
                  <a:gd name="connsiteY2" fmla="*/ 2015480 h 2015480"/>
                  <a:gd name="connsiteX3" fmla="*/ 0 w 1434976"/>
                  <a:gd name="connsiteY3" fmla="*/ 643880 h 2015480"/>
                  <a:gd name="connsiteX4" fmla="*/ 12700 w 1434976"/>
                  <a:gd name="connsiteY4" fmla="*/ 0 h 2015480"/>
                  <a:gd name="connsiteX0" fmla="*/ 12700 w 1434976"/>
                  <a:gd name="connsiteY0" fmla="*/ 0 h 2015480"/>
                  <a:gd name="connsiteX1" fmla="*/ 660276 w 1434976"/>
                  <a:gd name="connsiteY1" fmla="*/ 1079500 h 2015480"/>
                  <a:gd name="connsiteX2" fmla="*/ 1434976 w 1434976"/>
                  <a:gd name="connsiteY2" fmla="*/ 2015480 h 2015480"/>
                  <a:gd name="connsiteX3" fmla="*/ 0 w 1434976"/>
                  <a:gd name="connsiteY3" fmla="*/ 643880 h 2015480"/>
                  <a:gd name="connsiteX4" fmla="*/ 12700 w 1434976"/>
                  <a:gd name="connsiteY4" fmla="*/ 0 h 2015480"/>
                  <a:gd name="connsiteX0" fmla="*/ 12700 w 660276"/>
                  <a:gd name="connsiteY0" fmla="*/ 0 h 1558280"/>
                  <a:gd name="connsiteX1" fmla="*/ 660276 w 660276"/>
                  <a:gd name="connsiteY1" fmla="*/ 1079500 h 1558280"/>
                  <a:gd name="connsiteX2" fmla="*/ 634876 w 660276"/>
                  <a:gd name="connsiteY2" fmla="*/ 1558280 h 1558280"/>
                  <a:gd name="connsiteX3" fmla="*/ 0 w 660276"/>
                  <a:gd name="connsiteY3" fmla="*/ 643880 h 1558280"/>
                  <a:gd name="connsiteX4" fmla="*/ 12700 w 660276"/>
                  <a:gd name="connsiteY4" fmla="*/ 0 h 1558280"/>
                  <a:gd name="connsiteX0" fmla="*/ 12700 w 660276"/>
                  <a:gd name="connsiteY0" fmla="*/ 0 h 1558280"/>
                  <a:gd name="connsiteX1" fmla="*/ 660276 w 660276"/>
                  <a:gd name="connsiteY1" fmla="*/ 901700 h 1558280"/>
                  <a:gd name="connsiteX2" fmla="*/ 634876 w 660276"/>
                  <a:gd name="connsiteY2" fmla="*/ 1558280 h 1558280"/>
                  <a:gd name="connsiteX3" fmla="*/ 0 w 660276"/>
                  <a:gd name="connsiteY3" fmla="*/ 643880 h 1558280"/>
                  <a:gd name="connsiteX4" fmla="*/ 12700 w 660276"/>
                  <a:gd name="connsiteY4" fmla="*/ 0 h 1558280"/>
                  <a:gd name="connsiteX0" fmla="*/ 15038 w 662614"/>
                  <a:gd name="connsiteY0" fmla="*/ 0 h 1558280"/>
                  <a:gd name="connsiteX1" fmla="*/ 662614 w 662614"/>
                  <a:gd name="connsiteY1" fmla="*/ 901700 h 1558280"/>
                  <a:gd name="connsiteX2" fmla="*/ 637214 w 662614"/>
                  <a:gd name="connsiteY2" fmla="*/ 1558280 h 1558280"/>
                  <a:gd name="connsiteX3" fmla="*/ 2338 w 662614"/>
                  <a:gd name="connsiteY3" fmla="*/ 643880 h 1558280"/>
                  <a:gd name="connsiteX4" fmla="*/ 15038 w 662614"/>
                  <a:gd name="connsiteY4" fmla="*/ 0 h 1558280"/>
                  <a:gd name="connsiteX0" fmla="*/ 553 w 686229"/>
                  <a:gd name="connsiteY0" fmla="*/ 0 h 1405880"/>
                  <a:gd name="connsiteX1" fmla="*/ 686229 w 686229"/>
                  <a:gd name="connsiteY1" fmla="*/ 749300 h 1405880"/>
                  <a:gd name="connsiteX2" fmla="*/ 660829 w 686229"/>
                  <a:gd name="connsiteY2" fmla="*/ 1405880 h 1405880"/>
                  <a:gd name="connsiteX3" fmla="*/ 25953 w 686229"/>
                  <a:gd name="connsiteY3" fmla="*/ 491480 h 1405880"/>
                  <a:gd name="connsiteX4" fmla="*/ 553 w 686229"/>
                  <a:gd name="connsiteY4" fmla="*/ 0 h 1405880"/>
                  <a:gd name="connsiteX0" fmla="*/ 553 w 686229"/>
                  <a:gd name="connsiteY0" fmla="*/ 0 h 1451600"/>
                  <a:gd name="connsiteX1" fmla="*/ 686229 w 686229"/>
                  <a:gd name="connsiteY1" fmla="*/ 795020 h 1451600"/>
                  <a:gd name="connsiteX2" fmla="*/ 660829 w 686229"/>
                  <a:gd name="connsiteY2" fmla="*/ 1451600 h 1451600"/>
                  <a:gd name="connsiteX3" fmla="*/ 25953 w 686229"/>
                  <a:gd name="connsiteY3" fmla="*/ 537200 h 1451600"/>
                  <a:gd name="connsiteX4" fmla="*/ 553 w 686229"/>
                  <a:gd name="connsiteY4" fmla="*/ 0 h 1451600"/>
                  <a:gd name="connsiteX0" fmla="*/ 8518 w 694194"/>
                  <a:gd name="connsiteY0" fmla="*/ 0 h 1451600"/>
                  <a:gd name="connsiteX1" fmla="*/ 694194 w 694194"/>
                  <a:gd name="connsiteY1" fmla="*/ 795020 h 1451600"/>
                  <a:gd name="connsiteX2" fmla="*/ 668794 w 694194"/>
                  <a:gd name="connsiteY2" fmla="*/ 1451600 h 1451600"/>
                  <a:gd name="connsiteX3" fmla="*/ 3438 w 694194"/>
                  <a:gd name="connsiteY3" fmla="*/ 735320 h 1451600"/>
                  <a:gd name="connsiteX4" fmla="*/ 8518 w 694194"/>
                  <a:gd name="connsiteY4" fmla="*/ 0 h 1451600"/>
                  <a:gd name="connsiteX0" fmla="*/ 8518 w 668794"/>
                  <a:gd name="connsiteY0" fmla="*/ 0 h 1451600"/>
                  <a:gd name="connsiteX1" fmla="*/ 668794 w 668794"/>
                  <a:gd name="connsiteY1" fmla="*/ 728980 h 1451600"/>
                  <a:gd name="connsiteX2" fmla="*/ 668794 w 668794"/>
                  <a:gd name="connsiteY2" fmla="*/ 1451600 h 1451600"/>
                  <a:gd name="connsiteX3" fmla="*/ 3438 w 668794"/>
                  <a:gd name="connsiteY3" fmla="*/ 735320 h 1451600"/>
                  <a:gd name="connsiteX4" fmla="*/ 8518 w 668794"/>
                  <a:gd name="connsiteY4" fmla="*/ 0 h 1451600"/>
                  <a:gd name="connsiteX0" fmla="*/ 8518 w 684034"/>
                  <a:gd name="connsiteY0" fmla="*/ 0 h 1482080"/>
                  <a:gd name="connsiteX1" fmla="*/ 668794 w 684034"/>
                  <a:gd name="connsiteY1" fmla="*/ 728980 h 1482080"/>
                  <a:gd name="connsiteX2" fmla="*/ 684034 w 684034"/>
                  <a:gd name="connsiteY2" fmla="*/ 1482080 h 1482080"/>
                  <a:gd name="connsiteX3" fmla="*/ 3438 w 684034"/>
                  <a:gd name="connsiteY3" fmla="*/ 735320 h 1482080"/>
                  <a:gd name="connsiteX4" fmla="*/ 8518 w 684034"/>
                  <a:gd name="connsiteY4" fmla="*/ 0 h 1482080"/>
                  <a:gd name="connsiteX0" fmla="*/ 8518 w 684034"/>
                  <a:gd name="connsiteY0" fmla="*/ 0 h 1482080"/>
                  <a:gd name="connsiteX1" fmla="*/ 673874 w 684034"/>
                  <a:gd name="connsiteY1" fmla="*/ 728980 h 1482080"/>
                  <a:gd name="connsiteX2" fmla="*/ 684034 w 684034"/>
                  <a:gd name="connsiteY2" fmla="*/ 1482080 h 1482080"/>
                  <a:gd name="connsiteX3" fmla="*/ 3438 w 684034"/>
                  <a:gd name="connsiteY3" fmla="*/ 735320 h 1482080"/>
                  <a:gd name="connsiteX4" fmla="*/ 8518 w 684034"/>
                  <a:gd name="connsiteY4" fmla="*/ 0 h 1482080"/>
                  <a:gd name="connsiteX0" fmla="*/ 87 w 675603"/>
                  <a:gd name="connsiteY0" fmla="*/ 0 h 1482080"/>
                  <a:gd name="connsiteX1" fmla="*/ 665443 w 675603"/>
                  <a:gd name="connsiteY1" fmla="*/ 728980 h 1482080"/>
                  <a:gd name="connsiteX2" fmla="*/ 675603 w 675603"/>
                  <a:gd name="connsiteY2" fmla="*/ 1482080 h 1482080"/>
                  <a:gd name="connsiteX3" fmla="*/ 157567 w 675603"/>
                  <a:gd name="connsiteY3" fmla="*/ 704840 h 1482080"/>
                  <a:gd name="connsiteX4" fmla="*/ 87 w 675603"/>
                  <a:gd name="connsiteY4" fmla="*/ 0 h 1482080"/>
                  <a:gd name="connsiteX0" fmla="*/ 12780 w 688296"/>
                  <a:gd name="connsiteY0" fmla="*/ 0 h 1482080"/>
                  <a:gd name="connsiteX1" fmla="*/ 678136 w 688296"/>
                  <a:gd name="connsiteY1" fmla="*/ 728980 h 1482080"/>
                  <a:gd name="connsiteX2" fmla="*/ 688296 w 688296"/>
                  <a:gd name="connsiteY2" fmla="*/ 1482080 h 1482080"/>
                  <a:gd name="connsiteX3" fmla="*/ 2620 w 688296"/>
                  <a:gd name="connsiteY3" fmla="*/ 735320 h 1482080"/>
                  <a:gd name="connsiteX4" fmla="*/ 12780 w 688296"/>
                  <a:gd name="connsiteY4" fmla="*/ 0 h 1482080"/>
                  <a:gd name="connsiteX0" fmla="*/ 2486 w 678002"/>
                  <a:gd name="connsiteY0" fmla="*/ 0 h 1482080"/>
                  <a:gd name="connsiteX1" fmla="*/ 667842 w 678002"/>
                  <a:gd name="connsiteY1" fmla="*/ 728980 h 1482080"/>
                  <a:gd name="connsiteX2" fmla="*/ 678002 w 678002"/>
                  <a:gd name="connsiteY2" fmla="*/ 1482080 h 1482080"/>
                  <a:gd name="connsiteX3" fmla="*/ 7566 w 678002"/>
                  <a:gd name="connsiteY3" fmla="*/ 725160 h 1482080"/>
                  <a:gd name="connsiteX4" fmla="*/ 2486 w 678002"/>
                  <a:gd name="connsiteY4" fmla="*/ 0 h 1482080"/>
                  <a:gd name="connsiteX0" fmla="*/ 12780 w 688296"/>
                  <a:gd name="connsiteY0" fmla="*/ 0 h 1482080"/>
                  <a:gd name="connsiteX1" fmla="*/ 678136 w 688296"/>
                  <a:gd name="connsiteY1" fmla="*/ 728980 h 1482080"/>
                  <a:gd name="connsiteX2" fmla="*/ 688296 w 688296"/>
                  <a:gd name="connsiteY2" fmla="*/ 1482080 h 1482080"/>
                  <a:gd name="connsiteX3" fmla="*/ 2620 w 688296"/>
                  <a:gd name="connsiteY3" fmla="*/ 730240 h 1482080"/>
                  <a:gd name="connsiteX4" fmla="*/ 12780 w 688296"/>
                  <a:gd name="connsiteY4" fmla="*/ 0 h 1482080"/>
                  <a:gd name="connsiteX0" fmla="*/ 10160 w 685676"/>
                  <a:gd name="connsiteY0" fmla="*/ 0 h 1482080"/>
                  <a:gd name="connsiteX1" fmla="*/ 675516 w 685676"/>
                  <a:gd name="connsiteY1" fmla="*/ 728980 h 1482080"/>
                  <a:gd name="connsiteX2" fmla="*/ 685676 w 685676"/>
                  <a:gd name="connsiteY2" fmla="*/ 1482080 h 1482080"/>
                  <a:gd name="connsiteX3" fmla="*/ 0 w 685676"/>
                  <a:gd name="connsiteY3" fmla="*/ 730240 h 1482080"/>
                  <a:gd name="connsiteX4" fmla="*/ 10160 w 685676"/>
                  <a:gd name="connsiteY4" fmla="*/ 0 h 1482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676" h="1482080">
                    <a:moveTo>
                      <a:pt x="10160" y="0"/>
                    </a:moveTo>
                    <a:lnTo>
                      <a:pt x="675516" y="728980"/>
                    </a:lnTo>
                    <a:lnTo>
                      <a:pt x="685676" y="1482080"/>
                    </a:lnTo>
                    <a:lnTo>
                      <a:pt x="0" y="730240"/>
                    </a:lnTo>
                    <a:cubicBezTo>
                      <a:pt x="6773" y="63493"/>
                      <a:pt x="5927" y="671827"/>
                      <a:pt x="1016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A70270B-57FB-6641-A8BE-2D0A832B3977}"/>
                  </a:ext>
                </a:extLst>
              </p:cNvPr>
              <p:cNvCxnSpPr/>
              <p:nvPr/>
            </p:nvCxnSpPr>
            <p:spPr>
              <a:xfrm>
                <a:off x="12107576" y="4819993"/>
                <a:ext cx="2" cy="7162897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ight Arrow 9">
                <a:extLst>
                  <a:ext uri="{FF2B5EF4-FFF2-40B4-BE49-F238E27FC236}">
                    <a16:creationId xmlns:a16="http://schemas.microsoft.com/office/drawing/2014/main" id="{4EFCB81D-A73A-A44F-9AF3-4B52CB5C8C68}"/>
                  </a:ext>
                </a:extLst>
              </p:cNvPr>
              <p:cNvSpPr/>
              <p:nvPr/>
            </p:nvSpPr>
            <p:spPr>
              <a:xfrm>
                <a:off x="10827303" y="4786355"/>
                <a:ext cx="4958378" cy="2617212"/>
              </a:xfrm>
              <a:prstGeom prst="rightArrow">
                <a:avLst/>
              </a:prstGeom>
              <a:solidFill>
                <a:schemeClr val="accent2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2" name="Rectangle 10">
                <a:extLst>
                  <a:ext uri="{FF2B5EF4-FFF2-40B4-BE49-F238E27FC236}">
                    <a16:creationId xmlns:a16="http://schemas.microsoft.com/office/drawing/2014/main" id="{639223C3-0830-074D-BFDB-A33DBE1AD9EC}"/>
                  </a:ext>
                </a:extLst>
              </p:cNvPr>
              <p:cNvSpPr/>
              <p:nvPr/>
            </p:nvSpPr>
            <p:spPr>
              <a:xfrm flipH="1" flipV="1">
                <a:off x="12103668" y="8248126"/>
                <a:ext cx="1311667" cy="2835151"/>
              </a:xfrm>
              <a:custGeom>
                <a:avLst/>
                <a:gdLst>
                  <a:gd name="connsiteX0" fmla="*/ 0 w 1434976"/>
                  <a:gd name="connsiteY0" fmla="*/ 0 h 720080"/>
                  <a:gd name="connsiteX1" fmla="*/ 1434976 w 1434976"/>
                  <a:gd name="connsiteY1" fmla="*/ 0 h 720080"/>
                  <a:gd name="connsiteX2" fmla="*/ 1434976 w 1434976"/>
                  <a:gd name="connsiteY2" fmla="*/ 720080 h 720080"/>
                  <a:gd name="connsiteX3" fmla="*/ 0 w 1434976"/>
                  <a:gd name="connsiteY3" fmla="*/ 720080 h 720080"/>
                  <a:gd name="connsiteX4" fmla="*/ 0 w 1434976"/>
                  <a:gd name="connsiteY4" fmla="*/ 0 h 720080"/>
                  <a:gd name="connsiteX0" fmla="*/ 12700 w 1434976"/>
                  <a:gd name="connsiteY0" fmla="*/ 0 h 2015480"/>
                  <a:gd name="connsiteX1" fmla="*/ 1434976 w 1434976"/>
                  <a:gd name="connsiteY1" fmla="*/ 1295400 h 2015480"/>
                  <a:gd name="connsiteX2" fmla="*/ 1434976 w 1434976"/>
                  <a:gd name="connsiteY2" fmla="*/ 2015480 h 2015480"/>
                  <a:gd name="connsiteX3" fmla="*/ 0 w 1434976"/>
                  <a:gd name="connsiteY3" fmla="*/ 2015480 h 2015480"/>
                  <a:gd name="connsiteX4" fmla="*/ 12700 w 1434976"/>
                  <a:gd name="connsiteY4" fmla="*/ 0 h 2015480"/>
                  <a:gd name="connsiteX0" fmla="*/ 12700 w 1434976"/>
                  <a:gd name="connsiteY0" fmla="*/ 0 h 2015480"/>
                  <a:gd name="connsiteX1" fmla="*/ 1434976 w 1434976"/>
                  <a:gd name="connsiteY1" fmla="*/ 1295400 h 2015480"/>
                  <a:gd name="connsiteX2" fmla="*/ 1434976 w 1434976"/>
                  <a:gd name="connsiteY2" fmla="*/ 2015480 h 2015480"/>
                  <a:gd name="connsiteX3" fmla="*/ 0 w 1434976"/>
                  <a:gd name="connsiteY3" fmla="*/ 643880 h 2015480"/>
                  <a:gd name="connsiteX4" fmla="*/ 12700 w 1434976"/>
                  <a:gd name="connsiteY4" fmla="*/ 0 h 2015480"/>
                  <a:gd name="connsiteX0" fmla="*/ 12700 w 1434976"/>
                  <a:gd name="connsiteY0" fmla="*/ 0 h 2015480"/>
                  <a:gd name="connsiteX1" fmla="*/ 660276 w 1434976"/>
                  <a:gd name="connsiteY1" fmla="*/ 1079500 h 2015480"/>
                  <a:gd name="connsiteX2" fmla="*/ 1434976 w 1434976"/>
                  <a:gd name="connsiteY2" fmla="*/ 2015480 h 2015480"/>
                  <a:gd name="connsiteX3" fmla="*/ 0 w 1434976"/>
                  <a:gd name="connsiteY3" fmla="*/ 643880 h 2015480"/>
                  <a:gd name="connsiteX4" fmla="*/ 12700 w 1434976"/>
                  <a:gd name="connsiteY4" fmla="*/ 0 h 2015480"/>
                  <a:gd name="connsiteX0" fmla="*/ 12700 w 660276"/>
                  <a:gd name="connsiteY0" fmla="*/ 0 h 1558280"/>
                  <a:gd name="connsiteX1" fmla="*/ 660276 w 660276"/>
                  <a:gd name="connsiteY1" fmla="*/ 1079500 h 1558280"/>
                  <a:gd name="connsiteX2" fmla="*/ 634876 w 660276"/>
                  <a:gd name="connsiteY2" fmla="*/ 1558280 h 1558280"/>
                  <a:gd name="connsiteX3" fmla="*/ 0 w 660276"/>
                  <a:gd name="connsiteY3" fmla="*/ 643880 h 1558280"/>
                  <a:gd name="connsiteX4" fmla="*/ 12700 w 660276"/>
                  <a:gd name="connsiteY4" fmla="*/ 0 h 1558280"/>
                  <a:gd name="connsiteX0" fmla="*/ 12700 w 660276"/>
                  <a:gd name="connsiteY0" fmla="*/ 0 h 1558280"/>
                  <a:gd name="connsiteX1" fmla="*/ 660276 w 660276"/>
                  <a:gd name="connsiteY1" fmla="*/ 901700 h 1558280"/>
                  <a:gd name="connsiteX2" fmla="*/ 634876 w 660276"/>
                  <a:gd name="connsiteY2" fmla="*/ 1558280 h 1558280"/>
                  <a:gd name="connsiteX3" fmla="*/ 0 w 660276"/>
                  <a:gd name="connsiteY3" fmla="*/ 643880 h 1558280"/>
                  <a:gd name="connsiteX4" fmla="*/ 12700 w 660276"/>
                  <a:gd name="connsiteY4" fmla="*/ 0 h 1558280"/>
                  <a:gd name="connsiteX0" fmla="*/ 15038 w 662614"/>
                  <a:gd name="connsiteY0" fmla="*/ 0 h 1558280"/>
                  <a:gd name="connsiteX1" fmla="*/ 662614 w 662614"/>
                  <a:gd name="connsiteY1" fmla="*/ 901700 h 1558280"/>
                  <a:gd name="connsiteX2" fmla="*/ 637214 w 662614"/>
                  <a:gd name="connsiteY2" fmla="*/ 1558280 h 1558280"/>
                  <a:gd name="connsiteX3" fmla="*/ 2338 w 662614"/>
                  <a:gd name="connsiteY3" fmla="*/ 643880 h 1558280"/>
                  <a:gd name="connsiteX4" fmla="*/ 15038 w 662614"/>
                  <a:gd name="connsiteY4" fmla="*/ 0 h 1558280"/>
                  <a:gd name="connsiteX0" fmla="*/ 553 w 686229"/>
                  <a:gd name="connsiteY0" fmla="*/ 0 h 1405880"/>
                  <a:gd name="connsiteX1" fmla="*/ 686229 w 686229"/>
                  <a:gd name="connsiteY1" fmla="*/ 749300 h 1405880"/>
                  <a:gd name="connsiteX2" fmla="*/ 660829 w 686229"/>
                  <a:gd name="connsiteY2" fmla="*/ 1405880 h 1405880"/>
                  <a:gd name="connsiteX3" fmla="*/ 25953 w 686229"/>
                  <a:gd name="connsiteY3" fmla="*/ 491480 h 1405880"/>
                  <a:gd name="connsiteX4" fmla="*/ 553 w 686229"/>
                  <a:gd name="connsiteY4" fmla="*/ 0 h 1405880"/>
                  <a:gd name="connsiteX0" fmla="*/ 553 w 686229"/>
                  <a:gd name="connsiteY0" fmla="*/ 0 h 1451600"/>
                  <a:gd name="connsiteX1" fmla="*/ 686229 w 686229"/>
                  <a:gd name="connsiteY1" fmla="*/ 795020 h 1451600"/>
                  <a:gd name="connsiteX2" fmla="*/ 660829 w 686229"/>
                  <a:gd name="connsiteY2" fmla="*/ 1451600 h 1451600"/>
                  <a:gd name="connsiteX3" fmla="*/ 25953 w 686229"/>
                  <a:gd name="connsiteY3" fmla="*/ 537200 h 1451600"/>
                  <a:gd name="connsiteX4" fmla="*/ 553 w 686229"/>
                  <a:gd name="connsiteY4" fmla="*/ 0 h 1451600"/>
                  <a:gd name="connsiteX0" fmla="*/ 8518 w 694194"/>
                  <a:gd name="connsiteY0" fmla="*/ 0 h 1451600"/>
                  <a:gd name="connsiteX1" fmla="*/ 694194 w 694194"/>
                  <a:gd name="connsiteY1" fmla="*/ 795020 h 1451600"/>
                  <a:gd name="connsiteX2" fmla="*/ 668794 w 694194"/>
                  <a:gd name="connsiteY2" fmla="*/ 1451600 h 1451600"/>
                  <a:gd name="connsiteX3" fmla="*/ 3438 w 694194"/>
                  <a:gd name="connsiteY3" fmla="*/ 735320 h 1451600"/>
                  <a:gd name="connsiteX4" fmla="*/ 8518 w 694194"/>
                  <a:gd name="connsiteY4" fmla="*/ 0 h 1451600"/>
                  <a:gd name="connsiteX0" fmla="*/ 8518 w 668794"/>
                  <a:gd name="connsiteY0" fmla="*/ 0 h 1451600"/>
                  <a:gd name="connsiteX1" fmla="*/ 668794 w 668794"/>
                  <a:gd name="connsiteY1" fmla="*/ 728980 h 1451600"/>
                  <a:gd name="connsiteX2" fmla="*/ 668794 w 668794"/>
                  <a:gd name="connsiteY2" fmla="*/ 1451600 h 1451600"/>
                  <a:gd name="connsiteX3" fmla="*/ 3438 w 668794"/>
                  <a:gd name="connsiteY3" fmla="*/ 735320 h 1451600"/>
                  <a:gd name="connsiteX4" fmla="*/ 8518 w 668794"/>
                  <a:gd name="connsiteY4" fmla="*/ 0 h 1451600"/>
                  <a:gd name="connsiteX0" fmla="*/ 8518 w 684034"/>
                  <a:gd name="connsiteY0" fmla="*/ 0 h 1482080"/>
                  <a:gd name="connsiteX1" fmla="*/ 668794 w 684034"/>
                  <a:gd name="connsiteY1" fmla="*/ 728980 h 1482080"/>
                  <a:gd name="connsiteX2" fmla="*/ 684034 w 684034"/>
                  <a:gd name="connsiteY2" fmla="*/ 1482080 h 1482080"/>
                  <a:gd name="connsiteX3" fmla="*/ 3438 w 684034"/>
                  <a:gd name="connsiteY3" fmla="*/ 735320 h 1482080"/>
                  <a:gd name="connsiteX4" fmla="*/ 8518 w 684034"/>
                  <a:gd name="connsiteY4" fmla="*/ 0 h 1482080"/>
                  <a:gd name="connsiteX0" fmla="*/ 8518 w 684034"/>
                  <a:gd name="connsiteY0" fmla="*/ 0 h 1482080"/>
                  <a:gd name="connsiteX1" fmla="*/ 673874 w 684034"/>
                  <a:gd name="connsiteY1" fmla="*/ 728980 h 1482080"/>
                  <a:gd name="connsiteX2" fmla="*/ 684034 w 684034"/>
                  <a:gd name="connsiteY2" fmla="*/ 1482080 h 1482080"/>
                  <a:gd name="connsiteX3" fmla="*/ 3438 w 684034"/>
                  <a:gd name="connsiteY3" fmla="*/ 735320 h 1482080"/>
                  <a:gd name="connsiteX4" fmla="*/ 8518 w 684034"/>
                  <a:gd name="connsiteY4" fmla="*/ 0 h 1482080"/>
                  <a:gd name="connsiteX0" fmla="*/ 87 w 675603"/>
                  <a:gd name="connsiteY0" fmla="*/ 0 h 1482080"/>
                  <a:gd name="connsiteX1" fmla="*/ 665443 w 675603"/>
                  <a:gd name="connsiteY1" fmla="*/ 728980 h 1482080"/>
                  <a:gd name="connsiteX2" fmla="*/ 675603 w 675603"/>
                  <a:gd name="connsiteY2" fmla="*/ 1482080 h 1482080"/>
                  <a:gd name="connsiteX3" fmla="*/ 157567 w 675603"/>
                  <a:gd name="connsiteY3" fmla="*/ 704840 h 1482080"/>
                  <a:gd name="connsiteX4" fmla="*/ 87 w 675603"/>
                  <a:gd name="connsiteY4" fmla="*/ 0 h 1482080"/>
                  <a:gd name="connsiteX0" fmla="*/ 12780 w 688296"/>
                  <a:gd name="connsiteY0" fmla="*/ 0 h 1482080"/>
                  <a:gd name="connsiteX1" fmla="*/ 678136 w 688296"/>
                  <a:gd name="connsiteY1" fmla="*/ 728980 h 1482080"/>
                  <a:gd name="connsiteX2" fmla="*/ 688296 w 688296"/>
                  <a:gd name="connsiteY2" fmla="*/ 1482080 h 1482080"/>
                  <a:gd name="connsiteX3" fmla="*/ 2620 w 688296"/>
                  <a:gd name="connsiteY3" fmla="*/ 735320 h 1482080"/>
                  <a:gd name="connsiteX4" fmla="*/ 12780 w 688296"/>
                  <a:gd name="connsiteY4" fmla="*/ 0 h 1482080"/>
                  <a:gd name="connsiteX0" fmla="*/ 2486 w 678002"/>
                  <a:gd name="connsiteY0" fmla="*/ 0 h 1482080"/>
                  <a:gd name="connsiteX1" fmla="*/ 667842 w 678002"/>
                  <a:gd name="connsiteY1" fmla="*/ 728980 h 1482080"/>
                  <a:gd name="connsiteX2" fmla="*/ 678002 w 678002"/>
                  <a:gd name="connsiteY2" fmla="*/ 1482080 h 1482080"/>
                  <a:gd name="connsiteX3" fmla="*/ 7566 w 678002"/>
                  <a:gd name="connsiteY3" fmla="*/ 725160 h 1482080"/>
                  <a:gd name="connsiteX4" fmla="*/ 2486 w 678002"/>
                  <a:gd name="connsiteY4" fmla="*/ 0 h 1482080"/>
                  <a:gd name="connsiteX0" fmla="*/ 12780 w 688296"/>
                  <a:gd name="connsiteY0" fmla="*/ 0 h 1482080"/>
                  <a:gd name="connsiteX1" fmla="*/ 678136 w 688296"/>
                  <a:gd name="connsiteY1" fmla="*/ 728980 h 1482080"/>
                  <a:gd name="connsiteX2" fmla="*/ 688296 w 688296"/>
                  <a:gd name="connsiteY2" fmla="*/ 1482080 h 1482080"/>
                  <a:gd name="connsiteX3" fmla="*/ 2620 w 688296"/>
                  <a:gd name="connsiteY3" fmla="*/ 730240 h 1482080"/>
                  <a:gd name="connsiteX4" fmla="*/ 12780 w 688296"/>
                  <a:gd name="connsiteY4" fmla="*/ 0 h 1482080"/>
                  <a:gd name="connsiteX0" fmla="*/ 10160 w 685676"/>
                  <a:gd name="connsiteY0" fmla="*/ 0 h 1482080"/>
                  <a:gd name="connsiteX1" fmla="*/ 675516 w 685676"/>
                  <a:gd name="connsiteY1" fmla="*/ 728980 h 1482080"/>
                  <a:gd name="connsiteX2" fmla="*/ 685676 w 685676"/>
                  <a:gd name="connsiteY2" fmla="*/ 1482080 h 1482080"/>
                  <a:gd name="connsiteX3" fmla="*/ 0 w 685676"/>
                  <a:gd name="connsiteY3" fmla="*/ 730240 h 1482080"/>
                  <a:gd name="connsiteX4" fmla="*/ 10160 w 685676"/>
                  <a:gd name="connsiteY4" fmla="*/ 0 h 1482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676" h="1482080">
                    <a:moveTo>
                      <a:pt x="10160" y="0"/>
                    </a:moveTo>
                    <a:lnTo>
                      <a:pt x="675516" y="728980"/>
                    </a:lnTo>
                    <a:lnTo>
                      <a:pt x="685676" y="1482080"/>
                    </a:lnTo>
                    <a:lnTo>
                      <a:pt x="0" y="730240"/>
                    </a:lnTo>
                    <a:cubicBezTo>
                      <a:pt x="6773" y="63493"/>
                      <a:pt x="5927" y="671827"/>
                      <a:pt x="1016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3" name="Right Arrow 40">
                <a:extLst>
                  <a:ext uri="{FF2B5EF4-FFF2-40B4-BE49-F238E27FC236}">
                    <a16:creationId xmlns:a16="http://schemas.microsoft.com/office/drawing/2014/main" id="{A7B40BD4-536C-C745-B006-C5144C0AF325}"/>
                  </a:ext>
                </a:extLst>
              </p:cNvPr>
              <p:cNvSpPr/>
              <p:nvPr/>
            </p:nvSpPr>
            <p:spPr>
              <a:xfrm flipH="1" flipV="1">
                <a:off x="8456957" y="9101625"/>
                <a:ext cx="4958378" cy="2617212"/>
              </a:xfrm>
              <a:prstGeom prst="rightArrow">
                <a:avLst/>
              </a:prstGeom>
              <a:solidFill>
                <a:schemeClr val="accent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77BC7E2-C4B9-E947-B890-09D11E2A75C0}"/>
                  </a:ext>
                </a:extLst>
              </p:cNvPr>
              <p:cNvGrpSpPr/>
              <p:nvPr/>
            </p:nvGrpSpPr>
            <p:grpSpPr>
              <a:xfrm>
                <a:off x="2481087" y="7436840"/>
                <a:ext cx="5233232" cy="4281997"/>
                <a:chOff x="2481087" y="8638071"/>
                <a:chExt cx="5233232" cy="4281997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3C6B1FA1-7E98-D04C-ABE3-E44F1CA213C0}"/>
                    </a:ext>
                  </a:extLst>
                </p:cNvPr>
                <p:cNvGrpSpPr/>
                <p:nvPr/>
              </p:nvGrpSpPr>
              <p:grpSpPr>
                <a:xfrm>
                  <a:off x="2664032" y="8638071"/>
                  <a:ext cx="4867348" cy="4281997"/>
                  <a:chOff x="2664032" y="7877352"/>
                  <a:chExt cx="4867348" cy="4281997"/>
                </a:xfrm>
              </p:grpSpPr>
              <p:sp>
                <p:nvSpPr>
                  <p:cNvPr id="50" name="Rounded Rectangle 54">
                    <a:extLst>
                      <a:ext uri="{FF2B5EF4-FFF2-40B4-BE49-F238E27FC236}">
                        <a16:creationId xmlns:a16="http://schemas.microsoft.com/office/drawing/2014/main" id="{C02D5B82-1B2F-124C-ACBA-EBA38489C532}"/>
                      </a:ext>
                    </a:extLst>
                  </p:cNvPr>
                  <p:cNvSpPr/>
                  <p:nvPr/>
                </p:nvSpPr>
                <p:spPr>
                  <a:xfrm>
                    <a:off x="2664032" y="11051353"/>
                    <a:ext cx="4867348" cy="110799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50000"/>
                      <a:alpha val="10000"/>
                    </a:schemeClr>
                  </a:solidFill>
                  <a:ln w="444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/>
                  </a:p>
                </p:txBody>
              </p:sp>
              <p:graphicFrame>
                <p:nvGraphicFramePr>
                  <p:cNvPr id="58" name="Chart 47">
                    <a:extLst>
                      <a:ext uri="{FF2B5EF4-FFF2-40B4-BE49-F238E27FC236}">
                        <a16:creationId xmlns:a16="http://schemas.microsoft.com/office/drawing/2014/main" id="{7902E051-A51F-3344-BE9F-288C2A4CE4CB}"/>
                      </a:ext>
                    </a:extLst>
                  </p:cNvPr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929715848"/>
                      </p:ext>
                    </p:extLst>
                  </p:nvPr>
                </p:nvGraphicFramePr>
                <p:xfrm>
                  <a:off x="2876193" y="7877352"/>
                  <a:ext cx="4443021" cy="303012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2"/>
                  </a:graphicData>
                </a:graphic>
              </p:graphicFrame>
            </p:grp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E5B845B8-67FB-F645-A792-3E43A9096F01}"/>
                    </a:ext>
                  </a:extLst>
                </p:cNvPr>
                <p:cNvSpPr/>
                <p:nvPr/>
              </p:nvSpPr>
              <p:spPr>
                <a:xfrm>
                  <a:off x="2481087" y="12042904"/>
                  <a:ext cx="5233232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Your Title A 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B809794-3510-EB48-AFCE-6503097CD5FE}"/>
                  </a:ext>
                </a:extLst>
              </p:cNvPr>
              <p:cNvGrpSpPr/>
              <p:nvPr/>
            </p:nvGrpSpPr>
            <p:grpSpPr>
              <a:xfrm>
                <a:off x="16731694" y="4353844"/>
                <a:ext cx="5233232" cy="4246467"/>
                <a:chOff x="16731694" y="4310922"/>
                <a:chExt cx="5233232" cy="4246467"/>
              </a:xfrm>
            </p:grpSpPr>
            <p:graphicFrame>
              <p:nvGraphicFramePr>
                <p:cNvPr id="44" name="Chart 43">
                  <a:extLst>
                    <a:ext uri="{FF2B5EF4-FFF2-40B4-BE49-F238E27FC236}">
                      <a16:creationId xmlns:a16="http://schemas.microsoft.com/office/drawing/2014/main" id="{FD7EC1BE-2861-B843-AEE2-E0B06C736FA1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547165302"/>
                    </p:ext>
                  </p:extLst>
                </p:nvPr>
              </p:nvGraphicFramePr>
              <p:xfrm>
                <a:off x="17126800" y="4310922"/>
                <a:ext cx="4443021" cy="303012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sp>
              <p:nvSpPr>
                <p:cNvPr id="46" name="Rounded Rectangle 49">
                  <a:extLst>
                    <a:ext uri="{FF2B5EF4-FFF2-40B4-BE49-F238E27FC236}">
                      <a16:creationId xmlns:a16="http://schemas.microsoft.com/office/drawing/2014/main" id="{C985355D-1C04-A745-92A1-707C4C4F30F2}"/>
                    </a:ext>
                  </a:extLst>
                </p:cNvPr>
                <p:cNvSpPr/>
                <p:nvPr/>
              </p:nvSpPr>
              <p:spPr>
                <a:xfrm>
                  <a:off x="16972139" y="7449393"/>
                  <a:ext cx="4752342" cy="11079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50000"/>
                    <a:alpha val="10000"/>
                  </a:schemeClr>
                </a:solidFill>
                <a:ln w="444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CEDA2DE3-17F4-D640-BA5C-19450C50E953}"/>
                    </a:ext>
                  </a:extLst>
                </p:cNvPr>
                <p:cNvSpPr/>
                <p:nvPr/>
              </p:nvSpPr>
              <p:spPr>
                <a:xfrm>
                  <a:off x="16731694" y="7676913"/>
                  <a:ext cx="5233232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Your Title B 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24D43D9-1219-2F45-9512-07D47BDF0BA3}"/>
                  </a:ext>
                </a:extLst>
              </p:cNvPr>
              <p:cNvSpPr txBox="1"/>
              <p:nvPr/>
            </p:nvSpPr>
            <p:spPr>
              <a:xfrm>
                <a:off x="5101031" y="5286240"/>
                <a:ext cx="4217772" cy="1614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E99090F-60ED-9243-B42F-0290F4CBBE78}"/>
                  </a:ext>
                </a:extLst>
              </p:cNvPr>
              <p:cNvSpPr txBox="1"/>
              <p:nvPr/>
            </p:nvSpPr>
            <p:spPr>
              <a:xfrm flipH="1">
                <a:off x="14927092" y="9602894"/>
                <a:ext cx="4421218" cy="1614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0EB995E-AACB-4646-9CEB-80AA5284EA54}"/>
                  </a:ext>
                </a:extLst>
              </p:cNvPr>
              <p:cNvSpPr/>
              <p:nvPr/>
            </p:nvSpPr>
            <p:spPr>
              <a:xfrm flipH="1">
                <a:off x="11307352" y="5770412"/>
                <a:ext cx="32695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D699EB1-ACED-5941-9CB4-901BC6818C97}"/>
                  </a:ext>
                </a:extLst>
              </p:cNvPr>
              <p:cNvSpPr/>
              <p:nvPr/>
            </p:nvSpPr>
            <p:spPr>
              <a:xfrm flipH="1">
                <a:off x="9573662" y="10050223"/>
                <a:ext cx="32695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49D0B329-9E4A-494C-BD30-651063F7F551}"/>
                  </a:ext>
                </a:extLst>
              </p:cNvPr>
              <p:cNvGrpSpPr/>
              <p:nvPr/>
            </p:nvGrpSpPr>
            <p:grpSpPr>
              <a:xfrm>
                <a:off x="20202215" y="9602894"/>
                <a:ext cx="1522266" cy="1614672"/>
                <a:chOff x="6094439" y="5269679"/>
                <a:chExt cx="338040" cy="358561"/>
              </a:xfrm>
              <a:solidFill>
                <a:schemeClr val="accent2"/>
              </a:solidFill>
            </p:grpSpPr>
            <p:sp>
              <p:nvSpPr>
                <p:cNvPr id="82" name="Freeform: Shape 185">
                  <a:extLst>
                    <a:ext uri="{FF2B5EF4-FFF2-40B4-BE49-F238E27FC236}">
                      <a16:creationId xmlns:a16="http://schemas.microsoft.com/office/drawing/2014/main" id="{A5A856DE-F20A-2945-93B6-56760F97A807}"/>
                    </a:ext>
                  </a:extLst>
                </p:cNvPr>
                <p:cNvSpPr/>
                <p:nvPr/>
              </p:nvSpPr>
              <p:spPr>
                <a:xfrm>
                  <a:off x="6094439" y="5269679"/>
                  <a:ext cx="280080" cy="1173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79" h="327">
                      <a:moveTo>
                        <a:pt x="43" y="322"/>
                      </a:moveTo>
                      <a:lnTo>
                        <a:pt x="389" y="61"/>
                      </a:lnTo>
                      <a:lnTo>
                        <a:pt x="734" y="322"/>
                      </a:lnTo>
                      <a:cubicBezTo>
                        <a:pt x="741" y="326"/>
                        <a:pt x="745" y="327"/>
                        <a:pt x="751" y="327"/>
                      </a:cubicBezTo>
                      <a:cubicBezTo>
                        <a:pt x="760" y="327"/>
                        <a:pt x="767" y="323"/>
                        <a:pt x="773" y="317"/>
                      </a:cubicBezTo>
                      <a:cubicBezTo>
                        <a:pt x="782" y="305"/>
                        <a:pt x="779" y="287"/>
                        <a:pt x="767" y="278"/>
                      </a:cubicBezTo>
                      <a:lnTo>
                        <a:pt x="406" y="6"/>
                      </a:lnTo>
                      <a:cubicBezTo>
                        <a:pt x="395" y="-2"/>
                        <a:pt x="382" y="-2"/>
                        <a:pt x="373" y="6"/>
                      </a:cubicBezTo>
                      <a:lnTo>
                        <a:pt x="10" y="278"/>
                      </a:lnTo>
                      <a:cubicBezTo>
                        <a:pt x="-2" y="287"/>
                        <a:pt x="-4" y="305"/>
                        <a:pt x="6" y="317"/>
                      </a:cubicBezTo>
                      <a:cubicBezTo>
                        <a:pt x="14" y="329"/>
                        <a:pt x="31" y="330"/>
                        <a:pt x="43" y="32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83" name="Freeform: Shape 186">
                  <a:extLst>
                    <a:ext uri="{FF2B5EF4-FFF2-40B4-BE49-F238E27FC236}">
                      <a16:creationId xmlns:a16="http://schemas.microsoft.com/office/drawing/2014/main" id="{56C13DF0-E3CB-9041-B594-B68E4CA5CE72}"/>
                    </a:ext>
                  </a:extLst>
                </p:cNvPr>
                <p:cNvSpPr/>
                <p:nvPr/>
              </p:nvSpPr>
              <p:spPr>
                <a:xfrm>
                  <a:off x="6094439" y="5311080"/>
                  <a:ext cx="338040" cy="3171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40" h="882">
                      <a:moveTo>
                        <a:pt x="483" y="575"/>
                      </a:moveTo>
                      <a:cubicBezTo>
                        <a:pt x="462" y="550"/>
                        <a:pt x="457" y="516"/>
                        <a:pt x="471" y="487"/>
                      </a:cubicBezTo>
                      <a:cubicBezTo>
                        <a:pt x="484" y="456"/>
                        <a:pt x="509" y="439"/>
                        <a:pt x="541" y="438"/>
                      </a:cubicBezTo>
                      <a:cubicBezTo>
                        <a:pt x="543" y="438"/>
                        <a:pt x="545" y="438"/>
                        <a:pt x="546" y="438"/>
                      </a:cubicBezTo>
                      <a:cubicBezTo>
                        <a:pt x="603" y="438"/>
                        <a:pt x="647" y="482"/>
                        <a:pt x="647" y="538"/>
                      </a:cubicBezTo>
                      <a:cubicBezTo>
                        <a:pt x="647" y="553"/>
                        <a:pt x="659" y="565"/>
                        <a:pt x="674" y="565"/>
                      </a:cubicBezTo>
                      <a:cubicBezTo>
                        <a:pt x="689" y="565"/>
                        <a:pt x="702" y="553"/>
                        <a:pt x="702" y="538"/>
                      </a:cubicBezTo>
                      <a:cubicBezTo>
                        <a:pt x="702" y="482"/>
                        <a:pt x="746" y="438"/>
                        <a:pt x="803" y="438"/>
                      </a:cubicBezTo>
                      <a:cubicBezTo>
                        <a:pt x="804" y="438"/>
                        <a:pt x="806" y="438"/>
                        <a:pt x="807" y="438"/>
                      </a:cubicBezTo>
                      <a:cubicBezTo>
                        <a:pt x="838" y="439"/>
                        <a:pt x="865" y="456"/>
                        <a:pt x="878" y="487"/>
                      </a:cubicBezTo>
                      <a:cubicBezTo>
                        <a:pt x="892" y="516"/>
                        <a:pt x="887" y="550"/>
                        <a:pt x="867" y="575"/>
                      </a:cubicBezTo>
                      <a:lnTo>
                        <a:pt x="674" y="812"/>
                      </a:lnTo>
                      <a:close/>
                      <a:moveTo>
                        <a:pt x="54" y="314"/>
                      </a:moveTo>
                      <a:lnTo>
                        <a:pt x="389" y="61"/>
                      </a:lnTo>
                      <a:lnTo>
                        <a:pt x="724" y="314"/>
                      </a:lnTo>
                      <a:lnTo>
                        <a:pt x="724" y="405"/>
                      </a:lnTo>
                      <a:cubicBezTo>
                        <a:pt x="705" y="417"/>
                        <a:pt x="687" y="431"/>
                        <a:pt x="674" y="451"/>
                      </a:cubicBezTo>
                      <a:cubicBezTo>
                        <a:pt x="647" y="410"/>
                        <a:pt x="600" y="382"/>
                        <a:pt x="546" y="382"/>
                      </a:cubicBezTo>
                      <a:cubicBezTo>
                        <a:pt x="543" y="382"/>
                        <a:pt x="541" y="382"/>
                        <a:pt x="539" y="382"/>
                      </a:cubicBezTo>
                      <a:cubicBezTo>
                        <a:pt x="487" y="386"/>
                        <a:pt x="443" y="415"/>
                        <a:pt x="422" y="464"/>
                      </a:cubicBezTo>
                      <a:cubicBezTo>
                        <a:pt x="400" y="512"/>
                        <a:pt x="407" y="568"/>
                        <a:pt x="440" y="609"/>
                      </a:cubicBezTo>
                      <a:lnTo>
                        <a:pt x="541" y="734"/>
                      </a:lnTo>
                      <a:lnTo>
                        <a:pt x="54" y="734"/>
                      </a:lnTo>
                      <a:close/>
                      <a:moveTo>
                        <a:pt x="908" y="609"/>
                      </a:moveTo>
                      <a:cubicBezTo>
                        <a:pt x="942" y="568"/>
                        <a:pt x="949" y="512"/>
                        <a:pt x="927" y="464"/>
                      </a:cubicBezTo>
                      <a:cubicBezTo>
                        <a:pt x="907" y="415"/>
                        <a:pt x="862" y="386"/>
                        <a:pt x="810" y="382"/>
                      </a:cubicBezTo>
                      <a:cubicBezTo>
                        <a:pt x="809" y="382"/>
                        <a:pt x="806" y="382"/>
                        <a:pt x="803" y="382"/>
                      </a:cubicBezTo>
                      <a:cubicBezTo>
                        <a:pt x="794" y="382"/>
                        <a:pt x="786" y="384"/>
                        <a:pt x="778" y="386"/>
                      </a:cubicBezTo>
                      <a:lnTo>
                        <a:pt x="778" y="300"/>
                      </a:lnTo>
                      <a:cubicBezTo>
                        <a:pt x="778" y="292"/>
                        <a:pt x="774" y="284"/>
                        <a:pt x="767" y="279"/>
                      </a:cubicBezTo>
                      <a:lnTo>
                        <a:pt x="406" y="5"/>
                      </a:lnTo>
                      <a:cubicBezTo>
                        <a:pt x="395" y="-2"/>
                        <a:pt x="382" y="-2"/>
                        <a:pt x="373" y="5"/>
                      </a:cubicBezTo>
                      <a:lnTo>
                        <a:pt x="10" y="279"/>
                      </a:lnTo>
                      <a:cubicBezTo>
                        <a:pt x="5" y="284"/>
                        <a:pt x="0" y="292"/>
                        <a:pt x="0" y="300"/>
                      </a:cubicBezTo>
                      <a:lnTo>
                        <a:pt x="0" y="760"/>
                      </a:lnTo>
                      <a:cubicBezTo>
                        <a:pt x="0" y="775"/>
                        <a:pt x="12" y="787"/>
                        <a:pt x="26" y="787"/>
                      </a:cubicBezTo>
                      <a:lnTo>
                        <a:pt x="585" y="787"/>
                      </a:lnTo>
                      <a:lnTo>
                        <a:pt x="653" y="873"/>
                      </a:lnTo>
                      <a:cubicBezTo>
                        <a:pt x="659" y="879"/>
                        <a:pt x="667" y="882"/>
                        <a:pt x="674" y="882"/>
                      </a:cubicBezTo>
                      <a:cubicBezTo>
                        <a:pt x="683" y="882"/>
                        <a:pt x="690" y="879"/>
                        <a:pt x="696" y="873"/>
                      </a:cubicBezTo>
                      <a:lnTo>
                        <a:pt x="772" y="778"/>
                      </a:lnTo>
                      <a:lnTo>
                        <a:pt x="772" y="776"/>
                      </a:ln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21ADEA5E-6087-FE4F-8D9A-018E48E93ACC}"/>
                  </a:ext>
                </a:extLst>
              </p:cNvPr>
              <p:cNvGrpSpPr/>
              <p:nvPr/>
            </p:nvGrpSpPr>
            <p:grpSpPr>
              <a:xfrm>
                <a:off x="3168357" y="5328056"/>
                <a:ext cx="1488220" cy="1600080"/>
                <a:chOff x="4099680" y="4638960"/>
                <a:chExt cx="330480" cy="355320"/>
              </a:xfrm>
              <a:solidFill>
                <a:schemeClr val="accent1"/>
              </a:solidFill>
            </p:grpSpPr>
            <p:sp>
              <p:nvSpPr>
                <p:cNvPr id="85" name="Freeform: Shape 234">
                  <a:extLst>
                    <a:ext uri="{FF2B5EF4-FFF2-40B4-BE49-F238E27FC236}">
                      <a16:creationId xmlns:a16="http://schemas.microsoft.com/office/drawing/2014/main" id="{D38E147A-5791-5F43-B67D-1870CCAE00E7}"/>
                    </a:ext>
                  </a:extLst>
                </p:cNvPr>
                <p:cNvSpPr/>
                <p:nvPr/>
              </p:nvSpPr>
              <p:spPr>
                <a:xfrm>
                  <a:off x="4099680" y="4680360"/>
                  <a:ext cx="330480" cy="31392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9" h="873">
                      <a:moveTo>
                        <a:pt x="866" y="572"/>
                      </a:moveTo>
                      <a:lnTo>
                        <a:pt x="503" y="572"/>
                      </a:lnTo>
                      <a:lnTo>
                        <a:pt x="503" y="504"/>
                      </a:lnTo>
                      <a:lnTo>
                        <a:pt x="866" y="504"/>
                      </a:lnTo>
                      <a:close/>
                      <a:moveTo>
                        <a:pt x="866" y="695"/>
                      </a:moveTo>
                      <a:lnTo>
                        <a:pt x="503" y="695"/>
                      </a:lnTo>
                      <a:lnTo>
                        <a:pt x="503" y="627"/>
                      </a:lnTo>
                      <a:lnTo>
                        <a:pt x="866" y="627"/>
                      </a:lnTo>
                      <a:close/>
                      <a:moveTo>
                        <a:pt x="54" y="313"/>
                      </a:moveTo>
                      <a:lnTo>
                        <a:pt x="389" y="60"/>
                      </a:lnTo>
                      <a:lnTo>
                        <a:pt x="724" y="313"/>
                      </a:lnTo>
                      <a:lnTo>
                        <a:pt x="724" y="450"/>
                      </a:lnTo>
                      <a:lnTo>
                        <a:pt x="501" y="450"/>
                      </a:lnTo>
                      <a:cubicBezTo>
                        <a:pt x="472" y="450"/>
                        <a:pt x="448" y="473"/>
                        <a:pt x="448" y="503"/>
                      </a:cubicBezTo>
                      <a:lnTo>
                        <a:pt x="448" y="573"/>
                      </a:lnTo>
                      <a:cubicBezTo>
                        <a:pt x="448" y="583"/>
                        <a:pt x="452" y="592"/>
                        <a:pt x="456" y="601"/>
                      </a:cubicBezTo>
                      <a:cubicBezTo>
                        <a:pt x="452" y="608"/>
                        <a:pt x="448" y="617"/>
                        <a:pt x="448" y="626"/>
                      </a:cubicBezTo>
                      <a:lnTo>
                        <a:pt x="448" y="697"/>
                      </a:lnTo>
                      <a:cubicBezTo>
                        <a:pt x="448" y="706"/>
                        <a:pt x="452" y="715"/>
                        <a:pt x="456" y="723"/>
                      </a:cubicBezTo>
                      <a:cubicBezTo>
                        <a:pt x="454" y="726"/>
                        <a:pt x="453" y="729"/>
                        <a:pt x="452" y="732"/>
                      </a:cubicBezTo>
                      <a:lnTo>
                        <a:pt x="54" y="732"/>
                      </a:lnTo>
                      <a:close/>
                      <a:moveTo>
                        <a:pt x="503" y="750"/>
                      </a:moveTo>
                      <a:lnTo>
                        <a:pt x="866" y="750"/>
                      </a:lnTo>
                      <a:lnTo>
                        <a:pt x="866" y="818"/>
                      </a:lnTo>
                      <a:lnTo>
                        <a:pt x="503" y="818"/>
                      </a:lnTo>
                      <a:close/>
                      <a:moveTo>
                        <a:pt x="919" y="503"/>
                      </a:moveTo>
                      <a:cubicBezTo>
                        <a:pt x="919" y="473"/>
                        <a:pt x="896" y="450"/>
                        <a:pt x="866" y="450"/>
                      </a:cubicBezTo>
                      <a:lnTo>
                        <a:pt x="778" y="450"/>
                      </a:lnTo>
                      <a:lnTo>
                        <a:pt x="778" y="300"/>
                      </a:lnTo>
                      <a:cubicBezTo>
                        <a:pt x="778" y="291"/>
                        <a:pt x="774" y="284"/>
                        <a:pt x="768" y="277"/>
                      </a:cubicBezTo>
                      <a:lnTo>
                        <a:pt x="405" y="5"/>
                      </a:lnTo>
                      <a:cubicBezTo>
                        <a:pt x="395" y="-2"/>
                        <a:pt x="382" y="-2"/>
                        <a:pt x="373" y="5"/>
                      </a:cubicBezTo>
                      <a:lnTo>
                        <a:pt x="10" y="277"/>
                      </a:lnTo>
                      <a:cubicBezTo>
                        <a:pt x="4" y="284"/>
                        <a:pt x="0" y="291"/>
                        <a:pt x="0" y="300"/>
                      </a:cubicBezTo>
                      <a:lnTo>
                        <a:pt x="0" y="759"/>
                      </a:lnTo>
                      <a:cubicBezTo>
                        <a:pt x="0" y="774"/>
                        <a:pt x="12" y="785"/>
                        <a:pt x="26" y="785"/>
                      </a:cubicBezTo>
                      <a:lnTo>
                        <a:pt x="448" y="785"/>
                      </a:lnTo>
                      <a:lnTo>
                        <a:pt x="448" y="820"/>
                      </a:lnTo>
                      <a:cubicBezTo>
                        <a:pt x="448" y="849"/>
                        <a:pt x="472" y="873"/>
                        <a:pt x="501" y="873"/>
                      </a:cubicBezTo>
                      <a:lnTo>
                        <a:pt x="866" y="873"/>
                      </a:lnTo>
                      <a:cubicBezTo>
                        <a:pt x="896" y="873"/>
                        <a:pt x="919" y="849"/>
                        <a:pt x="919" y="820"/>
                      </a:cubicBezTo>
                      <a:lnTo>
                        <a:pt x="919" y="748"/>
                      </a:lnTo>
                      <a:cubicBezTo>
                        <a:pt x="919" y="739"/>
                        <a:pt x="918" y="731"/>
                        <a:pt x="913" y="723"/>
                      </a:cubicBezTo>
                      <a:cubicBezTo>
                        <a:pt x="918" y="715"/>
                        <a:pt x="919" y="706"/>
                        <a:pt x="919" y="697"/>
                      </a:cubicBezTo>
                      <a:lnTo>
                        <a:pt x="919" y="626"/>
                      </a:lnTo>
                      <a:cubicBezTo>
                        <a:pt x="919" y="617"/>
                        <a:pt x="918" y="608"/>
                        <a:pt x="913" y="599"/>
                      </a:cubicBezTo>
                      <a:cubicBezTo>
                        <a:pt x="918" y="592"/>
                        <a:pt x="919" y="583"/>
                        <a:pt x="919" y="573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86" name="Freeform: Shape 235">
                  <a:extLst>
                    <a:ext uri="{FF2B5EF4-FFF2-40B4-BE49-F238E27FC236}">
                      <a16:creationId xmlns:a16="http://schemas.microsoft.com/office/drawing/2014/main" id="{180F15B8-0BF0-3E4E-9479-5971E9319808}"/>
                    </a:ext>
                  </a:extLst>
                </p:cNvPr>
                <p:cNvSpPr/>
                <p:nvPr/>
              </p:nvSpPr>
              <p:spPr>
                <a:xfrm>
                  <a:off x="4099680" y="4638960"/>
                  <a:ext cx="280080" cy="1173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79" h="327">
                      <a:moveTo>
                        <a:pt x="42" y="322"/>
                      </a:moveTo>
                      <a:lnTo>
                        <a:pt x="389" y="60"/>
                      </a:lnTo>
                      <a:lnTo>
                        <a:pt x="736" y="322"/>
                      </a:lnTo>
                      <a:cubicBezTo>
                        <a:pt x="740" y="326"/>
                        <a:pt x="746" y="327"/>
                        <a:pt x="752" y="327"/>
                      </a:cubicBezTo>
                      <a:cubicBezTo>
                        <a:pt x="759" y="327"/>
                        <a:pt x="768" y="324"/>
                        <a:pt x="773" y="317"/>
                      </a:cubicBezTo>
                      <a:cubicBezTo>
                        <a:pt x="782" y="305"/>
                        <a:pt x="780" y="287"/>
                        <a:pt x="768" y="278"/>
                      </a:cubicBezTo>
                      <a:lnTo>
                        <a:pt x="405" y="6"/>
                      </a:lnTo>
                      <a:cubicBezTo>
                        <a:pt x="395" y="-2"/>
                        <a:pt x="382" y="-2"/>
                        <a:pt x="373" y="6"/>
                      </a:cubicBezTo>
                      <a:lnTo>
                        <a:pt x="10" y="278"/>
                      </a:lnTo>
                      <a:cubicBezTo>
                        <a:pt x="-2" y="287"/>
                        <a:pt x="-3" y="305"/>
                        <a:pt x="5" y="317"/>
                      </a:cubicBezTo>
                      <a:cubicBezTo>
                        <a:pt x="14" y="328"/>
                        <a:pt x="30" y="331"/>
                        <a:pt x="42" y="32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84663AA-F61D-3546-9101-29CF86BC5119}"/>
                </a:ext>
              </a:extLst>
            </p:cNvPr>
            <p:cNvSpPr txBox="1"/>
            <p:nvPr/>
          </p:nvSpPr>
          <p:spPr>
            <a:xfrm>
              <a:off x="6318250" y="4123272"/>
              <a:ext cx="117411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35" name="Grupo 349">
            <a:extLst>
              <a:ext uri="{FF2B5EF4-FFF2-40B4-BE49-F238E27FC236}">
                <a16:creationId xmlns:a16="http://schemas.microsoft.com/office/drawing/2014/main" id="{C5D4EB35-A11D-A84F-AA24-9EE887F28D84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8" name="CuadroTexto 350">
              <a:extLst>
                <a:ext uri="{FF2B5EF4-FFF2-40B4-BE49-F238E27FC236}">
                  <a16:creationId xmlns:a16="http://schemas.microsoft.com/office/drawing/2014/main" id="{E0B0F9D8-AF15-134B-B50C-888A2A4B9398}"/>
                </a:ext>
              </a:extLst>
            </p:cNvPr>
            <p:cNvSpPr txBox="1"/>
            <p:nvPr/>
          </p:nvSpPr>
          <p:spPr>
            <a:xfrm>
              <a:off x="9522108" y="861425"/>
              <a:ext cx="53335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39" name="CuadroTexto 351">
              <a:extLst>
                <a:ext uri="{FF2B5EF4-FFF2-40B4-BE49-F238E27FC236}">
                  <a16:creationId xmlns:a16="http://schemas.microsoft.com/office/drawing/2014/main" id="{286B99A2-1F6A-A34B-8403-EE8FC3E607E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292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Isosceles Triangle 13">
            <a:extLst>
              <a:ext uri="{FF2B5EF4-FFF2-40B4-BE49-F238E27FC236}">
                <a16:creationId xmlns:a16="http://schemas.microsoft.com/office/drawing/2014/main" id="{519DAE39-8626-764C-B32F-25038BD63190}"/>
              </a:ext>
            </a:extLst>
          </p:cNvPr>
          <p:cNvSpPr/>
          <p:nvPr/>
        </p:nvSpPr>
        <p:spPr>
          <a:xfrm rot="10800000">
            <a:off x="1710711" y="3415552"/>
            <a:ext cx="8164809" cy="3389159"/>
          </a:xfrm>
          <a:custGeom>
            <a:avLst/>
            <a:gdLst/>
            <a:ahLst/>
            <a:cxnLst/>
            <a:rect l="l" t="t" r="r" b="b"/>
            <a:pathLst>
              <a:path w="3482809" h="1692188">
                <a:moveTo>
                  <a:pt x="3482809" y="1692188"/>
                </a:moveTo>
                <a:lnTo>
                  <a:pt x="0" y="1692188"/>
                </a:lnTo>
                <a:lnTo>
                  <a:pt x="0" y="252028"/>
                </a:lnTo>
                <a:lnTo>
                  <a:pt x="1633392" y="252028"/>
                </a:lnTo>
                <a:lnTo>
                  <a:pt x="1741404" y="0"/>
                </a:lnTo>
                <a:lnTo>
                  <a:pt x="1849416" y="252028"/>
                </a:lnTo>
                <a:lnTo>
                  <a:pt x="3482809" y="252028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5" name="Chart 14">
            <a:extLst>
              <a:ext uri="{FF2B5EF4-FFF2-40B4-BE49-F238E27FC236}">
                <a16:creationId xmlns:a16="http://schemas.microsoft.com/office/drawing/2014/main" id="{061EB114-8678-814B-8374-15DDDF71223C}"/>
              </a:ext>
            </a:extLst>
          </p:cNvPr>
          <p:cNvGraphicFramePr/>
          <p:nvPr/>
        </p:nvGraphicFramePr>
        <p:xfrm>
          <a:off x="10711091" y="3232673"/>
          <a:ext cx="11955846" cy="6749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1" name="Group 70">
            <a:extLst>
              <a:ext uri="{FF2B5EF4-FFF2-40B4-BE49-F238E27FC236}">
                <a16:creationId xmlns:a16="http://schemas.microsoft.com/office/drawing/2014/main" id="{6E575FFE-CF32-6F43-8FF0-BDFB20E8380A}"/>
              </a:ext>
            </a:extLst>
          </p:cNvPr>
          <p:cNvGrpSpPr/>
          <p:nvPr/>
        </p:nvGrpSpPr>
        <p:grpSpPr>
          <a:xfrm>
            <a:off x="19007147" y="10418763"/>
            <a:ext cx="4033430" cy="1846027"/>
            <a:chOff x="12433197" y="4893478"/>
            <a:chExt cx="4033430" cy="184602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F60B2B9-5DF5-FF4D-B1B1-020147853C06}"/>
                </a:ext>
              </a:extLst>
            </p:cNvPr>
            <p:cNvSpPr txBox="1"/>
            <p:nvPr/>
          </p:nvSpPr>
          <p:spPr>
            <a:xfrm>
              <a:off x="12433197" y="5605733"/>
              <a:ext cx="4033429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click.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EECA0A3-A5AB-0F41-A0C6-3F7A6970D820}"/>
                </a:ext>
              </a:extLst>
            </p:cNvPr>
            <p:cNvSpPr/>
            <p:nvPr/>
          </p:nvSpPr>
          <p:spPr>
            <a:xfrm>
              <a:off x="12433198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966B66F9-D63F-3845-BB36-513BDA1E254E}"/>
              </a:ext>
            </a:extLst>
          </p:cNvPr>
          <p:cNvSpPr/>
          <p:nvPr/>
        </p:nvSpPr>
        <p:spPr>
          <a:xfrm>
            <a:off x="17153092" y="10591604"/>
            <a:ext cx="1500348" cy="150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7EA7C8A-EEE9-DE42-9E6C-C02E45A61B04}"/>
              </a:ext>
            </a:extLst>
          </p:cNvPr>
          <p:cNvGrpSpPr/>
          <p:nvPr/>
        </p:nvGrpSpPr>
        <p:grpSpPr>
          <a:xfrm>
            <a:off x="17561752" y="10930649"/>
            <a:ext cx="741251" cy="796966"/>
            <a:chOff x="4099680" y="4638960"/>
            <a:chExt cx="330480" cy="355320"/>
          </a:xfrm>
          <a:solidFill>
            <a:schemeClr val="bg1"/>
          </a:solidFill>
        </p:grpSpPr>
        <p:sp>
          <p:nvSpPr>
            <p:cNvPr id="76" name="Freeform: Shape 234">
              <a:extLst>
                <a:ext uri="{FF2B5EF4-FFF2-40B4-BE49-F238E27FC236}">
                  <a16:creationId xmlns:a16="http://schemas.microsoft.com/office/drawing/2014/main" id="{BA7D4003-E2F2-D14C-B6F8-CB9D09C75050}"/>
                </a:ext>
              </a:extLst>
            </p:cNvPr>
            <p:cNvSpPr/>
            <p:nvPr/>
          </p:nvSpPr>
          <p:spPr>
            <a:xfrm>
              <a:off x="4099680" y="4680360"/>
              <a:ext cx="330480" cy="31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9" h="873">
                  <a:moveTo>
                    <a:pt x="866" y="572"/>
                  </a:moveTo>
                  <a:lnTo>
                    <a:pt x="503" y="572"/>
                  </a:lnTo>
                  <a:lnTo>
                    <a:pt x="503" y="504"/>
                  </a:lnTo>
                  <a:lnTo>
                    <a:pt x="866" y="504"/>
                  </a:lnTo>
                  <a:close/>
                  <a:moveTo>
                    <a:pt x="866" y="695"/>
                  </a:moveTo>
                  <a:lnTo>
                    <a:pt x="503" y="695"/>
                  </a:lnTo>
                  <a:lnTo>
                    <a:pt x="503" y="627"/>
                  </a:lnTo>
                  <a:lnTo>
                    <a:pt x="866" y="627"/>
                  </a:lnTo>
                  <a:close/>
                  <a:moveTo>
                    <a:pt x="54" y="313"/>
                  </a:moveTo>
                  <a:lnTo>
                    <a:pt x="389" y="60"/>
                  </a:lnTo>
                  <a:lnTo>
                    <a:pt x="724" y="313"/>
                  </a:lnTo>
                  <a:lnTo>
                    <a:pt x="724" y="450"/>
                  </a:lnTo>
                  <a:lnTo>
                    <a:pt x="501" y="450"/>
                  </a:lnTo>
                  <a:cubicBezTo>
                    <a:pt x="472" y="450"/>
                    <a:pt x="448" y="473"/>
                    <a:pt x="448" y="503"/>
                  </a:cubicBezTo>
                  <a:lnTo>
                    <a:pt x="448" y="573"/>
                  </a:lnTo>
                  <a:cubicBezTo>
                    <a:pt x="448" y="583"/>
                    <a:pt x="452" y="592"/>
                    <a:pt x="456" y="601"/>
                  </a:cubicBezTo>
                  <a:cubicBezTo>
                    <a:pt x="452" y="608"/>
                    <a:pt x="448" y="617"/>
                    <a:pt x="448" y="626"/>
                  </a:cubicBezTo>
                  <a:lnTo>
                    <a:pt x="448" y="697"/>
                  </a:lnTo>
                  <a:cubicBezTo>
                    <a:pt x="448" y="706"/>
                    <a:pt x="452" y="715"/>
                    <a:pt x="456" y="723"/>
                  </a:cubicBezTo>
                  <a:cubicBezTo>
                    <a:pt x="454" y="726"/>
                    <a:pt x="453" y="729"/>
                    <a:pt x="452" y="732"/>
                  </a:cubicBezTo>
                  <a:lnTo>
                    <a:pt x="54" y="732"/>
                  </a:lnTo>
                  <a:close/>
                  <a:moveTo>
                    <a:pt x="503" y="750"/>
                  </a:moveTo>
                  <a:lnTo>
                    <a:pt x="866" y="750"/>
                  </a:lnTo>
                  <a:lnTo>
                    <a:pt x="866" y="818"/>
                  </a:lnTo>
                  <a:lnTo>
                    <a:pt x="503" y="818"/>
                  </a:lnTo>
                  <a:close/>
                  <a:moveTo>
                    <a:pt x="919" y="503"/>
                  </a:moveTo>
                  <a:cubicBezTo>
                    <a:pt x="919" y="473"/>
                    <a:pt x="896" y="450"/>
                    <a:pt x="866" y="450"/>
                  </a:cubicBezTo>
                  <a:lnTo>
                    <a:pt x="778" y="450"/>
                  </a:lnTo>
                  <a:lnTo>
                    <a:pt x="778" y="300"/>
                  </a:lnTo>
                  <a:cubicBezTo>
                    <a:pt x="778" y="291"/>
                    <a:pt x="774" y="284"/>
                    <a:pt x="768" y="277"/>
                  </a:cubicBezTo>
                  <a:lnTo>
                    <a:pt x="405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7"/>
                  </a:lnTo>
                  <a:cubicBezTo>
                    <a:pt x="4" y="284"/>
                    <a:pt x="0" y="291"/>
                    <a:pt x="0" y="300"/>
                  </a:cubicBezTo>
                  <a:lnTo>
                    <a:pt x="0" y="759"/>
                  </a:lnTo>
                  <a:cubicBezTo>
                    <a:pt x="0" y="774"/>
                    <a:pt x="12" y="785"/>
                    <a:pt x="26" y="785"/>
                  </a:cubicBezTo>
                  <a:lnTo>
                    <a:pt x="448" y="785"/>
                  </a:lnTo>
                  <a:lnTo>
                    <a:pt x="448" y="820"/>
                  </a:lnTo>
                  <a:cubicBezTo>
                    <a:pt x="448" y="849"/>
                    <a:pt x="472" y="873"/>
                    <a:pt x="501" y="873"/>
                  </a:cubicBezTo>
                  <a:lnTo>
                    <a:pt x="866" y="873"/>
                  </a:lnTo>
                  <a:cubicBezTo>
                    <a:pt x="896" y="873"/>
                    <a:pt x="919" y="849"/>
                    <a:pt x="919" y="820"/>
                  </a:cubicBezTo>
                  <a:lnTo>
                    <a:pt x="919" y="748"/>
                  </a:lnTo>
                  <a:cubicBezTo>
                    <a:pt x="919" y="739"/>
                    <a:pt x="918" y="731"/>
                    <a:pt x="913" y="723"/>
                  </a:cubicBezTo>
                  <a:cubicBezTo>
                    <a:pt x="918" y="715"/>
                    <a:pt x="919" y="706"/>
                    <a:pt x="919" y="697"/>
                  </a:cubicBezTo>
                  <a:lnTo>
                    <a:pt x="919" y="626"/>
                  </a:lnTo>
                  <a:cubicBezTo>
                    <a:pt x="919" y="617"/>
                    <a:pt x="918" y="608"/>
                    <a:pt x="913" y="599"/>
                  </a:cubicBezTo>
                  <a:cubicBezTo>
                    <a:pt x="918" y="592"/>
                    <a:pt x="919" y="583"/>
                    <a:pt x="919" y="57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: Shape 235">
              <a:extLst>
                <a:ext uri="{FF2B5EF4-FFF2-40B4-BE49-F238E27FC236}">
                  <a16:creationId xmlns:a16="http://schemas.microsoft.com/office/drawing/2014/main" id="{CEA3CB23-897D-A84A-9F00-E775243D02F0}"/>
                </a:ext>
              </a:extLst>
            </p:cNvPr>
            <p:cNvSpPr/>
            <p:nvPr/>
          </p:nvSpPr>
          <p:spPr>
            <a:xfrm>
              <a:off x="4099680" y="4638960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2" y="322"/>
                  </a:moveTo>
                  <a:lnTo>
                    <a:pt x="389" y="60"/>
                  </a:lnTo>
                  <a:lnTo>
                    <a:pt x="736" y="322"/>
                  </a:lnTo>
                  <a:cubicBezTo>
                    <a:pt x="740" y="326"/>
                    <a:pt x="746" y="327"/>
                    <a:pt x="752" y="327"/>
                  </a:cubicBezTo>
                  <a:cubicBezTo>
                    <a:pt x="759" y="327"/>
                    <a:pt x="768" y="324"/>
                    <a:pt x="773" y="317"/>
                  </a:cubicBezTo>
                  <a:cubicBezTo>
                    <a:pt x="782" y="305"/>
                    <a:pt x="780" y="287"/>
                    <a:pt x="768" y="278"/>
                  </a:cubicBezTo>
                  <a:lnTo>
                    <a:pt x="405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-2" y="287"/>
                    <a:pt x="-3" y="305"/>
                    <a:pt x="5" y="317"/>
                  </a:cubicBezTo>
                  <a:cubicBezTo>
                    <a:pt x="14" y="328"/>
                    <a:pt x="30" y="331"/>
                    <a:pt x="42" y="3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AA144BC-2561-BE4E-B11B-60D02FA31E48}"/>
              </a:ext>
            </a:extLst>
          </p:cNvPr>
          <p:cNvGrpSpPr/>
          <p:nvPr/>
        </p:nvGrpSpPr>
        <p:grpSpPr>
          <a:xfrm>
            <a:off x="13119662" y="10418763"/>
            <a:ext cx="4033430" cy="1846027"/>
            <a:chOff x="12433197" y="4893478"/>
            <a:chExt cx="4033430" cy="184602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BDD29C3-3E57-F640-99BB-E325A745C405}"/>
                </a:ext>
              </a:extLst>
            </p:cNvPr>
            <p:cNvSpPr txBox="1"/>
            <p:nvPr/>
          </p:nvSpPr>
          <p:spPr>
            <a:xfrm>
              <a:off x="12433197" y="5605733"/>
              <a:ext cx="3719340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click.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76D3E87-4E08-494C-9DCA-282438E9EBC5}"/>
                </a:ext>
              </a:extLst>
            </p:cNvPr>
            <p:cNvSpPr/>
            <p:nvPr/>
          </p:nvSpPr>
          <p:spPr>
            <a:xfrm>
              <a:off x="12433198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4DC48FE8-C4E9-A043-AD03-4C30BB670059}"/>
              </a:ext>
            </a:extLst>
          </p:cNvPr>
          <p:cNvSpPr/>
          <p:nvPr/>
        </p:nvSpPr>
        <p:spPr>
          <a:xfrm>
            <a:off x="11265607" y="10591604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D949123-97EF-FE44-82A5-42E40782D652}"/>
              </a:ext>
            </a:extLst>
          </p:cNvPr>
          <p:cNvGrpSpPr/>
          <p:nvPr/>
        </p:nvGrpSpPr>
        <p:grpSpPr>
          <a:xfrm>
            <a:off x="11698489" y="10919763"/>
            <a:ext cx="692805" cy="835724"/>
            <a:chOff x="3456359" y="5293440"/>
            <a:chExt cx="308881" cy="372600"/>
          </a:xfrm>
          <a:solidFill>
            <a:schemeClr val="bg1"/>
          </a:solidFill>
        </p:grpSpPr>
        <p:sp>
          <p:nvSpPr>
            <p:cNvPr id="88" name="Freeform: Shape 197">
              <a:extLst>
                <a:ext uri="{FF2B5EF4-FFF2-40B4-BE49-F238E27FC236}">
                  <a16:creationId xmlns:a16="http://schemas.microsoft.com/office/drawing/2014/main" id="{ED8CBAC0-4762-CA4B-AB1A-A1B314E52BD1}"/>
                </a:ext>
              </a:extLst>
            </p:cNvPr>
            <p:cNvSpPr/>
            <p:nvPr/>
          </p:nvSpPr>
          <p:spPr>
            <a:xfrm>
              <a:off x="3456359" y="5293440"/>
              <a:ext cx="280080" cy="11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6">
                  <a:moveTo>
                    <a:pt x="44" y="321"/>
                  </a:moveTo>
                  <a:lnTo>
                    <a:pt x="390" y="60"/>
                  </a:lnTo>
                  <a:lnTo>
                    <a:pt x="735" y="321"/>
                  </a:lnTo>
                  <a:cubicBezTo>
                    <a:pt x="740" y="325"/>
                    <a:pt x="746" y="326"/>
                    <a:pt x="751" y="326"/>
                  </a:cubicBezTo>
                  <a:cubicBezTo>
                    <a:pt x="760" y="326"/>
                    <a:pt x="768" y="322"/>
                    <a:pt x="774" y="316"/>
                  </a:cubicBezTo>
                  <a:cubicBezTo>
                    <a:pt x="783" y="304"/>
                    <a:pt x="780" y="286"/>
                    <a:pt x="768" y="277"/>
                  </a:cubicBezTo>
                  <a:lnTo>
                    <a:pt x="406" y="5"/>
                  </a:lnTo>
                  <a:cubicBezTo>
                    <a:pt x="396" y="-2"/>
                    <a:pt x="382" y="-2"/>
                    <a:pt x="374" y="5"/>
                  </a:cubicBezTo>
                  <a:lnTo>
                    <a:pt x="11" y="277"/>
                  </a:lnTo>
                  <a:cubicBezTo>
                    <a:pt x="-1" y="286"/>
                    <a:pt x="-4" y="304"/>
                    <a:pt x="5" y="316"/>
                  </a:cubicBezTo>
                  <a:cubicBezTo>
                    <a:pt x="15" y="328"/>
                    <a:pt x="32" y="329"/>
                    <a:pt x="44" y="3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9" name="Freeform: Shape 198">
              <a:extLst>
                <a:ext uri="{FF2B5EF4-FFF2-40B4-BE49-F238E27FC236}">
                  <a16:creationId xmlns:a16="http://schemas.microsoft.com/office/drawing/2014/main" id="{944C0FCD-F6BA-4E45-B021-88B32D5AFB5E}"/>
                </a:ext>
              </a:extLst>
            </p:cNvPr>
            <p:cNvSpPr/>
            <p:nvPr/>
          </p:nvSpPr>
          <p:spPr>
            <a:xfrm>
              <a:off x="3456720" y="5334840"/>
              <a:ext cx="308520" cy="33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8" h="921">
                  <a:moveTo>
                    <a:pt x="564" y="641"/>
                  </a:moveTo>
                  <a:cubicBezTo>
                    <a:pt x="566" y="638"/>
                    <a:pt x="569" y="635"/>
                    <a:pt x="571" y="633"/>
                  </a:cubicBezTo>
                  <a:cubicBezTo>
                    <a:pt x="573" y="630"/>
                    <a:pt x="577" y="628"/>
                    <a:pt x="578" y="626"/>
                  </a:cubicBezTo>
                  <a:lnTo>
                    <a:pt x="793" y="841"/>
                  </a:lnTo>
                  <a:lnTo>
                    <a:pt x="778" y="856"/>
                  </a:lnTo>
                  <a:close/>
                  <a:moveTo>
                    <a:pt x="415" y="644"/>
                  </a:moveTo>
                  <a:cubicBezTo>
                    <a:pt x="369" y="644"/>
                    <a:pt x="328" y="626"/>
                    <a:pt x="297" y="595"/>
                  </a:cubicBezTo>
                  <a:cubicBezTo>
                    <a:pt x="232" y="530"/>
                    <a:pt x="232" y="423"/>
                    <a:pt x="297" y="358"/>
                  </a:cubicBezTo>
                  <a:cubicBezTo>
                    <a:pt x="328" y="327"/>
                    <a:pt x="369" y="309"/>
                    <a:pt x="415" y="309"/>
                  </a:cubicBezTo>
                  <a:cubicBezTo>
                    <a:pt x="459" y="309"/>
                    <a:pt x="501" y="327"/>
                    <a:pt x="532" y="358"/>
                  </a:cubicBezTo>
                  <a:cubicBezTo>
                    <a:pt x="597" y="423"/>
                    <a:pt x="597" y="530"/>
                    <a:pt x="532" y="595"/>
                  </a:cubicBezTo>
                  <a:cubicBezTo>
                    <a:pt x="501" y="626"/>
                    <a:pt x="459" y="644"/>
                    <a:pt x="415" y="644"/>
                  </a:cubicBezTo>
                  <a:close/>
                  <a:moveTo>
                    <a:pt x="54" y="314"/>
                  </a:moveTo>
                  <a:lnTo>
                    <a:pt x="390" y="60"/>
                  </a:lnTo>
                  <a:lnTo>
                    <a:pt x="725" y="314"/>
                  </a:lnTo>
                  <a:lnTo>
                    <a:pt x="725" y="696"/>
                  </a:lnTo>
                  <a:lnTo>
                    <a:pt x="611" y="580"/>
                  </a:lnTo>
                  <a:cubicBezTo>
                    <a:pt x="654" y="498"/>
                    <a:pt x="642" y="390"/>
                    <a:pt x="571" y="320"/>
                  </a:cubicBezTo>
                  <a:cubicBezTo>
                    <a:pt x="529" y="278"/>
                    <a:pt x="475" y="256"/>
                    <a:pt x="415" y="256"/>
                  </a:cubicBezTo>
                  <a:cubicBezTo>
                    <a:pt x="356" y="256"/>
                    <a:pt x="300" y="278"/>
                    <a:pt x="259" y="320"/>
                  </a:cubicBezTo>
                  <a:cubicBezTo>
                    <a:pt x="173" y="407"/>
                    <a:pt x="173" y="548"/>
                    <a:pt x="259" y="633"/>
                  </a:cubicBezTo>
                  <a:cubicBezTo>
                    <a:pt x="300" y="675"/>
                    <a:pt x="356" y="699"/>
                    <a:pt x="415" y="699"/>
                  </a:cubicBezTo>
                  <a:cubicBezTo>
                    <a:pt x="451" y="699"/>
                    <a:pt x="487" y="689"/>
                    <a:pt x="519" y="672"/>
                  </a:cubicBezTo>
                  <a:lnTo>
                    <a:pt x="578" y="733"/>
                  </a:lnTo>
                  <a:lnTo>
                    <a:pt x="54" y="733"/>
                  </a:lnTo>
                  <a:close/>
                  <a:moveTo>
                    <a:pt x="851" y="821"/>
                  </a:moveTo>
                  <a:lnTo>
                    <a:pt x="778" y="749"/>
                  </a:lnTo>
                  <a:lnTo>
                    <a:pt x="778" y="299"/>
                  </a:lnTo>
                  <a:cubicBezTo>
                    <a:pt x="778" y="291"/>
                    <a:pt x="775" y="283"/>
                    <a:pt x="768" y="278"/>
                  </a:cubicBezTo>
                  <a:lnTo>
                    <a:pt x="406" y="4"/>
                  </a:lnTo>
                  <a:cubicBezTo>
                    <a:pt x="396" y="-1"/>
                    <a:pt x="382" y="-1"/>
                    <a:pt x="374" y="4"/>
                  </a:cubicBezTo>
                  <a:lnTo>
                    <a:pt x="11" y="278"/>
                  </a:lnTo>
                  <a:cubicBezTo>
                    <a:pt x="4" y="283"/>
                    <a:pt x="0" y="291"/>
                    <a:pt x="0" y="299"/>
                  </a:cubicBezTo>
                  <a:lnTo>
                    <a:pt x="0" y="759"/>
                  </a:lnTo>
                  <a:cubicBezTo>
                    <a:pt x="0" y="774"/>
                    <a:pt x="12" y="786"/>
                    <a:pt x="27" y="786"/>
                  </a:cubicBezTo>
                  <a:lnTo>
                    <a:pt x="633" y="786"/>
                  </a:lnTo>
                  <a:lnTo>
                    <a:pt x="759" y="913"/>
                  </a:lnTo>
                  <a:cubicBezTo>
                    <a:pt x="764" y="918"/>
                    <a:pt x="771" y="921"/>
                    <a:pt x="778" y="921"/>
                  </a:cubicBezTo>
                  <a:cubicBezTo>
                    <a:pt x="785" y="921"/>
                    <a:pt x="792" y="918"/>
                    <a:pt x="797" y="913"/>
                  </a:cubicBezTo>
                  <a:lnTo>
                    <a:pt x="851" y="860"/>
                  </a:lnTo>
                  <a:cubicBezTo>
                    <a:pt x="861" y="848"/>
                    <a:pt x="861" y="832"/>
                    <a:pt x="851" y="8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0" name="Freeform: Shape 199">
              <a:extLst>
                <a:ext uri="{FF2B5EF4-FFF2-40B4-BE49-F238E27FC236}">
                  <a16:creationId xmlns:a16="http://schemas.microsoft.com/office/drawing/2014/main" id="{F65976F5-069A-E14B-BA67-61D3A34A2E42}"/>
                </a:ext>
              </a:extLst>
            </p:cNvPr>
            <p:cNvSpPr/>
            <p:nvPr/>
          </p:nvSpPr>
          <p:spPr>
            <a:xfrm>
              <a:off x="3565800" y="5527080"/>
              <a:ext cx="799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89">
                  <a:moveTo>
                    <a:pt x="215" y="8"/>
                  </a:moveTo>
                  <a:cubicBezTo>
                    <a:pt x="203" y="-3"/>
                    <a:pt x="187" y="-3"/>
                    <a:pt x="176" y="8"/>
                  </a:cubicBezTo>
                  <a:cubicBezTo>
                    <a:pt x="139" y="45"/>
                    <a:pt x="82" y="45"/>
                    <a:pt x="46" y="8"/>
                  </a:cubicBezTo>
                  <a:cubicBezTo>
                    <a:pt x="34" y="-3"/>
                    <a:pt x="18" y="-3"/>
                    <a:pt x="8" y="8"/>
                  </a:cubicBezTo>
                  <a:cubicBezTo>
                    <a:pt x="-3" y="18"/>
                    <a:pt x="-3" y="36"/>
                    <a:pt x="8" y="46"/>
                  </a:cubicBezTo>
                  <a:cubicBezTo>
                    <a:pt x="36" y="74"/>
                    <a:pt x="73" y="89"/>
                    <a:pt x="111" y="89"/>
                  </a:cubicBezTo>
                  <a:cubicBezTo>
                    <a:pt x="148" y="89"/>
                    <a:pt x="185" y="74"/>
                    <a:pt x="215" y="46"/>
                  </a:cubicBezTo>
                  <a:cubicBezTo>
                    <a:pt x="225" y="36"/>
                    <a:pt x="225" y="18"/>
                    <a:pt x="215" y="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A1CC05EB-E981-8E4B-A009-6507CC819860}"/>
              </a:ext>
            </a:extLst>
          </p:cNvPr>
          <p:cNvSpPr txBox="1"/>
          <p:nvPr/>
        </p:nvSpPr>
        <p:spPr>
          <a:xfrm>
            <a:off x="2409814" y="4165545"/>
            <a:ext cx="6946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BB5FE18-930C-4E49-8991-34778AC13338}"/>
              </a:ext>
            </a:extLst>
          </p:cNvPr>
          <p:cNvGrpSpPr/>
          <p:nvPr/>
        </p:nvGrpSpPr>
        <p:grpSpPr>
          <a:xfrm>
            <a:off x="2055886" y="10582556"/>
            <a:ext cx="7474458" cy="1727118"/>
            <a:chOff x="2055886" y="7819898"/>
            <a:chExt cx="7474458" cy="172711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64C6C11-A57C-F847-9D14-D5A3D9AF42F9}"/>
                </a:ext>
              </a:extLst>
            </p:cNvPr>
            <p:cNvSpPr txBox="1"/>
            <p:nvPr/>
          </p:nvSpPr>
          <p:spPr>
            <a:xfrm>
              <a:off x="2055886" y="8413244"/>
              <a:ext cx="7474458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80297F4-56AC-6C47-A4B7-0842C41E00AC}"/>
                </a:ext>
              </a:extLst>
            </p:cNvPr>
            <p:cNvSpPr/>
            <p:nvPr/>
          </p:nvSpPr>
          <p:spPr>
            <a:xfrm>
              <a:off x="3176499" y="7819898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 B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00F3D6A-2C5F-0546-A780-BE21806A56D4}"/>
              </a:ext>
            </a:extLst>
          </p:cNvPr>
          <p:cNvGrpSpPr/>
          <p:nvPr/>
        </p:nvGrpSpPr>
        <p:grpSpPr>
          <a:xfrm>
            <a:off x="2055886" y="7830075"/>
            <a:ext cx="7474458" cy="1727118"/>
            <a:chOff x="2055886" y="7819898"/>
            <a:chExt cx="7474458" cy="1727118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1A83A46-58EB-DF4F-A6FB-6A613E835F5B}"/>
                </a:ext>
              </a:extLst>
            </p:cNvPr>
            <p:cNvSpPr txBox="1"/>
            <p:nvPr/>
          </p:nvSpPr>
          <p:spPr>
            <a:xfrm>
              <a:off x="2055886" y="8413244"/>
              <a:ext cx="7474458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96DD762-CD25-3348-8C38-AA66F5FB9779}"/>
                </a:ext>
              </a:extLst>
            </p:cNvPr>
            <p:cNvSpPr/>
            <p:nvPr/>
          </p:nvSpPr>
          <p:spPr>
            <a:xfrm>
              <a:off x="3176499" y="7819898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 A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31" name="CuadroTexto 350">
            <a:extLst>
              <a:ext uri="{FF2B5EF4-FFF2-40B4-BE49-F238E27FC236}">
                <a16:creationId xmlns:a16="http://schemas.microsoft.com/office/drawing/2014/main" id="{57AFB720-79F4-604F-B676-609BEE9B8162}"/>
              </a:ext>
            </a:extLst>
          </p:cNvPr>
          <p:cNvSpPr txBox="1"/>
          <p:nvPr/>
        </p:nvSpPr>
        <p:spPr>
          <a:xfrm>
            <a:off x="9522108" y="1022190"/>
            <a:ext cx="53335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</a:p>
        </p:txBody>
      </p:sp>
    </p:spTree>
    <p:extLst>
      <p:ext uri="{BB962C8B-B14F-4D97-AF65-F5344CB8AC3E}">
        <p14:creationId xmlns:p14="http://schemas.microsoft.com/office/powerpoint/2010/main" val="357615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01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69A75F"/>
      </a:accent1>
      <a:accent2>
        <a:srgbClr val="535754"/>
      </a:accent2>
      <a:accent3>
        <a:srgbClr val="2191B8"/>
      </a:accent3>
      <a:accent4>
        <a:srgbClr val="CFA887"/>
      </a:accent4>
      <a:accent5>
        <a:srgbClr val="69A75F"/>
      </a:accent5>
      <a:accent6>
        <a:srgbClr val="535754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104510</TotalTime>
  <Words>648</Words>
  <Application>Microsoft Macintosh PowerPoint</Application>
  <PresentationFormat>Custom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18052</cp:revision>
  <cp:lastPrinted>2019-09-23T14:29:18Z</cp:lastPrinted>
  <dcterms:created xsi:type="dcterms:W3CDTF">2014-11-12T21:47:38Z</dcterms:created>
  <dcterms:modified xsi:type="dcterms:W3CDTF">2020-02-04T16:41:18Z</dcterms:modified>
  <cp:category/>
</cp:coreProperties>
</file>