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69" r:id="rId2"/>
    <p:sldId id="4370" r:id="rId3"/>
    <p:sldId id="4371" r:id="rId4"/>
    <p:sldId id="4372" r:id="rId5"/>
    <p:sldId id="4373" r:id="rId6"/>
    <p:sldId id="4374" r:id="rId7"/>
    <p:sldId id="4375" r:id="rId8"/>
    <p:sldId id="437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9" autoAdjust="0"/>
    <p:restoredTop sz="38338" autoAdjust="0"/>
  </p:normalViewPr>
  <p:slideViewPr>
    <p:cSldViewPr snapToGrid="0" snapToObjects="1">
      <p:cViewPr>
        <p:scale>
          <a:sx n="63" d="100"/>
          <a:sy n="63" d="100"/>
        </p:scale>
        <p:origin x="-320" y="-176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1D1A3BF9-0751-C84D-9AC0-E822BECC3381}"/>
              </a:ext>
            </a:extLst>
          </p:cNvPr>
          <p:cNvGrpSpPr/>
          <p:nvPr/>
        </p:nvGrpSpPr>
        <p:grpSpPr>
          <a:xfrm>
            <a:off x="20225328" y="9936200"/>
            <a:ext cx="2057645" cy="2059800"/>
            <a:chOff x="5599178" y="2010563"/>
            <a:chExt cx="2981004" cy="2984126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A5B38D-CF70-9443-9879-2723B5EAFF63}"/>
                </a:ext>
              </a:extLst>
            </p:cNvPr>
            <p:cNvSpPr/>
            <p:nvPr/>
          </p:nvSpPr>
          <p:spPr>
            <a:xfrm>
              <a:off x="5599178" y="2013687"/>
              <a:ext cx="2981004" cy="298100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5" name="원형 4">
              <a:extLst>
                <a:ext uri="{FF2B5EF4-FFF2-40B4-BE49-F238E27FC236}">
                  <a16:creationId xmlns:a16="http://schemas.microsoft.com/office/drawing/2014/main" id="{B89959E2-8ABC-9D4F-BBF5-4A9BDD21D3F3}"/>
                </a:ext>
              </a:extLst>
            </p:cNvPr>
            <p:cNvSpPr>
              <a:spLocks/>
            </p:cNvSpPr>
            <p:nvPr/>
          </p:nvSpPr>
          <p:spPr>
            <a:xfrm>
              <a:off x="5618695" y="2010563"/>
              <a:ext cx="2961487" cy="2962250"/>
            </a:xfrm>
            <a:prstGeom prst="pie">
              <a:avLst>
                <a:gd name="adj1" fmla="val 16219411"/>
                <a:gd name="adj2" fmla="val 5330531"/>
              </a:avLst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56F1CEE-A35B-E745-85D9-58BB60194B4A}"/>
                </a:ext>
              </a:extLst>
            </p:cNvPr>
            <p:cNvSpPr/>
            <p:nvPr/>
          </p:nvSpPr>
          <p:spPr>
            <a:xfrm>
              <a:off x="6145451" y="2550202"/>
              <a:ext cx="1907978" cy="19079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FF7AD40-F2AF-EA46-9740-C13CC1ED3296}"/>
              </a:ext>
            </a:extLst>
          </p:cNvPr>
          <p:cNvGrpSpPr/>
          <p:nvPr/>
        </p:nvGrpSpPr>
        <p:grpSpPr>
          <a:xfrm>
            <a:off x="20225328" y="6965936"/>
            <a:ext cx="2057645" cy="2059800"/>
            <a:chOff x="5599178" y="2010563"/>
            <a:chExt cx="2981004" cy="298412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30AC35-FD7C-6847-9E78-934DBDC1F604}"/>
                </a:ext>
              </a:extLst>
            </p:cNvPr>
            <p:cNvSpPr/>
            <p:nvPr/>
          </p:nvSpPr>
          <p:spPr>
            <a:xfrm>
              <a:off x="5599178" y="2013687"/>
              <a:ext cx="2981004" cy="298100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6" name="원형 4">
              <a:extLst>
                <a:ext uri="{FF2B5EF4-FFF2-40B4-BE49-F238E27FC236}">
                  <a16:creationId xmlns:a16="http://schemas.microsoft.com/office/drawing/2014/main" id="{A4FCEFA1-6E67-1C4C-AC55-573C2F2D2EE9}"/>
                </a:ext>
              </a:extLst>
            </p:cNvPr>
            <p:cNvSpPr>
              <a:spLocks/>
            </p:cNvSpPr>
            <p:nvPr/>
          </p:nvSpPr>
          <p:spPr>
            <a:xfrm>
              <a:off x="5618695" y="2010563"/>
              <a:ext cx="2961487" cy="2962250"/>
            </a:xfrm>
            <a:prstGeom prst="pie">
              <a:avLst>
                <a:gd name="adj1" fmla="val 16219411"/>
                <a:gd name="adj2" fmla="val 12534265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0E7564E-AF94-CE49-88FE-7BF832653240}"/>
                </a:ext>
              </a:extLst>
            </p:cNvPr>
            <p:cNvSpPr/>
            <p:nvPr/>
          </p:nvSpPr>
          <p:spPr>
            <a:xfrm>
              <a:off x="6145451" y="2550202"/>
              <a:ext cx="1907978" cy="19079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91F2F52-1360-604C-920B-795CC7CA868D}"/>
              </a:ext>
            </a:extLst>
          </p:cNvPr>
          <p:cNvGrpSpPr/>
          <p:nvPr/>
        </p:nvGrpSpPr>
        <p:grpSpPr>
          <a:xfrm>
            <a:off x="20225328" y="3938256"/>
            <a:ext cx="2057645" cy="2059800"/>
            <a:chOff x="5599178" y="2010563"/>
            <a:chExt cx="2981004" cy="298412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102BFB6-ADF6-C142-B2C4-200C30D3D5BA}"/>
                </a:ext>
              </a:extLst>
            </p:cNvPr>
            <p:cNvSpPr/>
            <p:nvPr/>
          </p:nvSpPr>
          <p:spPr>
            <a:xfrm>
              <a:off x="5599178" y="2013687"/>
              <a:ext cx="2981004" cy="298100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1" name="원형 4">
              <a:extLst>
                <a:ext uri="{FF2B5EF4-FFF2-40B4-BE49-F238E27FC236}">
                  <a16:creationId xmlns:a16="http://schemas.microsoft.com/office/drawing/2014/main" id="{1BD88224-2643-7149-8A06-F9E2941F9C88}"/>
                </a:ext>
              </a:extLst>
            </p:cNvPr>
            <p:cNvSpPr>
              <a:spLocks/>
            </p:cNvSpPr>
            <p:nvPr/>
          </p:nvSpPr>
          <p:spPr>
            <a:xfrm>
              <a:off x="5618695" y="2010563"/>
              <a:ext cx="2961487" cy="2962250"/>
            </a:xfrm>
            <a:prstGeom prst="pie">
              <a:avLst>
                <a:gd name="adj1" fmla="val 16219411"/>
                <a:gd name="adj2" fmla="val 6871063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7213201-7269-5041-8E2E-8921B35ACDF9}"/>
                </a:ext>
              </a:extLst>
            </p:cNvPr>
            <p:cNvSpPr/>
            <p:nvPr/>
          </p:nvSpPr>
          <p:spPr>
            <a:xfrm>
              <a:off x="6145451" y="2550202"/>
              <a:ext cx="1907978" cy="19079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45" name="Rounded Rectangle 2">
            <a:extLst>
              <a:ext uri="{FF2B5EF4-FFF2-40B4-BE49-F238E27FC236}">
                <a16:creationId xmlns:a16="http://schemas.microsoft.com/office/drawing/2014/main" id="{2457F410-4423-8A4A-9668-82847592295C}"/>
              </a:ext>
            </a:extLst>
          </p:cNvPr>
          <p:cNvSpPr/>
          <p:nvPr/>
        </p:nvSpPr>
        <p:spPr>
          <a:xfrm>
            <a:off x="1882360" y="3719059"/>
            <a:ext cx="20612930" cy="2474164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6" name="Oval 3">
            <a:extLst>
              <a:ext uri="{FF2B5EF4-FFF2-40B4-BE49-F238E27FC236}">
                <a16:creationId xmlns:a16="http://schemas.microsoft.com/office/drawing/2014/main" id="{02A19C17-0CB2-2947-A9E3-2B56F541AF46}"/>
              </a:ext>
            </a:extLst>
          </p:cNvPr>
          <p:cNvSpPr/>
          <p:nvPr/>
        </p:nvSpPr>
        <p:spPr>
          <a:xfrm>
            <a:off x="2066502" y="3884003"/>
            <a:ext cx="2144276" cy="21442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7" name="Rounded Rectangle 5">
            <a:extLst>
              <a:ext uri="{FF2B5EF4-FFF2-40B4-BE49-F238E27FC236}">
                <a16:creationId xmlns:a16="http://schemas.microsoft.com/office/drawing/2014/main" id="{F356ED48-0DCE-CD47-8726-D0113C7D2EB8}"/>
              </a:ext>
            </a:extLst>
          </p:cNvPr>
          <p:cNvSpPr/>
          <p:nvPr/>
        </p:nvSpPr>
        <p:spPr>
          <a:xfrm>
            <a:off x="1906285" y="6737387"/>
            <a:ext cx="20587843" cy="2474164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8" name="Oval 6">
            <a:extLst>
              <a:ext uri="{FF2B5EF4-FFF2-40B4-BE49-F238E27FC236}">
                <a16:creationId xmlns:a16="http://schemas.microsoft.com/office/drawing/2014/main" id="{E90F3492-879C-7247-B831-AB4DC4C1329C}"/>
              </a:ext>
            </a:extLst>
          </p:cNvPr>
          <p:cNvSpPr/>
          <p:nvPr/>
        </p:nvSpPr>
        <p:spPr>
          <a:xfrm>
            <a:off x="2066502" y="6902331"/>
            <a:ext cx="2144276" cy="21442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9" name="Rounded Rectangle 7">
            <a:extLst>
              <a:ext uri="{FF2B5EF4-FFF2-40B4-BE49-F238E27FC236}">
                <a16:creationId xmlns:a16="http://schemas.microsoft.com/office/drawing/2014/main" id="{AF25F5BB-53C7-EA46-97E6-C9FC74006BB3}"/>
              </a:ext>
            </a:extLst>
          </p:cNvPr>
          <p:cNvSpPr/>
          <p:nvPr/>
        </p:nvSpPr>
        <p:spPr>
          <a:xfrm>
            <a:off x="1906285" y="9729559"/>
            <a:ext cx="20587843" cy="2474164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8C1BD1A1-7ECA-A24B-B41B-F8B95FFA0F02}"/>
              </a:ext>
            </a:extLst>
          </p:cNvPr>
          <p:cNvSpPr/>
          <p:nvPr/>
        </p:nvSpPr>
        <p:spPr>
          <a:xfrm>
            <a:off x="2066502" y="9893962"/>
            <a:ext cx="2144276" cy="21442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CC6A9D-3AA9-7246-BBBD-1EC783B9CD4B}"/>
              </a:ext>
            </a:extLst>
          </p:cNvPr>
          <p:cNvGrpSpPr/>
          <p:nvPr/>
        </p:nvGrpSpPr>
        <p:grpSpPr>
          <a:xfrm>
            <a:off x="2644329" y="4436476"/>
            <a:ext cx="906500" cy="1010830"/>
            <a:chOff x="883080" y="5954400"/>
            <a:chExt cx="281520" cy="313920"/>
          </a:xfrm>
          <a:solidFill>
            <a:schemeClr val="bg1"/>
          </a:solidFill>
        </p:grpSpPr>
        <p:sp>
          <p:nvSpPr>
            <p:cNvPr id="60" name="Freeform: Shape 165">
              <a:extLst>
                <a:ext uri="{FF2B5EF4-FFF2-40B4-BE49-F238E27FC236}">
                  <a16:creationId xmlns:a16="http://schemas.microsoft.com/office/drawing/2014/main" id="{78DCEACF-61DD-F14F-A065-74EC02F4F7A5}"/>
                </a:ext>
              </a:extLst>
            </p:cNvPr>
            <p:cNvSpPr/>
            <p:nvPr/>
          </p:nvSpPr>
          <p:spPr>
            <a:xfrm>
              <a:off x="929880" y="6040079"/>
              <a:ext cx="187920" cy="11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3" h="320">
                  <a:moveTo>
                    <a:pt x="160" y="122"/>
                  </a:moveTo>
                  <a:lnTo>
                    <a:pt x="46" y="9"/>
                  </a:lnTo>
                  <a:cubicBezTo>
                    <a:pt x="34" y="-3"/>
                    <a:pt x="18" y="-3"/>
                    <a:pt x="8" y="9"/>
                  </a:cubicBezTo>
                  <a:cubicBezTo>
                    <a:pt x="-3" y="19"/>
                    <a:pt x="-3" y="36"/>
                    <a:pt x="8" y="46"/>
                  </a:cubicBezTo>
                  <a:lnTo>
                    <a:pt x="122" y="162"/>
                  </a:lnTo>
                  <a:cubicBezTo>
                    <a:pt x="162" y="200"/>
                    <a:pt x="222" y="203"/>
                    <a:pt x="265" y="169"/>
                  </a:cubicBezTo>
                  <a:cubicBezTo>
                    <a:pt x="287" y="151"/>
                    <a:pt x="318" y="153"/>
                    <a:pt x="336" y="171"/>
                  </a:cubicBezTo>
                  <a:lnTo>
                    <a:pt x="430" y="265"/>
                  </a:lnTo>
                  <a:lnTo>
                    <a:pt x="400" y="265"/>
                  </a:lnTo>
                  <a:cubicBezTo>
                    <a:pt x="385" y="265"/>
                    <a:pt x="374" y="277"/>
                    <a:pt x="374" y="293"/>
                  </a:cubicBezTo>
                  <a:cubicBezTo>
                    <a:pt x="374" y="308"/>
                    <a:pt x="385" y="320"/>
                    <a:pt x="400" y="320"/>
                  </a:cubicBezTo>
                  <a:lnTo>
                    <a:pt x="497" y="320"/>
                  </a:lnTo>
                  <a:cubicBezTo>
                    <a:pt x="511" y="320"/>
                    <a:pt x="523" y="308"/>
                    <a:pt x="523" y="293"/>
                  </a:cubicBezTo>
                  <a:lnTo>
                    <a:pt x="523" y="197"/>
                  </a:lnTo>
                  <a:cubicBezTo>
                    <a:pt x="523" y="182"/>
                    <a:pt x="511" y="170"/>
                    <a:pt x="497" y="170"/>
                  </a:cubicBezTo>
                  <a:cubicBezTo>
                    <a:pt x="481" y="170"/>
                    <a:pt x="470" y="182"/>
                    <a:pt x="470" y="197"/>
                  </a:cubicBezTo>
                  <a:lnTo>
                    <a:pt x="470" y="228"/>
                  </a:lnTo>
                  <a:lnTo>
                    <a:pt x="375" y="133"/>
                  </a:lnTo>
                  <a:cubicBezTo>
                    <a:pt x="336" y="94"/>
                    <a:pt x="274" y="92"/>
                    <a:pt x="232" y="126"/>
                  </a:cubicBezTo>
                  <a:cubicBezTo>
                    <a:pt x="211" y="143"/>
                    <a:pt x="180" y="142"/>
                    <a:pt x="160" y="1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: Shape 166">
              <a:extLst>
                <a:ext uri="{FF2B5EF4-FFF2-40B4-BE49-F238E27FC236}">
                  <a16:creationId xmlns:a16="http://schemas.microsoft.com/office/drawing/2014/main" id="{5247FDD7-76E1-8F4C-AEDC-2DAD306937BC}"/>
                </a:ext>
              </a:extLst>
            </p:cNvPr>
            <p:cNvSpPr/>
            <p:nvPr/>
          </p:nvSpPr>
          <p:spPr>
            <a:xfrm>
              <a:off x="915480" y="618300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0" y="26"/>
                  </a:moveTo>
                  <a:cubicBezTo>
                    <a:pt x="0" y="41"/>
                    <a:pt x="13" y="54"/>
                    <a:pt x="29" y="54"/>
                  </a:cubicBezTo>
                  <a:lnTo>
                    <a:pt x="575" y="54"/>
                  </a:lnTo>
                  <a:cubicBezTo>
                    <a:pt x="590" y="54"/>
                    <a:pt x="602" y="41"/>
                    <a:pt x="602" y="26"/>
                  </a:cubicBezTo>
                  <a:cubicBezTo>
                    <a:pt x="602" y="12"/>
                    <a:pt x="590" y="0"/>
                    <a:pt x="575" y="0"/>
                  </a:cubicBezTo>
                  <a:lnTo>
                    <a:pt x="29" y="0"/>
                  </a:lnTo>
                  <a:cubicBezTo>
                    <a:pt x="13" y="0"/>
                    <a:pt x="0" y="12"/>
                    <a:pt x="0" y="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: Shape 167">
              <a:extLst>
                <a:ext uri="{FF2B5EF4-FFF2-40B4-BE49-F238E27FC236}">
                  <a16:creationId xmlns:a16="http://schemas.microsoft.com/office/drawing/2014/main" id="{98617282-B867-2747-9B22-D3474510DD79}"/>
                </a:ext>
              </a:extLst>
            </p:cNvPr>
            <p:cNvSpPr/>
            <p:nvPr/>
          </p:nvSpPr>
          <p:spPr>
            <a:xfrm>
              <a:off x="915480" y="6211080"/>
              <a:ext cx="21636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5">
                  <a:moveTo>
                    <a:pt x="575" y="0"/>
                  </a:moveTo>
                  <a:lnTo>
                    <a:pt x="29" y="0"/>
                  </a:lnTo>
                  <a:cubicBezTo>
                    <a:pt x="13" y="0"/>
                    <a:pt x="0" y="12"/>
                    <a:pt x="0" y="28"/>
                  </a:cubicBezTo>
                  <a:cubicBezTo>
                    <a:pt x="0" y="43"/>
                    <a:pt x="13" y="55"/>
                    <a:pt x="29" y="55"/>
                  </a:cubicBezTo>
                  <a:lnTo>
                    <a:pt x="575" y="55"/>
                  </a:lnTo>
                  <a:cubicBezTo>
                    <a:pt x="590" y="55"/>
                    <a:pt x="602" y="43"/>
                    <a:pt x="602" y="28"/>
                  </a:cubicBezTo>
                  <a:cubicBezTo>
                    <a:pt x="602" y="12"/>
                    <a:pt x="590" y="0"/>
                    <a:pt x="57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: Shape 168">
              <a:extLst>
                <a:ext uri="{FF2B5EF4-FFF2-40B4-BE49-F238E27FC236}">
                  <a16:creationId xmlns:a16="http://schemas.microsoft.com/office/drawing/2014/main" id="{FC594225-3923-3740-AE3C-2B09E61C6846}"/>
                </a:ext>
              </a:extLst>
            </p:cNvPr>
            <p:cNvSpPr/>
            <p:nvPr/>
          </p:nvSpPr>
          <p:spPr>
            <a:xfrm>
              <a:off x="883080" y="5954400"/>
              <a:ext cx="281520" cy="31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3" h="873">
                  <a:moveTo>
                    <a:pt x="729" y="820"/>
                  </a:moveTo>
                  <a:lnTo>
                    <a:pt x="54" y="820"/>
                  </a:lnTo>
                  <a:lnTo>
                    <a:pt x="54" y="198"/>
                  </a:lnTo>
                  <a:lnTo>
                    <a:pt x="391" y="58"/>
                  </a:lnTo>
                  <a:lnTo>
                    <a:pt x="729" y="198"/>
                  </a:lnTo>
                  <a:close/>
                  <a:moveTo>
                    <a:pt x="767" y="155"/>
                  </a:moveTo>
                  <a:lnTo>
                    <a:pt x="401" y="2"/>
                  </a:lnTo>
                  <a:cubicBezTo>
                    <a:pt x="395" y="-1"/>
                    <a:pt x="388" y="-1"/>
                    <a:pt x="380" y="2"/>
                  </a:cubicBezTo>
                  <a:lnTo>
                    <a:pt x="17" y="155"/>
                  </a:lnTo>
                  <a:cubicBezTo>
                    <a:pt x="6" y="158"/>
                    <a:pt x="0" y="168"/>
                    <a:pt x="0" y="179"/>
                  </a:cubicBezTo>
                  <a:lnTo>
                    <a:pt x="0" y="847"/>
                  </a:lnTo>
                  <a:cubicBezTo>
                    <a:pt x="0" y="861"/>
                    <a:pt x="12" y="873"/>
                    <a:pt x="26" y="873"/>
                  </a:cubicBezTo>
                  <a:lnTo>
                    <a:pt x="757" y="873"/>
                  </a:lnTo>
                  <a:cubicBezTo>
                    <a:pt x="771" y="873"/>
                    <a:pt x="783" y="861"/>
                    <a:pt x="783" y="847"/>
                  </a:cubicBezTo>
                  <a:lnTo>
                    <a:pt x="783" y="179"/>
                  </a:lnTo>
                  <a:cubicBezTo>
                    <a:pt x="783" y="168"/>
                    <a:pt x="776" y="158"/>
                    <a:pt x="767" y="1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F2DA611-5BE4-A94A-995A-7DAED190ADC0}"/>
              </a:ext>
            </a:extLst>
          </p:cNvPr>
          <p:cNvGrpSpPr/>
          <p:nvPr/>
        </p:nvGrpSpPr>
        <p:grpSpPr>
          <a:xfrm>
            <a:off x="2723844" y="10399673"/>
            <a:ext cx="829116" cy="1153088"/>
            <a:chOff x="4772880" y="5285160"/>
            <a:chExt cx="280080" cy="389520"/>
          </a:xfrm>
          <a:solidFill>
            <a:schemeClr val="bg1"/>
          </a:solidFill>
        </p:grpSpPr>
        <p:sp>
          <p:nvSpPr>
            <p:cNvPr id="69" name="Freeform: Shape 201">
              <a:extLst>
                <a:ext uri="{FF2B5EF4-FFF2-40B4-BE49-F238E27FC236}">
                  <a16:creationId xmlns:a16="http://schemas.microsoft.com/office/drawing/2014/main" id="{BC9C22EC-ADDB-4241-84C3-85980203E1BB}"/>
                </a:ext>
              </a:extLst>
            </p:cNvPr>
            <p:cNvSpPr/>
            <p:nvPr/>
          </p:nvSpPr>
          <p:spPr>
            <a:xfrm>
              <a:off x="4772880" y="5326920"/>
              <a:ext cx="279360" cy="28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87">
                  <a:moveTo>
                    <a:pt x="724" y="732"/>
                  </a:moveTo>
                  <a:lnTo>
                    <a:pt x="487" y="732"/>
                  </a:lnTo>
                  <a:lnTo>
                    <a:pt x="487" y="509"/>
                  </a:lnTo>
                  <a:cubicBezTo>
                    <a:pt x="487" y="494"/>
                    <a:pt x="476" y="482"/>
                    <a:pt x="461" y="482"/>
                  </a:cubicBezTo>
                  <a:lnTo>
                    <a:pt x="317" y="482"/>
                  </a:lnTo>
                  <a:cubicBezTo>
                    <a:pt x="302" y="482"/>
                    <a:pt x="290" y="494"/>
                    <a:pt x="290" y="509"/>
                  </a:cubicBezTo>
                  <a:lnTo>
                    <a:pt x="290" y="732"/>
                  </a:lnTo>
                  <a:lnTo>
                    <a:pt x="53" y="732"/>
                  </a:lnTo>
                  <a:lnTo>
                    <a:pt x="53" y="313"/>
                  </a:lnTo>
                  <a:lnTo>
                    <a:pt x="388" y="60"/>
                  </a:lnTo>
                  <a:lnTo>
                    <a:pt x="724" y="313"/>
                  </a:lnTo>
                  <a:close/>
                  <a:moveTo>
                    <a:pt x="432" y="732"/>
                  </a:moveTo>
                  <a:lnTo>
                    <a:pt x="345" y="732"/>
                  </a:lnTo>
                  <a:lnTo>
                    <a:pt x="345" y="537"/>
                  </a:lnTo>
                  <a:lnTo>
                    <a:pt x="432" y="537"/>
                  </a:lnTo>
                  <a:close/>
                  <a:moveTo>
                    <a:pt x="767" y="278"/>
                  </a:moveTo>
                  <a:lnTo>
                    <a:pt x="404" y="5"/>
                  </a:lnTo>
                  <a:cubicBezTo>
                    <a:pt x="395" y="-2"/>
                    <a:pt x="382" y="-2"/>
                    <a:pt x="372" y="5"/>
                  </a:cubicBezTo>
                  <a:lnTo>
                    <a:pt x="10" y="278"/>
                  </a:lnTo>
                  <a:cubicBezTo>
                    <a:pt x="3" y="284"/>
                    <a:pt x="0" y="291"/>
                    <a:pt x="0" y="300"/>
                  </a:cubicBezTo>
                  <a:lnTo>
                    <a:pt x="0" y="759"/>
                  </a:lnTo>
                  <a:cubicBezTo>
                    <a:pt x="0" y="774"/>
                    <a:pt x="12" y="787"/>
                    <a:pt x="26" y="787"/>
                  </a:cubicBezTo>
                  <a:lnTo>
                    <a:pt x="750" y="787"/>
                  </a:lnTo>
                  <a:cubicBezTo>
                    <a:pt x="766" y="787"/>
                    <a:pt x="777" y="774"/>
                    <a:pt x="777" y="759"/>
                  </a:cubicBezTo>
                  <a:lnTo>
                    <a:pt x="777" y="300"/>
                  </a:lnTo>
                  <a:cubicBezTo>
                    <a:pt x="777" y="291"/>
                    <a:pt x="774" y="284"/>
                    <a:pt x="767" y="2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: Shape 202">
              <a:extLst>
                <a:ext uri="{FF2B5EF4-FFF2-40B4-BE49-F238E27FC236}">
                  <a16:creationId xmlns:a16="http://schemas.microsoft.com/office/drawing/2014/main" id="{7E632F71-F031-F64B-85FF-ED2B5EB44E74}"/>
                </a:ext>
              </a:extLst>
            </p:cNvPr>
            <p:cNvSpPr/>
            <p:nvPr/>
          </p:nvSpPr>
          <p:spPr>
            <a:xfrm>
              <a:off x="4772880" y="5285160"/>
              <a:ext cx="280080" cy="11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8">
                  <a:moveTo>
                    <a:pt x="44" y="323"/>
                  </a:moveTo>
                  <a:lnTo>
                    <a:pt x="389" y="62"/>
                  </a:lnTo>
                  <a:lnTo>
                    <a:pt x="735" y="323"/>
                  </a:lnTo>
                  <a:cubicBezTo>
                    <a:pt x="740" y="326"/>
                    <a:pt x="746" y="327"/>
                    <a:pt x="751" y="327"/>
                  </a:cubicBezTo>
                  <a:cubicBezTo>
                    <a:pt x="759" y="327"/>
                    <a:pt x="768" y="324"/>
                    <a:pt x="774" y="317"/>
                  </a:cubicBezTo>
                  <a:cubicBezTo>
                    <a:pt x="783" y="305"/>
                    <a:pt x="780" y="288"/>
                    <a:pt x="768" y="279"/>
                  </a:cubicBezTo>
                  <a:lnTo>
                    <a:pt x="405" y="6"/>
                  </a:lnTo>
                  <a:cubicBezTo>
                    <a:pt x="396" y="-2"/>
                    <a:pt x="383" y="-2"/>
                    <a:pt x="373" y="6"/>
                  </a:cubicBezTo>
                  <a:lnTo>
                    <a:pt x="11" y="279"/>
                  </a:lnTo>
                  <a:cubicBezTo>
                    <a:pt x="-1" y="288"/>
                    <a:pt x="-3" y="305"/>
                    <a:pt x="6" y="317"/>
                  </a:cubicBezTo>
                  <a:cubicBezTo>
                    <a:pt x="14" y="328"/>
                    <a:pt x="32" y="332"/>
                    <a:pt x="44" y="3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: Shape 203">
              <a:extLst>
                <a:ext uri="{FF2B5EF4-FFF2-40B4-BE49-F238E27FC236}">
                  <a16:creationId xmlns:a16="http://schemas.microsoft.com/office/drawing/2014/main" id="{4F760CCF-9FC7-0E42-8E2D-E727567C288D}"/>
                </a:ext>
              </a:extLst>
            </p:cNvPr>
            <p:cNvSpPr/>
            <p:nvPr/>
          </p:nvSpPr>
          <p:spPr>
            <a:xfrm>
              <a:off x="4782960" y="5615640"/>
              <a:ext cx="259560" cy="5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2" h="165">
                  <a:moveTo>
                    <a:pt x="657" y="8"/>
                  </a:moveTo>
                  <a:cubicBezTo>
                    <a:pt x="647" y="-3"/>
                    <a:pt x="631" y="-3"/>
                    <a:pt x="619" y="8"/>
                  </a:cubicBezTo>
                  <a:cubicBezTo>
                    <a:pt x="608" y="18"/>
                    <a:pt x="608" y="36"/>
                    <a:pt x="619" y="46"/>
                  </a:cubicBezTo>
                  <a:lnTo>
                    <a:pt x="629" y="55"/>
                  </a:lnTo>
                  <a:lnTo>
                    <a:pt x="92" y="55"/>
                  </a:lnTo>
                  <a:lnTo>
                    <a:pt x="101" y="46"/>
                  </a:lnTo>
                  <a:cubicBezTo>
                    <a:pt x="112" y="36"/>
                    <a:pt x="112" y="18"/>
                    <a:pt x="101" y="8"/>
                  </a:cubicBezTo>
                  <a:cubicBezTo>
                    <a:pt x="91" y="-3"/>
                    <a:pt x="74" y="-3"/>
                    <a:pt x="63" y="8"/>
                  </a:cubicBezTo>
                  <a:lnTo>
                    <a:pt x="7" y="64"/>
                  </a:lnTo>
                  <a:cubicBezTo>
                    <a:pt x="-2" y="74"/>
                    <a:pt x="-2" y="90"/>
                    <a:pt x="7" y="101"/>
                  </a:cubicBezTo>
                  <a:lnTo>
                    <a:pt x="63" y="157"/>
                  </a:lnTo>
                  <a:cubicBezTo>
                    <a:pt x="68" y="163"/>
                    <a:pt x="75" y="165"/>
                    <a:pt x="83" y="165"/>
                  </a:cubicBezTo>
                  <a:cubicBezTo>
                    <a:pt x="89" y="165"/>
                    <a:pt x="96" y="163"/>
                    <a:pt x="101" y="157"/>
                  </a:cubicBezTo>
                  <a:cubicBezTo>
                    <a:pt x="112" y="146"/>
                    <a:pt x="112" y="129"/>
                    <a:pt x="101" y="118"/>
                  </a:cubicBezTo>
                  <a:lnTo>
                    <a:pt x="92" y="110"/>
                  </a:lnTo>
                  <a:lnTo>
                    <a:pt x="629" y="110"/>
                  </a:lnTo>
                  <a:lnTo>
                    <a:pt x="619" y="118"/>
                  </a:lnTo>
                  <a:cubicBezTo>
                    <a:pt x="608" y="129"/>
                    <a:pt x="608" y="146"/>
                    <a:pt x="619" y="157"/>
                  </a:cubicBezTo>
                  <a:cubicBezTo>
                    <a:pt x="625" y="163"/>
                    <a:pt x="632" y="165"/>
                    <a:pt x="639" y="165"/>
                  </a:cubicBezTo>
                  <a:cubicBezTo>
                    <a:pt x="646" y="165"/>
                    <a:pt x="653" y="163"/>
                    <a:pt x="657" y="157"/>
                  </a:cubicBezTo>
                  <a:lnTo>
                    <a:pt x="714" y="101"/>
                  </a:lnTo>
                  <a:cubicBezTo>
                    <a:pt x="724" y="90"/>
                    <a:pt x="724" y="74"/>
                    <a:pt x="714" y="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50EEB26-3B11-8A4B-8C36-BFBE730B2A6A}"/>
              </a:ext>
            </a:extLst>
          </p:cNvPr>
          <p:cNvGrpSpPr/>
          <p:nvPr/>
        </p:nvGrpSpPr>
        <p:grpSpPr>
          <a:xfrm>
            <a:off x="2555727" y="7311198"/>
            <a:ext cx="955934" cy="1145628"/>
            <a:chOff x="1529280" y="5248800"/>
            <a:chExt cx="322920" cy="387000"/>
          </a:xfrm>
          <a:solidFill>
            <a:schemeClr val="bg1"/>
          </a:solidFill>
        </p:grpSpPr>
        <p:sp>
          <p:nvSpPr>
            <p:cNvPr id="86" name="Freeform: Shape 205">
              <a:extLst>
                <a:ext uri="{FF2B5EF4-FFF2-40B4-BE49-F238E27FC236}">
                  <a16:creationId xmlns:a16="http://schemas.microsoft.com/office/drawing/2014/main" id="{CC57626B-DB50-3C49-8243-A21D343B99DA}"/>
                </a:ext>
              </a:extLst>
            </p:cNvPr>
            <p:cNvSpPr/>
            <p:nvPr/>
          </p:nvSpPr>
          <p:spPr>
            <a:xfrm>
              <a:off x="1699200" y="5289480"/>
              <a:ext cx="153000" cy="34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963">
                  <a:moveTo>
                    <a:pt x="372" y="910"/>
                  </a:moveTo>
                  <a:lnTo>
                    <a:pt x="54" y="910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7"/>
                  </a:lnTo>
                  <a:cubicBezTo>
                    <a:pt x="221" y="-2"/>
                    <a:pt x="206" y="-2"/>
                    <a:pt x="196" y="7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937"/>
                  </a:lnTo>
                  <a:cubicBezTo>
                    <a:pt x="0" y="951"/>
                    <a:pt x="12" y="963"/>
                    <a:pt x="27" y="963"/>
                  </a:cubicBezTo>
                  <a:lnTo>
                    <a:pt x="400" y="963"/>
                  </a:lnTo>
                  <a:cubicBezTo>
                    <a:pt x="415" y="963"/>
                    <a:pt x="426" y="951"/>
                    <a:pt x="426" y="937"/>
                  </a:cubicBezTo>
                  <a:lnTo>
                    <a:pt x="426" y="183"/>
                  </a:lnTo>
                  <a:cubicBezTo>
                    <a:pt x="426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: Shape 206">
              <a:extLst>
                <a:ext uri="{FF2B5EF4-FFF2-40B4-BE49-F238E27FC236}">
                  <a16:creationId xmlns:a16="http://schemas.microsoft.com/office/drawing/2014/main" id="{9BBA9D80-8FF3-8944-9957-FFA4BE64F713}"/>
                </a:ext>
              </a:extLst>
            </p:cNvPr>
            <p:cNvSpPr/>
            <p:nvPr/>
          </p:nvSpPr>
          <p:spPr>
            <a:xfrm>
              <a:off x="1699200" y="5248800"/>
              <a:ext cx="153000" cy="7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210">
                  <a:moveTo>
                    <a:pt x="26" y="210"/>
                  </a:moveTo>
                  <a:cubicBezTo>
                    <a:pt x="32" y="210"/>
                    <a:pt x="38" y="209"/>
                    <a:pt x="43" y="204"/>
                  </a:cubicBezTo>
                  <a:lnTo>
                    <a:pt x="213" y="64"/>
                  </a:lnTo>
                  <a:lnTo>
                    <a:pt x="381" y="204"/>
                  </a:lnTo>
                  <a:cubicBezTo>
                    <a:pt x="393" y="213"/>
                    <a:pt x="409" y="211"/>
                    <a:pt x="420" y="201"/>
                  </a:cubicBezTo>
                  <a:cubicBezTo>
                    <a:pt x="429" y="189"/>
                    <a:pt x="428" y="172"/>
                    <a:pt x="416" y="162"/>
                  </a:cubicBezTo>
                  <a:lnTo>
                    <a:pt x="229" y="7"/>
                  </a:lnTo>
                  <a:cubicBezTo>
                    <a:pt x="220" y="-2"/>
                    <a:pt x="205" y="-2"/>
                    <a:pt x="195" y="7"/>
                  </a:cubicBezTo>
                  <a:lnTo>
                    <a:pt x="8" y="162"/>
                  </a:lnTo>
                  <a:cubicBezTo>
                    <a:pt x="-2" y="172"/>
                    <a:pt x="-3" y="189"/>
                    <a:pt x="5" y="201"/>
                  </a:cubicBezTo>
                  <a:cubicBezTo>
                    <a:pt x="11" y="207"/>
                    <a:pt x="18" y="210"/>
                    <a:pt x="26" y="2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: Shape 207">
              <a:extLst>
                <a:ext uri="{FF2B5EF4-FFF2-40B4-BE49-F238E27FC236}">
                  <a16:creationId xmlns:a16="http://schemas.microsoft.com/office/drawing/2014/main" id="{FA673EBD-64E0-FA44-92C1-6502F63FE5AA}"/>
                </a:ext>
              </a:extLst>
            </p:cNvPr>
            <p:cNvSpPr/>
            <p:nvPr/>
          </p:nvSpPr>
          <p:spPr>
            <a:xfrm>
              <a:off x="1529640" y="5401080"/>
              <a:ext cx="15336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652">
                  <a:moveTo>
                    <a:pt x="372" y="599"/>
                  </a:moveTo>
                  <a:lnTo>
                    <a:pt x="54" y="599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6"/>
                  </a:lnTo>
                  <a:cubicBezTo>
                    <a:pt x="221" y="-2"/>
                    <a:pt x="206" y="-2"/>
                    <a:pt x="196" y="6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626"/>
                  </a:lnTo>
                  <a:cubicBezTo>
                    <a:pt x="0" y="640"/>
                    <a:pt x="12" y="652"/>
                    <a:pt x="27" y="652"/>
                  </a:cubicBezTo>
                  <a:lnTo>
                    <a:pt x="399" y="652"/>
                  </a:lnTo>
                  <a:cubicBezTo>
                    <a:pt x="413" y="652"/>
                    <a:pt x="427" y="640"/>
                    <a:pt x="427" y="626"/>
                  </a:cubicBezTo>
                  <a:lnTo>
                    <a:pt x="427" y="183"/>
                  </a:lnTo>
                  <a:cubicBezTo>
                    <a:pt x="427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: Shape 208">
              <a:extLst>
                <a:ext uri="{FF2B5EF4-FFF2-40B4-BE49-F238E27FC236}">
                  <a16:creationId xmlns:a16="http://schemas.microsoft.com/office/drawing/2014/main" id="{3F3A2D81-D681-D242-AE3A-0A7543527D3D}"/>
                </a:ext>
              </a:extLst>
            </p:cNvPr>
            <p:cNvSpPr/>
            <p:nvPr/>
          </p:nvSpPr>
          <p:spPr>
            <a:xfrm>
              <a:off x="1529280" y="5361120"/>
              <a:ext cx="15336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208">
                  <a:moveTo>
                    <a:pt x="45" y="202"/>
                  </a:moveTo>
                  <a:lnTo>
                    <a:pt x="214" y="61"/>
                  </a:lnTo>
                  <a:lnTo>
                    <a:pt x="382" y="202"/>
                  </a:lnTo>
                  <a:cubicBezTo>
                    <a:pt x="387" y="206"/>
                    <a:pt x="393" y="208"/>
                    <a:pt x="399" y="208"/>
                  </a:cubicBezTo>
                  <a:cubicBezTo>
                    <a:pt x="408" y="208"/>
                    <a:pt x="415" y="205"/>
                    <a:pt x="420" y="199"/>
                  </a:cubicBezTo>
                  <a:cubicBezTo>
                    <a:pt x="430" y="187"/>
                    <a:pt x="428" y="170"/>
                    <a:pt x="417" y="161"/>
                  </a:cubicBezTo>
                  <a:lnTo>
                    <a:pt x="230" y="5"/>
                  </a:lnTo>
                  <a:cubicBezTo>
                    <a:pt x="221" y="-2"/>
                    <a:pt x="206" y="-2"/>
                    <a:pt x="196" y="5"/>
                  </a:cubicBezTo>
                  <a:lnTo>
                    <a:pt x="9" y="161"/>
                  </a:lnTo>
                  <a:cubicBezTo>
                    <a:pt x="-2" y="170"/>
                    <a:pt x="-4" y="187"/>
                    <a:pt x="6" y="199"/>
                  </a:cubicBezTo>
                  <a:cubicBezTo>
                    <a:pt x="15" y="210"/>
                    <a:pt x="33" y="211"/>
                    <a:pt x="45" y="2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: Shape 209">
              <a:extLst>
                <a:ext uri="{FF2B5EF4-FFF2-40B4-BE49-F238E27FC236}">
                  <a16:creationId xmlns:a16="http://schemas.microsoft.com/office/drawing/2014/main" id="{DDFD9D03-7B65-EB4C-A9BB-32A370BADA5C}"/>
                </a:ext>
              </a:extLst>
            </p:cNvPr>
            <p:cNvSpPr/>
            <p:nvPr/>
          </p:nvSpPr>
          <p:spPr>
            <a:xfrm>
              <a:off x="1575360" y="5470560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57" y="27"/>
                  </a:moveTo>
                  <a:lnTo>
                    <a:pt x="57" y="228"/>
                  </a:lnTo>
                  <a:lnTo>
                    <a:pt x="45" y="215"/>
                  </a:lnTo>
                  <a:cubicBezTo>
                    <a:pt x="35" y="204"/>
                    <a:pt x="17" y="204"/>
                    <a:pt x="7" y="215"/>
                  </a:cubicBezTo>
                  <a:cubicBezTo>
                    <a:pt x="-2" y="225"/>
                    <a:pt x="-2" y="243"/>
                    <a:pt x="7" y="253"/>
                  </a:cubicBezTo>
                  <a:lnTo>
                    <a:pt x="61" y="307"/>
                  </a:lnTo>
                  <a:cubicBezTo>
                    <a:pt x="68" y="314"/>
                    <a:pt x="77" y="317"/>
                    <a:pt x="86" y="317"/>
                  </a:cubicBezTo>
                  <a:cubicBezTo>
                    <a:pt x="94" y="317"/>
                    <a:pt x="103" y="314"/>
                    <a:pt x="109" y="307"/>
                  </a:cubicBezTo>
                  <a:lnTo>
                    <a:pt x="163" y="253"/>
                  </a:lnTo>
                  <a:cubicBezTo>
                    <a:pt x="173" y="243"/>
                    <a:pt x="173" y="225"/>
                    <a:pt x="163" y="215"/>
                  </a:cubicBezTo>
                  <a:cubicBezTo>
                    <a:pt x="152" y="204"/>
                    <a:pt x="134" y="204"/>
                    <a:pt x="124" y="215"/>
                  </a:cubicBezTo>
                  <a:lnTo>
                    <a:pt x="112" y="228"/>
                  </a:lnTo>
                  <a:lnTo>
                    <a:pt x="112" y="27"/>
                  </a:lnTo>
                  <a:cubicBezTo>
                    <a:pt x="112" y="12"/>
                    <a:pt x="101" y="0"/>
                    <a:pt x="86" y="0"/>
                  </a:cubicBezTo>
                  <a:cubicBezTo>
                    <a:pt x="70" y="0"/>
                    <a:pt x="57" y="12"/>
                    <a:pt x="57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: Shape 210">
              <a:extLst>
                <a:ext uri="{FF2B5EF4-FFF2-40B4-BE49-F238E27FC236}">
                  <a16:creationId xmlns:a16="http://schemas.microsoft.com/office/drawing/2014/main" id="{A52A74AB-A80C-9345-8351-9B00236A8C24}"/>
                </a:ext>
              </a:extLst>
            </p:cNvPr>
            <p:cNvSpPr/>
            <p:nvPr/>
          </p:nvSpPr>
          <p:spPr>
            <a:xfrm>
              <a:off x="1744919" y="5452919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61" y="10"/>
                  </a:moveTo>
                  <a:lnTo>
                    <a:pt x="7" y="63"/>
                  </a:lnTo>
                  <a:cubicBezTo>
                    <a:pt x="-2" y="74"/>
                    <a:pt x="-2" y="91"/>
                    <a:pt x="7" y="102"/>
                  </a:cubicBezTo>
                  <a:cubicBezTo>
                    <a:pt x="17" y="112"/>
                    <a:pt x="35" y="112"/>
                    <a:pt x="46" y="102"/>
                  </a:cubicBezTo>
                  <a:lnTo>
                    <a:pt x="59" y="90"/>
                  </a:lnTo>
                  <a:lnTo>
                    <a:pt x="59" y="290"/>
                  </a:lnTo>
                  <a:cubicBezTo>
                    <a:pt x="59" y="305"/>
                    <a:pt x="70" y="317"/>
                    <a:pt x="86" y="317"/>
                  </a:cubicBezTo>
                  <a:cubicBezTo>
                    <a:pt x="100" y="317"/>
                    <a:pt x="112" y="305"/>
                    <a:pt x="112" y="290"/>
                  </a:cubicBezTo>
                  <a:lnTo>
                    <a:pt x="112" y="90"/>
                  </a:lnTo>
                  <a:lnTo>
                    <a:pt x="124" y="102"/>
                  </a:lnTo>
                  <a:cubicBezTo>
                    <a:pt x="130" y="107"/>
                    <a:pt x="137" y="110"/>
                    <a:pt x="143" y="110"/>
                  </a:cubicBezTo>
                  <a:cubicBezTo>
                    <a:pt x="151" y="110"/>
                    <a:pt x="158" y="107"/>
                    <a:pt x="163" y="102"/>
                  </a:cubicBezTo>
                  <a:cubicBezTo>
                    <a:pt x="173" y="91"/>
                    <a:pt x="173" y="74"/>
                    <a:pt x="163" y="63"/>
                  </a:cubicBezTo>
                  <a:lnTo>
                    <a:pt x="110" y="10"/>
                  </a:lnTo>
                  <a:cubicBezTo>
                    <a:pt x="96" y="-3"/>
                    <a:pt x="74" y="-3"/>
                    <a:pt x="61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550C7B9-A514-D44E-91AF-2E404BB52BF1}"/>
              </a:ext>
            </a:extLst>
          </p:cNvPr>
          <p:cNvGrpSpPr/>
          <p:nvPr/>
        </p:nvGrpSpPr>
        <p:grpSpPr>
          <a:xfrm>
            <a:off x="5046341" y="4100774"/>
            <a:ext cx="14284968" cy="1682234"/>
            <a:chOff x="15514442" y="4351673"/>
            <a:chExt cx="14284968" cy="168223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0E24217-8967-B74E-A1E4-B74463624F9F}"/>
                </a:ext>
              </a:extLst>
            </p:cNvPr>
            <p:cNvSpPr txBox="1"/>
            <p:nvPr/>
          </p:nvSpPr>
          <p:spPr>
            <a:xfrm>
              <a:off x="15514442" y="4945019"/>
              <a:ext cx="14284968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E9CA5DF-E58E-A142-B006-30D95D4CB279}"/>
                </a:ext>
              </a:extLst>
            </p:cNvPr>
            <p:cNvSpPr/>
            <p:nvPr/>
          </p:nvSpPr>
          <p:spPr>
            <a:xfrm>
              <a:off x="15514443" y="4351673"/>
              <a:ext cx="635122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 Here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AEC42C8-7C84-6549-92A3-2D03D342AC7F}"/>
              </a:ext>
            </a:extLst>
          </p:cNvPr>
          <p:cNvGrpSpPr/>
          <p:nvPr/>
        </p:nvGrpSpPr>
        <p:grpSpPr>
          <a:xfrm>
            <a:off x="5046341" y="7126552"/>
            <a:ext cx="14284968" cy="1682234"/>
            <a:chOff x="15514442" y="4351673"/>
            <a:chExt cx="14284968" cy="1682234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42D3482-4B71-E54F-B021-4F9BE796ACBC}"/>
                </a:ext>
              </a:extLst>
            </p:cNvPr>
            <p:cNvSpPr txBox="1"/>
            <p:nvPr/>
          </p:nvSpPr>
          <p:spPr>
            <a:xfrm>
              <a:off x="15514442" y="4945019"/>
              <a:ext cx="14284968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7F4BCDB-036C-9A43-8E36-34CD5A518DB5}"/>
                </a:ext>
              </a:extLst>
            </p:cNvPr>
            <p:cNvSpPr/>
            <p:nvPr/>
          </p:nvSpPr>
          <p:spPr>
            <a:xfrm>
              <a:off x="15514443" y="4351673"/>
              <a:ext cx="635122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 Here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70002A8-11E0-964A-96B1-33A65858BB0D}"/>
              </a:ext>
            </a:extLst>
          </p:cNvPr>
          <p:cNvGrpSpPr/>
          <p:nvPr/>
        </p:nvGrpSpPr>
        <p:grpSpPr>
          <a:xfrm>
            <a:off x="5046341" y="10124983"/>
            <a:ext cx="14284968" cy="1682234"/>
            <a:chOff x="15514442" y="4351673"/>
            <a:chExt cx="14284968" cy="1682234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20EEBEF-5BDF-2941-89B7-534B088EAC3F}"/>
                </a:ext>
              </a:extLst>
            </p:cNvPr>
            <p:cNvSpPr txBox="1"/>
            <p:nvPr/>
          </p:nvSpPr>
          <p:spPr>
            <a:xfrm>
              <a:off x="15514442" y="4945019"/>
              <a:ext cx="14284968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6A26A2-A1A7-C542-94B5-6C7A23E25DC5}"/>
                </a:ext>
              </a:extLst>
            </p:cNvPr>
            <p:cNvSpPr/>
            <p:nvPr/>
          </p:nvSpPr>
          <p:spPr>
            <a:xfrm>
              <a:off x="15514443" y="4351673"/>
              <a:ext cx="635122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 Here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0FB34A9D-171A-EF49-972F-E902BC8FC64D}"/>
              </a:ext>
            </a:extLst>
          </p:cNvPr>
          <p:cNvSpPr txBox="1"/>
          <p:nvPr/>
        </p:nvSpPr>
        <p:spPr>
          <a:xfrm>
            <a:off x="20549132" y="4630631"/>
            <a:ext cx="15174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60%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D8793A8-2C8F-244C-BF2F-55690925795C}"/>
              </a:ext>
            </a:extLst>
          </p:cNvPr>
          <p:cNvSpPr txBox="1"/>
          <p:nvPr/>
        </p:nvSpPr>
        <p:spPr>
          <a:xfrm>
            <a:off x="20549132" y="7658099"/>
            <a:ext cx="15174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85%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AA079D0-FCC5-8442-B3C4-BA0A331021C5}"/>
              </a:ext>
            </a:extLst>
          </p:cNvPr>
          <p:cNvSpPr txBox="1"/>
          <p:nvPr/>
        </p:nvSpPr>
        <p:spPr>
          <a:xfrm>
            <a:off x="20549132" y="10657454"/>
            <a:ext cx="15174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50%</a:t>
            </a:r>
          </a:p>
        </p:txBody>
      </p:sp>
      <p:sp>
        <p:nvSpPr>
          <p:cNvPr id="52" name="CuadroTexto 350">
            <a:extLst>
              <a:ext uri="{FF2B5EF4-FFF2-40B4-BE49-F238E27FC236}">
                <a16:creationId xmlns:a16="http://schemas.microsoft.com/office/drawing/2014/main" id="{54542DBB-27CC-6F4F-B466-829BC25A14F7}"/>
              </a:ext>
            </a:extLst>
          </p:cNvPr>
          <p:cNvSpPr txBox="1"/>
          <p:nvPr/>
        </p:nvSpPr>
        <p:spPr>
          <a:xfrm>
            <a:off x="9522108" y="1022190"/>
            <a:ext cx="53335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</a:p>
        </p:txBody>
      </p:sp>
    </p:spTree>
    <p:extLst>
      <p:ext uri="{BB962C8B-B14F-4D97-AF65-F5344CB8AC3E}">
        <p14:creationId xmlns:p14="http://schemas.microsoft.com/office/powerpoint/2010/main" val="306452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entagon 5">
            <a:extLst>
              <a:ext uri="{FF2B5EF4-FFF2-40B4-BE49-F238E27FC236}">
                <a16:creationId xmlns:a16="http://schemas.microsoft.com/office/drawing/2014/main" id="{8E02DBCA-EEE7-134F-ACF8-294566D814B8}"/>
              </a:ext>
            </a:extLst>
          </p:cNvPr>
          <p:cNvSpPr/>
          <p:nvPr/>
        </p:nvSpPr>
        <p:spPr>
          <a:xfrm rot="16200000">
            <a:off x="2134605" y="4406079"/>
            <a:ext cx="4135574" cy="3506626"/>
          </a:xfrm>
          <a:prstGeom prst="homePlate">
            <a:avLst>
              <a:gd name="adj" fmla="val 268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Pentagon 102">
            <a:extLst>
              <a:ext uri="{FF2B5EF4-FFF2-40B4-BE49-F238E27FC236}">
                <a16:creationId xmlns:a16="http://schemas.microsoft.com/office/drawing/2014/main" id="{84A5AB1E-6F7F-8A48-98B7-0FDB2B8CF89C}"/>
              </a:ext>
            </a:extLst>
          </p:cNvPr>
          <p:cNvSpPr/>
          <p:nvPr/>
        </p:nvSpPr>
        <p:spPr>
          <a:xfrm rot="16200000">
            <a:off x="18107471" y="4406079"/>
            <a:ext cx="4135574" cy="3506626"/>
          </a:xfrm>
          <a:prstGeom prst="homePlate">
            <a:avLst>
              <a:gd name="adj" fmla="val 2682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Pentagon 84">
            <a:extLst>
              <a:ext uri="{FF2B5EF4-FFF2-40B4-BE49-F238E27FC236}">
                <a16:creationId xmlns:a16="http://schemas.microsoft.com/office/drawing/2014/main" id="{044AF798-1990-B241-80DF-315A05505281}"/>
              </a:ext>
            </a:extLst>
          </p:cNvPr>
          <p:cNvSpPr/>
          <p:nvPr/>
        </p:nvSpPr>
        <p:spPr>
          <a:xfrm rot="16200000">
            <a:off x="6127821" y="4406079"/>
            <a:ext cx="4135574" cy="3506626"/>
          </a:xfrm>
          <a:prstGeom prst="homePlate">
            <a:avLst>
              <a:gd name="adj" fmla="val 2682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Pentagon 90">
            <a:extLst>
              <a:ext uri="{FF2B5EF4-FFF2-40B4-BE49-F238E27FC236}">
                <a16:creationId xmlns:a16="http://schemas.microsoft.com/office/drawing/2014/main" id="{D35B3456-A6A8-6A4C-897B-547FB4A75C3C}"/>
              </a:ext>
            </a:extLst>
          </p:cNvPr>
          <p:cNvSpPr/>
          <p:nvPr/>
        </p:nvSpPr>
        <p:spPr>
          <a:xfrm rot="16200000">
            <a:off x="10121036" y="4406079"/>
            <a:ext cx="4135574" cy="3506626"/>
          </a:xfrm>
          <a:prstGeom prst="homePlate">
            <a:avLst>
              <a:gd name="adj" fmla="val 2682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Pentagon 96">
            <a:extLst>
              <a:ext uri="{FF2B5EF4-FFF2-40B4-BE49-F238E27FC236}">
                <a16:creationId xmlns:a16="http://schemas.microsoft.com/office/drawing/2014/main" id="{91EAEF75-F397-3D45-A8DF-B462B10132E4}"/>
              </a:ext>
            </a:extLst>
          </p:cNvPr>
          <p:cNvSpPr/>
          <p:nvPr/>
        </p:nvSpPr>
        <p:spPr>
          <a:xfrm rot="16200000">
            <a:off x="14114254" y="4406079"/>
            <a:ext cx="4135574" cy="3506626"/>
          </a:xfrm>
          <a:prstGeom prst="homePlate">
            <a:avLst>
              <a:gd name="adj" fmla="val 268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0A868C-A2C3-AD4E-A3C5-14F1FCB9DBB5}"/>
              </a:ext>
            </a:extLst>
          </p:cNvPr>
          <p:cNvSpPr/>
          <p:nvPr/>
        </p:nvSpPr>
        <p:spPr>
          <a:xfrm>
            <a:off x="3321045" y="10785381"/>
            <a:ext cx="1762694" cy="17626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BC0931B-DA74-354D-853C-5D5543420585}"/>
              </a:ext>
            </a:extLst>
          </p:cNvPr>
          <p:cNvSpPr/>
          <p:nvPr/>
        </p:nvSpPr>
        <p:spPr>
          <a:xfrm>
            <a:off x="7314261" y="10785381"/>
            <a:ext cx="1762694" cy="17626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121845D-0D5F-3D4F-B0DC-144EB45599D1}"/>
              </a:ext>
            </a:extLst>
          </p:cNvPr>
          <p:cNvSpPr/>
          <p:nvPr/>
        </p:nvSpPr>
        <p:spPr>
          <a:xfrm>
            <a:off x="11307476" y="10785381"/>
            <a:ext cx="1762694" cy="17626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5A69488-F0F5-B249-BABA-1994DEC8F0EF}"/>
              </a:ext>
            </a:extLst>
          </p:cNvPr>
          <p:cNvSpPr/>
          <p:nvPr/>
        </p:nvSpPr>
        <p:spPr>
          <a:xfrm>
            <a:off x="15300691" y="10785381"/>
            <a:ext cx="1762694" cy="17626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4249ACE-3D8C-AF49-BFF9-333FE5519F86}"/>
              </a:ext>
            </a:extLst>
          </p:cNvPr>
          <p:cNvSpPr/>
          <p:nvPr/>
        </p:nvSpPr>
        <p:spPr>
          <a:xfrm>
            <a:off x="19293906" y="10785381"/>
            <a:ext cx="1762694" cy="176269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154FFB9-3141-0A4E-A376-119E8AFD4F76}"/>
              </a:ext>
            </a:extLst>
          </p:cNvPr>
          <p:cNvGrpSpPr/>
          <p:nvPr/>
        </p:nvGrpSpPr>
        <p:grpSpPr>
          <a:xfrm>
            <a:off x="11575606" y="5602879"/>
            <a:ext cx="1379985" cy="1664662"/>
            <a:chOff x="3456359" y="5293440"/>
            <a:chExt cx="308881" cy="372600"/>
          </a:xfrm>
          <a:solidFill>
            <a:schemeClr val="bg1"/>
          </a:solidFill>
        </p:grpSpPr>
        <p:sp>
          <p:nvSpPr>
            <p:cNvPr id="115" name="Freeform: Shape 197">
              <a:extLst>
                <a:ext uri="{FF2B5EF4-FFF2-40B4-BE49-F238E27FC236}">
                  <a16:creationId xmlns:a16="http://schemas.microsoft.com/office/drawing/2014/main" id="{8D3B69FA-28E3-3541-BF49-9F15BDD7BB27}"/>
                </a:ext>
              </a:extLst>
            </p:cNvPr>
            <p:cNvSpPr/>
            <p:nvPr/>
          </p:nvSpPr>
          <p:spPr>
            <a:xfrm>
              <a:off x="3456359" y="5293440"/>
              <a:ext cx="280080" cy="11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6">
                  <a:moveTo>
                    <a:pt x="44" y="321"/>
                  </a:moveTo>
                  <a:lnTo>
                    <a:pt x="390" y="60"/>
                  </a:lnTo>
                  <a:lnTo>
                    <a:pt x="735" y="321"/>
                  </a:lnTo>
                  <a:cubicBezTo>
                    <a:pt x="740" y="325"/>
                    <a:pt x="746" y="326"/>
                    <a:pt x="751" y="326"/>
                  </a:cubicBezTo>
                  <a:cubicBezTo>
                    <a:pt x="760" y="326"/>
                    <a:pt x="768" y="322"/>
                    <a:pt x="774" y="316"/>
                  </a:cubicBezTo>
                  <a:cubicBezTo>
                    <a:pt x="783" y="304"/>
                    <a:pt x="780" y="286"/>
                    <a:pt x="768" y="277"/>
                  </a:cubicBezTo>
                  <a:lnTo>
                    <a:pt x="406" y="5"/>
                  </a:lnTo>
                  <a:cubicBezTo>
                    <a:pt x="396" y="-2"/>
                    <a:pt x="382" y="-2"/>
                    <a:pt x="374" y="5"/>
                  </a:cubicBezTo>
                  <a:lnTo>
                    <a:pt x="11" y="277"/>
                  </a:lnTo>
                  <a:cubicBezTo>
                    <a:pt x="-1" y="286"/>
                    <a:pt x="-4" y="304"/>
                    <a:pt x="5" y="316"/>
                  </a:cubicBezTo>
                  <a:cubicBezTo>
                    <a:pt x="15" y="328"/>
                    <a:pt x="32" y="329"/>
                    <a:pt x="44" y="3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" name="Freeform: Shape 198">
              <a:extLst>
                <a:ext uri="{FF2B5EF4-FFF2-40B4-BE49-F238E27FC236}">
                  <a16:creationId xmlns:a16="http://schemas.microsoft.com/office/drawing/2014/main" id="{B9A868A2-7388-B94B-8333-191F1222FF79}"/>
                </a:ext>
              </a:extLst>
            </p:cNvPr>
            <p:cNvSpPr/>
            <p:nvPr/>
          </p:nvSpPr>
          <p:spPr>
            <a:xfrm>
              <a:off x="3456720" y="5334840"/>
              <a:ext cx="308520" cy="33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8" h="921">
                  <a:moveTo>
                    <a:pt x="564" y="641"/>
                  </a:moveTo>
                  <a:cubicBezTo>
                    <a:pt x="566" y="638"/>
                    <a:pt x="569" y="635"/>
                    <a:pt x="571" y="633"/>
                  </a:cubicBezTo>
                  <a:cubicBezTo>
                    <a:pt x="573" y="630"/>
                    <a:pt x="577" y="628"/>
                    <a:pt x="578" y="626"/>
                  </a:cubicBezTo>
                  <a:lnTo>
                    <a:pt x="793" y="841"/>
                  </a:lnTo>
                  <a:lnTo>
                    <a:pt x="778" y="856"/>
                  </a:lnTo>
                  <a:close/>
                  <a:moveTo>
                    <a:pt x="415" y="644"/>
                  </a:moveTo>
                  <a:cubicBezTo>
                    <a:pt x="369" y="644"/>
                    <a:pt x="328" y="626"/>
                    <a:pt x="297" y="595"/>
                  </a:cubicBezTo>
                  <a:cubicBezTo>
                    <a:pt x="232" y="530"/>
                    <a:pt x="232" y="423"/>
                    <a:pt x="297" y="358"/>
                  </a:cubicBezTo>
                  <a:cubicBezTo>
                    <a:pt x="328" y="327"/>
                    <a:pt x="369" y="309"/>
                    <a:pt x="415" y="309"/>
                  </a:cubicBezTo>
                  <a:cubicBezTo>
                    <a:pt x="459" y="309"/>
                    <a:pt x="501" y="327"/>
                    <a:pt x="532" y="358"/>
                  </a:cubicBezTo>
                  <a:cubicBezTo>
                    <a:pt x="597" y="423"/>
                    <a:pt x="597" y="530"/>
                    <a:pt x="532" y="595"/>
                  </a:cubicBezTo>
                  <a:cubicBezTo>
                    <a:pt x="501" y="626"/>
                    <a:pt x="459" y="644"/>
                    <a:pt x="415" y="644"/>
                  </a:cubicBezTo>
                  <a:close/>
                  <a:moveTo>
                    <a:pt x="54" y="314"/>
                  </a:moveTo>
                  <a:lnTo>
                    <a:pt x="390" y="60"/>
                  </a:lnTo>
                  <a:lnTo>
                    <a:pt x="725" y="314"/>
                  </a:lnTo>
                  <a:lnTo>
                    <a:pt x="725" y="696"/>
                  </a:lnTo>
                  <a:lnTo>
                    <a:pt x="611" y="580"/>
                  </a:lnTo>
                  <a:cubicBezTo>
                    <a:pt x="654" y="498"/>
                    <a:pt x="642" y="390"/>
                    <a:pt x="571" y="320"/>
                  </a:cubicBezTo>
                  <a:cubicBezTo>
                    <a:pt x="529" y="278"/>
                    <a:pt x="475" y="256"/>
                    <a:pt x="415" y="256"/>
                  </a:cubicBezTo>
                  <a:cubicBezTo>
                    <a:pt x="356" y="256"/>
                    <a:pt x="300" y="278"/>
                    <a:pt x="259" y="320"/>
                  </a:cubicBezTo>
                  <a:cubicBezTo>
                    <a:pt x="173" y="407"/>
                    <a:pt x="173" y="548"/>
                    <a:pt x="259" y="633"/>
                  </a:cubicBezTo>
                  <a:cubicBezTo>
                    <a:pt x="300" y="675"/>
                    <a:pt x="356" y="699"/>
                    <a:pt x="415" y="699"/>
                  </a:cubicBezTo>
                  <a:cubicBezTo>
                    <a:pt x="451" y="699"/>
                    <a:pt x="487" y="689"/>
                    <a:pt x="519" y="672"/>
                  </a:cubicBezTo>
                  <a:lnTo>
                    <a:pt x="578" y="733"/>
                  </a:lnTo>
                  <a:lnTo>
                    <a:pt x="54" y="733"/>
                  </a:lnTo>
                  <a:close/>
                  <a:moveTo>
                    <a:pt x="851" y="821"/>
                  </a:moveTo>
                  <a:lnTo>
                    <a:pt x="778" y="749"/>
                  </a:lnTo>
                  <a:lnTo>
                    <a:pt x="778" y="299"/>
                  </a:lnTo>
                  <a:cubicBezTo>
                    <a:pt x="778" y="291"/>
                    <a:pt x="775" y="283"/>
                    <a:pt x="768" y="278"/>
                  </a:cubicBezTo>
                  <a:lnTo>
                    <a:pt x="406" y="4"/>
                  </a:lnTo>
                  <a:cubicBezTo>
                    <a:pt x="396" y="-1"/>
                    <a:pt x="382" y="-1"/>
                    <a:pt x="374" y="4"/>
                  </a:cubicBezTo>
                  <a:lnTo>
                    <a:pt x="11" y="278"/>
                  </a:lnTo>
                  <a:cubicBezTo>
                    <a:pt x="4" y="283"/>
                    <a:pt x="0" y="291"/>
                    <a:pt x="0" y="299"/>
                  </a:cubicBezTo>
                  <a:lnTo>
                    <a:pt x="0" y="759"/>
                  </a:lnTo>
                  <a:cubicBezTo>
                    <a:pt x="0" y="774"/>
                    <a:pt x="12" y="786"/>
                    <a:pt x="27" y="786"/>
                  </a:cubicBezTo>
                  <a:lnTo>
                    <a:pt x="633" y="786"/>
                  </a:lnTo>
                  <a:lnTo>
                    <a:pt x="759" y="913"/>
                  </a:lnTo>
                  <a:cubicBezTo>
                    <a:pt x="764" y="918"/>
                    <a:pt x="771" y="921"/>
                    <a:pt x="778" y="921"/>
                  </a:cubicBezTo>
                  <a:cubicBezTo>
                    <a:pt x="785" y="921"/>
                    <a:pt x="792" y="918"/>
                    <a:pt x="797" y="913"/>
                  </a:cubicBezTo>
                  <a:lnTo>
                    <a:pt x="851" y="860"/>
                  </a:lnTo>
                  <a:cubicBezTo>
                    <a:pt x="861" y="848"/>
                    <a:pt x="861" y="832"/>
                    <a:pt x="851" y="8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" name="Freeform: Shape 199">
              <a:extLst>
                <a:ext uri="{FF2B5EF4-FFF2-40B4-BE49-F238E27FC236}">
                  <a16:creationId xmlns:a16="http://schemas.microsoft.com/office/drawing/2014/main" id="{BB0C4938-CE52-EE45-9750-02C2FB960D0E}"/>
                </a:ext>
              </a:extLst>
            </p:cNvPr>
            <p:cNvSpPr/>
            <p:nvPr/>
          </p:nvSpPr>
          <p:spPr>
            <a:xfrm>
              <a:off x="3565800" y="5527080"/>
              <a:ext cx="799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89">
                  <a:moveTo>
                    <a:pt x="215" y="8"/>
                  </a:moveTo>
                  <a:cubicBezTo>
                    <a:pt x="203" y="-3"/>
                    <a:pt x="187" y="-3"/>
                    <a:pt x="176" y="8"/>
                  </a:cubicBezTo>
                  <a:cubicBezTo>
                    <a:pt x="139" y="45"/>
                    <a:pt x="82" y="45"/>
                    <a:pt x="46" y="8"/>
                  </a:cubicBezTo>
                  <a:cubicBezTo>
                    <a:pt x="34" y="-3"/>
                    <a:pt x="18" y="-3"/>
                    <a:pt x="8" y="8"/>
                  </a:cubicBezTo>
                  <a:cubicBezTo>
                    <a:pt x="-3" y="18"/>
                    <a:pt x="-3" y="36"/>
                    <a:pt x="8" y="46"/>
                  </a:cubicBezTo>
                  <a:cubicBezTo>
                    <a:pt x="36" y="74"/>
                    <a:pt x="73" y="89"/>
                    <a:pt x="111" y="89"/>
                  </a:cubicBezTo>
                  <a:cubicBezTo>
                    <a:pt x="148" y="89"/>
                    <a:pt x="185" y="74"/>
                    <a:pt x="215" y="46"/>
                  </a:cubicBezTo>
                  <a:cubicBezTo>
                    <a:pt x="225" y="36"/>
                    <a:pt x="225" y="18"/>
                    <a:pt x="215" y="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2AE094F-4BFE-1E4E-99F1-B8FD3BBCF323}"/>
              </a:ext>
            </a:extLst>
          </p:cNvPr>
          <p:cNvGrpSpPr/>
          <p:nvPr/>
        </p:nvGrpSpPr>
        <p:grpSpPr>
          <a:xfrm>
            <a:off x="19549597" y="5492052"/>
            <a:ext cx="1251311" cy="1740256"/>
            <a:chOff x="4772880" y="5285160"/>
            <a:chExt cx="280080" cy="389520"/>
          </a:xfrm>
          <a:solidFill>
            <a:schemeClr val="bg1"/>
          </a:solidFill>
        </p:grpSpPr>
        <p:sp>
          <p:nvSpPr>
            <p:cNvPr id="119" name="Freeform: Shape 201">
              <a:extLst>
                <a:ext uri="{FF2B5EF4-FFF2-40B4-BE49-F238E27FC236}">
                  <a16:creationId xmlns:a16="http://schemas.microsoft.com/office/drawing/2014/main" id="{6C141D80-7AAD-724E-B840-B182F1E77978}"/>
                </a:ext>
              </a:extLst>
            </p:cNvPr>
            <p:cNvSpPr/>
            <p:nvPr/>
          </p:nvSpPr>
          <p:spPr>
            <a:xfrm>
              <a:off x="4772880" y="5326920"/>
              <a:ext cx="279360" cy="28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87">
                  <a:moveTo>
                    <a:pt x="724" y="732"/>
                  </a:moveTo>
                  <a:lnTo>
                    <a:pt x="487" y="732"/>
                  </a:lnTo>
                  <a:lnTo>
                    <a:pt x="487" y="509"/>
                  </a:lnTo>
                  <a:cubicBezTo>
                    <a:pt x="487" y="494"/>
                    <a:pt x="476" y="482"/>
                    <a:pt x="461" y="482"/>
                  </a:cubicBezTo>
                  <a:lnTo>
                    <a:pt x="317" y="482"/>
                  </a:lnTo>
                  <a:cubicBezTo>
                    <a:pt x="302" y="482"/>
                    <a:pt x="290" y="494"/>
                    <a:pt x="290" y="509"/>
                  </a:cubicBezTo>
                  <a:lnTo>
                    <a:pt x="290" y="732"/>
                  </a:lnTo>
                  <a:lnTo>
                    <a:pt x="53" y="732"/>
                  </a:lnTo>
                  <a:lnTo>
                    <a:pt x="53" y="313"/>
                  </a:lnTo>
                  <a:lnTo>
                    <a:pt x="388" y="60"/>
                  </a:lnTo>
                  <a:lnTo>
                    <a:pt x="724" y="313"/>
                  </a:lnTo>
                  <a:close/>
                  <a:moveTo>
                    <a:pt x="432" y="732"/>
                  </a:moveTo>
                  <a:lnTo>
                    <a:pt x="345" y="732"/>
                  </a:lnTo>
                  <a:lnTo>
                    <a:pt x="345" y="537"/>
                  </a:lnTo>
                  <a:lnTo>
                    <a:pt x="432" y="537"/>
                  </a:lnTo>
                  <a:close/>
                  <a:moveTo>
                    <a:pt x="767" y="278"/>
                  </a:moveTo>
                  <a:lnTo>
                    <a:pt x="404" y="5"/>
                  </a:lnTo>
                  <a:cubicBezTo>
                    <a:pt x="395" y="-2"/>
                    <a:pt x="382" y="-2"/>
                    <a:pt x="372" y="5"/>
                  </a:cubicBezTo>
                  <a:lnTo>
                    <a:pt x="10" y="278"/>
                  </a:lnTo>
                  <a:cubicBezTo>
                    <a:pt x="3" y="284"/>
                    <a:pt x="0" y="291"/>
                    <a:pt x="0" y="300"/>
                  </a:cubicBezTo>
                  <a:lnTo>
                    <a:pt x="0" y="759"/>
                  </a:lnTo>
                  <a:cubicBezTo>
                    <a:pt x="0" y="774"/>
                    <a:pt x="12" y="787"/>
                    <a:pt x="26" y="787"/>
                  </a:cubicBezTo>
                  <a:lnTo>
                    <a:pt x="750" y="787"/>
                  </a:lnTo>
                  <a:cubicBezTo>
                    <a:pt x="766" y="787"/>
                    <a:pt x="777" y="774"/>
                    <a:pt x="777" y="759"/>
                  </a:cubicBezTo>
                  <a:lnTo>
                    <a:pt x="777" y="300"/>
                  </a:lnTo>
                  <a:cubicBezTo>
                    <a:pt x="777" y="291"/>
                    <a:pt x="774" y="284"/>
                    <a:pt x="767" y="2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" name="Freeform: Shape 202">
              <a:extLst>
                <a:ext uri="{FF2B5EF4-FFF2-40B4-BE49-F238E27FC236}">
                  <a16:creationId xmlns:a16="http://schemas.microsoft.com/office/drawing/2014/main" id="{C8D34BAE-3214-7645-9B64-3EFF965D884B}"/>
                </a:ext>
              </a:extLst>
            </p:cNvPr>
            <p:cNvSpPr/>
            <p:nvPr/>
          </p:nvSpPr>
          <p:spPr>
            <a:xfrm>
              <a:off x="4772880" y="5285160"/>
              <a:ext cx="280080" cy="11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8">
                  <a:moveTo>
                    <a:pt x="44" y="323"/>
                  </a:moveTo>
                  <a:lnTo>
                    <a:pt x="389" y="62"/>
                  </a:lnTo>
                  <a:lnTo>
                    <a:pt x="735" y="323"/>
                  </a:lnTo>
                  <a:cubicBezTo>
                    <a:pt x="740" y="326"/>
                    <a:pt x="746" y="327"/>
                    <a:pt x="751" y="327"/>
                  </a:cubicBezTo>
                  <a:cubicBezTo>
                    <a:pt x="759" y="327"/>
                    <a:pt x="768" y="324"/>
                    <a:pt x="774" y="317"/>
                  </a:cubicBezTo>
                  <a:cubicBezTo>
                    <a:pt x="783" y="305"/>
                    <a:pt x="780" y="288"/>
                    <a:pt x="768" y="279"/>
                  </a:cubicBezTo>
                  <a:lnTo>
                    <a:pt x="405" y="6"/>
                  </a:lnTo>
                  <a:cubicBezTo>
                    <a:pt x="396" y="-2"/>
                    <a:pt x="383" y="-2"/>
                    <a:pt x="373" y="6"/>
                  </a:cubicBezTo>
                  <a:lnTo>
                    <a:pt x="11" y="279"/>
                  </a:lnTo>
                  <a:cubicBezTo>
                    <a:pt x="-1" y="288"/>
                    <a:pt x="-3" y="305"/>
                    <a:pt x="6" y="317"/>
                  </a:cubicBezTo>
                  <a:cubicBezTo>
                    <a:pt x="14" y="328"/>
                    <a:pt x="32" y="332"/>
                    <a:pt x="44" y="3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" name="Freeform: Shape 203">
              <a:extLst>
                <a:ext uri="{FF2B5EF4-FFF2-40B4-BE49-F238E27FC236}">
                  <a16:creationId xmlns:a16="http://schemas.microsoft.com/office/drawing/2014/main" id="{9B98B00A-2D11-124F-90B0-A11301537C3E}"/>
                </a:ext>
              </a:extLst>
            </p:cNvPr>
            <p:cNvSpPr/>
            <p:nvPr/>
          </p:nvSpPr>
          <p:spPr>
            <a:xfrm>
              <a:off x="4782960" y="5615640"/>
              <a:ext cx="259560" cy="5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2" h="165">
                  <a:moveTo>
                    <a:pt x="657" y="8"/>
                  </a:moveTo>
                  <a:cubicBezTo>
                    <a:pt x="647" y="-3"/>
                    <a:pt x="631" y="-3"/>
                    <a:pt x="619" y="8"/>
                  </a:cubicBezTo>
                  <a:cubicBezTo>
                    <a:pt x="608" y="18"/>
                    <a:pt x="608" y="36"/>
                    <a:pt x="619" y="46"/>
                  </a:cubicBezTo>
                  <a:lnTo>
                    <a:pt x="629" y="55"/>
                  </a:lnTo>
                  <a:lnTo>
                    <a:pt x="92" y="55"/>
                  </a:lnTo>
                  <a:lnTo>
                    <a:pt x="101" y="46"/>
                  </a:lnTo>
                  <a:cubicBezTo>
                    <a:pt x="112" y="36"/>
                    <a:pt x="112" y="18"/>
                    <a:pt x="101" y="8"/>
                  </a:cubicBezTo>
                  <a:cubicBezTo>
                    <a:pt x="91" y="-3"/>
                    <a:pt x="74" y="-3"/>
                    <a:pt x="63" y="8"/>
                  </a:cubicBezTo>
                  <a:lnTo>
                    <a:pt x="7" y="64"/>
                  </a:lnTo>
                  <a:cubicBezTo>
                    <a:pt x="-2" y="74"/>
                    <a:pt x="-2" y="90"/>
                    <a:pt x="7" y="101"/>
                  </a:cubicBezTo>
                  <a:lnTo>
                    <a:pt x="63" y="157"/>
                  </a:lnTo>
                  <a:cubicBezTo>
                    <a:pt x="68" y="163"/>
                    <a:pt x="75" y="165"/>
                    <a:pt x="83" y="165"/>
                  </a:cubicBezTo>
                  <a:cubicBezTo>
                    <a:pt x="89" y="165"/>
                    <a:pt x="96" y="163"/>
                    <a:pt x="101" y="157"/>
                  </a:cubicBezTo>
                  <a:cubicBezTo>
                    <a:pt x="112" y="146"/>
                    <a:pt x="112" y="129"/>
                    <a:pt x="101" y="118"/>
                  </a:cubicBezTo>
                  <a:lnTo>
                    <a:pt x="92" y="110"/>
                  </a:lnTo>
                  <a:lnTo>
                    <a:pt x="629" y="110"/>
                  </a:lnTo>
                  <a:lnTo>
                    <a:pt x="619" y="118"/>
                  </a:lnTo>
                  <a:cubicBezTo>
                    <a:pt x="608" y="129"/>
                    <a:pt x="608" y="146"/>
                    <a:pt x="619" y="157"/>
                  </a:cubicBezTo>
                  <a:cubicBezTo>
                    <a:pt x="625" y="163"/>
                    <a:pt x="632" y="165"/>
                    <a:pt x="639" y="165"/>
                  </a:cubicBezTo>
                  <a:cubicBezTo>
                    <a:pt x="646" y="165"/>
                    <a:pt x="653" y="163"/>
                    <a:pt x="657" y="157"/>
                  </a:cubicBezTo>
                  <a:lnTo>
                    <a:pt x="714" y="101"/>
                  </a:lnTo>
                  <a:cubicBezTo>
                    <a:pt x="724" y="90"/>
                    <a:pt x="724" y="74"/>
                    <a:pt x="714" y="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D9F9B1E-3CB1-6546-923A-92D38035C92C}"/>
              </a:ext>
            </a:extLst>
          </p:cNvPr>
          <p:cNvGrpSpPr/>
          <p:nvPr/>
        </p:nvGrpSpPr>
        <p:grpSpPr>
          <a:xfrm>
            <a:off x="3475734" y="5479839"/>
            <a:ext cx="1442707" cy="1728997"/>
            <a:chOff x="1529280" y="5248800"/>
            <a:chExt cx="322920" cy="387000"/>
          </a:xfrm>
          <a:solidFill>
            <a:schemeClr val="bg1"/>
          </a:solidFill>
        </p:grpSpPr>
        <p:sp>
          <p:nvSpPr>
            <p:cNvPr id="123" name="Freeform: Shape 205">
              <a:extLst>
                <a:ext uri="{FF2B5EF4-FFF2-40B4-BE49-F238E27FC236}">
                  <a16:creationId xmlns:a16="http://schemas.microsoft.com/office/drawing/2014/main" id="{C638D794-9A72-AB40-A4A8-92F749E89115}"/>
                </a:ext>
              </a:extLst>
            </p:cNvPr>
            <p:cNvSpPr/>
            <p:nvPr/>
          </p:nvSpPr>
          <p:spPr>
            <a:xfrm>
              <a:off x="1699200" y="5289480"/>
              <a:ext cx="153000" cy="34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963">
                  <a:moveTo>
                    <a:pt x="372" y="910"/>
                  </a:moveTo>
                  <a:lnTo>
                    <a:pt x="54" y="910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7"/>
                  </a:lnTo>
                  <a:cubicBezTo>
                    <a:pt x="221" y="-2"/>
                    <a:pt x="206" y="-2"/>
                    <a:pt x="196" y="7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937"/>
                  </a:lnTo>
                  <a:cubicBezTo>
                    <a:pt x="0" y="951"/>
                    <a:pt x="12" y="963"/>
                    <a:pt x="27" y="963"/>
                  </a:cubicBezTo>
                  <a:lnTo>
                    <a:pt x="400" y="963"/>
                  </a:lnTo>
                  <a:cubicBezTo>
                    <a:pt x="415" y="963"/>
                    <a:pt x="426" y="951"/>
                    <a:pt x="426" y="937"/>
                  </a:cubicBezTo>
                  <a:lnTo>
                    <a:pt x="426" y="183"/>
                  </a:lnTo>
                  <a:cubicBezTo>
                    <a:pt x="426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" name="Freeform: Shape 206">
              <a:extLst>
                <a:ext uri="{FF2B5EF4-FFF2-40B4-BE49-F238E27FC236}">
                  <a16:creationId xmlns:a16="http://schemas.microsoft.com/office/drawing/2014/main" id="{4DFFD12B-689B-ED44-9A35-341B2C4BD7D8}"/>
                </a:ext>
              </a:extLst>
            </p:cNvPr>
            <p:cNvSpPr/>
            <p:nvPr/>
          </p:nvSpPr>
          <p:spPr>
            <a:xfrm>
              <a:off x="1699200" y="5248800"/>
              <a:ext cx="153000" cy="7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210">
                  <a:moveTo>
                    <a:pt x="26" y="210"/>
                  </a:moveTo>
                  <a:cubicBezTo>
                    <a:pt x="32" y="210"/>
                    <a:pt x="38" y="209"/>
                    <a:pt x="43" y="204"/>
                  </a:cubicBezTo>
                  <a:lnTo>
                    <a:pt x="213" y="64"/>
                  </a:lnTo>
                  <a:lnTo>
                    <a:pt x="381" y="204"/>
                  </a:lnTo>
                  <a:cubicBezTo>
                    <a:pt x="393" y="213"/>
                    <a:pt x="409" y="211"/>
                    <a:pt x="420" y="201"/>
                  </a:cubicBezTo>
                  <a:cubicBezTo>
                    <a:pt x="429" y="189"/>
                    <a:pt x="428" y="172"/>
                    <a:pt x="416" y="162"/>
                  </a:cubicBezTo>
                  <a:lnTo>
                    <a:pt x="229" y="7"/>
                  </a:lnTo>
                  <a:cubicBezTo>
                    <a:pt x="220" y="-2"/>
                    <a:pt x="205" y="-2"/>
                    <a:pt x="195" y="7"/>
                  </a:cubicBezTo>
                  <a:lnTo>
                    <a:pt x="8" y="162"/>
                  </a:lnTo>
                  <a:cubicBezTo>
                    <a:pt x="-2" y="172"/>
                    <a:pt x="-3" y="189"/>
                    <a:pt x="5" y="201"/>
                  </a:cubicBezTo>
                  <a:cubicBezTo>
                    <a:pt x="11" y="207"/>
                    <a:pt x="18" y="210"/>
                    <a:pt x="26" y="2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" name="Freeform: Shape 207">
              <a:extLst>
                <a:ext uri="{FF2B5EF4-FFF2-40B4-BE49-F238E27FC236}">
                  <a16:creationId xmlns:a16="http://schemas.microsoft.com/office/drawing/2014/main" id="{EA3EE824-9518-5E49-8081-1E28BB5323BA}"/>
                </a:ext>
              </a:extLst>
            </p:cNvPr>
            <p:cNvSpPr/>
            <p:nvPr/>
          </p:nvSpPr>
          <p:spPr>
            <a:xfrm>
              <a:off x="1529640" y="5401080"/>
              <a:ext cx="15336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652">
                  <a:moveTo>
                    <a:pt x="372" y="599"/>
                  </a:moveTo>
                  <a:lnTo>
                    <a:pt x="54" y="599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6"/>
                  </a:lnTo>
                  <a:cubicBezTo>
                    <a:pt x="221" y="-2"/>
                    <a:pt x="206" y="-2"/>
                    <a:pt x="196" y="6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626"/>
                  </a:lnTo>
                  <a:cubicBezTo>
                    <a:pt x="0" y="640"/>
                    <a:pt x="12" y="652"/>
                    <a:pt x="27" y="652"/>
                  </a:cubicBezTo>
                  <a:lnTo>
                    <a:pt x="399" y="652"/>
                  </a:lnTo>
                  <a:cubicBezTo>
                    <a:pt x="413" y="652"/>
                    <a:pt x="427" y="640"/>
                    <a:pt x="427" y="626"/>
                  </a:cubicBezTo>
                  <a:lnTo>
                    <a:pt x="427" y="183"/>
                  </a:lnTo>
                  <a:cubicBezTo>
                    <a:pt x="427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" name="Freeform: Shape 208">
              <a:extLst>
                <a:ext uri="{FF2B5EF4-FFF2-40B4-BE49-F238E27FC236}">
                  <a16:creationId xmlns:a16="http://schemas.microsoft.com/office/drawing/2014/main" id="{AAE6EF83-4117-FD4A-8FBF-50E6C822317B}"/>
                </a:ext>
              </a:extLst>
            </p:cNvPr>
            <p:cNvSpPr/>
            <p:nvPr/>
          </p:nvSpPr>
          <p:spPr>
            <a:xfrm>
              <a:off x="1529280" y="5361120"/>
              <a:ext cx="15336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208">
                  <a:moveTo>
                    <a:pt x="45" y="202"/>
                  </a:moveTo>
                  <a:lnTo>
                    <a:pt x="214" y="61"/>
                  </a:lnTo>
                  <a:lnTo>
                    <a:pt x="382" y="202"/>
                  </a:lnTo>
                  <a:cubicBezTo>
                    <a:pt x="387" y="206"/>
                    <a:pt x="393" y="208"/>
                    <a:pt x="399" y="208"/>
                  </a:cubicBezTo>
                  <a:cubicBezTo>
                    <a:pt x="408" y="208"/>
                    <a:pt x="415" y="205"/>
                    <a:pt x="420" y="199"/>
                  </a:cubicBezTo>
                  <a:cubicBezTo>
                    <a:pt x="430" y="187"/>
                    <a:pt x="428" y="170"/>
                    <a:pt x="417" y="161"/>
                  </a:cubicBezTo>
                  <a:lnTo>
                    <a:pt x="230" y="5"/>
                  </a:lnTo>
                  <a:cubicBezTo>
                    <a:pt x="221" y="-2"/>
                    <a:pt x="206" y="-2"/>
                    <a:pt x="196" y="5"/>
                  </a:cubicBezTo>
                  <a:lnTo>
                    <a:pt x="9" y="161"/>
                  </a:lnTo>
                  <a:cubicBezTo>
                    <a:pt x="-2" y="170"/>
                    <a:pt x="-4" y="187"/>
                    <a:pt x="6" y="199"/>
                  </a:cubicBezTo>
                  <a:cubicBezTo>
                    <a:pt x="15" y="210"/>
                    <a:pt x="33" y="211"/>
                    <a:pt x="45" y="2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" name="Freeform: Shape 209">
              <a:extLst>
                <a:ext uri="{FF2B5EF4-FFF2-40B4-BE49-F238E27FC236}">
                  <a16:creationId xmlns:a16="http://schemas.microsoft.com/office/drawing/2014/main" id="{47A94597-2B9B-5C4B-8498-0E2ED50AD7E9}"/>
                </a:ext>
              </a:extLst>
            </p:cNvPr>
            <p:cNvSpPr/>
            <p:nvPr/>
          </p:nvSpPr>
          <p:spPr>
            <a:xfrm>
              <a:off x="1575360" y="5470560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57" y="27"/>
                  </a:moveTo>
                  <a:lnTo>
                    <a:pt x="57" y="228"/>
                  </a:lnTo>
                  <a:lnTo>
                    <a:pt x="45" y="215"/>
                  </a:lnTo>
                  <a:cubicBezTo>
                    <a:pt x="35" y="204"/>
                    <a:pt x="17" y="204"/>
                    <a:pt x="7" y="215"/>
                  </a:cubicBezTo>
                  <a:cubicBezTo>
                    <a:pt x="-2" y="225"/>
                    <a:pt x="-2" y="243"/>
                    <a:pt x="7" y="253"/>
                  </a:cubicBezTo>
                  <a:lnTo>
                    <a:pt x="61" y="307"/>
                  </a:lnTo>
                  <a:cubicBezTo>
                    <a:pt x="68" y="314"/>
                    <a:pt x="77" y="317"/>
                    <a:pt x="86" y="317"/>
                  </a:cubicBezTo>
                  <a:cubicBezTo>
                    <a:pt x="94" y="317"/>
                    <a:pt x="103" y="314"/>
                    <a:pt x="109" y="307"/>
                  </a:cubicBezTo>
                  <a:lnTo>
                    <a:pt x="163" y="253"/>
                  </a:lnTo>
                  <a:cubicBezTo>
                    <a:pt x="173" y="243"/>
                    <a:pt x="173" y="225"/>
                    <a:pt x="163" y="215"/>
                  </a:cubicBezTo>
                  <a:cubicBezTo>
                    <a:pt x="152" y="204"/>
                    <a:pt x="134" y="204"/>
                    <a:pt x="124" y="215"/>
                  </a:cubicBezTo>
                  <a:lnTo>
                    <a:pt x="112" y="228"/>
                  </a:lnTo>
                  <a:lnTo>
                    <a:pt x="112" y="27"/>
                  </a:lnTo>
                  <a:cubicBezTo>
                    <a:pt x="112" y="12"/>
                    <a:pt x="101" y="0"/>
                    <a:pt x="86" y="0"/>
                  </a:cubicBezTo>
                  <a:cubicBezTo>
                    <a:pt x="70" y="0"/>
                    <a:pt x="57" y="12"/>
                    <a:pt x="57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" name="Freeform: Shape 210">
              <a:extLst>
                <a:ext uri="{FF2B5EF4-FFF2-40B4-BE49-F238E27FC236}">
                  <a16:creationId xmlns:a16="http://schemas.microsoft.com/office/drawing/2014/main" id="{0BE5CE70-A067-084B-8580-D4D3B6B08BB0}"/>
                </a:ext>
              </a:extLst>
            </p:cNvPr>
            <p:cNvSpPr/>
            <p:nvPr/>
          </p:nvSpPr>
          <p:spPr>
            <a:xfrm>
              <a:off x="1744919" y="5452919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61" y="10"/>
                  </a:moveTo>
                  <a:lnTo>
                    <a:pt x="7" y="63"/>
                  </a:lnTo>
                  <a:cubicBezTo>
                    <a:pt x="-2" y="74"/>
                    <a:pt x="-2" y="91"/>
                    <a:pt x="7" y="102"/>
                  </a:cubicBezTo>
                  <a:cubicBezTo>
                    <a:pt x="17" y="112"/>
                    <a:pt x="35" y="112"/>
                    <a:pt x="46" y="102"/>
                  </a:cubicBezTo>
                  <a:lnTo>
                    <a:pt x="59" y="90"/>
                  </a:lnTo>
                  <a:lnTo>
                    <a:pt x="59" y="290"/>
                  </a:lnTo>
                  <a:cubicBezTo>
                    <a:pt x="59" y="305"/>
                    <a:pt x="70" y="317"/>
                    <a:pt x="86" y="317"/>
                  </a:cubicBezTo>
                  <a:cubicBezTo>
                    <a:pt x="100" y="317"/>
                    <a:pt x="112" y="305"/>
                    <a:pt x="112" y="290"/>
                  </a:cubicBezTo>
                  <a:lnTo>
                    <a:pt x="112" y="90"/>
                  </a:lnTo>
                  <a:lnTo>
                    <a:pt x="124" y="102"/>
                  </a:lnTo>
                  <a:cubicBezTo>
                    <a:pt x="130" y="107"/>
                    <a:pt x="137" y="110"/>
                    <a:pt x="143" y="110"/>
                  </a:cubicBezTo>
                  <a:cubicBezTo>
                    <a:pt x="151" y="110"/>
                    <a:pt x="158" y="107"/>
                    <a:pt x="163" y="102"/>
                  </a:cubicBezTo>
                  <a:cubicBezTo>
                    <a:pt x="173" y="91"/>
                    <a:pt x="173" y="74"/>
                    <a:pt x="163" y="63"/>
                  </a:cubicBezTo>
                  <a:lnTo>
                    <a:pt x="110" y="10"/>
                  </a:lnTo>
                  <a:cubicBezTo>
                    <a:pt x="96" y="-3"/>
                    <a:pt x="74" y="-3"/>
                    <a:pt x="61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4B34DFD-DE50-2C44-95C3-8EE96756990B}"/>
              </a:ext>
            </a:extLst>
          </p:cNvPr>
          <p:cNvGrpSpPr/>
          <p:nvPr/>
        </p:nvGrpSpPr>
        <p:grpSpPr>
          <a:xfrm>
            <a:off x="15546622" y="5725948"/>
            <a:ext cx="1260962" cy="1400890"/>
            <a:chOff x="6115679" y="4664160"/>
            <a:chExt cx="282240" cy="313560"/>
          </a:xfrm>
          <a:solidFill>
            <a:schemeClr val="bg1"/>
          </a:solidFill>
        </p:grpSpPr>
        <p:sp>
          <p:nvSpPr>
            <p:cNvPr id="130" name="Freeform: Shape 214">
              <a:extLst>
                <a:ext uri="{FF2B5EF4-FFF2-40B4-BE49-F238E27FC236}">
                  <a16:creationId xmlns:a16="http://schemas.microsoft.com/office/drawing/2014/main" id="{7A8D3BDB-1922-BE41-A00A-DCDBA337C2D9}"/>
                </a:ext>
              </a:extLst>
            </p:cNvPr>
            <p:cNvSpPr/>
            <p:nvPr/>
          </p:nvSpPr>
          <p:spPr>
            <a:xfrm>
              <a:off x="6115679" y="4664160"/>
              <a:ext cx="282240" cy="31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5" h="872">
                  <a:moveTo>
                    <a:pt x="730" y="819"/>
                  </a:moveTo>
                  <a:lnTo>
                    <a:pt x="55" y="819"/>
                  </a:lnTo>
                  <a:lnTo>
                    <a:pt x="55" y="197"/>
                  </a:lnTo>
                  <a:lnTo>
                    <a:pt x="393" y="56"/>
                  </a:lnTo>
                  <a:lnTo>
                    <a:pt x="730" y="197"/>
                  </a:lnTo>
                  <a:close/>
                  <a:moveTo>
                    <a:pt x="768" y="154"/>
                  </a:moveTo>
                  <a:lnTo>
                    <a:pt x="403" y="1"/>
                  </a:lnTo>
                  <a:cubicBezTo>
                    <a:pt x="397" y="0"/>
                    <a:pt x="390" y="0"/>
                    <a:pt x="382" y="1"/>
                  </a:cubicBezTo>
                  <a:lnTo>
                    <a:pt x="18" y="154"/>
                  </a:lnTo>
                  <a:cubicBezTo>
                    <a:pt x="8" y="157"/>
                    <a:pt x="0" y="167"/>
                    <a:pt x="0" y="178"/>
                  </a:cubicBezTo>
                  <a:lnTo>
                    <a:pt x="0" y="845"/>
                  </a:lnTo>
                  <a:cubicBezTo>
                    <a:pt x="0" y="860"/>
                    <a:pt x="14" y="872"/>
                    <a:pt x="28" y="872"/>
                  </a:cubicBezTo>
                  <a:lnTo>
                    <a:pt x="759" y="872"/>
                  </a:lnTo>
                  <a:cubicBezTo>
                    <a:pt x="773" y="872"/>
                    <a:pt x="785" y="860"/>
                    <a:pt x="785" y="845"/>
                  </a:cubicBezTo>
                  <a:lnTo>
                    <a:pt x="785" y="178"/>
                  </a:lnTo>
                  <a:cubicBezTo>
                    <a:pt x="785" y="167"/>
                    <a:pt x="778" y="157"/>
                    <a:pt x="768" y="1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1" name="Freeform: Shape 215">
              <a:extLst>
                <a:ext uri="{FF2B5EF4-FFF2-40B4-BE49-F238E27FC236}">
                  <a16:creationId xmlns:a16="http://schemas.microsoft.com/office/drawing/2014/main" id="{8002FC1D-9FD9-9B4C-B843-3690C78386CC}"/>
                </a:ext>
              </a:extLst>
            </p:cNvPr>
            <p:cNvSpPr/>
            <p:nvPr/>
          </p:nvSpPr>
          <p:spPr>
            <a:xfrm>
              <a:off x="6162840" y="4740120"/>
              <a:ext cx="188280" cy="11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4" h="320">
                  <a:moveTo>
                    <a:pt x="123" y="159"/>
                  </a:moveTo>
                  <a:lnTo>
                    <a:pt x="8" y="273"/>
                  </a:lnTo>
                  <a:cubicBezTo>
                    <a:pt x="-3" y="285"/>
                    <a:pt x="-3" y="301"/>
                    <a:pt x="8" y="311"/>
                  </a:cubicBezTo>
                  <a:cubicBezTo>
                    <a:pt x="13" y="317"/>
                    <a:pt x="20" y="320"/>
                    <a:pt x="26" y="320"/>
                  </a:cubicBezTo>
                  <a:cubicBezTo>
                    <a:pt x="34" y="320"/>
                    <a:pt x="41" y="317"/>
                    <a:pt x="46" y="311"/>
                  </a:cubicBezTo>
                  <a:lnTo>
                    <a:pt x="161" y="197"/>
                  </a:lnTo>
                  <a:cubicBezTo>
                    <a:pt x="180" y="178"/>
                    <a:pt x="211" y="176"/>
                    <a:pt x="232" y="192"/>
                  </a:cubicBezTo>
                  <a:cubicBezTo>
                    <a:pt x="275" y="228"/>
                    <a:pt x="337" y="225"/>
                    <a:pt x="376" y="185"/>
                  </a:cubicBezTo>
                  <a:lnTo>
                    <a:pt x="469" y="92"/>
                  </a:lnTo>
                  <a:lnTo>
                    <a:pt x="469" y="123"/>
                  </a:lnTo>
                  <a:cubicBezTo>
                    <a:pt x="469" y="138"/>
                    <a:pt x="482" y="150"/>
                    <a:pt x="497" y="150"/>
                  </a:cubicBezTo>
                  <a:cubicBezTo>
                    <a:pt x="512" y="150"/>
                    <a:pt x="524" y="138"/>
                    <a:pt x="524" y="123"/>
                  </a:cubicBezTo>
                  <a:lnTo>
                    <a:pt x="524" y="26"/>
                  </a:lnTo>
                  <a:cubicBezTo>
                    <a:pt x="524" y="12"/>
                    <a:pt x="512" y="0"/>
                    <a:pt x="497" y="0"/>
                  </a:cubicBezTo>
                  <a:lnTo>
                    <a:pt x="401" y="0"/>
                  </a:lnTo>
                  <a:cubicBezTo>
                    <a:pt x="386" y="0"/>
                    <a:pt x="374" y="12"/>
                    <a:pt x="374" y="26"/>
                  </a:cubicBezTo>
                  <a:cubicBezTo>
                    <a:pt x="374" y="41"/>
                    <a:pt x="386" y="55"/>
                    <a:pt x="401" y="55"/>
                  </a:cubicBezTo>
                  <a:lnTo>
                    <a:pt x="430" y="55"/>
                  </a:lnTo>
                  <a:lnTo>
                    <a:pt x="337" y="148"/>
                  </a:lnTo>
                  <a:cubicBezTo>
                    <a:pt x="318" y="167"/>
                    <a:pt x="287" y="169"/>
                    <a:pt x="266" y="151"/>
                  </a:cubicBezTo>
                  <a:cubicBezTo>
                    <a:pt x="223" y="115"/>
                    <a:pt x="161" y="120"/>
                    <a:pt x="123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2" name="Freeform: Shape 216">
              <a:extLst>
                <a:ext uri="{FF2B5EF4-FFF2-40B4-BE49-F238E27FC236}">
                  <a16:creationId xmlns:a16="http://schemas.microsoft.com/office/drawing/2014/main" id="{2DC8B3C6-35FA-E748-B5EB-CAA9797DE352}"/>
                </a:ext>
              </a:extLst>
            </p:cNvPr>
            <p:cNvSpPr/>
            <p:nvPr/>
          </p:nvSpPr>
          <p:spPr>
            <a:xfrm>
              <a:off x="6148799" y="486432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0" y="27"/>
                  </a:moveTo>
                  <a:cubicBezTo>
                    <a:pt x="0" y="42"/>
                    <a:pt x="12" y="54"/>
                    <a:pt x="27" y="54"/>
                  </a:cubicBezTo>
                  <a:lnTo>
                    <a:pt x="574" y="54"/>
                  </a:lnTo>
                  <a:cubicBezTo>
                    <a:pt x="590" y="54"/>
                    <a:pt x="602" y="42"/>
                    <a:pt x="602" y="27"/>
                  </a:cubicBezTo>
                  <a:cubicBezTo>
                    <a:pt x="602" y="12"/>
                    <a:pt x="590" y="0"/>
                    <a:pt x="574" y="0"/>
                  </a:cubicBez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3" name="Freeform: Shape 217">
              <a:extLst>
                <a:ext uri="{FF2B5EF4-FFF2-40B4-BE49-F238E27FC236}">
                  <a16:creationId xmlns:a16="http://schemas.microsoft.com/office/drawing/2014/main" id="{6BB32945-E600-B349-8612-2462D52656F1}"/>
                </a:ext>
              </a:extLst>
            </p:cNvPr>
            <p:cNvSpPr/>
            <p:nvPr/>
          </p:nvSpPr>
          <p:spPr>
            <a:xfrm>
              <a:off x="6148799" y="489276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574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4"/>
                    <a:pt x="27" y="54"/>
                  </a:cubicBezTo>
                  <a:lnTo>
                    <a:pt x="574" y="54"/>
                  </a:lnTo>
                  <a:cubicBezTo>
                    <a:pt x="590" y="54"/>
                    <a:pt x="602" y="41"/>
                    <a:pt x="602" y="26"/>
                  </a:cubicBezTo>
                  <a:cubicBezTo>
                    <a:pt x="602" y="12"/>
                    <a:pt x="590" y="0"/>
                    <a:pt x="57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4" name="Freeform: Shape 218">
              <a:extLst>
                <a:ext uri="{FF2B5EF4-FFF2-40B4-BE49-F238E27FC236}">
                  <a16:creationId xmlns:a16="http://schemas.microsoft.com/office/drawing/2014/main" id="{4E54B40F-FB84-E843-A086-B4332FF55C60}"/>
                </a:ext>
              </a:extLst>
            </p:cNvPr>
            <p:cNvSpPr/>
            <p:nvPr/>
          </p:nvSpPr>
          <p:spPr>
            <a:xfrm>
              <a:off x="6148799" y="4920840"/>
              <a:ext cx="21636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5">
                  <a:moveTo>
                    <a:pt x="574" y="0"/>
                  </a:moveTo>
                  <a:lnTo>
                    <a:pt x="27" y="0"/>
                  </a:ln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lnTo>
                    <a:pt x="574" y="55"/>
                  </a:lnTo>
                  <a:cubicBezTo>
                    <a:pt x="590" y="55"/>
                    <a:pt x="602" y="43"/>
                    <a:pt x="602" y="28"/>
                  </a:cubicBezTo>
                  <a:cubicBezTo>
                    <a:pt x="602" y="13"/>
                    <a:pt x="590" y="0"/>
                    <a:pt x="57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6713D79-8917-2F4D-90FC-9FE54C1B8A4A}"/>
              </a:ext>
            </a:extLst>
          </p:cNvPr>
          <p:cNvGrpSpPr/>
          <p:nvPr/>
        </p:nvGrpSpPr>
        <p:grpSpPr>
          <a:xfrm>
            <a:off x="7492022" y="5454100"/>
            <a:ext cx="1379981" cy="1875359"/>
            <a:chOff x="3483720" y="4635000"/>
            <a:chExt cx="308880" cy="419760"/>
          </a:xfrm>
          <a:solidFill>
            <a:schemeClr val="bg1"/>
          </a:solidFill>
        </p:grpSpPr>
        <p:sp>
          <p:nvSpPr>
            <p:cNvPr id="136" name="Freeform: Shape 229">
              <a:extLst>
                <a:ext uri="{FF2B5EF4-FFF2-40B4-BE49-F238E27FC236}">
                  <a16:creationId xmlns:a16="http://schemas.microsoft.com/office/drawing/2014/main" id="{C698F825-63E1-BB47-8441-9B53622E59DC}"/>
                </a:ext>
              </a:extLst>
            </p:cNvPr>
            <p:cNvSpPr/>
            <p:nvPr/>
          </p:nvSpPr>
          <p:spPr>
            <a:xfrm>
              <a:off x="3483720" y="4635000"/>
              <a:ext cx="308880" cy="419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9" h="1167">
                  <a:moveTo>
                    <a:pt x="253" y="984"/>
                  </a:moveTo>
                  <a:cubicBezTo>
                    <a:pt x="247" y="971"/>
                    <a:pt x="230" y="965"/>
                    <a:pt x="217" y="971"/>
                  </a:cubicBezTo>
                  <a:lnTo>
                    <a:pt x="128" y="1004"/>
                  </a:lnTo>
                  <a:lnTo>
                    <a:pt x="219" y="787"/>
                  </a:lnTo>
                  <a:lnTo>
                    <a:pt x="223" y="788"/>
                  </a:lnTo>
                  <a:cubicBezTo>
                    <a:pt x="234" y="792"/>
                    <a:pt x="244" y="797"/>
                    <a:pt x="253" y="805"/>
                  </a:cubicBezTo>
                  <a:lnTo>
                    <a:pt x="274" y="823"/>
                  </a:lnTo>
                  <a:cubicBezTo>
                    <a:pt x="298" y="844"/>
                    <a:pt x="326" y="854"/>
                    <a:pt x="356" y="854"/>
                  </a:cubicBezTo>
                  <a:cubicBezTo>
                    <a:pt x="364" y="854"/>
                    <a:pt x="373" y="854"/>
                    <a:pt x="380" y="852"/>
                  </a:cubicBezTo>
                  <a:lnTo>
                    <a:pt x="290" y="1072"/>
                  </a:lnTo>
                  <a:close/>
                  <a:moveTo>
                    <a:pt x="643" y="971"/>
                  </a:moveTo>
                  <a:cubicBezTo>
                    <a:pt x="629" y="965"/>
                    <a:pt x="612" y="971"/>
                    <a:pt x="607" y="984"/>
                  </a:cubicBezTo>
                  <a:lnTo>
                    <a:pt x="568" y="1072"/>
                  </a:lnTo>
                  <a:lnTo>
                    <a:pt x="480" y="852"/>
                  </a:lnTo>
                  <a:cubicBezTo>
                    <a:pt x="517" y="860"/>
                    <a:pt x="557" y="849"/>
                    <a:pt x="586" y="823"/>
                  </a:cubicBezTo>
                  <a:lnTo>
                    <a:pt x="607" y="805"/>
                  </a:lnTo>
                  <a:cubicBezTo>
                    <a:pt x="616" y="797"/>
                    <a:pt x="624" y="792"/>
                    <a:pt x="636" y="788"/>
                  </a:cubicBezTo>
                  <a:lnTo>
                    <a:pt x="641" y="787"/>
                  </a:lnTo>
                  <a:lnTo>
                    <a:pt x="730" y="1004"/>
                  </a:lnTo>
                  <a:close/>
                  <a:moveTo>
                    <a:pt x="764" y="593"/>
                  </a:moveTo>
                  <a:lnTo>
                    <a:pt x="743" y="611"/>
                  </a:lnTo>
                  <a:cubicBezTo>
                    <a:pt x="729" y="624"/>
                    <a:pt x="717" y="642"/>
                    <a:pt x="709" y="660"/>
                  </a:cubicBezTo>
                  <a:lnTo>
                    <a:pt x="699" y="686"/>
                  </a:lnTo>
                  <a:cubicBezTo>
                    <a:pt x="692" y="709"/>
                    <a:pt x="673" y="723"/>
                    <a:pt x="651" y="730"/>
                  </a:cubicBezTo>
                  <a:lnTo>
                    <a:pt x="623" y="737"/>
                  </a:lnTo>
                  <a:cubicBezTo>
                    <a:pt x="604" y="741"/>
                    <a:pt x="586" y="750"/>
                    <a:pt x="571" y="763"/>
                  </a:cubicBezTo>
                  <a:lnTo>
                    <a:pt x="549" y="783"/>
                  </a:lnTo>
                  <a:cubicBezTo>
                    <a:pt x="533" y="797"/>
                    <a:pt x="509" y="804"/>
                    <a:pt x="487" y="797"/>
                  </a:cubicBezTo>
                  <a:lnTo>
                    <a:pt x="459" y="792"/>
                  </a:lnTo>
                  <a:cubicBezTo>
                    <a:pt x="440" y="787"/>
                    <a:pt x="420" y="787"/>
                    <a:pt x="400" y="792"/>
                  </a:cubicBezTo>
                  <a:lnTo>
                    <a:pt x="373" y="797"/>
                  </a:lnTo>
                  <a:cubicBezTo>
                    <a:pt x="351" y="804"/>
                    <a:pt x="327" y="797"/>
                    <a:pt x="311" y="783"/>
                  </a:cubicBezTo>
                  <a:lnTo>
                    <a:pt x="289" y="763"/>
                  </a:lnTo>
                  <a:cubicBezTo>
                    <a:pt x="274" y="750"/>
                    <a:pt x="256" y="741"/>
                    <a:pt x="237" y="737"/>
                  </a:cubicBezTo>
                  <a:lnTo>
                    <a:pt x="209" y="730"/>
                  </a:lnTo>
                  <a:cubicBezTo>
                    <a:pt x="186" y="723"/>
                    <a:pt x="168" y="709"/>
                    <a:pt x="161" y="686"/>
                  </a:cubicBezTo>
                  <a:lnTo>
                    <a:pt x="151" y="660"/>
                  </a:lnTo>
                  <a:cubicBezTo>
                    <a:pt x="143" y="642"/>
                    <a:pt x="132" y="624"/>
                    <a:pt x="116" y="611"/>
                  </a:cubicBezTo>
                  <a:lnTo>
                    <a:pt x="96" y="593"/>
                  </a:lnTo>
                  <a:cubicBezTo>
                    <a:pt x="78" y="577"/>
                    <a:pt x="70" y="555"/>
                    <a:pt x="72" y="532"/>
                  </a:cubicBezTo>
                  <a:lnTo>
                    <a:pt x="75" y="504"/>
                  </a:lnTo>
                  <a:cubicBezTo>
                    <a:pt x="78" y="483"/>
                    <a:pt x="75" y="464"/>
                    <a:pt x="70" y="445"/>
                  </a:cubicBezTo>
                  <a:lnTo>
                    <a:pt x="59" y="418"/>
                  </a:lnTo>
                  <a:cubicBezTo>
                    <a:pt x="50" y="398"/>
                    <a:pt x="53" y="374"/>
                    <a:pt x="66" y="355"/>
                  </a:cubicBezTo>
                  <a:lnTo>
                    <a:pt x="83" y="331"/>
                  </a:lnTo>
                  <a:cubicBezTo>
                    <a:pt x="95" y="315"/>
                    <a:pt x="102" y="296"/>
                    <a:pt x="103" y="276"/>
                  </a:cubicBezTo>
                  <a:lnTo>
                    <a:pt x="108" y="248"/>
                  </a:lnTo>
                  <a:cubicBezTo>
                    <a:pt x="109" y="224"/>
                    <a:pt x="124" y="205"/>
                    <a:pt x="143" y="195"/>
                  </a:cubicBezTo>
                  <a:lnTo>
                    <a:pt x="168" y="182"/>
                  </a:lnTo>
                  <a:cubicBezTo>
                    <a:pt x="186" y="173"/>
                    <a:pt x="202" y="159"/>
                    <a:pt x="213" y="141"/>
                  </a:cubicBezTo>
                  <a:lnTo>
                    <a:pt x="229" y="119"/>
                  </a:lnTo>
                  <a:cubicBezTo>
                    <a:pt x="242" y="100"/>
                    <a:pt x="263" y="88"/>
                    <a:pt x="287" y="88"/>
                  </a:cubicBezTo>
                  <a:lnTo>
                    <a:pt x="315" y="88"/>
                  </a:lnTo>
                  <a:cubicBezTo>
                    <a:pt x="335" y="88"/>
                    <a:pt x="355" y="84"/>
                    <a:pt x="373" y="75"/>
                  </a:cubicBezTo>
                  <a:lnTo>
                    <a:pt x="398" y="61"/>
                  </a:lnTo>
                  <a:cubicBezTo>
                    <a:pt x="417" y="51"/>
                    <a:pt x="442" y="51"/>
                    <a:pt x="462" y="61"/>
                  </a:cubicBezTo>
                  <a:lnTo>
                    <a:pt x="487" y="75"/>
                  </a:lnTo>
                  <a:cubicBezTo>
                    <a:pt x="505" y="84"/>
                    <a:pt x="526" y="88"/>
                    <a:pt x="545" y="88"/>
                  </a:cubicBezTo>
                  <a:lnTo>
                    <a:pt x="573" y="88"/>
                  </a:lnTo>
                  <a:cubicBezTo>
                    <a:pt x="596" y="88"/>
                    <a:pt x="617" y="100"/>
                    <a:pt x="631" y="119"/>
                  </a:cubicBezTo>
                  <a:lnTo>
                    <a:pt x="647" y="141"/>
                  </a:lnTo>
                  <a:cubicBezTo>
                    <a:pt x="657" y="159"/>
                    <a:pt x="673" y="173"/>
                    <a:pt x="692" y="182"/>
                  </a:cubicBezTo>
                  <a:lnTo>
                    <a:pt x="717" y="195"/>
                  </a:lnTo>
                  <a:cubicBezTo>
                    <a:pt x="736" y="205"/>
                    <a:pt x="749" y="224"/>
                    <a:pt x="752" y="248"/>
                  </a:cubicBezTo>
                  <a:lnTo>
                    <a:pt x="757" y="276"/>
                  </a:lnTo>
                  <a:cubicBezTo>
                    <a:pt x="758" y="296"/>
                    <a:pt x="765" y="315"/>
                    <a:pt x="777" y="331"/>
                  </a:cubicBezTo>
                  <a:lnTo>
                    <a:pt x="794" y="355"/>
                  </a:lnTo>
                  <a:cubicBezTo>
                    <a:pt x="806" y="374"/>
                    <a:pt x="808" y="398"/>
                    <a:pt x="801" y="418"/>
                  </a:cubicBezTo>
                  <a:lnTo>
                    <a:pt x="790" y="445"/>
                  </a:lnTo>
                  <a:cubicBezTo>
                    <a:pt x="783" y="464"/>
                    <a:pt x="782" y="483"/>
                    <a:pt x="783" y="504"/>
                  </a:cubicBezTo>
                  <a:lnTo>
                    <a:pt x="787" y="532"/>
                  </a:lnTo>
                  <a:cubicBezTo>
                    <a:pt x="790" y="555"/>
                    <a:pt x="782" y="577"/>
                    <a:pt x="764" y="593"/>
                  </a:cubicBezTo>
                  <a:close/>
                  <a:moveTo>
                    <a:pt x="851" y="438"/>
                  </a:moveTo>
                  <a:cubicBezTo>
                    <a:pt x="866" y="399"/>
                    <a:pt x="860" y="357"/>
                    <a:pt x="838" y="324"/>
                  </a:cubicBezTo>
                  <a:lnTo>
                    <a:pt x="822" y="300"/>
                  </a:lnTo>
                  <a:cubicBezTo>
                    <a:pt x="815" y="291"/>
                    <a:pt x="811" y="280"/>
                    <a:pt x="810" y="268"/>
                  </a:cubicBezTo>
                  <a:lnTo>
                    <a:pt x="807" y="240"/>
                  </a:lnTo>
                  <a:cubicBezTo>
                    <a:pt x="801" y="201"/>
                    <a:pt x="777" y="165"/>
                    <a:pt x="742" y="147"/>
                  </a:cubicBezTo>
                  <a:lnTo>
                    <a:pt x="717" y="134"/>
                  </a:lnTo>
                  <a:cubicBezTo>
                    <a:pt x="706" y="128"/>
                    <a:pt x="697" y="121"/>
                    <a:pt x="692" y="112"/>
                  </a:cubicBezTo>
                  <a:lnTo>
                    <a:pt x="675" y="88"/>
                  </a:lnTo>
                  <a:cubicBezTo>
                    <a:pt x="651" y="54"/>
                    <a:pt x="615" y="35"/>
                    <a:pt x="573" y="35"/>
                  </a:cubicBezTo>
                  <a:lnTo>
                    <a:pt x="545" y="35"/>
                  </a:lnTo>
                  <a:cubicBezTo>
                    <a:pt x="533" y="35"/>
                    <a:pt x="522" y="32"/>
                    <a:pt x="512" y="26"/>
                  </a:cubicBezTo>
                  <a:lnTo>
                    <a:pt x="487" y="14"/>
                  </a:lnTo>
                  <a:cubicBezTo>
                    <a:pt x="452" y="-5"/>
                    <a:pt x="408" y="-5"/>
                    <a:pt x="373" y="14"/>
                  </a:cubicBezTo>
                  <a:lnTo>
                    <a:pt x="348" y="26"/>
                  </a:lnTo>
                  <a:cubicBezTo>
                    <a:pt x="338" y="32"/>
                    <a:pt x="326" y="35"/>
                    <a:pt x="315" y="35"/>
                  </a:cubicBezTo>
                  <a:lnTo>
                    <a:pt x="287" y="35"/>
                  </a:lnTo>
                  <a:cubicBezTo>
                    <a:pt x="246" y="35"/>
                    <a:pt x="209" y="54"/>
                    <a:pt x="185" y="88"/>
                  </a:cubicBezTo>
                  <a:lnTo>
                    <a:pt x="168" y="112"/>
                  </a:lnTo>
                  <a:cubicBezTo>
                    <a:pt x="163" y="121"/>
                    <a:pt x="154" y="128"/>
                    <a:pt x="143" y="134"/>
                  </a:cubicBezTo>
                  <a:lnTo>
                    <a:pt x="118" y="147"/>
                  </a:lnTo>
                  <a:cubicBezTo>
                    <a:pt x="83" y="165"/>
                    <a:pt x="59" y="201"/>
                    <a:pt x="53" y="240"/>
                  </a:cubicBezTo>
                  <a:lnTo>
                    <a:pt x="50" y="268"/>
                  </a:lnTo>
                  <a:cubicBezTo>
                    <a:pt x="49" y="280"/>
                    <a:pt x="44" y="291"/>
                    <a:pt x="38" y="300"/>
                  </a:cubicBezTo>
                  <a:lnTo>
                    <a:pt x="22" y="324"/>
                  </a:lnTo>
                  <a:cubicBezTo>
                    <a:pt x="-2" y="357"/>
                    <a:pt x="-6" y="399"/>
                    <a:pt x="9" y="438"/>
                  </a:cubicBezTo>
                  <a:lnTo>
                    <a:pt x="19" y="464"/>
                  </a:lnTo>
                  <a:cubicBezTo>
                    <a:pt x="22" y="475"/>
                    <a:pt x="23" y="487"/>
                    <a:pt x="22" y="497"/>
                  </a:cubicBezTo>
                  <a:lnTo>
                    <a:pt x="19" y="527"/>
                  </a:lnTo>
                  <a:cubicBezTo>
                    <a:pt x="14" y="567"/>
                    <a:pt x="29" y="606"/>
                    <a:pt x="59" y="633"/>
                  </a:cubicBezTo>
                  <a:lnTo>
                    <a:pt x="81" y="653"/>
                  </a:lnTo>
                  <a:cubicBezTo>
                    <a:pt x="88" y="660"/>
                    <a:pt x="96" y="669"/>
                    <a:pt x="99" y="679"/>
                  </a:cubicBezTo>
                  <a:lnTo>
                    <a:pt x="109" y="706"/>
                  </a:lnTo>
                  <a:cubicBezTo>
                    <a:pt x="121" y="734"/>
                    <a:pt x="140" y="758"/>
                    <a:pt x="167" y="771"/>
                  </a:cubicBezTo>
                  <a:lnTo>
                    <a:pt x="54" y="1043"/>
                  </a:lnTo>
                  <a:cubicBezTo>
                    <a:pt x="51" y="1053"/>
                    <a:pt x="53" y="1065"/>
                    <a:pt x="60" y="1073"/>
                  </a:cubicBezTo>
                  <a:cubicBezTo>
                    <a:pt x="68" y="1080"/>
                    <a:pt x="79" y="1084"/>
                    <a:pt x="90" y="1079"/>
                  </a:cubicBezTo>
                  <a:lnTo>
                    <a:pt x="213" y="1030"/>
                  </a:lnTo>
                  <a:lnTo>
                    <a:pt x="266" y="1151"/>
                  </a:lnTo>
                  <a:cubicBezTo>
                    <a:pt x="270" y="1162"/>
                    <a:pt x="281" y="1167"/>
                    <a:pt x="291" y="1167"/>
                  </a:cubicBezTo>
                  <a:cubicBezTo>
                    <a:pt x="303" y="1167"/>
                    <a:pt x="312" y="1160"/>
                    <a:pt x="317" y="1150"/>
                  </a:cubicBezTo>
                  <a:lnTo>
                    <a:pt x="429" y="874"/>
                  </a:lnTo>
                  <a:lnTo>
                    <a:pt x="543" y="1150"/>
                  </a:lnTo>
                  <a:cubicBezTo>
                    <a:pt x="547" y="1160"/>
                    <a:pt x="557" y="1167"/>
                    <a:pt x="567" y="1167"/>
                  </a:cubicBezTo>
                  <a:lnTo>
                    <a:pt x="568" y="1167"/>
                  </a:lnTo>
                  <a:cubicBezTo>
                    <a:pt x="579" y="1167"/>
                    <a:pt x="587" y="1162"/>
                    <a:pt x="592" y="1151"/>
                  </a:cubicBezTo>
                  <a:lnTo>
                    <a:pt x="647" y="1030"/>
                  </a:lnTo>
                  <a:lnTo>
                    <a:pt x="770" y="1079"/>
                  </a:lnTo>
                  <a:cubicBezTo>
                    <a:pt x="780" y="1084"/>
                    <a:pt x="790" y="1080"/>
                    <a:pt x="799" y="1073"/>
                  </a:cubicBezTo>
                  <a:cubicBezTo>
                    <a:pt x="807" y="1065"/>
                    <a:pt x="808" y="1053"/>
                    <a:pt x="803" y="1043"/>
                  </a:cubicBezTo>
                  <a:lnTo>
                    <a:pt x="693" y="771"/>
                  </a:lnTo>
                  <a:cubicBezTo>
                    <a:pt x="718" y="758"/>
                    <a:pt x="738" y="734"/>
                    <a:pt x="749" y="706"/>
                  </a:cubicBezTo>
                  <a:lnTo>
                    <a:pt x="759" y="679"/>
                  </a:lnTo>
                  <a:cubicBezTo>
                    <a:pt x="764" y="669"/>
                    <a:pt x="770" y="660"/>
                    <a:pt x="778" y="653"/>
                  </a:cubicBezTo>
                  <a:lnTo>
                    <a:pt x="799" y="633"/>
                  </a:lnTo>
                  <a:cubicBezTo>
                    <a:pt x="831" y="606"/>
                    <a:pt x="845" y="567"/>
                    <a:pt x="841" y="527"/>
                  </a:cubicBezTo>
                  <a:lnTo>
                    <a:pt x="838" y="497"/>
                  </a:lnTo>
                  <a:cubicBezTo>
                    <a:pt x="836" y="487"/>
                    <a:pt x="838" y="475"/>
                    <a:pt x="841" y="4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7" name="Freeform: Shape 230">
              <a:extLst>
                <a:ext uri="{FF2B5EF4-FFF2-40B4-BE49-F238E27FC236}">
                  <a16:creationId xmlns:a16="http://schemas.microsoft.com/office/drawing/2014/main" id="{D86740C8-0808-2444-97A7-96988782D238}"/>
                </a:ext>
              </a:extLst>
            </p:cNvPr>
            <p:cNvSpPr/>
            <p:nvPr/>
          </p:nvSpPr>
          <p:spPr>
            <a:xfrm>
              <a:off x="3531600" y="4682160"/>
              <a:ext cx="213480" cy="21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4" h="593">
                  <a:moveTo>
                    <a:pt x="296" y="55"/>
                  </a:moveTo>
                  <a:cubicBezTo>
                    <a:pt x="431" y="55"/>
                    <a:pt x="539" y="162"/>
                    <a:pt x="539" y="297"/>
                  </a:cubicBezTo>
                  <a:cubicBezTo>
                    <a:pt x="539" y="430"/>
                    <a:pt x="431" y="539"/>
                    <a:pt x="296" y="539"/>
                  </a:cubicBezTo>
                  <a:cubicBezTo>
                    <a:pt x="163" y="539"/>
                    <a:pt x="55" y="430"/>
                    <a:pt x="55" y="297"/>
                  </a:cubicBezTo>
                  <a:cubicBezTo>
                    <a:pt x="55" y="162"/>
                    <a:pt x="163" y="55"/>
                    <a:pt x="296" y="55"/>
                  </a:cubicBezTo>
                  <a:close/>
                  <a:moveTo>
                    <a:pt x="296" y="593"/>
                  </a:moveTo>
                  <a:cubicBezTo>
                    <a:pt x="461" y="593"/>
                    <a:pt x="594" y="460"/>
                    <a:pt x="594" y="297"/>
                  </a:cubicBezTo>
                  <a:cubicBezTo>
                    <a:pt x="594" y="133"/>
                    <a:pt x="461" y="0"/>
                    <a:pt x="296" y="0"/>
                  </a:cubicBezTo>
                  <a:cubicBezTo>
                    <a:pt x="133" y="0"/>
                    <a:pt x="0" y="133"/>
                    <a:pt x="0" y="297"/>
                  </a:cubicBezTo>
                  <a:cubicBezTo>
                    <a:pt x="0" y="460"/>
                    <a:pt x="133" y="593"/>
                    <a:pt x="296" y="5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8" name="Freeform: Shape 231">
              <a:extLst>
                <a:ext uri="{FF2B5EF4-FFF2-40B4-BE49-F238E27FC236}">
                  <a16:creationId xmlns:a16="http://schemas.microsoft.com/office/drawing/2014/main" id="{AEA42FC7-278A-DB42-A5DD-7257F3A0AFE6}"/>
                </a:ext>
              </a:extLst>
            </p:cNvPr>
            <p:cNvSpPr/>
            <p:nvPr/>
          </p:nvSpPr>
          <p:spPr>
            <a:xfrm>
              <a:off x="3583440" y="4733279"/>
              <a:ext cx="109800" cy="11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8">
                  <a:moveTo>
                    <a:pt x="53" y="135"/>
                  </a:moveTo>
                  <a:lnTo>
                    <a:pt x="152" y="59"/>
                  </a:lnTo>
                  <a:lnTo>
                    <a:pt x="252" y="135"/>
                  </a:lnTo>
                  <a:lnTo>
                    <a:pt x="252" y="255"/>
                  </a:lnTo>
                  <a:lnTo>
                    <a:pt x="182" y="255"/>
                  </a:lnTo>
                  <a:lnTo>
                    <a:pt x="182" y="200"/>
                  </a:lnTo>
                  <a:cubicBezTo>
                    <a:pt x="182" y="193"/>
                    <a:pt x="176" y="189"/>
                    <a:pt x="168" y="189"/>
                  </a:cubicBezTo>
                  <a:lnTo>
                    <a:pt x="137" y="189"/>
                  </a:lnTo>
                  <a:cubicBezTo>
                    <a:pt x="130" y="189"/>
                    <a:pt x="124" y="193"/>
                    <a:pt x="124" y="200"/>
                  </a:cubicBezTo>
                  <a:lnTo>
                    <a:pt x="124" y="255"/>
                  </a:lnTo>
                  <a:lnTo>
                    <a:pt x="53" y="255"/>
                  </a:lnTo>
                  <a:close/>
                  <a:moveTo>
                    <a:pt x="26" y="308"/>
                  </a:moveTo>
                  <a:lnTo>
                    <a:pt x="280" y="308"/>
                  </a:lnTo>
                  <a:cubicBezTo>
                    <a:pt x="294" y="308"/>
                    <a:pt x="306" y="296"/>
                    <a:pt x="306" y="282"/>
                  </a:cubicBezTo>
                  <a:lnTo>
                    <a:pt x="306" y="121"/>
                  </a:lnTo>
                  <a:cubicBezTo>
                    <a:pt x="306" y="113"/>
                    <a:pt x="302" y="105"/>
                    <a:pt x="296" y="100"/>
                  </a:cubicBezTo>
                  <a:lnTo>
                    <a:pt x="168" y="5"/>
                  </a:lnTo>
                  <a:cubicBezTo>
                    <a:pt x="160" y="-2"/>
                    <a:pt x="147" y="-2"/>
                    <a:pt x="136" y="5"/>
                  </a:cubicBezTo>
                  <a:lnTo>
                    <a:pt x="10" y="100"/>
                  </a:lnTo>
                  <a:cubicBezTo>
                    <a:pt x="4" y="105"/>
                    <a:pt x="0" y="113"/>
                    <a:pt x="0" y="121"/>
                  </a:cubicBezTo>
                  <a:lnTo>
                    <a:pt x="0" y="282"/>
                  </a:lnTo>
                  <a:cubicBezTo>
                    <a:pt x="0" y="296"/>
                    <a:pt x="12" y="308"/>
                    <a:pt x="26" y="30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D4DD6ED-5E96-5944-A250-BBF76F22E305}"/>
              </a:ext>
            </a:extLst>
          </p:cNvPr>
          <p:cNvGrpSpPr/>
          <p:nvPr/>
        </p:nvGrpSpPr>
        <p:grpSpPr>
          <a:xfrm>
            <a:off x="5652977" y="8712655"/>
            <a:ext cx="5233232" cy="1682234"/>
            <a:chOff x="5652977" y="8407855"/>
            <a:chExt cx="5233232" cy="16822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453B698-FDBB-8742-A757-3095F771FA80}"/>
                </a:ext>
              </a:extLst>
            </p:cNvPr>
            <p:cNvSpPr txBox="1"/>
            <p:nvPr/>
          </p:nvSpPr>
          <p:spPr>
            <a:xfrm>
              <a:off x="6155015" y="9001201"/>
              <a:ext cx="4081186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87B9802-43AB-1145-A9FE-6F23AC721A3D}"/>
                </a:ext>
              </a:extLst>
            </p:cNvPr>
            <p:cNvSpPr/>
            <p:nvPr/>
          </p:nvSpPr>
          <p:spPr>
            <a:xfrm>
              <a:off x="5652977" y="840785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6384C8C-2FA4-3C47-B9F9-F0DAECD1CABF}"/>
              </a:ext>
            </a:extLst>
          </p:cNvPr>
          <p:cNvGrpSpPr/>
          <p:nvPr/>
        </p:nvGrpSpPr>
        <p:grpSpPr>
          <a:xfrm>
            <a:off x="1618268" y="8712655"/>
            <a:ext cx="5233232" cy="1682234"/>
            <a:chOff x="5652977" y="8407855"/>
            <a:chExt cx="5233232" cy="1682234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72C4875-EDA7-F24F-B5E3-33CEA9AAD2B3}"/>
                </a:ext>
              </a:extLst>
            </p:cNvPr>
            <p:cNvSpPr txBox="1"/>
            <p:nvPr/>
          </p:nvSpPr>
          <p:spPr>
            <a:xfrm>
              <a:off x="6155015" y="9001201"/>
              <a:ext cx="4081186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B8F8FC1-1817-8949-BEBE-EA154D2F72DB}"/>
                </a:ext>
              </a:extLst>
            </p:cNvPr>
            <p:cNvSpPr/>
            <p:nvPr/>
          </p:nvSpPr>
          <p:spPr>
            <a:xfrm>
              <a:off x="5652977" y="840785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D62EDF8-0471-6746-BC6D-61B1CC6F351F}"/>
              </a:ext>
            </a:extLst>
          </p:cNvPr>
          <p:cNvGrpSpPr/>
          <p:nvPr/>
        </p:nvGrpSpPr>
        <p:grpSpPr>
          <a:xfrm>
            <a:off x="13606918" y="8712655"/>
            <a:ext cx="5233232" cy="1682234"/>
            <a:chOff x="5652977" y="8407855"/>
            <a:chExt cx="5233232" cy="168223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8082C21-321F-2348-8F96-98CEA18339D9}"/>
                </a:ext>
              </a:extLst>
            </p:cNvPr>
            <p:cNvSpPr txBox="1"/>
            <p:nvPr/>
          </p:nvSpPr>
          <p:spPr>
            <a:xfrm>
              <a:off x="6155015" y="9001201"/>
              <a:ext cx="4081186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8B8D287-9396-F34C-BD75-3DCC40D257BF}"/>
                </a:ext>
              </a:extLst>
            </p:cNvPr>
            <p:cNvSpPr/>
            <p:nvPr/>
          </p:nvSpPr>
          <p:spPr>
            <a:xfrm>
              <a:off x="5652977" y="840785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BE5FBEB-43C9-D249-8E0A-E1D69E3924DD}"/>
              </a:ext>
            </a:extLst>
          </p:cNvPr>
          <p:cNvGrpSpPr/>
          <p:nvPr/>
        </p:nvGrpSpPr>
        <p:grpSpPr>
          <a:xfrm>
            <a:off x="9572209" y="8712655"/>
            <a:ext cx="5233232" cy="1682234"/>
            <a:chOff x="5652977" y="8407855"/>
            <a:chExt cx="5233232" cy="1682234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A270BFD-A573-3645-B3CE-E9C7F9B6C436}"/>
                </a:ext>
              </a:extLst>
            </p:cNvPr>
            <p:cNvSpPr txBox="1"/>
            <p:nvPr/>
          </p:nvSpPr>
          <p:spPr>
            <a:xfrm>
              <a:off x="6155015" y="9001201"/>
              <a:ext cx="4081186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7722EF4-7BDE-754D-B8CE-F0947C08D8B4}"/>
                </a:ext>
              </a:extLst>
            </p:cNvPr>
            <p:cNvSpPr/>
            <p:nvPr/>
          </p:nvSpPr>
          <p:spPr>
            <a:xfrm>
              <a:off x="5652977" y="840785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1ADEB98-EA20-3A4A-B3A3-431DB695ED0E}"/>
              </a:ext>
            </a:extLst>
          </p:cNvPr>
          <p:cNvGrpSpPr/>
          <p:nvPr/>
        </p:nvGrpSpPr>
        <p:grpSpPr>
          <a:xfrm>
            <a:off x="17557028" y="8712655"/>
            <a:ext cx="5233232" cy="1682234"/>
            <a:chOff x="5652977" y="8407855"/>
            <a:chExt cx="5233232" cy="1682234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02192E4-37EA-3543-A516-F51E8436E0BB}"/>
                </a:ext>
              </a:extLst>
            </p:cNvPr>
            <p:cNvSpPr txBox="1"/>
            <p:nvPr/>
          </p:nvSpPr>
          <p:spPr>
            <a:xfrm>
              <a:off x="6155015" y="9001201"/>
              <a:ext cx="4081186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D124838-609E-CB4C-B650-CDF7B354607C}"/>
                </a:ext>
              </a:extLst>
            </p:cNvPr>
            <p:cNvSpPr/>
            <p:nvPr/>
          </p:nvSpPr>
          <p:spPr>
            <a:xfrm>
              <a:off x="5652977" y="840785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D236288E-83C2-1347-80BC-75C15DB64357}"/>
              </a:ext>
            </a:extLst>
          </p:cNvPr>
          <p:cNvSpPr txBox="1"/>
          <p:nvPr/>
        </p:nvSpPr>
        <p:spPr>
          <a:xfrm>
            <a:off x="3818316" y="11158896"/>
            <a:ext cx="8160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8A86C95-EF32-4247-9CCD-393D49FCFE9B}"/>
              </a:ext>
            </a:extLst>
          </p:cNvPr>
          <p:cNvSpPr txBox="1"/>
          <p:nvPr/>
        </p:nvSpPr>
        <p:spPr>
          <a:xfrm>
            <a:off x="7806116" y="11158896"/>
            <a:ext cx="8160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72E0020-C998-CD43-AB25-A0289BD0AB06}"/>
              </a:ext>
            </a:extLst>
          </p:cNvPr>
          <p:cNvSpPr txBox="1"/>
          <p:nvPr/>
        </p:nvSpPr>
        <p:spPr>
          <a:xfrm>
            <a:off x="11819316" y="11158896"/>
            <a:ext cx="8160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BDC46B6-55AD-BB4C-BF18-E8657BFC422A}"/>
              </a:ext>
            </a:extLst>
          </p:cNvPr>
          <p:cNvSpPr txBox="1"/>
          <p:nvPr/>
        </p:nvSpPr>
        <p:spPr>
          <a:xfrm>
            <a:off x="15756316" y="11158896"/>
            <a:ext cx="8160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48E1653-84B8-5841-BC38-E60E85E38DE0}"/>
              </a:ext>
            </a:extLst>
          </p:cNvPr>
          <p:cNvSpPr txBox="1"/>
          <p:nvPr/>
        </p:nvSpPr>
        <p:spPr>
          <a:xfrm>
            <a:off x="19794916" y="11158896"/>
            <a:ext cx="8160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E</a:t>
            </a:r>
          </a:p>
        </p:txBody>
      </p:sp>
      <p:grpSp>
        <p:nvGrpSpPr>
          <p:cNvPr id="61" name="Grupo 349">
            <a:extLst>
              <a:ext uri="{FF2B5EF4-FFF2-40B4-BE49-F238E27FC236}">
                <a16:creationId xmlns:a16="http://schemas.microsoft.com/office/drawing/2014/main" id="{8CBA60D0-B77C-564F-B113-D2A495D4455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2" name="CuadroTexto 350">
              <a:extLst>
                <a:ext uri="{FF2B5EF4-FFF2-40B4-BE49-F238E27FC236}">
                  <a16:creationId xmlns:a16="http://schemas.microsoft.com/office/drawing/2014/main" id="{E05FC02B-CB55-CA4E-A4DD-98D0104CF0A9}"/>
                </a:ext>
              </a:extLst>
            </p:cNvPr>
            <p:cNvSpPr txBox="1"/>
            <p:nvPr/>
          </p:nvSpPr>
          <p:spPr>
            <a:xfrm>
              <a:off x="9522108" y="861425"/>
              <a:ext cx="53335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63" name="CuadroTexto 351">
              <a:extLst>
                <a:ext uri="{FF2B5EF4-FFF2-40B4-BE49-F238E27FC236}">
                  <a16:creationId xmlns:a16="http://schemas.microsoft.com/office/drawing/2014/main" id="{97BDC9E8-FAF1-884E-A122-9C5DA52AA37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303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05819B62-8D26-1349-B61A-AC985EB90A6A}"/>
              </a:ext>
            </a:extLst>
          </p:cNvPr>
          <p:cNvGrpSpPr/>
          <p:nvPr/>
        </p:nvGrpSpPr>
        <p:grpSpPr>
          <a:xfrm>
            <a:off x="3492553" y="4812939"/>
            <a:ext cx="2128887" cy="2044479"/>
            <a:chOff x="5554663" y="1819275"/>
            <a:chExt cx="360363" cy="346075"/>
          </a:xfrm>
          <a:solidFill>
            <a:schemeClr val="accent1"/>
          </a:solidFill>
        </p:grpSpPr>
        <p:sp>
          <p:nvSpPr>
            <p:cNvPr id="62" name="Freeform 65">
              <a:extLst>
                <a:ext uri="{FF2B5EF4-FFF2-40B4-BE49-F238E27FC236}">
                  <a16:creationId xmlns:a16="http://schemas.microsoft.com/office/drawing/2014/main" id="{A65AEC88-6FCD-BC4C-B0A0-D0A7502FE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8025" y="1833563"/>
              <a:ext cx="82550" cy="82550"/>
            </a:xfrm>
            <a:custGeom>
              <a:avLst/>
              <a:gdLst>
                <a:gd name="T0" fmla="*/ 19 w 22"/>
                <a:gd name="T1" fmla="*/ 21 h 22"/>
                <a:gd name="T2" fmla="*/ 20 w 22"/>
                <a:gd name="T3" fmla="*/ 22 h 22"/>
                <a:gd name="T4" fmla="*/ 22 w 22"/>
                <a:gd name="T5" fmla="*/ 20 h 22"/>
                <a:gd name="T6" fmla="*/ 22 w 22"/>
                <a:gd name="T7" fmla="*/ 2 h 22"/>
                <a:gd name="T8" fmla="*/ 20 w 22"/>
                <a:gd name="T9" fmla="*/ 0 h 22"/>
                <a:gd name="T10" fmla="*/ 2 w 22"/>
                <a:gd name="T11" fmla="*/ 0 h 22"/>
                <a:gd name="T12" fmla="*/ 0 w 22"/>
                <a:gd name="T13" fmla="*/ 1 h 22"/>
                <a:gd name="T14" fmla="*/ 1 w 22"/>
                <a:gd name="T15" fmla="*/ 3 h 22"/>
                <a:gd name="T16" fmla="*/ 19 w 22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19" y="21"/>
                  </a:moveTo>
                  <a:cubicBezTo>
                    <a:pt x="19" y="22"/>
                    <a:pt x="19" y="22"/>
                    <a:pt x="20" y="22"/>
                  </a:cubicBezTo>
                  <a:cubicBezTo>
                    <a:pt x="21" y="22"/>
                    <a:pt x="22" y="21"/>
                    <a:pt x="22" y="20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lnTo>
                    <a:pt x="1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66">
              <a:extLst>
                <a:ext uri="{FF2B5EF4-FFF2-40B4-BE49-F238E27FC236}">
                  <a16:creationId xmlns:a16="http://schemas.microsoft.com/office/drawing/2014/main" id="{2C08B21C-3CFB-584C-AEB2-7A35F6095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1860550"/>
              <a:ext cx="269875" cy="304800"/>
            </a:xfrm>
            <a:custGeom>
              <a:avLst/>
              <a:gdLst>
                <a:gd name="T0" fmla="*/ 0 w 170"/>
                <a:gd name="T1" fmla="*/ 85 h 192"/>
                <a:gd name="T2" fmla="*/ 0 w 170"/>
                <a:gd name="T3" fmla="*/ 192 h 192"/>
                <a:gd name="T4" fmla="*/ 66 w 170"/>
                <a:gd name="T5" fmla="*/ 192 h 192"/>
                <a:gd name="T6" fmla="*/ 66 w 170"/>
                <a:gd name="T7" fmla="*/ 125 h 192"/>
                <a:gd name="T8" fmla="*/ 104 w 170"/>
                <a:gd name="T9" fmla="*/ 125 h 192"/>
                <a:gd name="T10" fmla="*/ 104 w 170"/>
                <a:gd name="T11" fmla="*/ 192 h 192"/>
                <a:gd name="T12" fmla="*/ 170 w 170"/>
                <a:gd name="T13" fmla="*/ 192 h 192"/>
                <a:gd name="T14" fmla="*/ 170 w 170"/>
                <a:gd name="T15" fmla="*/ 85 h 192"/>
                <a:gd name="T16" fmla="*/ 85 w 170"/>
                <a:gd name="T17" fmla="*/ 0 h 192"/>
                <a:gd name="T18" fmla="*/ 0 w 170"/>
                <a:gd name="T19" fmla="*/ 8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92">
                  <a:moveTo>
                    <a:pt x="0" y="85"/>
                  </a:moveTo>
                  <a:lnTo>
                    <a:pt x="0" y="192"/>
                  </a:lnTo>
                  <a:lnTo>
                    <a:pt x="66" y="192"/>
                  </a:lnTo>
                  <a:lnTo>
                    <a:pt x="66" y="125"/>
                  </a:lnTo>
                  <a:lnTo>
                    <a:pt x="104" y="125"/>
                  </a:lnTo>
                  <a:lnTo>
                    <a:pt x="104" y="192"/>
                  </a:lnTo>
                  <a:lnTo>
                    <a:pt x="170" y="192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67">
              <a:extLst>
                <a:ext uri="{FF2B5EF4-FFF2-40B4-BE49-F238E27FC236}">
                  <a16:creationId xmlns:a16="http://schemas.microsoft.com/office/drawing/2014/main" id="{3DB4CC98-1F2C-0C41-A62E-F2663D3DE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1819275"/>
              <a:ext cx="360363" cy="187325"/>
            </a:xfrm>
            <a:custGeom>
              <a:avLst/>
              <a:gdLst>
                <a:gd name="T0" fmla="*/ 95 w 96"/>
                <a:gd name="T1" fmla="*/ 47 h 50"/>
                <a:gd name="T2" fmla="*/ 95 w 96"/>
                <a:gd name="T3" fmla="*/ 47 h 50"/>
                <a:gd name="T4" fmla="*/ 49 w 96"/>
                <a:gd name="T5" fmla="*/ 1 h 50"/>
                <a:gd name="T6" fmla="*/ 47 w 96"/>
                <a:gd name="T7" fmla="*/ 1 h 50"/>
                <a:gd name="T8" fmla="*/ 1 w 96"/>
                <a:gd name="T9" fmla="*/ 47 h 50"/>
                <a:gd name="T10" fmla="*/ 1 w 96"/>
                <a:gd name="T11" fmla="*/ 49 h 50"/>
                <a:gd name="T12" fmla="*/ 3 w 96"/>
                <a:gd name="T13" fmla="*/ 49 h 50"/>
                <a:gd name="T14" fmla="*/ 3 w 96"/>
                <a:gd name="T15" fmla="*/ 49 h 50"/>
                <a:gd name="T16" fmla="*/ 48 w 96"/>
                <a:gd name="T17" fmla="*/ 5 h 50"/>
                <a:gd name="T18" fmla="*/ 93 w 96"/>
                <a:gd name="T19" fmla="*/ 49 h 50"/>
                <a:gd name="T20" fmla="*/ 93 w 96"/>
                <a:gd name="T21" fmla="*/ 49 h 50"/>
                <a:gd name="T22" fmla="*/ 95 w 96"/>
                <a:gd name="T23" fmla="*/ 49 h 50"/>
                <a:gd name="T24" fmla="*/ 95 w 96"/>
                <a:gd name="T25" fmla="*/ 49 h 50"/>
                <a:gd name="T26" fmla="*/ 95 w 96"/>
                <a:gd name="T2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50">
                  <a:moveTo>
                    <a:pt x="95" y="47"/>
                  </a:moveTo>
                  <a:cubicBezTo>
                    <a:pt x="95" y="47"/>
                    <a:pt x="95" y="47"/>
                    <a:pt x="95" y="47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0"/>
                    <a:pt x="47" y="0"/>
                    <a:pt x="47" y="1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7"/>
                    <a:pt x="0" y="49"/>
                    <a:pt x="1" y="49"/>
                  </a:cubicBezTo>
                  <a:cubicBezTo>
                    <a:pt x="1" y="50"/>
                    <a:pt x="3" y="50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50"/>
                    <a:pt x="95" y="50"/>
                    <a:pt x="9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6" y="49"/>
                    <a:pt x="96" y="48"/>
                    <a:pt x="95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10F2E759-1FE2-F74A-B716-028E12A2A854}"/>
              </a:ext>
            </a:extLst>
          </p:cNvPr>
          <p:cNvSpPr/>
          <p:nvPr/>
        </p:nvSpPr>
        <p:spPr>
          <a:xfrm>
            <a:off x="2595966" y="6964216"/>
            <a:ext cx="3922066" cy="11066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4993C0B-DC96-BB46-8D16-18FE46C8B302}"/>
              </a:ext>
            </a:extLst>
          </p:cNvPr>
          <p:cNvGrpSpPr/>
          <p:nvPr/>
        </p:nvGrpSpPr>
        <p:grpSpPr>
          <a:xfrm>
            <a:off x="8580439" y="4812939"/>
            <a:ext cx="2128887" cy="2044479"/>
            <a:chOff x="5554663" y="1819275"/>
            <a:chExt cx="360363" cy="346075"/>
          </a:xfrm>
          <a:solidFill>
            <a:schemeClr val="accent2"/>
          </a:solidFill>
        </p:grpSpPr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B387D380-4910-F242-AEE0-296D10321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8025" y="1833563"/>
              <a:ext cx="82550" cy="82550"/>
            </a:xfrm>
            <a:custGeom>
              <a:avLst/>
              <a:gdLst>
                <a:gd name="T0" fmla="*/ 19 w 22"/>
                <a:gd name="T1" fmla="*/ 21 h 22"/>
                <a:gd name="T2" fmla="*/ 20 w 22"/>
                <a:gd name="T3" fmla="*/ 22 h 22"/>
                <a:gd name="T4" fmla="*/ 22 w 22"/>
                <a:gd name="T5" fmla="*/ 20 h 22"/>
                <a:gd name="T6" fmla="*/ 22 w 22"/>
                <a:gd name="T7" fmla="*/ 2 h 22"/>
                <a:gd name="T8" fmla="*/ 20 w 22"/>
                <a:gd name="T9" fmla="*/ 0 h 22"/>
                <a:gd name="T10" fmla="*/ 2 w 22"/>
                <a:gd name="T11" fmla="*/ 0 h 22"/>
                <a:gd name="T12" fmla="*/ 0 w 22"/>
                <a:gd name="T13" fmla="*/ 1 h 22"/>
                <a:gd name="T14" fmla="*/ 1 w 22"/>
                <a:gd name="T15" fmla="*/ 3 h 22"/>
                <a:gd name="T16" fmla="*/ 19 w 22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19" y="21"/>
                  </a:moveTo>
                  <a:cubicBezTo>
                    <a:pt x="19" y="22"/>
                    <a:pt x="19" y="22"/>
                    <a:pt x="20" y="22"/>
                  </a:cubicBezTo>
                  <a:cubicBezTo>
                    <a:pt x="21" y="22"/>
                    <a:pt x="22" y="21"/>
                    <a:pt x="22" y="20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lnTo>
                    <a:pt x="1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43CF56CA-E749-2E4A-937B-C19FF1803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1860550"/>
              <a:ext cx="269875" cy="304800"/>
            </a:xfrm>
            <a:custGeom>
              <a:avLst/>
              <a:gdLst>
                <a:gd name="T0" fmla="*/ 0 w 170"/>
                <a:gd name="T1" fmla="*/ 85 h 192"/>
                <a:gd name="T2" fmla="*/ 0 w 170"/>
                <a:gd name="T3" fmla="*/ 192 h 192"/>
                <a:gd name="T4" fmla="*/ 66 w 170"/>
                <a:gd name="T5" fmla="*/ 192 h 192"/>
                <a:gd name="T6" fmla="*/ 66 w 170"/>
                <a:gd name="T7" fmla="*/ 125 h 192"/>
                <a:gd name="T8" fmla="*/ 104 w 170"/>
                <a:gd name="T9" fmla="*/ 125 h 192"/>
                <a:gd name="T10" fmla="*/ 104 w 170"/>
                <a:gd name="T11" fmla="*/ 192 h 192"/>
                <a:gd name="T12" fmla="*/ 170 w 170"/>
                <a:gd name="T13" fmla="*/ 192 h 192"/>
                <a:gd name="T14" fmla="*/ 170 w 170"/>
                <a:gd name="T15" fmla="*/ 85 h 192"/>
                <a:gd name="T16" fmla="*/ 85 w 170"/>
                <a:gd name="T17" fmla="*/ 0 h 192"/>
                <a:gd name="T18" fmla="*/ 0 w 170"/>
                <a:gd name="T19" fmla="*/ 8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92">
                  <a:moveTo>
                    <a:pt x="0" y="85"/>
                  </a:moveTo>
                  <a:lnTo>
                    <a:pt x="0" y="192"/>
                  </a:lnTo>
                  <a:lnTo>
                    <a:pt x="66" y="192"/>
                  </a:lnTo>
                  <a:lnTo>
                    <a:pt x="66" y="125"/>
                  </a:lnTo>
                  <a:lnTo>
                    <a:pt x="104" y="125"/>
                  </a:lnTo>
                  <a:lnTo>
                    <a:pt x="104" y="192"/>
                  </a:lnTo>
                  <a:lnTo>
                    <a:pt x="170" y="192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8533D760-5E0B-B64A-9B4E-F5513F57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1819275"/>
              <a:ext cx="360363" cy="187325"/>
            </a:xfrm>
            <a:custGeom>
              <a:avLst/>
              <a:gdLst>
                <a:gd name="T0" fmla="*/ 95 w 96"/>
                <a:gd name="T1" fmla="*/ 47 h 50"/>
                <a:gd name="T2" fmla="*/ 95 w 96"/>
                <a:gd name="T3" fmla="*/ 47 h 50"/>
                <a:gd name="T4" fmla="*/ 49 w 96"/>
                <a:gd name="T5" fmla="*/ 1 h 50"/>
                <a:gd name="T6" fmla="*/ 47 w 96"/>
                <a:gd name="T7" fmla="*/ 1 h 50"/>
                <a:gd name="T8" fmla="*/ 1 w 96"/>
                <a:gd name="T9" fmla="*/ 47 h 50"/>
                <a:gd name="T10" fmla="*/ 1 w 96"/>
                <a:gd name="T11" fmla="*/ 49 h 50"/>
                <a:gd name="T12" fmla="*/ 3 w 96"/>
                <a:gd name="T13" fmla="*/ 49 h 50"/>
                <a:gd name="T14" fmla="*/ 3 w 96"/>
                <a:gd name="T15" fmla="*/ 49 h 50"/>
                <a:gd name="T16" fmla="*/ 48 w 96"/>
                <a:gd name="T17" fmla="*/ 5 h 50"/>
                <a:gd name="T18" fmla="*/ 93 w 96"/>
                <a:gd name="T19" fmla="*/ 49 h 50"/>
                <a:gd name="T20" fmla="*/ 93 w 96"/>
                <a:gd name="T21" fmla="*/ 49 h 50"/>
                <a:gd name="T22" fmla="*/ 95 w 96"/>
                <a:gd name="T23" fmla="*/ 49 h 50"/>
                <a:gd name="T24" fmla="*/ 95 w 96"/>
                <a:gd name="T25" fmla="*/ 49 h 50"/>
                <a:gd name="T26" fmla="*/ 95 w 96"/>
                <a:gd name="T2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50">
                  <a:moveTo>
                    <a:pt x="95" y="47"/>
                  </a:moveTo>
                  <a:cubicBezTo>
                    <a:pt x="95" y="47"/>
                    <a:pt x="95" y="47"/>
                    <a:pt x="95" y="47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0"/>
                    <a:pt x="47" y="0"/>
                    <a:pt x="47" y="1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7"/>
                    <a:pt x="0" y="49"/>
                    <a:pt x="1" y="49"/>
                  </a:cubicBezTo>
                  <a:cubicBezTo>
                    <a:pt x="1" y="50"/>
                    <a:pt x="3" y="50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50"/>
                    <a:pt x="95" y="50"/>
                    <a:pt x="9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6" y="49"/>
                    <a:pt x="96" y="48"/>
                    <a:pt x="95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1BFA6973-2C75-F041-AFCF-E9DA88BB3D02}"/>
              </a:ext>
            </a:extLst>
          </p:cNvPr>
          <p:cNvSpPr/>
          <p:nvPr/>
        </p:nvSpPr>
        <p:spPr>
          <a:xfrm>
            <a:off x="7683852" y="6964216"/>
            <a:ext cx="3922066" cy="110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79D0B0F-15CE-C449-9A34-9FD12A1BB12E}"/>
              </a:ext>
            </a:extLst>
          </p:cNvPr>
          <p:cNvGrpSpPr/>
          <p:nvPr/>
        </p:nvGrpSpPr>
        <p:grpSpPr>
          <a:xfrm>
            <a:off x="13668325" y="4812939"/>
            <a:ext cx="2128887" cy="2044479"/>
            <a:chOff x="5554663" y="1819275"/>
            <a:chExt cx="360363" cy="346075"/>
          </a:xfrm>
          <a:solidFill>
            <a:schemeClr val="accent3"/>
          </a:solidFill>
        </p:grpSpPr>
        <p:sp>
          <p:nvSpPr>
            <p:cNvPr id="74" name="Freeform 65">
              <a:extLst>
                <a:ext uri="{FF2B5EF4-FFF2-40B4-BE49-F238E27FC236}">
                  <a16:creationId xmlns:a16="http://schemas.microsoft.com/office/drawing/2014/main" id="{8489357A-A2A0-764C-A47E-4381701B7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8025" y="1833563"/>
              <a:ext cx="82550" cy="82550"/>
            </a:xfrm>
            <a:custGeom>
              <a:avLst/>
              <a:gdLst>
                <a:gd name="T0" fmla="*/ 19 w 22"/>
                <a:gd name="T1" fmla="*/ 21 h 22"/>
                <a:gd name="T2" fmla="*/ 20 w 22"/>
                <a:gd name="T3" fmla="*/ 22 h 22"/>
                <a:gd name="T4" fmla="*/ 22 w 22"/>
                <a:gd name="T5" fmla="*/ 20 h 22"/>
                <a:gd name="T6" fmla="*/ 22 w 22"/>
                <a:gd name="T7" fmla="*/ 2 h 22"/>
                <a:gd name="T8" fmla="*/ 20 w 22"/>
                <a:gd name="T9" fmla="*/ 0 h 22"/>
                <a:gd name="T10" fmla="*/ 2 w 22"/>
                <a:gd name="T11" fmla="*/ 0 h 22"/>
                <a:gd name="T12" fmla="*/ 0 w 22"/>
                <a:gd name="T13" fmla="*/ 1 h 22"/>
                <a:gd name="T14" fmla="*/ 1 w 22"/>
                <a:gd name="T15" fmla="*/ 3 h 22"/>
                <a:gd name="T16" fmla="*/ 19 w 22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19" y="21"/>
                  </a:moveTo>
                  <a:cubicBezTo>
                    <a:pt x="19" y="22"/>
                    <a:pt x="19" y="22"/>
                    <a:pt x="20" y="22"/>
                  </a:cubicBezTo>
                  <a:cubicBezTo>
                    <a:pt x="21" y="22"/>
                    <a:pt x="22" y="21"/>
                    <a:pt x="22" y="20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lnTo>
                    <a:pt x="1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Freeform 66">
              <a:extLst>
                <a:ext uri="{FF2B5EF4-FFF2-40B4-BE49-F238E27FC236}">
                  <a16:creationId xmlns:a16="http://schemas.microsoft.com/office/drawing/2014/main" id="{F6C338CC-DD8B-4D42-AB94-D51D806FB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1860550"/>
              <a:ext cx="269875" cy="304800"/>
            </a:xfrm>
            <a:custGeom>
              <a:avLst/>
              <a:gdLst>
                <a:gd name="T0" fmla="*/ 0 w 170"/>
                <a:gd name="T1" fmla="*/ 85 h 192"/>
                <a:gd name="T2" fmla="*/ 0 w 170"/>
                <a:gd name="T3" fmla="*/ 192 h 192"/>
                <a:gd name="T4" fmla="*/ 66 w 170"/>
                <a:gd name="T5" fmla="*/ 192 h 192"/>
                <a:gd name="T6" fmla="*/ 66 w 170"/>
                <a:gd name="T7" fmla="*/ 125 h 192"/>
                <a:gd name="T8" fmla="*/ 104 w 170"/>
                <a:gd name="T9" fmla="*/ 125 h 192"/>
                <a:gd name="T10" fmla="*/ 104 w 170"/>
                <a:gd name="T11" fmla="*/ 192 h 192"/>
                <a:gd name="T12" fmla="*/ 170 w 170"/>
                <a:gd name="T13" fmla="*/ 192 h 192"/>
                <a:gd name="T14" fmla="*/ 170 w 170"/>
                <a:gd name="T15" fmla="*/ 85 h 192"/>
                <a:gd name="T16" fmla="*/ 85 w 170"/>
                <a:gd name="T17" fmla="*/ 0 h 192"/>
                <a:gd name="T18" fmla="*/ 0 w 170"/>
                <a:gd name="T19" fmla="*/ 8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92">
                  <a:moveTo>
                    <a:pt x="0" y="85"/>
                  </a:moveTo>
                  <a:lnTo>
                    <a:pt x="0" y="192"/>
                  </a:lnTo>
                  <a:lnTo>
                    <a:pt x="66" y="192"/>
                  </a:lnTo>
                  <a:lnTo>
                    <a:pt x="66" y="125"/>
                  </a:lnTo>
                  <a:lnTo>
                    <a:pt x="104" y="125"/>
                  </a:lnTo>
                  <a:lnTo>
                    <a:pt x="104" y="192"/>
                  </a:lnTo>
                  <a:lnTo>
                    <a:pt x="170" y="192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Freeform 67">
              <a:extLst>
                <a:ext uri="{FF2B5EF4-FFF2-40B4-BE49-F238E27FC236}">
                  <a16:creationId xmlns:a16="http://schemas.microsoft.com/office/drawing/2014/main" id="{67FC0DD3-849A-F74C-ADF3-901EBD391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1819275"/>
              <a:ext cx="360363" cy="187325"/>
            </a:xfrm>
            <a:custGeom>
              <a:avLst/>
              <a:gdLst>
                <a:gd name="T0" fmla="*/ 95 w 96"/>
                <a:gd name="T1" fmla="*/ 47 h 50"/>
                <a:gd name="T2" fmla="*/ 95 w 96"/>
                <a:gd name="T3" fmla="*/ 47 h 50"/>
                <a:gd name="T4" fmla="*/ 49 w 96"/>
                <a:gd name="T5" fmla="*/ 1 h 50"/>
                <a:gd name="T6" fmla="*/ 47 w 96"/>
                <a:gd name="T7" fmla="*/ 1 h 50"/>
                <a:gd name="T8" fmla="*/ 1 w 96"/>
                <a:gd name="T9" fmla="*/ 47 h 50"/>
                <a:gd name="T10" fmla="*/ 1 w 96"/>
                <a:gd name="T11" fmla="*/ 49 h 50"/>
                <a:gd name="T12" fmla="*/ 3 w 96"/>
                <a:gd name="T13" fmla="*/ 49 h 50"/>
                <a:gd name="T14" fmla="*/ 3 w 96"/>
                <a:gd name="T15" fmla="*/ 49 h 50"/>
                <a:gd name="T16" fmla="*/ 48 w 96"/>
                <a:gd name="T17" fmla="*/ 5 h 50"/>
                <a:gd name="T18" fmla="*/ 93 w 96"/>
                <a:gd name="T19" fmla="*/ 49 h 50"/>
                <a:gd name="T20" fmla="*/ 93 w 96"/>
                <a:gd name="T21" fmla="*/ 49 h 50"/>
                <a:gd name="T22" fmla="*/ 95 w 96"/>
                <a:gd name="T23" fmla="*/ 49 h 50"/>
                <a:gd name="T24" fmla="*/ 95 w 96"/>
                <a:gd name="T25" fmla="*/ 49 h 50"/>
                <a:gd name="T26" fmla="*/ 95 w 96"/>
                <a:gd name="T2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50">
                  <a:moveTo>
                    <a:pt x="95" y="47"/>
                  </a:moveTo>
                  <a:cubicBezTo>
                    <a:pt x="95" y="47"/>
                    <a:pt x="95" y="47"/>
                    <a:pt x="95" y="47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0"/>
                    <a:pt x="47" y="0"/>
                    <a:pt x="47" y="1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7"/>
                    <a:pt x="0" y="49"/>
                    <a:pt x="1" y="49"/>
                  </a:cubicBezTo>
                  <a:cubicBezTo>
                    <a:pt x="1" y="50"/>
                    <a:pt x="3" y="50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50"/>
                    <a:pt x="95" y="50"/>
                    <a:pt x="9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6" y="49"/>
                    <a:pt x="96" y="48"/>
                    <a:pt x="95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5EFFA41A-4572-C04C-9733-28B35247C76F}"/>
              </a:ext>
            </a:extLst>
          </p:cNvPr>
          <p:cNvSpPr/>
          <p:nvPr/>
        </p:nvSpPr>
        <p:spPr>
          <a:xfrm>
            <a:off x="12771738" y="6964216"/>
            <a:ext cx="3922066" cy="1106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8A9A8F3-943F-F14B-91CA-A1DA97DD12DE}"/>
              </a:ext>
            </a:extLst>
          </p:cNvPr>
          <p:cNvGrpSpPr/>
          <p:nvPr/>
        </p:nvGrpSpPr>
        <p:grpSpPr>
          <a:xfrm>
            <a:off x="18756209" y="4812939"/>
            <a:ext cx="2128887" cy="2044479"/>
            <a:chOff x="5554663" y="1819275"/>
            <a:chExt cx="360363" cy="346075"/>
          </a:xfrm>
          <a:solidFill>
            <a:schemeClr val="accent4"/>
          </a:solidFill>
        </p:grpSpPr>
        <p:sp>
          <p:nvSpPr>
            <p:cNvPr id="80" name="Freeform 65">
              <a:extLst>
                <a:ext uri="{FF2B5EF4-FFF2-40B4-BE49-F238E27FC236}">
                  <a16:creationId xmlns:a16="http://schemas.microsoft.com/office/drawing/2014/main" id="{16B265B1-8D2B-584F-881D-A4A29EB1A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8025" y="1833563"/>
              <a:ext cx="82550" cy="82550"/>
            </a:xfrm>
            <a:custGeom>
              <a:avLst/>
              <a:gdLst>
                <a:gd name="T0" fmla="*/ 19 w 22"/>
                <a:gd name="T1" fmla="*/ 21 h 22"/>
                <a:gd name="T2" fmla="*/ 20 w 22"/>
                <a:gd name="T3" fmla="*/ 22 h 22"/>
                <a:gd name="T4" fmla="*/ 22 w 22"/>
                <a:gd name="T5" fmla="*/ 20 h 22"/>
                <a:gd name="T6" fmla="*/ 22 w 22"/>
                <a:gd name="T7" fmla="*/ 2 h 22"/>
                <a:gd name="T8" fmla="*/ 20 w 22"/>
                <a:gd name="T9" fmla="*/ 0 h 22"/>
                <a:gd name="T10" fmla="*/ 2 w 22"/>
                <a:gd name="T11" fmla="*/ 0 h 22"/>
                <a:gd name="T12" fmla="*/ 0 w 22"/>
                <a:gd name="T13" fmla="*/ 1 h 22"/>
                <a:gd name="T14" fmla="*/ 1 w 22"/>
                <a:gd name="T15" fmla="*/ 3 h 22"/>
                <a:gd name="T16" fmla="*/ 19 w 22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19" y="21"/>
                  </a:moveTo>
                  <a:cubicBezTo>
                    <a:pt x="19" y="22"/>
                    <a:pt x="19" y="22"/>
                    <a:pt x="20" y="22"/>
                  </a:cubicBezTo>
                  <a:cubicBezTo>
                    <a:pt x="21" y="22"/>
                    <a:pt x="22" y="21"/>
                    <a:pt x="22" y="20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lnTo>
                    <a:pt x="1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66">
              <a:extLst>
                <a:ext uri="{FF2B5EF4-FFF2-40B4-BE49-F238E27FC236}">
                  <a16:creationId xmlns:a16="http://schemas.microsoft.com/office/drawing/2014/main" id="{32A76B63-DDF6-2140-9297-68356443A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1860550"/>
              <a:ext cx="269875" cy="304800"/>
            </a:xfrm>
            <a:custGeom>
              <a:avLst/>
              <a:gdLst>
                <a:gd name="T0" fmla="*/ 0 w 170"/>
                <a:gd name="T1" fmla="*/ 85 h 192"/>
                <a:gd name="T2" fmla="*/ 0 w 170"/>
                <a:gd name="T3" fmla="*/ 192 h 192"/>
                <a:gd name="T4" fmla="*/ 66 w 170"/>
                <a:gd name="T5" fmla="*/ 192 h 192"/>
                <a:gd name="T6" fmla="*/ 66 w 170"/>
                <a:gd name="T7" fmla="*/ 125 h 192"/>
                <a:gd name="T8" fmla="*/ 104 w 170"/>
                <a:gd name="T9" fmla="*/ 125 h 192"/>
                <a:gd name="T10" fmla="*/ 104 w 170"/>
                <a:gd name="T11" fmla="*/ 192 h 192"/>
                <a:gd name="T12" fmla="*/ 170 w 170"/>
                <a:gd name="T13" fmla="*/ 192 h 192"/>
                <a:gd name="T14" fmla="*/ 170 w 170"/>
                <a:gd name="T15" fmla="*/ 85 h 192"/>
                <a:gd name="T16" fmla="*/ 85 w 170"/>
                <a:gd name="T17" fmla="*/ 0 h 192"/>
                <a:gd name="T18" fmla="*/ 0 w 170"/>
                <a:gd name="T19" fmla="*/ 8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92">
                  <a:moveTo>
                    <a:pt x="0" y="85"/>
                  </a:moveTo>
                  <a:lnTo>
                    <a:pt x="0" y="192"/>
                  </a:lnTo>
                  <a:lnTo>
                    <a:pt x="66" y="192"/>
                  </a:lnTo>
                  <a:lnTo>
                    <a:pt x="66" y="125"/>
                  </a:lnTo>
                  <a:lnTo>
                    <a:pt x="104" y="125"/>
                  </a:lnTo>
                  <a:lnTo>
                    <a:pt x="104" y="192"/>
                  </a:lnTo>
                  <a:lnTo>
                    <a:pt x="170" y="192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Freeform 67">
              <a:extLst>
                <a:ext uri="{FF2B5EF4-FFF2-40B4-BE49-F238E27FC236}">
                  <a16:creationId xmlns:a16="http://schemas.microsoft.com/office/drawing/2014/main" id="{6036B1FA-5824-7D44-8162-B66D066E6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1819275"/>
              <a:ext cx="360363" cy="187325"/>
            </a:xfrm>
            <a:custGeom>
              <a:avLst/>
              <a:gdLst>
                <a:gd name="T0" fmla="*/ 95 w 96"/>
                <a:gd name="T1" fmla="*/ 47 h 50"/>
                <a:gd name="T2" fmla="*/ 95 w 96"/>
                <a:gd name="T3" fmla="*/ 47 h 50"/>
                <a:gd name="T4" fmla="*/ 49 w 96"/>
                <a:gd name="T5" fmla="*/ 1 h 50"/>
                <a:gd name="T6" fmla="*/ 47 w 96"/>
                <a:gd name="T7" fmla="*/ 1 h 50"/>
                <a:gd name="T8" fmla="*/ 1 w 96"/>
                <a:gd name="T9" fmla="*/ 47 h 50"/>
                <a:gd name="T10" fmla="*/ 1 w 96"/>
                <a:gd name="T11" fmla="*/ 49 h 50"/>
                <a:gd name="T12" fmla="*/ 3 w 96"/>
                <a:gd name="T13" fmla="*/ 49 h 50"/>
                <a:gd name="T14" fmla="*/ 3 w 96"/>
                <a:gd name="T15" fmla="*/ 49 h 50"/>
                <a:gd name="T16" fmla="*/ 48 w 96"/>
                <a:gd name="T17" fmla="*/ 5 h 50"/>
                <a:gd name="T18" fmla="*/ 93 w 96"/>
                <a:gd name="T19" fmla="*/ 49 h 50"/>
                <a:gd name="T20" fmla="*/ 93 w 96"/>
                <a:gd name="T21" fmla="*/ 49 h 50"/>
                <a:gd name="T22" fmla="*/ 95 w 96"/>
                <a:gd name="T23" fmla="*/ 49 h 50"/>
                <a:gd name="T24" fmla="*/ 95 w 96"/>
                <a:gd name="T25" fmla="*/ 49 h 50"/>
                <a:gd name="T26" fmla="*/ 95 w 96"/>
                <a:gd name="T2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50">
                  <a:moveTo>
                    <a:pt x="95" y="47"/>
                  </a:moveTo>
                  <a:cubicBezTo>
                    <a:pt x="95" y="47"/>
                    <a:pt x="95" y="47"/>
                    <a:pt x="95" y="47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0"/>
                    <a:pt x="47" y="0"/>
                    <a:pt x="47" y="1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7"/>
                    <a:pt x="0" y="49"/>
                    <a:pt x="1" y="49"/>
                  </a:cubicBezTo>
                  <a:cubicBezTo>
                    <a:pt x="1" y="50"/>
                    <a:pt x="3" y="50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50"/>
                    <a:pt x="95" y="50"/>
                    <a:pt x="9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6" y="49"/>
                    <a:pt x="96" y="48"/>
                    <a:pt x="95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5C20F59D-072D-FE47-ADF3-D75679F02DF8}"/>
              </a:ext>
            </a:extLst>
          </p:cNvPr>
          <p:cNvSpPr/>
          <p:nvPr/>
        </p:nvSpPr>
        <p:spPr>
          <a:xfrm>
            <a:off x="17859621" y="6964216"/>
            <a:ext cx="3922066" cy="11066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3585B9-1F17-5041-A999-92908AA8E649}"/>
              </a:ext>
            </a:extLst>
          </p:cNvPr>
          <p:cNvSpPr/>
          <p:nvPr/>
        </p:nvSpPr>
        <p:spPr>
          <a:xfrm>
            <a:off x="2971100" y="7194372"/>
            <a:ext cx="3171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EBC426A-3F62-9E4C-8D4A-A7207A0FA8B5}"/>
              </a:ext>
            </a:extLst>
          </p:cNvPr>
          <p:cNvSpPr/>
          <p:nvPr/>
        </p:nvSpPr>
        <p:spPr>
          <a:xfrm>
            <a:off x="8058986" y="7194372"/>
            <a:ext cx="3171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223E4C-3190-EF4C-8582-6576ACFB4777}"/>
              </a:ext>
            </a:extLst>
          </p:cNvPr>
          <p:cNvSpPr/>
          <p:nvPr/>
        </p:nvSpPr>
        <p:spPr>
          <a:xfrm>
            <a:off x="13146872" y="7194372"/>
            <a:ext cx="3171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4021EE-486D-D74D-93D0-60436E9801A8}"/>
              </a:ext>
            </a:extLst>
          </p:cNvPr>
          <p:cNvSpPr/>
          <p:nvPr/>
        </p:nvSpPr>
        <p:spPr>
          <a:xfrm>
            <a:off x="18234756" y="7194372"/>
            <a:ext cx="3171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809B17-3F62-0E41-8CB4-8E107F41A7EF}"/>
              </a:ext>
            </a:extLst>
          </p:cNvPr>
          <p:cNvSpPr txBox="1"/>
          <p:nvPr/>
        </p:nvSpPr>
        <p:spPr>
          <a:xfrm>
            <a:off x="2361500" y="8506147"/>
            <a:ext cx="4390992" cy="223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to get your company’s name out there.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0C7B43-E60B-C04A-8C48-6077FAE21026}"/>
              </a:ext>
            </a:extLst>
          </p:cNvPr>
          <p:cNvSpPr txBox="1"/>
          <p:nvPr/>
        </p:nvSpPr>
        <p:spPr>
          <a:xfrm>
            <a:off x="7449386" y="8506147"/>
            <a:ext cx="4390992" cy="223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to get your company’s name out there.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96F55A-1F73-ED4B-985D-E3C94C58EB61}"/>
              </a:ext>
            </a:extLst>
          </p:cNvPr>
          <p:cNvSpPr txBox="1"/>
          <p:nvPr/>
        </p:nvSpPr>
        <p:spPr>
          <a:xfrm>
            <a:off x="12537272" y="8506147"/>
            <a:ext cx="4390992" cy="223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to get your company’s name out there.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604AF8-E6E0-BD4E-966D-9C3D61311B54}"/>
              </a:ext>
            </a:extLst>
          </p:cNvPr>
          <p:cNvSpPr txBox="1"/>
          <p:nvPr/>
        </p:nvSpPr>
        <p:spPr>
          <a:xfrm>
            <a:off x="17625158" y="8506147"/>
            <a:ext cx="4390992" cy="223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to get your company’s name out there.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ED7C14-1C53-E74C-8A6D-6D5D5FD2D210}"/>
              </a:ext>
            </a:extLst>
          </p:cNvPr>
          <p:cNvSpPr/>
          <p:nvPr/>
        </p:nvSpPr>
        <p:spPr>
          <a:xfrm>
            <a:off x="2595960" y="11728470"/>
            <a:ext cx="3922072" cy="79622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136087D-7548-4B40-9F01-4ACB291C3157}"/>
              </a:ext>
            </a:extLst>
          </p:cNvPr>
          <p:cNvSpPr/>
          <p:nvPr/>
        </p:nvSpPr>
        <p:spPr>
          <a:xfrm>
            <a:off x="2690297" y="11806807"/>
            <a:ext cx="3733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BAF9B6-DDB2-B747-A801-AFB0BA803624}"/>
              </a:ext>
            </a:extLst>
          </p:cNvPr>
          <p:cNvSpPr/>
          <p:nvPr/>
        </p:nvSpPr>
        <p:spPr>
          <a:xfrm>
            <a:off x="7683846" y="11728470"/>
            <a:ext cx="3922072" cy="79622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52B06BD-B294-2E47-B5A6-870067ED4837}"/>
              </a:ext>
            </a:extLst>
          </p:cNvPr>
          <p:cNvSpPr/>
          <p:nvPr/>
        </p:nvSpPr>
        <p:spPr>
          <a:xfrm>
            <a:off x="7778183" y="11806807"/>
            <a:ext cx="3733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19D041-1812-1243-AFBF-14E3DD952309}"/>
              </a:ext>
            </a:extLst>
          </p:cNvPr>
          <p:cNvSpPr/>
          <p:nvPr/>
        </p:nvSpPr>
        <p:spPr>
          <a:xfrm>
            <a:off x="12793188" y="11728470"/>
            <a:ext cx="3922072" cy="79622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A1D818-7EB8-5A48-987F-E37DD26D6E0F}"/>
              </a:ext>
            </a:extLst>
          </p:cNvPr>
          <p:cNvSpPr/>
          <p:nvPr/>
        </p:nvSpPr>
        <p:spPr>
          <a:xfrm>
            <a:off x="12887525" y="11806807"/>
            <a:ext cx="3733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B13E57-3741-E54A-8EF7-51346EAA0E25}"/>
              </a:ext>
            </a:extLst>
          </p:cNvPr>
          <p:cNvSpPr/>
          <p:nvPr/>
        </p:nvSpPr>
        <p:spPr>
          <a:xfrm>
            <a:off x="17859615" y="11728470"/>
            <a:ext cx="3922072" cy="79622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DA7E37-C83C-6F43-8106-5E0524434B53}"/>
              </a:ext>
            </a:extLst>
          </p:cNvPr>
          <p:cNvSpPr/>
          <p:nvPr/>
        </p:nvSpPr>
        <p:spPr>
          <a:xfrm>
            <a:off x="17953952" y="11806807"/>
            <a:ext cx="3733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505EED3C-EA98-064B-B1BA-B3882CEAFEBE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BEE54BEC-8EFF-A547-9C9C-7E0064EE42B4}"/>
                </a:ext>
              </a:extLst>
            </p:cNvPr>
            <p:cNvSpPr txBox="1"/>
            <p:nvPr/>
          </p:nvSpPr>
          <p:spPr>
            <a:xfrm>
              <a:off x="9522108" y="861425"/>
              <a:ext cx="53335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47" name="CuadroTexto 351">
              <a:extLst>
                <a:ext uri="{FF2B5EF4-FFF2-40B4-BE49-F238E27FC236}">
                  <a16:creationId xmlns:a16="http://schemas.microsoft.com/office/drawing/2014/main" id="{82FAA521-BECD-5442-9034-00D34FA267E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291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973564C-3892-DB40-A34F-CC653764AF6D}"/>
              </a:ext>
            </a:extLst>
          </p:cNvPr>
          <p:cNvSpPr/>
          <p:nvPr/>
        </p:nvSpPr>
        <p:spPr>
          <a:xfrm>
            <a:off x="2561516" y="4535841"/>
            <a:ext cx="8979317" cy="402680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C1134C-0B84-C94C-812F-46F2661A71BA}"/>
              </a:ext>
            </a:extLst>
          </p:cNvPr>
          <p:cNvSpPr/>
          <p:nvPr/>
        </p:nvSpPr>
        <p:spPr>
          <a:xfrm>
            <a:off x="12836817" y="4535841"/>
            <a:ext cx="8979317" cy="402680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: Rounded Corners 9">
            <a:extLst>
              <a:ext uri="{FF2B5EF4-FFF2-40B4-BE49-F238E27FC236}">
                <a16:creationId xmlns:a16="http://schemas.microsoft.com/office/drawing/2014/main" id="{D7A7EF4D-BA7A-AE4F-9032-194B7A7D3519}"/>
              </a:ext>
            </a:extLst>
          </p:cNvPr>
          <p:cNvSpPr/>
          <p:nvPr/>
        </p:nvSpPr>
        <p:spPr>
          <a:xfrm>
            <a:off x="4406310" y="4020092"/>
            <a:ext cx="5289730" cy="1031497"/>
          </a:xfrm>
          <a:prstGeom prst="roundRect">
            <a:avLst>
              <a:gd name="adj" fmla="val 50000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43" name="Rectangle: Rounded Corners 33">
            <a:extLst>
              <a:ext uri="{FF2B5EF4-FFF2-40B4-BE49-F238E27FC236}">
                <a16:creationId xmlns:a16="http://schemas.microsoft.com/office/drawing/2014/main" id="{5F008604-9B29-4D4E-81A1-A3BF811B4562}"/>
              </a:ext>
            </a:extLst>
          </p:cNvPr>
          <p:cNvSpPr/>
          <p:nvPr/>
        </p:nvSpPr>
        <p:spPr>
          <a:xfrm>
            <a:off x="14681611" y="4020092"/>
            <a:ext cx="5289730" cy="103149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AE3604-1F9E-514B-B9FC-147244A35B22}"/>
              </a:ext>
            </a:extLst>
          </p:cNvPr>
          <p:cNvSpPr txBox="1"/>
          <p:nvPr/>
        </p:nvSpPr>
        <p:spPr>
          <a:xfrm>
            <a:off x="7083871" y="5911971"/>
            <a:ext cx="3762940" cy="15388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0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15%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88C0AF-BE88-D14C-B865-E7780EBC3ABA}"/>
              </a:ext>
            </a:extLst>
          </p:cNvPr>
          <p:cNvSpPr txBox="1"/>
          <p:nvPr/>
        </p:nvSpPr>
        <p:spPr>
          <a:xfrm>
            <a:off x="17326475" y="5911971"/>
            <a:ext cx="3762940" cy="15388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00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25%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1028BFC-8C73-4B46-B87A-F0B50E07D2DB}"/>
              </a:ext>
            </a:extLst>
          </p:cNvPr>
          <p:cNvGrpSpPr/>
          <p:nvPr/>
        </p:nvGrpSpPr>
        <p:grpSpPr>
          <a:xfrm>
            <a:off x="3288235" y="5567338"/>
            <a:ext cx="2128887" cy="2044479"/>
            <a:chOff x="5554663" y="1819275"/>
            <a:chExt cx="360363" cy="346075"/>
          </a:xfrm>
          <a:solidFill>
            <a:schemeClr val="accent1"/>
          </a:solidFill>
        </p:grpSpPr>
        <p:sp>
          <p:nvSpPr>
            <p:cNvPr id="87" name="Freeform 65">
              <a:extLst>
                <a:ext uri="{FF2B5EF4-FFF2-40B4-BE49-F238E27FC236}">
                  <a16:creationId xmlns:a16="http://schemas.microsoft.com/office/drawing/2014/main" id="{DC601CC6-43AF-E84E-B5BB-6FF6C85D4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8025" y="1833563"/>
              <a:ext cx="82550" cy="82550"/>
            </a:xfrm>
            <a:custGeom>
              <a:avLst/>
              <a:gdLst>
                <a:gd name="T0" fmla="*/ 19 w 22"/>
                <a:gd name="T1" fmla="*/ 21 h 22"/>
                <a:gd name="T2" fmla="*/ 20 w 22"/>
                <a:gd name="T3" fmla="*/ 22 h 22"/>
                <a:gd name="T4" fmla="*/ 22 w 22"/>
                <a:gd name="T5" fmla="*/ 20 h 22"/>
                <a:gd name="T6" fmla="*/ 22 w 22"/>
                <a:gd name="T7" fmla="*/ 2 h 22"/>
                <a:gd name="T8" fmla="*/ 20 w 22"/>
                <a:gd name="T9" fmla="*/ 0 h 22"/>
                <a:gd name="T10" fmla="*/ 2 w 22"/>
                <a:gd name="T11" fmla="*/ 0 h 22"/>
                <a:gd name="T12" fmla="*/ 0 w 22"/>
                <a:gd name="T13" fmla="*/ 1 h 22"/>
                <a:gd name="T14" fmla="*/ 1 w 22"/>
                <a:gd name="T15" fmla="*/ 3 h 22"/>
                <a:gd name="T16" fmla="*/ 19 w 22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19" y="21"/>
                  </a:moveTo>
                  <a:cubicBezTo>
                    <a:pt x="19" y="22"/>
                    <a:pt x="19" y="22"/>
                    <a:pt x="20" y="22"/>
                  </a:cubicBezTo>
                  <a:cubicBezTo>
                    <a:pt x="21" y="22"/>
                    <a:pt x="22" y="21"/>
                    <a:pt x="22" y="20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lnTo>
                    <a:pt x="1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Freeform 66">
              <a:extLst>
                <a:ext uri="{FF2B5EF4-FFF2-40B4-BE49-F238E27FC236}">
                  <a16:creationId xmlns:a16="http://schemas.microsoft.com/office/drawing/2014/main" id="{87380360-F33C-8745-B642-CD0E18BE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1860550"/>
              <a:ext cx="269875" cy="304800"/>
            </a:xfrm>
            <a:custGeom>
              <a:avLst/>
              <a:gdLst>
                <a:gd name="T0" fmla="*/ 0 w 170"/>
                <a:gd name="T1" fmla="*/ 85 h 192"/>
                <a:gd name="T2" fmla="*/ 0 w 170"/>
                <a:gd name="T3" fmla="*/ 192 h 192"/>
                <a:gd name="T4" fmla="*/ 66 w 170"/>
                <a:gd name="T5" fmla="*/ 192 h 192"/>
                <a:gd name="T6" fmla="*/ 66 w 170"/>
                <a:gd name="T7" fmla="*/ 125 h 192"/>
                <a:gd name="T8" fmla="*/ 104 w 170"/>
                <a:gd name="T9" fmla="*/ 125 h 192"/>
                <a:gd name="T10" fmla="*/ 104 w 170"/>
                <a:gd name="T11" fmla="*/ 192 h 192"/>
                <a:gd name="T12" fmla="*/ 170 w 170"/>
                <a:gd name="T13" fmla="*/ 192 h 192"/>
                <a:gd name="T14" fmla="*/ 170 w 170"/>
                <a:gd name="T15" fmla="*/ 85 h 192"/>
                <a:gd name="T16" fmla="*/ 85 w 170"/>
                <a:gd name="T17" fmla="*/ 0 h 192"/>
                <a:gd name="T18" fmla="*/ 0 w 170"/>
                <a:gd name="T19" fmla="*/ 8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92">
                  <a:moveTo>
                    <a:pt x="0" y="85"/>
                  </a:moveTo>
                  <a:lnTo>
                    <a:pt x="0" y="192"/>
                  </a:lnTo>
                  <a:lnTo>
                    <a:pt x="66" y="192"/>
                  </a:lnTo>
                  <a:lnTo>
                    <a:pt x="66" y="125"/>
                  </a:lnTo>
                  <a:lnTo>
                    <a:pt x="104" y="125"/>
                  </a:lnTo>
                  <a:lnTo>
                    <a:pt x="104" y="192"/>
                  </a:lnTo>
                  <a:lnTo>
                    <a:pt x="170" y="192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67">
              <a:extLst>
                <a:ext uri="{FF2B5EF4-FFF2-40B4-BE49-F238E27FC236}">
                  <a16:creationId xmlns:a16="http://schemas.microsoft.com/office/drawing/2014/main" id="{B79408C0-1614-7B46-B9DA-AD2141C87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1819275"/>
              <a:ext cx="360363" cy="187325"/>
            </a:xfrm>
            <a:custGeom>
              <a:avLst/>
              <a:gdLst>
                <a:gd name="T0" fmla="*/ 95 w 96"/>
                <a:gd name="T1" fmla="*/ 47 h 50"/>
                <a:gd name="T2" fmla="*/ 95 w 96"/>
                <a:gd name="T3" fmla="*/ 47 h 50"/>
                <a:gd name="T4" fmla="*/ 49 w 96"/>
                <a:gd name="T5" fmla="*/ 1 h 50"/>
                <a:gd name="T6" fmla="*/ 47 w 96"/>
                <a:gd name="T7" fmla="*/ 1 h 50"/>
                <a:gd name="T8" fmla="*/ 1 w 96"/>
                <a:gd name="T9" fmla="*/ 47 h 50"/>
                <a:gd name="T10" fmla="*/ 1 w 96"/>
                <a:gd name="T11" fmla="*/ 49 h 50"/>
                <a:gd name="T12" fmla="*/ 3 w 96"/>
                <a:gd name="T13" fmla="*/ 49 h 50"/>
                <a:gd name="T14" fmla="*/ 3 w 96"/>
                <a:gd name="T15" fmla="*/ 49 h 50"/>
                <a:gd name="T16" fmla="*/ 48 w 96"/>
                <a:gd name="T17" fmla="*/ 5 h 50"/>
                <a:gd name="T18" fmla="*/ 93 w 96"/>
                <a:gd name="T19" fmla="*/ 49 h 50"/>
                <a:gd name="T20" fmla="*/ 93 w 96"/>
                <a:gd name="T21" fmla="*/ 49 h 50"/>
                <a:gd name="T22" fmla="*/ 95 w 96"/>
                <a:gd name="T23" fmla="*/ 49 h 50"/>
                <a:gd name="T24" fmla="*/ 95 w 96"/>
                <a:gd name="T25" fmla="*/ 49 h 50"/>
                <a:gd name="T26" fmla="*/ 95 w 96"/>
                <a:gd name="T2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50">
                  <a:moveTo>
                    <a:pt x="95" y="47"/>
                  </a:moveTo>
                  <a:cubicBezTo>
                    <a:pt x="95" y="47"/>
                    <a:pt x="95" y="47"/>
                    <a:pt x="95" y="47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0"/>
                    <a:pt x="47" y="0"/>
                    <a:pt x="47" y="1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7"/>
                    <a:pt x="0" y="49"/>
                    <a:pt x="1" y="49"/>
                  </a:cubicBezTo>
                  <a:cubicBezTo>
                    <a:pt x="1" y="50"/>
                    <a:pt x="3" y="50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50"/>
                    <a:pt x="95" y="50"/>
                    <a:pt x="9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6" y="49"/>
                    <a:pt x="96" y="48"/>
                    <a:pt x="95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32D7C91-8B8E-304C-B334-2F1B9BE54915}"/>
              </a:ext>
            </a:extLst>
          </p:cNvPr>
          <p:cNvGrpSpPr/>
          <p:nvPr/>
        </p:nvGrpSpPr>
        <p:grpSpPr>
          <a:xfrm>
            <a:off x="13669545" y="5567338"/>
            <a:ext cx="2128887" cy="2044479"/>
            <a:chOff x="5554663" y="1819275"/>
            <a:chExt cx="360363" cy="346075"/>
          </a:xfrm>
          <a:solidFill>
            <a:schemeClr val="accent2"/>
          </a:solidFill>
        </p:grpSpPr>
        <p:sp>
          <p:nvSpPr>
            <p:cNvPr id="91" name="Freeform 65">
              <a:extLst>
                <a:ext uri="{FF2B5EF4-FFF2-40B4-BE49-F238E27FC236}">
                  <a16:creationId xmlns:a16="http://schemas.microsoft.com/office/drawing/2014/main" id="{07F1C18D-15D6-FC47-89B8-D5649F36A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8025" y="1833563"/>
              <a:ext cx="82550" cy="82550"/>
            </a:xfrm>
            <a:custGeom>
              <a:avLst/>
              <a:gdLst>
                <a:gd name="T0" fmla="*/ 19 w 22"/>
                <a:gd name="T1" fmla="*/ 21 h 22"/>
                <a:gd name="T2" fmla="*/ 20 w 22"/>
                <a:gd name="T3" fmla="*/ 22 h 22"/>
                <a:gd name="T4" fmla="*/ 22 w 22"/>
                <a:gd name="T5" fmla="*/ 20 h 22"/>
                <a:gd name="T6" fmla="*/ 22 w 22"/>
                <a:gd name="T7" fmla="*/ 2 h 22"/>
                <a:gd name="T8" fmla="*/ 20 w 22"/>
                <a:gd name="T9" fmla="*/ 0 h 22"/>
                <a:gd name="T10" fmla="*/ 2 w 22"/>
                <a:gd name="T11" fmla="*/ 0 h 22"/>
                <a:gd name="T12" fmla="*/ 0 w 22"/>
                <a:gd name="T13" fmla="*/ 1 h 22"/>
                <a:gd name="T14" fmla="*/ 1 w 22"/>
                <a:gd name="T15" fmla="*/ 3 h 22"/>
                <a:gd name="T16" fmla="*/ 19 w 22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19" y="21"/>
                  </a:moveTo>
                  <a:cubicBezTo>
                    <a:pt x="19" y="22"/>
                    <a:pt x="19" y="22"/>
                    <a:pt x="20" y="22"/>
                  </a:cubicBezTo>
                  <a:cubicBezTo>
                    <a:pt x="21" y="22"/>
                    <a:pt x="22" y="21"/>
                    <a:pt x="22" y="20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lnTo>
                    <a:pt x="1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66">
              <a:extLst>
                <a:ext uri="{FF2B5EF4-FFF2-40B4-BE49-F238E27FC236}">
                  <a16:creationId xmlns:a16="http://schemas.microsoft.com/office/drawing/2014/main" id="{65C92814-9DD1-CA4F-A2DA-561573128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1860550"/>
              <a:ext cx="269875" cy="304800"/>
            </a:xfrm>
            <a:custGeom>
              <a:avLst/>
              <a:gdLst>
                <a:gd name="T0" fmla="*/ 0 w 170"/>
                <a:gd name="T1" fmla="*/ 85 h 192"/>
                <a:gd name="T2" fmla="*/ 0 w 170"/>
                <a:gd name="T3" fmla="*/ 192 h 192"/>
                <a:gd name="T4" fmla="*/ 66 w 170"/>
                <a:gd name="T5" fmla="*/ 192 h 192"/>
                <a:gd name="T6" fmla="*/ 66 w 170"/>
                <a:gd name="T7" fmla="*/ 125 h 192"/>
                <a:gd name="T8" fmla="*/ 104 w 170"/>
                <a:gd name="T9" fmla="*/ 125 h 192"/>
                <a:gd name="T10" fmla="*/ 104 w 170"/>
                <a:gd name="T11" fmla="*/ 192 h 192"/>
                <a:gd name="T12" fmla="*/ 170 w 170"/>
                <a:gd name="T13" fmla="*/ 192 h 192"/>
                <a:gd name="T14" fmla="*/ 170 w 170"/>
                <a:gd name="T15" fmla="*/ 85 h 192"/>
                <a:gd name="T16" fmla="*/ 85 w 170"/>
                <a:gd name="T17" fmla="*/ 0 h 192"/>
                <a:gd name="T18" fmla="*/ 0 w 170"/>
                <a:gd name="T19" fmla="*/ 8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92">
                  <a:moveTo>
                    <a:pt x="0" y="85"/>
                  </a:moveTo>
                  <a:lnTo>
                    <a:pt x="0" y="192"/>
                  </a:lnTo>
                  <a:lnTo>
                    <a:pt x="66" y="192"/>
                  </a:lnTo>
                  <a:lnTo>
                    <a:pt x="66" y="125"/>
                  </a:lnTo>
                  <a:lnTo>
                    <a:pt x="104" y="125"/>
                  </a:lnTo>
                  <a:lnTo>
                    <a:pt x="104" y="192"/>
                  </a:lnTo>
                  <a:lnTo>
                    <a:pt x="170" y="192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Freeform 67">
              <a:extLst>
                <a:ext uri="{FF2B5EF4-FFF2-40B4-BE49-F238E27FC236}">
                  <a16:creationId xmlns:a16="http://schemas.microsoft.com/office/drawing/2014/main" id="{8A938B83-DEB8-464A-83AC-C90781F9F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1819275"/>
              <a:ext cx="360363" cy="187325"/>
            </a:xfrm>
            <a:custGeom>
              <a:avLst/>
              <a:gdLst>
                <a:gd name="T0" fmla="*/ 95 w 96"/>
                <a:gd name="T1" fmla="*/ 47 h 50"/>
                <a:gd name="T2" fmla="*/ 95 w 96"/>
                <a:gd name="T3" fmla="*/ 47 h 50"/>
                <a:gd name="T4" fmla="*/ 49 w 96"/>
                <a:gd name="T5" fmla="*/ 1 h 50"/>
                <a:gd name="T6" fmla="*/ 47 w 96"/>
                <a:gd name="T7" fmla="*/ 1 h 50"/>
                <a:gd name="T8" fmla="*/ 1 w 96"/>
                <a:gd name="T9" fmla="*/ 47 h 50"/>
                <a:gd name="T10" fmla="*/ 1 w 96"/>
                <a:gd name="T11" fmla="*/ 49 h 50"/>
                <a:gd name="T12" fmla="*/ 3 w 96"/>
                <a:gd name="T13" fmla="*/ 49 h 50"/>
                <a:gd name="T14" fmla="*/ 3 w 96"/>
                <a:gd name="T15" fmla="*/ 49 h 50"/>
                <a:gd name="T16" fmla="*/ 48 w 96"/>
                <a:gd name="T17" fmla="*/ 5 h 50"/>
                <a:gd name="T18" fmla="*/ 93 w 96"/>
                <a:gd name="T19" fmla="*/ 49 h 50"/>
                <a:gd name="T20" fmla="*/ 93 w 96"/>
                <a:gd name="T21" fmla="*/ 49 h 50"/>
                <a:gd name="T22" fmla="*/ 95 w 96"/>
                <a:gd name="T23" fmla="*/ 49 h 50"/>
                <a:gd name="T24" fmla="*/ 95 w 96"/>
                <a:gd name="T25" fmla="*/ 49 h 50"/>
                <a:gd name="T26" fmla="*/ 95 w 96"/>
                <a:gd name="T2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50">
                  <a:moveTo>
                    <a:pt x="95" y="47"/>
                  </a:moveTo>
                  <a:cubicBezTo>
                    <a:pt x="95" y="47"/>
                    <a:pt x="95" y="47"/>
                    <a:pt x="95" y="47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0"/>
                    <a:pt x="47" y="0"/>
                    <a:pt x="47" y="1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7"/>
                    <a:pt x="0" y="49"/>
                    <a:pt x="1" y="49"/>
                  </a:cubicBezTo>
                  <a:cubicBezTo>
                    <a:pt x="1" y="50"/>
                    <a:pt x="3" y="50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50"/>
                    <a:pt x="95" y="50"/>
                    <a:pt x="9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6" y="49"/>
                    <a:pt x="96" y="48"/>
                    <a:pt x="95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B4A4E68A-4259-2940-804C-2D095E23EB70}"/>
              </a:ext>
            </a:extLst>
          </p:cNvPr>
          <p:cNvSpPr/>
          <p:nvPr/>
        </p:nvSpPr>
        <p:spPr>
          <a:xfrm>
            <a:off x="5023742" y="4245331"/>
            <a:ext cx="4120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1311B4C-2CE3-F14F-986E-A9863C05DDF9}"/>
              </a:ext>
            </a:extLst>
          </p:cNvPr>
          <p:cNvSpPr/>
          <p:nvPr/>
        </p:nvSpPr>
        <p:spPr>
          <a:xfrm>
            <a:off x="15266346" y="4245331"/>
            <a:ext cx="4120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3A7630-58A1-E442-BAFC-146E8D8D01AF}"/>
              </a:ext>
            </a:extLst>
          </p:cNvPr>
          <p:cNvGrpSpPr/>
          <p:nvPr/>
        </p:nvGrpSpPr>
        <p:grpSpPr>
          <a:xfrm>
            <a:off x="2560208" y="9423030"/>
            <a:ext cx="5233233" cy="2733867"/>
            <a:chOff x="2197209" y="4655883"/>
            <a:chExt cx="5233233" cy="273386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AE6090E-E78E-9D4A-9C78-2EB8E3977319}"/>
                </a:ext>
              </a:extLst>
            </p:cNvPr>
            <p:cNvSpPr txBox="1"/>
            <p:nvPr/>
          </p:nvSpPr>
          <p:spPr>
            <a:xfrm>
              <a:off x="2197209" y="5249228"/>
              <a:ext cx="4852963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0E986CC-78C3-874D-BA63-336E27949EA7}"/>
                </a:ext>
              </a:extLst>
            </p:cNvPr>
            <p:cNvSpPr/>
            <p:nvPr/>
          </p:nvSpPr>
          <p:spPr>
            <a:xfrm>
              <a:off x="2197210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64FEE30-A00B-2F42-9C16-05A8312B749C}"/>
              </a:ext>
            </a:extLst>
          </p:cNvPr>
          <p:cNvGrpSpPr/>
          <p:nvPr/>
        </p:nvGrpSpPr>
        <p:grpSpPr>
          <a:xfrm>
            <a:off x="12836817" y="9423030"/>
            <a:ext cx="5233233" cy="2733867"/>
            <a:chOff x="2197209" y="4655883"/>
            <a:chExt cx="5233233" cy="273386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BC96AEB-2EDD-F843-B648-BB0A0A90066E}"/>
                </a:ext>
              </a:extLst>
            </p:cNvPr>
            <p:cNvSpPr txBox="1"/>
            <p:nvPr/>
          </p:nvSpPr>
          <p:spPr>
            <a:xfrm>
              <a:off x="2197209" y="5249228"/>
              <a:ext cx="4852963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6452279-2F4E-AD4E-8516-3A832095CA4D}"/>
                </a:ext>
              </a:extLst>
            </p:cNvPr>
            <p:cNvSpPr/>
            <p:nvPr/>
          </p:nvSpPr>
          <p:spPr>
            <a:xfrm>
              <a:off x="2197210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ACE28E-BAC9-324D-A759-96AE13452B0F}"/>
              </a:ext>
            </a:extLst>
          </p:cNvPr>
          <p:cNvCxnSpPr/>
          <p:nvPr/>
        </p:nvCxnSpPr>
        <p:spPr>
          <a:xfrm>
            <a:off x="8648204" y="9423030"/>
            <a:ext cx="0" cy="2496827"/>
          </a:xfrm>
          <a:prstGeom prst="line">
            <a:avLst/>
          </a:prstGeom>
          <a:ln w="127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1A31307-9C46-F742-9B2D-234B7F034B6F}"/>
              </a:ext>
            </a:extLst>
          </p:cNvPr>
          <p:cNvCxnSpPr/>
          <p:nvPr/>
        </p:nvCxnSpPr>
        <p:spPr>
          <a:xfrm>
            <a:off x="18924813" y="9423030"/>
            <a:ext cx="0" cy="2496827"/>
          </a:xfrm>
          <a:prstGeom prst="line">
            <a:avLst/>
          </a:prstGeom>
          <a:ln w="127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E37C8581-003B-3B4B-B16F-5A5C8016A049}"/>
              </a:ext>
            </a:extLst>
          </p:cNvPr>
          <p:cNvGrpSpPr/>
          <p:nvPr/>
        </p:nvGrpSpPr>
        <p:grpSpPr>
          <a:xfrm>
            <a:off x="9144000" y="9373385"/>
            <a:ext cx="2390430" cy="2783512"/>
            <a:chOff x="9144000" y="9373385"/>
            <a:chExt cx="2390430" cy="2783512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7A47A15-9296-3A42-B735-86291C2D23CC}"/>
                </a:ext>
              </a:extLst>
            </p:cNvPr>
            <p:cNvSpPr/>
            <p:nvPr/>
          </p:nvSpPr>
          <p:spPr>
            <a:xfrm>
              <a:off x="9144000" y="9373385"/>
              <a:ext cx="23904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+3450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7B84358-3FFB-C84E-969B-23508E614521}"/>
                </a:ext>
              </a:extLst>
            </p:cNvPr>
            <p:cNvSpPr/>
            <p:nvPr/>
          </p:nvSpPr>
          <p:spPr>
            <a:xfrm>
              <a:off x="9144000" y="10440305"/>
              <a:ext cx="23904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+1290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4FFC033-52D3-C343-8789-D467948127FD}"/>
                </a:ext>
              </a:extLst>
            </p:cNvPr>
            <p:cNvSpPr/>
            <p:nvPr/>
          </p:nvSpPr>
          <p:spPr>
            <a:xfrm>
              <a:off x="9144000" y="11510566"/>
              <a:ext cx="23904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+670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0B2EC0B-B13F-C34B-AF0C-C4B732DA8E4B}"/>
              </a:ext>
            </a:extLst>
          </p:cNvPr>
          <p:cNvGrpSpPr/>
          <p:nvPr/>
        </p:nvGrpSpPr>
        <p:grpSpPr>
          <a:xfrm>
            <a:off x="19425704" y="9373385"/>
            <a:ext cx="2390430" cy="2783512"/>
            <a:chOff x="9144000" y="9373385"/>
            <a:chExt cx="2390430" cy="2783512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47B4512-490D-7549-B42A-203B0B7D1370}"/>
                </a:ext>
              </a:extLst>
            </p:cNvPr>
            <p:cNvSpPr/>
            <p:nvPr/>
          </p:nvSpPr>
          <p:spPr>
            <a:xfrm>
              <a:off x="9144000" y="9373385"/>
              <a:ext cx="23904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+3450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ADA3DF8-E810-9C47-A55C-C7173445B446}"/>
                </a:ext>
              </a:extLst>
            </p:cNvPr>
            <p:cNvSpPr/>
            <p:nvPr/>
          </p:nvSpPr>
          <p:spPr>
            <a:xfrm>
              <a:off x="9144000" y="10440305"/>
              <a:ext cx="23904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+1290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A8B59D4-2C45-4249-AFCE-CB375BFBB694}"/>
                </a:ext>
              </a:extLst>
            </p:cNvPr>
            <p:cNvSpPr/>
            <p:nvPr/>
          </p:nvSpPr>
          <p:spPr>
            <a:xfrm>
              <a:off x="9144000" y="11510566"/>
              <a:ext cx="23904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+670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8" name="Grupo 349">
            <a:extLst>
              <a:ext uri="{FF2B5EF4-FFF2-40B4-BE49-F238E27FC236}">
                <a16:creationId xmlns:a16="http://schemas.microsoft.com/office/drawing/2014/main" id="{BE4635F6-E9AE-F74B-B2D2-AA7A2230DE0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9" name="CuadroTexto 350">
              <a:extLst>
                <a:ext uri="{FF2B5EF4-FFF2-40B4-BE49-F238E27FC236}">
                  <a16:creationId xmlns:a16="http://schemas.microsoft.com/office/drawing/2014/main" id="{4EB2343C-3AC1-2D42-A8C1-77981D7497F2}"/>
                </a:ext>
              </a:extLst>
            </p:cNvPr>
            <p:cNvSpPr txBox="1"/>
            <p:nvPr/>
          </p:nvSpPr>
          <p:spPr>
            <a:xfrm>
              <a:off x="9522108" y="861425"/>
              <a:ext cx="53335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44" name="CuadroTexto 351">
              <a:extLst>
                <a:ext uri="{FF2B5EF4-FFF2-40B4-BE49-F238E27FC236}">
                  <a16:creationId xmlns:a16="http://schemas.microsoft.com/office/drawing/2014/main" id="{01774CB8-A55E-AF43-832D-BF1BA711361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90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F2147FC-3C96-1A47-94CF-F11A1DD96E9D}"/>
              </a:ext>
            </a:extLst>
          </p:cNvPr>
          <p:cNvSpPr/>
          <p:nvPr/>
        </p:nvSpPr>
        <p:spPr>
          <a:xfrm>
            <a:off x="-1" y="3439611"/>
            <a:ext cx="14042086" cy="182757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87ACD0-A51C-BD4B-8B3D-75CB1F7408B1}"/>
              </a:ext>
            </a:extLst>
          </p:cNvPr>
          <p:cNvSpPr/>
          <p:nvPr/>
        </p:nvSpPr>
        <p:spPr>
          <a:xfrm>
            <a:off x="10345796" y="5983066"/>
            <a:ext cx="14042086" cy="182757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3966D79-4096-C241-B710-50825C15955C}"/>
              </a:ext>
            </a:extLst>
          </p:cNvPr>
          <p:cNvSpPr/>
          <p:nvPr/>
        </p:nvSpPr>
        <p:spPr>
          <a:xfrm>
            <a:off x="-1" y="8526521"/>
            <a:ext cx="14042086" cy="182757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B64D98F-688E-6F41-82AF-5BC28EE2AD27}"/>
              </a:ext>
            </a:extLst>
          </p:cNvPr>
          <p:cNvSpPr/>
          <p:nvPr/>
        </p:nvSpPr>
        <p:spPr>
          <a:xfrm>
            <a:off x="10345796" y="11069978"/>
            <a:ext cx="14042086" cy="182757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142F003-4D63-2342-9680-52718008865C}"/>
              </a:ext>
            </a:extLst>
          </p:cNvPr>
          <p:cNvSpPr/>
          <p:nvPr/>
        </p:nvSpPr>
        <p:spPr>
          <a:xfrm>
            <a:off x="10650645" y="9168743"/>
            <a:ext cx="3086591" cy="3086591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8075E5-8AFC-774C-80A9-66F2A5803034}"/>
              </a:ext>
            </a:extLst>
          </p:cNvPr>
          <p:cNvSpPr txBox="1"/>
          <p:nvPr/>
        </p:nvSpPr>
        <p:spPr>
          <a:xfrm>
            <a:off x="609696" y="4014851"/>
            <a:ext cx="1916735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B6B9FB-FC45-8245-91A6-91E6A2B9C01C}"/>
              </a:ext>
            </a:extLst>
          </p:cNvPr>
          <p:cNvSpPr txBox="1"/>
          <p:nvPr/>
        </p:nvSpPr>
        <p:spPr>
          <a:xfrm>
            <a:off x="609696" y="9101761"/>
            <a:ext cx="1916735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2F0AB8-6088-DA41-9F60-6F2C066262C0}"/>
              </a:ext>
            </a:extLst>
          </p:cNvPr>
          <p:cNvSpPr txBox="1"/>
          <p:nvPr/>
        </p:nvSpPr>
        <p:spPr>
          <a:xfrm>
            <a:off x="21861450" y="6558304"/>
            <a:ext cx="1916735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6A7242D-7837-0148-A532-8CFEDD00BF0F}"/>
              </a:ext>
            </a:extLst>
          </p:cNvPr>
          <p:cNvSpPr txBox="1"/>
          <p:nvPr/>
        </p:nvSpPr>
        <p:spPr>
          <a:xfrm>
            <a:off x="21861450" y="11645214"/>
            <a:ext cx="1916735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0C1188E-15DA-7A40-A075-B51D794878DF}"/>
              </a:ext>
            </a:extLst>
          </p:cNvPr>
          <p:cNvSpPr/>
          <p:nvPr/>
        </p:nvSpPr>
        <p:spPr>
          <a:xfrm>
            <a:off x="10650645" y="4081832"/>
            <a:ext cx="3086591" cy="308659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BEEB837-AB6A-4B4F-8A8A-20ABF6CF75AA}"/>
              </a:ext>
            </a:extLst>
          </p:cNvPr>
          <p:cNvSpPr txBox="1"/>
          <p:nvPr/>
        </p:nvSpPr>
        <p:spPr>
          <a:xfrm>
            <a:off x="2535321" y="3786481"/>
            <a:ext cx="7810476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to get your company’s name out there.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E720FA2-93FD-FF4F-8D6D-65F2D6F2F9E0}"/>
              </a:ext>
            </a:extLst>
          </p:cNvPr>
          <p:cNvSpPr txBox="1"/>
          <p:nvPr/>
        </p:nvSpPr>
        <p:spPr>
          <a:xfrm>
            <a:off x="2535321" y="8873393"/>
            <a:ext cx="7810476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to get your company’s name out there.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44A1FA-BEF8-154D-8687-B5C40100719F}"/>
              </a:ext>
            </a:extLst>
          </p:cNvPr>
          <p:cNvSpPr txBox="1"/>
          <p:nvPr/>
        </p:nvSpPr>
        <p:spPr>
          <a:xfrm>
            <a:off x="14099118" y="6329937"/>
            <a:ext cx="7810476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to get your company’s name out there.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84CE83-EA61-DA42-AE5C-A32810F86656}"/>
              </a:ext>
            </a:extLst>
          </p:cNvPr>
          <p:cNvSpPr txBox="1"/>
          <p:nvPr/>
        </p:nvSpPr>
        <p:spPr>
          <a:xfrm>
            <a:off x="14099118" y="11416849"/>
            <a:ext cx="7810476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to get your company’s name out there.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27BE229-7214-BB44-B15C-1C88476855BE}"/>
              </a:ext>
            </a:extLst>
          </p:cNvPr>
          <p:cNvGrpSpPr/>
          <p:nvPr/>
        </p:nvGrpSpPr>
        <p:grpSpPr>
          <a:xfrm>
            <a:off x="11348396" y="4662756"/>
            <a:ext cx="1442707" cy="1728997"/>
            <a:chOff x="1529280" y="5248800"/>
            <a:chExt cx="322920" cy="387000"/>
          </a:xfrm>
          <a:solidFill>
            <a:schemeClr val="bg1"/>
          </a:solidFill>
        </p:grpSpPr>
        <p:sp>
          <p:nvSpPr>
            <p:cNvPr id="74" name="Freeform: Shape 205">
              <a:extLst>
                <a:ext uri="{FF2B5EF4-FFF2-40B4-BE49-F238E27FC236}">
                  <a16:creationId xmlns:a16="http://schemas.microsoft.com/office/drawing/2014/main" id="{43FD927F-8286-AE46-B1DE-F11B02983376}"/>
                </a:ext>
              </a:extLst>
            </p:cNvPr>
            <p:cNvSpPr/>
            <p:nvPr/>
          </p:nvSpPr>
          <p:spPr>
            <a:xfrm>
              <a:off x="1699200" y="5289480"/>
              <a:ext cx="153000" cy="34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963">
                  <a:moveTo>
                    <a:pt x="372" y="910"/>
                  </a:moveTo>
                  <a:lnTo>
                    <a:pt x="54" y="910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7"/>
                  </a:lnTo>
                  <a:cubicBezTo>
                    <a:pt x="221" y="-2"/>
                    <a:pt x="206" y="-2"/>
                    <a:pt x="196" y="7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937"/>
                  </a:lnTo>
                  <a:cubicBezTo>
                    <a:pt x="0" y="951"/>
                    <a:pt x="12" y="963"/>
                    <a:pt x="27" y="963"/>
                  </a:cubicBezTo>
                  <a:lnTo>
                    <a:pt x="400" y="963"/>
                  </a:lnTo>
                  <a:cubicBezTo>
                    <a:pt x="415" y="963"/>
                    <a:pt x="426" y="951"/>
                    <a:pt x="426" y="937"/>
                  </a:cubicBezTo>
                  <a:lnTo>
                    <a:pt x="426" y="183"/>
                  </a:lnTo>
                  <a:cubicBezTo>
                    <a:pt x="426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: Shape 206">
              <a:extLst>
                <a:ext uri="{FF2B5EF4-FFF2-40B4-BE49-F238E27FC236}">
                  <a16:creationId xmlns:a16="http://schemas.microsoft.com/office/drawing/2014/main" id="{AB6C5685-BDD6-6C43-BF73-725C68E2A46F}"/>
                </a:ext>
              </a:extLst>
            </p:cNvPr>
            <p:cNvSpPr/>
            <p:nvPr/>
          </p:nvSpPr>
          <p:spPr>
            <a:xfrm>
              <a:off x="1699200" y="5248800"/>
              <a:ext cx="153000" cy="7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210">
                  <a:moveTo>
                    <a:pt x="26" y="210"/>
                  </a:moveTo>
                  <a:cubicBezTo>
                    <a:pt x="32" y="210"/>
                    <a:pt x="38" y="209"/>
                    <a:pt x="43" y="204"/>
                  </a:cubicBezTo>
                  <a:lnTo>
                    <a:pt x="213" y="64"/>
                  </a:lnTo>
                  <a:lnTo>
                    <a:pt x="381" y="204"/>
                  </a:lnTo>
                  <a:cubicBezTo>
                    <a:pt x="393" y="213"/>
                    <a:pt x="409" y="211"/>
                    <a:pt x="420" y="201"/>
                  </a:cubicBezTo>
                  <a:cubicBezTo>
                    <a:pt x="429" y="189"/>
                    <a:pt x="428" y="172"/>
                    <a:pt x="416" y="162"/>
                  </a:cubicBezTo>
                  <a:lnTo>
                    <a:pt x="229" y="7"/>
                  </a:lnTo>
                  <a:cubicBezTo>
                    <a:pt x="220" y="-2"/>
                    <a:pt x="205" y="-2"/>
                    <a:pt x="195" y="7"/>
                  </a:cubicBezTo>
                  <a:lnTo>
                    <a:pt x="8" y="162"/>
                  </a:lnTo>
                  <a:cubicBezTo>
                    <a:pt x="-2" y="172"/>
                    <a:pt x="-3" y="189"/>
                    <a:pt x="5" y="201"/>
                  </a:cubicBezTo>
                  <a:cubicBezTo>
                    <a:pt x="11" y="207"/>
                    <a:pt x="18" y="210"/>
                    <a:pt x="26" y="2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" name="Freeform: Shape 207">
              <a:extLst>
                <a:ext uri="{FF2B5EF4-FFF2-40B4-BE49-F238E27FC236}">
                  <a16:creationId xmlns:a16="http://schemas.microsoft.com/office/drawing/2014/main" id="{E955FB60-F243-EA45-B03C-2E22715059FE}"/>
                </a:ext>
              </a:extLst>
            </p:cNvPr>
            <p:cNvSpPr/>
            <p:nvPr/>
          </p:nvSpPr>
          <p:spPr>
            <a:xfrm>
              <a:off x="1529640" y="5401080"/>
              <a:ext cx="15336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652">
                  <a:moveTo>
                    <a:pt x="372" y="599"/>
                  </a:moveTo>
                  <a:lnTo>
                    <a:pt x="54" y="599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6"/>
                  </a:lnTo>
                  <a:cubicBezTo>
                    <a:pt x="221" y="-2"/>
                    <a:pt x="206" y="-2"/>
                    <a:pt x="196" y="6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626"/>
                  </a:lnTo>
                  <a:cubicBezTo>
                    <a:pt x="0" y="640"/>
                    <a:pt x="12" y="652"/>
                    <a:pt x="27" y="652"/>
                  </a:cubicBezTo>
                  <a:lnTo>
                    <a:pt x="399" y="652"/>
                  </a:lnTo>
                  <a:cubicBezTo>
                    <a:pt x="413" y="652"/>
                    <a:pt x="427" y="640"/>
                    <a:pt x="427" y="626"/>
                  </a:cubicBezTo>
                  <a:lnTo>
                    <a:pt x="427" y="183"/>
                  </a:lnTo>
                  <a:cubicBezTo>
                    <a:pt x="427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: Shape 208">
              <a:extLst>
                <a:ext uri="{FF2B5EF4-FFF2-40B4-BE49-F238E27FC236}">
                  <a16:creationId xmlns:a16="http://schemas.microsoft.com/office/drawing/2014/main" id="{54D8A84F-8393-6E48-9752-AA3F523E756C}"/>
                </a:ext>
              </a:extLst>
            </p:cNvPr>
            <p:cNvSpPr/>
            <p:nvPr/>
          </p:nvSpPr>
          <p:spPr>
            <a:xfrm>
              <a:off x="1529280" y="5361120"/>
              <a:ext cx="15336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208">
                  <a:moveTo>
                    <a:pt x="45" y="202"/>
                  </a:moveTo>
                  <a:lnTo>
                    <a:pt x="214" y="61"/>
                  </a:lnTo>
                  <a:lnTo>
                    <a:pt x="382" y="202"/>
                  </a:lnTo>
                  <a:cubicBezTo>
                    <a:pt x="387" y="206"/>
                    <a:pt x="393" y="208"/>
                    <a:pt x="399" y="208"/>
                  </a:cubicBezTo>
                  <a:cubicBezTo>
                    <a:pt x="408" y="208"/>
                    <a:pt x="415" y="205"/>
                    <a:pt x="420" y="199"/>
                  </a:cubicBezTo>
                  <a:cubicBezTo>
                    <a:pt x="430" y="187"/>
                    <a:pt x="428" y="170"/>
                    <a:pt x="417" y="161"/>
                  </a:cubicBezTo>
                  <a:lnTo>
                    <a:pt x="230" y="5"/>
                  </a:lnTo>
                  <a:cubicBezTo>
                    <a:pt x="221" y="-2"/>
                    <a:pt x="206" y="-2"/>
                    <a:pt x="196" y="5"/>
                  </a:cubicBezTo>
                  <a:lnTo>
                    <a:pt x="9" y="161"/>
                  </a:lnTo>
                  <a:cubicBezTo>
                    <a:pt x="-2" y="170"/>
                    <a:pt x="-4" y="187"/>
                    <a:pt x="6" y="199"/>
                  </a:cubicBezTo>
                  <a:cubicBezTo>
                    <a:pt x="15" y="210"/>
                    <a:pt x="33" y="211"/>
                    <a:pt x="45" y="2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: Shape 209">
              <a:extLst>
                <a:ext uri="{FF2B5EF4-FFF2-40B4-BE49-F238E27FC236}">
                  <a16:creationId xmlns:a16="http://schemas.microsoft.com/office/drawing/2014/main" id="{4FE9F8DD-5D21-7940-BD47-49AEBB2B4748}"/>
                </a:ext>
              </a:extLst>
            </p:cNvPr>
            <p:cNvSpPr/>
            <p:nvPr/>
          </p:nvSpPr>
          <p:spPr>
            <a:xfrm>
              <a:off x="1575360" y="5470560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57" y="27"/>
                  </a:moveTo>
                  <a:lnTo>
                    <a:pt x="57" y="228"/>
                  </a:lnTo>
                  <a:lnTo>
                    <a:pt x="45" y="215"/>
                  </a:lnTo>
                  <a:cubicBezTo>
                    <a:pt x="35" y="204"/>
                    <a:pt x="17" y="204"/>
                    <a:pt x="7" y="215"/>
                  </a:cubicBezTo>
                  <a:cubicBezTo>
                    <a:pt x="-2" y="225"/>
                    <a:pt x="-2" y="243"/>
                    <a:pt x="7" y="253"/>
                  </a:cubicBezTo>
                  <a:lnTo>
                    <a:pt x="61" y="307"/>
                  </a:lnTo>
                  <a:cubicBezTo>
                    <a:pt x="68" y="314"/>
                    <a:pt x="77" y="317"/>
                    <a:pt x="86" y="317"/>
                  </a:cubicBezTo>
                  <a:cubicBezTo>
                    <a:pt x="94" y="317"/>
                    <a:pt x="103" y="314"/>
                    <a:pt x="109" y="307"/>
                  </a:cubicBezTo>
                  <a:lnTo>
                    <a:pt x="163" y="253"/>
                  </a:lnTo>
                  <a:cubicBezTo>
                    <a:pt x="173" y="243"/>
                    <a:pt x="173" y="225"/>
                    <a:pt x="163" y="215"/>
                  </a:cubicBezTo>
                  <a:cubicBezTo>
                    <a:pt x="152" y="204"/>
                    <a:pt x="134" y="204"/>
                    <a:pt x="124" y="215"/>
                  </a:cubicBezTo>
                  <a:lnTo>
                    <a:pt x="112" y="228"/>
                  </a:lnTo>
                  <a:lnTo>
                    <a:pt x="112" y="27"/>
                  </a:lnTo>
                  <a:cubicBezTo>
                    <a:pt x="112" y="12"/>
                    <a:pt x="101" y="0"/>
                    <a:pt x="86" y="0"/>
                  </a:cubicBezTo>
                  <a:cubicBezTo>
                    <a:pt x="70" y="0"/>
                    <a:pt x="57" y="12"/>
                    <a:pt x="57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" name="Freeform: Shape 210">
              <a:extLst>
                <a:ext uri="{FF2B5EF4-FFF2-40B4-BE49-F238E27FC236}">
                  <a16:creationId xmlns:a16="http://schemas.microsoft.com/office/drawing/2014/main" id="{15A055E3-428C-D44C-AF40-F5A6F599A534}"/>
                </a:ext>
              </a:extLst>
            </p:cNvPr>
            <p:cNvSpPr/>
            <p:nvPr/>
          </p:nvSpPr>
          <p:spPr>
            <a:xfrm>
              <a:off x="1744919" y="5452919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61" y="10"/>
                  </a:moveTo>
                  <a:lnTo>
                    <a:pt x="7" y="63"/>
                  </a:lnTo>
                  <a:cubicBezTo>
                    <a:pt x="-2" y="74"/>
                    <a:pt x="-2" y="91"/>
                    <a:pt x="7" y="102"/>
                  </a:cubicBezTo>
                  <a:cubicBezTo>
                    <a:pt x="17" y="112"/>
                    <a:pt x="35" y="112"/>
                    <a:pt x="46" y="102"/>
                  </a:cubicBezTo>
                  <a:lnTo>
                    <a:pt x="59" y="90"/>
                  </a:lnTo>
                  <a:lnTo>
                    <a:pt x="59" y="290"/>
                  </a:lnTo>
                  <a:cubicBezTo>
                    <a:pt x="59" y="305"/>
                    <a:pt x="70" y="317"/>
                    <a:pt x="86" y="317"/>
                  </a:cubicBezTo>
                  <a:cubicBezTo>
                    <a:pt x="100" y="317"/>
                    <a:pt x="112" y="305"/>
                    <a:pt x="112" y="290"/>
                  </a:cubicBezTo>
                  <a:lnTo>
                    <a:pt x="112" y="90"/>
                  </a:lnTo>
                  <a:lnTo>
                    <a:pt x="124" y="102"/>
                  </a:lnTo>
                  <a:cubicBezTo>
                    <a:pt x="130" y="107"/>
                    <a:pt x="137" y="110"/>
                    <a:pt x="143" y="110"/>
                  </a:cubicBezTo>
                  <a:cubicBezTo>
                    <a:pt x="151" y="110"/>
                    <a:pt x="158" y="107"/>
                    <a:pt x="163" y="102"/>
                  </a:cubicBezTo>
                  <a:cubicBezTo>
                    <a:pt x="173" y="91"/>
                    <a:pt x="173" y="74"/>
                    <a:pt x="163" y="63"/>
                  </a:cubicBezTo>
                  <a:lnTo>
                    <a:pt x="110" y="10"/>
                  </a:lnTo>
                  <a:cubicBezTo>
                    <a:pt x="96" y="-3"/>
                    <a:pt x="74" y="-3"/>
                    <a:pt x="61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63118E3-9064-C641-9857-35C48F4831EE}"/>
              </a:ext>
            </a:extLst>
          </p:cNvPr>
          <p:cNvGrpSpPr/>
          <p:nvPr/>
        </p:nvGrpSpPr>
        <p:grpSpPr>
          <a:xfrm>
            <a:off x="11463239" y="9737532"/>
            <a:ext cx="1379981" cy="1875359"/>
            <a:chOff x="3483720" y="4635000"/>
            <a:chExt cx="308880" cy="419760"/>
          </a:xfrm>
          <a:solidFill>
            <a:schemeClr val="bg1"/>
          </a:solidFill>
        </p:grpSpPr>
        <p:sp>
          <p:nvSpPr>
            <p:cNvPr id="81" name="Freeform: Shape 229">
              <a:extLst>
                <a:ext uri="{FF2B5EF4-FFF2-40B4-BE49-F238E27FC236}">
                  <a16:creationId xmlns:a16="http://schemas.microsoft.com/office/drawing/2014/main" id="{4FD6009E-A882-044B-AE78-A0DC28716231}"/>
                </a:ext>
              </a:extLst>
            </p:cNvPr>
            <p:cNvSpPr/>
            <p:nvPr/>
          </p:nvSpPr>
          <p:spPr>
            <a:xfrm>
              <a:off x="3483720" y="4635000"/>
              <a:ext cx="308880" cy="419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9" h="1167">
                  <a:moveTo>
                    <a:pt x="253" y="984"/>
                  </a:moveTo>
                  <a:cubicBezTo>
                    <a:pt x="247" y="971"/>
                    <a:pt x="230" y="965"/>
                    <a:pt x="217" y="971"/>
                  </a:cubicBezTo>
                  <a:lnTo>
                    <a:pt x="128" y="1004"/>
                  </a:lnTo>
                  <a:lnTo>
                    <a:pt x="219" y="787"/>
                  </a:lnTo>
                  <a:lnTo>
                    <a:pt x="223" y="788"/>
                  </a:lnTo>
                  <a:cubicBezTo>
                    <a:pt x="234" y="792"/>
                    <a:pt x="244" y="797"/>
                    <a:pt x="253" y="805"/>
                  </a:cubicBezTo>
                  <a:lnTo>
                    <a:pt x="274" y="823"/>
                  </a:lnTo>
                  <a:cubicBezTo>
                    <a:pt x="298" y="844"/>
                    <a:pt x="326" y="854"/>
                    <a:pt x="356" y="854"/>
                  </a:cubicBezTo>
                  <a:cubicBezTo>
                    <a:pt x="364" y="854"/>
                    <a:pt x="373" y="854"/>
                    <a:pt x="380" y="852"/>
                  </a:cubicBezTo>
                  <a:lnTo>
                    <a:pt x="290" y="1072"/>
                  </a:lnTo>
                  <a:close/>
                  <a:moveTo>
                    <a:pt x="643" y="971"/>
                  </a:moveTo>
                  <a:cubicBezTo>
                    <a:pt x="629" y="965"/>
                    <a:pt x="612" y="971"/>
                    <a:pt x="607" y="984"/>
                  </a:cubicBezTo>
                  <a:lnTo>
                    <a:pt x="568" y="1072"/>
                  </a:lnTo>
                  <a:lnTo>
                    <a:pt x="480" y="852"/>
                  </a:lnTo>
                  <a:cubicBezTo>
                    <a:pt x="517" y="860"/>
                    <a:pt x="557" y="849"/>
                    <a:pt x="586" y="823"/>
                  </a:cubicBezTo>
                  <a:lnTo>
                    <a:pt x="607" y="805"/>
                  </a:lnTo>
                  <a:cubicBezTo>
                    <a:pt x="616" y="797"/>
                    <a:pt x="624" y="792"/>
                    <a:pt x="636" y="788"/>
                  </a:cubicBezTo>
                  <a:lnTo>
                    <a:pt x="641" y="787"/>
                  </a:lnTo>
                  <a:lnTo>
                    <a:pt x="730" y="1004"/>
                  </a:lnTo>
                  <a:close/>
                  <a:moveTo>
                    <a:pt x="764" y="593"/>
                  </a:moveTo>
                  <a:lnTo>
                    <a:pt x="743" y="611"/>
                  </a:lnTo>
                  <a:cubicBezTo>
                    <a:pt x="729" y="624"/>
                    <a:pt x="717" y="642"/>
                    <a:pt x="709" y="660"/>
                  </a:cubicBezTo>
                  <a:lnTo>
                    <a:pt x="699" y="686"/>
                  </a:lnTo>
                  <a:cubicBezTo>
                    <a:pt x="692" y="709"/>
                    <a:pt x="673" y="723"/>
                    <a:pt x="651" y="730"/>
                  </a:cubicBezTo>
                  <a:lnTo>
                    <a:pt x="623" y="737"/>
                  </a:lnTo>
                  <a:cubicBezTo>
                    <a:pt x="604" y="741"/>
                    <a:pt x="586" y="750"/>
                    <a:pt x="571" y="763"/>
                  </a:cubicBezTo>
                  <a:lnTo>
                    <a:pt x="549" y="783"/>
                  </a:lnTo>
                  <a:cubicBezTo>
                    <a:pt x="533" y="797"/>
                    <a:pt x="509" y="804"/>
                    <a:pt x="487" y="797"/>
                  </a:cubicBezTo>
                  <a:lnTo>
                    <a:pt x="459" y="792"/>
                  </a:lnTo>
                  <a:cubicBezTo>
                    <a:pt x="440" y="787"/>
                    <a:pt x="420" y="787"/>
                    <a:pt x="400" y="792"/>
                  </a:cubicBezTo>
                  <a:lnTo>
                    <a:pt x="373" y="797"/>
                  </a:lnTo>
                  <a:cubicBezTo>
                    <a:pt x="351" y="804"/>
                    <a:pt x="327" y="797"/>
                    <a:pt x="311" y="783"/>
                  </a:cubicBezTo>
                  <a:lnTo>
                    <a:pt x="289" y="763"/>
                  </a:lnTo>
                  <a:cubicBezTo>
                    <a:pt x="274" y="750"/>
                    <a:pt x="256" y="741"/>
                    <a:pt x="237" y="737"/>
                  </a:cubicBezTo>
                  <a:lnTo>
                    <a:pt x="209" y="730"/>
                  </a:lnTo>
                  <a:cubicBezTo>
                    <a:pt x="186" y="723"/>
                    <a:pt x="168" y="709"/>
                    <a:pt x="161" y="686"/>
                  </a:cubicBezTo>
                  <a:lnTo>
                    <a:pt x="151" y="660"/>
                  </a:lnTo>
                  <a:cubicBezTo>
                    <a:pt x="143" y="642"/>
                    <a:pt x="132" y="624"/>
                    <a:pt x="116" y="611"/>
                  </a:cubicBezTo>
                  <a:lnTo>
                    <a:pt x="96" y="593"/>
                  </a:lnTo>
                  <a:cubicBezTo>
                    <a:pt x="78" y="577"/>
                    <a:pt x="70" y="555"/>
                    <a:pt x="72" y="532"/>
                  </a:cubicBezTo>
                  <a:lnTo>
                    <a:pt x="75" y="504"/>
                  </a:lnTo>
                  <a:cubicBezTo>
                    <a:pt x="78" y="483"/>
                    <a:pt x="75" y="464"/>
                    <a:pt x="70" y="445"/>
                  </a:cubicBezTo>
                  <a:lnTo>
                    <a:pt x="59" y="418"/>
                  </a:lnTo>
                  <a:cubicBezTo>
                    <a:pt x="50" y="398"/>
                    <a:pt x="53" y="374"/>
                    <a:pt x="66" y="355"/>
                  </a:cubicBezTo>
                  <a:lnTo>
                    <a:pt x="83" y="331"/>
                  </a:lnTo>
                  <a:cubicBezTo>
                    <a:pt x="95" y="315"/>
                    <a:pt x="102" y="296"/>
                    <a:pt x="103" y="276"/>
                  </a:cubicBezTo>
                  <a:lnTo>
                    <a:pt x="108" y="248"/>
                  </a:lnTo>
                  <a:cubicBezTo>
                    <a:pt x="109" y="224"/>
                    <a:pt x="124" y="205"/>
                    <a:pt x="143" y="195"/>
                  </a:cubicBezTo>
                  <a:lnTo>
                    <a:pt x="168" y="182"/>
                  </a:lnTo>
                  <a:cubicBezTo>
                    <a:pt x="186" y="173"/>
                    <a:pt x="202" y="159"/>
                    <a:pt x="213" y="141"/>
                  </a:cubicBezTo>
                  <a:lnTo>
                    <a:pt x="229" y="119"/>
                  </a:lnTo>
                  <a:cubicBezTo>
                    <a:pt x="242" y="100"/>
                    <a:pt x="263" y="88"/>
                    <a:pt x="287" y="88"/>
                  </a:cubicBezTo>
                  <a:lnTo>
                    <a:pt x="315" y="88"/>
                  </a:lnTo>
                  <a:cubicBezTo>
                    <a:pt x="335" y="88"/>
                    <a:pt x="355" y="84"/>
                    <a:pt x="373" y="75"/>
                  </a:cubicBezTo>
                  <a:lnTo>
                    <a:pt x="398" y="61"/>
                  </a:lnTo>
                  <a:cubicBezTo>
                    <a:pt x="417" y="51"/>
                    <a:pt x="442" y="51"/>
                    <a:pt x="462" y="61"/>
                  </a:cubicBezTo>
                  <a:lnTo>
                    <a:pt x="487" y="75"/>
                  </a:lnTo>
                  <a:cubicBezTo>
                    <a:pt x="505" y="84"/>
                    <a:pt x="526" y="88"/>
                    <a:pt x="545" y="88"/>
                  </a:cubicBezTo>
                  <a:lnTo>
                    <a:pt x="573" y="88"/>
                  </a:lnTo>
                  <a:cubicBezTo>
                    <a:pt x="596" y="88"/>
                    <a:pt x="617" y="100"/>
                    <a:pt x="631" y="119"/>
                  </a:cubicBezTo>
                  <a:lnTo>
                    <a:pt x="647" y="141"/>
                  </a:lnTo>
                  <a:cubicBezTo>
                    <a:pt x="657" y="159"/>
                    <a:pt x="673" y="173"/>
                    <a:pt x="692" y="182"/>
                  </a:cubicBezTo>
                  <a:lnTo>
                    <a:pt x="717" y="195"/>
                  </a:lnTo>
                  <a:cubicBezTo>
                    <a:pt x="736" y="205"/>
                    <a:pt x="749" y="224"/>
                    <a:pt x="752" y="248"/>
                  </a:cubicBezTo>
                  <a:lnTo>
                    <a:pt x="757" y="276"/>
                  </a:lnTo>
                  <a:cubicBezTo>
                    <a:pt x="758" y="296"/>
                    <a:pt x="765" y="315"/>
                    <a:pt x="777" y="331"/>
                  </a:cubicBezTo>
                  <a:lnTo>
                    <a:pt x="794" y="355"/>
                  </a:lnTo>
                  <a:cubicBezTo>
                    <a:pt x="806" y="374"/>
                    <a:pt x="808" y="398"/>
                    <a:pt x="801" y="418"/>
                  </a:cubicBezTo>
                  <a:lnTo>
                    <a:pt x="790" y="445"/>
                  </a:lnTo>
                  <a:cubicBezTo>
                    <a:pt x="783" y="464"/>
                    <a:pt x="782" y="483"/>
                    <a:pt x="783" y="504"/>
                  </a:cubicBezTo>
                  <a:lnTo>
                    <a:pt x="787" y="532"/>
                  </a:lnTo>
                  <a:cubicBezTo>
                    <a:pt x="790" y="555"/>
                    <a:pt x="782" y="577"/>
                    <a:pt x="764" y="593"/>
                  </a:cubicBezTo>
                  <a:close/>
                  <a:moveTo>
                    <a:pt x="851" y="438"/>
                  </a:moveTo>
                  <a:cubicBezTo>
                    <a:pt x="866" y="399"/>
                    <a:pt x="860" y="357"/>
                    <a:pt x="838" y="324"/>
                  </a:cubicBezTo>
                  <a:lnTo>
                    <a:pt x="822" y="300"/>
                  </a:lnTo>
                  <a:cubicBezTo>
                    <a:pt x="815" y="291"/>
                    <a:pt x="811" y="280"/>
                    <a:pt x="810" y="268"/>
                  </a:cubicBezTo>
                  <a:lnTo>
                    <a:pt x="807" y="240"/>
                  </a:lnTo>
                  <a:cubicBezTo>
                    <a:pt x="801" y="201"/>
                    <a:pt x="777" y="165"/>
                    <a:pt x="742" y="147"/>
                  </a:cubicBezTo>
                  <a:lnTo>
                    <a:pt x="717" y="134"/>
                  </a:lnTo>
                  <a:cubicBezTo>
                    <a:pt x="706" y="128"/>
                    <a:pt x="697" y="121"/>
                    <a:pt x="692" y="112"/>
                  </a:cubicBezTo>
                  <a:lnTo>
                    <a:pt x="675" y="88"/>
                  </a:lnTo>
                  <a:cubicBezTo>
                    <a:pt x="651" y="54"/>
                    <a:pt x="615" y="35"/>
                    <a:pt x="573" y="35"/>
                  </a:cubicBezTo>
                  <a:lnTo>
                    <a:pt x="545" y="35"/>
                  </a:lnTo>
                  <a:cubicBezTo>
                    <a:pt x="533" y="35"/>
                    <a:pt x="522" y="32"/>
                    <a:pt x="512" y="26"/>
                  </a:cubicBezTo>
                  <a:lnTo>
                    <a:pt x="487" y="14"/>
                  </a:lnTo>
                  <a:cubicBezTo>
                    <a:pt x="452" y="-5"/>
                    <a:pt x="408" y="-5"/>
                    <a:pt x="373" y="14"/>
                  </a:cubicBezTo>
                  <a:lnTo>
                    <a:pt x="348" y="26"/>
                  </a:lnTo>
                  <a:cubicBezTo>
                    <a:pt x="338" y="32"/>
                    <a:pt x="326" y="35"/>
                    <a:pt x="315" y="35"/>
                  </a:cubicBezTo>
                  <a:lnTo>
                    <a:pt x="287" y="35"/>
                  </a:lnTo>
                  <a:cubicBezTo>
                    <a:pt x="246" y="35"/>
                    <a:pt x="209" y="54"/>
                    <a:pt x="185" y="88"/>
                  </a:cubicBezTo>
                  <a:lnTo>
                    <a:pt x="168" y="112"/>
                  </a:lnTo>
                  <a:cubicBezTo>
                    <a:pt x="163" y="121"/>
                    <a:pt x="154" y="128"/>
                    <a:pt x="143" y="134"/>
                  </a:cubicBezTo>
                  <a:lnTo>
                    <a:pt x="118" y="147"/>
                  </a:lnTo>
                  <a:cubicBezTo>
                    <a:pt x="83" y="165"/>
                    <a:pt x="59" y="201"/>
                    <a:pt x="53" y="240"/>
                  </a:cubicBezTo>
                  <a:lnTo>
                    <a:pt x="50" y="268"/>
                  </a:lnTo>
                  <a:cubicBezTo>
                    <a:pt x="49" y="280"/>
                    <a:pt x="44" y="291"/>
                    <a:pt x="38" y="300"/>
                  </a:cubicBezTo>
                  <a:lnTo>
                    <a:pt x="22" y="324"/>
                  </a:lnTo>
                  <a:cubicBezTo>
                    <a:pt x="-2" y="357"/>
                    <a:pt x="-6" y="399"/>
                    <a:pt x="9" y="438"/>
                  </a:cubicBezTo>
                  <a:lnTo>
                    <a:pt x="19" y="464"/>
                  </a:lnTo>
                  <a:cubicBezTo>
                    <a:pt x="22" y="475"/>
                    <a:pt x="23" y="487"/>
                    <a:pt x="22" y="497"/>
                  </a:cubicBezTo>
                  <a:lnTo>
                    <a:pt x="19" y="527"/>
                  </a:lnTo>
                  <a:cubicBezTo>
                    <a:pt x="14" y="567"/>
                    <a:pt x="29" y="606"/>
                    <a:pt x="59" y="633"/>
                  </a:cubicBezTo>
                  <a:lnTo>
                    <a:pt x="81" y="653"/>
                  </a:lnTo>
                  <a:cubicBezTo>
                    <a:pt x="88" y="660"/>
                    <a:pt x="96" y="669"/>
                    <a:pt x="99" y="679"/>
                  </a:cubicBezTo>
                  <a:lnTo>
                    <a:pt x="109" y="706"/>
                  </a:lnTo>
                  <a:cubicBezTo>
                    <a:pt x="121" y="734"/>
                    <a:pt x="140" y="758"/>
                    <a:pt x="167" y="771"/>
                  </a:cubicBezTo>
                  <a:lnTo>
                    <a:pt x="54" y="1043"/>
                  </a:lnTo>
                  <a:cubicBezTo>
                    <a:pt x="51" y="1053"/>
                    <a:pt x="53" y="1065"/>
                    <a:pt x="60" y="1073"/>
                  </a:cubicBezTo>
                  <a:cubicBezTo>
                    <a:pt x="68" y="1080"/>
                    <a:pt x="79" y="1084"/>
                    <a:pt x="90" y="1079"/>
                  </a:cubicBezTo>
                  <a:lnTo>
                    <a:pt x="213" y="1030"/>
                  </a:lnTo>
                  <a:lnTo>
                    <a:pt x="266" y="1151"/>
                  </a:lnTo>
                  <a:cubicBezTo>
                    <a:pt x="270" y="1162"/>
                    <a:pt x="281" y="1167"/>
                    <a:pt x="291" y="1167"/>
                  </a:cubicBezTo>
                  <a:cubicBezTo>
                    <a:pt x="303" y="1167"/>
                    <a:pt x="312" y="1160"/>
                    <a:pt x="317" y="1150"/>
                  </a:cubicBezTo>
                  <a:lnTo>
                    <a:pt x="429" y="874"/>
                  </a:lnTo>
                  <a:lnTo>
                    <a:pt x="543" y="1150"/>
                  </a:lnTo>
                  <a:cubicBezTo>
                    <a:pt x="547" y="1160"/>
                    <a:pt x="557" y="1167"/>
                    <a:pt x="567" y="1167"/>
                  </a:cubicBezTo>
                  <a:lnTo>
                    <a:pt x="568" y="1167"/>
                  </a:lnTo>
                  <a:cubicBezTo>
                    <a:pt x="579" y="1167"/>
                    <a:pt x="587" y="1162"/>
                    <a:pt x="592" y="1151"/>
                  </a:cubicBezTo>
                  <a:lnTo>
                    <a:pt x="647" y="1030"/>
                  </a:lnTo>
                  <a:lnTo>
                    <a:pt x="770" y="1079"/>
                  </a:lnTo>
                  <a:cubicBezTo>
                    <a:pt x="780" y="1084"/>
                    <a:pt x="790" y="1080"/>
                    <a:pt x="799" y="1073"/>
                  </a:cubicBezTo>
                  <a:cubicBezTo>
                    <a:pt x="807" y="1065"/>
                    <a:pt x="808" y="1053"/>
                    <a:pt x="803" y="1043"/>
                  </a:cubicBezTo>
                  <a:lnTo>
                    <a:pt x="693" y="771"/>
                  </a:lnTo>
                  <a:cubicBezTo>
                    <a:pt x="718" y="758"/>
                    <a:pt x="738" y="734"/>
                    <a:pt x="749" y="706"/>
                  </a:cubicBezTo>
                  <a:lnTo>
                    <a:pt x="759" y="679"/>
                  </a:lnTo>
                  <a:cubicBezTo>
                    <a:pt x="764" y="669"/>
                    <a:pt x="770" y="660"/>
                    <a:pt x="778" y="653"/>
                  </a:cubicBezTo>
                  <a:lnTo>
                    <a:pt x="799" y="633"/>
                  </a:lnTo>
                  <a:cubicBezTo>
                    <a:pt x="831" y="606"/>
                    <a:pt x="845" y="567"/>
                    <a:pt x="841" y="527"/>
                  </a:cubicBezTo>
                  <a:lnTo>
                    <a:pt x="838" y="497"/>
                  </a:lnTo>
                  <a:cubicBezTo>
                    <a:pt x="836" y="487"/>
                    <a:pt x="838" y="475"/>
                    <a:pt x="841" y="4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2" name="Freeform: Shape 230">
              <a:extLst>
                <a:ext uri="{FF2B5EF4-FFF2-40B4-BE49-F238E27FC236}">
                  <a16:creationId xmlns:a16="http://schemas.microsoft.com/office/drawing/2014/main" id="{5ACA19A1-B466-AD4A-9F7A-0953726BE957}"/>
                </a:ext>
              </a:extLst>
            </p:cNvPr>
            <p:cNvSpPr/>
            <p:nvPr/>
          </p:nvSpPr>
          <p:spPr>
            <a:xfrm>
              <a:off x="3531600" y="4682160"/>
              <a:ext cx="213480" cy="21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4" h="593">
                  <a:moveTo>
                    <a:pt x="296" y="55"/>
                  </a:moveTo>
                  <a:cubicBezTo>
                    <a:pt x="431" y="55"/>
                    <a:pt x="539" y="162"/>
                    <a:pt x="539" y="297"/>
                  </a:cubicBezTo>
                  <a:cubicBezTo>
                    <a:pt x="539" y="430"/>
                    <a:pt x="431" y="539"/>
                    <a:pt x="296" y="539"/>
                  </a:cubicBezTo>
                  <a:cubicBezTo>
                    <a:pt x="163" y="539"/>
                    <a:pt x="55" y="430"/>
                    <a:pt x="55" y="297"/>
                  </a:cubicBezTo>
                  <a:cubicBezTo>
                    <a:pt x="55" y="162"/>
                    <a:pt x="163" y="55"/>
                    <a:pt x="296" y="55"/>
                  </a:cubicBezTo>
                  <a:close/>
                  <a:moveTo>
                    <a:pt x="296" y="593"/>
                  </a:moveTo>
                  <a:cubicBezTo>
                    <a:pt x="461" y="593"/>
                    <a:pt x="594" y="460"/>
                    <a:pt x="594" y="297"/>
                  </a:cubicBezTo>
                  <a:cubicBezTo>
                    <a:pt x="594" y="133"/>
                    <a:pt x="461" y="0"/>
                    <a:pt x="296" y="0"/>
                  </a:cubicBezTo>
                  <a:cubicBezTo>
                    <a:pt x="133" y="0"/>
                    <a:pt x="0" y="133"/>
                    <a:pt x="0" y="297"/>
                  </a:cubicBezTo>
                  <a:cubicBezTo>
                    <a:pt x="0" y="460"/>
                    <a:pt x="133" y="593"/>
                    <a:pt x="296" y="5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: Shape 231">
              <a:extLst>
                <a:ext uri="{FF2B5EF4-FFF2-40B4-BE49-F238E27FC236}">
                  <a16:creationId xmlns:a16="http://schemas.microsoft.com/office/drawing/2014/main" id="{6E15159A-D085-294F-B8F1-6B71EE96AE06}"/>
                </a:ext>
              </a:extLst>
            </p:cNvPr>
            <p:cNvSpPr/>
            <p:nvPr/>
          </p:nvSpPr>
          <p:spPr>
            <a:xfrm>
              <a:off x="3583440" y="4733279"/>
              <a:ext cx="109800" cy="11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8">
                  <a:moveTo>
                    <a:pt x="53" y="135"/>
                  </a:moveTo>
                  <a:lnTo>
                    <a:pt x="152" y="59"/>
                  </a:lnTo>
                  <a:lnTo>
                    <a:pt x="252" y="135"/>
                  </a:lnTo>
                  <a:lnTo>
                    <a:pt x="252" y="255"/>
                  </a:lnTo>
                  <a:lnTo>
                    <a:pt x="182" y="255"/>
                  </a:lnTo>
                  <a:lnTo>
                    <a:pt x="182" y="200"/>
                  </a:lnTo>
                  <a:cubicBezTo>
                    <a:pt x="182" y="193"/>
                    <a:pt x="176" y="189"/>
                    <a:pt x="168" y="189"/>
                  </a:cubicBezTo>
                  <a:lnTo>
                    <a:pt x="137" y="189"/>
                  </a:lnTo>
                  <a:cubicBezTo>
                    <a:pt x="130" y="189"/>
                    <a:pt x="124" y="193"/>
                    <a:pt x="124" y="200"/>
                  </a:cubicBezTo>
                  <a:lnTo>
                    <a:pt x="124" y="255"/>
                  </a:lnTo>
                  <a:lnTo>
                    <a:pt x="53" y="255"/>
                  </a:lnTo>
                  <a:close/>
                  <a:moveTo>
                    <a:pt x="26" y="308"/>
                  </a:moveTo>
                  <a:lnTo>
                    <a:pt x="280" y="308"/>
                  </a:lnTo>
                  <a:cubicBezTo>
                    <a:pt x="294" y="308"/>
                    <a:pt x="306" y="296"/>
                    <a:pt x="306" y="282"/>
                  </a:cubicBezTo>
                  <a:lnTo>
                    <a:pt x="306" y="121"/>
                  </a:lnTo>
                  <a:cubicBezTo>
                    <a:pt x="306" y="113"/>
                    <a:pt x="302" y="105"/>
                    <a:pt x="296" y="100"/>
                  </a:cubicBezTo>
                  <a:lnTo>
                    <a:pt x="168" y="5"/>
                  </a:lnTo>
                  <a:cubicBezTo>
                    <a:pt x="160" y="-2"/>
                    <a:pt x="147" y="-2"/>
                    <a:pt x="136" y="5"/>
                  </a:cubicBezTo>
                  <a:lnTo>
                    <a:pt x="10" y="100"/>
                  </a:lnTo>
                  <a:cubicBezTo>
                    <a:pt x="4" y="105"/>
                    <a:pt x="0" y="113"/>
                    <a:pt x="0" y="121"/>
                  </a:cubicBezTo>
                  <a:lnTo>
                    <a:pt x="0" y="282"/>
                  </a:lnTo>
                  <a:cubicBezTo>
                    <a:pt x="0" y="296"/>
                    <a:pt x="12" y="308"/>
                    <a:pt x="26" y="30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2" name="CuadroTexto 350">
            <a:extLst>
              <a:ext uri="{FF2B5EF4-FFF2-40B4-BE49-F238E27FC236}">
                <a16:creationId xmlns:a16="http://schemas.microsoft.com/office/drawing/2014/main" id="{2245A4E6-C140-8442-81FD-8F2AACA64C5B}"/>
              </a:ext>
            </a:extLst>
          </p:cNvPr>
          <p:cNvSpPr txBox="1"/>
          <p:nvPr/>
        </p:nvSpPr>
        <p:spPr>
          <a:xfrm>
            <a:off x="9522108" y="1022190"/>
            <a:ext cx="53335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</a:p>
        </p:txBody>
      </p:sp>
    </p:spTree>
    <p:extLst>
      <p:ext uri="{BB962C8B-B14F-4D97-AF65-F5344CB8AC3E}">
        <p14:creationId xmlns:p14="http://schemas.microsoft.com/office/powerpoint/2010/main" val="121949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Chevron 5">
            <a:extLst>
              <a:ext uri="{FF2B5EF4-FFF2-40B4-BE49-F238E27FC236}">
                <a16:creationId xmlns:a16="http://schemas.microsoft.com/office/drawing/2014/main" id="{BF9221AA-AB2B-184E-AF0D-BAAD53B136F9}"/>
              </a:ext>
            </a:extLst>
          </p:cNvPr>
          <p:cNvSpPr/>
          <p:nvPr/>
        </p:nvSpPr>
        <p:spPr>
          <a:xfrm rot="5400000">
            <a:off x="1964653" y="3957700"/>
            <a:ext cx="2382697" cy="2392100"/>
          </a:xfrm>
          <a:prstGeom prst="chevron">
            <a:avLst>
              <a:gd name="adj" fmla="val 198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Chevron 60">
            <a:extLst>
              <a:ext uri="{FF2B5EF4-FFF2-40B4-BE49-F238E27FC236}">
                <a16:creationId xmlns:a16="http://schemas.microsoft.com/office/drawing/2014/main" id="{77B67627-530A-8F4C-8EBB-6A7365CB4C6B}"/>
              </a:ext>
            </a:extLst>
          </p:cNvPr>
          <p:cNvSpPr/>
          <p:nvPr/>
        </p:nvSpPr>
        <p:spPr>
          <a:xfrm rot="5400000">
            <a:off x="1964653" y="6050121"/>
            <a:ext cx="2382697" cy="2392100"/>
          </a:xfrm>
          <a:prstGeom prst="chevron">
            <a:avLst>
              <a:gd name="adj" fmla="val 198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Chevron 61">
            <a:extLst>
              <a:ext uri="{FF2B5EF4-FFF2-40B4-BE49-F238E27FC236}">
                <a16:creationId xmlns:a16="http://schemas.microsoft.com/office/drawing/2014/main" id="{82641E63-5BA9-EB4A-9B85-525F2FFBB09D}"/>
              </a:ext>
            </a:extLst>
          </p:cNvPr>
          <p:cNvSpPr/>
          <p:nvPr/>
        </p:nvSpPr>
        <p:spPr>
          <a:xfrm rot="5400000">
            <a:off x="1964653" y="8142542"/>
            <a:ext cx="2382697" cy="2392100"/>
          </a:xfrm>
          <a:prstGeom prst="chevron">
            <a:avLst>
              <a:gd name="adj" fmla="val 198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Chevron 115">
            <a:extLst>
              <a:ext uri="{FF2B5EF4-FFF2-40B4-BE49-F238E27FC236}">
                <a16:creationId xmlns:a16="http://schemas.microsoft.com/office/drawing/2014/main" id="{B6BF182E-9B95-A247-8376-F02EB68EA6B2}"/>
              </a:ext>
            </a:extLst>
          </p:cNvPr>
          <p:cNvSpPr/>
          <p:nvPr/>
        </p:nvSpPr>
        <p:spPr>
          <a:xfrm rot="5400000">
            <a:off x="1964653" y="10234962"/>
            <a:ext cx="2382697" cy="2392100"/>
          </a:xfrm>
          <a:prstGeom prst="chevron">
            <a:avLst>
              <a:gd name="adj" fmla="val 198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9A4FD6-D793-DD46-AD8C-0AFA5FFBEF57}"/>
              </a:ext>
            </a:extLst>
          </p:cNvPr>
          <p:cNvSpPr/>
          <p:nvPr/>
        </p:nvSpPr>
        <p:spPr>
          <a:xfrm>
            <a:off x="4502354" y="3962401"/>
            <a:ext cx="17915345" cy="192385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1"/>
              </a:buClr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1337E0-24BF-E14A-92B9-4E5C8584987A}"/>
              </a:ext>
            </a:extLst>
          </p:cNvPr>
          <p:cNvSpPr/>
          <p:nvPr/>
        </p:nvSpPr>
        <p:spPr>
          <a:xfrm>
            <a:off x="4502354" y="6054822"/>
            <a:ext cx="17915345" cy="192385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1"/>
              </a:buClr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6407B8-8062-8242-881B-DC5E8BE29DC6}"/>
              </a:ext>
            </a:extLst>
          </p:cNvPr>
          <p:cNvSpPr/>
          <p:nvPr/>
        </p:nvSpPr>
        <p:spPr>
          <a:xfrm>
            <a:off x="4502354" y="8147243"/>
            <a:ext cx="17915345" cy="192385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1"/>
              </a:buClr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388077-CB2C-BC48-B385-13238C972EC0}"/>
              </a:ext>
            </a:extLst>
          </p:cNvPr>
          <p:cNvSpPr/>
          <p:nvPr/>
        </p:nvSpPr>
        <p:spPr>
          <a:xfrm>
            <a:off x="4502354" y="10239662"/>
            <a:ext cx="17915345" cy="192385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1"/>
              </a:buClr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C0A282E-6CA4-FC4B-97D9-19D73714FEF9}"/>
              </a:ext>
            </a:extLst>
          </p:cNvPr>
          <p:cNvGrpSpPr/>
          <p:nvPr/>
        </p:nvGrpSpPr>
        <p:grpSpPr>
          <a:xfrm>
            <a:off x="2748126" y="8976817"/>
            <a:ext cx="855096" cy="1031492"/>
            <a:chOff x="3456359" y="5293440"/>
            <a:chExt cx="308881" cy="372600"/>
          </a:xfrm>
          <a:solidFill>
            <a:schemeClr val="bg1"/>
          </a:solidFill>
        </p:grpSpPr>
        <p:sp>
          <p:nvSpPr>
            <p:cNvPr id="54" name="Freeform: Shape 197">
              <a:extLst>
                <a:ext uri="{FF2B5EF4-FFF2-40B4-BE49-F238E27FC236}">
                  <a16:creationId xmlns:a16="http://schemas.microsoft.com/office/drawing/2014/main" id="{AF26A93B-0607-844C-B90E-74B370FC4E82}"/>
                </a:ext>
              </a:extLst>
            </p:cNvPr>
            <p:cNvSpPr/>
            <p:nvPr/>
          </p:nvSpPr>
          <p:spPr>
            <a:xfrm>
              <a:off x="3456359" y="5293440"/>
              <a:ext cx="280080" cy="11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6">
                  <a:moveTo>
                    <a:pt x="44" y="321"/>
                  </a:moveTo>
                  <a:lnTo>
                    <a:pt x="390" y="60"/>
                  </a:lnTo>
                  <a:lnTo>
                    <a:pt x="735" y="321"/>
                  </a:lnTo>
                  <a:cubicBezTo>
                    <a:pt x="740" y="325"/>
                    <a:pt x="746" y="326"/>
                    <a:pt x="751" y="326"/>
                  </a:cubicBezTo>
                  <a:cubicBezTo>
                    <a:pt x="760" y="326"/>
                    <a:pt x="768" y="322"/>
                    <a:pt x="774" y="316"/>
                  </a:cubicBezTo>
                  <a:cubicBezTo>
                    <a:pt x="783" y="304"/>
                    <a:pt x="780" y="286"/>
                    <a:pt x="768" y="277"/>
                  </a:cubicBezTo>
                  <a:lnTo>
                    <a:pt x="406" y="5"/>
                  </a:lnTo>
                  <a:cubicBezTo>
                    <a:pt x="396" y="-2"/>
                    <a:pt x="382" y="-2"/>
                    <a:pt x="374" y="5"/>
                  </a:cubicBezTo>
                  <a:lnTo>
                    <a:pt x="11" y="277"/>
                  </a:lnTo>
                  <a:cubicBezTo>
                    <a:pt x="-1" y="286"/>
                    <a:pt x="-4" y="304"/>
                    <a:pt x="5" y="316"/>
                  </a:cubicBezTo>
                  <a:cubicBezTo>
                    <a:pt x="15" y="328"/>
                    <a:pt x="32" y="329"/>
                    <a:pt x="44" y="3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: Shape 198">
              <a:extLst>
                <a:ext uri="{FF2B5EF4-FFF2-40B4-BE49-F238E27FC236}">
                  <a16:creationId xmlns:a16="http://schemas.microsoft.com/office/drawing/2014/main" id="{C7D34190-E8D8-F34E-99AA-E3B38CF76AF5}"/>
                </a:ext>
              </a:extLst>
            </p:cNvPr>
            <p:cNvSpPr/>
            <p:nvPr/>
          </p:nvSpPr>
          <p:spPr>
            <a:xfrm>
              <a:off x="3456720" y="5334840"/>
              <a:ext cx="308520" cy="33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8" h="921">
                  <a:moveTo>
                    <a:pt x="564" y="641"/>
                  </a:moveTo>
                  <a:cubicBezTo>
                    <a:pt x="566" y="638"/>
                    <a:pt x="569" y="635"/>
                    <a:pt x="571" y="633"/>
                  </a:cubicBezTo>
                  <a:cubicBezTo>
                    <a:pt x="573" y="630"/>
                    <a:pt x="577" y="628"/>
                    <a:pt x="578" y="626"/>
                  </a:cubicBezTo>
                  <a:lnTo>
                    <a:pt x="793" y="841"/>
                  </a:lnTo>
                  <a:lnTo>
                    <a:pt x="778" y="856"/>
                  </a:lnTo>
                  <a:close/>
                  <a:moveTo>
                    <a:pt x="415" y="644"/>
                  </a:moveTo>
                  <a:cubicBezTo>
                    <a:pt x="369" y="644"/>
                    <a:pt x="328" y="626"/>
                    <a:pt x="297" y="595"/>
                  </a:cubicBezTo>
                  <a:cubicBezTo>
                    <a:pt x="232" y="530"/>
                    <a:pt x="232" y="423"/>
                    <a:pt x="297" y="358"/>
                  </a:cubicBezTo>
                  <a:cubicBezTo>
                    <a:pt x="328" y="327"/>
                    <a:pt x="369" y="309"/>
                    <a:pt x="415" y="309"/>
                  </a:cubicBezTo>
                  <a:cubicBezTo>
                    <a:pt x="459" y="309"/>
                    <a:pt x="501" y="327"/>
                    <a:pt x="532" y="358"/>
                  </a:cubicBezTo>
                  <a:cubicBezTo>
                    <a:pt x="597" y="423"/>
                    <a:pt x="597" y="530"/>
                    <a:pt x="532" y="595"/>
                  </a:cubicBezTo>
                  <a:cubicBezTo>
                    <a:pt x="501" y="626"/>
                    <a:pt x="459" y="644"/>
                    <a:pt x="415" y="644"/>
                  </a:cubicBezTo>
                  <a:close/>
                  <a:moveTo>
                    <a:pt x="54" y="314"/>
                  </a:moveTo>
                  <a:lnTo>
                    <a:pt x="390" y="60"/>
                  </a:lnTo>
                  <a:lnTo>
                    <a:pt x="725" y="314"/>
                  </a:lnTo>
                  <a:lnTo>
                    <a:pt x="725" y="696"/>
                  </a:lnTo>
                  <a:lnTo>
                    <a:pt x="611" y="580"/>
                  </a:lnTo>
                  <a:cubicBezTo>
                    <a:pt x="654" y="498"/>
                    <a:pt x="642" y="390"/>
                    <a:pt x="571" y="320"/>
                  </a:cubicBezTo>
                  <a:cubicBezTo>
                    <a:pt x="529" y="278"/>
                    <a:pt x="475" y="256"/>
                    <a:pt x="415" y="256"/>
                  </a:cubicBezTo>
                  <a:cubicBezTo>
                    <a:pt x="356" y="256"/>
                    <a:pt x="300" y="278"/>
                    <a:pt x="259" y="320"/>
                  </a:cubicBezTo>
                  <a:cubicBezTo>
                    <a:pt x="173" y="407"/>
                    <a:pt x="173" y="548"/>
                    <a:pt x="259" y="633"/>
                  </a:cubicBezTo>
                  <a:cubicBezTo>
                    <a:pt x="300" y="675"/>
                    <a:pt x="356" y="699"/>
                    <a:pt x="415" y="699"/>
                  </a:cubicBezTo>
                  <a:cubicBezTo>
                    <a:pt x="451" y="699"/>
                    <a:pt x="487" y="689"/>
                    <a:pt x="519" y="672"/>
                  </a:cubicBezTo>
                  <a:lnTo>
                    <a:pt x="578" y="733"/>
                  </a:lnTo>
                  <a:lnTo>
                    <a:pt x="54" y="733"/>
                  </a:lnTo>
                  <a:close/>
                  <a:moveTo>
                    <a:pt x="851" y="821"/>
                  </a:moveTo>
                  <a:lnTo>
                    <a:pt x="778" y="749"/>
                  </a:lnTo>
                  <a:lnTo>
                    <a:pt x="778" y="299"/>
                  </a:lnTo>
                  <a:cubicBezTo>
                    <a:pt x="778" y="291"/>
                    <a:pt x="775" y="283"/>
                    <a:pt x="768" y="278"/>
                  </a:cubicBezTo>
                  <a:lnTo>
                    <a:pt x="406" y="4"/>
                  </a:lnTo>
                  <a:cubicBezTo>
                    <a:pt x="396" y="-1"/>
                    <a:pt x="382" y="-1"/>
                    <a:pt x="374" y="4"/>
                  </a:cubicBezTo>
                  <a:lnTo>
                    <a:pt x="11" y="278"/>
                  </a:lnTo>
                  <a:cubicBezTo>
                    <a:pt x="4" y="283"/>
                    <a:pt x="0" y="291"/>
                    <a:pt x="0" y="299"/>
                  </a:cubicBezTo>
                  <a:lnTo>
                    <a:pt x="0" y="759"/>
                  </a:lnTo>
                  <a:cubicBezTo>
                    <a:pt x="0" y="774"/>
                    <a:pt x="12" y="786"/>
                    <a:pt x="27" y="786"/>
                  </a:cubicBezTo>
                  <a:lnTo>
                    <a:pt x="633" y="786"/>
                  </a:lnTo>
                  <a:lnTo>
                    <a:pt x="759" y="913"/>
                  </a:lnTo>
                  <a:cubicBezTo>
                    <a:pt x="764" y="918"/>
                    <a:pt x="771" y="921"/>
                    <a:pt x="778" y="921"/>
                  </a:cubicBezTo>
                  <a:cubicBezTo>
                    <a:pt x="785" y="921"/>
                    <a:pt x="792" y="918"/>
                    <a:pt x="797" y="913"/>
                  </a:cubicBezTo>
                  <a:lnTo>
                    <a:pt x="851" y="860"/>
                  </a:lnTo>
                  <a:cubicBezTo>
                    <a:pt x="861" y="848"/>
                    <a:pt x="861" y="832"/>
                    <a:pt x="851" y="8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Freeform: Shape 199">
              <a:extLst>
                <a:ext uri="{FF2B5EF4-FFF2-40B4-BE49-F238E27FC236}">
                  <a16:creationId xmlns:a16="http://schemas.microsoft.com/office/drawing/2014/main" id="{19B48701-BF73-ED42-9215-593B4AF1C42A}"/>
                </a:ext>
              </a:extLst>
            </p:cNvPr>
            <p:cNvSpPr/>
            <p:nvPr/>
          </p:nvSpPr>
          <p:spPr>
            <a:xfrm>
              <a:off x="3565800" y="5527080"/>
              <a:ext cx="799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89">
                  <a:moveTo>
                    <a:pt x="215" y="8"/>
                  </a:moveTo>
                  <a:cubicBezTo>
                    <a:pt x="203" y="-3"/>
                    <a:pt x="187" y="-3"/>
                    <a:pt x="176" y="8"/>
                  </a:cubicBezTo>
                  <a:cubicBezTo>
                    <a:pt x="139" y="45"/>
                    <a:pt x="82" y="45"/>
                    <a:pt x="46" y="8"/>
                  </a:cubicBezTo>
                  <a:cubicBezTo>
                    <a:pt x="34" y="-3"/>
                    <a:pt x="18" y="-3"/>
                    <a:pt x="8" y="8"/>
                  </a:cubicBezTo>
                  <a:cubicBezTo>
                    <a:pt x="-3" y="18"/>
                    <a:pt x="-3" y="36"/>
                    <a:pt x="8" y="46"/>
                  </a:cubicBezTo>
                  <a:cubicBezTo>
                    <a:pt x="36" y="74"/>
                    <a:pt x="73" y="89"/>
                    <a:pt x="111" y="89"/>
                  </a:cubicBezTo>
                  <a:cubicBezTo>
                    <a:pt x="148" y="89"/>
                    <a:pt x="185" y="74"/>
                    <a:pt x="215" y="46"/>
                  </a:cubicBezTo>
                  <a:cubicBezTo>
                    <a:pt x="225" y="36"/>
                    <a:pt x="225" y="18"/>
                    <a:pt x="215" y="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EBF5483-558E-0D4C-9E37-C14DECD0BF50}"/>
              </a:ext>
            </a:extLst>
          </p:cNvPr>
          <p:cNvGrpSpPr/>
          <p:nvPr/>
        </p:nvGrpSpPr>
        <p:grpSpPr>
          <a:xfrm>
            <a:off x="2705274" y="4771611"/>
            <a:ext cx="893960" cy="1071356"/>
            <a:chOff x="1529280" y="5248800"/>
            <a:chExt cx="322920" cy="387000"/>
          </a:xfrm>
          <a:solidFill>
            <a:schemeClr val="bg1"/>
          </a:solidFill>
        </p:grpSpPr>
        <p:sp>
          <p:nvSpPr>
            <p:cNvPr id="58" name="Freeform: Shape 205">
              <a:extLst>
                <a:ext uri="{FF2B5EF4-FFF2-40B4-BE49-F238E27FC236}">
                  <a16:creationId xmlns:a16="http://schemas.microsoft.com/office/drawing/2014/main" id="{EBF11D59-1374-B042-85F3-A76548E234C6}"/>
                </a:ext>
              </a:extLst>
            </p:cNvPr>
            <p:cNvSpPr/>
            <p:nvPr/>
          </p:nvSpPr>
          <p:spPr>
            <a:xfrm>
              <a:off x="1699200" y="5289480"/>
              <a:ext cx="153000" cy="34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963">
                  <a:moveTo>
                    <a:pt x="372" y="910"/>
                  </a:moveTo>
                  <a:lnTo>
                    <a:pt x="54" y="910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7"/>
                  </a:lnTo>
                  <a:cubicBezTo>
                    <a:pt x="221" y="-2"/>
                    <a:pt x="206" y="-2"/>
                    <a:pt x="196" y="7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937"/>
                  </a:lnTo>
                  <a:cubicBezTo>
                    <a:pt x="0" y="951"/>
                    <a:pt x="12" y="963"/>
                    <a:pt x="27" y="963"/>
                  </a:cubicBezTo>
                  <a:lnTo>
                    <a:pt x="400" y="963"/>
                  </a:lnTo>
                  <a:cubicBezTo>
                    <a:pt x="415" y="963"/>
                    <a:pt x="426" y="951"/>
                    <a:pt x="426" y="937"/>
                  </a:cubicBezTo>
                  <a:lnTo>
                    <a:pt x="426" y="183"/>
                  </a:lnTo>
                  <a:cubicBezTo>
                    <a:pt x="426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: Shape 206">
              <a:extLst>
                <a:ext uri="{FF2B5EF4-FFF2-40B4-BE49-F238E27FC236}">
                  <a16:creationId xmlns:a16="http://schemas.microsoft.com/office/drawing/2014/main" id="{847CB6A1-19AC-DB45-8EA9-9ABBEC2DB6FA}"/>
                </a:ext>
              </a:extLst>
            </p:cNvPr>
            <p:cNvSpPr/>
            <p:nvPr/>
          </p:nvSpPr>
          <p:spPr>
            <a:xfrm>
              <a:off x="1699200" y="5248800"/>
              <a:ext cx="153000" cy="7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210">
                  <a:moveTo>
                    <a:pt x="26" y="210"/>
                  </a:moveTo>
                  <a:cubicBezTo>
                    <a:pt x="32" y="210"/>
                    <a:pt x="38" y="209"/>
                    <a:pt x="43" y="204"/>
                  </a:cubicBezTo>
                  <a:lnTo>
                    <a:pt x="213" y="64"/>
                  </a:lnTo>
                  <a:lnTo>
                    <a:pt x="381" y="204"/>
                  </a:lnTo>
                  <a:cubicBezTo>
                    <a:pt x="393" y="213"/>
                    <a:pt x="409" y="211"/>
                    <a:pt x="420" y="201"/>
                  </a:cubicBezTo>
                  <a:cubicBezTo>
                    <a:pt x="429" y="189"/>
                    <a:pt x="428" y="172"/>
                    <a:pt x="416" y="162"/>
                  </a:cubicBezTo>
                  <a:lnTo>
                    <a:pt x="229" y="7"/>
                  </a:lnTo>
                  <a:cubicBezTo>
                    <a:pt x="220" y="-2"/>
                    <a:pt x="205" y="-2"/>
                    <a:pt x="195" y="7"/>
                  </a:cubicBezTo>
                  <a:lnTo>
                    <a:pt x="8" y="162"/>
                  </a:lnTo>
                  <a:cubicBezTo>
                    <a:pt x="-2" y="172"/>
                    <a:pt x="-3" y="189"/>
                    <a:pt x="5" y="201"/>
                  </a:cubicBezTo>
                  <a:cubicBezTo>
                    <a:pt x="11" y="207"/>
                    <a:pt x="18" y="210"/>
                    <a:pt x="26" y="2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: Shape 207">
              <a:extLst>
                <a:ext uri="{FF2B5EF4-FFF2-40B4-BE49-F238E27FC236}">
                  <a16:creationId xmlns:a16="http://schemas.microsoft.com/office/drawing/2014/main" id="{00F045EE-2DA8-2547-9D84-A1FA61CF0C2C}"/>
                </a:ext>
              </a:extLst>
            </p:cNvPr>
            <p:cNvSpPr/>
            <p:nvPr/>
          </p:nvSpPr>
          <p:spPr>
            <a:xfrm>
              <a:off x="1529640" y="5401080"/>
              <a:ext cx="15336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652">
                  <a:moveTo>
                    <a:pt x="372" y="599"/>
                  </a:moveTo>
                  <a:lnTo>
                    <a:pt x="54" y="599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6"/>
                  </a:lnTo>
                  <a:cubicBezTo>
                    <a:pt x="221" y="-2"/>
                    <a:pt x="206" y="-2"/>
                    <a:pt x="196" y="6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626"/>
                  </a:lnTo>
                  <a:cubicBezTo>
                    <a:pt x="0" y="640"/>
                    <a:pt x="12" y="652"/>
                    <a:pt x="27" y="652"/>
                  </a:cubicBezTo>
                  <a:lnTo>
                    <a:pt x="399" y="652"/>
                  </a:lnTo>
                  <a:cubicBezTo>
                    <a:pt x="413" y="652"/>
                    <a:pt x="427" y="640"/>
                    <a:pt x="427" y="626"/>
                  </a:cubicBezTo>
                  <a:lnTo>
                    <a:pt x="427" y="183"/>
                  </a:lnTo>
                  <a:cubicBezTo>
                    <a:pt x="427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: Shape 208">
              <a:extLst>
                <a:ext uri="{FF2B5EF4-FFF2-40B4-BE49-F238E27FC236}">
                  <a16:creationId xmlns:a16="http://schemas.microsoft.com/office/drawing/2014/main" id="{56EEFB82-D288-874A-94C1-87DF7911AD6C}"/>
                </a:ext>
              </a:extLst>
            </p:cNvPr>
            <p:cNvSpPr/>
            <p:nvPr/>
          </p:nvSpPr>
          <p:spPr>
            <a:xfrm>
              <a:off x="1529280" y="5361120"/>
              <a:ext cx="15336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208">
                  <a:moveTo>
                    <a:pt x="45" y="202"/>
                  </a:moveTo>
                  <a:lnTo>
                    <a:pt x="214" y="61"/>
                  </a:lnTo>
                  <a:lnTo>
                    <a:pt x="382" y="202"/>
                  </a:lnTo>
                  <a:cubicBezTo>
                    <a:pt x="387" y="206"/>
                    <a:pt x="393" y="208"/>
                    <a:pt x="399" y="208"/>
                  </a:cubicBezTo>
                  <a:cubicBezTo>
                    <a:pt x="408" y="208"/>
                    <a:pt x="415" y="205"/>
                    <a:pt x="420" y="199"/>
                  </a:cubicBezTo>
                  <a:cubicBezTo>
                    <a:pt x="430" y="187"/>
                    <a:pt x="428" y="170"/>
                    <a:pt x="417" y="161"/>
                  </a:cubicBezTo>
                  <a:lnTo>
                    <a:pt x="230" y="5"/>
                  </a:lnTo>
                  <a:cubicBezTo>
                    <a:pt x="221" y="-2"/>
                    <a:pt x="206" y="-2"/>
                    <a:pt x="196" y="5"/>
                  </a:cubicBezTo>
                  <a:lnTo>
                    <a:pt x="9" y="161"/>
                  </a:lnTo>
                  <a:cubicBezTo>
                    <a:pt x="-2" y="170"/>
                    <a:pt x="-4" y="187"/>
                    <a:pt x="6" y="199"/>
                  </a:cubicBezTo>
                  <a:cubicBezTo>
                    <a:pt x="15" y="210"/>
                    <a:pt x="33" y="211"/>
                    <a:pt x="45" y="2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: Shape 209">
              <a:extLst>
                <a:ext uri="{FF2B5EF4-FFF2-40B4-BE49-F238E27FC236}">
                  <a16:creationId xmlns:a16="http://schemas.microsoft.com/office/drawing/2014/main" id="{BD24F3AC-2F38-9A47-B61B-7374D5D09FE9}"/>
                </a:ext>
              </a:extLst>
            </p:cNvPr>
            <p:cNvSpPr/>
            <p:nvPr/>
          </p:nvSpPr>
          <p:spPr>
            <a:xfrm>
              <a:off x="1575360" y="5470560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57" y="27"/>
                  </a:moveTo>
                  <a:lnTo>
                    <a:pt x="57" y="228"/>
                  </a:lnTo>
                  <a:lnTo>
                    <a:pt x="45" y="215"/>
                  </a:lnTo>
                  <a:cubicBezTo>
                    <a:pt x="35" y="204"/>
                    <a:pt x="17" y="204"/>
                    <a:pt x="7" y="215"/>
                  </a:cubicBezTo>
                  <a:cubicBezTo>
                    <a:pt x="-2" y="225"/>
                    <a:pt x="-2" y="243"/>
                    <a:pt x="7" y="253"/>
                  </a:cubicBezTo>
                  <a:lnTo>
                    <a:pt x="61" y="307"/>
                  </a:lnTo>
                  <a:cubicBezTo>
                    <a:pt x="68" y="314"/>
                    <a:pt x="77" y="317"/>
                    <a:pt x="86" y="317"/>
                  </a:cubicBezTo>
                  <a:cubicBezTo>
                    <a:pt x="94" y="317"/>
                    <a:pt x="103" y="314"/>
                    <a:pt x="109" y="307"/>
                  </a:cubicBezTo>
                  <a:lnTo>
                    <a:pt x="163" y="253"/>
                  </a:lnTo>
                  <a:cubicBezTo>
                    <a:pt x="173" y="243"/>
                    <a:pt x="173" y="225"/>
                    <a:pt x="163" y="215"/>
                  </a:cubicBezTo>
                  <a:cubicBezTo>
                    <a:pt x="152" y="204"/>
                    <a:pt x="134" y="204"/>
                    <a:pt x="124" y="215"/>
                  </a:cubicBezTo>
                  <a:lnTo>
                    <a:pt x="112" y="228"/>
                  </a:lnTo>
                  <a:lnTo>
                    <a:pt x="112" y="27"/>
                  </a:lnTo>
                  <a:cubicBezTo>
                    <a:pt x="112" y="12"/>
                    <a:pt x="101" y="0"/>
                    <a:pt x="86" y="0"/>
                  </a:cubicBezTo>
                  <a:cubicBezTo>
                    <a:pt x="70" y="0"/>
                    <a:pt x="57" y="12"/>
                    <a:pt x="57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: Shape 210">
              <a:extLst>
                <a:ext uri="{FF2B5EF4-FFF2-40B4-BE49-F238E27FC236}">
                  <a16:creationId xmlns:a16="http://schemas.microsoft.com/office/drawing/2014/main" id="{662841C2-5433-584F-AF06-CED3F205E62C}"/>
                </a:ext>
              </a:extLst>
            </p:cNvPr>
            <p:cNvSpPr/>
            <p:nvPr/>
          </p:nvSpPr>
          <p:spPr>
            <a:xfrm>
              <a:off x="1744919" y="5452919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61" y="10"/>
                  </a:moveTo>
                  <a:lnTo>
                    <a:pt x="7" y="63"/>
                  </a:lnTo>
                  <a:cubicBezTo>
                    <a:pt x="-2" y="74"/>
                    <a:pt x="-2" y="91"/>
                    <a:pt x="7" y="102"/>
                  </a:cubicBezTo>
                  <a:cubicBezTo>
                    <a:pt x="17" y="112"/>
                    <a:pt x="35" y="112"/>
                    <a:pt x="46" y="102"/>
                  </a:cubicBezTo>
                  <a:lnTo>
                    <a:pt x="59" y="90"/>
                  </a:lnTo>
                  <a:lnTo>
                    <a:pt x="59" y="290"/>
                  </a:lnTo>
                  <a:cubicBezTo>
                    <a:pt x="59" y="305"/>
                    <a:pt x="70" y="317"/>
                    <a:pt x="86" y="317"/>
                  </a:cubicBezTo>
                  <a:cubicBezTo>
                    <a:pt x="100" y="317"/>
                    <a:pt x="112" y="305"/>
                    <a:pt x="112" y="290"/>
                  </a:cubicBezTo>
                  <a:lnTo>
                    <a:pt x="112" y="90"/>
                  </a:lnTo>
                  <a:lnTo>
                    <a:pt x="124" y="102"/>
                  </a:lnTo>
                  <a:cubicBezTo>
                    <a:pt x="130" y="107"/>
                    <a:pt x="137" y="110"/>
                    <a:pt x="143" y="110"/>
                  </a:cubicBezTo>
                  <a:cubicBezTo>
                    <a:pt x="151" y="110"/>
                    <a:pt x="158" y="107"/>
                    <a:pt x="163" y="102"/>
                  </a:cubicBezTo>
                  <a:cubicBezTo>
                    <a:pt x="173" y="91"/>
                    <a:pt x="173" y="74"/>
                    <a:pt x="163" y="63"/>
                  </a:cubicBezTo>
                  <a:lnTo>
                    <a:pt x="110" y="10"/>
                  </a:lnTo>
                  <a:cubicBezTo>
                    <a:pt x="96" y="-3"/>
                    <a:pt x="74" y="-3"/>
                    <a:pt x="61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A2B1485-5D68-E74C-AF96-4B4854F959A1}"/>
              </a:ext>
            </a:extLst>
          </p:cNvPr>
          <p:cNvGrpSpPr/>
          <p:nvPr/>
        </p:nvGrpSpPr>
        <p:grpSpPr>
          <a:xfrm>
            <a:off x="2739158" y="6936878"/>
            <a:ext cx="781344" cy="868048"/>
            <a:chOff x="6115679" y="4664160"/>
            <a:chExt cx="282240" cy="313560"/>
          </a:xfrm>
          <a:solidFill>
            <a:schemeClr val="bg1"/>
          </a:solidFill>
        </p:grpSpPr>
        <p:sp>
          <p:nvSpPr>
            <p:cNvPr id="85" name="Freeform: Shape 214">
              <a:extLst>
                <a:ext uri="{FF2B5EF4-FFF2-40B4-BE49-F238E27FC236}">
                  <a16:creationId xmlns:a16="http://schemas.microsoft.com/office/drawing/2014/main" id="{06F14EA8-98B2-FB4C-9F40-2C864262782B}"/>
                </a:ext>
              </a:extLst>
            </p:cNvPr>
            <p:cNvSpPr/>
            <p:nvPr/>
          </p:nvSpPr>
          <p:spPr>
            <a:xfrm>
              <a:off x="6115679" y="4664160"/>
              <a:ext cx="282240" cy="31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5" h="872">
                  <a:moveTo>
                    <a:pt x="730" y="819"/>
                  </a:moveTo>
                  <a:lnTo>
                    <a:pt x="55" y="819"/>
                  </a:lnTo>
                  <a:lnTo>
                    <a:pt x="55" y="197"/>
                  </a:lnTo>
                  <a:lnTo>
                    <a:pt x="393" y="56"/>
                  </a:lnTo>
                  <a:lnTo>
                    <a:pt x="730" y="197"/>
                  </a:lnTo>
                  <a:close/>
                  <a:moveTo>
                    <a:pt x="768" y="154"/>
                  </a:moveTo>
                  <a:lnTo>
                    <a:pt x="403" y="1"/>
                  </a:lnTo>
                  <a:cubicBezTo>
                    <a:pt x="397" y="0"/>
                    <a:pt x="390" y="0"/>
                    <a:pt x="382" y="1"/>
                  </a:cubicBezTo>
                  <a:lnTo>
                    <a:pt x="18" y="154"/>
                  </a:lnTo>
                  <a:cubicBezTo>
                    <a:pt x="8" y="157"/>
                    <a:pt x="0" y="167"/>
                    <a:pt x="0" y="178"/>
                  </a:cubicBezTo>
                  <a:lnTo>
                    <a:pt x="0" y="845"/>
                  </a:lnTo>
                  <a:cubicBezTo>
                    <a:pt x="0" y="860"/>
                    <a:pt x="14" y="872"/>
                    <a:pt x="28" y="872"/>
                  </a:cubicBezTo>
                  <a:lnTo>
                    <a:pt x="759" y="872"/>
                  </a:lnTo>
                  <a:cubicBezTo>
                    <a:pt x="773" y="872"/>
                    <a:pt x="785" y="860"/>
                    <a:pt x="785" y="845"/>
                  </a:cubicBezTo>
                  <a:lnTo>
                    <a:pt x="785" y="178"/>
                  </a:lnTo>
                  <a:cubicBezTo>
                    <a:pt x="785" y="167"/>
                    <a:pt x="778" y="157"/>
                    <a:pt x="768" y="1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6" name="Freeform: Shape 215">
              <a:extLst>
                <a:ext uri="{FF2B5EF4-FFF2-40B4-BE49-F238E27FC236}">
                  <a16:creationId xmlns:a16="http://schemas.microsoft.com/office/drawing/2014/main" id="{9B5F324F-0A0C-B94F-8907-BE0CCC59E337}"/>
                </a:ext>
              </a:extLst>
            </p:cNvPr>
            <p:cNvSpPr/>
            <p:nvPr/>
          </p:nvSpPr>
          <p:spPr>
            <a:xfrm>
              <a:off x="6162840" y="4740120"/>
              <a:ext cx="188280" cy="11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4" h="320">
                  <a:moveTo>
                    <a:pt x="123" y="159"/>
                  </a:moveTo>
                  <a:lnTo>
                    <a:pt x="8" y="273"/>
                  </a:lnTo>
                  <a:cubicBezTo>
                    <a:pt x="-3" y="285"/>
                    <a:pt x="-3" y="301"/>
                    <a:pt x="8" y="311"/>
                  </a:cubicBezTo>
                  <a:cubicBezTo>
                    <a:pt x="13" y="317"/>
                    <a:pt x="20" y="320"/>
                    <a:pt x="26" y="320"/>
                  </a:cubicBezTo>
                  <a:cubicBezTo>
                    <a:pt x="34" y="320"/>
                    <a:pt x="41" y="317"/>
                    <a:pt x="46" y="311"/>
                  </a:cubicBezTo>
                  <a:lnTo>
                    <a:pt x="161" y="197"/>
                  </a:lnTo>
                  <a:cubicBezTo>
                    <a:pt x="180" y="178"/>
                    <a:pt x="211" y="176"/>
                    <a:pt x="232" y="192"/>
                  </a:cubicBezTo>
                  <a:cubicBezTo>
                    <a:pt x="275" y="228"/>
                    <a:pt x="337" y="225"/>
                    <a:pt x="376" y="185"/>
                  </a:cubicBezTo>
                  <a:lnTo>
                    <a:pt x="469" y="92"/>
                  </a:lnTo>
                  <a:lnTo>
                    <a:pt x="469" y="123"/>
                  </a:lnTo>
                  <a:cubicBezTo>
                    <a:pt x="469" y="138"/>
                    <a:pt x="482" y="150"/>
                    <a:pt x="497" y="150"/>
                  </a:cubicBezTo>
                  <a:cubicBezTo>
                    <a:pt x="512" y="150"/>
                    <a:pt x="524" y="138"/>
                    <a:pt x="524" y="123"/>
                  </a:cubicBezTo>
                  <a:lnTo>
                    <a:pt x="524" y="26"/>
                  </a:lnTo>
                  <a:cubicBezTo>
                    <a:pt x="524" y="12"/>
                    <a:pt x="512" y="0"/>
                    <a:pt x="497" y="0"/>
                  </a:cubicBezTo>
                  <a:lnTo>
                    <a:pt x="401" y="0"/>
                  </a:lnTo>
                  <a:cubicBezTo>
                    <a:pt x="386" y="0"/>
                    <a:pt x="374" y="12"/>
                    <a:pt x="374" y="26"/>
                  </a:cubicBezTo>
                  <a:cubicBezTo>
                    <a:pt x="374" y="41"/>
                    <a:pt x="386" y="55"/>
                    <a:pt x="401" y="55"/>
                  </a:cubicBezTo>
                  <a:lnTo>
                    <a:pt x="430" y="55"/>
                  </a:lnTo>
                  <a:lnTo>
                    <a:pt x="337" y="148"/>
                  </a:lnTo>
                  <a:cubicBezTo>
                    <a:pt x="318" y="167"/>
                    <a:pt x="287" y="169"/>
                    <a:pt x="266" y="151"/>
                  </a:cubicBezTo>
                  <a:cubicBezTo>
                    <a:pt x="223" y="115"/>
                    <a:pt x="161" y="120"/>
                    <a:pt x="123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7" name="Freeform: Shape 216">
              <a:extLst>
                <a:ext uri="{FF2B5EF4-FFF2-40B4-BE49-F238E27FC236}">
                  <a16:creationId xmlns:a16="http://schemas.microsoft.com/office/drawing/2014/main" id="{9EA29C13-57FB-E840-8227-EDDB9DF340C5}"/>
                </a:ext>
              </a:extLst>
            </p:cNvPr>
            <p:cNvSpPr/>
            <p:nvPr/>
          </p:nvSpPr>
          <p:spPr>
            <a:xfrm>
              <a:off x="6148799" y="486432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0" y="27"/>
                  </a:moveTo>
                  <a:cubicBezTo>
                    <a:pt x="0" y="42"/>
                    <a:pt x="12" y="54"/>
                    <a:pt x="27" y="54"/>
                  </a:cubicBezTo>
                  <a:lnTo>
                    <a:pt x="574" y="54"/>
                  </a:lnTo>
                  <a:cubicBezTo>
                    <a:pt x="590" y="54"/>
                    <a:pt x="602" y="42"/>
                    <a:pt x="602" y="27"/>
                  </a:cubicBezTo>
                  <a:cubicBezTo>
                    <a:pt x="602" y="12"/>
                    <a:pt x="590" y="0"/>
                    <a:pt x="574" y="0"/>
                  </a:cubicBez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8" name="Freeform: Shape 217">
              <a:extLst>
                <a:ext uri="{FF2B5EF4-FFF2-40B4-BE49-F238E27FC236}">
                  <a16:creationId xmlns:a16="http://schemas.microsoft.com/office/drawing/2014/main" id="{6E821B50-30C0-3244-9DA5-C0F3883C6509}"/>
                </a:ext>
              </a:extLst>
            </p:cNvPr>
            <p:cNvSpPr/>
            <p:nvPr/>
          </p:nvSpPr>
          <p:spPr>
            <a:xfrm>
              <a:off x="6148799" y="489276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574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4"/>
                    <a:pt x="27" y="54"/>
                  </a:cubicBezTo>
                  <a:lnTo>
                    <a:pt x="574" y="54"/>
                  </a:lnTo>
                  <a:cubicBezTo>
                    <a:pt x="590" y="54"/>
                    <a:pt x="602" y="41"/>
                    <a:pt x="602" y="26"/>
                  </a:cubicBezTo>
                  <a:cubicBezTo>
                    <a:pt x="602" y="12"/>
                    <a:pt x="590" y="0"/>
                    <a:pt x="57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9" name="Freeform: Shape 218">
              <a:extLst>
                <a:ext uri="{FF2B5EF4-FFF2-40B4-BE49-F238E27FC236}">
                  <a16:creationId xmlns:a16="http://schemas.microsoft.com/office/drawing/2014/main" id="{072303FA-E7A7-D840-AD5D-9988C5E5B8E7}"/>
                </a:ext>
              </a:extLst>
            </p:cNvPr>
            <p:cNvSpPr/>
            <p:nvPr/>
          </p:nvSpPr>
          <p:spPr>
            <a:xfrm>
              <a:off x="6148799" y="4920840"/>
              <a:ext cx="21636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5">
                  <a:moveTo>
                    <a:pt x="574" y="0"/>
                  </a:moveTo>
                  <a:lnTo>
                    <a:pt x="27" y="0"/>
                  </a:ln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lnTo>
                    <a:pt x="574" y="55"/>
                  </a:lnTo>
                  <a:cubicBezTo>
                    <a:pt x="590" y="55"/>
                    <a:pt x="602" y="43"/>
                    <a:pt x="602" y="28"/>
                  </a:cubicBezTo>
                  <a:cubicBezTo>
                    <a:pt x="602" y="13"/>
                    <a:pt x="590" y="0"/>
                    <a:pt x="57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7B7E92F-8DF0-9B48-A850-1E2217EF81B4}"/>
              </a:ext>
            </a:extLst>
          </p:cNvPr>
          <p:cNvGrpSpPr/>
          <p:nvPr/>
        </p:nvGrpSpPr>
        <p:grpSpPr>
          <a:xfrm>
            <a:off x="2728455" y="10992650"/>
            <a:ext cx="855092" cy="1162046"/>
            <a:chOff x="3483720" y="4635000"/>
            <a:chExt cx="308880" cy="419760"/>
          </a:xfrm>
          <a:solidFill>
            <a:schemeClr val="bg1"/>
          </a:solidFill>
        </p:grpSpPr>
        <p:sp>
          <p:nvSpPr>
            <p:cNvPr id="91" name="Freeform: Shape 229">
              <a:extLst>
                <a:ext uri="{FF2B5EF4-FFF2-40B4-BE49-F238E27FC236}">
                  <a16:creationId xmlns:a16="http://schemas.microsoft.com/office/drawing/2014/main" id="{BDEBFBAA-DD42-944C-B246-42E23A8605D5}"/>
                </a:ext>
              </a:extLst>
            </p:cNvPr>
            <p:cNvSpPr/>
            <p:nvPr/>
          </p:nvSpPr>
          <p:spPr>
            <a:xfrm>
              <a:off x="3483720" y="4635000"/>
              <a:ext cx="308880" cy="419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9" h="1167">
                  <a:moveTo>
                    <a:pt x="253" y="984"/>
                  </a:moveTo>
                  <a:cubicBezTo>
                    <a:pt x="247" y="971"/>
                    <a:pt x="230" y="965"/>
                    <a:pt x="217" y="971"/>
                  </a:cubicBezTo>
                  <a:lnTo>
                    <a:pt x="128" y="1004"/>
                  </a:lnTo>
                  <a:lnTo>
                    <a:pt x="219" y="787"/>
                  </a:lnTo>
                  <a:lnTo>
                    <a:pt x="223" y="788"/>
                  </a:lnTo>
                  <a:cubicBezTo>
                    <a:pt x="234" y="792"/>
                    <a:pt x="244" y="797"/>
                    <a:pt x="253" y="805"/>
                  </a:cubicBezTo>
                  <a:lnTo>
                    <a:pt x="274" y="823"/>
                  </a:lnTo>
                  <a:cubicBezTo>
                    <a:pt x="298" y="844"/>
                    <a:pt x="326" y="854"/>
                    <a:pt x="356" y="854"/>
                  </a:cubicBezTo>
                  <a:cubicBezTo>
                    <a:pt x="364" y="854"/>
                    <a:pt x="373" y="854"/>
                    <a:pt x="380" y="852"/>
                  </a:cubicBezTo>
                  <a:lnTo>
                    <a:pt x="290" y="1072"/>
                  </a:lnTo>
                  <a:close/>
                  <a:moveTo>
                    <a:pt x="643" y="971"/>
                  </a:moveTo>
                  <a:cubicBezTo>
                    <a:pt x="629" y="965"/>
                    <a:pt x="612" y="971"/>
                    <a:pt x="607" y="984"/>
                  </a:cubicBezTo>
                  <a:lnTo>
                    <a:pt x="568" y="1072"/>
                  </a:lnTo>
                  <a:lnTo>
                    <a:pt x="480" y="852"/>
                  </a:lnTo>
                  <a:cubicBezTo>
                    <a:pt x="517" y="860"/>
                    <a:pt x="557" y="849"/>
                    <a:pt x="586" y="823"/>
                  </a:cubicBezTo>
                  <a:lnTo>
                    <a:pt x="607" y="805"/>
                  </a:lnTo>
                  <a:cubicBezTo>
                    <a:pt x="616" y="797"/>
                    <a:pt x="624" y="792"/>
                    <a:pt x="636" y="788"/>
                  </a:cubicBezTo>
                  <a:lnTo>
                    <a:pt x="641" y="787"/>
                  </a:lnTo>
                  <a:lnTo>
                    <a:pt x="730" y="1004"/>
                  </a:lnTo>
                  <a:close/>
                  <a:moveTo>
                    <a:pt x="764" y="593"/>
                  </a:moveTo>
                  <a:lnTo>
                    <a:pt x="743" y="611"/>
                  </a:lnTo>
                  <a:cubicBezTo>
                    <a:pt x="729" y="624"/>
                    <a:pt x="717" y="642"/>
                    <a:pt x="709" y="660"/>
                  </a:cubicBezTo>
                  <a:lnTo>
                    <a:pt x="699" y="686"/>
                  </a:lnTo>
                  <a:cubicBezTo>
                    <a:pt x="692" y="709"/>
                    <a:pt x="673" y="723"/>
                    <a:pt x="651" y="730"/>
                  </a:cubicBezTo>
                  <a:lnTo>
                    <a:pt x="623" y="737"/>
                  </a:lnTo>
                  <a:cubicBezTo>
                    <a:pt x="604" y="741"/>
                    <a:pt x="586" y="750"/>
                    <a:pt x="571" y="763"/>
                  </a:cubicBezTo>
                  <a:lnTo>
                    <a:pt x="549" y="783"/>
                  </a:lnTo>
                  <a:cubicBezTo>
                    <a:pt x="533" y="797"/>
                    <a:pt x="509" y="804"/>
                    <a:pt x="487" y="797"/>
                  </a:cubicBezTo>
                  <a:lnTo>
                    <a:pt x="459" y="792"/>
                  </a:lnTo>
                  <a:cubicBezTo>
                    <a:pt x="440" y="787"/>
                    <a:pt x="420" y="787"/>
                    <a:pt x="400" y="792"/>
                  </a:cubicBezTo>
                  <a:lnTo>
                    <a:pt x="373" y="797"/>
                  </a:lnTo>
                  <a:cubicBezTo>
                    <a:pt x="351" y="804"/>
                    <a:pt x="327" y="797"/>
                    <a:pt x="311" y="783"/>
                  </a:cubicBezTo>
                  <a:lnTo>
                    <a:pt x="289" y="763"/>
                  </a:lnTo>
                  <a:cubicBezTo>
                    <a:pt x="274" y="750"/>
                    <a:pt x="256" y="741"/>
                    <a:pt x="237" y="737"/>
                  </a:cubicBezTo>
                  <a:lnTo>
                    <a:pt x="209" y="730"/>
                  </a:lnTo>
                  <a:cubicBezTo>
                    <a:pt x="186" y="723"/>
                    <a:pt x="168" y="709"/>
                    <a:pt x="161" y="686"/>
                  </a:cubicBezTo>
                  <a:lnTo>
                    <a:pt x="151" y="660"/>
                  </a:lnTo>
                  <a:cubicBezTo>
                    <a:pt x="143" y="642"/>
                    <a:pt x="132" y="624"/>
                    <a:pt x="116" y="611"/>
                  </a:cubicBezTo>
                  <a:lnTo>
                    <a:pt x="96" y="593"/>
                  </a:lnTo>
                  <a:cubicBezTo>
                    <a:pt x="78" y="577"/>
                    <a:pt x="70" y="555"/>
                    <a:pt x="72" y="532"/>
                  </a:cubicBezTo>
                  <a:lnTo>
                    <a:pt x="75" y="504"/>
                  </a:lnTo>
                  <a:cubicBezTo>
                    <a:pt x="78" y="483"/>
                    <a:pt x="75" y="464"/>
                    <a:pt x="70" y="445"/>
                  </a:cubicBezTo>
                  <a:lnTo>
                    <a:pt x="59" y="418"/>
                  </a:lnTo>
                  <a:cubicBezTo>
                    <a:pt x="50" y="398"/>
                    <a:pt x="53" y="374"/>
                    <a:pt x="66" y="355"/>
                  </a:cubicBezTo>
                  <a:lnTo>
                    <a:pt x="83" y="331"/>
                  </a:lnTo>
                  <a:cubicBezTo>
                    <a:pt x="95" y="315"/>
                    <a:pt x="102" y="296"/>
                    <a:pt x="103" y="276"/>
                  </a:cubicBezTo>
                  <a:lnTo>
                    <a:pt x="108" y="248"/>
                  </a:lnTo>
                  <a:cubicBezTo>
                    <a:pt x="109" y="224"/>
                    <a:pt x="124" y="205"/>
                    <a:pt x="143" y="195"/>
                  </a:cubicBezTo>
                  <a:lnTo>
                    <a:pt x="168" y="182"/>
                  </a:lnTo>
                  <a:cubicBezTo>
                    <a:pt x="186" y="173"/>
                    <a:pt x="202" y="159"/>
                    <a:pt x="213" y="141"/>
                  </a:cubicBezTo>
                  <a:lnTo>
                    <a:pt x="229" y="119"/>
                  </a:lnTo>
                  <a:cubicBezTo>
                    <a:pt x="242" y="100"/>
                    <a:pt x="263" y="88"/>
                    <a:pt x="287" y="88"/>
                  </a:cubicBezTo>
                  <a:lnTo>
                    <a:pt x="315" y="88"/>
                  </a:lnTo>
                  <a:cubicBezTo>
                    <a:pt x="335" y="88"/>
                    <a:pt x="355" y="84"/>
                    <a:pt x="373" y="75"/>
                  </a:cubicBezTo>
                  <a:lnTo>
                    <a:pt x="398" y="61"/>
                  </a:lnTo>
                  <a:cubicBezTo>
                    <a:pt x="417" y="51"/>
                    <a:pt x="442" y="51"/>
                    <a:pt x="462" y="61"/>
                  </a:cubicBezTo>
                  <a:lnTo>
                    <a:pt x="487" y="75"/>
                  </a:lnTo>
                  <a:cubicBezTo>
                    <a:pt x="505" y="84"/>
                    <a:pt x="526" y="88"/>
                    <a:pt x="545" y="88"/>
                  </a:cubicBezTo>
                  <a:lnTo>
                    <a:pt x="573" y="88"/>
                  </a:lnTo>
                  <a:cubicBezTo>
                    <a:pt x="596" y="88"/>
                    <a:pt x="617" y="100"/>
                    <a:pt x="631" y="119"/>
                  </a:cubicBezTo>
                  <a:lnTo>
                    <a:pt x="647" y="141"/>
                  </a:lnTo>
                  <a:cubicBezTo>
                    <a:pt x="657" y="159"/>
                    <a:pt x="673" y="173"/>
                    <a:pt x="692" y="182"/>
                  </a:cubicBezTo>
                  <a:lnTo>
                    <a:pt x="717" y="195"/>
                  </a:lnTo>
                  <a:cubicBezTo>
                    <a:pt x="736" y="205"/>
                    <a:pt x="749" y="224"/>
                    <a:pt x="752" y="248"/>
                  </a:cubicBezTo>
                  <a:lnTo>
                    <a:pt x="757" y="276"/>
                  </a:lnTo>
                  <a:cubicBezTo>
                    <a:pt x="758" y="296"/>
                    <a:pt x="765" y="315"/>
                    <a:pt x="777" y="331"/>
                  </a:cubicBezTo>
                  <a:lnTo>
                    <a:pt x="794" y="355"/>
                  </a:lnTo>
                  <a:cubicBezTo>
                    <a:pt x="806" y="374"/>
                    <a:pt x="808" y="398"/>
                    <a:pt x="801" y="418"/>
                  </a:cubicBezTo>
                  <a:lnTo>
                    <a:pt x="790" y="445"/>
                  </a:lnTo>
                  <a:cubicBezTo>
                    <a:pt x="783" y="464"/>
                    <a:pt x="782" y="483"/>
                    <a:pt x="783" y="504"/>
                  </a:cubicBezTo>
                  <a:lnTo>
                    <a:pt x="787" y="532"/>
                  </a:lnTo>
                  <a:cubicBezTo>
                    <a:pt x="790" y="555"/>
                    <a:pt x="782" y="577"/>
                    <a:pt x="764" y="593"/>
                  </a:cubicBezTo>
                  <a:close/>
                  <a:moveTo>
                    <a:pt x="851" y="438"/>
                  </a:moveTo>
                  <a:cubicBezTo>
                    <a:pt x="866" y="399"/>
                    <a:pt x="860" y="357"/>
                    <a:pt x="838" y="324"/>
                  </a:cubicBezTo>
                  <a:lnTo>
                    <a:pt x="822" y="300"/>
                  </a:lnTo>
                  <a:cubicBezTo>
                    <a:pt x="815" y="291"/>
                    <a:pt x="811" y="280"/>
                    <a:pt x="810" y="268"/>
                  </a:cubicBezTo>
                  <a:lnTo>
                    <a:pt x="807" y="240"/>
                  </a:lnTo>
                  <a:cubicBezTo>
                    <a:pt x="801" y="201"/>
                    <a:pt x="777" y="165"/>
                    <a:pt x="742" y="147"/>
                  </a:cubicBezTo>
                  <a:lnTo>
                    <a:pt x="717" y="134"/>
                  </a:lnTo>
                  <a:cubicBezTo>
                    <a:pt x="706" y="128"/>
                    <a:pt x="697" y="121"/>
                    <a:pt x="692" y="112"/>
                  </a:cubicBezTo>
                  <a:lnTo>
                    <a:pt x="675" y="88"/>
                  </a:lnTo>
                  <a:cubicBezTo>
                    <a:pt x="651" y="54"/>
                    <a:pt x="615" y="35"/>
                    <a:pt x="573" y="35"/>
                  </a:cubicBezTo>
                  <a:lnTo>
                    <a:pt x="545" y="35"/>
                  </a:lnTo>
                  <a:cubicBezTo>
                    <a:pt x="533" y="35"/>
                    <a:pt x="522" y="32"/>
                    <a:pt x="512" y="26"/>
                  </a:cubicBezTo>
                  <a:lnTo>
                    <a:pt x="487" y="14"/>
                  </a:lnTo>
                  <a:cubicBezTo>
                    <a:pt x="452" y="-5"/>
                    <a:pt x="408" y="-5"/>
                    <a:pt x="373" y="14"/>
                  </a:cubicBezTo>
                  <a:lnTo>
                    <a:pt x="348" y="26"/>
                  </a:lnTo>
                  <a:cubicBezTo>
                    <a:pt x="338" y="32"/>
                    <a:pt x="326" y="35"/>
                    <a:pt x="315" y="35"/>
                  </a:cubicBezTo>
                  <a:lnTo>
                    <a:pt x="287" y="35"/>
                  </a:lnTo>
                  <a:cubicBezTo>
                    <a:pt x="246" y="35"/>
                    <a:pt x="209" y="54"/>
                    <a:pt x="185" y="88"/>
                  </a:cubicBezTo>
                  <a:lnTo>
                    <a:pt x="168" y="112"/>
                  </a:lnTo>
                  <a:cubicBezTo>
                    <a:pt x="163" y="121"/>
                    <a:pt x="154" y="128"/>
                    <a:pt x="143" y="134"/>
                  </a:cubicBezTo>
                  <a:lnTo>
                    <a:pt x="118" y="147"/>
                  </a:lnTo>
                  <a:cubicBezTo>
                    <a:pt x="83" y="165"/>
                    <a:pt x="59" y="201"/>
                    <a:pt x="53" y="240"/>
                  </a:cubicBezTo>
                  <a:lnTo>
                    <a:pt x="50" y="268"/>
                  </a:lnTo>
                  <a:cubicBezTo>
                    <a:pt x="49" y="280"/>
                    <a:pt x="44" y="291"/>
                    <a:pt x="38" y="300"/>
                  </a:cubicBezTo>
                  <a:lnTo>
                    <a:pt x="22" y="324"/>
                  </a:lnTo>
                  <a:cubicBezTo>
                    <a:pt x="-2" y="357"/>
                    <a:pt x="-6" y="399"/>
                    <a:pt x="9" y="438"/>
                  </a:cubicBezTo>
                  <a:lnTo>
                    <a:pt x="19" y="464"/>
                  </a:lnTo>
                  <a:cubicBezTo>
                    <a:pt x="22" y="475"/>
                    <a:pt x="23" y="487"/>
                    <a:pt x="22" y="497"/>
                  </a:cubicBezTo>
                  <a:lnTo>
                    <a:pt x="19" y="527"/>
                  </a:lnTo>
                  <a:cubicBezTo>
                    <a:pt x="14" y="567"/>
                    <a:pt x="29" y="606"/>
                    <a:pt x="59" y="633"/>
                  </a:cubicBezTo>
                  <a:lnTo>
                    <a:pt x="81" y="653"/>
                  </a:lnTo>
                  <a:cubicBezTo>
                    <a:pt x="88" y="660"/>
                    <a:pt x="96" y="669"/>
                    <a:pt x="99" y="679"/>
                  </a:cubicBezTo>
                  <a:lnTo>
                    <a:pt x="109" y="706"/>
                  </a:lnTo>
                  <a:cubicBezTo>
                    <a:pt x="121" y="734"/>
                    <a:pt x="140" y="758"/>
                    <a:pt x="167" y="771"/>
                  </a:cubicBezTo>
                  <a:lnTo>
                    <a:pt x="54" y="1043"/>
                  </a:lnTo>
                  <a:cubicBezTo>
                    <a:pt x="51" y="1053"/>
                    <a:pt x="53" y="1065"/>
                    <a:pt x="60" y="1073"/>
                  </a:cubicBezTo>
                  <a:cubicBezTo>
                    <a:pt x="68" y="1080"/>
                    <a:pt x="79" y="1084"/>
                    <a:pt x="90" y="1079"/>
                  </a:cubicBezTo>
                  <a:lnTo>
                    <a:pt x="213" y="1030"/>
                  </a:lnTo>
                  <a:lnTo>
                    <a:pt x="266" y="1151"/>
                  </a:lnTo>
                  <a:cubicBezTo>
                    <a:pt x="270" y="1162"/>
                    <a:pt x="281" y="1167"/>
                    <a:pt x="291" y="1167"/>
                  </a:cubicBezTo>
                  <a:cubicBezTo>
                    <a:pt x="303" y="1167"/>
                    <a:pt x="312" y="1160"/>
                    <a:pt x="317" y="1150"/>
                  </a:cubicBezTo>
                  <a:lnTo>
                    <a:pt x="429" y="874"/>
                  </a:lnTo>
                  <a:lnTo>
                    <a:pt x="543" y="1150"/>
                  </a:lnTo>
                  <a:cubicBezTo>
                    <a:pt x="547" y="1160"/>
                    <a:pt x="557" y="1167"/>
                    <a:pt x="567" y="1167"/>
                  </a:cubicBezTo>
                  <a:lnTo>
                    <a:pt x="568" y="1167"/>
                  </a:lnTo>
                  <a:cubicBezTo>
                    <a:pt x="579" y="1167"/>
                    <a:pt x="587" y="1162"/>
                    <a:pt x="592" y="1151"/>
                  </a:cubicBezTo>
                  <a:lnTo>
                    <a:pt x="647" y="1030"/>
                  </a:lnTo>
                  <a:lnTo>
                    <a:pt x="770" y="1079"/>
                  </a:lnTo>
                  <a:cubicBezTo>
                    <a:pt x="780" y="1084"/>
                    <a:pt x="790" y="1080"/>
                    <a:pt x="799" y="1073"/>
                  </a:cubicBezTo>
                  <a:cubicBezTo>
                    <a:pt x="807" y="1065"/>
                    <a:pt x="808" y="1053"/>
                    <a:pt x="803" y="1043"/>
                  </a:cubicBezTo>
                  <a:lnTo>
                    <a:pt x="693" y="771"/>
                  </a:lnTo>
                  <a:cubicBezTo>
                    <a:pt x="718" y="758"/>
                    <a:pt x="738" y="734"/>
                    <a:pt x="749" y="706"/>
                  </a:cubicBezTo>
                  <a:lnTo>
                    <a:pt x="759" y="679"/>
                  </a:lnTo>
                  <a:cubicBezTo>
                    <a:pt x="764" y="669"/>
                    <a:pt x="770" y="660"/>
                    <a:pt x="778" y="653"/>
                  </a:cubicBezTo>
                  <a:lnTo>
                    <a:pt x="799" y="633"/>
                  </a:lnTo>
                  <a:cubicBezTo>
                    <a:pt x="831" y="606"/>
                    <a:pt x="845" y="567"/>
                    <a:pt x="841" y="527"/>
                  </a:cubicBezTo>
                  <a:lnTo>
                    <a:pt x="838" y="497"/>
                  </a:lnTo>
                  <a:cubicBezTo>
                    <a:pt x="836" y="487"/>
                    <a:pt x="838" y="475"/>
                    <a:pt x="841" y="4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: Shape 230">
              <a:extLst>
                <a:ext uri="{FF2B5EF4-FFF2-40B4-BE49-F238E27FC236}">
                  <a16:creationId xmlns:a16="http://schemas.microsoft.com/office/drawing/2014/main" id="{A3067786-19D5-F547-B98F-A164D099D11E}"/>
                </a:ext>
              </a:extLst>
            </p:cNvPr>
            <p:cNvSpPr/>
            <p:nvPr/>
          </p:nvSpPr>
          <p:spPr>
            <a:xfrm>
              <a:off x="3531600" y="4682160"/>
              <a:ext cx="213480" cy="21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4" h="593">
                  <a:moveTo>
                    <a:pt x="296" y="55"/>
                  </a:moveTo>
                  <a:cubicBezTo>
                    <a:pt x="431" y="55"/>
                    <a:pt x="539" y="162"/>
                    <a:pt x="539" y="297"/>
                  </a:cubicBezTo>
                  <a:cubicBezTo>
                    <a:pt x="539" y="430"/>
                    <a:pt x="431" y="539"/>
                    <a:pt x="296" y="539"/>
                  </a:cubicBezTo>
                  <a:cubicBezTo>
                    <a:pt x="163" y="539"/>
                    <a:pt x="55" y="430"/>
                    <a:pt x="55" y="297"/>
                  </a:cubicBezTo>
                  <a:cubicBezTo>
                    <a:pt x="55" y="162"/>
                    <a:pt x="163" y="55"/>
                    <a:pt x="296" y="55"/>
                  </a:cubicBezTo>
                  <a:close/>
                  <a:moveTo>
                    <a:pt x="296" y="593"/>
                  </a:moveTo>
                  <a:cubicBezTo>
                    <a:pt x="461" y="593"/>
                    <a:pt x="594" y="460"/>
                    <a:pt x="594" y="297"/>
                  </a:cubicBezTo>
                  <a:cubicBezTo>
                    <a:pt x="594" y="133"/>
                    <a:pt x="461" y="0"/>
                    <a:pt x="296" y="0"/>
                  </a:cubicBezTo>
                  <a:cubicBezTo>
                    <a:pt x="133" y="0"/>
                    <a:pt x="0" y="133"/>
                    <a:pt x="0" y="297"/>
                  </a:cubicBezTo>
                  <a:cubicBezTo>
                    <a:pt x="0" y="460"/>
                    <a:pt x="133" y="593"/>
                    <a:pt x="296" y="5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: Shape 231">
              <a:extLst>
                <a:ext uri="{FF2B5EF4-FFF2-40B4-BE49-F238E27FC236}">
                  <a16:creationId xmlns:a16="http://schemas.microsoft.com/office/drawing/2014/main" id="{EDCC2E5D-EF42-9548-B294-F1608DA4D6D3}"/>
                </a:ext>
              </a:extLst>
            </p:cNvPr>
            <p:cNvSpPr/>
            <p:nvPr/>
          </p:nvSpPr>
          <p:spPr>
            <a:xfrm>
              <a:off x="3583440" y="4733279"/>
              <a:ext cx="109800" cy="11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8">
                  <a:moveTo>
                    <a:pt x="53" y="135"/>
                  </a:moveTo>
                  <a:lnTo>
                    <a:pt x="152" y="59"/>
                  </a:lnTo>
                  <a:lnTo>
                    <a:pt x="252" y="135"/>
                  </a:lnTo>
                  <a:lnTo>
                    <a:pt x="252" y="255"/>
                  </a:lnTo>
                  <a:lnTo>
                    <a:pt x="182" y="255"/>
                  </a:lnTo>
                  <a:lnTo>
                    <a:pt x="182" y="200"/>
                  </a:lnTo>
                  <a:cubicBezTo>
                    <a:pt x="182" y="193"/>
                    <a:pt x="176" y="189"/>
                    <a:pt x="168" y="189"/>
                  </a:cubicBezTo>
                  <a:lnTo>
                    <a:pt x="137" y="189"/>
                  </a:lnTo>
                  <a:cubicBezTo>
                    <a:pt x="130" y="189"/>
                    <a:pt x="124" y="193"/>
                    <a:pt x="124" y="200"/>
                  </a:cubicBezTo>
                  <a:lnTo>
                    <a:pt x="124" y="255"/>
                  </a:lnTo>
                  <a:lnTo>
                    <a:pt x="53" y="255"/>
                  </a:lnTo>
                  <a:close/>
                  <a:moveTo>
                    <a:pt x="26" y="308"/>
                  </a:moveTo>
                  <a:lnTo>
                    <a:pt x="280" y="308"/>
                  </a:lnTo>
                  <a:cubicBezTo>
                    <a:pt x="294" y="308"/>
                    <a:pt x="306" y="296"/>
                    <a:pt x="306" y="282"/>
                  </a:cubicBezTo>
                  <a:lnTo>
                    <a:pt x="306" y="121"/>
                  </a:lnTo>
                  <a:cubicBezTo>
                    <a:pt x="306" y="113"/>
                    <a:pt x="302" y="105"/>
                    <a:pt x="296" y="100"/>
                  </a:cubicBezTo>
                  <a:lnTo>
                    <a:pt x="168" y="5"/>
                  </a:lnTo>
                  <a:cubicBezTo>
                    <a:pt x="160" y="-2"/>
                    <a:pt x="147" y="-2"/>
                    <a:pt x="136" y="5"/>
                  </a:cubicBezTo>
                  <a:lnTo>
                    <a:pt x="10" y="100"/>
                  </a:lnTo>
                  <a:cubicBezTo>
                    <a:pt x="4" y="105"/>
                    <a:pt x="0" y="113"/>
                    <a:pt x="0" y="121"/>
                  </a:cubicBezTo>
                  <a:lnTo>
                    <a:pt x="0" y="282"/>
                  </a:lnTo>
                  <a:cubicBezTo>
                    <a:pt x="0" y="296"/>
                    <a:pt x="12" y="308"/>
                    <a:pt x="26" y="30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06BC705-1C02-9D44-800E-3D6F50DA83BA}"/>
              </a:ext>
            </a:extLst>
          </p:cNvPr>
          <p:cNvGrpSpPr/>
          <p:nvPr/>
        </p:nvGrpSpPr>
        <p:grpSpPr>
          <a:xfrm>
            <a:off x="5097375" y="4437774"/>
            <a:ext cx="16447435" cy="1088888"/>
            <a:chOff x="5097375" y="4437774"/>
            <a:chExt cx="16447435" cy="1088888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ED51652-79C6-9D47-993C-8BE35FFA4EE1}"/>
                </a:ext>
              </a:extLst>
            </p:cNvPr>
            <p:cNvSpPr txBox="1"/>
            <p:nvPr/>
          </p:nvSpPr>
          <p:spPr>
            <a:xfrm>
              <a:off x="9583212" y="4437774"/>
              <a:ext cx="11961598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8B4FB32-A532-2A42-9D3E-5EA3C9279A06}"/>
                </a:ext>
              </a:extLst>
            </p:cNvPr>
            <p:cNvSpPr/>
            <p:nvPr/>
          </p:nvSpPr>
          <p:spPr>
            <a:xfrm>
              <a:off x="5097375" y="4601395"/>
              <a:ext cx="370928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5628E00-8242-4443-8C27-46F33787A887}"/>
              </a:ext>
            </a:extLst>
          </p:cNvPr>
          <p:cNvGrpSpPr/>
          <p:nvPr/>
        </p:nvGrpSpPr>
        <p:grpSpPr>
          <a:xfrm>
            <a:off x="5097375" y="6472307"/>
            <a:ext cx="16447435" cy="1088888"/>
            <a:chOff x="5097375" y="4437774"/>
            <a:chExt cx="16447435" cy="1088888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31F16EA-3D16-524B-9665-A70C9345B84B}"/>
                </a:ext>
              </a:extLst>
            </p:cNvPr>
            <p:cNvSpPr txBox="1"/>
            <p:nvPr/>
          </p:nvSpPr>
          <p:spPr>
            <a:xfrm>
              <a:off x="9583212" y="4437774"/>
              <a:ext cx="11961598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E3FDF46-847C-8245-9DA5-B638B4001EF5}"/>
                </a:ext>
              </a:extLst>
            </p:cNvPr>
            <p:cNvSpPr/>
            <p:nvPr/>
          </p:nvSpPr>
          <p:spPr>
            <a:xfrm>
              <a:off x="5097375" y="4601395"/>
              <a:ext cx="370928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5DAABFD-1A58-4C4E-AC72-79883E718ADA}"/>
              </a:ext>
            </a:extLst>
          </p:cNvPr>
          <p:cNvGrpSpPr/>
          <p:nvPr/>
        </p:nvGrpSpPr>
        <p:grpSpPr>
          <a:xfrm>
            <a:off x="5097375" y="8622431"/>
            <a:ext cx="16447435" cy="1088888"/>
            <a:chOff x="5097375" y="4437774"/>
            <a:chExt cx="16447435" cy="1088888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28F8281-C7B6-1F4B-86C7-1412ABCBA809}"/>
                </a:ext>
              </a:extLst>
            </p:cNvPr>
            <p:cNvSpPr txBox="1"/>
            <p:nvPr/>
          </p:nvSpPr>
          <p:spPr>
            <a:xfrm>
              <a:off x="9583212" y="4437774"/>
              <a:ext cx="11961598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852A6A5-173F-5944-B727-4CFA3EFE9882}"/>
                </a:ext>
              </a:extLst>
            </p:cNvPr>
            <p:cNvSpPr/>
            <p:nvPr/>
          </p:nvSpPr>
          <p:spPr>
            <a:xfrm>
              <a:off x="5097375" y="4601395"/>
              <a:ext cx="370928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6FC59B6-132F-CC4B-B1BF-23656059AB0D}"/>
              </a:ext>
            </a:extLst>
          </p:cNvPr>
          <p:cNvGrpSpPr/>
          <p:nvPr/>
        </p:nvGrpSpPr>
        <p:grpSpPr>
          <a:xfrm>
            <a:off x="5097375" y="10709911"/>
            <a:ext cx="16447435" cy="1088888"/>
            <a:chOff x="5097375" y="4437774"/>
            <a:chExt cx="16447435" cy="1088888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6755D2B-9255-A74F-AF06-8229E58FCD92}"/>
                </a:ext>
              </a:extLst>
            </p:cNvPr>
            <p:cNvSpPr txBox="1"/>
            <p:nvPr/>
          </p:nvSpPr>
          <p:spPr>
            <a:xfrm>
              <a:off x="9583212" y="4437774"/>
              <a:ext cx="11961598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95714BB-A348-AD45-9B0A-0E0C7B6D14A1}"/>
                </a:ext>
              </a:extLst>
            </p:cNvPr>
            <p:cNvSpPr/>
            <p:nvPr/>
          </p:nvSpPr>
          <p:spPr>
            <a:xfrm>
              <a:off x="5097375" y="4601395"/>
              <a:ext cx="370928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7" name="Grupo 349">
            <a:extLst>
              <a:ext uri="{FF2B5EF4-FFF2-40B4-BE49-F238E27FC236}">
                <a16:creationId xmlns:a16="http://schemas.microsoft.com/office/drawing/2014/main" id="{E1CEE517-9BB3-2640-88E5-C4DCE76AD913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8" name="CuadroTexto 350">
              <a:extLst>
                <a:ext uri="{FF2B5EF4-FFF2-40B4-BE49-F238E27FC236}">
                  <a16:creationId xmlns:a16="http://schemas.microsoft.com/office/drawing/2014/main" id="{A4A08613-CED6-A64D-A9FA-35BF05922D8B}"/>
                </a:ext>
              </a:extLst>
            </p:cNvPr>
            <p:cNvSpPr txBox="1"/>
            <p:nvPr/>
          </p:nvSpPr>
          <p:spPr>
            <a:xfrm>
              <a:off x="9522108" y="861425"/>
              <a:ext cx="53335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49" name="CuadroTexto 351">
              <a:extLst>
                <a:ext uri="{FF2B5EF4-FFF2-40B4-BE49-F238E27FC236}">
                  <a16:creationId xmlns:a16="http://schemas.microsoft.com/office/drawing/2014/main" id="{7161486B-D4E4-D44B-9265-C6EF934EF92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016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0A63B8B3-A001-6448-8F4A-F0CFEE7B06B3}"/>
              </a:ext>
            </a:extLst>
          </p:cNvPr>
          <p:cNvSpPr/>
          <p:nvPr/>
        </p:nvSpPr>
        <p:spPr>
          <a:xfrm>
            <a:off x="9169265" y="4257082"/>
            <a:ext cx="15208378" cy="96848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1"/>
              </a:buClr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: Rounded Corners 9">
            <a:extLst>
              <a:ext uri="{FF2B5EF4-FFF2-40B4-BE49-F238E27FC236}">
                <a16:creationId xmlns:a16="http://schemas.microsoft.com/office/drawing/2014/main" id="{A8E73D87-9686-3C4E-800D-C8D69B77F589}"/>
              </a:ext>
            </a:extLst>
          </p:cNvPr>
          <p:cNvSpPr/>
          <p:nvPr/>
        </p:nvSpPr>
        <p:spPr>
          <a:xfrm>
            <a:off x="7868558" y="3982295"/>
            <a:ext cx="1518055" cy="15180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5D2A8DB-2049-1641-81D4-6F26C1C762D1}"/>
              </a:ext>
            </a:extLst>
          </p:cNvPr>
          <p:cNvSpPr/>
          <p:nvPr/>
        </p:nvSpPr>
        <p:spPr>
          <a:xfrm>
            <a:off x="9995332" y="5969588"/>
            <a:ext cx="14382318" cy="96848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1"/>
              </a:buClr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tangle: Rounded Corners 58">
            <a:extLst>
              <a:ext uri="{FF2B5EF4-FFF2-40B4-BE49-F238E27FC236}">
                <a16:creationId xmlns:a16="http://schemas.microsoft.com/office/drawing/2014/main" id="{74B37340-CD9C-7C48-84D0-8D02BDC3941F}"/>
              </a:ext>
            </a:extLst>
          </p:cNvPr>
          <p:cNvSpPr/>
          <p:nvPr/>
        </p:nvSpPr>
        <p:spPr>
          <a:xfrm>
            <a:off x="8560330" y="5690624"/>
            <a:ext cx="1518055" cy="15180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468977-76D1-FB4A-AA75-767C1068F2F6}"/>
              </a:ext>
            </a:extLst>
          </p:cNvPr>
          <p:cNvSpPr/>
          <p:nvPr/>
        </p:nvSpPr>
        <p:spPr>
          <a:xfrm>
            <a:off x="10826966" y="7658194"/>
            <a:ext cx="13550679" cy="96848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1"/>
              </a:buClr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ectangle: Rounded Corners 59">
            <a:extLst>
              <a:ext uri="{FF2B5EF4-FFF2-40B4-BE49-F238E27FC236}">
                <a16:creationId xmlns:a16="http://schemas.microsoft.com/office/drawing/2014/main" id="{68B4734A-37E2-0346-ACD0-BA0C455E2473}"/>
              </a:ext>
            </a:extLst>
          </p:cNvPr>
          <p:cNvSpPr/>
          <p:nvPr/>
        </p:nvSpPr>
        <p:spPr>
          <a:xfrm>
            <a:off x="9252101" y="7398955"/>
            <a:ext cx="1518055" cy="151805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74F1D6A-2F38-0841-A467-B0DE8A8DEB3B}"/>
              </a:ext>
            </a:extLst>
          </p:cNvPr>
          <p:cNvSpPr/>
          <p:nvPr/>
        </p:nvSpPr>
        <p:spPr>
          <a:xfrm>
            <a:off x="9995332" y="9386248"/>
            <a:ext cx="14382318" cy="96848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1"/>
              </a:buClr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ectangle: Rounded Corners 61">
            <a:extLst>
              <a:ext uri="{FF2B5EF4-FFF2-40B4-BE49-F238E27FC236}">
                <a16:creationId xmlns:a16="http://schemas.microsoft.com/office/drawing/2014/main" id="{D40B9DC9-B4BF-DF40-A821-4ECE697E1D75}"/>
              </a:ext>
            </a:extLst>
          </p:cNvPr>
          <p:cNvSpPr/>
          <p:nvPr/>
        </p:nvSpPr>
        <p:spPr>
          <a:xfrm>
            <a:off x="8560330" y="9107284"/>
            <a:ext cx="1518055" cy="151805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6AACE86-3948-ED47-8636-21B32E3750BD}"/>
              </a:ext>
            </a:extLst>
          </p:cNvPr>
          <p:cNvSpPr/>
          <p:nvPr/>
        </p:nvSpPr>
        <p:spPr>
          <a:xfrm>
            <a:off x="9169264" y="11090397"/>
            <a:ext cx="15208383" cy="96848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1"/>
              </a:buClr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: Rounded Corners 63">
            <a:extLst>
              <a:ext uri="{FF2B5EF4-FFF2-40B4-BE49-F238E27FC236}">
                <a16:creationId xmlns:a16="http://schemas.microsoft.com/office/drawing/2014/main" id="{07BAEDCB-EF61-4B47-A35D-1C9ADDAAADC1}"/>
              </a:ext>
            </a:extLst>
          </p:cNvPr>
          <p:cNvSpPr/>
          <p:nvPr/>
        </p:nvSpPr>
        <p:spPr>
          <a:xfrm>
            <a:off x="7868558" y="10815610"/>
            <a:ext cx="1518055" cy="151805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7760C8-758D-6C48-8179-C402CF021AAC}"/>
              </a:ext>
            </a:extLst>
          </p:cNvPr>
          <p:cNvGrpSpPr/>
          <p:nvPr/>
        </p:nvGrpSpPr>
        <p:grpSpPr>
          <a:xfrm>
            <a:off x="1988003" y="5301785"/>
            <a:ext cx="4362615" cy="5681298"/>
            <a:chOff x="2058629" y="5091119"/>
            <a:chExt cx="4362615" cy="5681298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44B4631-2043-DF4F-92EE-8D31BF84638E}"/>
                </a:ext>
              </a:extLst>
            </p:cNvPr>
            <p:cNvGrpSpPr/>
            <p:nvPr/>
          </p:nvGrpSpPr>
          <p:grpSpPr>
            <a:xfrm>
              <a:off x="2538295" y="5091119"/>
              <a:ext cx="3388372" cy="3254024"/>
              <a:chOff x="5554663" y="1819275"/>
              <a:chExt cx="360363" cy="346075"/>
            </a:xfrm>
            <a:solidFill>
              <a:schemeClr val="accent1"/>
            </a:solidFill>
          </p:grpSpPr>
          <p:sp>
            <p:nvSpPr>
              <p:cNvPr id="123" name="Freeform 65">
                <a:extLst>
                  <a:ext uri="{FF2B5EF4-FFF2-40B4-BE49-F238E27FC236}">
                    <a16:creationId xmlns:a16="http://schemas.microsoft.com/office/drawing/2014/main" id="{D4CA519C-22CE-5346-A0B3-07B75F9A7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025" y="1833563"/>
                <a:ext cx="82550" cy="82550"/>
              </a:xfrm>
              <a:custGeom>
                <a:avLst/>
                <a:gdLst>
                  <a:gd name="T0" fmla="*/ 19 w 22"/>
                  <a:gd name="T1" fmla="*/ 21 h 22"/>
                  <a:gd name="T2" fmla="*/ 20 w 22"/>
                  <a:gd name="T3" fmla="*/ 22 h 22"/>
                  <a:gd name="T4" fmla="*/ 22 w 22"/>
                  <a:gd name="T5" fmla="*/ 20 h 22"/>
                  <a:gd name="T6" fmla="*/ 22 w 22"/>
                  <a:gd name="T7" fmla="*/ 2 h 22"/>
                  <a:gd name="T8" fmla="*/ 20 w 22"/>
                  <a:gd name="T9" fmla="*/ 0 h 22"/>
                  <a:gd name="T10" fmla="*/ 2 w 22"/>
                  <a:gd name="T11" fmla="*/ 0 h 22"/>
                  <a:gd name="T12" fmla="*/ 0 w 22"/>
                  <a:gd name="T13" fmla="*/ 1 h 22"/>
                  <a:gd name="T14" fmla="*/ 1 w 22"/>
                  <a:gd name="T15" fmla="*/ 3 h 22"/>
                  <a:gd name="T16" fmla="*/ 19 w 22"/>
                  <a:gd name="T17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22">
                    <a:moveTo>
                      <a:pt x="19" y="21"/>
                    </a:moveTo>
                    <a:cubicBezTo>
                      <a:pt x="19" y="22"/>
                      <a:pt x="19" y="22"/>
                      <a:pt x="20" y="22"/>
                    </a:cubicBezTo>
                    <a:cubicBezTo>
                      <a:pt x="21" y="22"/>
                      <a:pt x="22" y="21"/>
                      <a:pt x="22" y="20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lnTo>
                      <a:pt x="19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4" name="Freeform 66">
                <a:extLst>
                  <a:ext uri="{FF2B5EF4-FFF2-40B4-BE49-F238E27FC236}">
                    <a16:creationId xmlns:a16="http://schemas.microsoft.com/office/drawing/2014/main" id="{C75259B5-0DF0-C141-8C4E-B8341EA43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0700" y="1860550"/>
                <a:ext cx="269875" cy="304800"/>
              </a:xfrm>
              <a:custGeom>
                <a:avLst/>
                <a:gdLst>
                  <a:gd name="T0" fmla="*/ 0 w 170"/>
                  <a:gd name="T1" fmla="*/ 85 h 192"/>
                  <a:gd name="T2" fmla="*/ 0 w 170"/>
                  <a:gd name="T3" fmla="*/ 192 h 192"/>
                  <a:gd name="T4" fmla="*/ 66 w 170"/>
                  <a:gd name="T5" fmla="*/ 192 h 192"/>
                  <a:gd name="T6" fmla="*/ 66 w 170"/>
                  <a:gd name="T7" fmla="*/ 125 h 192"/>
                  <a:gd name="T8" fmla="*/ 104 w 170"/>
                  <a:gd name="T9" fmla="*/ 125 h 192"/>
                  <a:gd name="T10" fmla="*/ 104 w 170"/>
                  <a:gd name="T11" fmla="*/ 192 h 192"/>
                  <a:gd name="T12" fmla="*/ 170 w 170"/>
                  <a:gd name="T13" fmla="*/ 192 h 192"/>
                  <a:gd name="T14" fmla="*/ 170 w 170"/>
                  <a:gd name="T15" fmla="*/ 85 h 192"/>
                  <a:gd name="T16" fmla="*/ 85 w 170"/>
                  <a:gd name="T17" fmla="*/ 0 h 192"/>
                  <a:gd name="T18" fmla="*/ 0 w 170"/>
                  <a:gd name="T19" fmla="*/ 85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0" h="192">
                    <a:moveTo>
                      <a:pt x="0" y="85"/>
                    </a:moveTo>
                    <a:lnTo>
                      <a:pt x="0" y="192"/>
                    </a:lnTo>
                    <a:lnTo>
                      <a:pt x="66" y="192"/>
                    </a:lnTo>
                    <a:lnTo>
                      <a:pt x="66" y="125"/>
                    </a:lnTo>
                    <a:lnTo>
                      <a:pt x="104" y="125"/>
                    </a:lnTo>
                    <a:lnTo>
                      <a:pt x="104" y="192"/>
                    </a:lnTo>
                    <a:lnTo>
                      <a:pt x="170" y="192"/>
                    </a:lnTo>
                    <a:lnTo>
                      <a:pt x="170" y="85"/>
                    </a:lnTo>
                    <a:lnTo>
                      <a:pt x="85" y="0"/>
                    </a:lnTo>
                    <a:lnTo>
                      <a:pt x="0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5" name="Freeform 67">
                <a:extLst>
                  <a:ext uri="{FF2B5EF4-FFF2-40B4-BE49-F238E27FC236}">
                    <a16:creationId xmlns:a16="http://schemas.microsoft.com/office/drawing/2014/main" id="{7B3A728C-B1E0-C947-A03E-391DF7C2F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63" y="1819275"/>
                <a:ext cx="360363" cy="187325"/>
              </a:xfrm>
              <a:custGeom>
                <a:avLst/>
                <a:gdLst>
                  <a:gd name="T0" fmla="*/ 95 w 96"/>
                  <a:gd name="T1" fmla="*/ 47 h 50"/>
                  <a:gd name="T2" fmla="*/ 95 w 96"/>
                  <a:gd name="T3" fmla="*/ 47 h 50"/>
                  <a:gd name="T4" fmla="*/ 49 w 96"/>
                  <a:gd name="T5" fmla="*/ 1 h 50"/>
                  <a:gd name="T6" fmla="*/ 47 w 96"/>
                  <a:gd name="T7" fmla="*/ 1 h 50"/>
                  <a:gd name="T8" fmla="*/ 1 w 96"/>
                  <a:gd name="T9" fmla="*/ 47 h 50"/>
                  <a:gd name="T10" fmla="*/ 1 w 96"/>
                  <a:gd name="T11" fmla="*/ 49 h 50"/>
                  <a:gd name="T12" fmla="*/ 3 w 96"/>
                  <a:gd name="T13" fmla="*/ 49 h 50"/>
                  <a:gd name="T14" fmla="*/ 3 w 96"/>
                  <a:gd name="T15" fmla="*/ 49 h 50"/>
                  <a:gd name="T16" fmla="*/ 48 w 96"/>
                  <a:gd name="T17" fmla="*/ 5 h 50"/>
                  <a:gd name="T18" fmla="*/ 93 w 96"/>
                  <a:gd name="T19" fmla="*/ 49 h 50"/>
                  <a:gd name="T20" fmla="*/ 93 w 96"/>
                  <a:gd name="T21" fmla="*/ 49 h 50"/>
                  <a:gd name="T22" fmla="*/ 95 w 96"/>
                  <a:gd name="T23" fmla="*/ 49 h 50"/>
                  <a:gd name="T24" fmla="*/ 95 w 96"/>
                  <a:gd name="T25" fmla="*/ 49 h 50"/>
                  <a:gd name="T26" fmla="*/ 95 w 96"/>
                  <a:gd name="T27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6" h="50">
                    <a:moveTo>
                      <a:pt x="95" y="47"/>
                    </a:moveTo>
                    <a:cubicBezTo>
                      <a:pt x="95" y="47"/>
                      <a:pt x="95" y="47"/>
                      <a:pt x="95" y="47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0"/>
                      <a:pt x="47" y="0"/>
                      <a:pt x="47" y="1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0" y="47"/>
                      <a:pt x="0" y="49"/>
                      <a:pt x="1" y="49"/>
                    </a:cubicBezTo>
                    <a:cubicBezTo>
                      <a:pt x="1" y="50"/>
                      <a:pt x="3" y="50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50"/>
                      <a:pt x="95" y="50"/>
                      <a:pt x="95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6" y="49"/>
                      <a:pt x="96" y="48"/>
                      <a:pt x="95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3961BEA-7058-CE42-BCF7-EDA3F15CACC9}"/>
                </a:ext>
              </a:extLst>
            </p:cNvPr>
            <p:cNvSpPr txBox="1"/>
            <p:nvPr/>
          </p:nvSpPr>
          <p:spPr>
            <a:xfrm>
              <a:off x="2058629" y="8833425"/>
              <a:ext cx="436261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B494B0EB-7A37-D149-95A2-37AEA288960B}"/>
              </a:ext>
            </a:extLst>
          </p:cNvPr>
          <p:cNvSpPr txBox="1"/>
          <p:nvPr/>
        </p:nvSpPr>
        <p:spPr>
          <a:xfrm>
            <a:off x="9827372" y="4403199"/>
            <a:ext cx="11329333" cy="58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to get your company’s.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BED719D-9CF3-2D4F-92DC-35B57B21954A}"/>
              </a:ext>
            </a:extLst>
          </p:cNvPr>
          <p:cNvSpPr txBox="1"/>
          <p:nvPr/>
        </p:nvSpPr>
        <p:spPr>
          <a:xfrm>
            <a:off x="10436971" y="6124423"/>
            <a:ext cx="11329333" cy="58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to get your company’s.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FE9B64D-B788-2D4E-9066-03EDCF7634CA}"/>
              </a:ext>
            </a:extLst>
          </p:cNvPr>
          <p:cNvSpPr txBox="1"/>
          <p:nvPr/>
        </p:nvSpPr>
        <p:spPr>
          <a:xfrm>
            <a:off x="10436971" y="9548940"/>
            <a:ext cx="11329333" cy="58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to get your company’s.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0CF8112-4486-E041-BF71-A939B129F06F}"/>
              </a:ext>
            </a:extLst>
          </p:cNvPr>
          <p:cNvSpPr txBox="1"/>
          <p:nvPr/>
        </p:nvSpPr>
        <p:spPr>
          <a:xfrm>
            <a:off x="9827372" y="11288093"/>
            <a:ext cx="11329333" cy="58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to get your company’s.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F0F9E0-742D-0A44-B5F2-0BE6FD14E2F3}"/>
              </a:ext>
            </a:extLst>
          </p:cNvPr>
          <p:cNvSpPr txBox="1"/>
          <p:nvPr/>
        </p:nvSpPr>
        <p:spPr>
          <a:xfrm>
            <a:off x="11136218" y="7822581"/>
            <a:ext cx="11329333" cy="58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to get your company’s.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8DC3F39-6B4D-F34D-9E0F-03522E3D96A8}"/>
              </a:ext>
            </a:extLst>
          </p:cNvPr>
          <p:cNvSpPr txBox="1"/>
          <p:nvPr/>
        </p:nvSpPr>
        <p:spPr>
          <a:xfrm>
            <a:off x="8219552" y="4257082"/>
            <a:ext cx="8160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0222859-E244-284D-ADA7-F9C7BF765816}"/>
              </a:ext>
            </a:extLst>
          </p:cNvPr>
          <p:cNvSpPr txBox="1"/>
          <p:nvPr/>
        </p:nvSpPr>
        <p:spPr>
          <a:xfrm>
            <a:off x="8219552" y="11081629"/>
            <a:ext cx="8160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C630F72-57F9-C843-A393-EA0F5228254F}"/>
              </a:ext>
            </a:extLst>
          </p:cNvPr>
          <p:cNvSpPr txBox="1"/>
          <p:nvPr/>
        </p:nvSpPr>
        <p:spPr>
          <a:xfrm>
            <a:off x="8910928" y="5929765"/>
            <a:ext cx="8160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BCABCA6-F945-3840-8533-BF09222BC715}"/>
              </a:ext>
            </a:extLst>
          </p:cNvPr>
          <p:cNvSpPr txBox="1"/>
          <p:nvPr/>
        </p:nvSpPr>
        <p:spPr>
          <a:xfrm>
            <a:off x="8910928" y="9364341"/>
            <a:ext cx="8160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508830A-8E49-7D44-9156-F953F175D6AF}"/>
              </a:ext>
            </a:extLst>
          </p:cNvPr>
          <p:cNvSpPr txBox="1"/>
          <p:nvPr/>
        </p:nvSpPr>
        <p:spPr>
          <a:xfrm>
            <a:off x="9624606" y="7669355"/>
            <a:ext cx="8160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grpSp>
        <p:nvGrpSpPr>
          <p:cNvPr id="32" name="Grupo 349">
            <a:extLst>
              <a:ext uri="{FF2B5EF4-FFF2-40B4-BE49-F238E27FC236}">
                <a16:creationId xmlns:a16="http://schemas.microsoft.com/office/drawing/2014/main" id="{2187F3F1-1D1B-EE46-B48C-BE2D94C066F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3" name="CuadroTexto 350">
              <a:extLst>
                <a:ext uri="{FF2B5EF4-FFF2-40B4-BE49-F238E27FC236}">
                  <a16:creationId xmlns:a16="http://schemas.microsoft.com/office/drawing/2014/main" id="{3EB6F117-D090-CE49-9435-CF878F429C29}"/>
                </a:ext>
              </a:extLst>
            </p:cNvPr>
            <p:cNvSpPr txBox="1"/>
            <p:nvPr/>
          </p:nvSpPr>
          <p:spPr>
            <a:xfrm>
              <a:off x="9522108" y="861425"/>
              <a:ext cx="53335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34" name="CuadroTexto 351">
              <a:extLst>
                <a:ext uri="{FF2B5EF4-FFF2-40B4-BE49-F238E27FC236}">
                  <a16:creationId xmlns:a16="http://schemas.microsoft.com/office/drawing/2014/main" id="{BD194C45-39A2-9749-AE85-4AD5D7F34FE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642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7A2B9A2-AC4D-1645-ADE0-DFA069F6ACB1}"/>
              </a:ext>
            </a:extLst>
          </p:cNvPr>
          <p:cNvSpPr/>
          <p:nvPr/>
        </p:nvSpPr>
        <p:spPr>
          <a:xfrm>
            <a:off x="0" y="6402429"/>
            <a:ext cx="24377649" cy="348252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60">
            <a:extLst>
              <a:ext uri="{FF2B5EF4-FFF2-40B4-BE49-F238E27FC236}">
                <a16:creationId xmlns:a16="http://schemas.microsoft.com/office/drawing/2014/main" id="{5F453C7A-465D-FE4C-813D-1DBF3D56BEB4}"/>
              </a:ext>
            </a:extLst>
          </p:cNvPr>
          <p:cNvSpPr/>
          <p:nvPr/>
        </p:nvSpPr>
        <p:spPr>
          <a:xfrm>
            <a:off x="9737221" y="4121559"/>
            <a:ext cx="5202017" cy="8387071"/>
          </a:xfrm>
          <a:prstGeom prst="roundRect">
            <a:avLst>
              <a:gd name="adj" fmla="val 4952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61">
            <a:extLst>
              <a:ext uri="{FF2B5EF4-FFF2-40B4-BE49-F238E27FC236}">
                <a16:creationId xmlns:a16="http://schemas.microsoft.com/office/drawing/2014/main" id="{E41A188A-B1B6-234F-B8D7-AB7ED526F23F}"/>
              </a:ext>
            </a:extLst>
          </p:cNvPr>
          <p:cNvSpPr/>
          <p:nvPr/>
        </p:nvSpPr>
        <p:spPr>
          <a:xfrm>
            <a:off x="17663654" y="4121559"/>
            <a:ext cx="5202017" cy="8387071"/>
          </a:xfrm>
          <a:prstGeom prst="roundRect">
            <a:avLst>
              <a:gd name="adj" fmla="val 4952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59">
            <a:extLst>
              <a:ext uri="{FF2B5EF4-FFF2-40B4-BE49-F238E27FC236}">
                <a16:creationId xmlns:a16="http://schemas.microsoft.com/office/drawing/2014/main" id="{D1668322-F5E7-734F-B219-7F50CA5E0637}"/>
              </a:ext>
            </a:extLst>
          </p:cNvPr>
          <p:cNvSpPr/>
          <p:nvPr/>
        </p:nvSpPr>
        <p:spPr>
          <a:xfrm>
            <a:off x="1828322" y="4121559"/>
            <a:ext cx="5202017" cy="8387071"/>
          </a:xfrm>
          <a:prstGeom prst="roundRect">
            <a:avLst>
              <a:gd name="adj" fmla="val 4952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24">
            <a:extLst>
              <a:ext uri="{FF2B5EF4-FFF2-40B4-BE49-F238E27FC236}">
                <a16:creationId xmlns:a16="http://schemas.microsoft.com/office/drawing/2014/main" id="{8429AC79-77C0-D14E-9A9E-E9C3681E0665}"/>
              </a:ext>
            </a:extLst>
          </p:cNvPr>
          <p:cNvSpPr/>
          <p:nvPr/>
        </p:nvSpPr>
        <p:spPr>
          <a:xfrm>
            <a:off x="1675961" y="3950154"/>
            <a:ext cx="5202017" cy="8387071"/>
          </a:xfrm>
          <a:prstGeom prst="roundRect">
            <a:avLst>
              <a:gd name="adj" fmla="val 49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25">
            <a:extLst>
              <a:ext uri="{FF2B5EF4-FFF2-40B4-BE49-F238E27FC236}">
                <a16:creationId xmlns:a16="http://schemas.microsoft.com/office/drawing/2014/main" id="{2BAEDE15-244B-EA4C-AF2C-E2FE63BDB57E}"/>
              </a:ext>
            </a:extLst>
          </p:cNvPr>
          <p:cNvSpPr/>
          <p:nvPr/>
        </p:nvSpPr>
        <p:spPr>
          <a:xfrm>
            <a:off x="9587814" y="3950154"/>
            <a:ext cx="5202017" cy="8387071"/>
          </a:xfrm>
          <a:prstGeom prst="roundRect">
            <a:avLst>
              <a:gd name="adj" fmla="val 49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26">
            <a:extLst>
              <a:ext uri="{FF2B5EF4-FFF2-40B4-BE49-F238E27FC236}">
                <a16:creationId xmlns:a16="http://schemas.microsoft.com/office/drawing/2014/main" id="{0E3340C0-FFAB-DD4E-AFC1-BB3EC578128A}"/>
              </a:ext>
            </a:extLst>
          </p:cNvPr>
          <p:cNvSpPr/>
          <p:nvPr/>
        </p:nvSpPr>
        <p:spPr>
          <a:xfrm>
            <a:off x="17499667" y="3950154"/>
            <a:ext cx="5202017" cy="8387071"/>
          </a:xfrm>
          <a:prstGeom prst="roundRect">
            <a:avLst>
              <a:gd name="adj" fmla="val 49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E12403B-C435-5E4A-8A86-CEDE97280D40}"/>
              </a:ext>
            </a:extLst>
          </p:cNvPr>
          <p:cNvGrpSpPr/>
          <p:nvPr/>
        </p:nvGrpSpPr>
        <p:grpSpPr>
          <a:xfrm>
            <a:off x="7666197" y="7634042"/>
            <a:ext cx="1133399" cy="1019294"/>
            <a:chOff x="4854484" y="5910272"/>
            <a:chExt cx="283864" cy="255286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40" name="Freeform 251">
              <a:extLst>
                <a:ext uri="{FF2B5EF4-FFF2-40B4-BE49-F238E27FC236}">
                  <a16:creationId xmlns:a16="http://schemas.microsoft.com/office/drawing/2014/main" id="{CB7C3163-D6E4-1D4B-AB15-D721B5C01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4484" y="5910272"/>
              <a:ext cx="165746" cy="255286"/>
            </a:xfrm>
            <a:custGeom>
              <a:avLst/>
              <a:gdLst>
                <a:gd name="T0" fmla="*/ 346 w 348"/>
                <a:gd name="T1" fmla="*/ 260 h 535"/>
                <a:gd name="T2" fmla="*/ 87 w 348"/>
                <a:gd name="T3" fmla="*/ 2 h 535"/>
                <a:gd name="T4" fmla="*/ 84 w 348"/>
                <a:gd name="T5" fmla="*/ 0 h 535"/>
                <a:gd name="T6" fmla="*/ 80 w 348"/>
                <a:gd name="T7" fmla="*/ 0 h 535"/>
                <a:gd name="T8" fmla="*/ 77 w 348"/>
                <a:gd name="T9" fmla="*/ 0 h 535"/>
                <a:gd name="T10" fmla="*/ 73 w 348"/>
                <a:gd name="T11" fmla="*/ 2 h 535"/>
                <a:gd name="T12" fmla="*/ 4 w 348"/>
                <a:gd name="T13" fmla="*/ 72 h 535"/>
                <a:gd name="T14" fmla="*/ 2 w 348"/>
                <a:gd name="T15" fmla="*/ 75 h 535"/>
                <a:gd name="T16" fmla="*/ 0 w 348"/>
                <a:gd name="T17" fmla="*/ 79 h 535"/>
                <a:gd name="T18" fmla="*/ 2 w 348"/>
                <a:gd name="T19" fmla="*/ 83 h 535"/>
                <a:gd name="T20" fmla="*/ 4 w 348"/>
                <a:gd name="T21" fmla="*/ 86 h 535"/>
                <a:gd name="T22" fmla="*/ 185 w 348"/>
                <a:gd name="T23" fmla="*/ 268 h 535"/>
                <a:gd name="T24" fmla="*/ 4 w 348"/>
                <a:gd name="T25" fmla="*/ 449 h 535"/>
                <a:gd name="T26" fmla="*/ 2 w 348"/>
                <a:gd name="T27" fmla="*/ 452 h 535"/>
                <a:gd name="T28" fmla="*/ 0 w 348"/>
                <a:gd name="T29" fmla="*/ 457 h 535"/>
                <a:gd name="T30" fmla="*/ 2 w 348"/>
                <a:gd name="T31" fmla="*/ 460 h 535"/>
                <a:gd name="T32" fmla="*/ 4 w 348"/>
                <a:gd name="T33" fmla="*/ 463 h 535"/>
                <a:gd name="T34" fmla="*/ 74 w 348"/>
                <a:gd name="T35" fmla="*/ 532 h 535"/>
                <a:gd name="T36" fmla="*/ 77 w 348"/>
                <a:gd name="T37" fmla="*/ 534 h 535"/>
                <a:gd name="T38" fmla="*/ 80 w 348"/>
                <a:gd name="T39" fmla="*/ 535 h 535"/>
                <a:gd name="T40" fmla="*/ 84 w 348"/>
                <a:gd name="T41" fmla="*/ 534 h 535"/>
                <a:gd name="T42" fmla="*/ 87 w 348"/>
                <a:gd name="T43" fmla="*/ 533 h 535"/>
                <a:gd name="T44" fmla="*/ 346 w 348"/>
                <a:gd name="T45" fmla="*/ 274 h 535"/>
                <a:gd name="T46" fmla="*/ 348 w 348"/>
                <a:gd name="T47" fmla="*/ 271 h 535"/>
                <a:gd name="T48" fmla="*/ 348 w 348"/>
                <a:gd name="T49" fmla="*/ 268 h 535"/>
                <a:gd name="T50" fmla="*/ 348 w 348"/>
                <a:gd name="T51" fmla="*/ 263 h 535"/>
                <a:gd name="T52" fmla="*/ 346 w 348"/>
                <a:gd name="T53" fmla="*/ 26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8" h="535">
                  <a:moveTo>
                    <a:pt x="346" y="260"/>
                  </a:moveTo>
                  <a:lnTo>
                    <a:pt x="87" y="2"/>
                  </a:lnTo>
                  <a:lnTo>
                    <a:pt x="84" y="0"/>
                  </a:lnTo>
                  <a:lnTo>
                    <a:pt x="80" y="0"/>
                  </a:lnTo>
                  <a:lnTo>
                    <a:pt x="77" y="0"/>
                  </a:lnTo>
                  <a:lnTo>
                    <a:pt x="73" y="2"/>
                  </a:lnTo>
                  <a:lnTo>
                    <a:pt x="4" y="72"/>
                  </a:lnTo>
                  <a:lnTo>
                    <a:pt x="2" y="75"/>
                  </a:lnTo>
                  <a:lnTo>
                    <a:pt x="0" y="79"/>
                  </a:lnTo>
                  <a:lnTo>
                    <a:pt x="2" y="83"/>
                  </a:lnTo>
                  <a:lnTo>
                    <a:pt x="4" y="86"/>
                  </a:lnTo>
                  <a:lnTo>
                    <a:pt x="185" y="268"/>
                  </a:lnTo>
                  <a:lnTo>
                    <a:pt x="4" y="449"/>
                  </a:lnTo>
                  <a:lnTo>
                    <a:pt x="2" y="452"/>
                  </a:lnTo>
                  <a:lnTo>
                    <a:pt x="0" y="457"/>
                  </a:lnTo>
                  <a:lnTo>
                    <a:pt x="2" y="460"/>
                  </a:lnTo>
                  <a:lnTo>
                    <a:pt x="4" y="463"/>
                  </a:lnTo>
                  <a:lnTo>
                    <a:pt x="74" y="532"/>
                  </a:lnTo>
                  <a:lnTo>
                    <a:pt x="77" y="534"/>
                  </a:lnTo>
                  <a:lnTo>
                    <a:pt x="80" y="535"/>
                  </a:lnTo>
                  <a:lnTo>
                    <a:pt x="84" y="534"/>
                  </a:lnTo>
                  <a:lnTo>
                    <a:pt x="87" y="533"/>
                  </a:lnTo>
                  <a:lnTo>
                    <a:pt x="346" y="274"/>
                  </a:lnTo>
                  <a:lnTo>
                    <a:pt x="348" y="271"/>
                  </a:lnTo>
                  <a:lnTo>
                    <a:pt x="348" y="268"/>
                  </a:lnTo>
                  <a:lnTo>
                    <a:pt x="348" y="263"/>
                  </a:lnTo>
                  <a:lnTo>
                    <a:pt x="346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2">
              <a:extLst>
                <a:ext uri="{FF2B5EF4-FFF2-40B4-BE49-F238E27FC236}">
                  <a16:creationId xmlns:a16="http://schemas.microsoft.com/office/drawing/2014/main" id="{81801034-C746-BA43-BA85-14BC868F5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602" y="5910272"/>
              <a:ext cx="165746" cy="255286"/>
            </a:xfrm>
            <a:custGeom>
              <a:avLst/>
              <a:gdLst>
                <a:gd name="T0" fmla="*/ 344 w 348"/>
                <a:gd name="T1" fmla="*/ 260 h 535"/>
                <a:gd name="T2" fmla="*/ 86 w 348"/>
                <a:gd name="T3" fmla="*/ 2 h 535"/>
                <a:gd name="T4" fmla="*/ 83 w 348"/>
                <a:gd name="T5" fmla="*/ 0 h 535"/>
                <a:gd name="T6" fmla="*/ 80 w 348"/>
                <a:gd name="T7" fmla="*/ 0 h 535"/>
                <a:gd name="T8" fmla="*/ 75 w 348"/>
                <a:gd name="T9" fmla="*/ 0 h 535"/>
                <a:gd name="T10" fmla="*/ 72 w 348"/>
                <a:gd name="T11" fmla="*/ 2 h 535"/>
                <a:gd name="T12" fmla="*/ 3 w 348"/>
                <a:gd name="T13" fmla="*/ 72 h 535"/>
                <a:gd name="T14" fmla="*/ 1 w 348"/>
                <a:gd name="T15" fmla="*/ 75 h 535"/>
                <a:gd name="T16" fmla="*/ 0 w 348"/>
                <a:gd name="T17" fmla="*/ 79 h 535"/>
                <a:gd name="T18" fmla="*/ 1 w 348"/>
                <a:gd name="T19" fmla="*/ 83 h 535"/>
                <a:gd name="T20" fmla="*/ 3 w 348"/>
                <a:gd name="T21" fmla="*/ 86 h 535"/>
                <a:gd name="T22" fmla="*/ 185 w 348"/>
                <a:gd name="T23" fmla="*/ 268 h 535"/>
                <a:gd name="T24" fmla="*/ 3 w 348"/>
                <a:gd name="T25" fmla="*/ 449 h 535"/>
                <a:gd name="T26" fmla="*/ 1 w 348"/>
                <a:gd name="T27" fmla="*/ 452 h 535"/>
                <a:gd name="T28" fmla="*/ 0 w 348"/>
                <a:gd name="T29" fmla="*/ 457 h 535"/>
                <a:gd name="T30" fmla="*/ 1 w 348"/>
                <a:gd name="T31" fmla="*/ 460 h 535"/>
                <a:gd name="T32" fmla="*/ 3 w 348"/>
                <a:gd name="T33" fmla="*/ 463 h 535"/>
                <a:gd name="T34" fmla="*/ 72 w 348"/>
                <a:gd name="T35" fmla="*/ 532 h 535"/>
                <a:gd name="T36" fmla="*/ 75 w 348"/>
                <a:gd name="T37" fmla="*/ 534 h 535"/>
                <a:gd name="T38" fmla="*/ 80 w 348"/>
                <a:gd name="T39" fmla="*/ 535 h 535"/>
                <a:gd name="T40" fmla="*/ 83 w 348"/>
                <a:gd name="T41" fmla="*/ 534 h 535"/>
                <a:gd name="T42" fmla="*/ 86 w 348"/>
                <a:gd name="T43" fmla="*/ 533 h 535"/>
                <a:gd name="T44" fmla="*/ 344 w 348"/>
                <a:gd name="T45" fmla="*/ 274 h 535"/>
                <a:gd name="T46" fmla="*/ 347 w 348"/>
                <a:gd name="T47" fmla="*/ 271 h 535"/>
                <a:gd name="T48" fmla="*/ 348 w 348"/>
                <a:gd name="T49" fmla="*/ 268 h 535"/>
                <a:gd name="T50" fmla="*/ 347 w 348"/>
                <a:gd name="T51" fmla="*/ 263 h 535"/>
                <a:gd name="T52" fmla="*/ 344 w 348"/>
                <a:gd name="T53" fmla="*/ 26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8" h="535">
                  <a:moveTo>
                    <a:pt x="344" y="260"/>
                  </a:moveTo>
                  <a:lnTo>
                    <a:pt x="86" y="2"/>
                  </a:lnTo>
                  <a:lnTo>
                    <a:pt x="83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2" y="2"/>
                  </a:lnTo>
                  <a:lnTo>
                    <a:pt x="3" y="72"/>
                  </a:lnTo>
                  <a:lnTo>
                    <a:pt x="1" y="75"/>
                  </a:lnTo>
                  <a:lnTo>
                    <a:pt x="0" y="79"/>
                  </a:lnTo>
                  <a:lnTo>
                    <a:pt x="1" y="83"/>
                  </a:lnTo>
                  <a:lnTo>
                    <a:pt x="3" y="86"/>
                  </a:lnTo>
                  <a:lnTo>
                    <a:pt x="185" y="268"/>
                  </a:lnTo>
                  <a:lnTo>
                    <a:pt x="3" y="449"/>
                  </a:lnTo>
                  <a:lnTo>
                    <a:pt x="1" y="452"/>
                  </a:lnTo>
                  <a:lnTo>
                    <a:pt x="0" y="457"/>
                  </a:lnTo>
                  <a:lnTo>
                    <a:pt x="1" y="460"/>
                  </a:lnTo>
                  <a:lnTo>
                    <a:pt x="3" y="463"/>
                  </a:lnTo>
                  <a:lnTo>
                    <a:pt x="72" y="532"/>
                  </a:lnTo>
                  <a:lnTo>
                    <a:pt x="75" y="534"/>
                  </a:lnTo>
                  <a:lnTo>
                    <a:pt x="80" y="535"/>
                  </a:lnTo>
                  <a:lnTo>
                    <a:pt x="83" y="534"/>
                  </a:lnTo>
                  <a:lnTo>
                    <a:pt x="86" y="533"/>
                  </a:lnTo>
                  <a:lnTo>
                    <a:pt x="344" y="274"/>
                  </a:lnTo>
                  <a:lnTo>
                    <a:pt x="347" y="271"/>
                  </a:lnTo>
                  <a:lnTo>
                    <a:pt x="348" y="268"/>
                  </a:lnTo>
                  <a:lnTo>
                    <a:pt x="347" y="263"/>
                  </a:lnTo>
                  <a:lnTo>
                    <a:pt x="344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CF4AF36-0B78-FD4E-B9A3-B0821F19918D}"/>
              </a:ext>
            </a:extLst>
          </p:cNvPr>
          <p:cNvGrpSpPr/>
          <p:nvPr/>
        </p:nvGrpSpPr>
        <p:grpSpPr>
          <a:xfrm>
            <a:off x="15578050" y="7634042"/>
            <a:ext cx="1133399" cy="1019294"/>
            <a:chOff x="4854484" y="5910272"/>
            <a:chExt cx="283864" cy="255286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43" name="Freeform 251">
              <a:extLst>
                <a:ext uri="{FF2B5EF4-FFF2-40B4-BE49-F238E27FC236}">
                  <a16:creationId xmlns:a16="http://schemas.microsoft.com/office/drawing/2014/main" id="{221E5056-CD43-C046-B9F5-1E68B7516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4484" y="5910272"/>
              <a:ext cx="165746" cy="255286"/>
            </a:xfrm>
            <a:custGeom>
              <a:avLst/>
              <a:gdLst>
                <a:gd name="T0" fmla="*/ 346 w 348"/>
                <a:gd name="T1" fmla="*/ 260 h 535"/>
                <a:gd name="T2" fmla="*/ 87 w 348"/>
                <a:gd name="T3" fmla="*/ 2 h 535"/>
                <a:gd name="T4" fmla="*/ 84 w 348"/>
                <a:gd name="T5" fmla="*/ 0 h 535"/>
                <a:gd name="T6" fmla="*/ 80 w 348"/>
                <a:gd name="T7" fmla="*/ 0 h 535"/>
                <a:gd name="T8" fmla="*/ 77 w 348"/>
                <a:gd name="T9" fmla="*/ 0 h 535"/>
                <a:gd name="T10" fmla="*/ 73 w 348"/>
                <a:gd name="T11" fmla="*/ 2 h 535"/>
                <a:gd name="T12" fmla="*/ 4 w 348"/>
                <a:gd name="T13" fmla="*/ 72 h 535"/>
                <a:gd name="T14" fmla="*/ 2 w 348"/>
                <a:gd name="T15" fmla="*/ 75 h 535"/>
                <a:gd name="T16" fmla="*/ 0 w 348"/>
                <a:gd name="T17" fmla="*/ 79 h 535"/>
                <a:gd name="T18" fmla="*/ 2 w 348"/>
                <a:gd name="T19" fmla="*/ 83 h 535"/>
                <a:gd name="T20" fmla="*/ 4 w 348"/>
                <a:gd name="T21" fmla="*/ 86 h 535"/>
                <a:gd name="T22" fmla="*/ 185 w 348"/>
                <a:gd name="T23" fmla="*/ 268 h 535"/>
                <a:gd name="T24" fmla="*/ 4 w 348"/>
                <a:gd name="T25" fmla="*/ 449 h 535"/>
                <a:gd name="T26" fmla="*/ 2 w 348"/>
                <a:gd name="T27" fmla="*/ 452 h 535"/>
                <a:gd name="T28" fmla="*/ 0 w 348"/>
                <a:gd name="T29" fmla="*/ 457 h 535"/>
                <a:gd name="T30" fmla="*/ 2 w 348"/>
                <a:gd name="T31" fmla="*/ 460 h 535"/>
                <a:gd name="T32" fmla="*/ 4 w 348"/>
                <a:gd name="T33" fmla="*/ 463 h 535"/>
                <a:gd name="T34" fmla="*/ 74 w 348"/>
                <a:gd name="T35" fmla="*/ 532 h 535"/>
                <a:gd name="T36" fmla="*/ 77 w 348"/>
                <a:gd name="T37" fmla="*/ 534 h 535"/>
                <a:gd name="T38" fmla="*/ 80 w 348"/>
                <a:gd name="T39" fmla="*/ 535 h 535"/>
                <a:gd name="T40" fmla="*/ 84 w 348"/>
                <a:gd name="T41" fmla="*/ 534 h 535"/>
                <a:gd name="T42" fmla="*/ 87 w 348"/>
                <a:gd name="T43" fmla="*/ 533 h 535"/>
                <a:gd name="T44" fmla="*/ 346 w 348"/>
                <a:gd name="T45" fmla="*/ 274 h 535"/>
                <a:gd name="T46" fmla="*/ 348 w 348"/>
                <a:gd name="T47" fmla="*/ 271 h 535"/>
                <a:gd name="T48" fmla="*/ 348 w 348"/>
                <a:gd name="T49" fmla="*/ 268 h 535"/>
                <a:gd name="T50" fmla="*/ 348 w 348"/>
                <a:gd name="T51" fmla="*/ 263 h 535"/>
                <a:gd name="T52" fmla="*/ 346 w 348"/>
                <a:gd name="T53" fmla="*/ 26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8" h="535">
                  <a:moveTo>
                    <a:pt x="346" y="260"/>
                  </a:moveTo>
                  <a:lnTo>
                    <a:pt x="87" y="2"/>
                  </a:lnTo>
                  <a:lnTo>
                    <a:pt x="84" y="0"/>
                  </a:lnTo>
                  <a:lnTo>
                    <a:pt x="80" y="0"/>
                  </a:lnTo>
                  <a:lnTo>
                    <a:pt x="77" y="0"/>
                  </a:lnTo>
                  <a:lnTo>
                    <a:pt x="73" y="2"/>
                  </a:lnTo>
                  <a:lnTo>
                    <a:pt x="4" y="72"/>
                  </a:lnTo>
                  <a:lnTo>
                    <a:pt x="2" y="75"/>
                  </a:lnTo>
                  <a:lnTo>
                    <a:pt x="0" y="79"/>
                  </a:lnTo>
                  <a:lnTo>
                    <a:pt x="2" y="83"/>
                  </a:lnTo>
                  <a:lnTo>
                    <a:pt x="4" y="86"/>
                  </a:lnTo>
                  <a:lnTo>
                    <a:pt x="185" y="268"/>
                  </a:lnTo>
                  <a:lnTo>
                    <a:pt x="4" y="449"/>
                  </a:lnTo>
                  <a:lnTo>
                    <a:pt x="2" y="452"/>
                  </a:lnTo>
                  <a:lnTo>
                    <a:pt x="0" y="457"/>
                  </a:lnTo>
                  <a:lnTo>
                    <a:pt x="2" y="460"/>
                  </a:lnTo>
                  <a:lnTo>
                    <a:pt x="4" y="463"/>
                  </a:lnTo>
                  <a:lnTo>
                    <a:pt x="74" y="532"/>
                  </a:lnTo>
                  <a:lnTo>
                    <a:pt x="77" y="534"/>
                  </a:lnTo>
                  <a:lnTo>
                    <a:pt x="80" y="535"/>
                  </a:lnTo>
                  <a:lnTo>
                    <a:pt x="84" y="534"/>
                  </a:lnTo>
                  <a:lnTo>
                    <a:pt x="87" y="533"/>
                  </a:lnTo>
                  <a:lnTo>
                    <a:pt x="346" y="274"/>
                  </a:lnTo>
                  <a:lnTo>
                    <a:pt x="348" y="271"/>
                  </a:lnTo>
                  <a:lnTo>
                    <a:pt x="348" y="268"/>
                  </a:lnTo>
                  <a:lnTo>
                    <a:pt x="348" y="263"/>
                  </a:lnTo>
                  <a:lnTo>
                    <a:pt x="346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52">
              <a:extLst>
                <a:ext uri="{FF2B5EF4-FFF2-40B4-BE49-F238E27FC236}">
                  <a16:creationId xmlns:a16="http://schemas.microsoft.com/office/drawing/2014/main" id="{3499B485-2931-3E4A-BEF5-AD99AAE8D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602" y="5910272"/>
              <a:ext cx="165746" cy="255286"/>
            </a:xfrm>
            <a:custGeom>
              <a:avLst/>
              <a:gdLst>
                <a:gd name="T0" fmla="*/ 344 w 348"/>
                <a:gd name="T1" fmla="*/ 260 h 535"/>
                <a:gd name="T2" fmla="*/ 86 w 348"/>
                <a:gd name="T3" fmla="*/ 2 h 535"/>
                <a:gd name="T4" fmla="*/ 83 w 348"/>
                <a:gd name="T5" fmla="*/ 0 h 535"/>
                <a:gd name="T6" fmla="*/ 80 w 348"/>
                <a:gd name="T7" fmla="*/ 0 h 535"/>
                <a:gd name="T8" fmla="*/ 75 w 348"/>
                <a:gd name="T9" fmla="*/ 0 h 535"/>
                <a:gd name="T10" fmla="*/ 72 w 348"/>
                <a:gd name="T11" fmla="*/ 2 h 535"/>
                <a:gd name="T12" fmla="*/ 3 w 348"/>
                <a:gd name="T13" fmla="*/ 72 h 535"/>
                <a:gd name="T14" fmla="*/ 1 w 348"/>
                <a:gd name="T15" fmla="*/ 75 h 535"/>
                <a:gd name="T16" fmla="*/ 0 w 348"/>
                <a:gd name="T17" fmla="*/ 79 h 535"/>
                <a:gd name="T18" fmla="*/ 1 w 348"/>
                <a:gd name="T19" fmla="*/ 83 h 535"/>
                <a:gd name="T20" fmla="*/ 3 w 348"/>
                <a:gd name="T21" fmla="*/ 86 h 535"/>
                <a:gd name="T22" fmla="*/ 185 w 348"/>
                <a:gd name="T23" fmla="*/ 268 h 535"/>
                <a:gd name="T24" fmla="*/ 3 w 348"/>
                <a:gd name="T25" fmla="*/ 449 h 535"/>
                <a:gd name="T26" fmla="*/ 1 w 348"/>
                <a:gd name="T27" fmla="*/ 452 h 535"/>
                <a:gd name="T28" fmla="*/ 0 w 348"/>
                <a:gd name="T29" fmla="*/ 457 h 535"/>
                <a:gd name="T30" fmla="*/ 1 w 348"/>
                <a:gd name="T31" fmla="*/ 460 h 535"/>
                <a:gd name="T32" fmla="*/ 3 w 348"/>
                <a:gd name="T33" fmla="*/ 463 h 535"/>
                <a:gd name="T34" fmla="*/ 72 w 348"/>
                <a:gd name="T35" fmla="*/ 532 h 535"/>
                <a:gd name="T36" fmla="*/ 75 w 348"/>
                <a:gd name="T37" fmla="*/ 534 h 535"/>
                <a:gd name="T38" fmla="*/ 80 w 348"/>
                <a:gd name="T39" fmla="*/ 535 h 535"/>
                <a:gd name="T40" fmla="*/ 83 w 348"/>
                <a:gd name="T41" fmla="*/ 534 h 535"/>
                <a:gd name="T42" fmla="*/ 86 w 348"/>
                <a:gd name="T43" fmla="*/ 533 h 535"/>
                <a:gd name="T44" fmla="*/ 344 w 348"/>
                <a:gd name="T45" fmla="*/ 274 h 535"/>
                <a:gd name="T46" fmla="*/ 347 w 348"/>
                <a:gd name="T47" fmla="*/ 271 h 535"/>
                <a:gd name="T48" fmla="*/ 348 w 348"/>
                <a:gd name="T49" fmla="*/ 268 h 535"/>
                <a:gd name="T50" fmla="*/ 347 w 348"/>
                <a:gd name="T51" fmla="*/ 263 h 535"/>
                <a:gd name="T52" fmla="*/ 344 w 348"/>
                <a:gd name="T53" fmla="*/ 26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8" h="535">
                  <a:moveTo>
                    <a:pt x="344" y="260"/>
                  </a:moveTo>
                  <a:lnTo>
                    <a:pt x="86" y="2"/>
                  </a:lnTo>
                  <a:lnTo>
                    <a:pt x="83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2" y="2"/>
                  </a:lnTo>
                  <a:lnTo>
                    <a:pt x="3" y="72"/>
                  </a:lnTo>
                  <a:lnTo>
                    <a:pt x="1" y="75"/>
                  </a:lnTo>
                  <a:lnTo>
                    <a:pt x="0" y="79"/>
                  </a:lnTo>
                  <a:lnTo>
                    <a:pt x="1" y="83"/>
                  </a:lnTo>
                  <a:lnTo>
                    <a:pt x="3" y="86"/>
                  </a:lnTo>
                  <a:lnTo>
                    <a:pt x="185" y="268"/>
                  </a:lnTo>
                  <a:lnTo>
                    <a:pt x="3" y="449"/>
                  </a:lnTo>
                  <a:lnTo>
                    <a:pt x="1" y="452"/>
                  </a:lnTo>
                  <a:lnTo>
                    <a:pt x="0" y="457"/>
                  </a:lnTo>
                  <a:lnTo>
                    <a:pt x="1" y="460"/>
                  </a:lnTo>
                  <a:lnTo>
                    <a:pt x="3" y="463"/>
                  </a:lnTo>
                  <a:lnTo>
                    <a:pt x="72" y="532"/>
                  </a:lnTo>
                  <a:lnTo>
                    <a:pt x="75" y="534"/>
                  </a:lnTo>
                  <a:lnTo>
                    <a:pt x="80" y="535"/>
                  </a:lnTo>
                  <a:lnTo>
                    <a:pt x="83" y="534"/>
                  </a:lnTo>
                  <a:lnTo>
                    <a:pt x="86" y="533"/>
                  </a:lnTo>
                  <a:lnTo>
                    <a:pt x="344" y="274"/>
                  </a:lnTo>
                  <a:lnTo>
                    <a:pt x="347" y="271"/>
                  </a:lnTo>
                  <a:lnTo>
                    <a:pt x="348" y="268"/>
                  </a:lnTo>
                  <a:lnTo>
                    <a:pt x="347" y="263"/>
                  </a:lnTo>
                  <a:lnTo>
                    <a:pt x="344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5196934-7E8E-B54E-9A31-49CBEEDA8F40}"/>
              </a:ext>
            </a:extLst>
          </p:cNvPr>
          <p:cNvGrpSpPr/>
          <p:nvPr/>
        </p:nvGrpSpPr>
        <p:grpSpPr>
          <a:xfrm>
            <a:off x="2289404" y="8083880"/>
            <a:ext cx="3962328" cy="3200472"/>
            <a:chOff x="2575832" y="7542378"/>
            <a:chExt cx="3962328" cy="320047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8F1608F-4465-6F4D-8D23-A105857AD05D}"/>
                </a:ext>
              </a:extLst>
            </p:cNvPr>
            <p:cNvSpPr/>
            <p:nvPr/>
          </p:nvSpPr>
          <p:spPr>
            <a:xfrm>
              <a:off x="2971100" y="7542378"/>
              <a:ext cx="31717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4B8257D-6D09-6E40-BDE8-2597EC85782A}"/>
                </a:ext>
              </a:extLst>
            </p:cNvPr>
            <p:cNvSpPr txBox="1"/>
            <p:nvPr/>
          </p:nvSpPr>
          <p:spPr>
            <a:xfrm>
              <a:off x="2575832" y="8506147"/>
              <a:ext cx="3962328" cy="2236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BEBAE4C-3258-2D4B-8345-E1C5B5E3BAF2}"/>
              </a:ext>
            </a:extLst>
          </p:cNvPr>
          <p:cNvGrpSpPr/>
          <p:nvPr/>
        </p:nvGrpSpPr>
        <p:grpSpPr>
          <a:xfrm>
            <a:off x="19428142" y="5345835"/>
            <a:ext cx="1348318" cy="1875167"/>
            <a:chOff x="4772880" y="5285160"/>
            <a:chExt cx="280080" cy="389520"/>
          </a:xfrm>
          <a:solidFill>
            <a:schemeClr val="bg1"/>
          </a:solidFill>
        </p:grpSpPr>
        <p:sp>
          <p:nvSpPr>
            <p:cNvPr id="79" name="Freeform: Shape 201">
              <a:extLst>
                <a:ext uri="{FF2B5EF4-FFF2-40B4-BE49-F238E27FC236}">
                  <a16:creationId xmlns:a16="http://schemas.microsoft.com/office/drawing/2014/main" id="{B88451D3-3B33-884B-B15C-B95D9F4326F0}"/>
                </a:ext>
              </a:extLst>
            </p:cNvPr>
            <p:cNvSpPr/>
            <p:nvPr/>
          </p:nvSpPr>
          <p:spPr>
            <a:xfrm>
              <a:off x="4772880" y="5326920"/>
              <a:ext cx="279360" cy="28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87">
                  <a:moveTo>
                    <a:pt x="724" y="732"/>
                  </a:moveTo>
                  <a:lnTo>
                    <a:pt x="487" y="732"/>
                  </a:lnTo>
                  <a:lnTo>
                    <a:pt x="487" y="509"/>
                  </a:lnTo>
                  <a:cubicBezTo>
                    <a:pt x="487" y="494"/>
                    <a:pt x="476" y="482"/>
                    <a:pt x="461" y="482"/>
                  </a:cubicBezTo>
                  <a:lnTo>
                    <a:pt x="317" y="482"/>
                  </a:lnTo>
                  <a:cubicBezTo>
                    <a:pt x="302" y="482"/>
                    <a:pt x="290" y="494"/>
                    <a:pt x="290" y="509"/>
                  </a:cubicBezTo>
                  <a:lnTo>
                    <a:pt x="290" y="732"/>
                  </a:lnTo>
                  <a:lnTo>
                    <a:pt x="53" y="732"/>
                  </a:lnTo>
                  <a:lnTo>
                    <a:pt x="53" y="313"/>
                  </a:lnTo>
                  <a:lnTo>
                    <a:pt x="388" y="60"/>
                  </a:lnTo>
                  <a:lnTo>
                    <a:pt x="724" y="313"/>
                  </a:lnTo>
                  <a:close/>
                  <a:moveTo>
                    <a:pt x="432" y="732"/>
                  </a:moveTo>
                  <a:lnTo>
                    <a:pt x="345" y="732"/>
                  </a:lnTo>
                  <a:lnTo>
                    <a:pt x="345" y="537"/>
                  </a:lnTo>
                  <a:lnTo>
                    <a:pt x="432" y="537"/>
                  </a:lnTo>
                  <a:close/>
                  <a:moveTo>
                    <a:pt x="767" y="278"/>
                  </a:moveTo>
                  <a:lnTo>
                    <a:pt x="404" y="5"/>
                  </a:lnTo>
                  <a:cubicBezTo>
                    <a:pt x="395" y="-2"/>
                    <a:pt x="382" y="-2"/>
                    <a:pt x="372" y="5"/>
                  </a:cubicBezTo>
                  <a:lnTo>
                    <a:pt x="10" y="278"/>
                  </a:lnTo>
                  <a:cubicBezTo>
                    <a:pt x="3" y="284"/>
                    <a:pt x="0" y="291"/>
                    <a:pt x="0" y="300"/>
                  </a:cubicBezTo>
                  <a:lnTo>
                    <a:pt x="0" y="759"/>
                  </a:lnTo>
                  <a:cubicBezTo>
                    <a:pt x="0" y="774"/>
                    <a:pt x="12" y="787"/>
                    <a:pt x="26" y="787"/>
                  </a:cubicBezTo>
                  <a:lnTo>
                    <a:pt x="750" y="787"/>
                  </a:lnTo>
                  <a:cubicBezTo>
                    <a:pt x="766" y="787"/>
                    <a:pt x="777" y="774"/>
                    <a:pt x="777" y="759"/>
                  </a:cubicBezTo>
                  <a:lnTo>
                    <a:pt x="777" y="300"/>
                  </a:lnTo>
                  <a:cubicBezTo>
                    <a:pt x="777" y="291"/>
                    <a:pt x="774" y="284"/>
                    <a:pt x="767" y="2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0" name="Freeform: Shape 202">
              <a:extLst>
                <a:ext uri="{FF2B5EF4-FFF2-40B4-BE49-F238E27FC236}">
                  <a16:creationId xmlns:a16="http://schemas.microsoft.com/office/drawing/2014/main" id="{3BB2ED39-4E4D-2E43-9575-5BF9D914759B}"/>
                </a:ext>
              </a:extLst>
            </p:cNvPr>
            <p:cNvSpPr/>
            <p:nvPr/>
          </p:nvSpPr>
          <p:spPr>
            <a:xfrm>
              <a:off x="4772880" y="5285160"/>
              <a:ext cx="280080" cy="11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8">
                  <a:moveTo>
                    <a:pt x="44" y="323"/>
                  </a:moveTo>
                  <a:lnTo>
                    <a:pt x="389" y="62"/>
                  </a:lnTo>
                  <a:lnTo>
                    <a:pt x="735" y="323"/>
                  </a:lnTo>
                  <a:cubicBezTo>
                    <a:pt x="740" y="326"/>
                    <a:pt x="746" y="327"/>
                    <a:pt x="751" y="327"/>
                  </a:cubicBezTo>
                  <a:cubicBezTo>
                    <a:pt x="759" y="327"/>
                    <a:pt x="768" y="324"/>
                    <a:pt x="774" y="317"/>
                  </a:cubicBezTo>
                  <a:cubicBezTo>
                    <a:pt x="783" y="305"/>
                    <a:pt x="780" y="288"/>
                    <a:pt x="768" y="279"/>
                  </a:cubicBezTo>
                  <a:lnTo>
                    <a:pt x="405" y="6"/>
                  </a:lnTo>
                  <a:cubicBezTo>
                    <a:pt x="396" y="-2"/>
                    <a:pt x="383" y="-2"/>
                    <a:pt x="373" y="6"/>
                  </a:cubicBezTo>
                  <a:lnTo>
                    <a:pt x="11" y="279"/>
                  </a:lnTo>
                  <a:cubicBezTo>
                    <a:pt x="-1" y="288"/>
                    <a:pt x="-3" y="305"/>
                    <a:pt x="6" y="317"/>
                  </a:cubicBezTo>
                  <a:cubicBezTo>
                    <a:pt x="14" y="328"/>
                    <a:pt x="32" y="332"/>
                    <a:pt x="44" y="3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1" name="Freeform: Shape 203">
              <a:extLst>
                <a:ext uri="{FF2B5EF4-FFF2-40B4-BE49-F238E27FC236}">
                  <a16:creationId xmlns:a16="http://schemas.microsoft.com/office/drawing/2014/main" id="{33411FB0-7E5A-934F-9FE3-8FC23CD5AAE6}"/>
                </a:ext>
              </a:extLst>
            </p:cNvPr>
            <p:cNvSpPr/>
            <p:nvPr/>
          </p:nvSpPr>
          <p:spPr>
            <a:xfrm>
              <a:off x="4782960" y="5615640"/>
              <a:ext cx="259560" cy="5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2" h="165">
                  <a:moveTo>
                    <a:pt x="657" y="8"/>
                  </a:moveTo>
                  <a:cubicBezTo>
                    <a:pt x="647" y="-3"/>
                    <a:pt x="631" y="-3"/>
                    <a:pt x="619" y="8"/>
                  </a:cubicBezTo>
                  <a:cubicBezTo>
                    <a:pt x="608" y="18"/>
                    <a:pt x="608" y="36"/>
                    <a:pt x="619" y="46"/>
                  </a:cubicBezTo>
                  <a:lnTo>
                    <a:pt x="629" y="55"/>
                  </a:lnTo>
                  <a:lnTo>
                    <a:pt x="92" y="55"/>
                  </a:lnTo>
                  <a:lnTo>
                    <a:pt x="101" y="46"/>
                  </a:lnTo>
                  <a:cubicBezTo>
                    <a:pt x="112" y="36"/>
                    <a:pt x="112" y="18"/>
                    <a:pt x="101" y="8"/>
                  </a:cubicBezTo>
                  <a:cubicBezTo>
                    <a:pt x="91" y="-3"/>
                    <a:pt x="74" y="-3"/>
                    <a:pt x="63" y="8"/>
                  </a:cubicBezTo>
                  <a:lnTo>
                    <a:pt x="7" y="64"/>
                  </a:lnTo>
                  <a:cubicBezTo>
                    <a:pt x="-2" y="74"/>
                    <a:pt x="-2" y="90"/>
                    <a:pt x="7" y="101"/>
                  </a:cubicBezTo>
                  <a:lnTo>
                    <a:pt x="63" y="157"/>
                  </a:lnTo>
                  <a:cubicBezTo>
                    <a:pt x="68" y="163"/>
                    <a:pt x="75" y="165"/>
                    <a:pt x="83" y="165"/>
                  </a:cubicBezTo>
                  <a:cubicBezTo>
                    <a:pt x="89" y="165"/>
                    <a:pt x="96" y="163"/>
                    <a:pt x="101" y="157"/>
                  </a:cubicBezTo>
                  <a:cubicBezTo>
                    <a:pt x="112" y="146"/>
                    <a:pt x="112" y="129"/>
                    <a:pt x="101" y="118"/>
                  </a:cubicBezTo>
                  <a:lnTo>
                    <a:pt x="92" y="110"/>
                  </a:lnTo>
                  <a:lnTo>
                    <a:pt x="629" y="110"/>
                  </a:lnTo>
                  <a:lnTo>
                    <a:pt x="619" y="118"/>
                  </a:lnTo>
                  <a:cubicBezTo>
                    <a:pt x="608" y="129"/>
                    <a:pt x="608" y="146"/>
                    <a:pt x="619" y="157"/>
                  </a:cubicBezTo>
                  <a:cubicBezTo>
                    <a:pt x="625" y="163"/>
                    <a:pt x="632" y="165"/>
                    <a:pt x="639" y="165"/>
                  </a:cubicBezTo>
                  <a:cubicBezTo>
                    <a:pt x="646" y="165"/>
                    <a:pt x="653" y="163"/>
                    <a:pt x="657" y="157"/>
                  </a:cubicBezTo>
                  <a:lnTo>
                    <a:pt x="714" y="101"/>
                  </a:lnTo>
                  <a:cubicBezTo>
                    <a:pt x="724" y="90"/>
                    <a:pt x="724" y="74"/>
                    <a:pt x="714" y="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9EAB724-FA48-734E-9F43-EB4D1FD73923}"/>
              </a:ext>
            </a:extLst>
          </p:cNvPr>
          <p:cNvGrpSpPr/>
          <p:nvPr/>
        </p:nvGrpSpPr>
        <p:grpSpPr>
          <a:xfrm>
            <a:off x="3533487" y="5474519"/>
            <a:ext cx="1486963" cy="2020744"/>
            <a:chOff x="3483720" y="4635000"/>
            <a:chExt cx="308880" cy="419760"/>
          </a:xfrm>
          <a:solidFill>
            <a:schemeClr val="bg1"/>
          </a:solidFill>
        </p:grpSpPr>
        <p:sp>
          <p:nvSpPr>
            <p:cNvPr id="83" name="Freeform: Shape 229">
              <a:extLst>
                <a:ext uri="{FF2B5EF4-FFF2-40B4-BE49-F238E27FC236}">
                  <a16:creationId xmlns:a16="http://schemas.microsoft.com/office/drawing/2014/main" id="{06E60F16-D4D5-EE4D-A9C6-6B406FC6A8FD}"/>
                </a:ext>
              </a:extLst>
            </p:cNvPr>
            <p:cNvSpPr/>
            <p:nvPr/>
          </p:nvSpPr>
          <p:spPr>
            <a:xfrm>
              <a:off x="3483720" y="4635000"/>
              <a:ext cx="308880" cy="419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9" h="1167">
                  <a:moveTo>
                    <a:pt x="253" y="984"/>
                  </a:moveTo>
                  <a:cubicBezTo>
                    <a:pt x="247" y="971"/>
                    <a:pt x="230" y="965"/>
                    <a:pt x="217" y="971"/>
                  </a:cubicBezTo>
                  <a:lnTo>
                    <a:pt x="128" y="1004"/>
                  </a:lnTo>
                  <a:lnTo>
                    <a:pt x="219" y="787"/>
                  </a:lnTo>
                  <a:lnTo>
                    <a:pt x="223" y="788"/>
                  </a:lnTo>
                  <a:cubicBezTo>
                    <a:pt x="234" y="792"/>
                    <a:pt x="244" y="797"/>
                    <a:pt x="253" y="805"/>
                  </a:cubicBezTo>
                  <a:lnTo>
                    <a:pt x="274" y="823"/>
                  </a:lnTo>
                  <a:cubicBezTo>
                    <a:pt x="298" y="844"/>
                    <a:pt x="326" y="854"/>
                    <a:pt x="356" y="854"/>
                  </a:cubicBezTo>
                  <a:cubicBezTo>
                    <a:pt x="364" y="854"/>
                    <a:pt x="373" y="854"/>
                    <a:pt x="380" y="852"/>
                  </a:cubicBezTo>
                  <a:lnTo>
                    <a:pt x="290" y="1072"/>
                  </a:lnTo>
                  <a:close/>
                  <a:moveTo>
                    <a:pt x="643" y="971"/>
                  </a:moveTo>
                  <a:cubicBezTo>
                    <a:pt x="629" y="965"/>
                    <a:pt x="612" y="971"/>
                    <a:pt x="607" y="984"/>
                  </a:cubicBezTo>
                  <a:lnTo>
                    <a:pt x="568" y="1072"/>
                  </a:lnTo>
                  <a:lnTo>
                    <a:pt x="480" y="852"/>
                  </a:lnTo>
                  <a:cubicBezTo>
                    <a:pt x="517" y="860"/>
                    <a:pt x="557" y="849"/>
                    <a:pt x="586" y="823"/>
                  </a:cubicBezTo>
                  <a:lnTo>
                    <a:pt x="607" y="805"/>
                  </a:lnTo>
                  <a:cubicBezTo>
                    <a:pt x="616" y="797"/>
                    <a:pt x="624" y="792"/>
                    <a:pt x="636" y="788"/>
                  </a:cubicBezTo>
                  <a:lnTo>
                    <a:pt x="641" y="787"/>
                  </a:lnTo>
                  <a:lnTo>
                    <a:pt x="730" y="1004"/>
                  </a:lnTo>
                  <a:close/>
                  <a:moveTo>
                    <a:pt x="764" y="593"/>
                  </a:moveTo>
                  <a:lnTo>
                    <a:pt x="743" y="611"/>
                  </a:lnTo>
                  <a:cubicBezTo>
                    <a:pt x="729" y="624"/>
                    <a:pt x="717" y="642"/>
                    <a:pt x="709" y="660"/>
                  </a:cubicBezTo>
                  <a:lnTo>
                    <a:pt x="699" y="686"/>
                  </a:lnTo>
                  <a:cubicBezTo>
                    <a:pt x="692" y="709"/>
                    <a:pt x="673" y="723"/>
                    <a:pt x="651" y="730"/>
                  </a:cubicBezTo>
                  <a:lnTo>
                    <a:pt x="623" y="737"/>
                  </a:lnTo>
                  <a:cubicBezTo>
                    <a:pt x="604" y="741"/>
                    <a:pt x="586" y="750"/>
                    <a:pt x="571" y="763"/>
                  </a:cubicBezTo>
                  <a:lnTo>
                    <a:pt x="549" y="783"/>
                  </a:lnTo>
                  <a:cubicBezTo>
                    <a:pt x="533" y="797"/>
                    <a:pt x="509" y="804"/>
                    <a:pt x="487" y="797"/>
                  </a:cubicBezTo>
                  <a:lnTo>
                    <a:pt x="459" y="792"/>
                  </a:lnTo>
                  <a:cubicBezTo>
                    <a:pt x="440" y="787"/>
                    <a:pt x="420" y="787"/>
                    <a:pt x="400" y="792"/>
                  </a:cubicBezTo>
                  <a:lnTo>
                    <a:pt x="373" y="797"/>
                  </a:lnTo>
                  <a:cubicBezTo>
                    <a:pt x="351" y="804"/>
                    <a:pt x="327" y="797"/>
                    <a:pt x="311" y="783"/>
                  </a:cubicBezTo>
                  <a:lnTo>
                    <a:pt x="289" y="763"/>
                  </a:lnTo>
                  <a:cubicBezTo>
                    <a:pt x="274" y="750"/>
                    <a:pt x="256" y="741"/>
                    <a:pt x="237" y="737"/>
                  </a:cubicBezTo>
                  <a:lnTo>
                    <a:pt x="209" y="730"/>
                  </a:lnTo>
                  <a:cubicBezTo>
                    <a:pt x="186" y="723"/>
                    <a:pt x="168" y="709"/>
                    <a:pt x="161" y="686"/>
                  </a:cubicBezTo>
                  <a:lnTo>
                    <a:pt x="151" y="660"/>
                  </a:lnTo>
                  <a:cubicBezTo>
                    <a:pt x="143" y="642"/>
                    <a:pt x="132" y="624"/>
                    <a:pt x="116" y="611"/>
                  </a:cubicBezTo>
                  <a:lnTo>
                    <a:pt x="96" y="593"/>
                  </a:lnTo>
                  <a:cubicBezTo>
                    <a:pt x="78" y="577"/>
                    <a:pt x="70" y="555"/>
                    <a:pt x="72" y="532"/>
                  </a:cubicBezTo>
                  <a:lnTo>
                    <a:pt x="75" y="504"/>
                  </a:lnTo>
                  <a:cubicBezTo>
                    <a:pt x="78" y="483"/>
                    <a:pt x="75" y="464"/>
                    <a:pt x="70" y="445"/>
                  </a:cubicBezTo>
                  <a:lnTo>
                    <a:pt x="59" y="418"/>
                  </a:lnTo>
                  <a:cubicBezTo>
                    <a:pt x="50" y="398"/>
                    <a:pt x="53" y="374"/>
                    <a:pt x="66" y="355"/>
                  </a:cubicBezTo>
                  <a:lnTo>
                    <a:pt x="83" y="331"/>
                  </a:lnTo>
                  <a:cubicBezTo>
                    <a:pt x="95" y="315"/>
                    <a:pt x="102" y="296"/>
                    <a:pt x="103" y="276"/>
                  </a:cubicBezTo>
                  <a:lnTo>
                    <a:pt x="108" y="248"/>
                  </a:lnTo>
                  <a:cubicBezTo>
                    <a:pt x="109" y="224"/>
                    <a:pt x="124" y="205"/>
                    <a:pt x="143" y="195"/>
                  </a:cubicBezTo>
                  <a:lnTo>
                    <a:pt x="168" y="182"/>
                  </a:lnTo>
                  <a:cubicBezTo>
                    <a:pt x="186" y="173"/>
                    <a:pt x="202" y="159"/>
                    <a:pt x="213" y="141"/>
                  </a:cubicBezTo>
                  <a:lnTo>
                    <a:pt x="229" y="119"/>
                  </a:lnTo>
                  <a:cubicBezTo>
                    <a:pt x="242" y="100"/>
                    <a:pt x="263" y="88"/>
                    <a:pt x="287" y="88"/>
                  </a:cubicBezTo>
                  <a:lnTo>
                    <a:pt x="315" y="88"/>
                  </a:lnTo>
                  <a:cubicBezTo>
                    <a:pt x="335" y="88"/>
                    <a:pt x="355" y="84"/>
                    <a:pt x="373" y="75"/>
                  </a:cubicBezTo>
                  <a:lnTo>
                    <a:pt x="398" y="61"/>
                  </a:lnTo>
                  <a:cubicBezTo>
                    <a:pt x="417" y="51"/>
                    <a:pt x="442" y="51"/>
                    <a:pt x="462" y="61"/>
                  </a:cubicBezTo>
                  <a:lnTo>
                    <a:pt x="487" y="75"/>
                  </a:lnTo>
                  <a:cubicBezTo>
                    <a:pt x="505" y="84"/>
                    <a:pt x="526" y="88"/>
                    <a:pt x="545" y="88"/>
                  </a:cubicBezTo>
                  <a:lnTo>
                    <a:pt x="573" y="88"/>
                  </a:lnTo>
                  <a:cubicBezTo>
                    <a:pt x="596" y="88"/>
                    <a:pt x="617" y="100"/>
                    <a:pt x="631" y="119"/>
                  </a:cubicBezTo>
                  <a:lnTo>
                    <a:pt x="647" y="141"/>
                  </a:lnTo>
                  <a:cubicBezTo>
                    <a:pt x="657" y="159"/>
                    <a:pt x="673" y="173"/>
                    <a:pt x="692" y="182"/>
                  </a:cubicBezTo>
                  <a:lnTo>
                    <a:pt x="717" y="195"/>
                  </a:lnTo>
                  <a:cubicBezTo>
                    <a:pt x="736" y="205"/>
                    <a:pt x="749" y="224"/>
                    <a:pt x="752" y="248"/>
                  </a:cubicBezTo>
                  <a:lnTo>
                    <a:pt x="757" y="276"/>
                  </a:lnTo>
                  <a:cubicBezTo>
                    <a:pt x="758" y="296"/>
                    <a:pt x="765" y="315"/>
                    <a:pt x="777" y="331"/>
                  </a:cubicBezTo>
                  <a:lnTo>
                    <a:pt x="794" y="355"/>
                  </a:lnTo>
                  <a:cubicBezTo>
                    <a:pt x="806" y="374"/>
                    <a:pt x="808" y="398"/>
                    <a:pt x="801" y="418"/>
                  </a:cubicBezTo>
                  <a:lnTo>
                    <a:pt x="790" y="445"/>
                  </a:lnTo>
                  <a:cubicBezTo>
                    <a:pt x="783" y="464"/>
                    <a:pt x="782" y="483"/>
                    <a:pt x="783" y="504"/>
                  </a:cubicBezTo>
                  <a:lnTo>
                    <a:pt x="787" y="532"/>
                  </a:lnTo>
                  <a:cubicBezTo>
                    <a:pt x="790" y="555"/>
                    <a:pt x="782" y="577"/>
                    <a:pt x="764" y="593"/>
                  </a:cubicBezTo>
                  <a:close/>
                  <a:moveTo>
                    <a:pt x="851" y="438"/>
                  </a:moveTo>
                  <a:cubicBezTo>
                    <a:pt x="866" y="399"/>
                    <a:pt x="860" y="357"/>
                    <a:pt x="838" y="324"/>
                  </a:cubicBezTo>
                  <a:lnTo>
                    <a:pt x="822" y="300"/>
                  </a:lnTo>
                  <a:cubicBezTo>
                    <a:pt x="815" y="291"/>
                    <a:pt x="811" y="280"/>
                    <a:pt x="810" y="268"/>
                  </a:cubicBezTo>
                  <a:lnTo>
                    <a:pt x="807" y="240"/>
                  </a:lnTo>
                  <a:cubicBezTo>
                    <a:pt x="801" y="201"/>
                    <a:pt x="777" y="165"/>
                    <a:pt x="742" y="147"/>
                  </a:cubicBezTo>
                  <a:lnTo>
                    <a:pt x="717" y="134"/>
                  </a:lnTo>
                  <a:cubicBezTo>
                    <a:pt x="706" y="128"/>
                    <a:pt x="697" y="121"/>
                    <a:pt x="692" y="112"/>
                  </a:cubicBezTo>
                  <a:lnTo>
                    <a:pt x="675" y="88"/>
                  </a:lnTo>
                  <a:cubicBezTo>
                    <a:pt x="651" y="54"/>
                    <a:pt x="615" y="35"/>
                    <a:pt x="573" y="35"/>
                  </a:cubicBezTo>
                  <a:lnTo>
                    <a:pt x="545" y="35"/>
                  </a:lnTo>
                  <a:cubicBezTo>
                    <a:pt x="533" y="35"/>
                    <a:pt x="522" y="32"/>
                    <a:pt x="512" y="26"/>
                  </a:cubicBezTo>
                  <a:lnTo>
                    <a:pt x="487" y="14"/>
                  </a:lnTo>
                  <a:cubicBezTo>
                    <a:pt x="452" y="-5"/>
                    <a:pt x="408" y="-5"/>
                    <a:pt x="373" y="14"/>
                  </a:cubicBezTo>
                  <a:lnTo>
                    <a:pt x="348" y="26"/>
                  </a:lnTo>
                  <a:cubicBezTo>
                    <a:pt x="338" y="32"/>
                    <a:pt x="326" y="35"/>
                    <a:pt x="315" y="35"/>
                  </a:cubicBezTo>
                  <a:lnTo>
                    <a:pt x="287" y="35"/>
                  </a:lnTo>
                  <a:cubicBezTo>
                    <a:pt x="246" y="35"/>
                    <a:pt x="209" y="54"/>
                    <a:pt x="185" y="88"/>
                  </a:cubicBezTo>
                  <a:lnTo>
                    <a:pt x="168" y="112"/>
                  </a:lnTo>
                  <a:cubicBezTo>
                    <a:pt x="163" y="121"/>
                    <a:pt x="154" y="128"/>
                    <a:pt x="143" y="134"/>
                  </a:cubicBezTo>
                  <a:lnTo>
                    <a:pt x="118" y="147"/>
                  </a:lnTo>
                  <a:cubicBezTo>
                    <a:pt x="83" y="165"/>
                    <a:pt x="59" y="201"/>
                    <a:pt x="53" y="240"/>
                  </a:cubicBezTo>
                  <a:lnTo>
                    <a:pt x="50" y="268"/>
                  </a:lnTo>
                  <a:cubicBezTo>
                    <a:pt x="49" y="280"/>
                    <a:pt x="44" y="291"/>
                    <a:pt x="38" y="300"/>
                  </a:cubicBezTo>
                  <a:lnTo>
                    <a:pt x="22" y="324"/>
                  </a:lnTo>
                  <a:cubicBezTo>
                    <a:pt x="-2" y="357"/>
                    <a:pt x="-6" y="399"/>
                    <a:pt x="9" y="438"/>
                  </a:cubicBezTo>
                  <a:lnTo>
                    <a:pt x="19" y="464"/>
                  </a:lnTo>
                  <a:cubicBezTo>
                    <a:pt x="22" y="475"/>
                    <a:pt x="23" y="487"/>
                    <a:pt x="22" y="497"/>
                  </a:cubicBezTo>
                  <a:lnTo>
                    <a:pt x="19" y="527"/>
                  </a:lnTo>
                  <a:cubicBezTo>
                    <a:pt x="14" y="567"/>
                    <a:pt x="29" y="606"/>
                    <a:pt x="59" y="633"/>
                  </a:cubicBezTo>
                  <a:lnTo>
                    <a:pt x="81" y="653"/>
                  </a:lnTo>
                  <a:cubicBezTo>
                    <a:pt x="88" y="660"/>
                    <a:pt x="96" y="669"/>
                    <a:pt x="99" y="679"/>
                  </a:cubicBezTo>
                  <a:lnTo>
                    <a:pt x="109" y="706"/>
                  </a:lnTo>
                  <a:cubicBezTo>
                    <a:pt x="121" y="734"/>
                    <a:pt x="140" y="758"/>
                    <a:pt x="167" y="771"/>
                  </a:cubicBezTo>
                  <a:lnTo>
                    <a:pt x="54" y="1043"/>
                  </a:lnTo>
                  <a:cubicBezTo>
                    <a:pt x="51" y="1053"/>
                    <a:pt x="53" y="1065"/>
                    <a:pt x="60" y="1073"/>
                  </a:cubicBezTo>
                  <a:cubicBezTo>
                    <a:pt x="68" y="1080"/>
                    <a:pt x="79" y="1084"/>
                    <a:pt x="90" y="1079"/>
                  </a:cubicBezTo>
                  <a:lnTo>
                    <a:pt x="213" y="1030"/>
                  </a:lnTo>
                  <a:lnTo>
                    <a:pt x="266" y="1151"/>
                  </a:lnTo>
                  <a:cubicBezTo>
                    <a:pt x="270" y="1162"/>
                    <a:pt x="281" y="1167"/>
                    <a:pt x="291" y="1167"/>
                  </a:cubicBezTo>
                  <a:cubicBezTo>
                    <a:pt x="303" y="1167"/>
                    <a:pt x="312" y="1160"/>
                    <a:pt x="317" y="1150"/>
                  </a:cubicBezTo>
                  <a:lnTo>
                    <a:pt x="429" y="874"/>
                  </a:lnTo>
                  <a:lnTo>
                    <a:pt x="543" y="1150"/>
                  </a:lnTo>
                  <a:cubicBezTo>
                    <a:pt x="547" y="1160"/>
                    <a:pt x="557" y="1167"/>
                    <a:pt x="567" y="1167"/>
                  </a:cubicBezTo>
                  <a:lnTo>
                    <a:pt x="568" y="1167"/>
                  </a:lnTo>
                  <a:cubicBezTo>
                    <a:pt x="579" y="1167"/>
                    <a:pt x="587" y="1162"/>
                    <a:pt x="592" y="1151"/>
                  </a:cubicBezTo>
                  <a:lnTo>
                    <a:pt x="647" y="1030"/>
                  </a:lnTo>
                  <a:lnTo>
                    <a:pt x="770" y="1079"/>
                  </a:lnTo>
                  <a:cubicBezTo>
                    <a:pt x="780" y="1084"/>
                    <a:pt x="790" y="1080"/>
                    <a:pt x="799" y="1073"/>
                  </a:cubicBezTo>
                  <a:cubicBezTo>
                    <a:pt x="807" y="1065"/>
                    <a:pt x="808" y="1053"/>
                    <a:pt x="803" y="1043"/>
                  </a:cubicBezTo>
                  <a:lnTo>
                    <a:pt x="693" y="771"/>
                  </a:lnTo>
                  <a:cubicBezTo>
                    <a:pt x="718" y="758"/>
                    <a:pt x="738" y="734"/>
                    <a:pt x="749" y="706"/>
                  </a:cubicBezTo>
                  <a:lnTo>
                    <a:pt x="759" y="679"/>
                  </a:lnTo>
                  <a:cubicBezTo>
                    <a:pt x="764" y="669"/>
                    <a:pt x="770" y="660"/>
                    <a:pt x="778" y="653"/>
                  </a:cubicBezTo>
                  <a:lnTo>
                    <a:pt x="799" y="633"/>
                  </a:lnTo>
                  <a:cubicBezTo>
                    <a:pt x="831" y="606"/>
                    <a:pt x="845" y="567"/>
                    <a:pt x="841" y="527"/>
                  </a:cubicBezTo>
                  <a:lnTo>
                    <a:pt x="838" y="497"/>
                  </a:lnTo>
                  <a:cubicBezTo>
                    <a:pt x="836" y="487"/>
                    <a:pt x="838" y="475"/>
                    <a:pt x="841" y="4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4" name="Freeform: Shape 230">
              <a:extLst>
                <a:ext uri="{FF2B5EF4-FFF2-40B4-BE49-F238E27FC236}">
                  <a16:creationId xmlns:a16="http://schemas.microsoft.com/office/drawing/2014/main" id="{F142455C-2DFD-D645-B7E5-834E7857E1BB}"/>
                </a:ext>
              </a:extLst>
            </p:cNvPr>
            <p:cNvSpPr/>
            <p:nvPr/>
          </p:nvSpPr>
          <p:spPr>
            <a:xfrm>
              <a:off x="3531600" y="4682160"/>
              <a:ext cx="213480" cy="21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4" h="593">
                  <a:moveTo>
                    <a:pt x="296" y="55"/>
                  </a:moveTo>
                  <a:cubicBezTo>
                    <a:pt x="431" y="55"/>
                    <a:pt x="539" y="162"/>
                    <a:pt x="539" y="297"/>
                  </a:cubicBezTo>
                  <a:cubicBezTo>
                    <a:pt x="539" y="430"/>
                    <a:pt x="431" y="539"/>
                    <a:pt x="296" y="539"/>
                  </a:cubicBezTo>
                  <a:cubicBezTo>
                    <a:pt x="163" y="539"/>
                    <a:pt x="55" y="430"/>
                    <a:pt x="55" y="297"/>
                  </a:cubicBezTo>
                  <a:cubicBezTo>
                    <a:pt x="55" y="162"/>
                    <a:pt x="163" y="55"/>
                    <a:pt x="296" y="55"/>
                  </a:cubicBezTo>
                  <a:close/>
                  <a:moveTo>
                    <a:pt x="296" y="593"/>
                  </a:moveTo>
                  <a:cubicBezTo>
                    <a:pt x="461" y="593"/>
                    <a:pt x="594" y="460"/>
                    <a:pt x="594" y="297"/>
                  </a:cubicBezTo>
                  <a:cubicBezTo>
                    <a:pt x="594" y="133"/>
                    <a:pt x="461" y="0"/>
                    <a:pt x="296" y="0"/>
                  </a:cubicBezTo>
                  <a:cubicBezTo>
                    <a:pt x="133" y="0"/>
                    <a:pt x="0" y="133"/>
                    <a:pt x="0" y="297"/>
                  </a:cubicBezTo>
                  <a:cubicBezTo>
                    <a:pt x="0" y="460"/>
                    <a:pt x="133" y="593"/>
                    <a:pt x="296" y="5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5" name="Freeform: Shape 231">
              <a:extLst>
                <a:ext uri="{FF2B5EF4-FFF2-40B4-BE49-F238E27FC236}">
                  <a16:creationId xmlns:a16="http://schemas.microsoft.com/office/drawing/2014/main" id="{3293A062-19C6-864C-AC30-C9AF7842F4F9}"/>
                </a:ext>
              </a:extLst>
            </p:cNvPr>
            <p:cNvSpPr/>
            <p:nvPr/>
          </p:nvSpPr>
          <p:spPr>
            <a:xfrm>
              <a:off x="3583440" y="4733279"/>
              <a:ext cx="109800" cy="11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8">
                  <a:moveTo>
                    <a:pt x="53" y="135"/>
                  </a:moveTo>
                  <a:lnTo>
                    <a:pt x="152" y="59"/>
                  </a:lnTo>
                  <a:lnTo>
                    <a:pt x="252" y="135"/>
                  </a:lnTo>
                  <a:lnTo>
                    <a:pt x="252" y="255"/>
                  </a:lnTo>
                  <a:lnTo>
                    <a:pt x="182" y="255"/>
                  </a:lnTo>
                  <a:lnTo>
                    <a:pt x="182" y="200"/>
                  </a:lnTo>
                  <a:cubicBezTo>
                    <a:pt x="182" y="193"/>
                    <a:pt x="176" y="189"/>
                    <a:pt x="168" y="189"/>
                  </a:cubicBezTo>
                  <a:lnTo>
                    <a:pt x="137" y="189"/>
                  </a:lnTo>
                  <a:cubicBezTo>
                    <a:pt x="130" y="189"/>
                    <a:pt x="124" y="193"/>
                    <a:pt x="124" y="200"/>
                  </a:cubicBezTo>
                  <a:lnTo>
                    <a:pt x="124" y="255"/>
                  </a:lnTo>
                  <a:lnTo>
                    <a:pt x="53" y="255"/>
                  </a:lnTo>
                  <a:close/>
                  <a:moveTo>
                    <a:pt x="26" y="308"/>
                  </a:moveTo>
                  <a:lnTo>
                    <a:pt x="280" y="308"/>
                  </a:lnTo>
                  <a:cubicBezTo>
                    <a:pt x="294" y="308"/>
                    <a:pt x="306" y="296"/>
                    <a:pt x="306" y="282"/>
                  </a:cubicBezTo>
                  <a:lnTo>
                    <a:pt x="306" y="121"/>
                  </a:lnTo>
                  <a:cubicBezTo>
                    <a:pt x="306" y="113"/>
                    <a:pt x="302" y="105"/>
                    <a:pt x="296" y="100"/>
                  </a:cubicBezTo>
                  <a:lnTo>
                    <a:pt x="168" y="5"/>
                  </a:lnTo>
                  <a:cubicBezTo>
                    <a:pt x="160" y="-2"/>
                    <a:pt x="147" y="-2"/>
                    <a:pt x="136" y="5"/>
                  </a:cubicBezTo>
                  <a:lnTo>
                    <a:pt x="10" y="100"/>
                  </a:lnTo>
                  <a:cubicBezTo>
                    <a:pt x="4" y="105"/>
                    <a:pt x="0" y="113"/>
                    <a:pt x="0" y="121"/>
                  </a:cubicBezTo>
                  <a:lnTo>
                    <a:pt x="0" y="282"/>
                  </a:lnTo>
                  <a:cubicBezTo>
                    <a:pt x="0" y="296"/>
                    <a:pt x="12" y="308"/>
                    <a:pt x="26" y="30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7122450-AECB-CA4F-B2CF-7035CB8CC354}"/>
              </a:ext>
            </a:extLst>
          </p:cNvPr>
          <p:cNvGrpSpPr/>
          <p:nvPr/>
        </p:nvGrpSpPr>
        <p:grpSpPr>
          <a:xfrm>
            <a:off x="11393349" y="5345835"/>
            <a:ext cx="1590946" cy="1710527"/>
            <a:chOff x="4099680" y="4638960"/>
            <a:chExt cx="330480" cy="355320"/>
          </a:xfrm>
          <a:solidFill>
            <a:schemeClr val="bg1"/>
          </a:solidFill>
        </p:grpSpPr>
        <p:sp>
          <p:nvSpPr>
            <p:cNvPr id="87" name="Freeform: Shape 234">
              <a:extLst>
                <a:ext uri="{FF2B5EF4-FFF2-40B4-BE49-F238E27FC236}">
                  <a16:creationId xmlns:a16="http://schemas.microsoft.com/office/drawing/2014/main" id="{86C5BB1E-6708-264C-99E2-B62E1BE85082}"/>
                </a:ext>
              </a:extLst>
            </p:cNvPr>
            <p:cNvSpPr/>
            <p:nvPr/>
          </p:nvSpPr>
          <p:spPr>
            <a:xfrm>
              <a:off x="4099680" y="4680360"/>
              <a:ext cx="330480" cy="31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9" h="873">
                  <a:moveTo>
                    <a:pt x="866" y="572"/>
                  </a:moveTo>
                  <a:lnTo>
                    <a:pt x="503" y="572"/>
                  </a:lnTo>
                  <a:lnTo>
                    <a:pt x="503" y="504"/>
                  </a:lnTo>
                  <a:lnTo>
                    <a:pt x="866" y="504"/>
                  </a:lnTo>
                  <a:close/>
                  <a:moveTo>
                    <a:pt x="866" y="695"/>
                  </a:moveTo>
                  <a:lnTo>
                    <a:pt x="503" y="695"/>
                  </a:lnTo>
                  <a:lnTo>
                    <a:pt x="503" y="627"/>
                  </a:lnTo>
                  <a:lnTo>
                    <a:pt x="866" y="627"/>
                  </a:lnTo>
                  <a:close/>
                  <a:moveTo>
                    <a:pt x="54" y="313"/>
                  </a:moveTo>
                  <a:lnTo>
                    <a:pt x="389" y="60"/>
                  </a:lnTo>
                  <a:lnTo>
                    <a:pt x="724" y="313"/>
                  </a:lnTo>
                  <a:lnTo>
                    <a:pt x="724" y="450"/>
                  </a:lnTo>
                  <a:lnTo>
                    <a:pt x="501" y="450"/>
                  </a:lnTo>
                  <a:cubicBezTo>
                    <a:pt x="472" y="450"/>
                    <a:pt x="448" y="473"/>
                    <a:pt x="448" y="503"/>
                  </a:cubicBezTo>
                  <a:lnTo>
                    <a:pt x="448" y="573"/>
                  </a:lnTo>
                  <a:cubicBezTo>
                    <a:pt x="448" y="583"/>
                    <a:pt x="452" y="592"/>
                    <a:pt x="456" y="601"/>
                  </a:cubicBezTo>
                  <a:cubicBezTo>
                    <a:pt x="452" y="608"/>
                    <a:pt x="448" y="617"/>
                    <a:pt x="448" y="626"/>
                  </a:cubicBezTo>
                  <a:lnTo>
                    <a:pt x="448" y="697"/>
                  </a:lnTo>
                  <a:cubicBezTo>
                    <a:pt x="448" y="706"/>
                    <a:pt x="452" y="715"/>
                    <a:pt x="456" y="723"/>
                  </a:cubicBezTo>
                  <a:cubicBezTo>
                    <a:pt x="454" y="726"/>
                    <a:pt x="453" y="729"/>
                    <a:pt x="452" y="732"/>
                  </a:cubicBezTo>
                  <a:lnTo>
                    <a:pt x="54" y="732"/>
                  </a:lnTo>
                  <a:close/>
                  <a:moveTo>
                    <a:pt x="503" y="750"/>
                  </a:moveTo>
                  <a:lnTo>
                    <a:pt x="866" y="750"/>
                  </a:lnTo>
                  <a:lnTo>
                    <a:pt x="866" y="818"/>
                  </a:lnTo>
                  <a:lnTo>
                    <a:pt x="503" y="818"/>
                  </a:lnTo>
                  <a:close/>
                  <a:moveTo>
                    <a:pt x="919" y="503"/>
                  </a:moveTo>
                  <a:cubicBezTo>
                    <a:pt x="919" y="473"/>
                    <a:pt x="896" y="450"/>
                    <a:pt x="866" y="450"/>
                  </a:cubicBezTo>
                  <a:lnTo>
                    <a:pt x="778" y="450"/>
                  </a:lnTo>
                  <a:lnTo>
                    <a:pt x="778" y="300"/>
                  </a:lnTo>
                  <a:cubicBezTo>
                    <a:pt x="778" y="291"/>
                    <a:pt x="774" y="284"/>
                    <a:pt x="768" y="277"/>
                  </a:cubicBezTo>
                  <a:lnTo>
                    <a:pt x="405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7"/>
                  </a:lnTo>
                  <a:cubicBezTo>
                    <a:pt x="4" y="284"/>
                    <a:pt x="0" y="291"/>
                    <a:pt x="0" y="300"/>
                  </a:cubicBezTo>
                  <a:lnTo>
                    <a:pt x="0" y="759"/>
                  </a:lnTo>
                  <a:cubicBezTo>
                    <a:pt x="0" y="774"/>
                    <a:pt x="12" y="785"/>
                    <a:pt x="26" y="785"/>
                  </a:cubicBezTo>
                  <a:lnTo>
                    <a:pt x="448" y="785"/>
                  </a:lnTo>
                  <a:lnTo>
                    <a:pt x="448" y="820"/>
                  </a:lnTo>
                  <a:cubicBezTo>
                    <a:pt x="448" y="849"/>
                    <a:pt x="472" y="873"/>
                    <a:pt x="501" y="873"/>
                  </a:cubicBezTo>
                  <a:lnTo>
                    <a:pt x="866" y="873"/>
                  </a:lnTo>
                  <a:cubicBezTo>
                    <a:pt x="896" y="873"/>
                    <a:pt x="919" y="849"/>
                    <a:pt x="919" y="820"/>
                  </a:cubicBezTo>
                  <a:lnTo>
                    <a:pt x="919" y="748"/>
                  </a:lnTo>
                  <a:cubicBezTo>
                    <a:pt x="919" y="739"/>
                    <a:pt x="918" y="731"/>
                    <a:pt x="913" y="723"/>
                  </a:cubicBezTo>
                  <a:cubicBezTo>
                    <a:pt x="918" y="715"/>
                    <a:pt x="919" y="706"/>
                    <a:pt x="919" y="697"/>
                  </a:cubicBezTo>
                  <a:lnTo>
                    <a:pt x="919" y="626"/>
                  </a:lnTo>
                  <a:cubicBezTo>
                    <a:pt x="919" y="617"/>
                    <a:pt x="918" y="608"/>
                    <a:pt x="913" y="599"/>
                  </a:cubicBezTo>
                  <a:cubicBezTo>
                    <a:pt x="918" y="592"/>
                    <a:pt x="919" y="583"/>
                    <a:pt x="919" y="57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8" name="Freeform: Shape 235">
              <a:extLst>
                <a:ext uri="{FF2B5EF4-FFF2-40B4-BE49-F238E27FC236}">
                  <a16:creationId xmlns:a16="http://schemas.microsoft.com/office/drawing/2014/main" id="{2235A328-4D1A-3047-893D-4AFB599EF531}"/>
                </a:ext>
              </a:extLst>
            </p:cNvPr>
            <p:cNvSpPr/>
            <p:nvPr/>
          </p:nvSpPr>
          <p:spPr>
            <a:xfrm>
              <a:off x="4099680" y="4638960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2" y="322"/>
                  </a:moveTo>
                  <a:lnTo>
                    <a:pt x="389" y="60"/>
                  </a:lnTo>
                  <a:lnTo>
                    <a:pt x="736" y="322"/>
                  </a:lnTo>
                  <a:cubicBezTo>
                    <a:pt x="740" y="326"/>
                    <a:pt x="746" y="327"/>
                    <a:pt x="752" y="327"/>
                  </a:cubicBezTo>
                  <a:cubicBezTo>
                    <a:pt x="759" y="327"/>
                    <a:pt x="768" y="324"/>
                    <a:pt x="773" y="317"/>
                  </a:cubicBezTo>
                  <a:cubicBezTo>
                    <a:pt x="782" y="305"/>
                    <a:pt x="780" y="287"/>
                    <a:pt x="768" y="278"/>
                  </a:cubicBezTo>
                  <a:lnTo>
                    <a:pt x="405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-2" y="287"/>
                    <a:pt x="-3" y="305"/>
                    <a:pt x="5" y="317"/>
                  </a:cubicBezTo>
                  <a:cubicBezTo>
                    <a:pt x="14" y="328"/>
                    <a:pt x="30" y="331"/>
                    <a:pt x="42" y="3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391108B-CE83-9742-AC11-DF5369FCA1EB}"/>
              </a:ext>
            </a:extLst>
          </p:cNvPr>
          <p:cNvGrpSpPr/>
          <p:nvPr/>
        </p:nvGrpSpPr>
        <p:grpSpPr>
          <a:xfrm>
            <a:off x="10208547" y="8083880"/>
            <a:ext cx="3962328" cy="3200472"/>
            <a:chOff x="2575832" y="7542378"/>
            <a:chExt cx="3962328" cy="320047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E78B980-8A5A-204C-B7DF-A23680CCD18E}"/>
                </a:ext>
              </a:extLst>
            </p:cNvPr>
            <p:cNvSpPr/>
            <p:nvPr/>
          </p:nvSpPr>
          <p:spPr>
            <a:xfrm>
              <a:off x="2971100" y="7542378"/>
              <a:ext cx="31717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6F6F8B0-1AED-6146-B901-238C9BB4FB60}"/>
                </a:ext>
              </a:extLst>
            </p:cNvPr>
            <p:cNvSpPr txBox="1"/>
            <p:nvPr/>
          </p:nvSpPr>
          <p:spPr>
            <a:xfrm>
              <a:off x="2575832" y="8506147"/>
              <a:ext cx="3962328" cy="2236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6AC5531-F057-5240-8437-BD303F7B2CDC}"/>
              </a:ext>
            </a:extLst>
          </p:cNvPr>
          <p:cNvGrpSpPr/>
          <p:nvPr/>
        </p:nvGrpSpPr>
        <p:grpSpPr>
          <a:xfrm>
            <a:off x="18091561" y="8083880"/>
            <a:ext cx="3962328" cy="3200472"/>
            <a:chOff x="2575832" y="7542378"/>
            <a:chExt cx="3962328" cy="320047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F41EC2-3DEF-1047-9399-68AAA970FF5A}"/>
                </a:ext>
              </a:extLst>
            </p:cNvPr>
            <p:cNvSpPr/>
            <p:nvPr/>
          </p:nvSpPr>
          <p:spPr>
            <a:xfrm>
              <a:off x="2971100" y="7542378"/>
              <a:ext cx="31717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5C40C38-615B-5945-BBB9-9A06C2D8E26E}"/>
                </a:ext>
              </a:extLst>
            </p:cNvPr>
            <p:cNvSpPr txBox="1"/>
            <p:nvPr/>
          </p:nvSpPr>
          <p:spPr>
            <a:xfrm>
              <a:off x="2575832" y="8506147"/>
              <a:ext cx="3962328" cy="2236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</p:grpSp>
      <p:grpSp>
        <p:nvGrpSpPr>
          <p:cNvPr id="45" name="Grupo 349">
            <a:extLst>
              <a:ext uri="{FF2B5EF4-FFF2-40B4-BE49-F238E27FC236}">
                <a16:creationId xmlns:a16="http://schemas.microsoft.com/office/drawing/2014/main" id="{A797AECE-7B35-1744-928D-05EB5B2761EB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6" name="CuadroTexto 350">
              <a:extLst>
                <a:ext uri="{FF2B5EF4-FFF2-40B4-BE49-F238E27FC236}">
                  <a16:creationId xmlns:a16="http://schemas.microsoft.com/office/drawing/2014/main" id="{488079B8-C7A5-7346-94C6-71A1C969BAE0}"/>
                </a:ext>
              </a:extLst>
            </p:cNvPr>
            <p:cNvSpPr txBox="1"/>
            <p:nvPr/>
          </p:nvSpPr>
          <p:spPr>
            <a:xfrm>
              <a:off x="9522108" y="861425"/>
              <a:ext cx="53335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47" name="CuadroTexto 351">
              <a:extLst>
                <a:ext uri="{FF2B5EF4-FFF2-40B4-BE49-F238E27FC236}">
                  <a16:creationId xmlns:a16="http://schemas.microsoft.com/office/drawing/2014/main" id="{390D79BA-1F1F-BF4A-9415-4AAA08BB39C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416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11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01204D"/>
      </a:accent1>
      <a:accent2>
        <a:srgbClr val="98D4C7"/>
      </a:accent2>
      <a:accent3>
        <a:srgbClr val="6B969D"/>
      </a:accent3>
      <a:accent4>
        <a:srgbClr val="645D9C"/>
      </a:accent4>
      <a:accent5>
        <a:srgbClr val="382A57"/>
      </a:accent5>
      <a:accent6>
        <a:srgbClr val="01204D"/>
      </a:accent6>
      <a:hlink>
        <a:srgbClr val="E4D7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104506</TotalTime>
  <Words>786</Words>
  <Application>Microsoft Macintosh PowerPoint</Application>
  <PresentationFormat>Custom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18047</cp:revision>
  <cp:lastPrinted>2019-09-23T14:29:18Z</cp:lastPrinted>
  <dcterms:created xsi:type="dcterms:W3CDTF">2014-11-12T21:47:38Z</dcterms:created>
  <dcterms:modified xsi:type="dcterms:W3CDTF">2020-01-23T21:54:01Z</dcterms:modified>
  <cp:category/>
</cp:coreProperties>
</file>