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7" r:id="rId2"/>
    <p:sldId id="4378" r:id="rId3"/>
    <p:sldId id="4379" r:id="rId4"/>
    <p:sldId id="4380" r:id="rId5"/>
    <p:sldId id="4381" r:id="rId6"/>
    <p:sldId id="4382" r:id="rId7"/>
    <p:sldId id="4383" r:id="rId8"/>
    <p:sldId id="438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9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384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E89F8130-E2B4-324B-8EA4-4376063F8ADC}"/>
              </a:ext>
            </a:extLst>
          </p:cNvPr>
          <p:cNvSpPr/>
          <p:nvPr/>
        </p:nvSpPr>
        <p:spPr>
          <a:xfrm>
            <a:off x="8084344" y="3971063"/>
            <a:ext cx="8208963" cy="8208962"/>
          </a:xfrm>
          <a:prstGeom prst="ellipse">
            <a:avLst/>
          </a:prstGeom>
          <a:noFill/>
          <a:ln w="63500">
            <a:solidFill>
              <a:schemeClr val="tx1">
                <a:lumMod val="75000"/>
                <a:lumOff val="25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Lorem Ipsum</a:t>
            </a: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1C780794-6276-EB48-B4C1-C32A01DD9898}"/>
              </a:ext>
            </a:extLst>
          </p:cNvPr>
          <p:cNvSpPr/>
          <p:nvPr/>
        </p:nvSpPr>
        <p:spPr>
          <a:xfrm>
            <a:off x="14460080" y="4125725"/>
            <a:ext cx="2760115" cy="2760115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D40EEC0F-25D1-2448-9207-662D424CEBB5}"/>
              </a:ext>
            </a:extLst>
          </p:cNvPr>
          <p:cNvSpPr/>
          <p:nvPr/>
        </p:nvSpPr>
        <p:spPr>
          <a:xfrm>
            <a:off x="7157455" y="4125725"/>
            <a:ext cx="2760115" cy="276011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89EFB5CF-5655-174F-B007-DE7382457398}"/>
              </a:ext>
            </a:extLst>
          </p:cNvPr>
          <p:cNvSpPr/>
          <p:nvPr/>
        </p:nvSpPr>
        <p:spPr>
          <a:xfrm>
            <a:off x="14460080" y="9265249"/>
            <a:ext cx="2760115" cy="2760115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6F4A1B28-B28E-264E-B999-189B44065353}"/>
              </a:ext>
            </a:extLst>
          </p:cNvPr>
          <p:cNvSpPr/>
          <p:nvPr/>
        </p:nvSpPr>
        <p:spPr>
          <a:xfrm>
            <a:off x="7157455" y="9265249"/>
            <a:ext cx="2760115" cy="2760115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9F1E9A-0890-C34B-83F4-A1DB2665EF3E}"/>
              </a:ext>
            </a:extLst>
          </p:cNvPr>
          <p:cNvCxnSpPr>
            <a:cxnSpLocks/>
          </p:cNvCxnSpPr>
          <p:nvPr/>
        </p:nvCxnSpPr>
        <p:spPr>
          <a:xfrm>
            <a:off x="9342525" y="6242317"/>
            <a:ext cx="521578" cy="521578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481EAB-4F39-FD4E-BAF6-7978F4422814}"/>
              </a:ext>
            </a:extLst>
          </p:cNvPr>
          <p:cNvCxnSpPr>
            <a:cxnSpLocks/>
          </p:cNvCxnSpPr>
          <p:nvPr/>
        </p:nvCxnSpPr>
        <p:spPr>
          <a:xfrm flipH="1">
            <a:off x="14513549" y="6242317"/>
            <a:ext cx="521578" cy="521578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7A55C1-159A-6F4C-8C62-6DEAA32D692C}"/>
              </a:ext>
            </a:extLst>
          </p:cNvPr>
          <p:cNvCxnSpPr>
            <a:cxnSpLocks/>
          </p:cNvCxnSpPr>
          <p:nvPr/>
        </p:nvCxnSpPr>
        <p:spPr>
          <a:xfrm flipV="1">
            <a:off x="9342525" y="9387193"/>
            <a:ext cx="521578" cy="521578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4414B12-D896-8740-8C44-244A7B9AD5AB}"/>
              </a:ext>
            </a:extLst>
          </p:cNvPr>
          <p:cNvCxnSpPr>
            <a:cxnSpLocks/>
          </p:cNvCxnSpPr>
          <p:nvPr/>
        </p:nvCxnSpPr>
        <p:spPr>
          <a:xfrm flipH="1" flipV="1">
            <a:off x="14513549" y="9387193"/>
            <a:ext cx="521578" cy="521578"/>
          </a:xfrm>
          <a:prstGeom prst="straightConnector1">
            <a:avLst/>
          </a:prstGeom>
          <a:ln w="38100">
            <a:solidFill>
              <a:schemeClr val="bg1">
                <a:lumMod val="50000"/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04A6EC76-B026-304B-8AD2-C5687C0AF48D}"/>
              </a:ext>
            </a:extLst>
          </p:cNvPr>
          <p:cNvSpPr/>
          <p:nvPr/>
        </p:nvSpPr>
        <p:spPr>
          <a:xfrm>
            <a:off x="8911729" y="4798448"/>
            <a:ext cx="6554192" cy="6554191"/>
          </a:xfrm>
          <a:prstGeom prst="diamond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8FC7552-1CCB-334B-9F99-B6258BE1BE11}"/>
              </a:ext>
            </a:extLst>
          </p:cNvPr>
          <p:cNvGrpSpPr/>
          <p:nvPr/>
        </p:nvGrpSpPr>
        <p:grpSpPr>
          <a:xfrm>
            <a:off x="15424356" y="4995504"/>
            <a:ext cx="855096" cy="1031492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73" name="Freeform: Shape 197">
              <a:extLst>
                <a:ext uri="{FF2B5EF4-FFF2-40B4-BE49-F238E27FC236}">
                  <a16:creationId xmlns:a16="http://schemas.microsoft.com/office/drawing/2014/main" id="{F59899BA-0FDE-E548-8880-0C0D31F490A7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: Shape 198">
              <a:extLst>
                <a:ext uri="{FF2B5EF4-FFF2-40B4-BE49-F238E27FC236}">
                  <a16:creationId xmlns:a16="http://schemas.microsoft.com/office/drawing/2014/main" id="{D647F598-E669-1C43-8BEB-B60AD24F603E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5" name="Freeform: Shape 199">
              <a:extLst>
                <a:ext uri="{FF2B5EF4-FFF2-40B4-BE49-F238E27FC236}">
                  <a16:creationId xmlns:a16="http://schemas.microsoft.com/office/drawing/2014/main" id="{D0E06113-34AA-CE4F-98A2-98F839329C98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0ED422A-2646-8F43-9539-28D6C6575A61}"/>
              </a:ext>
            </a:extLst>
          </p:cNvPr>
          <p:cNvGrpSpPr/>
          <p:nvPr/>
        </p:nvGrpSpPr>
        <p:grpSpPr>
          <a:xfrm>
            <a:off x="8068569" y="4970104"/>
            <a:ext cx="893960" cy="1071356"/>
            <a:chOff x="1529280" y="5248800"/>
            <a:chExt cx="322920" cy="387000"/>
          </a:xfrm>
          <a:solidFill>
            <a:schemeClr val="bg1"/>
          </a:solidFill>
        </p:grpSpPr>
        <p:sp>
          <p:nvSpPr>
            <p:cNvPr id="77" name="Freeform: Shape 205">
              <a:extLst>
                <a:ext uri="{FF2B5EF4-FFF2-40B4-BE49-F238E27FC236}">
                  <a16:creationId xmlns:a16="http://schemas.microsoft.com/office/drawing/2014/main" id="{4F746EE5-A9FC-0145-9C0A-3F197161635D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: Shape 206">
              <a:extLst>
                <a:ext uri="{FF2B5EF4-FFF2-40B4-BE49-F238E27FC236}">
                  <a16:creationId xmlns:a16="http://schemas.microsoft.com/office/drawing/2014/main" id="{CDCD5C9F-ED16-994A-81C3-4F018A04EB8E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: Shape 207">
              <a:extLst>
                <a:ext uri="{FF2B5EF4-FFF2-40B4-BE49-F238E27FC236}">
                  <a16:creationId xmlns:a16="http://schemas.microsoft.com/office/drawing/2014/main" id="{26D3B8FE-07EB-CC49-961C-1A813B05A52B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208">
              <a:extLst>
                <a:ext uri="{FF2B5EF4-FFF2-40B4-BE49-F238E27FC236}">
                  <a16:creationId xmlns:a16="http://schemas.microsoft.com/office/drawing/2014/main" id="{A5AEA20E-2F7F-564E-AC6F-4BD53BA57492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209">
              <a:extLst>
                <a:ext uri="{FF2B5EF4-FFF2-40B4-BE49-F238E27FC236}">
                  <a16:creationId xmlns:a16="http://schemas.microsoft.com/office/drawing/2014/main" id="{B4D5BB5F-27C6-524C-A5EB-5653A214DF06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210">
              <a:extLst>
                <a:ext uri="{FF2B5EF4-FFF2-40B4-BE49-F238E27FC236}">
                  <a16:creationId xmlns:a16="http://schemas.microsoft.com/office/drawing/2014/main" id="{8D20683D-DCB5-7A43-917C-8FE0A7251A11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37D97FD-529A-6F47-B662-4C377EE92909}"/>
              </a:ext>
            </a:extLst>
          </p:cNvPr>
          <p:cNvGrpSpPr/>
          <p:nvPr/>
        </p:nvGrpSpPr>
        <p:grpSpPr>
          <a:xfrm>
            <a:off x="8155785" y="10211282"/>
            <a:ext cx="781344" cy="868048"/>
            <a:chOff x="6115679" y="4664160"/>
            <a:chExt cx="282240" cy="313560"/>
          </a:xfrm>
          <a:solidFill>
            <a:schemeClr val="bg1"/>
          </a:solidFill>
        </p:grpSpPr>
        <p:sp>
          <p:nvSpPr>
            <p:cNvPr id="103" name="Freeform: Shape 214">
              <a:extLst>
                <a:ext uri="{FF2B5EF4-FFF2-40B4-BE49-F238E27FC236}">
                  <a16:creationId xmlns:a16="http://schemas.microsoft.com/office/drawing/2014/main" id="{075DCD8B-76A5-BD43-A977-E565E25019F8}"/>
                </a:ext>
              </a:extLst>
            </p:cNvPr>
            <p:cNvSpPr/>
            <p:nvPr/>
          </p:nvSpPr>
          <p:spPr>
            <a:xfrm>
              <a:off x="6115679" y="4664160"/>
              <a:ext cx="282240" cy="31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872">
                  <a:moveTo>
                    <a:pt x="730" y="819"/>
                  </a:moveTo>
                  <a:lnTo>
                    <a:pt x="55" y="819"/>
                  </a:lnTo>
                  <a:lnTo>
                    <a:pt x="55" y="197"/>
                  </a:lnTo>
                  <a:lnTo>
                    <a:pt x="393" y="56"/>
                  </a:lnTo>
                  <a:lnTo>
                    <a:pt x="730" y="197"/>
                  </a:lnTo>
                  <a:close/>
                  <a:moveTo>
                    <a:pt x="768" y="154"/>
                  </a:moveTo>
                  <a:lnTo>
                    <a:pt x="403" y="1"/>
                  </a:lnTo>
                  <a:cubicBezTo>
                    <a:pt x="397" y="0"/>
                    <a:pt x="390" y="0"/>
                    <a:pt x="382" y="1"/>
                  </a:cubicBezTo>
                  <a:lnTo>
                    <a:pt x="18" y="154"/>
                  </a:lnTo>
                  <a:cubicBezTo>
                    <a:pt x="8" y="157"/>
                    <a:pt x="0" y="167"/>
                    <a:pt x="0" y="178"/>
                  </a:cubicBezTo>
                  <a:lnTo>
                    <a:pt x="0" y="845"/>
                  </a:lnTo>
                  <a:cubicBezTo>
                    <a:pt x="0" y="860"/>
                    <a:pt x="14" y="872"/>
                    <a:pt x="28" y="872"/>
                  </a:cubicBezTo>
                  <a:lnTo>
                    <a:pt x="759" y="872"/>
                  </a:lnTo>
                  <a:cubicBezTo>
                    <a:pt x="773" y="872"/>
                    <a:pt x="785" y="860"/>
                    <a:pt x="785" y="845"/>
                  </a:cubicBezTo>
                  <a:lnTo>
                    <a:pt x="785" y="178"/>
                  </a:lnTo>
                  <a:cubicBezTo>
                    <a:pt x="785" y="167"/>
                    <a:pt x="778" y="157"/>
                    <a:pt x="768" y="1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: Shape 215">
              <a:extLst>
                <a:ext uri="{FF2B5EF4-FFF2-40B4-BE49-F238E27FC236}">
                  <a16:creationId xmlns:a16="http://schemas.microsoft.com/office/drawing/2014/main" id="{ED7311AE-9177-524C-8105-5AF811336870}"/>
                </a:ext>
              </a:extLst>
            </p:cNvPr>
            <p:cNvSpPr/>
            <p:nvPr/>
          </p:nvSpPr>
          <p:spPr>
            <a:xfrm>
              <a:off x="6162840" y="4740120"/>
              <a:ext cx="18828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320">
                  <a:moveTo>
                    <a:pt x="123" y="159"/>
                  </a:moveTo>
                  <a:lnTo>
                    <a:pt x="8" y="273"/>
                  </a:lnTo>
                  <a:cubicBezTo>
                    <a:pt x="-3" y="285"/>
                    <a:pt x="-3" y="301"/>
                    <a:pt x="8" y="311"/>
                  </a:cubicBezTo>
                  <a:cubicBezTo>
                    <a:pt x="13" y="317"/>
                    <a:pt x="20" y="320"/>
                    <a:pt x="26" y="320"/>
                  </a:cubicBezTo>
                  <a:cubicBezTo>
                    <a:pt x="34" y="320"/>
                    <a:pt x="41" y="317"/>
                    <a:pt x="46" y="311"/>
                  </a:cubicBezTo>
                  <a:lnTo>
                    <a:pt x="161" y="197"/>
                  </a:lnTo>
                  <a:cubicBezTo>
                    <a:pt x="180" y="178"/>
                    <a:pt x="211" y="176"/>
                    <a:pt x="232" y="192"/>
                  </a:cubicBezTo>
                  <a:cubicBezTo>
                    <a:pt x="275" y="228"/>
                    <a:pt x="337" y="225"/>
                    <a:pt x="376" y="185"/>
                  </a:cubicBezTo>
                  <a:lnTo>
                    <a:pt x="469" y="92"/>
                  </a:lnTo>
                  <a:lnTo>
                    <a:pt x="469" y="123"/>
                  </a:lnTo>
                  <a:cubicBezTo>
                    <a:pt x="469" y="138"/>
                    <a:pt x="482" y="150"/>
                    <a:pt x="497" y="150"/>
                  </a:cubicBezTo>
                  <a:cubicBezTo>
                    <a:pt x="512" y="150"/>
                    <a:pt x="524" y="138"/>
                    <a:pt x="524" y="123"/>
                  </a:cubicBezTo>
                  <a:lnTo>
                    <a:pt x="524" y="26"/>
                  </a:lnTo>
                  <a:cubicBezTo>
                    <a:pt x="524" y="12"/>
                    <a:pt x="512" y="0"/>
                    <a:pt x="497" y="0"/>
                  </a:cubicBezTo>
                  <a:lnTo>
                    <a:pt x="401" y="0"/>
                  </a:lnTo>
                  <a:cubicBezTo>
                    <a:pt x="386" y="0"/>
                    <a:pt x="374" y="12"/>
                    <a:pt x="374" y="26"/>
                  </a:cubicBezTo>
                  <a:cubicBezTo>
                    <a:pt x="374" y="41"/>
                    <a:pt x="386" y="55"/>
                    <a:pt x="401" y="55"/>
                  </a:cubicBezTo>
                  <a:lnTo>
                    <a:pt x="430" y="55"/>
                  </a:lnTo>
                  <a:lnTo>
                    <a:pt x="337" y="148"/>
                  </a:lnTo>
                  <a:cubicBezTo>
                    <a:pt x="318" y="167"/>
                    <a:pt x="287" y="169"/>
                    <a:pt x="266" y="151"/>
                  </a:cubicBezTo>
                  <a:cubicBezTo>
                    <a:pt x="223" y="115"/>
                    <a:pt x="161" y="120"/>
                    <a:pt x="123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216">
              <a:extLst>
                <a:ext uri="{FF2B5EF4-FFF2-40B4-BE49-F238E27FC236}">
                  <a16:creationId xmlns:a16="http://schemas.microsoft.com/office/drawing/2014/main" id="{2CAB713C-E429-344B-A07A-3E99D0F3A85C}"/>
                </a:ext>
              </a:extLst>
            </p:cNvPr>
            <p:cNvSpPr/>
            <p:nvPr/>
          </p:nvSpPr>
          <p:spPr>
            <a:xfrm>
              <a:off x="6148799" y="486432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7"/>
                  </a:moveTo>
                  <a:cubicBezTo>
                    <a:pt x="0" y="42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2"/>
                    <a:pt x="602" y="27"/>
                  </a:cubicBezTo>
                  <a:cubicBezTo>
                    <a:pt x="602" y="12"/>
                    <a:pt x="590" y="0"/>
                    <a:pt x="574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217">
              <a:extLst>
                <a:ext uri="{FF2B5EF4-FFF2-40B4-BE49-F238E27FC236}">
                  <a16:creationId xmlns:a16="http://schemas.microsoft.com/office/drawing/2014/main" id="{30608F22-1B99-3F4C-8C97-843F9C24102A}"/>
                </a:ext>
              </a:extLst>
            </p:cNvPr>
            <p:cNvSpPr/>
            <p:nvPr/>
          </p:nvSpPr>
          <p:spPr>
            <a:xfrm>
              <a:off x="6148799" y="489276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7" name="Freeform: Shape 218">
              <a:extLst>
                <a:ext uri="{FF2B5EF4-FFF2-40B4-BE49-F238E27FC236}">
                  <a16:creationId xmlns:a16="http://schemas.microsoft.com/office/drawing/2014/main" id="{8B828CB6-6FC6-7D47-B635-E4EA8EBBB938}"/>
                </a:ext>
              </a:extLst>
            </p:cNvPr>
            <p:cNvSpPr/>
            <p:nvPr/>
          </p:nvSpPr>
          <p:spPr>
            <a:xfrm>
              <a:off x="6148799" y="492084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lnTo>
                    <a:pt x="574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3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9AF6947-C7EC-C74A-B392-CC6994F2DCB5}"/>
              </a:ext>
            </a:extLst>
          </p:cNvPr>
          <p:cNvGrpSpPr/>
          <p:nvPr/>
        </p:nvGrpSpPr>
        <p:grpSpPr>
          <a:xfrm>
            <a:off x="15431090" y="10045802"/>
            <a:ext cx="855092" cy="1162046"/>
            <a:chOff x="3483720" y="4635000"/>
            <a:chExt cx="308880" cy="419760"/>
          </a:xfrm>
          <a:solidFill>
            <a:schemeClr val="bg1"/>
          </a:solidFill>
        </p:grpSpPr>
        <p:sp>
          <p:nvSpPr>
            <p:cNvPr id="113" name="Freeform: Shape 229">
              <a:extLst>
                <a:ext uri="{FF2B5EF4-FFF2-40B4-BE49-F238E27FC236}">
                  <a16:creationId xmlns:a16="http://schemas.microsoft.com/office/drawing/2014/main" id="{855B1F89-6353-734D-B75B-0E7AFAA07ECF}"/>
                </a:ext>
              </a:extLst>
            </p:cNvPr>
            <p:cNvSpPr/>
            <p:nvPr/>
          </p:nvSpPr>
          <p:spPr>
            <a:xfrm>
              <a:off x="3483720" y="4635000"/>
              <a:ext cx="308880" cy="41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1167">
                  <a:moveTo>
                    <a:pt x="253" y="984"/>
                  </a:moveTo>
                  <a:cubicBezTo>
                    <a:pt x="247" y="971"/>
                    <a:pt x="230" y="965"/>
                    <a:pt x="217" y="971"/>
                  </a:cubicBezTo>
                  <a:lnTo>
                    <a:pt x="128" y="1004"/>
                  </a:lnTo>
                  <a:lnTo>
                    <a:pt x="219" y="787"/>
                  </a:lnTo>
                  <a:lnTo>
                    <a:pt x="223" y="788"/>
                  </a:lnTo>
                  <a:cubicBezTo>
                    <a:pt x="234" y="792"/>
                    <a:pt x="244" y="797"/>
                    <a:pt x="253" y="805"/>
                  </a:cubicBezTo>
                  <a:lnTo>
                    <a:pt x="274" y="823"/>
                  </a:lnTo>
                  <a:cubicBezTo>
                    <a:pt x="298" y="844"/>
                    <a:pt x="326" y="854"/>
                    <a:pt x="356" y="854"/>
                  </a:cubicBezTo>
                  <a:cubicBezTo>
                    <a:pt x="364" y="854"/>
                    <a:pt x="373" y="854"/>
                    <a:pt x="380" y="852"/>
                  </a:cubicBezTo>
                  <a:lnTo>
                    <a:pt x="290" y="1072"/>
                  </a:lnTo>
                  <a:close/>
                  <a:moveTo>
                    <a:pt x="643" y="971"/>
                  </a:moveTo>
                  <a:cubicBezTo>
                    <a:pt x="629" y="965"/>
                    <a:pt x="612" y="971"/>
                    <a:pt x="607" y="984"/>
                  </a:cubicBezTo>
                  <a:lnTo>
                    <a:pt x="568" y="1072"/>
                  </a:lnTo>
                  <a:lnTo>
                    <a:pt x="480" y="852"/>
                  </a:lnTo>
                  <a:cubicBezTo>
                    <a:pt x="517" y="860"/>
                    <a:pt x="557" y="849"/>
                    <a:pt x="586" y="823"/>
                  </a:cubicBezTo>
                  <a:lnTo>
                    <a:pt x="607" y="805"/>
                  </a:lnTo>
                  <a:cubicBezTo>
                    <a:pt x="616" y="797"/>
                    <a:pt x="624" y="792"/>
                    <a:pt x="636" y="788"/>
                  </a:cubicBezTo>
                  <a:lnTo>
                    <a:pt x="641" y="787"/>
                  </a:lnTo>
                  <a:lnTo>
                    <a:pt x="730" y="1004"/>
                  </a:lnTo>
                  <a:close/>
                  <a:moveTo>
                    <a:pt x="764" y="593"/>
                  </a:moveTo>
                  <a:lnTo>
                    <a:pt x="743" y="611"/>
                  </a:lnTo>
                  <a:cubicBezTo>
                    <a:pt x="729" y="624"/>
                    <a:pt x="717" y="642"/>
                    <a:pt x="709" y="660"/>
                  </a:cubicBezTo>
                  <a:lnTo>
                    <a:pt x="699" y="686"/>
                  </a:lnTo>
                  <a:cubicBezTo>
                    <a:pt x="692" y="709"/>
                    <a:pt x="673" y="723"/>
                    <a:pt x="651" y="730"/>
                  </a:cubicBezTo>
                  <a:lnTo>
                    <a:pt x="623" y="737"/>
                  </a:lnTo>
                  <a:cubicBezTo>
                    <a:pt x="604" y="741"/>
                    <a:pt x="586" y="750"/>
                    <a:pt x="571" y="763"/>
                  </a:cubicBezTo>
                  <a:lnTo>
                    <a:pt x="549" y="783"/>
                  </a:lnTo>
                  <a:cubicBezTo>
                    <a:pt x="533" y="797"/>
                    <a:pt x="509" y="804"/>
                    <a:pt x="487" y="797"/>
                  </a:cubicBezTo>
                  <a:lnTo>
                    <a:pt x="459" y="792"/>
                  </a:lnTo>
                  <a:cubicBezTo>
                    <a:pt x="440" y="787"/>
                    <a:pt x="420" y="787"/>
                    <a:pt x="400" y="792"/>
                  </a:cubicBezTo>
                  <a:lnTo>
                    <a:pt x="373" y="797"/>
                  </a:lnTo>
                  <a:cubicBezTo>
                    <a:pt x="351" y="804"/>
                    <a:pt x="327" y="797"/>
                    <a:pt x="311" y="783"/>
                  </a:cubicBezTo>
                  <a:lnTo>
                    <a:pt x="289" y="763"/>
                  </a:lnTo>
                  <a:cubicBezTo>
                    <a:pt x="274" y="750"/>
                    <a:pt x="256" y="741"/>
                    <a:pt x="237" y="737"/>
                  </a:cubicBezTo>
                  <a:lnTo>
                    <a:pt x="209" y="730"/>
                  </a:lnTo>
                  <a:cubicBezTo>
                    <a:pt x="186" y="723"/>
                    <a:pt x="168" y="709"/>
                    <a:pt x="161" y="686"/>
                  </a:cubicBezTo>
                  <a:lnTo>
                    <a:pt x="151" y="660"/>
                  </a:lnTo>
                  <a:cubicBezTo>
                    <a:pt x="143" y="642"/>
                    <a:pt x="132" y="624"/>
                    <a:pt x="116" y="611"/>
                  </a:cubicBezTo>
                  <a:lnTo>
                    <a:pt x="96" y="593"/>
                  </a:lnTo>
                  <a:cubicBezTo>
                    <a:pt x="78" y="577"/>
                    <a:pt x="70" y="555"/>
                    <a:pt x="72" y="532"/>
                  </a:cubicBezTo>
                  <a:lnTo>
                    <a:pt x="75" y="504"/>
                  </a:lnTo>
                  <a:cubicBezTo>
                    <a:pt x="78" y="483"/>
                    <a:pt x="75" y="464"/>
                    <a:pt x="70" y="445"/>
                  </a:cubicBezTo>
                  <a:lnTo>
                    <a:pt x="59" y="418"/>
                  </a:lnTo>
                  <a:cubicBezTo>
                    <a:pt x="50" y="398"/>
                    <a:pt x="53" y="374"/>
                    <a:pt x="66" y="355"/>
                  </a:cubicBezTo>
                  <a:lnTo>
                    <a:pt x="83" y="331"/>
                  </a:lnTo>
                  <a:cubicBezTo>
                    <a:pt x="95" y="315"/>
                    <a:pt x="102" y="296"/>
                    <a:pt x="103" y="276"/>
                  </a:cubicBezTo>
                  <a:lnTo>
                    <a:pt x="108" y="248"/>
                  </a:lnTo>
                  <a:cubicBezTo>
                    <a:pt x="109" y="224"/>
                    <a:pt x="124" y="205"/>
                    <a:pt x="143" y="195"/>
                  </a:cubicBezTo>
                  <a:lnTo>
                    <a:pt x="168" y="182"/>
                  </a:lnTo>
                  <a:cubicBezTo>
                    <a:pt x="186" y="173"/>
                    <a:pt x="202" y="159"/>
                    <a:pt x="213" y="141"/>
                  </a:cubicBezTo>
                  <a:lnTo>
                    <a:pt x="229" y="119"/>
                  </a:lnTo>
                  <a:cubicBezTo>
                    <a:pt x="242" y="100"/>
                    <a:pt x="263" y="88"/>
                    <a:pt x="287" y="88"/>
                  </a:cubicBezTo>
                  <a:lnTo>
                    <a:pt x="315" y="88"/>
                  </a:lnTo>
                  <a:cubicBezTo>
                    <a:pt x="335" y="88"/>
                    <a:pt x="355" y="84"/>
                    <a:pt x="373" y="75"/>
                  </a:cubicBezTo>
                  <a:lnTo>
                    <a:pt x="398" y="61"/>
                  </a:lnTo>
                  <a:cubicBezTo>
                    <a:pt x="417" y="51"/>
                    <a:pt x="442" y="51"/>
                    <a:pt x="462" y="61"/>
                  </a:cubicBezTo>
                  <a:lnTo>
                    <a:pt x="487" y="75"/>
                  </a:lnTo>
                  <a:cubicBezTo>
                    <a:pt x="505" y="84"/>
                    <a:pt x="526" y="88"/>
                    <a:pt x="545" y="88"/>
                  </a:cubicBezTo>
                  <a:lnTo>
                    <a:pt x="573" y="88"/>
                  </a:lnTo>
                  <a:cubicBezTo>
                    <a:pt x="596" y="88"/>
                    <a:pt x="617" y="100"/>
                    <a:pt x="631" y="119"/>
                  </a:cubicBezTo>
                  <a:lnTo>
                    <a:pt x="647" y="141"/>
                  </a:lnTo>
                  <a:cubicBezTo>
                    <a:pt x="657" y="159"/>
                    <a:pt x="673" y="173"/>
                    <a:pt x="692" y="182"/>
                  </a:cubicBezTo>
                  <a:lnTo>
                    <a:pt x="717" y="195"/>
                  </a:lnTo>
                  <a:cubicBezTo>
                    <a:pt x="736" y="205"/>
                    <a:pt x="749" y="224"/>
                    <a:pt x="752" y="248"/>
                  </a:cubicBezTo>
                  <a:lnTo>
                    <a:pt x="757" y="276"/>
                  </a:lnTo>
                  <a:cubicBezTo>
                    <a:pt x="758" y="296"/>
                    <a:pt x="765" y="315"/>
                    <a:pt x="777" y="331"/>
                  </a:cubicBezTo>
                  <a:lnTo>
                    <a:pt x="794" y="355"/>
                  </a:lnTo>
                  <a:cubicBezTo>
                    <a:pt x="806" y="374"/>
                    <a:pt x="808" y="398"/>
                    <a:pt x="801" y="418"/>
                  </a:cubicBezTo>
                  <a:lnTo>
                    <a:pt x="790" y="445"/>
                  </a:lnTo>
                  <a:cubicBezTo>
                    <a:pt x="783" y="464"/>
                    <a:pt x="782" y="483"/>
                    <a:pt x="783" y="504"/>
                  </a:cubicBezTo>
                  <a:lnTo>
                    <a:pt x="787" y="532"/>
                  </a:lnTo>
                  <a:cubicBezTo>
                    <a:pt x="790" y="555"/>
                    <a:pt x="782" y="577"/>
                    <a:pt x="764" y="593"/>
                  </a:cubicBezTo>
                  <a:close/>
                  <a:moveTo>
                    <a:pt x="851" y="438"/>
                  </a:moveTo>
                  <a:cubicBezTo>
                    <a:pt x="866" y="399"/>
                    <a:pt x="860" y="357"/>
                    <a:pt x="838" y="324"/>
                  </a:cubicBezTo>
                  <a:lnTo>
                    <a:pt x="822" y="300"/>
                  </a:lnTo>
                  <a:cubicBezTo>
                    <a:pt x="815" y="291"/>
                    <a:pt x="811" y="280"/>
                    <a:pt x="810" y="268"/>
                  </a:cubicBezTo>
                  <a:lnTo>
                    <a:pt x="807" y="240"/>
                  </a:lnTo>
                  <a:cubicBezTo>
                    <a:pt x="801" y="201"/>
                    <a:pt x="777" y="165"/>
                    <a:pt x="742" y="147"/>
                  </a:cubicBezTo>
                  <a:lnTo>
                    <a:pt x="717" y="134"/>
                  </a:lnTo>
                  <a:cubicBezTo>
                    <a:pt x="706" y="128"/>
                    <a:pt x="697" y="121"/>
                    <a:pt x="692" y="112"/>
                  </a:cubicBezTo>
                  <a:lnTo>
                    <a:pt x="675" y="88"/>
                  </a:lnTo>
                  <a:cubicBezTo>
                    <a:pt x="651" y="54"/>
                    <a:pt x="615" y="35"/>
                    <a:pt x="573" y="35"/>
                  </a:cubicBezTo>
                  <a:lnTo>
                    <a:pt x="545" y="35"/>
                  </a:lnTo>
                  <a:cubicBezTo>
                    <a:pt x="533" y="35"/>
                    <a:pt x="522" y="32"/>
                    <a:pt x="512" y="26"/>
                  </a:cubicBezTo>
                  <a:lnTo>
                    <a:pt x="487" y="14"/>
                  </a:lnTo>
                  <a:cubicBezTo>
                    <a:pt x="452" y="-5"/>
                    <a:pt x="408" y="-5"/>
                    <a:pt x="373" y="14"/>
                  </a:cubicBezTo>
                  <a:lnTo>
                    <a:pt x="348" y="26"/>
                  </a:lnTo>
                  <a:cubicBezTo>
                    <a:pt x="338" y="32"/>
                    <a:pt x="326" y="35"/>
                    <a:pt x="315" y="35"/>
                  </a:cubicBezTo>
                  <a:lnTo>
                    <a:pt x="287" y="35"/>
                  </a:lnTo>
                  <a:cubicBezTo>
                    <a:pt x="246" y="35"/>
                    <a:pt x="209" y="54"/>
                    <a:pt x="185" y="88"/>
                  </a:cubicBezTo>
                  <a:lnTo>
                    <a:pt x="168" y="112"/>
                  </a:lnTo>
                  <a:cubicBezTo>
                    <a:pt x="163" y="121"/>
                    <a:pt x="154" y="128"/>
                    <a:pt x="143" y="134"/>
                  </a:cubicBezTo>
                  <a:lnTo>
                    <a:pt x="118" y="147"/>
                  </a:lnTo>
                  <a:cubicBezTo>
                    <a:pt x="83" y="165"/>
                    <a:pt x="59" y="201"/>
                    <a:pt x="53" y="240"/>
                  </a:cubicBezTo>
                  <a:lnTo>
                    <a:pt x="50" y="268"/>
                  </a:lnTo>
                  <a:cubicBezTo>
                    <a:pt x="49" y="280"/>
                    <a:pt x="44" y="291"/>
                    <a:pt x="38" y="300"/>
                  </a:cubicBezTo>
                  <a:lnTo>
                    <a:pt x="22" y="324"/>
                  </a:lnTo>
                  <a:cubicBezTo>
                    <a:pt x="-2" y="357"/>
                    <a:pt x="-6" y="399"/>
                    <a:pt x="9" y="438"/>
                  </a:cubicBezTo>
                  <a:lnTo>
                    <a:pt x="19" y="464"/>
                  </a:lnTo>
                  <a:cubicBezTo>
                    <a:pt x="22" y="475"/>
                    <a:pt x="23" y="487"/>
                    <a:pt x="22" y="497"/>
                  </a:cubicBezTo>
                  <a:lnTo>
                    <a:pt x="19" y="527"/>
                  </a:lnTo>
                  <a:cubicBezTo>
                    <a:pt x="14" y="567"/>
                    <a:pt x="29" y="606"/>
                    <a:pt x="59" y="633"/>
                  </a:cubicBezTo>
                  <a:lnTo>
                    <a:pt x="81" y="653"/>
                  </a:lnTo>
                  <a:cubicBezTo>
                    <a:pt x="88" y="660"/>
                    <a:pt x="96" y="669"/>
                    <a:pt x="99" y="679"/>
                  </a:cubicBezTo>
                  <a:lnTo>
                    <a:pt x="109" y="706"/>
                  </a:lnTo>
                  <a:cubicBezTo>
                    <a:pt x="121" y="734"/>
                    <a:pt x="140" y="758"/>
                    <a:pt x="167" y="771"/>
                  </a:cubicBezTo>
                  <a:lnTo>
                    <a:pt x="54" y="1043"/>
                  </a:lnTo>
                  <a:cubicBezTo>
                    <a:pt x="51" y="1053"/>
                    <a:pt x="53" y="1065"/>
                    <a:pt x="60" y="1073"/>
                  </a:cubicBezTo>
                  <a:cubicBezTo>
                    <a:pt x="68" y="1080"/>
                    <a:pt x="79" y="1084"/>
                    <a:pt x="90" y="1079"/>
                  </a:cubicBezTo>
                  <a:lnTo>
                    <a:pt x="213" y="1030"/>
                  </a:lnTo>
                  <a:lnTo>
                    <a:pt x="266" y="1151"/>
                  </a:lnTo>
                  <a:cubicBezTo>
                    <a:pt x="270" y="1162"/>
                    <a:pt x="281" y="1167"/>
                    <a:pt x="291" y="1167"/>
                  </a:cubicBezTo>
                  <a:cubicBezTo>
                    <a:pt x="303" y="1167"/>
                    <a:pt x="312" y="1160"/>
                    <a:pt x="317" y="1150"/>
                  </a:cubicBezTo>
                  <a:lnTo>
                    <a:pt x="429" y="874"/>
                  </a:lnTo>
                  <a:lnTo>
                    <a:pt x="543" y="1150"/>
                  </a:lnTo>
                  <a:cubicBezTo>
                    <a:pt x="547" y="1160"/>
                    <a:pt x="557" y="1167"/>
                    <a:pt x="567" y="1167"/>
                  </a:cubicBezTo>
                  <a:lnTo>
                    <a:pt x="568" y="1167"/>
                  </a:lnTo>
                  <a:cubicBezTo>
                    <a:pt x="579" y="1167"/>
                    <a:pt x="587" y="1162"/>
                    <a:pt x="592" y="1151"/>
                  </a:cubicBezTo>
                  <a:lnTo>
                    <a:pt x="647" y="1030"/>
                  </a:lnTo>
                  <a:lnTo>
                    <a:pt x="770" y="1079"/>
                  </a:lnTo>
                  <a:cubicBezTo>
                    <a:pt x="780" y="1084"/>
                    <a:pt x="790" y="1080"/>
                    <a:pt x="799" y="1073"/>
                  </a:cubicBezTo>
                  <a:cubicBezTo>
                    <a:pt x="807" y="1065"/>
                    <a:pt x="808" y="1053"/>
                    <a:pt x="803" y="1043"/>
                  </a:cubicBezTo>
                  <a:lnTo>
                    <a:pt x="693" y="771"/>
                  </a:lnTo>
                  <a:cubicBezTo>
                    <a:pt x="718" y="758"/>
                    <a:pt x="738" y="734"/>
                    <a:pt x="749" y="706"/>
                  </a:cubicBezTo>
                  <a:lnTo>
                    <a:pt x="759" y="679"/>
                  </a:lnTo>
                  <a:cubicBezTo>
                    <a:pt x="764" y="669"/>
                    <a:pt x="770" y="660"/>
                    <a:pt x="778" y="653"/>
                  </a:cubicBezTo>
                  <a:lnTo>
                    <a:pt x="799" y="633"/>
                  </a:lnTo>
                  <a:cubicBezTo>
                    <a:pt x="831" y="606"/>
                    <a:pt x="845" y="567"/>
                    <a:pt x="841" y="527"/>
                  </a:cubicBezTo>
                  <a:lnTo>
                    <a:pt x="838" y="497"/>
                  </a:lnTo>
                  <a:cubicBezTo>
                    <a:pt x="836" y="487"/>
                    <a:pt x="838" y="475"/>
                    <a:pt x="841" y="4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: Shape 230">
              <a:extLst>
                <a:ext uri="{FF2B5EF4-FFF2-40B4-BE49-F238E27FC236}">
                  <a16:creationId xmlns:a16="http://schemas.microsoft.com/office/drawing/2014/main" id="{E1E9CE45-D4C5-2A48-BB19-4D9424E9CB85}"/>
                </a:ext>
              </a:extLst>
            </p:cNvPr>
            <p:cNvSpPr/>
            <p:nvPr/>
          </p:nvSpPr>
          <p:spPr>
            <a:xfrm>
              <a:off x="3531600" y="4682160"/>
              <a:ext cx="213480" cy="21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593">
                  <a:moveTo>
                    <a:pt x="296" y="55"/>
                  </a:moveTo>
                  <a:cubicBezTo>
                    <a:pt x="431" y="55"/>
                    <a:pt x="539" y="162"/>
                    <a:pt x="539" y="297"/>
                  </a:cubicBezTo>
                  <a:cubicBezTo>
                    <a:pt x="539" y="430"/>
                    <a:pt x="431" y="539"/>
                    <a:pt x="296" y="539"/>
                  </a:cubicBezTo>
                  <a:cubicBezTo>
                    <a:pt x="163" y="539"/>
                    <a:pt x="55" y="430"/>
                    <a:pt x="55" y="297"/>
                  </a:cubicBezTo>
                  <a:cubicBezTo>
                    <a:pt x="55" y="162"/>
                    <a:pt x="163" y="55"/>
                    <a:pt x="296" y="55"/>
                  </a:cubicBezTo>
                  <a:close/>
                  <a:moveTo>
                    <a:pt x="296" y="593"/>
                  </a:moveTo>
                  <a:cubicBezTo>
                    <a:pt x="461" y="593"/>
                    <a:pt x="594" y="460"/>
                    <a:pt x="594" y="297"/>
                  </a:cubicBezTo>
                  <a:cubicBezTo>
                    <a:pt x="594" y="133"/>
                    <a:pt x="461" y="0"/>
                    <a:pt x="296" y="0"/>
                  </a:cubicBezTo>
                  <a:cubicBezTo>
                    <a:pt x="133" y="0"/>
                    <a:pt x="0" y="133"/>
                    <a:pt x="0" y="297"/>
                  </a:cubicBezTo>
                  <a:cubicBezTo>
                    <a:pt x="0" y="460"/>
                    <a:pt x="133" y="593"/>
                    <a:pt x="296" y="5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5" name="Freeform: Shape 231">
              <a:extLst>
                <a:ext uri="{FF2B5EF4-FFF2-40B4-BE49-F238E27FC236}">
                  <a16:creationId xmlns:a16="http://schemas.microsoft.com/office/drawing/2014/main" id="{A5A8F6C3-7214-7840-8940-7EF81B633DFD}"/>
                </a:ext>
              </a:extLst>
            </p:cNvPr>
            <p:cNvSpPr/>
            <p:nvPr/>
          </p:nvSpPr>
          <p:spPr>
            <a:xfrm>
              <a:off x="3583440" y="4733279"/>
              <a:ext cx="109800" cy="11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8">
                  <a:moveTo>
                    <a:pt x="53" y="135"/>
                  </a:moveTo>
                  <a:lnTo>
                    <a:pt x="152" y="59"/>
                  </a:lnTo>
                  <a:lnTo>
                    <a:pt x="252" y="135"/>
                  </a:lnTo>
                  <a:lnTo>
                    <a:pt x="252" y="255"/>
                  </a:lnTo>
                  <a:lnTo>
                    <a:pt x="182" y="255"/>
                  </a:lnTo>
                  <a:lnTo>
                    <a:pt x="182" y="200"/>
                  </a:lnTo>
                  <a:cubicBezTo>
                    <a:pt x="182" y="193"/>
                    <a:pt x="176" y="189"/>
                    <a:pt x="168" y="189"/>
                  </a:cubicBezTo>
                  <a:lnTo>
                    <a:pt x="137" y="189"/>
                  </a:lnTo>
                  <a:cubicBezTo>
                    <a:pt x="130" y="189"/>
                    <a:pt x="124" y="193"/>
                    <a:pt x="124" y="200"/>
                  </a:cubicBezTo>
                  <a:lnTo>
                    <a:pt x="124" y="255"/>
                  </a:lnTo>
                  <a:lnTo>
                    <a:pt x="53" y="255"/>
                  </a:lnTo>
                  <a:close/>
                  <a:moveTo>
                    <a:pt x="26" y="308"/>
                  </a:moveTo>
                  <a:lnTo>
                    <a:pt x="280" y="308"/>
                  </a:lnTo>
                  <a:cubicBezTo>
                    <a:pt x="294" y="308"/>
                    <a:pt x="306" y="296"/>
                    <a:pt x="306" y="282"/>
                  </a:cubicBezTo>
                  <a:lnTo>
                    <a:pt x="306" y="121"/>
                  </a:lnTo>
                  <a:cubicBezTo>
                    <a:pt x="306" y="113"/>
                    <a:pt x="302" y="105"/>
                    <a:pt x="296" y="100"/>
                  </a:cubicBezTo>
                  <a:lnTo>
                    <a:pt x="168" y="5"/>
                  </a:lnTo>
                  <a:cubicBezTo>
                    <a:pt x="160" y="-2"/>
                    <a:pt x="147" y="-2"/>
                    <a:pt x="136" y="5"/>
                  </a:cubicBezTo>
                  <a:lnTo>
                    <a:pt x="10" y="100"/>
                  </a:lnTo>
                  <a:cubicBezTo>
                    <a:pt x="4" y="105"/>
                    <a:pt x="0" y="113"/>
                    <a:pt x="0" y="121"/>
                  </a:cubicBezTo>
                  <a:lnTo>
                    <a:pt x="0" y="282"/>
                  </a:lnTo>
                  <a:cubicBezTo>
                    <a:pt x="0" y="296"/>
                    <a:pt x="12" y="308"/>
                    <a:pt x="26" y="30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48AF516-7FC6-274E-BA83-60BE6EA4ADF2}"/>
              </a:ext>
            </a:extLst>
          </p:cNvPr>
          <p:cNvGrpSpPr/>
          <p:nvPr/>
        </p:nvGrpSpPr>
        <p:grpSpPr>
          <a:xfrm>
            <a:off x="11124381" y="7053303"/>
            <a:ext cx="2128887" cy="2044479"/>
            <a:chOff x="5554663" y="1819275"/>
            <a:chExt cx="360363" cy="346075"/>
          </a:xfrm>
          <a:solidFill>
            <a:schemeClr val="tx2"/>
          </a:solidFill>
        </p:grpSpPr>
        <p:sp>
          <p:nvSpPr>
            <p:cNvPr id="117" name="Freeform 65">
              <a:extLst>
                <a:ext uri="{FF2B5EF4-FFF2-40B4-BE49-F238E27FC236}">
                  <a16:creationId xmlns:a16="http://schemas.microsoft.com/office/drawing/2014/main" id="{F08D6990-86B4-5044-8597-BE25E517E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1833563"/>
              <a:ext cx="82550" cy="82550"/>
            </a:xfrm>
            <a:custGeom>
              <a:avLst/>
              <a:gdLst>
                <a:gd name="T0" fmla="*/ 19 w 22"/>
                <a:gd name="T1" fmla="*/ 21 h 22"/>
                <a:gd name="T2" fmla="*/ 20 w 22"/>
                <a:gd name="T3" fmla="*/ 22 h 22"/>
                <a:gd name="T4" fmla="*/ 22 w 22"/>
                <a:gd name="T5" fmla="*/ 20 h 22"/>
                <a:gd name="T6" fmla="*/ 22 w 22"/>
                <a:gd name="T7" fmla="*/ 2 h 22"/>
                <a:gd name="T8" fmla="*/ 20 w 22"/>
                <a:gd name="T9" fmla="*/ 0 h 22"/>
                <a:gd name="T10" fmla="*/ 2 w 22"/>
                <a:gd name="T11" fmla="*/ 0 h 22"/>
                <a:gd name="T12" fmla="*/ 0 w 22"/>
                <a:gd name="T13" fmla="*/ 1 h 22"/>
                <a:gd name="T14" fmla="*/ 1 w 22"/>
                <a:gd name="T15" fmla="*/ 3 h 22"/>
                <a:gd name="T16" fmla="*/ 19 w 22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19" y="21"/>
                  </a:moveTo>
                  <a:cubicBezTo>
                    <a:pt x="19" y="22"/>
                    <a:pt x="19" y="22"/>
                    <a:pt x="20" y="22"/>
                  </a:cubicBezTo>
                  <a:cubicBezTo>
                    <a:pt x="21" y="22"/>
                    <a:pt x="22" y="21"/>
                    <a:pt x="22" y="20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lnTo>
                    <a:pt x="1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Freeform 66">
              <a:extLst>
                <a:ext uri="{FF2B5EF4-FFF2-40B4-BE49-F238E27FC236}">
                  <a16:creationId xmlns:a16="http://schemas.microsoft.com/office/drawing/2014/main" id="{3C7773CB-B544-C546-AEA6-FC8ACA50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1860550"/>
              <a:ext cx="269875" cy="304800"/>
            </a:xfrm>
            <a:custGeom>
              <a:avLst/>
              <a:gdLst>
                <a:gd name="T0" fmla="*/ 0 w 170"/>
                <a:gd name="T1" fmla="*/ 85 h 192"/>
                <a:gd name="T2" fmla="*/ 0 w 170"/>
                <a:gd name="T3" fmla="*/ 192 h 192"/>
                <a:gd name="T4" fmla="*/ 66 w 170"/>
                <a:gd name="T5" fmla="*/ 192 h 192"/>
                <a:gd name="T6" fmla="*/ 66 w 170"/>
                <a:gd name="T7" fmla="*/ 125 h 192"/>
                <a:gd name="T8" fmla="*/ 104 w 170"/>
                <a:gd name="T9" fmla="*/ 125 h 192"/>
                <a:gd name="T10" fmla="*/ 104 w 170"/>
                <a:gd name="T11" fmla="*/ 192 h 192"/>
                <a:gd name="T12" fmla="*/ 170 w 170"/>
                <a:gd name="T13" fmla="*/ 192 h 192"/>
                <a:gd name="T14" fmla="*/ 170 w 170"/>
                <a:gd name="T15" fmla="*/ 85 h 192"/>
                <a:gd name="T16" fmla="*/ 85 w 170"/>
                <a:gd name="T17" fmla="*/ 0 h 192"/>
                <a:gd name="T18" fmla="*/ 0 w 170"/>
                <a:gd name="T19" fmla="*/ 8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2">
                  <a:moveTo>
                    <a:pt x="0" y="85"/>
                  </a:moveTo>
                  <a:lnTo>
                    <a:pt x="0" y="192"/>
                  </a:lnTo>
                  <a:lnTo>
                    <a:pt x="66" y="192"/>
                  </a:lnTo>
                  <a:lnTo>
                    <a:pt x="66" y="125"/>
                  </a:lnTo>
                  <a:lnTo>
                    <a:pt x="104" y="125"/>
                  </a:lnTo>
                  <a:lnTo>
                    <a:pt x="104" y="192"/>
                  </a:lnTo>
                  <a:lnTo>
                    <a:pt x="170" y="192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Freeform 67">
              <a:extLst>
                <a:ext uri="{FF2B5EF4-FFF2-40B4-BE49-F238E27FC236}">
                  <a16:creationId xmlns:a16="http://schemas.microsoft.com/office/drawing/2014/main" id="{5996A42A-F1EE-A549-972D-005571A45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1819275"/>
              <a:ext cx="360363" cy="187325"/>
            </a:xfrm>
            <a:custGeom>
              <a:avLst/>
              <a:gdLst>
                <a:gd name="T0" fmla="*/ 95 w 96"/>
                <a:gd name="T1" fmla="*/ 47 h 50"/>
                <a:gd name="T2" fmla="*/ 95 w 96"/>
                <a:gd name="T3" fmla="*/ 47 h 50"/>
                <a:gd name="T4" fmla="*/ 49 w 96"/>
                <a:gd name="T5" fmla="*/ 1 h 50"/>
                <a:gd name="T6" fmla="*/ 47 w 96"/>
                <a:gd name="T7" fmla="*/ 1 h 50"/>
                <a:gd name="T8" fmla="*/ 1 w 96"/>
                <a:gd name="T9" fmla="*/ 47 h 50"/>
                <a:gd name="T10" fmla="*/ 1 w 96"/>
                <a:gd name="T11" fmla="*/ 49 h 50"/>
                <a:gd name="T12" fmla="*/ 3 w 96"/>
                <a:gd name="T13" fmla="*/ 49 h 50"/>
                <a:gd name="T14" fmla="*/ 3 w 96"/>
                <a:gd name="T15" fmla="*/ 49 h 50"/>
                <a:gd name="T16" fmla="*/ 48 w 96"/>
                <a:gd name="T17" fmla="*/ 5 h 50"/>
                <a:gd name="T18" fmla="*/ 93 w 96"/>
                <a:gd name="T19" fmla="*/ 49 h 50"/>
                <a:gd name="T20" fmla="*/ 93 w 96"/>
                <a:gd name="T21" fmla="*/ 49 h 50"/>
                <a:gd name="T22" fmla="*/ 95 w 96"/>
                <a:gd name="T23" fmla="*/ 49 h 50"/>
                <a:gd name="T24" fmla="*/ 95 w 96"/>
                <a:gd name="T25" fmla="*/ 49 h 50"/>
                <a:gd name="T26" fmla="*/ 95 w 96"/>
                <a:gd name="T2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50">
                  <a:moveTo>
                    <a:pt x="95" y="47"/>
                  </a:moveTo>
                  <a:cubicBezTo>
                    <a:pt x="95" y="47"/>
                    <a:pt x="95" y="47"/>
                    <a:pt x="95" y="47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47" y="0"/>
                    <a:pt x="47" y="1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9"/>
                    <a:pt x="1" y="49"/>
                  </a:cubicBezTo>
                  <a:cubicBezTo>
                    <a:pt x="1" y="50"/>
                    <a:pt x="3" y="50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50"/>
                    <a:pt x="95" y="50"/>
                    <a:pt x="9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6" y="49"/>
                    <a:pt x="96" y="48"/>
                    <a:pt x="9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2F131BB-96A6-0146-9E81-AB571B20E384}"/>
              </a:ext>
            </a:extLst>
          </p:cNvPr>
          <p:cNvGrpSpPr/>
          <p:nvPr/>
        </p:nvGrpSpPr>
        <p:grpSpPr>
          <a:xfrm>
            <a:off x="18036810" y="9736356"/>
            <a:ext cx="5598013" cy="1682233"/>
            <a:chOff x="15311607" y="6882628"/>
            <a:chExt cx="5598013" cy="1682233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5A38535-9AC1-4F43-BB74-86280F56E419}"/>
                </a:ext>
              </a:extLst>
            </p:cNvPr>
            <p:cNvSpPr txBox="1"/>
            <p:nvPr/>
          </p:nvSpPr>
          <p:spPr>
            <a:xfrm>
              <a:off x="15311607" y="7475973"/>
              <a:ext cx="55980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5706C47-3DAF-764B-8623-952899035D3B}"/>
                </a:ext>
              </a:extLst>
            </p:cNvPr>
            <p:cNvSpPr/>
            <p:nvPr/>
          </p:nvSpPr>
          <p:spPr>
            <a:xfrm>
              <a:off x="15311608" y="6882628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F407AC5-9276-A944-879F-FE3BAAC70C20}"/>
              </a:ext>
            </a:extLst>
          </p:cNvPr>
          <p:cNvGrpSpPr/>
          <p:nvPr/>
        </p:nvGrpSpPr>
        <p:grpSpPr>
          <a:xfrm>
            <a:off x="18036810" y="4646227"/>
            <a:ext cx="5598013" cy="1682233"/>
            <a:chOff x="15311607" y="6882628"/>
            <a:chExt cx="5598013" cy="1682233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88E4616-3EB9-354F-BED0-7A1A0E0529A2}"/>
                </a:ext>
              </a:extLst>
            </p:cNvPr>
            <p:cNvSpPr txBox="1"/>
            <p:nvPr/>
          </p:nvSpPr>
          <p:spPr>
            <a:xfrm>
              <a:off x="15311607" y="7475973"/>
              <a:ext cx="55980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61BF7A8-0794-0643-B525-141AED666600}"/>
                </a:ext>
              </a:extLst>
            </p:cNvPr>
            <p:cNvSpPr/>
            <p:nvPr/>
          </p:nvSpPr>
          <p:spPr>
            <a:xfrm>
              <a:off x="15311608" y="6882628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1493D5F-CBDD-B944-80C9-3CFDC312228A}"/>
              </a:ext>
            </a:extLst>
          </p:cNvPr>
          <p:cNvGrpSpPr/>
          <p:nvPr/>
        </p:nvGrpSpPr>
        <p:grpSpPr>
          <a:xfrm flipH="1">
            <a:off x="739181" y="9736356"/>
            <a:ext cx="5598013" cy="1682233"/>
            <a:chOff x="15311607" y="6882628"/>
            <a:chExt cx="5598013" cy="1682233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62D542B-28BF-824C-A380-F0015E97C14D}"/>
                </a:ext>
              </a:extLst>
            </p:cNvPr>
            <p:cNvSpPr txBox="1"/>
            <p:nvPr/>
          </p:nvSpPr>
          <p:spPr>
            <a:xfrm>
              <a:off x="15311607" y="7475973"/>
              <a:ext cx="55980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0FBC95-B11A-4540-A96D-E9A539A92F0D}"/>
                </a:ext>
              </a:extLst>
            </p:cNvPr>
            <p:cNvSpPr/>
            <p:nvPr/>
          </p:nvSpPr>
          <p:spPr>
            <a:xfrm>
              <a:off x="15311608" y="6882628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0A523CD-50DA-A64B-BA2C-05E311C1559C}"/>
              </a:ext>
            </a:extLst>
          </p:cNvPr>
          <p:cNvGrpSpPr/>
          <p:nvPr/>
        </p:nvGrpSpPr>
        <p:grpSpPr>
          <a:xfrm flipH="1">
            <a:off x="739181" y="4646227"/>
            <a:ext cx="5598013" cy="1682233"/>
            <a:chOff x="15311607" y="6882628"/>
            <a:chExt cx="5598013" cy="168223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044E9E-DB30-5047-90A1-70351DC671C2}"/>
                </a:ext>
              </a:extLst>
            </p:cNvPr>
            <p:cNvSpPr txBox="1"/>
            <p:nvPr/>
          </p:nvSpPr>
          <p:spPr>
            <a:xfrm>
              <a:off x="15311607" y="7475973"/>
              <a:ext cx="55980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3314B79-F79E-1B4D-A203-20BEC03A4B28}"/>
                </a:ext>
              </a:extLst>
            </p:cNvPr>
            <p:cNvSpPr/>
            <p:nvPr/>
          </p:nvSpPr>
          <p:spPr>
            <a:xfrm>
              <a:off x="15311608" y="6882628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3" name="Grupo 349">
            <a:extLst>
              <a:ext uri="{FF2B5EF4-FFF2-40B4-BE49-F238E27FC236}">
                <a16:creationId xmlns:a16="http://schemas.microsoft.com/office/drawing/2014/main" id="{F514A75F-4A5B-AB48-AE5A-BD41DDE9A99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9" name="CuadroTexto 350">
              <a:extLst>
                <a:ext uri="{FF2B5EF4-FFF2-40B4-BE49-F238E27FC236}">
                  <a16:creationId xmlns:a16="http://schemas.microsoft.com/office/drawing/2014/main" id="{C58DFE95-36F4-BD4F-836F-61E42136A293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60" name="CuadroTexto 351">
              <a:extLst>
                <a:ext uri="{FF2B5EF4-FFF2-40B4-BE49-F238E27FC236}">
                  <a16:creationId xmlns:a16="http://schemas.microsoft.com/office/drawing/2014/main" id="{3C5CBFDE-1868-7648-A285-6F2A8273C81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25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3">
            <a:extLst>
              <a:ext uri="{FF2B5EF4-FFF2-40B4-BE49-F238E27FC236}">
                <a16:creationId xmlns:a16="http://schemas.microsoft.com/office/drawing/2014/main" id="{8848E98D-D090-AB46-A9B0-90FB38723F4D}"/>
              </a:ext>
            </a:extLst>
          </p:cNvPr>
          <p:cNvSpPr/>
          <p:nvPr/>
        </p:nvSpPr>
        <p:spPr>
          <a:xfrm>
            <a:off x="1809171" y="5807390"/>
            <a:ext cx="5303150" cy="6569293"/>
          </a:xfrm>
          <a:prstGeom prst="roundRect">
            <a:avLst>
              <a:gd name="adj" fmla="val 463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126">
            <a:extLst>
              <a:ext uri="{FF2B5EF4-FFF2-40B4-BE49-F238E27FC236}">
                <a16:creationId xmlns:a16="http://schemas.microsoft.com/office/drawing/2014/main" id="{E16275D1-021D-E047-8F67-6669B49E1953}"/>
              </a:ext>
            </a:extLst>
          </p:cNvPr>
          <p:cNvSpPr/>
          <p:nvPr/>
        </p:nvSpPr>
        <p:spPr>
          <a:xfrm>
            <a:off x="9537251" y="5807390"/>
            <a:ext cx="5303150" cy="6569293"/>
          </a:xfrm>
          <a:prstGeom prst="roundRect">
            <a:avLst>
              <a:gd name="adj" fmla="val 46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134">
            <a:extLst>
              <a:ext uri="{FF2B5EF4-FFF2-40B4-BE49-F238E27FC236}">
                <a16:creationId xmlns:a16="http://schemas.microsoft.com/office/drawing/2014/main" id="{F6D1000C-83A3-3C4F-9737-473FE1BEA451}"/>
              </a:ext>
            </a:extLst>
          </p:cNvPr>
          <p:cNvSpPr/>
          <p:nvPr/>
        </p:nvSpPr>
        <p:spPr>
          <a:xfrm>
            <a:off x="17260141" y="5807390"/>
            <a:ext cx="5303150" cy="6569293"/>
          </a:xfrm>
          <a:prstGeom prst="roundRect">
            <a:avLst>
              <a:gd name="adj" fmla="val 46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99">
            <a:extLst>
              <a:ext uri="{FF2B5EF4-FFF2-40B4-BE49-F238E27FC236}">
                <a16:creationId xmlns:a16="http://schemas.microsoft.com/office/drawing/2014/main" id="{05C5B42C-092C-DA4F-B276-B4A0F58FAC46}"/>
              </a:ext>
            </a:extLst>
          </p:cNvPr>
          <p:cNvSpPr/>
          <p:nvPr/>
        </p:nvSpPr>
        <p:spPr>
          <a:xfrm rot="10800000">
            <a:off x="2325833" y="4081363"/>
            <a:ext cx="4269824" cy="6562235"/>
          </a:xfrm>
          <a:custGeom>
            <a:avLst/>
            <a:gdLst>
              <a:gd name="connsiteX0" fmla="*/ 0 w 2208684"/>
              <a:gd name="connsiteY0" fmla="*/ 3394496 h 3394496"/>
              <a:gd name="connsiteX1" fmla="*/ 0 w 2208684"/>
              <a:gd name="connsiteY1" fmla="*/ 194971 h 3394496"/>
              <a:gd name="connsiteX2" fmla="*/ 477226 w 2208684"/>
              <a:gd name="connsiteY2" fmla="*/ 194971 h 3394496"/>
              <a:gd name="connsiteX3" fmla="*/ 590309 w 2208684"/>
              <a:gd name="connsiteY3" fmla="*/ 0 h 3394496"/>
              <a:gd name="connsiteX4" fmla="*/ 703392 w 2208684"/>
              <a:gd name="connsiteY4" fmla="*/ 194971 h 3394496"/>
              <a:gd name="connsiteX5" fmla="*/ 2208684 w 2208684"/>
              <a:gd name="connsiteY5" fmla="*/ 194971 h 3394496"/>
              <a:gd name="connsiteX6" fmla="*/ 2208684 w 2208684"/>
              <a:gd name="connsiteY6" fmla="*/ 2754591 h 339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8684" h="3394496">
                <a:moveTo>
                  <a:pt x="0" y="3394496"/>
                </a:moveTo>
                <a:lnTo>
                  <a:pt x="0" y="194971"/>
                </a:lnTo>
                <a:lnTo>
                  <a:pt x="477226" y="194971"/>
                </a:lnTo>
                <a:lnTo>
                  <a:pt x="590309" y="0"/>
                </a:lnTo>
                <a:lnTo>
                  <a:pt x="703392" y="194971"/>
                </a:lnTo>
                <a:lnTo>
                  <a:pt x="2208684" y="194971"/>
                </a:lnTo>
                <a:lnTo>
                  <a:pt x="2208684" y="27545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127">
            <a:extLst>
              <a:ext uri="{FF2B5EF4-FFF2-40B4-BE49-F238E27FC236}">
                <a16:creationId xmlns:a16="http://schemas.microsoft.com/office/drawing/2014/main" id="{BD41A8B5-4553-E04A-B5B5-80CC53412A95}"/>
              </a:ext>
            </a:extLst>
          </p:cNvPr>
          <p:cNvSpPr/>
          <p:nvPr/>
        </p:nvSpPr>
        <p:spPr>
          <a:xfrm rot="10800000">
            <a:off x="10053913" y="4081363"/>
            <a:ext cx="4269824" cy="6562235"/>
          </a:xfrm>
          <a:custGeom>
            <a:avLst/>
            <a:gdLst>
              <a:gd name="connsiteX0" fmla="*/ 0 w 2208684"/>
              <a:gd name="connsiteY0" fmla="*/ 3394496 h 3394496"/>
              <a:gd name="connsiteX1" fmla="*/ 0 w 2208684"/>
              <a:gd name="connsiteY1" fmla="*/ 194971 h 3394496"/>
              <a:gd name="connsiteX2" fmla="*/ 477226 w 2208684"/>
              <a:gd name="connsiteY2" fmla="*/ 194971 h 3394496"/>
              <a:gd name="connsiteX3" fmla="*/ 590309 w 2208684"/>
              <a:gd name="connsiteY3" fmla="*/ 0 h 3394496"/>
              <a:gd name="connsiteX4" fmla="*/ 703392 w 2208684"/>
              <a:gd name="connsiteY4" fmla="*/ 194971 h 3394496"/>
              <a:gd name="connsiteX5" fmla="*/ 2208684 w 2208684"/>
              <a:gd name="connsiteY5" fmla="*/ 194971 h 3394496"/>
              <a:gd name="connsiteX6" fmla="*/ 2208684 w 2208684"/>
              <a:gd name="connsiteY6" fmla="*/ 2754591 h 339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8684" h="3394496">
                <a:moveTo>
                  <a:pt x="0" y="3394496"/>
                </a:moveTo>
                <a:lnTo>
                  <a:pt x="0" y="194971"/>
                </a:lnTo>
                <a:lnTo>
                  <a:pt x="477226" y="194971"/>
                </a:lnTo>
                <a:lnTo>
                  <a:pt x="590309" y="0"/>
                </a:lnTo>
                <a:lnTo>
                  <a:pt x="703392" y="194971"/>
                </a:lnTo>
                <a:lnTo>
                  <a:pt x="2208684" y="194971"/>
                </a:lnTo>
                <a:lnTo>
                  <a:pt x="2208684" y="27545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135">
            <a:extLst>
              <a:ext uri="{FF2B5EF4-FFF2-40B4-BE49-F238E27FC236}">
                <a16:creationId xmlns:a16="http://schemas.microsoft.com/office/drawing/2014/main" id="{BC85F101-A690-3342-9940-E877E63AA063}"/>
              </a:ext>
            </a:extLst>
          </p:cNvPr>
          <p:cNvSpPr/>
          <p:nvPr/>
        </p:nvSpPr>
        <p:spPr>
          <a:xfrm rot="10800000">
            <a:off x="17776803" y="4081363"/>
            <a:ext cx="4269824" cy="6562235"/>
          </a:xfrm>
          <a:custGeom>
            <a:avLst/>
            <a:gdLst>
              <a:gd name="connsiteX0" fmla="*/ 0 w 2208684"/>
              <a:gd name="connsiteY0" fmla="*/ 3394496 h 3394496"/>
              <a:gd name="connsiteX1" fmla="*/ 0 w 2208684"/>
              <a:gd name="connsiteY1" fmla="*/ 194971 h 3394496"/>
              <a:gd name="connsiteX2" fmla="*/ 477226 w 2208684"/>
              <a:gd name="connsiteY2" fmla="*/ 194971 h 3394496"/>
              <a:gd name="connsiteX3" fmla="*/ 590309 w 2208684"/>
              <a:gd name="connsiteY3" fmla="*/ 0 h 3394496"/>
              <a:gd name="connsiteX4" fmla="*/ 703392 w 2208684"/>
              <a:gd name="connsiteY4" fmla="*/ 194971 h 3394496"/>
              <a:gd name="connsiteX5" fmla="*/ 2208684 w 2208684"/>
              <a:gd name="connsiteY5" fmla="*/ 194971 h 3394496"/>
              <a:gd name="connsiteX6" fmla="*/ 2208684 w 2208684"/>
              <a:gd name="connsiteY6" fmla="*/ 2754591 h 339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8684" h="3394496">
                <a:moveTo>
                  <a:pt x="0" y="3394496"/>
                </a:moveTo>
                <a:lnTo>
                  <a:pt x="0" y="194971"/>
                </a:lnTo>
                <a:lnTo>
                  <a:pt x="477226" y="194971"/>
                </a:lnTo>
                <a:lnTo>
                  <a:pt x="590309" y="0"/>
                </a:lnTo>
                <a:lnTo>
                  <a:pt x="703392" y="194971"/>
                </a:lnTo>
                <a:lnTo>
                  <a:pt x="2208684" y="194971"/>
                </a:lnTo>
                <a:lnTo>
                  <a:pt x="2208684" y="27545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99">
            <a:extLst>
              <a:ext uri="{FF2B5EF4-FFF2-40B4-BE49-F238E27FC236}">
                <a16:creationId xmlns:a16="http://schemas.microsoft.com/office/drawing/2014/main" id="{47FE6A30-0921-3B48-8981-B0767838E2FD}"/>
              </a:ext>
            </a:extLst>
          </p:cNvPr>
          <p:cNvSpPr/>
          <p:nvPr/>
        </p:nvSpPr>
        <p:spPr>
          <a:xfrm rot="10800000">
            <a:off x="2325834" y="4081363"/>
            <a:ext cx="4269824" cy="6562235"/>
          </a:xfrm>
          <a:custGeom>
            <a:avLst/>
            <a:gdLst>
              <a:gd name="connsiteX0" fmla="*/ 0 w 2208684"/>
              <a:gd name="connsiteY0" fmla="*/ 3394496 h 3394496"/>
              <a:gd name="connsiteX1" fmla="*/ 0 w 2208684"/>
              <a:gd name="connsiteY1" fmla="*/ 194971 h 3394496"/>
              <a:gd name="connsiteX2" fmla="*/ 477226 w 2208684"/>
              <a:gd name="connsiteY2" fmla="*/ 194971 h 3394496"/>
              <a:gd name="connsiteX3" fmla="*/ 590309 w 2208684"/>
              <a:gd name="connsiteY3" fmla="*/ 0 h 3394496"/>
              <a:gd name="connsiteX4" fmla="*/ 703392 w 2208684"/>
              <a:gd name="connsiteY4" fmla="*/ 194971 h 3394496"/>
              <a:gd name="connsiteX5" fmla="*/ 2208684 w 2208684"/>
              <a:gd name="connsiteY5" fmla="*/ 194971 h 3394496"/>
              <a:gd name="connsiteX6" fmla="*/ 2208684 w 2208684"/>
              <a:gd name="connsiteY6" fmla="*/ 2754591 h 339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8684" h="3394496">
                <a:moveTo>
                  <a:pt x="0" y="3394496"/>
                </a:moveTo>
                <a:lnTo>
                  <a:pt x="0" y="194971"/>
                </a:lnTo>
                <a:lnTo>
                  <a:pt x="477226" y="194971"/>
                </a:lnTo>
                <a:lnTo>
                  <a:pt x="590309" y="0"/>
                </a:lnTo>
                <a:lnTo>
                  <a:pt x="703392" y="194971"/>
                </a:lnTo>
                <a:lnTo>
                  <a:pt x="2208684" y="194971"/>
                </a:lnTo>
                <a:lnTo>
                  <a:pt x="2208684" y="275459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127">
            <a:extLst>
              <a:ext uri="{FF2B5EF4-FFF2-40B4-BE49-F238E27FC236}">
                <a16:creationId xmlns:a16="http://schemas.microsoft.com/office/drawing/2014/main" id="{DB3395AC-8976-334D-A806-952DBD7F81A2}"/>
              </a:ext>
            </a:extLst>
          </p:cNvPr>
          <p:cNvSpPr/>
          <p:nvPr/>
        </p:nvSpPr>
        <p:spPr>
          <a:xfrm rot="10800000">
            <a:off x="10053914" y="4081363"/>
            <a:ext cx="4269824" cy="6562235"/>
          </a:xfrm>
          <a:custGeom>
            <a:avLst/>
            <a:gdLst>
              <a:gd name="connsiteX0" fmla="*/ 0 w 2208684"/>
              <a:gd name="connsiteY0" fmla="*/ 3394496 h 3394496"/>
              <a:gd name="connsiteX1" fmla="*/ 0 w 2208684"/>
              <a:gd name="connsiteY1" fmla="*/ 194971 h 3394496"/>
              <a:gd name="connsiteX2" fmla="*/ 477226 w 2208684"/>
              <a:gd name="connsiteY2" fmla="*/ 194971 h 3394496"/>
              <a:gd name="connsiteX3" fmla="*/ 590309 w 2208684"/>
              <a:gd name="connsiteY3" fmla="*/ 0 h 3394496"/>
              <a:gd name="connsiteX4" fmla="*/ 703392 w 2208684"/>
              <a:gd name="connsiteY4" fmla="*/ 194971 h 3394496"/>
              <a:gd name="connsiteX5" fmla="*/ 2208684 w 2208684"/>
              <a:gd name="connsiteY5" fmla="*/ 194971 h 3394496"/>
              <a:gd name="connsiteX6" fmla="*/ 2208684 w 2208684"/>
              <a:gd name="connsiteY6" fmla="*/ 2754591 h 339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8684" h="3394496">
                <a:moveTo>
                  <a:pt x="0" y="3394496"/>
                </a:moveTo>
                <a:lnTo>
                  <a:pt x="0" y="194971"/>
                </a:lnTo>
                <a:lnTo>
                  <a:pt x="477226" y="194971"/>
                </a:lnTo>
                <a:lnTo>
                  <a:pt x="590309" y="0"/>
                </a:lnTo>
                <a:lnTo>
                  <a:pt x="703392" y="194971"/>
                </a:lnTo>
                <a:lnTo>
                  <a:pt x="2208684" y="194971"/>
                </a:lnTo>
                <a:lnTo>
                  <a:pt x="2208684" y="275459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135">
            <a:extLst>
              <a:ext uri="{FF2B5EF4-FFF2-40B4-BE49-F238E27FC236}">
                <a16:creationId xmlns:a16="http://schemas.microsoft.com/office/drawing/2014/main" id="{765796EA-CE2B-4043-A49D-7DCCDB7D8E0A}"/>
              </a:ext>
            </a:extLst>
          </p:cNvPr>
          <p:cNvSpPr/>
          <p:nvPr/>
        </p:nvSpPr>
        <p:spPr>
          <a:xfrm rot="10800000">
            <a:off x="17776804" y="4081363"/>
            <a:ext cx="4269824" cy="6562235"/>
          </a:xfrm>
          <a:custGeom>
            <a:avLst/>
            <a:gdLst>
              <a:gd name="connsiteX0" fmla="*/ 0 w 2208684"/>
              <a:gd name="connsiteY0" fmla="*/ 3394496 h 3394496"/>
              <a:gd name="connsiteX1" fmla="*/ 0 w 2208684"/>
              <a:gd name="connsiteY1" fmla="*/ 194971 h 3394496"/>
              <a:gd name="connsiteX2" fmla="*/ 477226 w 2208684"/>
              <a:gd name="connsiteY2" fmla="*/ 194971 h 3394496"/>
              <a:gd name="connsiteX3" fmla="*/ 590309 w 2208684"/>
              <a:gd name="connsiteY3" fmla="*/ 0 h 3394496"/>
              <a:gd name="connsiteX4" fmla="*/ 703392 w 2208684"/>
              <a:gd name="connsiteY4" fmla="*/ 194971 h 3394496"/>
              <a:gd name="connsiteX5" fmla="*/ 2208684 w 2208684"/>
              <a:gd name="connsiteY5" fmla="*/ 194971 h 3394496"/>
              <a:gd name="connsiteX6" fmla="*/ 2208684 w 2208684"/>
              <a:gd name="connsiteY6" fmla="*/ 2754591 h 339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8684" h="3394496">
                <a:moveTo>
                  <a:pt x="0" y="3394496"/>
                </a:moveTo>
                <a:lnTo>
                  <a:pt x="0" y="194971"/>
                </a:lnTo>
                <a:lnTo>
                  <a:pt x="477226" y="194971"/>
                </a:lnTo>
                <a:lnTo>
                  <a:pt x="590309" y="0"/>
                </a:lnTo>
                <a:lnTo>
                  <a:pt x="703392" y="194971"/>
                </a:lnTo>
                <a:lnTo>
                  <a:pt x="2208684" y="194971"/>
                </a:lnTo>
                <a:lnTo>
                  <a:pt x="2208684" y="275459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3498AEF-0F7B-AC48-8DB4-4372487992C6}"/>
              </a:ext>
            </a:extLst>
          </p:cNvPr>
          <p:cNvGrpSpPr/>
          <p:nvPr/>
        </p:nvGrpSpPr>
        <p:grpSpPr>
          <a:xfrm>
            <a:off x="17776803" y="10800591"/>
            <a:ext cx="749202" cy="1041949"/>
            <a:chOff x="4772880" y="5285160"/>
            <a:chExt cx="280080" cy="389520"/>
          </a:xfrm>
          <a:solidFill>
            <a:schemeClr val="bg1"/>
          </a:solidFill>
        </p:grpSpPr>
        <p:sp>
          <p:nvSpPr>
            <p:cNvPr id="92" name="Freeform: Shape 201">
              <a:extLst>
                <a:ext uri="{FF2B5EF4-FFF2-40B4-BE49-F238E27FC236}">
                  <a16:creationId xmlns:a16="http://schemas.microsoft.com/office/drawing/2014/main" id="{A40E3405-5CB9-CC44-A7F9-70E78A6149E5}"/>
                </a:ext>
              </a:extLst>
            </p:cNvPr>
            <p:cNvSpPr/>
            <p:nvPr/>
          </p:nvSpPr>
          <p:spPr>
            <a:xfrm>
              <a:off x="4772880" y="5326920"/>
              <a:ext cx="279360" cy="28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7" h="787">
                  <a:moveTo>
                    <a:pt x="724" y="732"/>
                  </a:moveTo>
                  <a:lnTo>
                    <a:pt x="487" y="732"/>
                  </a:lnTo>
                  <a:lnTo>
                    <a:pt x="487" y="509"/>
                  </a:lnTo>
                  <a:cubicBezTo>
                    <a:pt x="487" y="494"/>
                    <a:pt x="476" y="482"/>
                    <a:pt x="461" y="482"/>
                  </a:cubicBezTo>
                  <a:lnTo>
                    <a:pt x="317" y="482"/>
                  </a:lnTo>
                  <a:cubicBezTo>
                    <a:pt x="302" y="482"/>
                    <a:pt x="290" y="494"/>
                    <a:pt x="290" y="509"/>
                  </a:cubicBezTo>
                  <a:lnTo>
                    <a:pt x="290" y="732"/>
                  </a:lnTo>
                  <a:lnTo>
                    <a:pt x="53" y="732"/>
                  </a:lnTo>
                  <a:lnTo>
                    <a:pt x="53" y="313"/>
                  </a:lnTo>
                  <a:lnTo>
                    <a:pt x="388" y="60"/>
                  </a:lnTo>
                  <a:lnTo>
                    <a:pt x="724" y="313"/>
                  </a:lnTo>
                  <a:close/>
                  <a:moveTo>
                    <a:pt x="432" y="732"/>
                  </a:moveTo>
                  <a:lnTo>
                    <a:pt x="345" y="732"/>
                  </a:lnTo>
                  <a:lnTo>
                    <a:pt x="345" y="537"/>
                  </a:lnTo>
                  <a:lnTo>
                    <a:pt x="432" y="537"/>
                  </a:lnTo>
                  <a:close/>
                  <a:moveTo>
                    <a:pt x="767" y="278"/>
                  </a:moveTo>
                  <a:lnTo>
                    <a:pt x="404" y="5"/>
                  </a:lnTo>
                  <a:cubicBezTo>
                    <a:pt x="395" y="-2"/>
                    <a:pt x="382" y="-2"/>
                    <a:pt x="372" y="5"/>
                  </a:cubicBezTo>
                  <a:lnTo>
                    <a:pt x="10" y="278"/>
                  </a:lnTo>
                  <a:cubicBezTo>
                    <a:pt x="3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7"/>
                    <a:pt x="26" y="787"/>
                  </a:cubicBezTo>
                  <a:lnTo>
                    <a:pt x="750" y="787"/>
                  </a:lnTo>
                  <a:cubicBezTo>
                    <a:pt x="766" y="787"/>
                    <a:pt x="777" y="774"/>
                    <a:pt x="777" y="759"/>
                  </a:cubicBezTo>
                  <a:lnTo>
                    <a:pt x="777" y="300"/>
                  </a:lnTo>
                  <a:cubicBezTo>
                    <a:pt x="777" y="291"/>
                    <a:pt x="774" y="284"/>
                    <a:pt x="767" y="2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: Shape 202">
              <a:extLst>
                <a:ext uri="{FF2B5EF4-FFF2-40B4-BE49-F238E27FC236}">
                  <a16:creationId xmlns:a16="http://schemas.microsoft.com/office/drawing/2014/main" id="{37B3E3E1-BE82-F140-B28C-1547401F0322}"/>
                </a:ext>
              </a:extLst>
            </p:cNvPr>
            <p:cNvSpPr/>
            <p:nvPr/>
          </p:nvSpPr>
          <p:spPr>
            <a:xfrm>
              <a:off x="4772880" y="5285160"/>
              <a:ext cx="280080" cy="117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8">
                  <a:moveTo>
                    <a:pt x="44" y="323"/>
                  </a:moveTo>
                  <a:lnTo>
                    <a:pt x="389" y="62"/>
                  </a:lnTo>
                  <a:lnTo>
                    <a:pt x="735" y="323"/>
                  </a:lnTo>
                  <a:cubicBezTo>
                    <a:pt x="740" y="326"/>
                    <a:pt x="746" y="327"/>
                    <a:pt x="751" y="327"/>
                  </a:cubicBezTo>
                  <a:cubicBezTo>
                    <a:pt x="759" y="327"/>
                    <a:pt x="768" y="324"/>
                    <a:pt x="774" y="317"/>
                  </a:cubicBezTo>
                  <a:cubicBezTo>
                    <a:pt x="783" y="305"/>
                    <a:pt x="780" y="288"/>
                    <a:pt x="768" y="279"/>
                  </a:cubicBezTo>
                  <a:lnTo>
                    <a:pt x="405" y="6"/>
                  </a:lnTo>
                  <a:cubicBezTo>
                    <a:pt x="396" y="-2"/>
                    <a:pt x="383" y="-2"/>
                    <a:pt x="373" y="6"/>
                  </a:cubicBezTo>
                  <a:lnTo>
                    <a:pt x="11" y="279"/>
                  </a:lnTo>
                  <a:cubicBezTo>
                    <a:pt x="-1" y="288"/>
                    <a:pt x="-3" y="305"/>
                    <a:pt x="6" y="317"/>
                  </a:cubicBezTo>
                  <a:cubicBezTo>
                    <a:pt x="14" y="328"/>
                    <a:pt x="32" y="332"/>
                    <a:pt x="44" y="3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4" name="Freeform: Shape 203">
              <a:extLst>
                <a:ext uri="{FF2B5EF4-FFF2-40B4-BE49-F238E27FC236}">
                  <a16:creationId xmlns:a16="http://schemas.microsoft.com/office/drawing/2014/main" id="{7A0B250B-2B03-4A42-9D7A-5484314724FD}"/>
                </a:ext>
              </a:extLst>
            </p:cNvPr>
            <p:cNvSpPr/>
            <p:nvPr/>
          </p:nvSpPr>
          <p:spPr>
            <a:xfrm>
              <a:off x="4782960" y="5615640"/>
              <a:ext cx="259560" cy="59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165">
                  <a:moveTo>
                    <a:pt x="657" y="8"/>
                  </a:moveTo>
                  <a:cubicBezTo>
                    <a:pt x="647" y="-3"/>
                    <a:pt x="631" y="-3"/>
                    <a:pt x="619" y="8"/>
                  </a:cubicBezTo>
                  <a:cubicBezTo>
                    <a:pt x="608" y="18"/>
                    <a:pt x="608" y="36"/>
                    <a:pt x="619" y="46"/>
                  </a:cubicBezTo>
                  <a:lnTo>
                    <a:pt x="629" y="55"/>
                  </a:lnTo>
                  <a:lnTo>
                    <a:pt x="92" y="55"/>
                  </a:lnTo>
                  <a:lnTo>
                    <a:pt x="101" y="46"/>
                  </a:lnTo>
                  <a:cubicBezTo>
                    <a:pt x="112" y="36"/>
                    <a:pt x="112" y="18"/>
                    <a:pt x="101" y="8"/>
                  </a:cubicBezTo>
                  <a:cubicBezTo>
                    <a:pt x="91" y="-3"/>
                    <a:pt x="74" y="-3"/>
                    <a:pt x="63" y="8"/>
                  </a:cubicBezTo>
                  <a:lnTo>
                    <a:pt x="7" y="64"/>
                  </a:lnTo>
                  <a:cubicBezTo>
                    <a:pt x="-2" y="74"/>
                    <a:pt x="-2" y="90"/>
                    <a:pt x="7" y="101"/>
                  </a:cubicBezTo>
                  <a:lnTo>
                    <a:pt x="63" y="157"/>
                  </a:lnTo>
                  <a:cubicBezTo>
                    <a:pt x="68" y="163"/>
                    <a:pt x="75" y="165"/>
                    <a:pt x="83" y="165"/>
                  </a:cubicBezTo>
                  <a:cubicBezTo>
                    <a:pt x="89" y="165"/>
                    <a:pt x="96" y="163"/>
                    <a:pt x="101" y="157"/>
                  </a:cubicBezTo>
                  <a:cubicBezTo>
                    <a:pt x="112" y="146"/>
                    <a:pt x="112" y="129"/>
                    <a:pt x="101" y="118"/>
                  </a:cubicBezTo>
                  <a:lnTo>
                    <a:pt x="92" y="110"/>
                  </a:lnTo>
                  <a:lnTo>
                    <a:pt x="629" y="110"/>
                  </a:lnTo>
                  <a:lnTo>
                    <a:pt x="619" y="118"/>
                  </a:lnTo>
                  <a:cubicBezTo>
                    <a:pt x="608" y="129"/>
                    <a:pt x="608" y="146"/>
                    <a:pt x="619" y="157"/>
                  </a:cubicBezTo>
                  <a:cubicBezTo>
                    <a:pt x="625" y="163"/>
                    <a:pt x="632" y="165"/>
                    <a:pt x="639" y="165"/>
                  </a:cubicBezTo>
                  <a:cubicBezTo>
                    <a:pt x="646" y="165"/>
                    <a:pt x="653" y="163"/>
                    <a:pt x="657" y="157"/>
                  </a:cubicBezTo>
                  <a:lnTo>
                    <a:pt x="714" y="101"/>
                  </a:lnTo>
                  <a:cubicBezTo>
                    <a:pt x="724" y="90"/>
                    <a:pt x="724" y="74"/>
                    <a:pt x="714" y="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61F6767-6CB2-B740-BD71-15954F88F818}"/>
              </a:ext>
            </a:extLst>
          </p:cNvPr>
          <p:cNvGrpSpPr/>
          <p:nvPr/>
        </p:nvGrpSpPr>
        <p:grpSpPr>
          <a:xfrm>
            <a:off x="2325832" y="10800020"/>
            <a:ext cx="826241" cy="1122840"/>
            <a:chOff x="3483720" y="4635000"/>
            <a:chExt cx="308880" cy="419760"/>
          </a:xfrm>
          <a:solidFill>
            <a:schemeClr val="bg1"/>
          </a:solidFill>
        </p:grpSpPr>
        <p:sp>
          <p:nvSpPr>
            <p:cNvPr id="96" name="Freeform: Shape 229">
              <a:extLst>
                <a:ext uri="{FF2B5EF4-FFF2-40B4-BE49-F238E27FC236}">
                  <a16:creationId xmlns:a16="http://schemas.microsoft.com/office/drawing/2014/main" id="{E31E46DA-CA87-F647-A3E5-195F21FAEFA7}"/>
                </a:ext>
              </a:extLst>
            </p:cNvPr>
            <p:cNvSpPr/>
            <p:nvPr/>
          </p:nvSpPr>
          <p:spPr>
            <a:xfrm>
              <a:off x="3483720" y="4635000"/>
              <a:ext cx="308880" cy="41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1167">
                  <a:moveTo>
                    <a:pt x="253" y="984"/>
                  </a:moveTo>
                  <a:cubicBezTo>
                    <a:pt x="247" y="971"/>
                    <a:pt x="230" y="965"/>
                    <a:pt x="217" y="971"/>
                  </a:cubicBezTo>
                  <a:lnTo>
                    <a:pt x="128" y="1004"/>
                  </a:lnTo>
                  <a:lnTo>
                    <a:pt x="219" y="787"/>
                  </a:lnTo>
                  <a:lnTo>
                    <a:pt x="223" y="788"/>
                  </a:lnTo>
                  <a:cubicBezTo>
                    <a:pt x="234" y="792"/>
                    <a:pt x="244" y="797"/>
                    <a:pt x="253" y="805"/>
                  </a:cubicBezTo>
                  <a:lnTo>
                    <a:pt x="274" y="823"/>
                  </a:lnTo>
                  <a:cubicBezTo>
                    <a:pt x="298" y="844"/>
                    <a:pt x="326" y="854"/>
                    <a:pt x="356" y="854"/>
                  </a:cubicBezTo>
                  <a:cubicBezTo>
                    <a:pt x="364" y="854"/>
                    <a:pt x="373" y="854"/>
                    <a:pt x="380" y="852"/>
                  </a:cubicBezTo>
                  <a:lnTo>
                    <a:pt x="290" y="1072"/>
                  </a:lnTo>
                  <a:close/>
                  <a:moveTo>
                    <a:pt x="643" y="971"/>
                  </a:moveTo>
                  <a:cubicBezTo>
                    <a:pt x="629" y="965"/>
                    <a:pt x="612" y="971"/>
                    <a:pt x="607" y="984"/>
                  </a:cubicBezTo>
                  <a:lnTo>
                    <a:pt x="568" y="1072"/>
                  </a:lnTo>
                  <a:lnTo>
                    <a:pt x="480" y="852"/>
                  </a:lnTo>
                  <a:cubicBezTo>
                    <a:pt x="517" y="860"/>
                    <a:pt x="557" y="849"/>
                    <a:pt x="586" y="823"/>
                  </a:cubicBezTo>
                  <a:lnTo>
                    <a:pt x="607" y="805"/>
                  </a:lnTo>
                  <a:cubicBezTo>
                    <a:pt x="616" y="797"/>
                    <a:pt x="624" y="792"/>
                    <a:pt x="636" y="788"/>
                  </a:cubicBezTo>
                  <a:lnTo>
                    <a:pt x="641" y="787"/>
                  </a:lnTo>
                  <a:lnTo>
                    <a:pt x="730" y="1004"/>
                  </a:lnTo>
                  <a:close/>
                  <a:moveTo>
                    <a:pt x="764" y="593"/>
                  </a:moveTo>
                  <a:lnTo>
                    <a:pt x="743" y="611"/>
                  </a:lnTo>
                  <a:cubicBezTo>
                    <a:pt x="729" y="624"/>
                    <a:pt x="717" y="642"/>
                    <a:pt x="709" y="660"/>
                  </a:cubicBezTo>
                  <a:lnTo>
                    <a:pt x="699" y="686"/>
                  </a:lnTo>
                  <a:cubicBezTo>
                    <a:pt x="692" y="709"/>
                    <a:pt x="673" y="723"/>
                    <a:pt x="651" y="730"/>
                  </a:cubicBezTo>
                  <a:lnTo>
                    <a:pt x="623" y="737"/>
                  </a:lnTo>
                  <a:cubicBezTo>
                    <a:pt x="604" y="741"/>
                    <a:pt x="586" y="750"/>
                    <a:pt x="571" y="763"/>
                  </a:cubicBezTo>
                  <a:lnTo>
                    <a:pt x="549" y="783"/>
                  </a:lnTo>
                  <a:cubicBezTo>
                    <a:pt x="533" y="797"/>
                    <a:pt x="509" y="804"/>
                    <a:pt x="487" y="797"/>
                  </a:cubicBezTo>
                  <a:lnTo>
                    <a:pt x="459" y="792"/>
                  </a:lnTo>
                  <a:cubicBezTo>
                    <a:pt x="440" y="787"/>
                    <a:pt x="420" y="787"/>
                    <a:pt x="400" y="792"/>
                  </a:cubicBezTo>
                  <a:lnTo>
                    <a:pt x="373" y="797"/>
                  </a:lnTo>
                  <a:cubicBezTo>
                    <a:pt x="351" y="804"/>
                    <a:pt x="327" y="797"/>
                    <a:pt x="311" y="783"/>
                  </a:cubicBezTo>
                  <a:lnTo>
                    <a:pt x="289" y="763"/>
                  </a:lnTo>
                  <a:cubicBezTo>
                    <a:pt x="274" y="750"/>
                    <a:pt x="256" y="741"/>
                    <a:pt x="237" y="737"/>
                  </a:cubicBezTo>
                  <a:lnTo>
                    <a:pt x="209" y="730"/>
                  </a:lnTo>
                  <a:cubicBezTo>
                    <a:pt x="186" y="723"/>
                    <a:pt x="168" y="709"/>
                    <a:pt x="161" y="686"/>
                  </a:cubicBezTo>
                  <a:lnTo>
                    <a:pt x="151" y="660"/>
                  </a:lnTo>
                  <a:cubicBezTo>
                    <a:pt x="143" y="642"/>
                    <a:pt x="132" y="624"/>
                    <a:pt x="116" y="611"/>
                  </a:cubicBezTo>
                  <a:lnTo>
                    <a:pt x="96" y="593"/>
                  </a:lnTo>
                  <a:cubicBezTo>
                    <a:pt x="78" y="577"/>
                    <a:pt x="70" y="555"/>
                    <a:pt x="72" y="532"/>
                  </a:cubicBezTo>
                  <a:lnTo>
                    <a:pt x="75" y="504"/>
                  </a:lnTo>
                  <a:cubicBezTo>
                    <a:pt x="78" y="483"/>
                    <a:pt x="75" y="464"/>
                    <a:pt x="70" y="445"/>
                  </a:cubicBezTo>
                  <a:lnTo>
                    <a:pt x="59" y="418"/>
                  </a:lnTo>
                  <a:cubicBezTo>
                    <a:pt x="50" y="398"/>
                    <a:pt x="53" y="374"/>
                    <a:pt x="66" y="355"/>
                  </a:cubicBezTo>
                  <a:lnTo>
                    <a:pt x="83" y="331"/>
                  </a:lnTo>
                  <a:cubicBezTo>
                    <a:pt x="95" y="315"/>
                    <a:pt x="102" y="296"/>
                    <a:pt x="103" y="276"/>
                  </a:cubicBezTo>
                  <a:lnTo>
                    <a:pt x="108" y="248"/>
                  </a:lnTo>
                  <a:cubicBezTo>
                    <a:pt x="109" y="224"/>
                    <a:pt x="124" y="205"/>
                    <a:pt x="143" y="195"/>
                  </a:cubicBezTo>
                  <a:lnTo>
                    <a:pt x="168" y="182"/>
                  </a:lnTo>
                  <a:cubicBezTo>
                    <a:pt x="186" y="173"/>
                    <a:pt x="202" y="159"/>
                    <a:pt x="213" y="141"/>
                  </a:cubicBezTo>
                  <a:lnTo>
                    <a:pt x="229" y="119"/>
                  </a:lnTo>
                  <a:cubicBezTo>
                    <a:pt x="242" y="100"/>
                    <a:pt x="263" y="88"/>
                    <a:pt x="287" y="88"/>
                  </a:cubicBezTo>
                  <a:lnTo>
                    <a:pt x="315" y="88"/>
                  </a:lnTo>
                  <a:cubicBezTo>
                    <a:pt x="335" y="88"/>
                    <a:pt x="355" y="84"/>
                    <a:pt x="373" y="75"/>
                  </a:cubicBezTo>
                  <a:lnTo>
                    <a:pt x="398" y="61"/>
                  </a:lnTo>
                  <a:cubicBezTo>
                    <a:pt x="417" y="51"/>
                    <a:pt x="442" y="51"/>
                    <a:pt x="462" y="61"/>
                  </a:cubicBezTo>
                  <a:lnTo>
                    <a:pt x="487" y="75"/>
                  </a:lnTo>
                  <a:cubicBezTo>
                    <a:pt x="505" y="84"/>
                    <a:pt x="526" y="88"/>
                    <a:pt x="545" y="88"/>
                  </a:cubicBezTo>
                  <a:lnTo>
                    <a:pt x="573" y="88"/>
                  </a:lnTo>
                  <a:cubicBezTo>
                    <a:pt x="596" y="88"/>
                    <a:pt x="617" y="100"/>
                    <a:pt x="631" y="119"/>
                  </a:cubicBezTo>
                  <a:lnTo>
                    <a:pt x="647" y="141"/>
                  </a:lnTo>
                  <a:cubicBezTo>
                    <a:pt x="657" y="159"/>
                    <a:pt x="673" y="173"/>
                    <a:pt x="692" y="182"/>
                  </a:cubicBezTo>
                  <a:lnTo>
                    <a:pt x="717" y="195"/>
                  </a:lnTo>
                  <a:cubicBezTo>
                    <a:pt x="736" y="205"/>
                    <a:pt x="749" y="224"/>
                    <a:pt x="752" y="248"/>
                  </a:cubicBezTo>
                  <a:lnTo>
                    <a:pt x="757" y="276"/>
                  </a:lnTo>
                  <a:cubicBezTo>
                    <a:pt x="758" y="296"/>
                    <a:pt x="765" y="315"/>
                    <a:pt x="777" y="331"/>
                  </a:cubicBezTo>
                  <a:lnTo>
                    <a:pt x="794" y="355"/>
                  </a:lnTo>
                  <a:cubicBezTo>
                    <a:pt x="806" y="374"/>
                    <a:pt x="808" y="398"/>
                    <a:pt x="801" y="418"/>
                  </a:cubicBezTo>
                  <a:lnTo>
                    <a:pt x="790" y="445"/>
                  </a:lnTo>
                  <a:cubicBezTo>
                    <a:pt x="783" y="464"/>
                    <a:pt x="782" y="483"/>
                    <a:pt x="783" y="504"/>
                  </a:cubicBezTo>
                  <a:lnTo>
                    <a:pt x="787" y="532"/>
                  </a:lnTo>
                  <a:cubicBezTo>
                    <a:pt x="790" y="555"/>
                    <a:pt x="782" y="577"/>
                    <a:pt x="764" y="593"/>
                  </a:cubicBezTo>
                  <a:close/>
                  <a:moveTo>
                    <a:pt x="851" y="438"/>
                  </a:moveTo>
                  <a:cubicBezTo>
                    <a:pt x="866" y="399"/>
                    <a:pt x="860" y="357"/>
                    <a:pt x="838" y="324"/>
                  </a:cubicBezTo>
                  <a:lnTo>
                    <a:pt x="822" y="300"/>
                  </a:lnTo>
                  <a:cubicBezTo>
                    <a:pt x="815" y="291"/>
                    <a:pt x="811" y="280"/>
                    <a:pt x="810" y="268"/>
                  </a:cubicBezTo>
                  <a:lnTo>
                    <a:pt x="807" y="240"/>
                  </a:lnTo>
                  <a:cubicBezTo>
                    <a:pt x="801" y="201"/>
                    <a:pt x="777" y="165"/>
                    <a:pt x="742" y="147"/>
                  </a:cubicBezTo>
                  <a:lnTo>
                    <a:pt x="717" y="134"/>
                  </a:lnTo>
                  <a:cubicBezTo>
                    <a:pt x="706" y="128"/>
                    <a:pt x="697" y="121"/>
                    <a:pt x="692" y="112"/>
                  </a:cubicBezTo>
                  <a:lnTo>
                    <a:pt x="675" y="88"/>
                  </a:lnTo>
                  <a:cubicBezTo>
                    <a:pt x="651" y="54"/>
                    <a:pt x="615" y="35"/>
                    <a:pt x="573" y="35"/>
                  </a:cubicBezTo>
                  <a:lnTo>
                    <a:pt x="545" y="35"/>
                  </a:lnTo>
                  <a:cubicBezTo>
                    <a:pt x="533" y="35"/>
                    <a:pt x="522" y="32"/>
                    <a:pt x="512" y="26"/>
                  </a:cubicBezTo>
                  <a:lnTo>
                    <a:pt x="487" y="14"/>
                  </a:lnTo>
                  <a:cubicBezTo>
                    <a:pt x="452" y="-5"/>
                    <a:pt x="408" y="-5"/>
                    <a:pt x="373" y="14"/>
                  </a:cubicBezTo>
                  <a:lnTo>
                    <a:pt x="348" y="26"/>
                  </a:lnTo>
                  <a:cubicBezTo>
                    <a:pt x="338" y="32"/>
                    <a:pt x="326" y="35"/>
                    <a:pt x="315" y="35"/>
                  </a:cubicBezTo>
                  <a:lnTo>
                    <a:pt x="287" y="35"/>
                  </a:lnTo>
                  <a:cubicBezTo>
                    <a:pt x="246" y="35"/>
                    <a:pt x="209" y="54"/>
                    <a:pt x="185" y="88"/>
                  </a:cubicBezTo>
                  <a:lnTo>
                    <a:pt x="168" y="112"/>
                  </a:lnTo>
                  <a:cubicBezTo>
                    <a:pt x="163" y="121"/>
                    <a:pt x="154" y="128"/>
                    <a:pt x="143" y="134"/>
                  </a:cubicBezTo>
                  <a:lnTo>
                    <a:pt x="118" y="147"/>
                  </a:lnTo>
                  <a:cubicBezTo>
                    <a:pt x="83" y="165"/>
                    <a:pt x="59" y="201"/>
                    <a:pt x="53" y="240"/>
                  </a:cubicBezTo>
                  <a:lnTo>
                    <a:pt x="50" y="268"/>
                  </a:lnTo>
                  <a:cubicBezTo>
                    <a:pt x="49" y="280"/>
                    <a:pt x="44" y="291"/>
                    <a:pt x="38" y="300"/>
                  </a:cubicBezTo>
                  <a:lnTo>
                    <a:pt x="22" y="324"/>
                  </a:lnTo>
                  <a:cubicBezTo>
                    <a:pt x="-2" y="357"/>
                    <a:pt x="-6" y="399"/>
                    <a:pt x="9" y="438"/>
                  </a:cubicBezTo>
                  <a:lnTo>
                    <a:pt x="19" y="464"/>
                  </a:lnTo>
                  <a:cubicBezTo>
                    <a:pt x="22" y="475"/>
                    <a:pt x="23" y="487"/>
                    <a:pt x="22" y="497"/>
                  </a:cubicBezTo>
                  <a:lnTo>
                    <a:pt x="19" y="527"/>
                  </a:lnTo>
                  <a:cubicBezTo>
                    <a:pt x="14" y="567"/>
                    <a:pt x="29" y="606"/>
                    <a:pt x="59" y="633"/>
                  </a:cubicBezTo>
                  <a:lnTo>
                    <a:pt x="81" y="653"/>
                  </a:lnTo>
                  <a:cubicBezTo>
                    <a:pt x="88" y="660"/>
                    <a:pt x="96" y="669"/>
                    <a:pt x="99" y="679"/>
                  </a:cubicBezTo>
                  <a:lnTo>
                    <a:pt x="109" y="706"/>
                  </a:lnTo>
                  <a:cubicBezTo>
                    <a:pt x="121" y="734"/>
                    <a:pt x="140" y="758"/>
                    <a:pt x="167" y="771"/>
                  </a:cubicBezTo>
                  <a:lnTo>
                    <a:pt x="54" y="1043"/>
                  </a:lnTo>
                  <a:cubicBezTo>
                    <a:pt x="51" y="1053"/>
                    <a:pt x="53" y="1065"/>
                    <a:pt x="60" y="1073"/>
                  </a:cubicBezTo>
                  <a:cubicBezTo>
                    <a:pt x="68" y="1080"/>
                    <a:pt x="79" y="1084"/>
                    <a:pt x="90" y="1079"/>
                  </a:cubicBezTo>
                  <a:lnTo>
                    <a:pt x="213" y="1030"/>
                  </a:lnTo>
                  <a:lnTo>
                    <a:pt x="266" y="1151"/>
                  </a:lnTo>
                  <a:cubicBezTo>
                    <a:pt x="270" y="1162"/>
                    <a:pt x="281" y="1167"/>
                    <a:pt x="291" y="1167"/>
                  </a:cubicBezTo>
                  <a:cubicBezTo>
                    <a:pt x="303" y="1167"/>
                    <a:pt x="312" y="1160"/>
                    <a:pt x="317" y="1150"/>
                  </a:cubicBezTo>
                  <a:lnTo>
                    <a:pt x="429" y="874"/>
                  </a:lnTo>
                  <a:lnTo>
                    <a:pt x="543" y="1150"/>
                  </a:lnTo>
                  <a:cubicBezTo>
                    <a:pt x="547" y="1160"/>
                    <a:pt x="557" y="1167"/>
                    <a:pt x="567" y="1167"/>
                  </a:cubicBezTo>
                  <a:lnTo>
                    <a:pt x="568" y="1167"/>
                  </a:lnTo>
                  <a:cubicBezTo>
                    <a:pt x="579" y="1167"/>
                    <a:pt x="587" y="1162"/>
                    <a:pt x="592" y="1151"/>
                  </a:cubicBezTo>
                  <a:lnTo>
                    <a:pt x="647" y="1030"/>
                  </a:lnTo>
                  <a:lnTo>
                    <a:pt x="770" y="1079"/>
                  </a:lnTo>
                  <a:cubicBezTo>
                    <a:pt x="780" y="1084"/>
                    <a:pt x="790" y="1080"/>
                    <a:pt x="799" y="1073"/>
                  </a:cubicBezTo>
                  <a:cubicBezTo>
                    <a:pt x="807" y="1065"/>
                    <a:pt x="808" y="1053"/>
                    <a:pt x="803" y="1043"/>
                  </a:cubicBezTo>
                  <a:lnTo>
                    <a:pt x="693" y="771"/>
                  </a:lnTo>
                  <a:cubicBezTo>
                    <a:pt x="718" y="758"/>
                    <a:pt x="738" y="734"/>
                    <a:pt x="749" y="706"/>
                  </a:cubicBezTo>
                  <a:lnTo>
                    <a:pt x="759" y="679"/>
                  </a:lnTo>
                  <a:cubicBezTo>
                    <a:pt x="764" y="669"/>
                    <a:pt x="770" y="660"/>
                    <a:pt x="778" y="653"/>
                  </a:cubicBezTo>
                  <a:lnTo>
                    <a:pt x="799" y="633"/>
                  </a:lnTo>
                  <a:cubicBezTo>
                    <a:pt x="831" y="606"/>
                    <a:pt x="845" y="567"/>
                    <a:pt x="841" y="527"/>
                  </a:cubicBezTo>
                  <a:lnTo>
                    <a:pt x="838" y="497"/>
                  </a:lnTo>
                  <a:cubicBezTo>
                    <a:pt x="836" y="487"/>
                    <a:pt x="838" y="475"/>
                    <a:pt x="841" y="4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: Shape 230">
              <a:extLst>
                <a:ext uri="{FF2B5EF4-FFF2-40B4-BE49-F238E27FC236}">
                  <a16:creationId xmlns:a16="http://schemas.microsoft.com/office/drawing/2014/main" id="{587201A5-E901-2145-AFB6-5294DA2215AD}"/>
                </a:ext>
              </a:extLst>
            </p:cNvPr>
            <p:cNvSpPr/>
            <p:nvPr/>
          </p:nvSpPr>
          <p:spPr>
            <a:xfrm>
              <a:off x="3531600" y="4682160"/>
              <a:ext cx="213480" cy="21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593">
                  <a:moveTo>
                    <a:pt x="296" y="55"/>
                  </a:moveTo>
                  <a:cubicBezTo>
                    <a:pt x="431" y="55"/>
                    <a:pt x="539" y="162"/>
                    <a:pt x="539" y="297"/>
                  </a:cubicBezTo>
                  <a:cubicBezTo>
                    <a:pt x="539" y="430"/>
                    <a:pt x="431" y="539"/>
                    <a:pt x="296" y="539"/>
                  </a:cubicBezTo>
                  <a:cubicBezTo>
                    <a:pt x="163" y="539"/>
                    <a:pt x="55" y="430"/>
                    <a:pt x="55" y="297"/>
                  </a:cubicBezTo>
                  <a:cubicBezTo>
                    <a:pt x="55" y="162"/>
                    <a:pt x="163" y="55"/>
                    <a:pt x="296" y="55"/>
                  </a:cubicBezTo>
                  <a:close/>
                  <a:moveTo>
                    <a:pt x="296" y="593"/>
                  </a:moveTo>
                  <a:cubicBezTo>
                    <a:pt x="461" y="593"/>
                    <a:pt x="594" y="460"/>
                    <a:pt x="594" y="297"/>
                  </a:cubicBezTo>
                  <a:cubicBezTo>
                    <a:pt x="594" y="133"/>
                    <a:pt x="461" y="0"/>
                    <a:pt x="296" y="0"/>
                  </a:cubicBezTo>
                  <a:cubicBezTo>
                    <a:pt x="133" y="0"/>
                    <a:pt x="0" y="133"/>
                    <a:pt x="0" y="297"/>
                  </a:cubicBezTo>
                  <a:cubicBezTo>
                    <a:pt x="0" y="460"/>
                    <a:pt x="133" y="593"/>
                    <a:pt x="296" y="5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: Shape 231">
              <a:extLst>
                <a:ext uri="{FF2B5EF4-FFF2-40B4-BE49-F238E27FC236}">
                  <a16:creationId xmlns:a16="http://schemas.microsoft.com/office/drawing/2014/main" id="{43091E5B-4EEF-7F47-BBA4-59ED604D6171}"/>
                </a:ext>
              </a:extLst>
            </p:cNvPr>
            <p:cNvSpPr/>
            <p:nvPr/>
          </p:nvSpPr>
          <p:spPr>
            <a:xfrm>
              <a:off x="3583440" y="4733279"/>
              <a:ext cx="109800" cy="11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8">
                  <a:moveTo>
                    <a:pt x="53" y="135"/>
                  </a:moveTo>
                  <a:lnTo>
                    <a:pt x="152" y="59"/>
                  </a:lnTo>
                  <a:lnTo>
                    <a:pt x="252" y="135"/>
                  </a:lnTo>
                  <a:lnTo>
                    <a:pt x="252" y="255"/>
                  </a:lnTo>
                  <a:lnTo>
                    <a:pt x="182" y="255"/>
                  </a:lnTo>
                  <a:lnTo>
                    <a:pt x="182" y="200"/>
                  </a:lnTo>
                  <a:cubicBezTo>
                    <a:pt x="182" y="193"/>
                    <a:pt x="176" y="189"/>
                    <a:pt x="168" y="189"/>
                  </a:cubicBezTo>
                  <a:lnTo>
                    <a:pt x="137" y="189"/>
                  </a:lnTo>
                  <a:cubicBezTo>
                    <a:pt x="130" y="189"/>
                    <a:pt x="124" y="193"/>
                    <a:pt x="124" y="200"/>
                  </a:cubicBezTo>
                  <a:lnTo>
                    <a:pt x="124" y="255"/>
                  </a:lnTo>
                  <a:lnTo>
                    <a:pt x="53" y="255"/>
                  </a:lnTo>
                  <a:close/>
                  <a:moveTo>
                    <a:pt x="26" y="308"/>
                  </a:moveTo>
                  <a:lnTo>
                    <a:pt x="280" y="308"/>
                  </a:lnTo>
                  <a:cubicBezTo>
                    <a:pt x="294" y="308"/>
                    <a:pt x="306" y="296"/>
                    <a:pt x="306" y="282"/>
                  </a:cubicBezTo>
                  <a:lnTo>
                    <a:pt x="306" y="121"/>
                  </a:lnTo>
                  <a:cubicBezTo>
                    <a:pt x="306" y="113"/>
                    <a:pt x="302" y="105"/>
                    <a:pt x="296" y="100"/>
                  </a:cubicBezTo>
                  <a:lnTo>
                    <a:pt x="168" y="5"/>
                  </a:lnTo>
                  <a:cubicBezTo>
                    <a:pt x="160" y="-2"/>
                    <a:pt x="147" y="-2"/>
                    <a:pt x="136" y="5"/>
                  </a:cubicBezTo>
                  <a:lnTo>
                    <a:pt x="10" y="100"/>
                  </a:lnTo>
                  <a:cubicBezTo>
                    <a:pt x="4" y="105"/>
                    <a:pt x="0" y="113"/>
                    <a:pt x="0" y="121"/>
                  </a:cubicBezTo>
                  <a:lnTo>
                    <a:pt x="0" y="282"/>
                  </a:lnTo>
                  <a:cubicBezTo>
                    <a:pt x="0" y="296"/>
                    <a:pt x="12" y="308"/>
                    <a:pt x="26" y="30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71CF232-19FB-1D42-BD76-3ABB27F29485}"/>
              </a:ext>
            </a:extLst>
          </p:cNvPr>
          <p:cNvGrpSpPr/>
          <p:nvPr/>
        </p:nvGrpSpPr>
        <p:grpSpPr>
          <a:xfrm>
            <a:off x="10053912" y="10883315"/>
            <a:ext cx="884020" cy="950466"/>
            <a:chOff x="4099680" y="4638960"/>
            <a:chExt cx="330480" cy="355320"/>
          </a:xfrm>
          <a:solidFill>
            <a:schemeClr val="bg1"/>
          </a:solidFill>
        </p:grpSpPr>
        <p:sp>
          <p:nvSpPr>
            <p:cNvPr id="135" name="Freeform: Shape 234">
              <a:extLst>
                <a:ext uri="{FF2B5EF4-FFF2-40B4-BE49-F238E27FC236}">
                  <a16:creationId xmlns:a16="http://schemas.microsoft.com/office/drawing/2014/main" id="{8D6B7651-C3E1-0048-A083-FAB2C0E7BA29}"/>
                </a:ext>
              </a:extLst>
            </p:cNvPr>
            <p:cNvSpPr/>
            <p:nvPr/>
          </p:nvSpPr>
          <p:spPr>
            <a:xfrm>
              <a:off x="4099680" y="4680360"/>
              <a:ext cx="33048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9" h="873">
                  <a:moveTo>
                    <a:pt x="866" y="572"/>
                  </a:moveTo>
                  <a:lnTo>
                    <a:pt x="503" y="572"/>
                  </a:lnTo>
                  <a:lnTo>
                    <a:pt x="503" y="504"/>
                  </a:lnTo>
                  <a:lnTo>
                    <a:pt x="866" y="504"/>
                  </a:lnTo>
                  <a:close/>
                  <a:moveTo>
                    <a:pt x="866" y="695"/>
                  </a:moveTo>
                  <a:lnTo>
                    <a:pt x="503" y="695"/>
                  </a:lnTo>
                  <a:lnTo>
                    <a:pt x="503" y="627"/>
                  </a:lnTo>
                  <a:lnTo>
                    <a:pt x="866" y="627"/>
                  </a:lnTo>
                  <a:close/>
                  <a:moveTo>
                    <a:pt x="54" y="313"/>
                  </a:moveTo>
                  <a:lnTo>
                    <a:pt x="389" y="60"/>
                  </a:lnTo>
                  <a:lnTo>
                    <a:pt x="724" y="313"/>
                  </a:lnTo>
                  <a:lnTo>
                    <a:pt x="724" y="450"/>
                  </a:lnTo>
                  <a:lnTo>
                    <a:pt x="501" y="450"/>
                  </a:lnTo>
                  <a:cubicBezTo>
                    <a:pt x="472" y="450"/>
                    <a:pt x="448" y="473"/>
                    <a:pt x="448" y="503"/>
                  </a:cubicBezTo>
                  <a:lnTo>
                    <a:pt x="448" y="573"/>
                  </a:lnTo>
                  <a:cubicBezTo>
                    <a:pt x="448" y="583"/>
                    <a:pt x="452" y="592"/>
                    <a:pt x="456" y="601"/>
                  </a:cubicBezTo>
                  <a:cubicBezTo>
                    <a:pt x="452" y="608"/>
                    <a:pt x="448" y="617"/>
                    <a:pt x="448" y="626"/>
                  </a:cubicBezTo>
                  <a:lnTo>
                    <a:pt x="448" y="697"/>
                  </a:lnTo>
                  <a:cubicBezTo>
                    <a:pt x="448" y="706"/>
                    <a:pt x="452" y="715"/>
                    <a:pt x="456" y="723"/>
                  </a:cubicBezTo>
                  <a:cubicBezTo>
                    <a:pt x="454" y="726"/>
                    <a:pt x="453" y="729"/>
                    <a:pt x="452" y="732"/>
                  </a:cubicBezTo>
                  <a:lnTo>
                    <a:pt x="54" y="732"/>
                  </a:lnTo>
                  <a:close/>
                  <a:moveTo>
                    <a:pt x="503" y="750"/>
                  </a:moveTo>
                  <a:lnTo>
                    <a:pt x="866" y="750"/>
                  </a:lnTo>
                  <a:lnTo>
                    <a:pt x="866" y="818"/>
                  </a:lnTo>
                  <a:lnTo>
                    <a:pt x="503" y="818"/>
                  </a:lnTo>
                  <a:close/>
                  <a:moveTo>
                    <a:pt x="919" y="503"/>
                  </a:moveTo>
                  <a:cubicBezTo>
                    <a:pt x="919" y="473"/>
                    <a:pt x="896" y="450"/>
                    <a:pt x="866" y="450"/>
                  </a:cubicBezTo>
                  <a:lnTo>
                    <a:pt x="778" y="450"/>
                  </a:lnTo>
                  <a:lnTo>
                    <a:pt x="778" y="300"/>
                  </a:lnTo>
                  <a:cubicBezTo>
                    <a:pt x="778" y="291"/>
                    <a:pt x="774" y="284"/>
                    <a:pt x="768" y="277"/>
                  </a:cubicBezTo>
                  <a:lnTo>
                    <a:pt x="405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7"/>
                  </a:lnTo>
                  <a:cubicBezTo>
                    <a:pt x="4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5"/>
                    <a:pt x="26" y="785"/>
                  </a:cubicBezTo>
                  <a:lnTo>
                    <a:pt x="448" y="785"/>
                  </a:lnTo>
                  <a:lnTo>
                    <a:pt x="448" y="820"/>
                  </a:lnTo>
                  <a:cubicBezTo>
                    <a:pt x="448" y="849"/>
                    <a:pt x="472" y="873"/>
                    <a:pt x="501" y="873"/>
                  </a:cubicBezTo>
                  <a:lnTo>
                    <a:pt x="866" y="873"/>
                  </a:lnTo>
                  <a:cubicBezTo>
                    <a:pt x="896" y="873"/>
                    <a:pt x="919" y="849"/>
                    <a:pt x="919" y="820"/>
                  </a:cubicBezTo>
                  <a:lnTo>
                    <a:pt x="919" y="748"/>
                  </a:lnTo>
                  <a:cubicBezTo>
                    <a:pt x="919" y="739"/>
                    <a:pt x="918" y="731"/>
                    <a:pt x="913" y="723"/>
                  </a:cubicBezTo>
                  <a:cubicBezTo>
                    <a:pt x="918" y="715"/>
                    <a:pt x="919" y="706"/>
                    <a:pt x="919" y="697"/>
                  </a:cubicBezTo>
                  <a:lnTo>
                    <a:pt x="919" y="626"/>
                  </a:lnTo>
                  <a:cubicBezTo>
                    <a:pt x="919" y="617"/>
                    <a:pt x="918" y="608"/>
                    <a:pt x="913" y="599"/>
                  </a:cubicBezTo>
                  <a:cubicBezTo>
                    <a:pt x="918" y="592"/>
                    <a:pt x="919" y="583"/>
                    <a:pt x="919" y="5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6" name="Freeform: Shape 235">
              <a:extLst>
                <a:ext uri="{FF2B5EF4-FFF2-40B4-BE49-F238E27FC236}">
                  <a16:creationId xmlns:a16="http://schemas.microsoft.com/office/drawing/2014/main" id="{2806259C-34BE-234E-BC8E-4CC0C468BB1E}"/>
                </a:ext>
              </a:extLst>
            </p:cNvPr>
            <p:cNvSpPr/>
            <p:nvPr/>
          </p:nvSpPr>
          <p:spPr>
            <a:xfrm>
              <a:off x="4099680" y="4638960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2" y="322"/>
                  </a:moveTo>
                  <a:lnTo>
                    <a:pt x="389" y="60"/>
                  </a:lnTo>
                  <a:lnTo>
                    <a:pt x="736" y="322"/>
                  </a:lnTo>
                  <a:cubicBezTo>
                    <a:pt x="740" y="326"/>
                    <a:pt x="746" y="327"/>
                    <a:pt x="752" y="327"/>
                  </a:cubicBezTo>
                  <a:cubicBezTo>
                    <a:pt x="759" y="327"/>
                    <a:pt x="768" y="324"/>
                    <a:pt x="773" y="317"/>
                  </a:cubicBezTo>
                  <a:cubicBezTo>
                    <a:pt x="782" y="305"/>
                    <a:pt x="780" y="287"/>
                    <a:pt x="768" y="278"/>
                  </a:cubicBezTo>
                  <a:lnTo>
                    <a:pt x="405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3" y="305"/>
                    <a:pt x="5" y="317"/>
                  </a:cubicBezTo>
                  <a:cubicBezTo>
                    <a:pt x="14" y="328"/>
                    <a:pt x="30" y="331"/>
                    <a:pt x="42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7962124-B7FA-F54C-9157-84BC07E39A9B}"/>
              </a:ext>
            </a:extLst>
          </p:cNvPr>
          <p:cNvSpPr/>
          <p:nvPr/>
        </p:nvSpPr>
        <p:spPr>
          <a:xfrm>
            <a:off x="3574047" y="11062912"/>
            <a:ext cx="2584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02284E0-1232-A34F-80E1-D3C0BE9F9CC9}"/>
              </a:ext>
            </a:extLst>
          </p:cNvPr>
          <p:cNvSpPr/>
          <p:nvPr/>
        </p:nvSpPr>
        <p:spPr>
          <a:xfrm>
            <a:off x="11307610" y="11062912"/>
            <a:ext cx="2584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5DCE669-625B-5149-96B4-5D1899FFFCCC}"/>
              </a:ext>
            </a:extLst>
          </p:cNvPr>
          <p:cNvSpPr/>
          <p:nvPr/>
        </p:nvSpPr>
        <p:spPr>
          <a:xfrm>
            <a:off x="19028575" y="11062912"/>
            <a:ext cx="2584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F8DF161-B743-FE4B-A1BC-ED119275B0D0}"/>
              </a:ext>
            </a:extLst>
          </p:cNvPr>
          <p:cNvSpPr/>
          <p:nvPr/>
        </p:nvSpPr>
        <p:spPr>
          <a:xfrm>
            <a:off x="2874848" y="5799546"/>
            <a:ext cx="317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4F352B8-CB25-AB41-A3B7-2415072A0C47}"/>
              </a:ext>
            </a:extLst>
          </p:cNvPr>
          <p:cNvSpPr txBox="1"/>
          <p:nvPr/>
        </p:nvSpPr>
        <p:spPr>
          <a:xfrm>
            <a:off x="2762656" y="6763315"/>
            <a:ext cx="3396176" cy="278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50CE2E1-03E9-0A46-91E7-3AE4F9186958}"/>
              </a:ext>
            </a:extLst>
          </p:cNvPr>
          <p:cNvSpPr/>
          <p:nvPr/>
        </p:nvSpPr>
        <p:spPr>
          <a:xfrm>
            <a:off x="10602928" y="5799546"/>
            <a:ext cx="317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44825DB-432E-B544-ADAC-62E41426FCBA}"/>
              </a:ext>
            </a:extLst>
          </p:cNvPr>
          <p:cNvSpPr txBox="1"/>
          <p:nvPr/>
        </p:nvSpPr>
        <p:spPr>
          <a:xfrm>
            <a:off x="10490736" y="6763315"/>
            <a:ext cx="3396176" cy="278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6D793A3-CDFB-E44E-9EB2-369BFF7A101E}"/>
              </a:ext>
            </a:extLst>
          </p:cNvPr>
          <p:cNvSpPr/>
          <p:nvPr/>
        </p:nvSpPr>
        <p:spPr>
          <a:xfrm>
            <a:off x="18262633" y="5799546"/>
            <a:ext cx="3171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15EA4D1-2B4C-DA43-9D62-7FDF1A5512DC}"/>
              </a:ext>
            </a:extLst>
          </p:cNvPr>
          <p:cNvSpPr txBox="1"/>
          <p:nvPr/>
        </p:nvSpPr>
        <p:spPr>
          <a:xfrm>
            <a:off x="18150441" y="6763315"/>
            <a:ext cx="3396176" cy="278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7368DADA-10CE-2447-B899-C693C860F0D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9A203918-E4B5-CD47-ACBF-308CFD05F60F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9BD0C0E7-BF77-6948-BE42-8ECFC20EB6C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566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A185162-58E0-8A49-BDB2-303E747F1B4F}"/>
              </a:ext>
            </a:extLst>
          </p:cNvPr>
          <p:cNvGrpSpPr/>
          <p:nvPr/>
        </p:nvGrpSpPr>
        <p:grpSpPr>
          <a:xfrm flipH="1">
            <a:off x="7884929" y="4136572"/>
            <a:ext cx="4145571" cy="3935700"/>
            <a:chOff x="2454274" y="1085323"/>
            <a:chExt cx="3070073" cy="2914650"/>
          </a:xfrm>
        </p:grpSpPr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766BCFF5-DB29-914A-A3F9-818E4088F580}"/>
                </a:ext>
              </a:extLst>
            </p:cNvPr>
            <p:cNvSpPr/>
            <p:nvPr/>
          </p:nvSpPr>
          <p:spPr>
            <a:xfrm flipV="1">
              <a:off x="2609697" y="3142723"/>
              <a:ext cx="2914650" cy="857250"/>
            </a:xfrm>
            <a:prstGeom prst="parallelogram">
              <a:avLst>
                <a:gd name="adj" fmla="val 81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66CB587C-8E17-004A-8DDA-30AFF705BC03}"/>
                </a:ext>
              </a:extLst>
            </p:cNvPr>
            <p:cNvSpPr/>
            <p:nvPr/>
          </p:nvSpPr>
          <p:spPr>
            <a:xfrm rot="16200000">
              <a:off x="1425574" y="2114023"/>
              <a:ext cx="2914650" cy="857250"/>
            </a:xfrm>
            <a:prstGeom prst="parallelogram">
              <a:avLst>
                <a:gd name="adj" fmla="val 81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C1C48A6-0CBA-3540-A8FD-D5DB6D26E3B1}"/>
              </a:ext>
            </a:extLst>
          </p:cNvPr>
          <p:cNvGrpSpPr/>
          <p:nvPr/>
        </p:nvGrpSpPr>
        <p:grpSpPr>
          <a:xfrm>
            <a:off x="12347150" y="4136572"/>
            <a:ext cx="4145571" cy="3935700"/>
            <a:chOff x="2454274" y="1085323"/>
            <a:chExt cx="3070073" cy="2914650"/>
          </a:xfrm>
        </p:grpSpPr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65DDD851-23AC-A54B-8199-5E8E77ED279F}"/>
                </a:ext>
              </a:extLst>
            </p:cNvPr>
            <p:cNvSpPr/>
            <p:nvPr/>
          </p:nvSpPr>
          <p:spPr>
            <a:xfrm flipV="1">
              <a:off x="2609697" y="3142723"/>
              <a:ext cx="2914650" cy="857250"/>
            </a:xfrm>
            <a:prstGeom prst="parallelogram">
              <a:avLst>
                <a:gd name="adj" fmla="val 8166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E44525AB-DFD0-274A-938D-81744641FE5C}"/>
                </a:ext>
              </a:extLst>
            </p:cNvPr>
            <p:cNvSpPr/>
            <p:nvPr/>
          </p:nvSpPr>
          <p:spPr>
            <a:xfrm rot="16200000">
              <a:off x="1425574" y="2114023"/>
              <a:ext cx="2914650" cy="857250"/>
            </a:xfrm>
            <a:prstGeom prst="parallelogram">
              <a:avLst>
                <a:gd name="adj" fmla="val 81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727E939-E2C5-0647-91D0-1045F5DCC3FD}"/>
              </a:ext>
            </a:extLst>
          </p:cNvPr>
          <p:cNvGrpSpPr/>
          <p:nvPr/>
        </p:nvGrpSpPr>
        <p:grpSpPr>
          <a:xfrm flipH="1" flipV="1">
            <a:off x="7884929" y="8338008"/>
            <a:ext cx="4145571" cy="3935700"/>
            <a:chOff x="2454274" y="1085323"/>
            <a:chExt cx="3070073" cy="2914650"/>
          </a:xfrm>
        </p:grpSpPr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E5649EF3-760C-CF45-BA33-A1B402C678DC}"/>
                </a:ext>
              </a:extLst>
            </p:cNvPr>
            <p:cNvSpPr/>
            <p:nvPr/>
          </p:nvSpPr>
          <p:spPr>
            <a:xfrm flipV="1">
              <a:off x="2609697" y="3142723"/>
              <a:ext cx="2914650" cy="857250"/>
            </a:xfrm>
            <a:prstGeom prst="parallelogram">
              <a:avLst>
                <a:gd name="adj" fmla="val 81667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D8925EAC-82DB-174A-BD1D-9C2AA907E821}"/>
                </a:ext>
              </a:extLst>
            </p:cNvPr>
            <p:cNvSpPr/>
            <p:nvPr/>
          </p:nvSpPr>
          <p:spPr>
            <a:xfrm rot="16200000">
              <a:off x="1425574" y="2114023"/>
              <a:ext cx="2914650" cy="857250"/>
            </a:xfrm>
            <a:prstGeom prst="parallelogram">
              <a:avLst>
                <a:gd name="adj" fmla="val 81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8AF740-0A52-7047-9723-B34EF1D22F70}"/>
              </a:ext>
            </a:extLst>
          </p:cNvPr>
          <p:cNvGrpSpPr/>
          <p:nvPr/>
        </p:nvGrpSpPr>
        <p:grpSpPr>
          <a:xfrm flipV="1">
            <a:off x="12347150" y="8338008"/>
            <a:ext cx="4145571" cy="3935700"/>
            <a:chOff x="2454274" y="1085323"/>
            <a:chExt cx="3070073" cy="2914650"/>
          </a:xfrm>
        </p:grpSpPr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BF6B7F12-6E07-CF46-BF5F-2A6EDFE55782}"/>
                </a:ext>
              </a:extLst>
            </p:cNvPr>
            <p:cNvSpPr/>
            <p:nvPr/>
          </p:nvSpPr>
          <p:spPr>
            <a:xfrm flipV="1">
              <a:off x="2609697" y="3142723"/>
              <a:ext cx="2914650" cy="857250"/>
            </a:xfrm>
            <a:prstGeom prst="parallelogram">
              <a:avLst>
                <a:gd name="adj" fmla="val 8166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ABE78E6E-906D-3B4E-88FF-EB12F365F7D8}"/>
                </a:ext>
              </a:extLst>
            </p:cNvPr>
            <p:cNvSpPr/>
            <p:nvPr/>
          </p:nvSpPr>
          <p:spPr>
            <a:xfrm rot="16200000">
              <a:off x="1425574" y="2114023"/>
              <a:ext cx="2914650" cy="857250"/>
            </a:xfrm>
            <a:prstGeom prst="parallelogram">
              <a:avLst>
                <a:gd name="adj" fmla="val 81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8664F57-93E9-7143-98AB-0CE709097D87}"/>
              </a:ext>
            </a:extLst>
          </p:cNvPr>
          <p:cNvSpPr txBox="1"/>
          <p:nvPr/>
        </p:nvSpPr>
        <p:spPr>
          <a:xfrm>
            <a:off x="8771797" y="7218447"/>
            <a:ext cx="1914428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7EE5EB-562B-5349-B884-B6FA8FAD9B11}"/>
              </a:ext>
            </a:extLst>
          </p:cNvPr>
          <p:cNvSpPr txBox="1"/>
          <p:nvPr/>
        </p:nvSpPr>
        <p:spPr>
          <a:xfrm>
            <a:off x="13691423" y="7218447"/>
            <a:ext cx="1914428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BAA186-D9D2-A842-A492-B09E43CB948D}"/>
              </a:ext>
            </a:extLst>
          </p:cNvPr>
          <p:cNvSpPr txBox="1"/>
          <p:nvPr/>
        </p:nvSpPr>
        <p:spPr>
          <a:xfrm>
            <a:off x="8771797" y="8641742"/>
            <a:ext cx="1914428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3FA4B1-B651-AC41-A7DB-1065CD3A8899}"/>
              </a:ext>
            </a:extLst>
          </p:cNvPr>
          <p:cNvSpPr txBox="1"/>
          <p:nvPr/>
        </p:nvSpPr>
        <p:spPr>
          <a:xfrm>
            <a:off x="13691423" y="8641742"/>
            <a:ext cx="1914428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04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543CFEC-7B05-E440-BC9B-9BA7C0BAEC5E}"/>
              </a:ext>
            </a:extLst>
          </p:cNvPr>
          <p:cNvGrpSpPr/>
          <p:nvPr/>
        </p:nvGrpSpPr>
        <p:grpSpPr>
          <a:xfrm flipH="1">
            <a:off x="2286914" y="9495567"/>
            <a:ext cx="5598013" cy="1682233"/>
            <a:chOff x="15311607" y="6882628"/>
            <a:chExt cx="5598013" cy="168223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DEDD58-CA03-CE46-8DA3-346B0C9C016B}"/>
                </a:ext>
              </a:extLst>
            </p:cNvPr>
            <p:cNvSpPr txBox="1"/>
            <p:nvPr/>
          </p:nvSpPr>
          <p:spPr>
            <a:xfrm>
              <a:off x="15311607" y="7475973"/>
              <a:ext cx="55980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B6533AD-176E-0147-B429-AF0ACC2B5136}"/>
                </a:ext>
              </a:extLst>
            </p:cNvPr>
            <p:cNvSpPr/>
            <p:nvPr/>
          </p:nvSpPr>
          <p:spPr>
            <a:xfrm>
              <a:off x="15311608" y="6882628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817CCA-E432-2E43-84A5-2D13E1FE300C}"/>
              </a:ext>
            </a:extLst>
          </p:cNvPr>
          <p:cNvGrpSpPr/>
          <p:nvPr/>
        </p:nvGrpSpPr>
        <p:grpSpPr>
          <a:xfrm flipH="1">
            <a:off x="2286914" y="5175767"/>
            <a:ext cx="5598013" cy="1682233"/>
            <a:chOff x="15311607" y="6882628"/>
            <a:chExt cx="5598013" cy="168223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D34B0B1-6EED-154D-A888-7FFF3865A3DB}"/>
                </a:ext>
              </a:extLst>
            </p:cNvPr>
            <p:cNvSpPr txBox="1"/>
            <p:nvPr/>
          </p:nvSpPr>
          <p:spPr>
            <a:xfrm>
              <a:off x="15311607" y="7475973"/>
              <a:ext cx="55980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94378BD-852A-CD40-AA58-D48FF16F862C}"/>
                </a:ext>
              </a:extLst>
            </p:cNvPr>
            <p:cNvSpPr/>
            <p:nvPr/>
          </p:nvSpPr>
          <p:spPr>
            <a:xfrm>
              <a:off x="15311608" y="6882628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7B5DAFF-7290-2D46-A244-720AE4BDEF57}"/>
              </a:ext>
            </a:extLst>
          </p:cNvPr>
          <p:cNvGrpSpPr/>
          <p:nvPr/>
        </p:nvGrpSpPr>
        <p:grpSpPr>
          <a:xfrm>
            <a:off x="16492721" y="9495567"/>
            <a:ext cx="5598013" cy="1682233"/>
            <a:chOff x="15311607" y="6882628"/>
            <a:chExt cx="5598013" cy="168223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04697F-7269-1A48-A3DA-7E6621A1C0A8}"/>
                </a:ext>
              </a:extLst>
            </p:cNvPr>
            <p:cNvSpPr txBox="1"/>
            <p:nvPr/>
          </p:nvSpPr>
          <p:spPr>
            <a:xfrm>
              <a:off x="15311607" y="7475973"/>
              <a:ext cx="55980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693DFA5-AD2F-3F49-8F94-BBC15850514B}"/>
                </a:ext>
              </a:extLst>
            </p:cNvPr>
            <p:cNvSpPr/>
            <p:nvPr/>
          </p:nvSpPr>
          <p:spPr>
            <a:xfrm>
              <a:off x="15311608" y="6882628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5ADBB10-3FB9-6D4B-96B8-B99A592067FD}"/>
              </a:ext>
            </a:extLst>
          </p:cNvPr>
          <p:cNvGrpSpPr/>
          <p:nvPr/>
        </p:nvGrpSpPr>
        <p:grpSpPr>
          <a:xfrm>
            <a:off x="16492721" y="5175767"/>
            <a:ext cx="5598013" cy="1682233"/>
            <a:chOff x="15311607" y="6882628"/>
            <a:chExt cx="5598013" cy="168223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16F8678-8BA3-344C-863C-F8AAB4157EF7}"/>
                </a:ext>
              </a:extLst>
            </p:cNvPr>
            <p:cNvSpPr txBox="1"/>
            <p:nvPr/>
          </p:nvSpPr>
          <p:spPr>
            <a:xfrm>
              <a:off x="15311607" y="7475973"/>
              <a:ext cx="55980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B5E845F-010F-4341-9B75-ADCF40F0D3D3}"/>
                </a:ext>
              </a:extLst>
            </p:cNvPr>
            <p:cNvSpPr/>
            <p:nvPr/>
          </p:nvSpPr>
          <p:spPr>
            <a:xfrm>
              <a:off x="15311608" y="6882628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15EF28C-ADAD-CA45-9590-9450F3622BA7}"/>
              </a:ext>
            </a:extLst>
          </p:cNvPr>
          <p:cNvGrpSpPr/>
          <p:nvPr/>
        </p:nvGrpSpPr>
        <p:grpSpPr>
          <a:xfrm>
            <a:off x="14221089" y="5383430"/>
            <a:ext cx="855096" cy="1031492"/>
            <a:chOff x="3456359" y="5293440"/>
            <a:chExt cx="308881" cy="372600"/>
          </a:xfrm>
          <a:solidFill>
            <a:schemeClr val="accent2"/>
          </a:solidFill>
        </p:grpSpPr>
        <p:sp>
          <p:nvSpPr>
            <p:cNvPr id="76" name="Freeform: Shape 197">
              <a:extLst>
                <a:ext uri="{FF2B5EF4-FFF2-40B4-BE49-F238E27FC236}">
                  <a16:creationId xmlns:a16="http://schemas.microsoft.com/office/drawing/2014/main" id="{3E8F80AD-BDBC-C54E-90B3-61ABBC8FD0AB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198">
              <a:extLst>
                <a:ext uri="{FF2B5EF4-FFF2-40B4-BE49-F238E27FC236}">
                  <a16:creationId xmlns:a16="http://schemas.microsoft.com/office/drawing/2014/main" id="{E131C1E0-0769-DF45-B541-2B376CCDD301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199">
              <a:extLst>
                <a:ext uri="{FF2B5EF4-FFF2-40B4-BE49-F238E27FC236}">
                  <a16:creationId xmlns:a16="http://schemas.microsoft.com/office/drawing/2014/main" id="{B871C591-BFD6-7B42-817D-32B6E964A2EB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EE3B54-7F58-B24B-9DD7-AB18B3A41F27}"/>
              </a:ext>
            </a:extLst>
          </p:cNvPr>
          <p:cNvGrpSpPr/>
          <p:nvPr/>
        </p:nvGrpSpPr>
        <p:grpSpPr>
          <a:xfrm>
            <a:off x="9304423" y="5358030"/>
            <a:ext cx="893960" cy="1071356"/>
            <a:chOff x="1529280" y="5248800"/>
            <a:chExt cx="322920" cy="387000"/>
          </a:xfrm>
          <a:solidFill>
            <a:schemeClr val="accent1"/>
          </a:solidFill>
        </p:grpSpPr>
        <p:sp>
          <p:nvSpPr>
            <p:cNvPr id="80" name="Freeform: Shape 205">
              <a:extLst>
                <a:ext uri="{FF2B5EF4-FFF2-40B4-BE49-F238E27FC236}">
                  <a16:creationId xmlns:a16="http://schemas.microsoft.com/office/drawing/2014/main" id="{E4CAC7DE-A272-174A-815E-07DCCF8E3908}"/>
                </a:ext>
              </a:extLst>
            </p:cNvPr>
            <p:cNvSpPr/>
            <p:nvPr/>
          </p:nvSpPr>
          <p:spPr>
            <a:xfrm>
              <a:off x="1699200" y="5289480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: Shape 206">
              <a:extLst>
                <a:ext uri="{FF2B5EF4-FFF2-40B4-BE49-F238E27FC236}">
                  <a16:creationId xmlns:a16="http://schemas.microsoft.com/office/drawing/2014/main" id="{3FD2D90C-01F8-BC48-B254-86761285357B}"/>
                </a:ext>
              </a:extLst>
            </p:cNvPr>
            <p:cNvSpPr/>
            <p:nvPr/>
          </p:nvSpPr>
          <p:spPr>
            <a:xfrm>
              <a:off x="1699200" y="5248800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: Shape 207">
              <a:extLst>
                <a:ext uri="{FF2B5EF4-FFF2-40B4-BE49-F238E27FC236}">
                  <a16:creationId xmlns:a16="http://schemas.microsoft.com/office/drawing/2014/main" id="{3D0A041E-276B-E14C-87A6-22A509076C7C}"/>
                </a:ext>
              </a:extLst>
            </p:cNvPr>
            <p:cNvSpPr/>
            <p:nvPr/>
          </p:nvSpPr>
          <p:spPr>
            <a:xfrm>
              <a:off x="1529640" y="5401080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: Shape 208">
              <a:extLst>
                <a:ext uri="{FF2B5EF4-FFF2-40B4-BE49-F238E27FC236}">
                  <a16:creationId xmlns:a16="http://schemas.microsoft.com/office/drawing/2014/main" id="{7A1653AD-A6C8-2D46-9949-803682081CE8}"/>
                </a:ext>
              </a:extLst>
            </p:cNvPr>
            <p:cNvSpPr/>
            <p:nvPr/>
          </p:nvSpPr>
          <p:spPr>
            <a:xfrm>
              <a:off x="1529280" y="5361120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6" name="Freeform: Shape 209">
              <a:extLst>
                <a:ext uri="{FF2B5EF4-FFF2-40B4-BE49-F238E27FC236}">
                  <a16:creationId xmlns:a16="http://schemas.microsoft.com/office/drawing/2014/main" id="{81EBED42-6350-BC45-9CAF-7B1BE334E8BD}"/>
                </a:ext>
              </a:extLst>
            </p:cNvPr>
            <p:cNvSpPr/>
            <p:nvPr/>
          </p:nvSpPr>
          <p:spPr>
            <a:xfrm>
              <a:off x="1575360" y="5470560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: Shape 210">
              <a:extLst>
                <a:ext uri="{FF2B5EF4-FFF2-40B4-BE49-F238E27FC236}">
                  <a16:creationId xmlns:a16="http://schemas.microsoft.com/office/drawing/2014/main" id="{DB8E8D19-19D5-9E45-8663-8CCE16A94172}"/>
                </a:ext>
              </a:extLst>
            </p:cNvPr>
            <p:cNvSpPr/>
            <p:nvPr/>
          </p:nvSpPr>
          <p:spPr>
            <a:xfrm>
              <a:off x="1744919" y="5452919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2013355-95E4-2746-A447-C953B2A1D644}"/>
              </a:ext>
            </a:extLst>
          </p:cNvPr>
          <p:cNvGrpSpPr/>
          <p:nvPr/>
        </p:nvGrpSpPr>
        <p:grpSpPr>
          <a:xfrm>
            <a:off x="9384151" y="9987882"/>
            <a:ext cx="781344" cy="868048"/>
            <a:chOff x="6115679" y="4664160"/>
            <a:chExt cx="282240" cy="313560"/>
          </a:xfrm>
          <a:solidFill>
            <a:schemeClr val="accent4"/>
          </a:solidFill>
        </p:grpSpPr>
        <p:sp>
          <p:nvSpPr>
            <p:cNvPr id="98" name="Freeform: Shape 214">
              <a:extLst>
                <a:ext uri="{FF2B5EF4-FFF2-40B4-BE49-F238E27FC236}">
                  <a16:creationId xmlns:a16="http://schemas.microsoft.com/office/drawing/2014/main" id="{530D5EC7-F09A-6A4E-B7AB-55682F331030}"/>
                </a:ext>
              </a:extLst>
            </p:cNvPr>
            <p:cNvSpPr/>
            <p:nvPr/>
          </p:nvSpPr>
          <p:spPr>
            <a:xfrm>
              <a:off x="6115679" y="4664160"/>
              <a:ext cx="282240" cy="31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872">
                  <a:moveTo>
                    <a:pt x="730" y="819"/>
                  </a:moveTo>
                  <a:lnTo>
                    <a:pt x="55" y="819"/>
                  </a:lnTo>
                  <a:lnTo>
                    <a:pt x="55" y="197"/>
                  </a:lnTo>
                  <a:lnTo>
                    <a:pt x="393" y="56"/>
                  </a:lnTo>
                  <a:lnTo>
                    <a:pt x="730" y="197"/>
                  </a:lnTo>
                  <a:close/>
                  <a:moveTo>
                    <a:pt x="768" y="154"/>
                  </a:moveTo>
                  <a:lnTo>
                    <a:pt x="403" y="1"/>
                  </a:lnTo>
                  <a:cubicBezTo>
                    <a:pt x="397" y="0"/>
                    <a:pt x="390" y="0"/>
                    <a:pt x="382" y="1"/>
                  </a:cubicBezTo>
                  <a:lnTo>
                    <a:pt x="18" y="154"/>
                  </a:lnTo>
                  <a:cubicBezTo>
                    <a:pt x="8" y="157"/>
                    <a:pt x="0" y="167"/>
                    <a:pt x="0" y="178"/>
                  </a:cubicBezTo>
                  <a:lnTo>
                    <a:pt x="0" y="845"/>
                  </a:lnTo>
                  <a:cubicBezTo>
                    <a:pt x="0" y="860"/>
                    <a:pt x="14" y="872"/>
                    <a:pt x="28" y="872"/>
                  </a:cubicBezTo>
                  <a:lnTo>
                    <a:pt x="759" y="872"/>
                  </a:lnTo>
                  <a:cubicBezTo>
                    <a:pt x="773" y="872"/>
                    <a:pt x="785" y="860"/>
                    <a:pt x="785" y="845"/>
                  </a:cubicBezTo>
                  <a:lnTo>
                    <a:pt x="785" y="178"/>
                  </a:lnTo>
                  <a:cubicBezTo>
                    <a:pt x="785" y="167"/>
                    <a:pt x="778" y="157"/>
                    <a:pt x="768" y="1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9" name="Freeform: Shape 215">
              <a:extLst>
                <a:ext uri="{FF2B5EF4-FFF2-40B4-BE49-F238E27FC236}">
                  <a16:creationId xmlns:a16="http://schemas.microsoft.com/office/drawing/2014/main" id="{E7142670-52F8-4D46-8F0D-4D222679801C}"/>
                </a:ext>
              </a:extLst>
            </p:cNvPr>
            <p:cNvSpPr/>
            <p:nvPr/>
          </p:nvSpPr>
          <p:spPr>
            <a:xfrm>
              <a:off x="6162840" y="4740120"/>
              <a:ext cx="18828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320">
                  <a:moveTo>
                    <a:pt x="123" y="159"/>
                  </a:moveTo>
                  <a:lnTo>
                    <a:pt x="8" y="273"/>
                  </a:lnTo>
                  <a:cubicBezTo>
                    <a:pt x="-3" y="285"/>
                    <a:pt x="-3" y="301"/>
                    <a:pt x="8" y="311"/>
                  </a:cubicBezTo>
                  <a:cubicBezTo>
                    <a:pt x="13" y="317"/>
                    <a:pt x="20" y="320"/>
                    <a:pt x="26" y="320"/>
                  </a:cubicBezTo>
                  <a:cubicBezTo>
                    <a:pt x="34" y="320"/>
                    <a:pt x="41" y="317"/>
                    <a:pt x="46" y="311"/>
                  </a:cubicBezTo>
                  <a:lnTo>
                    <a:pt x="161" y="197"/>
                  </a:lnTo>
                  <a:cubicBezTo>
                    <a:pt x="180" y="178"/>
                    <a:pt x="211" y="176"/>
                    <a:pt x="232" y="192"/>
                  </a:cubicBezTo>
                  <a:cubicBezTo>
                    <a:pt x="275" y="228"/>
                    <a:pt x="337" y="225"/>
                    <a:pt x="376" y="185"/>
                  </a:cubicBezTo>
                  <a:lnTo>
                    <a:pt x="469" y="92"/>
                  </a:lnTo>
                  <a:lnTo>
                    <a:pt x="469" y="123"/>
                  </a:lnTo>
                  <a:cubicBezTo>
                    <a:pt x="469" y="138"/>
                    <a:pt x="482" y="150"/>
                    <a:pt x="497" y="150"/>
                  </a:cubicBezTo>
                  <a:cubicBezTo>
                    <a:pt x="512" y="150"/>
                    <a:pt x="524" y="138"/>
                    <a:pt x="524" y="123"/>
                  </a:cubicBezTo>
                  <a:lnTo>
                    <a:pt x="524" y="26"/>
                  </a:lnTo>
                  <a:cubicBezTo>
                    <a:pt x="524" y="12"/>
                    <a:pt x="512" y="0"/>
                    <a:pt x="497" y="0"/>
                  </a:cubicBezTo>
                  <a:lnTo>
                    <a:pt x="401" y="0"/>
                  </a:lnTo>
                  <a:cubicBezTo>
                    <a:pt x="386" y="0"/>
                    <a:pt x="374" y="12"/>
                    <a:pt x="374" y="26"/>
                  </a:cubicBezTo>
                  <a:cubicBezTo>
                    <a:pt x="374" y="41"/>
                    <a:pt x="386" y="55"/>
                    <a:pt x="401" y="55"/>
                  </a:cubicBezTo>
                  <a:lnTo>
                    <a:pt x="430" y="55"/>
                  </a:lnTo>
                  <a:lnTo>
                    <a:pt x="337" y="148"/>
                  </a:lnTo>
                  <a:cubicBezTo>
                    <a:pt x="318" y="167"/>
                    <a:pt x="287" y="169"/>
                    <a:pt x="266" y="151"/>
                  </a:cubicBezTo>
                  <a:cubicBezTo>
                    <a:pt x="223" y="115"/>
                    <a:pt x="161" y="120"/>
                    <a:pt x="123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0" name="Freeform: Shape 216">
              <a:extLst>
                <a:ext uri="{FF2B5EF4-FFF2-40B4-BE49-F238E27FC236}">
                  <a16:creationId xmlns:a16="http://schemas.microsoft.com/office/drawing/2014/main" id="{A97DA4E7-28CB-C943-9602-FB809E880049}"/>
                </a:ext>
              </a:extLst>
            </p:cNvPr>
            <p:cNvSpPr/>
            <p:nvPr/>
          </p:nvSpPr>
          <p:spPr>
            <a:xfrm>
              <a:off x="6148799" y="486432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7"/>
                  </a:moveTo>
                  <a:cubicBezTo>
                    <a:pt x="0" y="42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2"/>
                    <a:pt x="602" y="27"/>
                  </a:cubicBezTo>
                  <a:cubicBezTo>
                    <a:pt x="602" y="12"/>
                    <a:pt x="590" y="0"/>
                    <a:pt x="574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: Shape 217">
              <a:extLst>
                <a:ext uri="{FF2B5EF4-FFF2-40B4-BE49-F238E27FC236}">
                  <a16:creationId xmlns:a16="http://schemas.microsoft.com/office/drawing/2014/main" id="{9454FCEA-6845-0E46-BE9C-B43DD8F8140F}"/>
                </a:ext>
              </a:extLst>
            </p:cNvPr>
            <p:cNvSpPr/>
            <p:nvPr/>
          </p:nvSpPr>
          <p:spPr>
            <a:xfrm>
              <a:off x="6148799" y="489276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2" name="Freeform: Shape 218">
              <a:extLst>
                <a:ext uri="{FF2B5EF4-FFF2-40B4-BE49-F238E27FC236}">
                  <a16:creationId xmlns:a16="http://schemas.microsoft.com/office/drawing/2014/main" id="{4D4E3F5A-337F-5F42-ADCA-812A5BF3EDE1}"/>
                </a:ext>
              </a:extLst>
            </p:cNvPr>
            <p:cNvSpPr/>
            <p:nvPr/>
          </p:nvSpPr>
          <p:spPr>
            <a:xfrm>
              <a:off x="6148799" y="492084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lnTo>
                    <a:pt x="574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3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F40700-5869-5144-8826-2DD98167B2F0}"/>
              </a:ext>
            </a:extLst>
          </p:cNvPr>
          <p:cNvGrpSpPr/>
          <p:nvPr/>
        </p:nvGrpSpPr>
        <p:grpSpPr>
          <a:xfrm>
            <a:off x="14181225" y="9912269"/>
            <a:ext cx="855092" cy="1162046"/>
            <a:chOff x="3483720" y="4635000"/>
            <a:chExt cx="308880" cy="419760"/>
          </a:xfrm>
          <a:solidFill>
            <a:schemeClr val="accent3"/>
          </a:solidFill>
        </p:grpSpPr>
        <p:sp>
          <p:nvSpPr>
            <p:cNvPr id="104" name="Freeform: Shape 229">
              <a:extLst>
                <a:ext uri="{FF2B5EF4-FFF2-40B4-BE49-F238E27FC236}">
                  <a16:creationId xmlns:a16="http://schemas.microsoft.com/office/drawing/2014/main" id="{0F74D202-103D-3740-A718-DE78C99F328A}"/>
                </a:ext>
              </a:extLst>
            </p:cNvPr>
            <p:cNvSpPr/>
            <p:nvPr/>
          </p:nvSpPr>
          <p:spPr>
            <a:xfrm>
              <a:off x="3483720" y="4635000"/>
              <a:ext cx="308880" cy="41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1167">
                  <a:moveTo>
                    <a:pt x="253" y="984"/>
                  </a:moveTo>
                  <a:cubicBezTo>
                    <a:pt x="247" y="971"/>
                    <a:pt x="230" y="965"/>
                    <a:pt x="217" y="971"/>
                  </a:cubicBezTo>
                  <a:lnTo>
                    <a:pt x="128" y="1004"/>
                  </a:lnTo>
                  <a:lnTo>
                    <a:pt x="219" y="787"/>
                  </a:lnTo>
                  <a:lnTo>
                    <a:pt x="223" y="788"/>
                  </a:lnTo>
                  <a:cubicBezTo>
                    <a:pt x="234" y="792"/>
                    <a:pt x="244" y="797"/>
                    <a:pt x="253" y="805"/>
                  </a:cubicBezTo>
                  <a:lnTo>
                    <a:pt x="274" y="823"/>
                  </a:lnTo>
                  <a:cubicBezTo>
                    <a:pt x="298" y="844"/>
                    <a:pt x="326" y="854"/>
                    <a:pt x="356" y="854"/>
                  </a:cubicBezTo>
                  <a:cubicBezTo>
                    <a:pt x="364" y="854"/>
                    <a:pt x="373" y="854"/>
                    <a:pt x="380" y="852"/>
                  </a:cubicBezTo>
                  <a:lnTo>
                    <a:pt x="290" y="1072"/>
                  </a:lnTo>
                  <a:close/>
                  <a:moveTo>
                    <a:pt x="643" y="971"/>
                  </a:moveTo>
                  <a:cubicBezTo>
                    <a:pt x="629" y="965"/>
                    <a:pt x="612" y="971"/>
                    <a:pt x="607" y="984"/>
                  </a:cubicBezTo>
                  <a:lnTo>
                    <a:pt x="568" y="1072"/>
                  </a:lnTo>
                  <a:lnTo>
                    <a:pt x="480" y="852"/>
                  </a:lnTo>
                  <a:cubicBezTo>
                    <a:pt x="517" y="860"/>
                    <a:pt x="557" y="849"/>
                    <a:pt x="586" y="823"/>
                  </a:cubicBezTo>
                  <a:lnTo>
                    <a:pt x="607" y="805"/>
                  </a:lnTo>
                  <a:cubicBezTo>
                    <a:pt x="616" y="797"/>
                    <a:pt x="624" y="792"/>
                    <a:pt x="636" y="788"/>
                  </a:cubicBezTo>
                  <a:lnTo>
                    <a:pt x="641" y="787"/>
                  </a:lnTo>
                  <a:lnTo>
                    <a:pt x="730" y="1004"/>
                  </a:lnTo>
                  <a:close/>
                  <a:moveTo>
                    <a:pt x="764" y="593"/>
                  </a:moveTo>
                  <a:lnTo>
                    <a:pt x="743" y="611"/>
                  </a:lnTo>
                  <a:cubicBezTo>
                    <a:pt x="729" y="624"/>
                    <a:pt x="717" y="642"/>
                    <a:pt x="709" y="660"/>
                  </a:cubicBezTo>
                  <a:lnTo>
                    <a:pt x="699" y="686"/>
                  </a:lnTo>
                  <a:cubicBezTo>
                    <a:pt x="692" y="709"/>
                    <a:pt x="673" y="723"/>
                    <a:pt x="651" y="730"/>
                  </a:cubicBezTo>
                  <a:lnTo>
                    <a:pt x="623" y="737"/>
                  </a:lnTo>
                  <a:cubicBezTo>
                    <a:pt x="604" y="741"/>
                    <a:pt x="586" y="750"/>
                    <a:pt x="571" y="763"/>
                  </a:cubicBezTo>
                  <a:lnTo>
                    <a:pt x="549" y="783"/>
                  </a:lnTo>
                  <a:cubicBezTo>
                    <a:pt x="533" y="797"/>
                    <a:pt x="509" y="804"/>
                    <a:pt x="487" y="797"/>
                  </a:cubicBezTo>
                  <a:lnTo>
                    <a:pt x="459" y="792"/>
                  </a:lnTo>
                  <a:cubicBezTo>
                    <a:pt x="440" y="787"/>
                    <a:pt x="420" y="787"/>
                    <a:pt x="400" y="792"/>
                  </a:cubicBezTo>
                  <a:lnTo>
                    <a:pt x="373" y="797"/>
                  </a:lnTo>
                  <a:cubicBezTo>
                    <a:pt x="351" y="804"/>
                    <a:pt x="327" y="797"/>
                    <a:pt x="311" y="783"/>
                  </a:cubicBezTo>
                  <a:lnTo>
                    <a:pt x="289" y="763"/>
                  </a:lnTo>
                  <a:cubicBezTo>
                    <a:pt x="274" y="750"/>
                    <a:pt x="256" y="741"/>
                    <a:pt x="237" y="737"/>
                  </a:cubicBezTo>
                  <a:lnTo>
                    <a:pt x="209" y="730"/>
                  </a:lnTo>
                  <a:cubicBezTo>
                    <a:pt x="186" y="723"/>
                    <a:pt x="168" y="709"/>
                    <a:pt x="161" y="686"/>
                  </a:cubicBezTo>
                  <a:lnTo>
                    <a:pt x="151" y="660"/>
                  </a:lnTo>
                  <a:cubicBezTo>
                    <a:pt x="143" y="642"/>
                    <a:pt x="132" y="624"/>
                    <a:pt x="116" y="611"/>
                  </a:cubicBezTo>
                  <a:lnTo>
                    <a:pt x="96" y="593"/>
                  </a:lnTo>
                  <a:cubicBezTo>
                    <a:pt x="78" y="577"/>
                    <a:pt x="70" y="555"/>
                    <a:pt x="72" y="532"/>
                  </a:cubicBezTo>
                  <a:lnTo>
                    <a:pt x="75" y="504"/>
                  </a:lnTo>
                  <a:cubicBezTo>
                    <a:pt x="78" y="483"/>
                    <a:pt x="75" y="464"/>
                    <a:pt x="70" y="445"/>
                  </a:cubicBezTo>
                  <a:lnTo>
                    <a:pt x="59" y="418"/>
                  </a:lnTo>
                  <a:cubicBezTo>
                    <a:pt x="50" y="398"/>
                    <a:pt x="53" y="374"/>
                    <a:pt x="66" y="355"/>
                  </a:cubicBezTo>
                  <a:lnTo>
                    <a:pt x="83" y="331"/>
                  </a:lnTo>
                  <a:cubicBezTo>
                    <a:pt x="95" y="315"/>
                    <a:pt x="102" y="296"/>
                    <a:pt x="103" y="276"/>
                  </a:cubicBezTo>
                  <a:lnTo>
                    <a:pt x="108" y="248"/>
                  </a:lnTo>
                  <a:cubicBezTo>
                    <a:pt x="109" y="224"/>
                    <a:pt x="124" y="205"/>
                    <a:pt x="143" y="195"/>
                  </a:cubicBezTo>
                  <a:lnTo>
                    <a:pt x="168" y="182"/>
                  </a:lnTo>
                  <a:cubicBezTo>
                    <a:pt x="186" y="173"/>
                    <a:pt x="202" y="159"/>
                    <a:pt x="213" y="141"/>
                  </a:cubicBezTo>
                  <a:lnTo>
                    <a:pt x="229" y="119"/>
                  </a:lnTo>
                  <a:cubicBezTo>
                    <a:pt x="242" y="100"/>
                    <a:pt x="263" y="88"/>
                    <a:pt x="287" y="88"/>
                  </a:cubicBezTo>
                  <a:lnTo>
                    <a:pt x="315" y="88"/>
                  </a:lnTo>
                  <a:cubicBezTo>
                    <a:pt x="335" y="88"/>
                    <a:pt x="355" y="84"/>
                    <a:pt x="373" y="75"/>
                  </a:cubicBezTo>
                  <a:lnTo>
                    <a:pt x="398" y="61"/>
                  </a:lnTo>
                  <a:cubicBezTo>
                    <a:pt x="417" y="51"/>
                    <a:pt x="442" y="51"/>
                    <a:pt x="462" y="61"/>
                  </a:cubicBezTo>
                  <a:lnTo>
                    <a:pt x="487" y="75"/>
                  </a:lnTo>
                  <a:cubicBezTo>
                    <a:pt x="505" y="84"/>
                    <a:pt x="526" y="88"/>
                    <a:pt x="545" y="88"/>
                  </a:cubicBezTo>
                  <a:lnTo>
                    <a:pt x="573" y="88"/>
                  </a:lnTo>
                  <a:cubicBezTo>
                    <a:pt x="596" y="88"/>
                    <a:pt x="617" y="100"/>
                    <a:pt x="631" y="119"/>
                  </a:cubicBezTo>
                  <a:lnTo>
                    <a:pt x="647" y="141"/>
                  </a:lnTo>
                  <a:cubicBezTo>
                    <a:pt x="657" y="159"/>
                    <a:pt x="673" y="173"/>
                    <a:pt x="692" y="182"/>
                  </a:cubicBezTo>
                  <a:lnTo>
                    <a:pt x="717" y="195"/>
                  </a:lnTo>
                  <a:cubicBezTo>
                    <a:pt x="736" y="205"/>
                    <a:pt x="749" y="224"/>
                    <a:pt x="752" y="248"/>
                  </a:cubicBezTo>
                  <a:lnTo>
                    <a:pt x="757" y="276"/>
                  </a:lnTo>
                  <a:cubicBezTo>
                    <a:pt x="758" y="296"/>
                    <a:pt x="765" y="315"/>
                    <a:pt x="777" y="331"/>
                  </a:cubicBezTo>
                  <a:lnTo>
                    <a:pt x="794" y="355"/>
                  </a:lnTo>
                  <a:cubicBezTo>
                    <a:pt x="806" y="374"/>
                    <a:pt x="808" y="398"/>
                    <a:pt x="801" y="418"/>
                  </a:cubicBezTo>
                  <a:lnTo>
                    <a:pt x="790" y="445"/>
                  </a:lnTo>
                  <a:cubicBezTo>
                    <a:pt x="783" y="464"/>
                    <a:pt x="782" y="483"/>
                    <a:pt x="783" y="504"/>
                  </a:cubicBezTo>
                  <a:lnTo>
                    <a:pt x="787" y="532"/>
                  </a:lnTo>
                  <a:cubicBezTo>
                    <a:pt x="790" y="555"/>
                    <a:pt x="782" y="577"/>
                    <a:pt x="764" y="593"/>
                  </a:cubicBezTo>
                  <a:close/>
                  <a:moveTo>
                    <a:pt x="851" y="438"/>
                  </a:moveTo>
                  <a:cubicBezTo>
                    <a:pt x="866" y="399"/>
                    <a:pt x="860" y="357"/>
                    <a:pt x="838" y="324"/>
                  </a:cubicBezTo>
                  <a:lnTo>
                    <a:pt x="822" y="300"/>
                  </a:lnTo>
                  <a:cubicBezTo>
                    <a:pt x="815" y="291"/>
                    <a:pt x="811" y="280"/>
                    <a:pt x="810" y="268"/>
                  </a:cubicBezTo>
                  <a:lnTo>
                    <a:pt x="807" y="240"/>
                  </a:lnTo>
                  <a:cubicBezTo>
                    <a:pt x="801" y="201"/>
                    <a:pt x="777" y="165"/>
                    <a:pt x="742" y="147"/>
                  </a:cubicBezTo>
                  <a:lnTo>
                    <a:pt x="717" y="134"/>
                  </a:lnTo>
                  <a:cubicBezTo>
                    <a:pt x="706" y="128"/>
                    <a:pt x="697" y="121"/>
                    <a:pt x="692" y="112"/>
                  </a:cubicBezTo>
                  <a:lnTo>
                    <a:pt x="675" y="88"/>
                  </a:lnTo>
                  <a:cubicBezTo>
                    <a:pt x="651" y="54"/>
                    <a:pt x="615" y="35"/>
                    <a:pt x="573" y="35"/>
                  </a:cubicBezTo>
                  <a:lnTo>
                    <a:pt x="545" y="35"/>
                  </a:lnTo>
                  <a:cubicBezTo>
                    <a:pt x="533" y="35"/>
                    <a:pt x="522" y="32"/>
                    <a:pt x="512" y="26"/>
                  </a:cubicBezTo>
                  <a:lnTo>
                    <a:pt x="487" y="14"/>
                  </a:lnTo>
                  <a:cubicBezTo>
                    <a:pt x="452" y="-5"/>
                    <a:pt x="408" y="-5"/>
                    <a:pt x="373" y="14"/>
                  </a:cubicBezTo>
                  <a:lnTo>
                    <a:pt x="348" y="26"/>
                  </a:lnTo>
                  <a:cubicBezTo>
                    <a:pt x="338" y="32"/>
                    <a:pt x="326" y="35"/>
                    <a:pt x="315" y="35"/>
                  </a:cubicBezTo>
                  <a:lnTo>
                    <a:pt x="287" y="35"/>
                  </a:lnTo>
                  <a:cubicBezTo>
                    <a:pt x="246" y="35"/>
                    <a:pt x="209" y="54"/>
                    <a:pt x="185" y="88"/>
                  </a:cubicBezTo>
                  <a:lnTo>
                    <a:pt x="168" y="112"/>
                  </a:lnTo>
                  <a:cubicBezTo>
                    <a:pt x="163" y="121"/>
                    <a:pt x="154" y="128"/>
                    <a:pt x="143" y="134"/>
                  </a:cubicBezTo>
                  <a:lnTo>
                    <a:pt x="118" y="147"/>
                  </a:lnTo>
                  <a:cubicBezTo>
                    <a:pt x="83" y="165"/>
                    <a:pt x="59" y="201"/>
                    <a:pt x="53" y="240"/>
                  </a:cubicBezTo>
                  <a:lnTo>
                    <a:pt x="50" y="268"/>
                  </a:lnTo>
                  <a:cubicBezTo>
                    <a:pt x="49" y="280"/>
                    <a:pt x="44" y="291"/>
                    <a:pt x="38" y="300"/>
                  </a:cubicBezTo>
                  <a:lnTo>
                    <a:pt x="22" y="324"/>
                  </a:lnTo>
                  <a:cubicBezTo>
                    <a:pt x="-2" y="357"/>
                    <a:pt x="-6" y="399"/>
                    <a:pt x="9" y="438"/>
                  </a:cubicBezTo>
                  <a:lnTo>
                    <a:pt x="19" y="464"/>
                  </a:lnTo>
                  <a:cubicBezTo>
                    <a:pt x="22" y="475"/>
                    <a:pt x="23" y="487"/>
                    <a:pt x="22" y="497"/>
                  </a:cubicBezTo>
                  <a:lnTo>
                    <a:pt x="19" y="527"/>
                  </a:lnTo>
                  <a:cubicBezTo>
                    <a:pt x="14" y="567"/>
                    <a:pt x="29" y="606"/>
                    <a:pt x="59" y="633"/>
                  </a:cubicBezTo>
                  <a:lnTo>
                    <a:pt x="81" y="653"/>
                  </a:lnTo>
                  <a:cubicBezTo>
                    <a:pt x="88" y="660"/>
                    <a:pt x="96" y="669"/>
                    <a:pt x="99" y="679"/>
                  </a:cubicBezTo>
                  <a:lnTo>
                    <a:pt x="109" y="706"/>
                  </a:lnTo>
                  <a:cubicBezTo>
                    <a:pt x="121" y="734"/>
                    <a:pt x="140" y="758"/>
                    <a:pt x="167" y="771"/>
                  </a:cubicBezTo>
                  <a:lnTo>
                    <a:pt x="54" y="1043"/>
                  </a:lnTo>
                  <a:cubicBezTo>
                    <a:pt x="51" y="1053"/>
                    <a:pt x="53" y="1065"/>
                    <a:pt x="60" y="1073"/>
                  </a:cubicBezTo>
                  <a:cubicBezTo>
                    <a:pt x="68" y="1080"/>
                    <a:pt x="79" y="1084"/>
                    <a:pt x="90" y="1079"/>
                  </a:cubicBezTo>
                  <a:lnTo>
                    <a:pt x="213" y="1030"/>
                  </a:lnTo>
                  <a:lnTo>
                    <a:pt x="266" y="1151"/>
                  </a:lnTo>
                  <a:cubicBezTo>
                    <a:pt x="270" y="1162"/>
                    <a:pt x="281" y="1167"/>
                    <a:pt x="291" y="1167"/>
                  </a:cubicBezTo>
                  <a:cubicBezTo>
                    <a:pt x="303" y="1167"/>
                    <a:pt x="312" y="1160"/>
                    <a:pt x="317" y="1150"/>
                  </a:cubicBezTo>
                  <a:lnTo>
                    <a:pt x="429" y="874"/>
                  </a:lnTo>
                  <a:lnTo>
                    <a:pt x="543" y="1150"/>
                  </a:lnTo>
                  <a:cubicBezTo>
                    <a:pt x="547" y="1160"/>
                    <a:pt x="557" y="1167"/>
                    <a:pt x="567" y="1167"/>
                  </a:cubicBezTo>
                  <a:lnTo>
                    <a:pt x="568" y="1167"/>
                  </a:lnTo>
                  <a:cubicBezTo>
                    <a:pt x="579" y="1167"/>
                    <a:pt x="587" y="1162"/>
                    <a:pt x="592" y="1151"/>
                  </a:cubicBezTo>
                  <a:lnTo>
                    <a:pt x="647" y="1030"/>
                  </a:lnTo>
                  <a:lnTo>
                    <a:pt x="770" y="1079"/>
                  </a:lnTo>
                  <a:cubicBezTo>
                    <a:pt x="780" y="1084"/>
                    <a:pt x="790" y="1080"/>
                    <a:pt x="799" y="1073"/>
                  </a:cubicBezTo>
                  <a:cubicBezTo>
                    <a:pt x="807" y="1065"/>
                    <a:pt x="808" y="1053"/>
                    <a:pt x="803" y="1043"/>
                  </a:cubicBezTo>
                  <a:lnTo>
                    <a:pt x="693" y="771"/>
                  </a:lnTo>
                  <a:cubicBezTo>
                    <a:pt x="718" y="758"/>
                    <a:pt x="738" y="734"/>
                    <a:pt x="749" y="706"/>
                  </a:cubicBezTo>
                  <a:lnTo>
                    <a:pt x="759" y="679"/>
                  </a:lnTo>
                  <a:cubicBezTo>
                    <a:pt x="764" y="669"/>
                    <a:pt x="770" y="660"/>
                    <a:pt x="778" y="653"/>
                  </a:cubicBezTo>
                  <a:lnTo>
                    <a:pt x="799" y="633"/>
                  </a:lnTo>
                  <a:cubicBezTo>
                    <a:pt x="831" y="606"/>
                    <a:pt x="845" y="567"/>
                    <a:pt x="841" y="527"/>
                  </a:cubicBezTo>
                  <a:lnTo>
                    <a:pt x="838" y="497"/>
                  </a:lnTo>
                  <a:cubicBezTo>
                    <a:pt x="836" y="487"/>
                    <a:pt x="838" y="475"/>
                    <a:pt x="841" y="4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: Shape 230">
              <a:extLst>
                <a:ext uri="{FF2B5EF4-FFF2-40B4-BE49-F238E27FC236}">
                  <a16:creationId xmlns:a16="http://schemas.microsoft.com/office/drawing/2014/main" id="{267D38B7-14A5-724A-894F-CA88721FDCEC}"/>
                </a:ext>
              </a:extLst>
            </p:cNvPr>
            <p:cNvSpPr/>
            <p:nvPr/>
          </p:nvSpPr>
          <p:spPr>
            <a:xfrm>
              <a:off x="3531600" y="4682160"/>
              <a:ext cx="213480" cy="21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593">
                  <a:moveTo>
                    <a:pt x="296" y="55"/>
                  </a:moveTo>
                  <a:cubicBezTo>
                    <a:pt x="431" y="55"/>
                    <a:pt x="539" y="162"/>
                    <a:pt x="539" y="297"/>
                  </a:cubicBezTo>
                  <a:cubicBezTo>
                    <a:pt x="539" y="430"/>
                    <a:pt x="431" y="539"/>
                    <a:pt x="296" y="539"/>
                  </a:cubicBezTo>
                  <a:cubicBezTo>
                    <a:pt x="163" y="539"/>
                    <a:pt x="55" y="430"/>
                    <a:pt x="55" y="297"/>
                  </a:cubicBezTo>
                  <a:cubicBezTo>
                    <a:pt x="55" y="162"/>
                    <a:pt x="163" y="55"/>
                    <a:pt x="296" y="55"/>
                  </a:cubicBezTo>
                  <a:close/>
                  <a:moveTo>
                    <a:pt x="296" y="593"/>
                  </a:moveTo>
                  <a:cubicBezTo>
                    <a:pt x="461" y="593"/>
                    <a:pt x="594" y="460"/>
                    <a:pt x="594" y="297"/>
                  </a:cubicBezTo>
                  <a:cubicBezTo>
                    <a:pt x="594" y="133"/>
                    <a:pt x="461" y="0"/>
                    <a:pt x="296" y="0"/>
                  </a:cubicBezTo>
                  <a:cubicBezTo>
                    <a:pt x="133" y="0"/>
                    <a:pt x="0" y="133"/>
                    <a:pt x="0" y="297"/>
                  </a:cubicBezTo>
                  <a:cubicBezTo>
                    <a:pt x="0" y="460"/>
                    <a:pt x="133" y="593"/>
                    <a:pt x="296" y="5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: Shape 231">
              <a:extLst>
                <a:ext uri="{FF2B5EF4-FFF2-40B4-BE49-F238E27FC236}">
                  <a16:creationId xmlns:a16="http://schemas.microsoft.com/office/drawing/2014/main" id="{670E9DED-EDB8-854B-A618-562236675144}"/>
                </a:ext>
              </a:extLst>
            </p:cNvPr>
            <p:cNvSpPr/>
            <p:nvPr/>
          </p:nvSpPr>
          <p:spPr>
            <a:xfrm>
              <a:off x="3583440" y="4733279"/>
              <a:ext cx="109800" cy="11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8">
                  <a:moveTo>
                    <a:pt x="53" y="135"/>
                  </a:moveTo>
                  <a:lnTo>
                    <a:pt x="152" y="59"/>
                  </a:lnTo>
                  <a:lnTo>
                    <a:pt x="252" y="135"/>
                  </a:lnTo>
                  <a:lnTo>
                    <a:pt x="252" y="255"/>
                  </a:lnTo>
                  <a:lnTo>
                    <a:pt x="182" y="255"/>
                  </a:lnTo>
                  <a:lnTo>
                    <a:pt x="182" y="200"/>
                  </a:lnTo>
                  <a:cubicBezTo>
                    <a:pt x="182" y="193"/>
                    <a:pt x="176" y="189"/>
                    <a:pt x="168" y="189"/>
                  </a:cubicBezTo>
                  <a:lnTo>
                    <a:pt x="137" y="189"/>
                  </a:lnTo>
                  <a:cubicBezTo>
                    <a:pt x="130" y="189"/>
                    <a:pt x="124" y="193"/>
                    <a:pt x="124" y="200"/>
                  </a:cubicBezTo>
                  <a:lnTo>
                    <a:pt x="124" y="255"/>
                  </a:lnTo>
                  <a:lnTo>
                    <a:pt x="53" y="255"/>
                  </a:lnTo>
                  <a:close/>
                  <a:moveTo>
                    <a:pt x="26" y="308"/>
                  </a:moveTo>
                  <a:lnTo>
                    <a:pt x="280" y="308"/>
                  </a:lnTo>
                  <a:cubicBezTo>
                    <a:pt x="294" y="308"/>
                    <a:pt x="306" y="296"/>
                    <a:pt x="306" y="282"/>
                  </a:cubicBezTo>
                  <a:lnTo>
                    <a:pt x="306" y="121"/>
                  </a:lnTo>
                  <a:cubicBezTo>
                    <a:pt x="306" y="113"/>
                    <a:pt x="302" y="105"/>
                    <a:pt x="296" y="100"/>
                  </a:cubicBezTo>
                  <a:lnTo>
                    <a:pt x="168" y="5"/>
                  </a:lnTo>
                  <a:cubicBezTo>
                    <a:pt x="160" y="-2"/>
                    <a:pt x="147" y="-2"/>
                    <a:pt x="136" y="5"/>
                  </a:cubicBezTo>
                  <a:lnTo>
                    <a:pt x="10" y="100"/>
                  </a:lnTo>
                  <a:cubicBezTo>
                    <a:pt x="4" y="105"/>
                    <a:pt x="0" y="113"/>
                    <a:pt x="0" y="121"/>
                  </a:cubicBezTo>
                  <a:lnTo>
                    <a:pt x="0" y="282"/>
                  </a:lnTo>
                  <a:cubicBezTo>
                    <a:pt x="0" y="296"/>
                    <a:pt x="12" y="308"/>
                    <a:pt x="26" y="30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5" name="Grupo 349">
            <a:extLst>
              <a:ext uri="{FF2B5EF4-FFF2-40B4-BE49-F238E27FC236}">
                <a16:creationId xmlns:a16="http://schemas.microsoft.com/office/drawing/2014/main" id="{EFAC0A7D-91F2-7E4D-A228-9888A29F27D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8" name="CuadroTexto 350">
              <a:extLst>
                <a:ext uri="{FF2B5EF4-FFF2-40B4-BE49-F238E27FC236}">
                  <a16:creationId xmlns:a16="http://schemas.microsoft.com/office/drawing/2014/main" id="{14183869-D222-5D4F-A047-CC38D222B5AE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59" name="CuadroTexto 351">
              <a:extLst>
                <a:ext uri="{FF2B5EF4-FFF2-40B4-BE49-F238E27FC236}">
                  <a16:creationId xmlns:a16="http://schemas.microsoft.com/office/drawing/2014/main" id="{3CE39052-2D39-3449-A681-DECA9F69D36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19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F12C6846-2ABB-FB4C-BC7F-732049E01604}"/>
              </a:ext>
            </a:extLst>
          </p:cNvPr>
          <p:cNvSpPr/>
          <p:nvPr/>
        </p:nvSpPr>
        <p:spPr>
          <a:xfrm>
            <a:off x="8396776" y="4340205"/>
            <a:ext cx="7584103" cy="758410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CCF32A3-A53C-EF46-B92A-40B1A1A04BC5}"/>
              </a:ext>
            </a:extLst>
          </p:cNvPr>
          <p:cNvSpPr/>
          <p:nvPr/>
        </p:nvSpPr>
        <p:spPr>
          <a:xfrm>
            <a:off x="10568861" y="6512292"/>
            <a:ext cx="3239929" cy="323992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59" name="Rectangle: Rounded Corners 15">
            <a:extLst>
              <a:ext uri="{FF2B5EF4-FFF2-40B4-BE49-F238E27FC236}">
                <a16:creationId xmlns:a16="http://schemas.microsoft.com/office/drawing/2014/main" id="{B6570A05-5DF7-194E-A651-16B57AE2D0C7}"/>
              </a:ext>
            </a:extLst>
          </p:cNvPr>
          <p:cNvSpPr/>
          <p:nvPr/>
        </p:nvSpPr>
        <p:spPr>
          <a:xfrm>
            <a:off x="13808788" y="3945832"/>
            <a:ext cx="7584105" cy="179591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Rectangle: Rounded Corners 18">
            <a:extLst>
              <a:ext uri="{FF2B5EF4-FFF2-40B4-BE49-F238E27FC236}">
                <a16:creationId xmlns:a16="http://schemas.microsoft.com/office/drawing/2014/main" id="{4996E41E-08EA-1743-A312-186DE09038FD}"/>
              </a:ext>
            </a:extLst>
          </p:cNvPr>
          <p:cNvSpPr/>
          <p:nvPr/>
        </p:nvSpPr>
        <p:spPr>
          <a:xfrm>
            <a:off x="15240667" y="7234298"/>
            <a:ext cx="7584105" cy="179591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1" name="Rectangle: Rounded Corners 20">
            <a:extLst>
              <a:ext uri="{FF2B5EF4-FFF2-40B4-BE49-F238E27FC236}">
                <a16:creationId xmlns:a16="http://schemas.microsoft.com/office/drawing/2014/main" id="{89A81D56-DE0D-824C-BEAF-EB1667965BBF}"/>
              </a:ext>
            </a:extLst>
          </p:cNvPr>
          <p:cNvSpPr/>
          <p:nvPr/>
        </p:nvSpPr>
        <p:spPr>
          <a:xfrm>
            <a:off x="13808788" y="10712715"/>
            <a:ext cx="7584105" cy="179591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8" name="Rectangle: Rounded Corners 24">
            <a:extLst>
              <a:ext uri="{FF2B5EF4-FFF2-40B4-BE49-F238E27FC236}">
                <a16:creationId xmlns:a16="http://schemas.microsoft.com/office/drawing/2014/main" id="{ACAB8A82-B629-5D49-82FF-B2DC0422ACE3}"/>
              </a:ext>
            </a:extLst>
          </p:cNvPr>
          <p:cNvSpPr/>
          <p:nvPr/>
        </p:nvSpPr>
        <p:spPr>
          <a:xfrm>
            <a:off x="2984756" y="3945832"/>
            <a:ext cx="7584105" cy="179591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0" name="Rectangle: Rounded Corners 26">
            <a:extLst>
              <a:ext uri="{FF2B5EF4-FFF2-40B4-BE49-F238E27FC236}">
                <a16:creationId xmlns:a16="http://schemas.microsoft.com/office/drawing/2014/main" id="{FF8C00D6-886E-6E4F-92F7-C6C15B0B0BFB}"/>
              </a:ext>
            </a:extLst>
          </p:cNvPr>
          <p:cNvSpPr/>
          <p:nvPr/>
        </p:nvSpPr>
        <p:spPr>
          <a:xfrm>
            <a:off x="1552877" y="7234298"/>
            <a:ext cx="7584105" cy="179591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2" name="Rectangle: Rounded Corners 28">
            <a:extLst>
              <a:ext uri="{FF2B5EF4-FFF2-40B4-BE49-F238E27FC236}">
                <a16:creationId xmlns:a16="http://schemas.microsoft.com/office/drawing/2014/main" id="{229B5200-0F06-B140-AE2D-C535AEC83986}"/>
              </a:ext>
            </a:extLst>
          </p:cNvPr>
          <p:cNvSpPr/>
          <p:nvPr/>
        </p:nvSpPr>
        <p:spPr>
          <a:xfrm>
            <a:off x="2984756" y="10712715"/>
            <a:ext cx="7584105" cy="179591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73ECA4-0118-814C-80F1-E41F2369283A}"/>
              </a:ext>
            </a:extLst>
          </p:cNvPr>
          <p:cNvGrpSpPr/>
          <p:nvPr/>
        </p:nvGrpSpPr>
        <p:grpSpPr>
          <a:xfrm>
            <a:off x="8795347" y="3755880"/>
            <a:ext cx="2175822" cy="2175820"/>
            <a:chOff x="8985300" y="3945832"/>
            <a:chExt cx="1795915" cy="1795915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38704FA-09D6-8E43-A069-786F9553F4E0}"/>
                </a:ext>
              </a:extLst>
            </p:cNvPr>
            <p:cNvSpPr/>
            <p:nvPr/>
          </p:nvSpPr>
          <p:spPr>
            <a:xfrm>
              <a:off x="8985300" y="3945832"/>
              <a:ext cx="1795915" cy="17959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6C8269B-F38B-EF4C-9856-500481D9E782}"/>
                </a:ext>
              </a:extLst>
            </p:cNvPr>
            <p:cNvGrpSpPr/>
            <p:nvPr/>
          </p:nvGrpSpPr>
          <p:grpSpPr>
            <a:xfrm>
              <a:off x="9531733" y="4404613"/>
              <a:ext cx="737072" cy="792473"/>
              <a:chOff x="4099680" y="4638960"/>
              <a:chExt cx="330480" cy="355320"/>
            </a:xfrm>
            <a:solidFill>
              <a:schemeClr val="bg1"/>
            </a:solidFill>
          </p:grpSpPr>
          <p:sp>
            <p:nvSpPr>
              <p:cNvPr id="121" name="Freeform: Shape 234">
                <a:extLst>
                  <a:ext uri="{FF2B5EF4-FFF2-40B4-BE49-F238E27FC236}">
                    <a16:creationId xmlns:a16="http://schemas.microsoft.com/office/drawing/2014/main" id="{96D4397F-834F-E24F-942F-2E9B499D68A2}"/>
                  </a:ext>
                </a:extLst>
              </p:cNvPr>
              <p:cNvSpPr/>
              <p:nvPr/>
            </p:nvSpPr>
            <p:spPr>
              <a:xfrm>
                <a:off x="4099680" y="4680360"/>
                <a:ext cx="330480" cy="3139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9" h="873">
                    <a:moveTo>
                      <a:pt x="866" y="572"/>
                    </a:moveTo>
                    <a:lnTo>
                      <a:pt x="503" y="572"/>
                    </a:lnTo>
                    <a:lnTo>
                      <a:pt x="503" y="504"/>
                    </a:lnTo>
                    <a:lnTo>
                      <a:pt x="866" y="504"/>
                    </a:lnTo>
                    <a:close/>
                    <a:moveTo>
                      <a:pt x="866" y="695"/>
                    </a:moveTo>
                    <a:lnTo>
                      <a:pt x="503" y="695"/>
                    </a:lnTo>
                    <a:lnTo>
                      <a:pt x="503" y="627"/>
                    </a:lnTo>
                    <a:lnTo>
                      <a:pt x="866" y="627"/>
                    </a:lnTo>
                    <a:close/>
                    <a:moveTo>
                      <a:pt x="54" y="313"/>
                    </a:moveTo>
                    <a:lnTo>
                      <a:pt x="389" y="60"/>
                    </a:lnTo>
                    <a:lnTo>
                      <a:pt x="724" y="313"/>
                    </a:lnTo>
                    <a:lnTo>
                      <a:pt x="724" y="450"/>
                    </a:lnTo>
                    <a:lnTo>
                      <a:pt x="501" y="450"/>
                    </a:lnTo>
                    <a:cubicBezTo>
                      <a:pt x="472" y="450"/>
                      <a:pt x="448" y="473"/>
                      <a:pt x="448" y="503"/>
                    </a:cubicBezTo>
                    <a:lnTo>
                      <a:pt x="448" y="573"/>
                    </a:lnTo>
                    <a:cubicBezTo>
                      <a:pt x="448" y="583"/>
                      <a:pt x="452" y="592"/>
                      <a:pt x="456" y="601"/>
                    </a:cubicBezTo>
                    <a:cubicBezTo>
                      <a:pt x="452" y="608"/>
                      <a:pt x="448" y="617"/>
                      <a:pt x="448" y="626"/>
                    </a:cubicBezTo>
                    <a:lnTo>
                      <a:pt x="448" y="697"/>
                    </a:lnTo>
                    <a:cubicBezTo>
                      <a:pt x="448" y="706"/>
                      <a:pt x="452" y="715"/>
                      <a:pt x="456" y="723"/>
                    </a:cubicBezTo>
                    <a:cubicBezTo>
                      <a:pt x="454" y="726"/>
                      <a:pt x="453" y="729"/>
                      <a:pt x="452" y="732"/>
                    </a:cubicBezTo>
                    <a:lnTo>
                      <a:pt x="54" y="732"/>
                    </a:lnTo>
                    <a:close/>
                    <a:moveTo>
                      <a:pt x="503" y="750"/>
                    </a:moveTo>
                    <a:lnTo>
                      <a:pt x="866" y="750"/>
                    </a:lnTo>
                    <a:lnTo>
                      <a:pt x="866" y="818"/>
                    </a:lnTo>
                    <a:lnTo>
                      <a:pt x="503" y="818"/>
                    </a:lnTo>
                    <a:close/>
                    <a:moveTo>
                      <a:pt x="919" y="503"/>
                    </a:moveTo>
                    <a:cubicBezTo>
                      <a:pt x="919" y="473"/>
                      <a:pt x="896" y="450"/>
                      <a:pt x="866" y="450"/>
                    </a:cubicBezTo>
                    <a:lnTo>
                      <a:pt x="778" y="450"/>
                    </a:lnTo>
                    <a:lnTo>
                      <a:pt x="778" y="300"/>
                    </a:lnTo>
                    <a:cubicBezTo>
                      <a:pt x="778" y="291"/>
                      <a:pt x="774" y="284"/>
                      <a:pt x="768" y="277"/>
                    </a:cubicBezTo>
                    <a:lnTo>
                      <a:pt x="405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7"/>
                    </a:lnTo>
                    <a:cubicBezTo>
                      <a:pt x="4" y="284"/>
                      <a:pt x="0" y="291"/>
                      <a:pt x="0" y="300"/>
                    </a:cubicBezTo>
                    <a:lnTo>
                      <a:pt x="0" y="759"/>
                    </a:lnTo>
                    <a:cubicBezTo>
                      <a:pt x="0" y="774"/>
                      <a:pt x="12" y="785"/>
                      <a:pt x="26" y="785"/>
                    </a:cubicBezTo>
                    <a:lnTo>
                      <a:pt x="448" y="785"/>
                    </a:lnTo>
                    <a:lnTo>
                      <a:pt x="448" y="820"/>
                    </a:lnTo>
                    <a:cubicBezTo>
                      <a:pt x="448" y="849"/>
                      <a:pt x="472" y="873"/>
                      <a:pt x="501" y="873"/>
                    </a:cubicBezTo>
                    <a:lnTo>
                      <a:pt x="866" y="873"/>
                    </a:lnTo>
                    <a:cubicBezTo>
                      <a:pt x="896" y="873"/>
                      <a:pt x="919" y="849"/>
                      <a:pt x="919" y="820"/>
                    </a:cubicBezTo>
                    <a:lnTo>
                      <a:pt x="919" y="748"/>
                    </a:lnTo>
                    <a:cubicBezTo>
                      <a:pt x="919" y="739"/>
                      <a:pt x="918" y="731"/>
                      <a:pt x="913" y="723"/>
                    </a:cubicBezTo>
                    <a:cubicBezTo>
                      <a:pt x="918" y="715"/>
                      <a:pt x="919" y="706"/>
                      <a:pt x="919" y="697"/>
                    </a:cubicBezTo>
                    <a:lnTo>
                      <a:pt x="919" y="626"/>
                    </a:lnTo>
                    <a:cubicBezTo>
                      <a:pt x="919" y="617"/>
                      <a:pt x="918" y="608"/>
                      <a:pt x="913" y="599"/>
                    </a:cubicBezTo>
                    <a:cubicBezTo>
                      <a:pt x="918" y="592"/>
                      <a:pt x="919" y="583"/>
                      <a:pt x="919" y="57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2" name="Freeform: Shape 235">
                <a:extLst>
                  <a:ext uri="{FF2B5EF4-FFF2-40B4-BE49-F238E27FC236}">
                    <a16:creationId xmlns:a16="http://schemas.microsoft.com/office/drawing/2014/main" id="{00FD45CF-9227-5646-8DEC-09974CF2479A}"/>
                  </a:ext>
                </a:extLst>
              </p:cNvPr>
              <p:cNvSpPr/>
              <p:nvPr/>
            </p:nvSpPr>
            <p:spPr>
              <a:xfrm>
                <a:off x="4099680" y="4638960"/>
                <a:ext cx="280080" cy="117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7">
                    <a:moveTo>
                      <a:pt x="42" y="322"/>
                    </a:moveTo>
                    <a:lnTo>
                      <a:pt x="389" y="60"/>
                    </a:lnTo>
                    <a:lnTo>
                      <a:pt x="736" y="322"/>
                    </a:lnTo>
                    <a:cubicBezTo>
                      <a:pt x="740" y="326"/>
                      <a:pt x="746" y="327"/>
                      <a:pt x="752" y="327"/>
                    </a:cubicBezTo>
                    <a:cubicBezTo>
                      <a:pt x="759" y="327"/>
                      <a:pt x="768" y="324"/>
                      <a:pt x="773" y="317"/>
                    </a:cubicBezTo>
                    <a:cubicBezTo>
                      <a:pt x="782" y="305"/>
                      <a:pt x="780" y="287"/>
                      <a:pt x="768" y="278"/>
                    </a:cubicBezTo>
                    <a:lnTo>
                      <a:pt x="405" y="6"/>
                    </a:lnTo>
                    <a:cubicBezTo>
                      <a:pt x="395" y="-2"/>
                      <a:pt x="382" y="-2"/>
                      <a:pt x="373" y="6"/>
                    </a:cubicBezTo>
                    <a:lnTo>
                      <a:pt x="10" y="278"/>
                    </a:lnTo>
                    <a:cubicBezTo>
                      <a:pt x="-2" y="287"/>
                      <a:pt x="-3" y="305"/>
                      <a:pt x="5" y="317"/>
                    </a:cubicBezTo>
                    <a:cubicBezTo>
                      <a:pt x="14" y="328"/>
                      <a:pt x="30" y="331"/>
                      <a:pt x="42" y="32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25F025D9-5C46-EA4B-B9CC-319B5198C714}"/>
              </a:ext>
            </a:extLst>
          </p:cNvPr>
          <p:cNvSpPr/>
          <p:nvPr/>
        </p:nvSpPr>
        <p:spPr>
          <a:xfrm>
            <a:off x="13406481" y="3755880"/>
            <a:ext cx="2175822" cy="2175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4131154-1CF0-0747-9435-31F11CF8F2D5}"/>
              </a:ext>
            </a:extLst>
          </p:cNvPr>
          <p:cNvGrpSpPr/>
          <p:nvPr/>
        </p:nvGrpSpPr>
        <p:grpSpPr>
          <a:xfrm>
            <a:off x="14101752" y="4379193"/>
            <a:ext cx="902719" cy="845327"/>
            <a:chOff x="2131560" y="5941080"/>
            <a:chExt cx="334080" cy="312840"/>
          </a:xfrm>
          <a:solidFill>
            <a:schemeClr val="bg1"/>
          </a:solidFill>
        </p:grpSpPr>
        <p:sp>
          <p:nvSpPr>
            <p:cNvPr id="124" name="Freeform: Shape 155">
              <a:extLst>
                <a:ext uri="{FF2B5EF4-FFF2-40B4-BE49-F238E27FC236}">
                  <a16:creationId xmlns:a16="http://schemas.microsoft.com/office/drawing/2014/main" id="{049FE306-BB9B-E44A-A0A6-17B2FECF32FA}"/>
                </a:ext>
              </a:extLst>
            </p:cNvPr>
            <p:cNvSpPr/>
            <p:nvPr/>
          </p:nvSpPr>
          <p:spPr>
            <a:xfrm>
              <a:off x="2177280" y="6012000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2"/>
                    <a:pt x="431" y="28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5" name="Freeform: Shape 156">
              <a:extLst>
                <a:ext uri="{FF2B5EF4-FFF2-40B4-BE49-F238E27FC236}">
                  <a16:creationId xmlns:a16="http://schemas.microsoft.com/office/drawing/2014/main" id="{DB914E3A-E5EB-8D4A-9536-139314EB9967}"/>
                </a:ext>
              </a:extLst>
            </p:cNvPr>
            <p:cNvSpPr/>
            <p:nvPr/>
          </p:nvSpPr>
          <p:spPr>
            <a:xfrm>
              <a:off x="2177280" y="6045480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1"/>
                    <a:pt x="431" y="26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6" name="Freeform: Shape 157">
              <a:extLst>
                <a:ext uri="{FF2B5EF4-FFF2-40B4-BE49-F238E27FC236}">
                  <a16:creationId xmlns:a16="http://schemas.microsoft.com/office/drawing/2014/main" id="{FA4BFEED-36A1-AC40-A596-D3DD0550E79B}"/>
                </a:ext>
              </a:extLst>
            </p:cNvPr>
            <p:cNvSpPr/>
            <p:nvPr/>
          </p:nvSpPr>
          <p:spPr>
            <a:xfrm>
              <a:off x="2177280" y="6179040"/>
              <a:ext cx="910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56">
                  <a:moveTo>
                    <a:pt x="227" y="0"/>
                  </a:moveTo>
                  <a:lnTo>
                    <a:pt x="28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6"/>
                    <a:pt x="28" y="56"/>
                  </a:cubicBezTo>
                  <a:lnTo>
                    <a:pt x="227" y="56"/>
                  </a:lnTo>
                  <a:cubicBezTo>
                    <a:pt x="242" y="56"/>
                    <a:pt x="254" y="42"/>
                    <a:pt x="254" y="27"/>
                  </a:cubicBezTo>
                  <a:cubicBezTo>
                    <a:pt x="254" y="12"/>
                    <a:pt x="242" y="0"/>
                    <a:pt x="22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7" name="Freeform: Shape 158">
              <a:extLst>
                <a:ext uri="{FF2B5EF4-FFF2-40B4-BE49-F238E27FC236}">
                  <a16:creationId xmlns:a16="http://schemas.microsoft.com/office/drawing/2014/main" id="{6DBFC306-AEC7-4643-8397-60552ED3FC79}"/>
                </a:ext>
              </a:extLst>
            </p:cNvPr>
            <p:cNvSpPr/>
            <p:nvPr/>
          </p:nvSpPr>
          <p:spPr>
            <a:xfrm>
              <a:off x="2131560" y="5941080"/>
              <a:ext cx="334080" cy="31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9" h="870">
                  <a:moveTo>
                    <a:pt x="55" y="815"/>
                  </a:moveTo>
                  <a:lnTo>
                    <a:pt x="55" y="108"/>
                  </a:lnTo>
                  <a:lnTo>
                    <a:pt x="606" y="108"/>
                  </a:lnTo>
                  <a:lnTo>
                    <a:pt x="606" y="334"/>
                  </a:lnTo>
                  <a:lnTo>
                    <a:pt x="558" y="414"/>
                  </a:lnTo>
                  <a:cubicBezTo>
                    <a:pt x="558" y="413"/>
                    <a:pt x="558" y="411"/>
                    <a:pt x="558" y="409"/>
                  </a:cubicBezTo>
                  <a:cubicBezTo>
                    <a:pt x="558" y="395"/>
                    <a:pt x="546" y="383"/>
                    <a:pt x="532" y="383"/>
                  </a:cubicBezTo>
                  <a:lnTo>
                    <a:pt x="155" y="383"/>
                  </a:lnTo>
                  <a:cubicBezTo>
                    <a:pt x="139" y="383"/>
                    <a:pt x="127" y="395"/>
                    <a:pt x="127" y="409"/>
                  </a:cubicBezTo>
                  <a:cubicBezTo>
                    <a:pt x="127" y="425"/>
                    <a:pt x="139" y="437"/>
                    <a:pt x="155" y="437"/>
                  </a:cubicBezTo>
                  <a:lnTo>
                    <a:pt x="532" y="437"/>
                  </a:lnTo>
                  <a:cubicBezTo>
                    <a:pt x="538" y="437"/>
                    <a:pt x="544" y="435"/>
                    <a:pt x="548" y="432"/>
                  </a:cubicBezTo>
                  <a:lnTo>
                    <a:pt x="521" y="477"/>
                  </a:lnTo>
                  <a:lnTo>
                    <a:pt x="155" y="477"/>
                  </a:lnTo>
                  <a:cubicBezTo>
                    <a:pt x="139" y="477"/>
                    <a:pt x="127" y="488"/>
                    <a:pt x="127" y="503"/>
                  </a:cubicBezTo>
                  <a:cubicBezTo>
                    <a:pt x="127" y="518"/>
                    <a:pt x="139" y="530"/>
                    <a:pt x="155" y="530"/>
                  </a:cubicBezTo>
                  <a:lnTo>
                    <a:pt x="489" y="530"/>
                  </a:lnTo>
                  <a:lnTo>
                    <a:pt x="485" y="537"/>
                  </a:lnTo>
                  <a:cubicBezTo>
                    <a:pt x="483" y="540"/>
                    <a:pt x="481" y="543"/>
                    <a:pt x="481" y="546"/>
                  </a:cubicBezTo>
                  <a:lnTo>
                    <a:pt x="477" y="568"/>
                  </a:lnTo>
                  <a:lnTo>
                    <a:pt x="155" y="568"/>
                  </a:lnTo>
                  <a:cubicBezTo>
                    <a:pt x="139" y="568"/>
                    <a:pt x="127" y="580"/>
                    <a:pt x="127" y="596"/>
                  </a:cubicBezTo>
                  <a:cubicBezTo>
                    <a:pt x="127" y="611"/>
                    <a:pt x="139" y="623"/>
                    <a:pt x="155" y="623"/>
                  </a:cubicBezTo>
                  <a:lnTo>
                    <a:pt x="465" y="623"/>
                  </a:lnTo>
                  <a:lnTo>
                    <a:pt x="453" y="684"/>
                  </a:lnTo>
                  <a:cubicBezTo>
                    <a:pt x="450" y="694"/>
                    <a:pt x="456" y="706"/>
                    <a:pt x="465" y="712"/>
                  </a:cubicBezTo>
                  <a:cubicBezTo>
                    <a:pt x="469" y="714"/>
                    <a:pt x="474" y="717"/>
                    <a:pt x="480" y="717"/>
                  </a:cubicBezTo>
                  <a:cubicBezTo>
                    <a:pt x="486" y="717"/>
                    <a:pt x="492" y="713"/>
                    <a:pt x="497" y="709"/>
                  </a:cubicBezTo>
                  <a:lnTo>
                    <a:pt x="604" y="620"/>
                  </a:lnTo>
                  <a:cubicBezTo>
                    <a:pt x="606" y="620"/>
                    <a:pt x="606" y="619"/>
                    <a:pt x="606" y="619"/>
                  </a:cubicBezTo>
                  <a:lnTo>
                    <a:pt x="606" y="815"/>
                  </a:lnTo>
                  <a:close/>
                  <a:moveTo>
                    <a:pt x="853" y="102"/>
                  </a:moveTo>
                  <a:lnTo>
                    <a:pt x="821" y="83"/>
                  </a:lnTo>
                  <a:lnTo>
                    <a:pt x="831" y="64"/>
                  </a:lnTo>
                  <a:lnTo>
                    <a:pt x="865" y="84"/>
                  </a:lnTo>
                  <a:close/>
                  <a:moveTo>
                    <a:pt x="566" y="581"/>
                  </a:moveTo>
                  <a:lnTo>
                    <a:pt x="521" y="619"/>
                  </a:lnTo>
                  <a:lnTo>
                    <a:pt x="533" y="560"/>
                  </a:lnTo>
                  <a:lnTo>
                    <a:pt x="793" y="128"/>
                  </a:lnTo>
                  <a:lnTo>
                    <a:pt x="827" y="149"/>
                  </a:lnTo>
                  <a:close/>
                  <a:moveTo>
                    <a:pt x="916" y="51"/>
                  </a:moveTo>
                  <a:lnTo>
                    <a:pt x="837" y="4"/>
                  </a:lnTo>
                  <a:cubicBezTo>
                    <a:pt x="830" y="-1"/>
                    <a:pt x="822" y="-1"/>
                    <a:pt x="816" y="1"/>
                  </a:cubicBezTo>
                  <a:cubicBezTo>
                    <a:pt x="809" y="2"/>
                    <a:pt x="803" y="7"/>
                    <a:pt x="798" y="13"/>
                  </a:cubicBezTo>
                  <a:lnTo>
                    <a:pt x="660" y="244"/>
                  </a:lnTo>
                  <a:lnTo>
                    <a:pt x="660" y="81"/>
                  </a:lnTo>
                  <a:cubicBezTo>
                    <a:pt x="660" y="66"/>
                    <a:pt x="649" y="53"/>
                    <a:pt x="634" y="53"/>
                  </a:cubicBezTo>
                  <a:lnTo>
                    <a:pt x="29" y="53"/>
                  </a:lnTo>
                  <a:cubicBezTo>
                    <a:pt x="13" y="53"/>
                    <a:pt x="0" y="66"/>
                    <a:pt x="0" y="81"/>
                  </a:cubicBezTo>
                  <a:lnTo>
                    <a:pt x="0" y="842"/>
                  </a:lnTo>
                  <a:cubicBezTo>
                    <a:pt x="0" y="857"/>
                    <a:pt x="13" y="870"/>
                    <a:pt x="29" y="870"/>
                  </a:cubicBezTo>
                  <a:lnTo>
                    <a:pt x="634" y="870"/>
                  </a:lnTo>
                  <a:cubicBezTo>
                    <a:pt x="649" y="870"/>
                    <a:pt x="660" y="857"/>
                    <a:pt x="660" y="842"/>
                  </a:cubicBezTo>
                  <a:lnTo>
                    <a:pt x="660" y="530"/>
                  </a:lnTo>
                  <a:lnTo>
                    <a:pt x="924" y="88"/>
                  </a:lnTo>
                  <a:cubicBezTo>
                    <a:pt x="933" y="76"/>
                    <a:pt x="929" y="59"/>
                    <a:pt x="916" y="5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F040ADEB-D177-E940-B45F-224A334CAF06}"/>
              </a:ext>
            </a:extLst>
          </p:cNvPr>
          <p:cNvSpPr/>
          <p:nvPr/>
        </p:nvSpPr>
        <p:spPr>
          <a:xfrm>
            <a:off x="14838360" y="7044346"/>
            <a:ext cx="2175822" cy="21758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DDAF0AC-A643-2F43-B4D4-A230165658D2}"/>
              </a:ext>
            </a:extLst>
          </p:cNvPr>
          <p:cNvGrpSpPr/>
          <p:nvPr/>
        </p:nvGrpSpPr>
        <p:grpSpPr>
          <a:xfrm>
            <a:off x="15508956" y="7628853"/>
            <a:ext cx="834630" cy="1006804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129" name="Freeform: Shape 197">
              <a:extLst>
                <a:ext uri="{FF2B5EF4-FFF2-40B4-BE49-F238E27FC236}">
                  <a16:creationId xmlns:a16="http://schemas.microsoft.com/office/drawing/2014/main" id="{26C0F766-2EC2-FF4B-BD33-94097A4C0B2B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0" name="Freeform: Shape 198">
              <a:extLst>
                <a:ext uri="{FF2B5EF4-FFF2-40B4-BE49-F238E27FC236}">
                  <a16:creationId xmlns:a16="http://schemas.microsoft.com/office/drawing/2014/main" id="{5BF299CD-06CB-5F42-B344-99E8F0662E3D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1" name="Freeform: Shape 199">
              <a:extLst>
                <a:ext uri="{FF2B5EF4-FFF2-40B4-BE49-F238E27FC236}">
                  <a16:creationId xmlns:a16="http://schemas.microsoft.com/office/drawing/2014/main" id="{74E0DB92-370D-264E-AD83-C9F4F281186B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7022DD35-6C6F-9F4E-B0BD-6198459D55DB}"/>
              </a:ext>
            </a:extLst>
          </p:cNvPr>
          <p:cNvSpPr/>
          <p:nvPr/>
        </p:nvSpPr>
        <p:spPr>
          <a:xfrm>
            <a:off x="13406481" y="10522763"/>
            <a:ext cx="2175822" cy="21758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4835F55-2308-AF4D-A49D-9F8473F3EE3E}"/>
              </a:ext>
            </a:extLst>
          </p:cNvPr>
          <p:cNvGrpSpPr/>
          <p:nvPr/>
        </p:nvGrpSpPr>
        <p:grpSpPr>
          <a:xfrm>
            <a:off x="13966052" y="11247068"/>
            <a:ext cx="1010695" cy="917310"/>
            <a:chOff x="1497240" y="4690800"/>
            <a:chExt cx="374040" cy="339480"/>
          </a:xfrm>
          <a:solidFill>
            <a:schemeClr val="bg1"/>
          </a:solidFill>
        </p:grpSpPr>
        <p:sp>
          <p:nvSpPr>
            <p:cNvPr id="133" name="Freeform: Shape 243">
              <a:extLst>
                <a:ext uri="{FF2B5EF4-FFF2-40B4-BE49-F238E27FC236}">
                  <a16:creationId xmlns:a16="http://schemas.microsoft.com/office/drawing/2014/main" id="{C7ED6918-F6BD-0C43-893C-AE341F0ECC33}"/>
                </a:ext>
              </a:extLst>
            </p:cNvPr>
            <p:cNvSpPr/>
            <p:nvPr/>
          </p:nvSpPr>
          <p:spPr>
            <a:xfrm>
              <a:off x="1497240" y="4690800"/>
              <a:ext cx="374040" cy="33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944">
                  <a:moveTo>
                    <a:pt x="942" y="713"/>
                  </a:moveTo>
                  <a:lnTo>
                    <a:pt x="97" y="713"/>
                  </a:lnTo>
                  <a:cubicBezTo>
                    <a:pt x="74" y="713"/>
                    <a:pt x="55" y="694"/>
                    <a:pt x="55" y="669"/>
                  </a:cubicBezTo>
                  <a:lnTo>
                    <a:pt x="55" y="652"/>
                  </a:lnTo>
                  <a:lnTo>
                    <a:pt x="986" y="652"/>
                  </a:lnTo>
                  <a:lnTo>
                    <a:pt x="986" y="669"/>
                  </a:lnTo>
                  <a:cubicBezTo>
                    <a:pt x="986" y="694"/>
                    <a:pt x="967" y="713"/>
                    <a:pt x="942" y="713"/>
                  </a:cubicBezTo>
                  <a:close/>
                  <a:moveTo>
                    <a:pt x="584" y="889"/>
                  </a:moveTo>
                  <a:lnTo>
                    <a:pt x="458" y="889"/>
                  </a:lnTo>
                  <a:lnTo>
                    <a:pt x="474" y="767"/>
                  </a:lnTo>
                  <a:lnTo>
                    <a:pt x="566" y="767"/>
                  </a:lnTo>
                  <a:close/>
                  <a:moveTo>
                    <a:pt x="97" y="54"/>
                  </a:moveTo>
                  <a:lnTo>
                    <a:pt x="942" y="54"/>
                  </a:lnTo>
                  <a:cubicBezTo>
                    <a:pt x="967" y="54"/>
                    <a:pt x="986" y="73"/>
                    <a:pt x="986" y="98"/>
                  </a:cubicBezTo>
                  <a:lnTo>
                    <a:pt x="986" y="598"/>
                  </a:lnTo>
                  <a:lnTo>
                    <a:pt x="55" y="598"/>
                  </a:lnTo>
                  <a:lnTo>
                    <a:pt x="55" y="98"/>
                  </a:lnTo>
                  <a:cubicBezTo>
                    <a:pt x="55" y="73"/>
                    <a:pt x="74" y="54"/>
                    <a:pt x="97" y="54"/>
                  </a:cubicBezTo>
                  <a:close/>
                  <a:moveTo>
                    <a:pt x="942" y="0"/>
                  </a:moveTo>
                  <a:lnTo>
                    <a:pt x="97" y="0"/>
                  </a:lnTo>
                  <a:cubicBezTo>
                    <a:pt x="44" y="0"/>
                    <a:pt x="0" y="44"/>
                    <a:pt x="0" y="98"/>
                  </a:cubicBezTo>
                  <a:lnTo>
                    <a:pt x="0" y="669"/>
                  </a:lnTo>
                  <a:cubicBezTo>
                    <a:pt x="0" y="723"/>
                    <a:pt x="44" y="767"/>
                    <a:pt x="97" y="767"/>
                  </a:cubicBezTo>
                  <a:lnTo>
                    <a:pt x="419" y="767"/>
                  </a:lnTo>
                  <a:lnTo>
                    <a:pt x="403" y="889"/>
                  </a:lnTo>
                  <a:lnTo>
                    <a:pt x="321" y="889"/>
                  </a:lnTo>
                  <a:cubicBezTo>
                    <a:pt x="307" y="889"/>
                    <a:pt x="295" y="901"/>
                    <a:pt x="295" y="916"/>
                  </a:cubicBezTo>
                  <a:cubicBezTo>
                    <a:pt x="295" y="931"/>
                    <a:pt x="307" y="944"/>
                    <a:pt x="321" y="944"/>
                  </a:cubicBezTo>
                  <a:lnTo>
                    <a:pt x="719" y="944"/>
                  </a:lnTo>
                  <a:cubicBezTo>
                    <a:pt x="735" y="944"/>
                    <a:pt x="746" y="931"/>
                    <a:pt x="746" y="916"/>
                  </a:cubicBezTo>
                  <a:cubicBezTo>
                    <a:pt x="746" y="901"/>
                    <a:pt x="735" y="889"/>
                    <a:pt x="719" y="889"/>
                  </a:cubicBezTo>
                  <a:lnTo>
                    <a:pt x="638" y="889"/>
                  </a:lnTo>
                  <a:lnTo>
                    <a:pt x="621" y="767"/>
                  </a:lnTo>
                  <a:lnTo>
                    <a:pt x="942" y="767"/>
                  </a:lnTo>
                  <a:cubicBezTo>
                    <a:pt x="997" y="767"/>
                    <a:pt x="1040" y="723"/>
                    <a:pt x="1040" y="669"/>
                  </a:cubicBezTo>
                  <a:lnTo>
                    <a:pt x="1040" y="98"/>
                  </a:lnTo>
                  <a:cubicBezTo>
                    <a:pt x="1040" y="44"/>
                    <a:pt x="997" y="0"/>
                    <a:pt x="94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4" name="Freeform: Shape 244">
              <a:extLst>
                <a:ext uri="{FF2B5EF4-FFF2-40B4-BE49-F238E27FC236}">
                  <a16:creationId xmlns:a16="http://schemas.microsoft.com/office/drawing/2014/main" id="{074C1219-76D9-0B4C-871F-0C85DBD8AA24}"/>
                </a:ext>
              </a:extLst>
            </p:cNvPr>
            <p:cNvSpPr/>
            <p:nvPr/>
          </p:nvSpPr>
          <p:spPr>
            <a:xfrm>
              <a:off x="1629719" y="4754160"/>
              <a:ext cx="109800" cy="11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9">
                  <a:moveTo>
                    <a:pt x="53" y="136"/>
                  </a:moveTo>
                  <a:lnTo>
                    <a:pt x="152" y="60"/>
                  </a:lnTo>
                  <a:lnTo>
                    <a:pt x="251" y="136"/>
                  </a:lnTo>
                  <a:lnTo>
                    <a:pt x="251" y="255"/>
                  </a:lnTo>
                  <a:lnTo>
                    <a:pt x="181" y="255"/>
                  </a:lnTo>
                  <a:lnTo>
                    <a:pt x="181" y="198"/>
                  </a:lnTo>
                  <a:cubicBezTo>
                    <a:pt x="181" y="194"/>
                    <a:pt x="177" y="189"/>
                    <a:pt x="171" y="189"/>
                  </a:cubicBezTo>
                  <a:lnTo>
                    <a:pt x="134" y="189"/>
                  </a:lnTo>
                  <a:cubicBezTo>
                    <a:pt x="128" y="189"/>
                    <a:pt x="123" y="194"/>
                    <a:pt x="123" y="198"/>
                  </a:cubicBezTo>
                  <a:lnTo>
                    <a:pt x="123" y="255"/>
                  </a:lnTo>
                  <a:lnTo>
                    <a:pt x="53" y="255"/>
                  </a:lnTo>
                  <a:close/>
                  <a:moveTo>
                    <a:pt x="26" y="309"/>
                  </a:moveTo>
                  <a:lnTo>
                    <a:pt x="279" y="309"/>
                  </a:lnTo>
                  <a:cubicBezTo>
                    <a:pt x="294" y="309"/>
                    <a:pt x="306" y="297"/>
                    <a:pt x="306" y="283"/>
                  </a:cubicBezTo>
                  <a:lnTo>
                    <a:pt x="306" y="122"/>
                  </a:lnTo>
                  <a:cubicBezTo>
                    <a:pt x="306" y="113"/>
                    <a:pt x="301" y="106"/>
                    <a:pt x="295" y="100"/>
                  </a:cubicBezTo>
                  <a:lnTo>
                    <a:pt x="168" y="6"/>
                  </a:lnTo>
                  <a:cubicBezTo>
                    <a:pt x="159" y="-2"/>
                    <a:pt x="146" y="-2"/>
                    <a:pt x="135" y="6"/>
                  </a:cubicBezTo>
                  <a:lnTo>
                    <a:pt x="9" y="100"/>
                  </a:lnTo>
                  <a:cubicBezTo>
                    <a:pt x="4" y="106"/>
                    <a:pt x="0" y="113"/>
                    <a:pt x="0" y="122"/>
                  </a:cubicBezTo>
                  <a:lnTo>
                    <a:pt x="0" y="283"/>
                  </a:lnTo>
                  <a:cubicBezTo>
                    <a:pt x="0" y="297"/>
                    <a:pt x="11" y="309"/>
                    <a:pt x="26" y="30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598F0D6E-44E4-2741-B2C1-93A9B9EED5E8}"/>
              </a:ext>
            </a:extLst>
          </p:cNvPr>
          <p:cNvSpPr/>
          <p:nvPr/>
        </p:nvSpPr>
        <p:spPr>
          <a:xfrm>
            <a:off x="8795347" y="10522763"/>
            <a:ext cx="2175822" cy="21758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: Shape 213">
            <a:extLst>
              <a:ext uri="{FF2B5EF4-FFF2-40B4-BE49-F238E27FC236}">
                <a16:creationId xmlns:a16="http://schemas.microsoft.com/office/drawing/2014/main" id="{72F05FC1-5754-5944-B00B-1C1B1532CB1A}"/>
              </a:ext>
            </a:extLst>
          </p:cNvPr>
          <p:cNvSpPr/>
          <p:nvPr/>
        </p:nvSpPr>
        <p:spPr>
          <a:xfrm>
            <a:off x="9527897" y="11199040"/>
            <a:ext cx="751942" cy="8696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895">
                <a:moveTo>
                  <a:pt x="721" y="841"/>
                </a:moveTo>
                <a:lnTo>
                  <a:pt x="53" y="841"/>
                </a:lnTo>
                <a:lnTo>
                  <a:pt x="53" y="226"/>
                </a:lnTo>
                <a:lnTo>
                  <a:pt x="216" y="226"/>
                </a:lnTo>
                <a:cubicBezTo>
                  <a:pt x="216" y="228"/>
                  <a:pt x="216" y="228"/>
                  <a:pt x="217" y="229"/>
                </a:cubicBezTo>
                <a:lnTo>
                  <a:pt x="231" y="260"/>
                </a:lnTo>
                <a:lnTo>
                  <a:pt x="119" y="260"/>
                </a:lnTo>
                <a:cubicBezTo>
                  <a:pt x="105" y="260"/>
                  <a:pt x="93" y="272"/>
                  <a:pt x="93" y="287"/>
                </a:cubicBezTo>
                <a:lnTo>
                  <a:pt x="93" y="782"/>
                </a:lnTo>
                <a:cubicBezTo>
                  <a:pt x="93" y="796"/>
                  <a:pt x="105" y="808"/>
                  <a:pt x="119" y="808"/>
                </a:cubicBezTo>
                <a:lnTo>
                  <a:pt x="654" y="808"/>
                </a:lnTo>
                <a:cubicBezTo>
                  <a:pt x="669" y="808"/>
                  <a:pt x="681" y="796"/>
                  <a:pt x="681" y="782"/>
                </a:cubicBezTo>
                <a:lnTo>
                  <a:pt x="681" y="287"/>
                </a:lnTo>
                <a:cubicBezTo>
                  <a:pt x="681" y="272"/>
                  <a:pt x="669" y="260"/>
                  <a:pt x="654" y="260"/>
                </a:cubicBezTo>
                <a:lnTo>
                  <a:pt x="543" y="260"/>
                </a:lnTo>
                <a:lnTo>
                  <a:pt x="557" y="229"/>
                </a:lnTo>
                <a:cubicBezTo>
                  <a:pt x="557" y="228"/>
                  <a:pt x="558" y="228"/>
                  <a:pt x="558" y="226"/>
                </a:cubicBezTo>
                <a:lnTo>
                  <a:pt x="721" y="226"/>
                </a:lnTo>
                <a:close/>
                <a:moveTo>
                  <a:pt x="362" y="570"/>
                </a:moveTo>
                <a:cubicBezTo>
                  <a:pt x="367" y="580"/>
                  <a:pt x="376" y="586"/>
                  <a:pt x="386" y="586"/>
                </a:cubicBezTo>
                <a:cubicBezTo>
                  <a:pt x="398" y="586"/>
                  <a:pt x="407" y="580"/>
                  <a:pt x="411" y="570"/>
                </a:cubicBezTo>
                <a:lnTo>
                  <a:pt x="521" y="314"/>
                </a:lnTo>
                <a:lnTo>
                  <a:pt x="626" y="314"/>
                </a:lnTo>
                <a:lnTo>
                  <a:pt x="626" y="753"/>
                </a:lnTo>
                <a:lnTo>
                  <a:pt x="147" y="753"/>
                </a:lnTo>
                <a:lnTo>
                  <a:pt x="147" y="314"/>
                </a:lnTo>
                <a:lnTo>
                  <a:pt x="253" y="314"/>
                </a:lnTo>
                <a:close/>
                <a:moveTo>
                  <a:pt x="386" y="54"/>
                </a:moveTo>
                <a:cubicBezTo>
                  <a:pt x="426" y="54"/>
                  <a:pt x="462" y="72"/>
                  <a:pt x="485" y="103"/>
                </a:cubicBezTo>
                <a:cubicBezTo>
                  <a:pt x="509" y="133"/>
                  <a:pt x="516" y="173"/>
                  <a:pt x="506" y="209"/>
                </a:cubicBezTo>
                <a:lnTo>
                  <a:pt x="386" y="490"/>
                </a:lnTo>
                <a:lnTo>
                  <a:pt x="268" y="209"/>
                </a:lnTo>
                <a:cubicBezTo>
                  <a:pt x="257" y="173"/>
                  <a:pt x="265" y="133"/>
                  <a:pt x="288" y="103"/>
                </a:cubicBezTo>
                <a:cubicBezTo>
                  <a:pt x="312" y="72"/>
                  <a:pt x="348" y="54"/>
                  <a:pt x="386" y="54"/>
                </a:cubicBezTo>
                <a:close/>
                <a:moveTo>
                  <a:pt x="748" y="173"/>
                </a:moveTo>
                <a:lnTo>
                  <a:pt x="564" y="173"/>
                </a:lnTo>
                <a:cubicBezTo>
                  <a:pt x="564" y="136"/>
                  <a:pt x="550" y="100"/>
                  <a:pt x="528" y="71"/>
                </a:cubicBezTo>
                <a:cubicBezTo>
                  <a:pt x="494" y="26"/>
                  <a:pt x="443" y="0"/>
                  <a:pt x="386" y="0"/>
                </a:cubicBezTo>
                <a:cubicBezTo>
                  <a:pt x="331" y="0"/>
                  <a:pt x="280" y="26"/>
                  <a:pt x="245" y="71"/>
                </a:cubicBezTo>
                <a:cubicBezTo>
                  <a:pt x="222" y="100"/>
                  <a:pt x="210" y="136"/>
                  <a:pt x="208" y="173"/>
                </a:cubicBezTo>
                <a:lnTo>
                  <a:pt x="26" y="173"/>
                </a:lnTo>
                <a:cubicBezTo>
                  <a:pt x="12" y="173"/>
                  <a:pt x="0" y="184"/>
                  <a:pt x="0" y="200"/>
                </a:cubicBezTo>
                <a:lnTo>
                  <a:pt x="0" y="867"/>
                </a:lnTo>
                <a:cubicBezTo>
                  <a:pt x="0" y="882"/>
                  <a:pt x="12" y="895"/>
                  <a:pt x="26" y="895"/>
                </a:cubicBezTo>
                <a:lnTo>
                  <a:pt x="748" y="895"/>
                </a:lnTo>
                <a:cubicBezTo>
                  <a:pt x="762" y="895"/>
                  <a:pt x="774" y="882"/>
                  <a:pt x="774" y="867"/>
                </a:cubicBezTo>
                <a:lnTo>
                  <a:pt x="774" y="200"/>
                </a:lnTo>
                <a:cubicBezTo>
                  <a:pt x="774" y="184"/>
                  <a:pt x="762" y="173"/>
                  <a:pt x="748" y="17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0CC96ED-A4F9-5C48-871E-2D4032AC729E}"/>
              </a:ext>
            </a:extLst>
          </p:cNvPr>
          <p:cNvSpPr/>
          <p:nvPr/>
        </p:nvSpPr>
        <p:spPr>
          <a:xfrm>
            <a:off x="7363469" y="7044346"/>
            <a:ext cx="2175822" cy="21758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0E4CE2B-8719-BC46-AD4B-0E6445DA3F38}"/>
              </a:ext>
            </a:extLst>
          </p:cNvPr>
          <p:cNvGrpSpPr/>
          <p:nvPr/>
        </p:nvGrpSpPr>
        <p:grpSpPr>
          <a:xfrm>
            <a:off x="7951512" y="7918248"/>
            <a:ext cx="933847" cy="428014"/>
            <a:chOff x="845280" y="5363640"/>
            <a:chExt cx="345600" cy="158400"/>
          </a:xfrm>
          <a:solidFill>
            <a:schemeClr val="bg1"/>
          </a:solidFill>
        </p:grpSpPr>
        <p:sp>
          <p:nvSpPr>
            <p:cNvPr id="137" name="Freeform: Shape 211">
              <a:extLst>
                <a:ext uri="{FF2B5EF4-FFF2-40B4-BE49-F238E27FC236}">
                  <a16:creationId xmlns:a16="http://schemas.microsoft.com/office/drawing/2014/main" id="{5D3F4789-CC1B-3A4A-BFB9-DB5B2067C182}"/>
                </a:ext>
              </a:extLst>
            </p:cNvPr>
            <p:cNvSpPr/>
            <p:nvPr/>
          </p:nvSpPr>
          <p:spPr>
            <a:xfrm>
              <a:off x="845280" y="5363640"/>
              <a:ext cx="345600" cy="15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441">
                  <a:moveTo>
                    <a:pt x="77" y="191"/>
                  </a:moveTo>
                  <a:lnTo>
                    <a:pt x="555" y="191"/>
                  </a:lnTo>
                  <a:cubicBezTo>
                    <a:pt x="567" y="191"/>
                    <a:pt x="579" y="183"/>
                    <a:pt x="582" y="171"/>
                  </a:cubicBezTo>
                  <a:cubicBezTo>
                    <a:pt x="603" y="102"/>
                    <a:pt x="668" y="54"/>
                    <a:pt x="740" y="54"/>
                  </a:cubicBezTo>
                  <a:cubicBezTo>
                    <a:pt x="832" y="54"/>
                    <a:pt x="908" y="129"/>
                    <a:pt x="908" y="220"/>
                  </a:cubicBezTo>
                  <a:cubicBezTo>
                    <a:pt x="908" y="312"/>
                    <a:pt x="832" y="386"/>
                    <a:pt x="740" y="386"/>
                  </a:cubicBezTo>
                  <a:cubicBezTo>
                    <a:pt x="668" y="386"/>
                    <a:pt x="604" y="341"/>
                    <a:pt x="582" y="271"/>
                  </a:cubicBezTo>
                  <a:cubicBezTo>
                    <a:pt x="581" y="264"/>
                    <a:pt x="574" y="257"/>
                    <a:pt x="569" y="254"/>
                  </a:cubicBezTo>
                  <a:cubicBezTo>
                    <a:pt x="561" y="250"/>
                    <a:pt x="554" y="250"/>
                    <a:pt x="546" y="253"/>
                  </a:cubicBezTo>
                  <a:lnTo>
                    <a:pt x="481" y="278"/>
                  </a:lnTo>
                  <a:lnTo>
                    <a:pt x="413" y="252"/>
                  </a:lnTo>
                  <a:cubicBezTo>
                    <a:pt x="407" y="250"/>
                    <a:pt x="400" y="250"/>
                    <a:pt x="392" y="252"/>
                  </a:cubicBezTo>
                  <a:lnTo>
                    <a:pt x="324" y="278"/>
                  </a:lnTo>
                  <a:lnTo>
                    <a:pt x="256" y="252"/>
                  </a:lnTo>
                  <a:cubicBezTo>
                    <a:pt x="250" y="250"/>
                    <a:pt x="243" y="250"/>
                    <a:pt x="237" y="252"/>
                  </a:cubicBezTo>
                  <a:lnTo>
                    <a:pt x="168" y="278"/>
                  </a:lnTo>
                  <a:lnTo>
                    <a:pt x="65" y="234"/>
                  </a:lnTo>
                  <a:cubicBezTo>
                    <a:pt x="58" y="231"/>
                    <a:pt x="53" y="223"/>
                    <a:pt x="53" y="215"/>
                  </a:cubicBezTo>
                  <a:cubicBezTo>
                    <a:pt x="53" y="201"/>
                    <a:pt x="64" y="191"/>
                    <a:pt x="77" y="191"/>
                  </a:cubicBezTo>
                  <a:close/>
                  <a:moveTo>
                    <a:pt x="41" y="282"/>
                  </a:moveTo>
                  <a:cubicBezTo>
                    <a:pt x="41" y="282"/>
                    <a:pt x="43" y="282"/>
                    <a:pt x="43" y="284"/>
                  </a:cubicBezTo>
                  <a:lnTo>
                    <a:pt x="157" y="333"/>
                  </a:lnTo>
                  <a:cubicBezTo>
                    <a:pt x="164" y="336"/>
                    <a:pt x="172" y="336"/>
                    <a:pt x="178" y="333"/>
                  </a:cubicBezTo>
                  <a:lnTo>
                    <a:pt x="245" y="306"/>
                  </a:lnTo>
                  <a:lnTo>
                    <a:pt x="314" y="333"/>
                  </a:lnTo>
                  <a:cubicBezTo>
                    <a:pt x="321" y="336"/>
                    <a:pt x="329" y="336"/>
                    <a:pt x="334" y="333"/>
                  </a:cubicBezTo>
                  <a:lnTo>
                    <a:pt x="403" y="306"/>
                  </a:lnTo>
                  <a:lnTo>
                    <a:pt x="471" y="333"/>
                  </a:lnTo>
                  <a:cubicBezTo>
                    <a:pt x="478" y="336"/>
                    <a:pt x="484" y="336"/>
                    <a:pt x="492" y="333"/>
                  </a:cubicBezTo>
                  <a:lnTo>
                    <a:pt x="541" y="313"/>
                  </a:lnTo>
                  <a:cubicBezTo>
                    <a:pt x="576" y="391"/>
                    <a:pt x="653" y="441"/>
                    <a:pt x="740" y="441"/>
                  </a:cubicBezTo>
                  <a:cubicBezTo>
                    <a:pt x="862" y="441"/>
                    <a:pt x="961" y="342"/>
                    <a:pt x="961" y="220"/>
                  </a:cubicBezTo>
                  <a:cubicBezTo>
                    <a:pt x="961" y="99"/>
                    <a:pt x="862" y="0"/>
                    <a:pt x="740" y="0"/>
                  </a:cubicBezTo>
                  <a:cubicBezTo>
                    <a:pt x="650" y="0"/>
                    <a:pt x="570" y="54"/>
                    <a:pt x="537" y="138"/>
                  </a:cubicBezTo>
                  <a:lnTo>
                    <a:pt x="77" y="138"/>
                  </a:lnTo>
                  <a:cubicBezTo>
                    <a:pt x="34" y="138"/>
                    <a:pt x="0" y="171"/>
                    <a:pt x="0" y="215"/>
                  </a:cubicBezTo>
                  <a:cubicBezTo>
                    <a:pt x="0" y="243"/>
                    <a:pt x="16" y="269"/>
                    <a:pt x="41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8" name="Freeform: Shape 212">
              <a:extLst>
                <a:ext uri="{FF2B5EF4-FFF2-40B4-BE49-F238E27FC236}">
                  <a16:creationId xmlns:a16="http://schemas.microsoft.com/office/drawing/2014/main" id="{91732FDE-869B-FB4F-83AB-250C90CAD9EF}"/>
                </a:ext>
              </a:extLst>
            </p:cNvPr>
            <p:cNvSpPr/>
            <p:nvPr/>
          </p:nvSpPr>
          <p:spPr>
            <a:xfrm>
              <a:off x="1101960" y="5418000"/>
              <a:ext cx="50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72" y="53"/>
                  </a:moveTo>
                  <a:cubicBezTo>
                    <a:pt x="81" y="53"/>
                    <a:pt x="88" y="60"/>
                    <a:pt x="88" y="69"/>
                  </a:cubicBezTo>
                  <a:cubicBezTo>
                    <a:pt x="88" y="78"/>
                    <a:pt x="81" y="85"/>
                    <a:pt x="72" y="85"/>
                  </a:cubicBezTo>
                  <a:cubicBezTo>
                    <a:pt x="63" y="85"/>
                    <a:pt x="56" y="78"/>
                    <a:pt x="56" y="69"/>
                  </a:cubicBezTo>
                  <a:cubicBezTo>
                    <a:pt x="56" y="60"/>
                    <a:pt x="63" y="53"/>
                    <a:pt x="72" y="53"/>
                  </a:cubicBezTo>
                  <a:close/>
                  <a:moveTo>
                    <a:pt x="72" y="141"/>
                  </a:moveTo>
                  <a:cubicBezTo>
                    <a:pt x="110" y="141"/>
                    <a:pt x="141" y="108"/>
                    <a:pt x="141" y="69"/>
                  </a:cubicBezTo>
                  <a:cubicBezTo>
                    <a:pt x="141" y="31"/>
                    <a:pt x="110" y="0"/>
                    <a:pt x="72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41"/>
                    <a:pt x="72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15DA98A-8ED1-AA47-A82B-D3CE9F41C272}"/>
              </a:ext>
            </a:extLst>
          </p:cNvPr>
          <p:cNvGrpSpPr/>
          <p:nvPr/>
        </p:nvGrpSpPr>
        <p:grpSpPr>
          <a:xfrm>
            <a:off x="15912653" y="4316764"/>
            <a:ext cx="5233232" cy="1043023"/>
            <a:chOff x="15311608" y="6996117"/>
            <a:chExt cx="5233232" cy="104302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7B7E6F3-5DD2-5341-B641-CD02E22A6151}"/>
                </a:ext>
              </a:extLst>
            </p:cNvPr>
            <p:cNvSpPr txBox="1"/>
            <p:nvPr/>
          </p:nvSpPr>
          <p:spPr>
            <a:xfrm>
              <a:off x="15311608" y="7475973"/>
              <a:ext cx="4864916" cy="56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A504E13-3F4A-2942-9536-12EFF0EAF8E2}"/>
                </a:ext>
              </a:extLst>
            </p:cNvPr>
            <p:cNvSpPr/>
            <p:nvPr/>
          </p:nvSpPr>
          <p:spPr>
            <a:xfrm>
              <a:off x="15311608" y="6996117"/>
              <a:ext cx="52332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491557B-3021-9C49-8256-72A3233AF6FA}"/>
              </a:ext>
            </a:extLst>
          </p:cNvPr>
          <p:cNvGrpSpPr/>
          <p:nvPr/>
        </p:nvGrpSpPr>
        <p:grpSpPr>
          <a:xfrm>
            <a:off x="15912653" y="11074403"/>
            <a:ext cx="5233232" cy="1043023"/>
            <a:chOff x="15311608" y="6996117"/>
            <a:chExt cx="5233232" cy="1043023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9B545A-DD24-C543-9462-A576DEDE8FA7}"/>
                </a:ext>
              </a:extLst>
            </p:cNvPr>
            <p:cNvSpPr txBox="1"/>
            <p:nvPr/>
          </p:nvSpPr>
          <p:spPr>
            <a:xfrm>
              <a:off x="15311608" y="7475973"/>
              <a:ext cx="4864916" cy="56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8C625BB-D504-D248-BFB2-C631E47BCA7D}"/>
                </a:ext>
              </a:extLst>
            </p:cNvPr>
            <p:cNvSpPr/>
            <p:nvPr/>
          </p:nvSpPr>
          <p:spPr>
            <a:xfrm>
              <a:off x="15311608" y="6996117"/>
              <a:ext cx="52332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38A2CC6-76A4-8247-879B-7597E4686AAC}"/>
              </a:ext>
            </a:extLst>
          </p:cNvPr>
          <p:cNvGrpSpPr/>
          <p:nvPr/>
        </p:nvGrpSpPr>
        <p:grpSpPr>
          <a:xfrm>
            <a:off x="17250800" y="7639827"/>
            <a:ext cx="5233232" cy="1043023"/>
            <a:chOff x="15311608" y="6996117"/>
            <a:chExt cx="5233232" cy="1043023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F48E348-EE51-904E-84DE-ECC21C715432}"/>
                </a:ext>
              </a:extLst>
            </p:cNvPr>
            <p:cNvSpPr txBox="1"/>
            <p:nvPr/>
          </p:nvSpPr>
          <p:spPr>
            <a:xfrm>
              <a:off x="15311608" y="7475973"/>
              <a:ext cx="4864916" cy="56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5708FC-EE4D-3842-8245-E4ECD2B255ED}"/>
                </a:ext>
              </a:extLst>
            </p:cNvPr>
            <p:cNvSpPr/>
            <p:nvPr/>
          </p:nvSpPr>
          <p:spPr>
            <a:xfrm>
              <a:off x="15311608" y="6996117"/>
              <a:ext cx="52332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A6CB1A9-4976-D145-8879-2C608170A0E7}"/>
              </a:ext>
            </a:extLst>
          </p:cNvPr>
          <p:cNvGrpSpPr/>
          <p:nvPr/>
        </p:nvGrpSpPr>
        <p:grpSpPr>
          <a:xfrm flipH="1">
            <a:off x="3200393" y="4316764"/>
            <a:ext cx="5233232" cy="1043023"/>
            <a:chOff x="15311608" y="6996117"/>
            <a:chExt cx="5233232" cy="1043023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1B0AD83-E7FE-C34C-81D7-7487E01E9413}"/>
                </a:ext>
              </a:extLst>
            </p:cNvPr>
            <p:cNvSpPr txBox="1"/>
            <p:nvPr/>
          </p:nvSpPr>
          <p:spPr>
            <a:xfrm>
              <a:off x="15311608" y="7475973"/>
              <a:ext cx="4864916" cy="56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B14D4EE-ADCE-6E45-AD17-9F6126458316}"/>
                </a:ext>
              </a:extLst>
            </p:cNvPr>
            <p:cNvSpPr/>
            <p:nvPr/>
          </p:nvSpPr>
          <p:spPr>
            <a:xfrm>
              <a:off x="15311608" y="6996117"/>
              <a:ext cx="52332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C794F2F-5568-FA44-B9BC-5264853B88DA}"/>
              </a:ext>
            </a:extLst>
          </p:cNvPr>
          <p:cNvGrpSpPr/>
          <p:nvPr/>
        </p:nvGrpSpPr>
        <p:grpSpPr>
          <a:xfrm flipH="1">
            <a:off x="3200393" y="11074403"/>
            <a:ext cx="5233232" cy="1043023"/>
            <a:chOff x="15311608" y="6996117"/>
            <a:chExt cx="5233232" cy="1043023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815F7AD-88B0-B54F-9C12-8A8746F994F1}"/>
                </a:ext>
              </a:extLst>
            </p:cNvPr>
            <p:cNvSpPr txBox="1"/>
            <p:nvPr/>
          </p:nvSpPr>
          <p:spPr>
            <a:xfrm>
              <a:off x="15311608" y="7475973"/>
              <a:ext cx="4864916" cy="56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DB2B7C2-D783-5C42-A1B5-D9CD3D5FC990}"/>
                </a:ext>
              </a:extLst>
            </p:cNvPr>
            <p:cNvSpPr/>
            <p:nvPr/>
          </p:nvSpPr>
          <p:spPr>
            <a:xfrm>
              <a:off x="15311608" y="6996117"/>
              <a:ext cx="52332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639605F-AF8F-BE4C-B183-F80ECE89A805}"/>
              </a:ext>
            </a:extLst>
          </p:cNvPr>
          <p:cNvGrpSpPr/>
          <p:nvPr/>
        </p:nvGrpSpPr>
        <p:grpSpPr>
          <a:xfrm flipH="1">
            <a:off x="1683646" y="7576818"/>
            <a:ext cx="5233232" cy="1043023"/>
            <a:chOff x="15311608" y="6996117"/>
            <a:chExt cx="5233232" cy="1043023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FA39C6E-CB6B-ED4A-A962-2011EB44F243}"/>
                </a:ext>
              </a:extLst>
            </p:cNvPr>
            <p:cNvSpPr txBox="1"/>
            <p:nvPr/>
          </p:nvSpPr>
          <p:spPr>
            <a:xfrm>
              <a:off x="15311608" y="7475973"/>
              <a:ext cx="4864916" cy="563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D18CDDD-9AB2-2F43-A922-CB31B17E7BD3}"/>
                </a:ext>
              </a:extLst>
            </p:cNvPr>
            <p:cNvSpPr/>
            <p:nvPr/>
          </p:nvSpPr>
          <p:spPr>
            <a:xfrm>
              <a:off x="15311608" y="6996117"/>
              <a:ext cx="52332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9E0482A-2604-B147-927F-5B34AFC6750C}"/>
              </a:ext>
            </a:extLst>
          </p:cNvPr>
          <p:cNvGrpSpPr/>
          <p:nvPr/>
        </p:nvGrpSpPr>
        <p:grpSpPr>
          <a:xfrm>
            <a:off x="11312847" y="7234298"/>
            <a:ext cx="1751956" cy="1682490"/>
            <a:chOff x="5554663" y="1819275"/>
            <a:chExt cx="360363" cy="346075"/>
          </a:xfrm>
          <a:solidFill>
            <a:schemeClr val="bg1"/>
          </a:solidFill>
        </p:grpSpPr>
        <p:sp>
          <p:nvSpPr>
            <p:cNvPr id="158" name="Freeform 65">
              <a:extLst>
                <a:ext uri="{FF2B5EF4-FFF2-40B4-BE49-F238E27FC236}">
                  <a16:creationId xmlns:a16="http://schemas.microsoft.com/office/drawing/2014/main" id="{D65C174D-6EC0-6945-8777-A05B2A045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1833563"/>
              <a:ext cx="82550" cy="82550"/>
            </a:xfrm>
            <a:custGeom>
              <a:avLst/>
              <a:gdLst>
                <a:gd name="T0" fmla="*/ 19 w 22"/>
                <a:gd name="T1" fmla="*/ 21 h 22"/>
                <a:gd name="T2" fmla="*/ 20 w 22"/>
                <a:gd name="T3" fmla="*/ 22 h 22"/>
                <a:gd name="T4" fmla="*/ 22 w 22"/>
                <a:gd name="T5" fmla="*/ 20 h 22"/>
                <a:gd name="T6" fmla="*/ 22 w 22"/>
                <a:gd name="T7" fmla="*/ 2 h 22"/>
                <a:gd name="T8" fmla="*/ 20 w 22"/>
                <a:gd name="T9" fmla="*/ 0 h 22"/>
                <a:gd name="T10" fmla="*/ 2 w 22"/>
                <a:gd name="T11" fmla="*/ 0 h 22"/>
                <a:gd name="T12" fmla="*/ 0 w 22"/>
                <a:gd name="T13" fmla="*/ 1 h 22"/>
                <a:gd name="T14" fmla="*/ 1 w 22"/>
                <a:gd name="T15" fmla="*/ 3 h 22"/>
                <a:gd name="T16" fmla="*/ 19 w 22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19" y="21"/>
                  </a:moveTo>
                  <a:cubicBezTo>
                    <a:pt x="19" y="22"/>
                    <a:pt x="19" y="22"/>
                    <a:pt x="20" y="22"/>
                  </a:cubicBezTo>
                  <a:cubicBezTo>
                    <a:pt x="21" y="22"/>
                    <a:pt x="22" y="21"/>
                    <a:pt x="22" y="20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1"/>
                    <a:pt x="21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lnTo>
                    <a:pt x="1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Freeform 66">
              <a:extLst>
                <a:ext uri="{FF2B5EF4-FFF2-40B4-BE49-F238E27FC236}">
                  <a16:creationId xmlns:a16="http://schemas.microsoft.com/office/drawing/2014/main" id="{ECCFD86E-3F87-7A43-94A3-9D3CBD132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1860550"/>
              <a:ext cx="269875" cy="304800"/>
            </a:xfrm>
            <a:custGeom>
              <a:avLst/>
              <a:gdLst>
                <a:gd name="T0" fmla="*/ 0 w 170"/>
                <a:gd name="T1" fmla="*/ 85 h 192"/>
                <a:gd name="T2" fmla="*/ 0 w 170"/>
                <a:gd name="T3" fmla="*/ 192 h 192"/>
                <a:gd name="T4" fmla="*/ 66 w 170"/>
                <a:gd name="T5" fmla="*/ 192 h 192"/>
                <a:gd name="T6" fmla="*/ 66 w 170"/>
                <a:gd name="T7" fmla="*/ 125 h 192"/>
                <a:gd name="T8" fmla="*/ 104 w 170"/>
                <a:gd name="T9" fmla="*/ 125 h 192"/>
                <a:gd name="T10" fmla="*/ 104 w 170"/>
                <a:gd name="T11" fmla="*/ 192 h 192"/>
                <a:gd name="T12" fmla="*/ 170 w 170"/>
                <a:gd name="T13" fmla="*/ 192 h 192"/>
                <a:gd name="T14" fmla="*/ 170 w 170"/>
                <a:gd name="T15" fmla="*/ 85 h 192"/>
                <a:gd name="T16" fmla="*/ 85 w 170"/>
                <a:gd name="T17" fmla="*/ 0 h 192"/>
                <a:gd name="T18" fmla="*/ 0 w 170"/>
                <a:gd name="T19" fmla="*/ 8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2">
                  <a:moveTo>
                    <a:pt x="0" y="85"/>
                  </a:moveTo>
                  <a:lnTo>
                    <a:pt x="0" y="192"/>
                  </a:lnTo>
                  <a:lnTo>
                    <a:pt x="66" y="192"/>
                  </a:lnTo>
                  <a:lnTo>
                    <a:pt x="66" y="125"/>
                  </a:lnTo>
                  <a:lnTo>
                    <a:pt x="104" y="125"/>
                  </a:lnTo>
                  <a:lnTo>
                    <a:pt x="104" y="192"/>
                  </a:lnTo>
                  <a:lnTo>
                    <a:pt x="170" y="192"/>
                  </a:lnTo>
                  <a:lnTo>
                    <a:pt x="170" y="85"/>
                  </a:lnTo>
                  <a:lnTo>
                    <a:pt x="85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67">
              <a:extLst>
                <a:ext uri="{FF2B5EF4-FFF2-40B4-BE49-F238E27FC236}">
                  <a16:creationId xmlns:a16="http://schemas.microsoft.com/office/drawing/2014/main" id="{5A2B62C7-26F0-034A-9869-8B126BA40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1819275"/>
              <a:ext cx="360363" cy="187325"/>
            </a:xfrm>
            <a:custGeom>
              <a:avLst/>
              <a:gdLst>
                <a:gd name="T0" fmla="*/ 95 w 96"/>
                <a:gd name="T1" fmla="*/ 47 h 50"/>
                <a:gd name="T2" fmla="*/ 95 w 96"/>
                <a:gd name="T3" fmla="*/ 47 h 50"/>
                <a:gd name="T4" fmla="*/ 49 w 96"/>
                <a:gd name="T5" fmla="*/ 1 h 50"/>
                <a:gd name="T6" fmla="*/ 47 w 96"/>
                <a:gd name="T7" fmla="*/ 1 h 50"/>
                <a:gd name="T8" fmla="*/ 1 w 96"/>
                <a:gd name="T9" fmla="*/ 47 h 50"/>
                <a:gd name="T10" fmla="*/ 1 w 96"/>
                <a:gd name="T11" fmla="*/ 49 h 50"/>
                <a:gd name="T12" fmla="*/ 3 w 96"/>
                <a:gd name="T13" fmla="*/ 49 h 50"/>
                <a:gd name="T14" fmla="*/ 3 w 96"/>
                <a:gd name="T15" fmla="*/ 49 h 50"/>
                <a:gd name="T16" fmla="*/ 48 w 96"/>
                <a:gd name="T17" fmla="*/ 5 h 50"/>
                <a:gd name="T18" fmla="*/ 93 w 96"/>
                <a:gd name="T19" fmla="*/ 49 h 50"/>
                <a:gd name="T20" fmla="*/ 93 w 96"/>
                <a:gd name="T21" fmla="*/ 49 h 50"/>
                <a:gd name="T22" fmla="*/ 95 w 96"/>
                <a:gd name="T23" fmla="*/ 49 h 50"/>
                <a:gd name="T24" fmla="*/ 95 w 96"/>
                <a:gd name="T25" fmla="*/ 49 h 50"/>
                <a:gd name="T26" fmla="*/ 95 w 96"/>
                <a:gd name="T27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50">
                  <a:moveTo>
                    <a:pt x="95" y="47"/>
                  </a:moveTo>
                  <a:cubicBezTo>
                    <a:pt x="95" y="47"/>
                    <a:pt x="95" y="47"/>
                    <a:pt x="95" y="47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0"/>
                    <a:pt x="47" y="0"/>
                    <a:pt x="47" y="1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7"/>
                    <a:pt x="0" y="49"/>
                    <a:pt x="1" y="49"/>
                  </a:cubicBezTo>
                  <a:cubicBezTo>
                    <a:pt x="1" y="50"/>
                    <a:pt x="3" y="50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50"/>
                    <a:pt x="95" y="50"/>
                    <a:pt x="95" y="49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6" y="49"/>
                    <a:pt x="96" y="48"/>
                    <a:pt x="9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3" name="CuadroTexto 350">
            <a:extLst>
              <a:ext uri="{FF2B5EF4-FFF2-40B4-BE49-F238E27FC236}">
                <a16:creationId xmlns:a16="http://schemas.microsoft.com/office/drawing/2014/main" id="{1B4CC3AD-BB2E-9743-BF6A-3AE5BCF5A45B}"/>
              </a:ext>
            </a:extLst>
          </p:cNvPr>
          <p:cNvSpPr txBox="1"/>
          <p:nvPr/>
        </p:nvSpPr>
        <p:spPr>
          <a:xfrm>
            <a:off x="9522108" y="1022190"/>
            <a:ext cx="53335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Real Estate</a:t>
            </a:r>
          </a:p>
        </p:txBody>
      </p:sp>
    </p:spTree>
    <p:extLst>
      <p:ext uri="{BB962C8B-B14F-4D97-AF65-F5344CB8AC3E}">
        <p14:creationId xmlns:p14="http://schemas.microsoft.com/office/powerpoint/2010/main" val="12704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rapezoid 68">
            <a:extLst>
              <a:ext uri="{FF2B5EF4-FFF2-40B4-BE49-F238E27FC236}">
                <a16:creationId xmlns:a16="http://schemas.microsoft.com/office/drawing/2014/main" id="{35B13808-7AA2-D840-9B2C-9D31D260B0EB}"/>
              </a:ext>
            </a:extLst>
          </p:cNvPr>
          <p:cNvSpPr/>
          <p:nvPr/>
        </p:nvSpPr>
        <p:spPr>
          <a:xfrm rot="5400000">
            <a:off x="-54261" y="6159998"/>
            <a:ext cx="8163898" cy="3849643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rapezoid 69">
            <a:extLst>
              <a:ext uri="{FF2B5EF4-FFF2-40B4-BE49-F238E27FC236}">
                <a16:creationId xmlns:a16="http://schemas.microsoft.com/office/drawing/2014/main" id="{8D19FBAD-5073-FF42-952B-066A4C256856}"/>
              </a:ext>
            </a:extLst>
          </p:cNvPr>
          <p:cNvSpPr/>
          <p:nvPr/>
        </p:nvSpPr>
        <p:spPr>
          <a:xfrm rot="5400000">
            <a:off x="4025293" y="6159998"/>
            <a:ext cx="8163898" cy="3849643"/>
          </a:xfrm>
          <a:prstGeom prst="trapezoi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rapezoid 70">
            <a:extLst>
              <a:ext uri="{FF2B5EF4-FFF2-40B4-BE49-F238E27FC236}">
                <a16:creationId xmlns:a16="http://schemas.microsoft.com/office/drawing/2014/main" id="{B3161747-8CA8-2E44-88A9-E35A53E1B412}"/>
              </a:ext>
            </a:extLst>
          </p:cNvPr>
          <p:cNvSpPr/>
          <p:nvPr/>
        </p:nvSpPr>
        <p:spPr>
          <a:xfrm rot="5400000">
            <a:off x="8104845" y="6159998"/>
            <a:ext cx="8163898" cy="3849643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FDC923C2-2DD2-0A45-AF09-FC731EF0686A}"/>
              </a:ext>
            </a:extLst>
          </p:cNvPr>
          <p:cNvSpPr/>
          <p:nvPr/>
        </p:nvSpPr>
        <p:spPr>
          <a:xfrm rot="5400000">
            <a:off x="12184399" y="6159998"/>
            <a:ext cx="8163898" cy="3849643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rapezoid 72">
            <a:extLst>
              <a:ext uri="{FF2B5EF4-FFF2-40B4-BE49-F238E27FC236}">
                <a16:creationId xmlns:a16="http://schemas.microsoft.com/office/drawing/2014/main" id="{4907BB88-020D-5147-AC86-B8C7560D8E91}"/>
              </a:ext>
            </a:extLst>
          </p:cNvPr>
          <p:cNvSpPr/>
          <p:nvPr/>
        </p:nvSpPr>
        <p:spPr>
          <a:xfrm rot="5400000">
            <a:off x="16268014" y="6159998"/>
            <a:ext cx="8163898" cy="3849643"/>
          </a:xfrm>
          <a:prstGeom prst="trapezoi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A8CEA1B-91C4-F94B-B8B7-FFAF87A3B5CB}"/>
              </a:ext>
            </a:extLst>
          </p:cNvPr>
          <p:cNvGrpSpPr/>
          <p:nvPr/>
        </p:nvGrpSpPr>
        <p:grpSpPr>
          <a:xfrm>
            <a:off x="3462164" y="5413248"/>
            <a:ext cx="1424864" cy="1334276"/>
            <a:chOff x="2131560" y="5941080"/>
            <a:chExt cx="334080" cy="312840"/>
          </a:xfrm>
          <a:solidFill>
            <a:schemeClr val="bg1"/>
          </a:solidFill>
        </p:grpSpPr>
        <p:sp>
          <p:nvSpPr>
            <p:cNvPr id="114" name="Freeform: Shape 155">
              <a:extLst>
                <a:ext uri="{FF2B5EF4-FFF2-40B4-BE49-F238E27FC236}">
                  <a16:creationId xmlns:a16="http://schemas.microsoft.com/office/drawing/2014/main" id="{0C3EA6ED-E97C-684E-8C07-D89D526C5785}"/>
                </a:ext>
              </a:extLst>
            </p:cNvPr>
            <p:cNvSpPr/>
            <p:nvPr/>
          </p:nvSpPr>
          <p:spPr>
            <a:xfrm>
              <a:off x="2177280" y="6012000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2"/>
                    <a:pt x="431" y="28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5" name="Freeform: Shape 156">
              <a:extLst>
                <a:ext uri="{FF2B5EF4-FFF2-40B4-BE49-F238E27FC236}">
                  <a16:creationId xmlns:a16="http://schemas.microsoft.com/office/drawing/2014/main" id="{F7A6C29C-F815-A448-BAA1-920F41EE2F56}"/>
                </a:ext>
              </a:extLst>
            </p:cNvPr>
            <p:cNvSpPr/>
            <p:nvPr/>
          </p:nvSpPr>
          <p:spPr>
            <a:xfrm>
              <a:off x="2177280" y="6045480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1"/>
                    <a:pt x="431" y="26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6" name="Freeform: Shape 157">
              <a:extLst>
                <a:ext uri="{FF2B5EF4-FFF2-40B4-BE49-F238E27FC236}">
                  <a16:creationId xmlns:a16="http://schemas.microsoft.com/office/drawing/2014/main" id="{6BA6DBC7-60B3-5440-9285-E07A806A4D38}"/>
                </a:ext>
              </a:extLst>
            </p:cNvPr>
            <p:cNvSpPr/>
            <p:nvPr/>
          </p:nvSpPr>
          <p:spPr>
            <a:xfrm>
              <a:off x="2177280" y="6179040"/>
              <a:ext cx="910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56">
                  <a:moveTo>
                    <a:pt x="227" y="0"/>
                  </a:moveTo>
                  <a:lnTo>
                    <a:pt x="28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6"/>
                    <a:pt x="28" y="56"/>
                  </a:cubicBezTo>
                  <a:lnTo>
                    <a:pt x="227" y="56"/>
                  </a:lnTo>
                  <a:cubicBezTo>
                    <a:pt x="242" y="56"/>
                    <a:pt x="254" y="42"/>
                    <a:pt x="254" y="27"/>
                  </a:cubicBezTo>
                  <a:cubicBezTo>
                    <a:pt x="254" y="12"/>
                    <a:pt x="242" y="0"/>
                    <a:pt x="22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: Shape 158">
              <a:extLst>
                <a:ext uri="{FF2B5EF4-FFF2-40B4-BE49-F238E27FC236}">
                  <a16:creationId xmlns:a16="http://schemas.microsoft.com/office/drawing/2014/main" id="{FA80837D-86CA-9545-B7ED-29E31B38BA01}"/>
                </a:ext>
              </a:extLst>
            </p:cNvPr>
            <p:cNvSpPr/>
            <p:nvPr/>
          </p:nvSpPr>
          <p:spPr>
            <a:xfrm>
              <a:off x="2131560" y="5941080"/>
              <a:ext cx="334080" cy="31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9" h="870">
                  <a:moveTo>
                    <a:pt x="55" y="815"/>
                  </a:moveTo>
                  <a:lnTo>
                    <a:pt x="55" y="108"/>
                  </a:lnTo>
                  <a:lnTo>
                    <a:pt x="606" y="108"/>
                  </a:lnTo>
                  <a:lnTo>
                    <a:pt x="606" y="334"/>
                  </a:lnTo>
                  <a:lnTo>
                    <a:pt x="558" y="414"/>
                  </a:lnTo>
                  <a:cubicBezTo>
                    <a:pt x="558" y="413"/>
                    <a:pt x="558" y="411"/>
                    <a:pt x="558" y="409"/>
                  </a:cubicBezTo>
                  <a:cubicBezTo>
                    <a:pt x="558" y="395"/>
                    <a:pt x="546" y="383"/>
                    <a:pt x="532" y="383"/>
                  </a:cubicBezTo>
                  <a:lnTo>
                    <a:pt x="155" y="383"/>
                  </a:lnTo>
                  <a:cubicBezTo>
                    <a:pt x="139" y="383"/>
                    <a:pt x="127" y="395"/>
                    <a:pt x="127" y="409"/>
                  </a:cubicBezTo>
                  <a:cubicBezTo>
                    <a:pt x="127" y="425"/>
                    <a:pt x="139" y="437"/>
                    <a:pt x="155" y="437"/>
                  </a:cubicBezTo>
                  <a:lnTo>
                    <a:pt x="532" y="437"/>
                  </a:lnTo>
                  <a:cubicBezTo>
                    <a:pt x="538" y="437"/>
                    <a:pt x="544" y="435"/>
                    <a:pt x="548" y="432"/>
                  </a:cubicBezTo>
                  <a:lnTo>
                    <a:pt x="521" y="477"/>
                  </a:lnTo>
                  <a:lnTo>
                    <a:pt x="155" y="477"/>
                  </a:lnTo>
                  <a:cubicBezTo>
                    <a:pt x="139" y="477"/>
                    <a:pt x="127" y="488"/>
                    <a:pt x="127" y="503"/>
                  </a:cubicBezTo>
                  <a:cubicBezTo>
                    <a:pt x="127" y="518"/>
                    <a:pt x="139" y="530"/>
                    <a:pt x="155" y="530"/>
                  </a:cubicBezTo>
                  <a:lnTo>
                    <a:pt x="489" y="530"/>
                  </a:lnTo>
                  <a:lnTo>
                    <a:pt x="485" y="537"/>
                  </a:lnTo>
                  <a:cubicBezTo>
                    <a:pt x="483" y="540"/>
                    <a:pt x="481" y="543"/>
                    <a:pt x="481" y="546"/>
                  </a:cubicBezTo>
                  <a:lnTo>
                    <a:pt x="477" y="568"/>
                  </a:lnTo>
                  <a:lnTo>
                    <a:pt x="155" y="568"/>
                  </a:lnTo>
                  <a:cubicBezTo>
                    <a:pt x="139" y="568"/>
                    <a:pt x="127" y="580"/>
                    <a:pt x="127" y="596"/>
                  </a:cubicBezTo>
                  <a:cubicBezTo>
                    <a:pt x="127" y="611"/>
                    <a:pt x="139" y="623"/>
                    <a:pt x="155" y="623"/>
                  </a:cubicBezTo>
                  <a:lnTo>
                    <a:pt x="465" y="623"/>
                  </a:lnTo>
                  <a:lnTo>
                    <a:pt x="453" y="684"/>
                  </a:lnTo>
                  <a:cubicBezTo>
                    <a:pt x="450" y="694"/>
                    <a:pt x="456" y="706"/>
                    <a:pt x="465" y="712"/>
                  </a:cubicBezTo>
                  <a:cubicBezTo>
                    <a:pt x="469" y="714"/>
                    <a:pt x="474" y="717"/>
                    <a:pt x="480" y="717"/>
                  </a:cubicBezTo>
                  <a:cubicBezTo>
                    <a:pt x="486" y="717"/>
                    <a:pt x="492" y="713"/>
                    <a:pt x="497" y="709"/>
                  </a:cubicBezTo>
                  <a:lnTo>
                    <a:pt x="604" y="620"/>
                  </a:lnTo>
                  <a:cubicBezTo>
                    <a:pt x="606" y="620"/>
                    <a:pt x="606" y="619"/>
                    <a:pt x="606" y="619"/>
                  </a:cubicBezTo>
                  <a:lnTo>
                    <a:pt x="606" y="815"/>
                  </a:lnTo>
                  <a:close/>
                  <a:moveTo>
                    <a:pt x="853" y="102"/>
                  </a:moveTo>
                  <a:lnTo>
                    <a:pt x="821" y="83"/>
                  </a:lnTo>
                  <a:lnTo>
                    <a:pt x="831" y="64"/>
                  </a:lnTo>
                  <a:lnTo>
                    <a:pt x="865" y="84"/>
                  </a:lnTo>
                  <a:close/>
                  <a:moveTo>
                    <a:pt x="566" y="581"/>
                  </a:moveTo>
                  <a:lnTo>
                    <a:pt x="521" y="619"/>
                  </a:lnTo>
                  <a:lnTo>
                    <a:pt x="533" y="560"/>
                  </a:lnTo>
                  <a:lnTo>
                    <a:pt x="793" y="128"/>
                  </a:lnTo>
                  <a:lnTo>
                    <a:pt x="827" y="149"/>
                  </a:lnTo>
                  <a:close/>
                  <a:moveTo>
                    <a:pt x="916" y="51"/>
                  </a:moveTo>
                  <a:lnTo>
                    <a:pt x="837" y="4"/>
                  </a:lnTo>
                  <a:cubicBezTo>
                    <a:pt x="830" y="-1"/>
                    <a:pt x="822" y="-1"/>
                    <a:pt x="816" y="1"/>
                  </a:cubicBezTo>
                  <a:cubicBezTo>
                    <a:pt x="809" y="2"/>
                    <a:pt x="803" y="7"/>
                    <a:pt x="798" y="13"/>
                  </a:cubicBezTo>
                  <a:lnTo>
                    <a:pt x="660" y="244"/>
                  </a:lnTo>
                  <a:lnTo>
                    <a:pt x="660" y="81"/>
                  </a:lnTo>
                  <a:cubicBezTo>
                    <a:pt x="660" y="66"/>
                    <a:pt x="649" y="53"/>
                    <a:pt x="634" y="53"/>
                  </a:cubicBezTo>
                  <a:lnTo>
                    <a:pt x="29" y="53"/>
                  </a:lnTo>
                  <a:cubicBezTo>
                    <a:pt x="13" y="53"/>
                    <a:pt x="0" y="66"/>
                    <a:pt x="0" y="81"/>
                  </a:cubicBezTo>
                  <a:lnTo>
                    <a:pt x="0" y="842"/>
                  </a:lnTo>
                  <a:cubicBezTo>
                    <a:pt x="0" y="857"/>
                    <a:pt x="13" y="870"/>
                    <a:pt x="29" y="870"/>
                  </a:cubicBezTo>
                  <a:lnTo>
                    <a:pt x="634" y="870"/>
                  </a:lnTo>
                  <a:cubicBezTo>
                    <a:pt x="649" y="870"/>
                    <a:pt x="660" y="857"/>
                    <a:pt x="660" y="842"/>
                  </a:cubicBezTo>
                  <a:lnTo>
                    <a:pt x="660" y="530"/>
                  </a:lnTo>
                  <a:lnTo>
                    <a:pt x="924" y="88"/>
                  </a:lnTo>
                  <a:cubicBezTo>
                    <a:pt x="933" y="76"/>
                    <a:pt x="929" y="59"/>
                    <a:pt x="916" y="5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548768F-DF5F-BC48-9E4F-A918D109CEB2}"/>
              </a:ext>
            </a:extLst>
          </p:cNvPr>
          <p:cNvGrpSpPr/>
          <p:nvPr/>
        </p:nvGrpSpPr>
        <p:grpSpPr>
          <a:xfrm>
            <a:off x="15607652" y="5312213"/>
            <a:ext cx="1317392" cy="1589154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119" name="Freeform: Shape 197">
              <a:extLst>
                <a:ext uri="{FF2B5EF4-FFF2-40B4-BE49-F238E27FC236}">
                  <a16:creationId xmlns:a16="http://schemas.microsoft.com/office/drawing/2014/main" id="{5646BA58-CB58-F24A-84A0-DEC1686A4D14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1" name="Freeform: Shape 198">
              <a:extLst>
                <a:ext uri="{FF2B5EF4-FFF2-40B4-BE49-F238E27FC236}">
                  <a16:creationId xmlns:a16="http://schemas.microsoft.com/office/drawing/2014/main" id="{47D7D2D9-A955-7148-B033-09DE2AB723A0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2" name="Freeform: Shape 199">
              <a:extLst>
                <a:ext uri="{FF2B5EF4-FFF2-40B4-BE49-F238E27FC236}">
                  <a16:creationId xmlns:a16="http://schemas.microsoft.com/office/drawing/2014/main" id="{846D1351-2D16-9F44-A314-354D6FC2F689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528EA76-F7F2-B34F-8EDA-09E5A5834470}"/>
              </a:ext>
            </a:extLst>
          </p:cNvPr>
          <p:cNvGrpSpPr/>
          <p:nvPr/>
        </p:nvGrpSpPr>
        <p:grpSpPr>
          <a:xfrm>
            <a:off x="19624121" y="5413924"/>
            <a:ext cx="1451684" cy="1317554"/>
            <a:chOff x="1497240" y="4690800"/>
            <a:chExt cx="374040" cy="339480"/>
          </a:xfrm>
          <a:solidFill>
            <a:schemeClr val="bg1"/>
          </a:solidFill>
        </p:grpSpPr>
        <p:sp>
          <p:nvSpPr>
            <p:cNvPr id="164" name="Freeform: Shape 243">
              <a:extLst>
                <a:ext uri="{FF2B5EF4-FFF2-40B4-BE49-F238E27FC236}">
                  <a16:creationId xmlns:a16="http://schemas.microsoft.com/office/drawing/2014/main" id="{81E548FC-AE6D-4C4F-9603-4EA5948E5C95}"/>
                </a:ext>
              </a:extLst>
            </p:cNvPr>
            <p:cNvSpPr/>
            <p:nvPr/>
          </p:nvSpPr>
          <p:spPr>
            <a:xfrm>
              <a:off x="1497240" y="4690800"/>
              <a:ext cx="374040" cy="339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0" h="944">
                  <a:moveTo>
                    <a:pt x="942" y="713"/>
                  </a:moveTo>
                  <a:lnTo>
                    <a:pt x="97" y="713"/>
                  </a:lnTo>
                  <a:cubicBezTo>
                    <a:pt x="74" y="713"/>
                    <a:pt x="55" y="694"/>
                    <a:pt x="55" y="669"/>
                  </a:cubicBezTo>
                  <a:lnTo>
                    <a:pt x="55" y="652"/>
                  </a:lnTo>
                  <a:lnTo>
                    <a:pt x="986" y="652"/>
                  </a:lnTo>
                  <a:lnTo>
                    <a:pt x="986" y="669"/>
                  </a:lnTo>
                  <a:cubicBezTo>
                    <a:pt x="986" y="694"/>
                    <a:pt x="967" y="713"/>
                    <a:pt x="942" y="713"/>
                  </a:cubicBezTo>
                  <a:close/>
                  <a:moveTo>
                    <a:pt x="584" y="889"/>
                  </a:moveTo>
                  <a:lnTo>
                    <a:pt x="458" y="889"/>
                  </a:lnTo>
                  <a:lnTo>
                    <a:pt x="474" y="767"/>
                  </a:lnTo>
                  <a:lnTo>
                    <a:pt x="566" y="767"/>
                  </a:lnTo>
                  <a:close/>
                  <a:moveTo>
                    <a:pt x="97" y="54"/>
                  </a:moveTo>
                  <a:lnTo>
                    <a:pt x="942" y="54"/>
                  </a:lnTo>
                  <a:cubicBezTo>
                    <a:pt x="967" y="54"/>
                    <a:pt x="986" y="73"/>
                    <a:pt x="986" y="98"/>
                  </a:cubicBezTo>
                  <a:lnTo>
                    <a:pt x="986" y="598"/>
                  </a:lnTo>
                  <a:lnTo>
                    <a:pt x="55" y="598"/>
                  </a:lnTo>
                  <a:lnTo>
                    <a:pt x="55" y="98"/>
                  </a:lnTo>
                  <a:cubicBezTo>
                    <a:pt x="55" y="73"/>
                    <a:pt x="74" y="54"/>
                    <a:pt x="97" y="54"/>
                  </a:cubicBezTo>
                  <a:close/>
                  <a:moveTo>
                    <a:pt x="942" y="0"/>
                  </a:moveTo>
                  <a:lnTo>
                    <a:pt x="97" y="0"/>
                  </a:lnTo>
                  <a:cubicBezTo>
                    <a:pt x="44" y="0"/>
                    <a:pt x="0" y="44"/>
                    <a:pt x="0" y="98"/>
                  </a:cubicBezTo>
                  <a:lnTo>
                    <a:pt x="0" y="669"/>
                  </a:lnTo>
                  <a:cubicBezTo>
                    <a:pt x="0" y="723"/>
                    <a:pt x="44" y="767"/>
                    <a:pt x="97" y="767"/>
                  </a:cubicBezTo>
                  <a:lnTo>
                    <a:pt x="419" y="767"/>
                  </a:lnTo>
                  <a:lnTo>
                    <a:pt x="403" y="889"/>
                  </a:lnTo>
                  <a:lnTo>
                    <a:pt x="321" y="889"/>
                  </a:lnTo>
                  <a:cubicBezTo>
                    <a:pt x="307" y="889"/>
                    <a:pt x="295" y="901"/>
                    <a:pt x="295" y="916"/>
                  </a:cubicBezTo>
                  <a:cubicBezTo>
                    <a:pt x="295" y="931"/>
                    <a:pt x="307" y="944"/>
                    <a:pt x="321" y="944"/>
                  </a:cubicBezTo>
                  <a:lnTo>
                    <a:pt x="719" y="944"/>
                  </a:lnTo>
                  <a:cubicBezTo>
                    <a:pt x="735" y="944"/>
                    <a:pt x="746" y="931"/>
                    <a:pt x="746" y="916"/>
                  </a:cubicBezTo>
                  <a:cubicBezTo>
                    <a:pt x="746" y="901"/>
                    <a:pt x="735" y="889"/>
                    <a:pt x="719" y="889"/>
                  </a:cubicBezTo>
                  <a:lnTo>
                    <a:pt x="638" y="889"/>
                  </a:lnTo>
                  <a:lnTo>
                    <a:pt x="621" y="767"/>
                  </a:lnTo>
                  <a:lnTo>
                    <a:pt x="942" y="767"/>
                  </a:lnTo>
                  <a:cubicBezTo>
                    <a:pt x="997" y="767"/>
                    <a:pt x="1040" y="723"/>
                    <a:pt x="1040" y="669"/>
                  </a:cubicBezTo>
                  <a:lnTo>
                    <a:pt x="1040" y="98"/>
                  </a:lnTo>
                  <a:cubicBezTo>
                    <a:pt x="1040" y="44"/>
                    <a:pt x="997" y="0"/>
                    <a:pt x="94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5" name="Freeform: Shape 244">
              <a:extLst>
                <a:ext uri="{FF2B5EF4-FFF2-40B4-BE49-F238E27FC236}">
                  <a16:creationId xmlns:a16="http://schemas.microsoft.com/office/drawing/2014/main" id="{F85C2F72-0044-494D-9C0A-C4D76F84EFC5}"/>
                </a:ext>
              </a:extLst>
            </p:cNvPr>
            <p:cNvSpPr/>
            <p:nvPr/>
          </p:nvSpPr>
          <p:spPr>
            <a:xfrm>
              <a:off x="1629719" y="4754160"/>
              <a:ext cx="109800" cy="110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9">
                  <a:moveTo>
                    <a:pt x="53" y="136"/>
                  </a:moveTo>
                  <a:lnTo>
                    <a:pt x="152" y="60"/>
                  </a:lnTo>
                  <a:lnTo>
                    <a:pt x="251" y="136"/>
                  </a:lnTo>
                  <a:lnTo>
                    <a:pt x="251" y="255"/>
                  </a:lnTo>
                  <a:lnTo>
                    <a:pt x="181" y="255"/>
                  </a:lnTo>
                  <a:lnTo>
                    <a:pt x="181" y="198"/>
                  </a:lnTo>
                  <a:cubicBezTo>
                    <a:pt x="181" y="194"/>
                    <a:pt x="177" y="189"/>
                    <a:pt x="171" y="189"/>
                  </a:cubicBezTo>
                  <a:lnTo>
                    <a:pt x="134" y="189"/>
                  </a:lnTo>
                  <a:cubicBezTo>
                    <a:pt x="128" y="189"/>
                    <a:pt x="123" y="194"/>
                    <a:pt x="123" y="198"/>
                  </a:cubicBezTo>
                  <a:lnTo>
                    <a:pt x="123" y="255"/>
                  </a:lnTo>
                  <a:lnTo>
                    <a:pt x="53" y="255"/>
                  </a:lnTo>
                  <a:close/>
                  <a:moveTo>
                    <a:pt x="26" y="309"/>
                  </a:moveTo>
                  <a:lnTo>
                    <a:pt x="279" y="309"/>
                  </a:lnTo>
                  <a:cubicBezTo>
                    <a:pt x="294" y="309"/>
                    <a:pt x="306" y="297"/>
                    <a:pt x="306" y="283"/>
                  </a:cubicBezTo>
                  <a:lnTo>
                    <a:pt x="306" y="122"/>
                  </a:lnTo>
                  <a:cubicBezTo>
                    <a:pt x="306" y="113"/>
                    <a:pt x="301" y="106"/>
                    <a:pt x="295" y="100"/>
                  </a:cubicBezTo>
                  <a:lnTo>
                    <a:pt x="168" y="6"/>
                  </a:lnTo>
                  <a:cubicBezTo>
                    <a:pt x="159" y="-2"/>
                    <a:pt x="146" y="-2"/>
                    <a:pt x="135" y="6"/>
                  </a:cubicBezTo>
                  <a:lnTo>
                    <a:pt x="9" y="100"/>
                  </a:lnTo>
                  <a:cubicBezTo>
                    <a:pt x="4" y="106"/>
                    <a:pt x="0" y="113"/>
                    <a:pt x="0" y="122"/>
                  </a:cubicBezTo>
                  <a:lnTo>
                    <a:pt x="0" y="283"/>
                  </a:lnTo>
                  <a:cubicBezTo>
                    <a:pt x="0" y="297"/>
                    <a:pt x="11" y="309"/>
                    <a:pt x="26" y="30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66" name="Freeform: Shape 213">
            <a:extLst>
              <a:ext uri="{FF2B5EF4-FFF2-40B4-BE49-F238E27FC236}">
                <a16:creationId xmlns:a16="http://schemas.microsoft.com/office/drawing/2014/main" id="{9B13E3FB-E474-A740-B9BC-7E9BD2F4F6FA}"/>
              </a:ext>
            </a:extLst>
          </p:cNvPr>
          <p:cNvSpPr/>
          <p:nvPr/>
        </p:nvSpPr>
        <p:spPr>
          <a:xfrm>
            <a:off x="7513804" y="5374864"/>
            <a:ext cx="1186876" cy="13726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895">
                <a:moveTo>
                  <a:pt x="721" y="841"/>
                </a:moveTo>
                <a:lnTo>
                  <a:pt x="53" y="841"/>
                </a:lnTo>
                <a:lnTo>
                  <a:pt x="53" y="226"/>
                </a:lnTo>
                <a:lnTo>
                  <a:pt x="216" y="226"/>
                </a:lnTo>
                <a:cubicBezTo>
                  <a:pt x="216" y="228"/>
                  <a:pt x="216" y="228"/>
                  <a:pt x="217" y="229"/>
                </a:cubicBezTo>
                <a:lnTo>
                  <a:pt x="231" y="260"/>
                </a:lnTo>
                <a:lnTo>
                  <a:pt x="119" y="260"/>
                </a:lnTo>
                <a:cubicBezTo>
                  <a:pt x="105" y="260"/>
                  <a:pt x="93" y="272"/>
                  <a:pt x="93" y="287"/>
                </a:cubicBezTo>
                <a:lnTo>
                  <a:pt x="93" y="782"/>
                </a:lnTo>
                <a:cubicBezTo>
                  <a:pt x="93" y="796"/>
                  <a:pt x="105" y="808"/>
                  <a:pt x="119" y="808"/>
                </a:cubicBezTo>
                <a:lnTo>
                  <a:pt x="654" y="808"/>
                </a:lnTo>
                <a:cubicBezTo>
                  <a:pt x="669" y="808"/>
                  <a:pt x="681" y="796"/>
                  <a:pt x="681" y="782"/>
                </a:cubicBezTo>
                <a:lnTo>
                  <a:pt x="681" y="287"/>
                </a:lnTo>
                <a:cubicBezTo>
                  <a:pt x="681" y="272"/>
                  <a:pt x="669" y="260"/>
                  <a:pt x="654" y="260"/>
                </a:cubicBezTo>
                <a:lnTo>
                  <a:pt x="543" y="260"/>
                </a:lnTo>
                <a:lnTo>
                  <a:pt x="557" y="229"/>
                </a:lnTo>
                <a:cubicBezTo>
                  <a:pt x="557" y="228"/>
                  <a:pt x="558" y="228"/>
                  <a:pt x="558" y="226"/>
                </a:cubicBezTo>
                <a:lnTo>
                  <a:pt x="721" y="226"/>
                </a:lnTo>
                <a:close/>
                <a:moveTo>
                  <a:pt x="362" y="570"/>
                </a:moveTo>
                <a:cubicBezTo>
                  <a:pt x="367" y="580"/>
                  <a:pt x="376" y="586"/>
                  <a:pt x="386" y="586"/>
                </a:cubicBezTo>
                <a:cubicBezTo>
                  <a:pt x="398" y="586"/>
                  <a:pt x="407" y="580"/>
                  <a:pt x="411" y="570"/>
                </a:cubicBezTo>
                <a:lnTo>
                  <a:pt x="521" y="314"/>
                </a:lnTo>
                <a:lnTo>
                  <a:pt x="626" y="314"/>
                </a:lnTo>
                <a:lnTo>
                  <a:pt x="626" y="753"/>
                </a:lnTo>
                <a:lnTo>
                  <a:pt x="147" y="753"/>
                </a:lnTo>
                <a:lnTo>
                  <a:pt x="147" y="314"/>
                </a:lnTo>
                <a:lnTo>
                  <a:pt x="253" y="314"/>
                </a:lnTo>
                <a:close/>
                <a:moveTo>
                  <a:pt x="386" y="54"/>
                </a:moveTo>
                <a:cubicBezTo>
                  <a:pt x="426" y="54"/>
                  <a:pt x="462" y="72"/>
                  <a:pt x="485" y="103"/>
                </a:cubicBezTo>
                <a:cubicBezTo>
                  <a:pt x="509" y="133"/>
                  <a:pt x="516" y="173"/>
                  <a:pt x="506" y="209"/>
                </a:cubicBezTo>
                <a:lnTo>
                  <a:pt x="386" y="490"/>
                </a:lnTo>
                <a:lnTo>
                  <a:pt x="268" y="209"/>
                </a:lnTo>
                <a:cubicBezTo>
                  <a:pt x="257" y="173"/>
                  <a:pt x="265" y="133"/>
                  <a:pt x="288" y="103"/>
                </a:cubicBezTo>
                <a:cubicBezTo>
                  <a:pt x="312" y="72"/>
                  <a:pt x="348" y="54"/>
                  <a:pt x="386" y="54"/>
                </a:cubicBezTo>
                <a:close/>
                <a:moveTo>
                  <a:pt x="748" y="173"/>
                </a:moveTo>
                <a:lnTo>
                  <a:pt x="564" y="173"/>
                </a:lnTo>
                <a:cubicBezTo>
                  <a:pt x="564" y="136"/>
                  <a:pt x="550" y="100"/>
                  <a:pt x="528" y="71"/>
                </a:cubicBezTo>
                <a:cubicBezTo>
                  <a:pt x="494" y="26"/>
                  <a:pt x="443" y="0"/>
                  <a:pt x="386" y="0"/>
                </a:cubicBezTo>
                <a:cubicBezTo>
                  <a:pt x="331" y="0"/>
                  <a:pt x="280" y="26"/>
                  <a:pt x="245" y="71"/>
                </a:cubicBezTo>
                <a:cubicBezTo>
                  <a:pt x="222" y="100"/>
                  <a:pt x="210" y="136"/>
                  <a:pt x="208" y="173"/>
                </a:cubicBezTo>
                <a:lnTo>
                  <a:pt x="26" y="173"/>
                </a:lnTo>
                <a:cubicBezTo>
                  <a:pt x="12" y="173"/>
                  <a:pt x="0" y="184"/>
                  <a:pt x="0" y="200"/>
                </a:cubicBezTo>
                <a:lnTo>
                  <a:pt x="0" y="867"/>
                </a:lnTo>
                <a:cubicBezTo>
                  <a:pt x="0" y="882"/>
                  <a:pt x="12" y="895"/>
                  <a:pt x="26" y="895"/>
                </a:cubicBezTo>
                <a:lnTo>
                  <a:pt x="748" y="895"/>
                </a:lnTo>
                <a:cubicBezTo>
                  <a:pt x="762" y="895"/>
                  <a:pt x="774" y="882"/>
                  <a:pt x="774" y="867"/>
                </a:cubicBezTo>
                <a:lnTo>
                  <a:pt x="774" y="200"/>
                </a:lnTo>
                <a:cubicBezTo>
                  <a:pt x="774" y="184"/>
                  <a:pt x="762" y="173"/>
                  <a:pt x="748" y="17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5FE4C51-5B2A-934C-B72A-5C5DD37920FD}"/>
              </a:ext>
            </a:extLst>
          </p:cNvPr>
          <p:cNvGrpSpPr/>
          <p:nvPr/>
        </p:nvGrpSpPr>
        <p:grpSpPr>
          <a:xfrm>
            <a:off x="11449794" y="5768998"/>
            <a:ext cx="1474000" cy="675584"/>
            <a:chOff x="845280" y="5363640"/>
            <a:chExt cx="345600" cy="158400"/>
          </a:xfrm>
          <a:solidFill>
            <a:schemeClr val="bg1"/>
          </a:solidFill>
        </p:grpSpPr>
        <p:sp>
          <p:nvSpPr>
            <p:cNvPr id="168" name="Freeform: Shape 211">
              <a:extLst>
                <a:ext uri="{FF2B5EF4-FFF2-40B4-BE49-F238E27FC236}">
                  <a16:creationId xmlns:a16="http://schemas.microsoft.com/office/drawing/2014/main" id="{AA6146B7-E69C-3240-ACC7-05D119C54FA7}"/>
                </a:ext>
              </a:extLst>
            </p:cNvPr>
            <p:cNvSpPr/>
            <p:nvPr/>
          </p:nvSpPr>
          <p:spPr>
            <a:xfrm>
              <a:off x="845280" y="5363640"/>
              <a:ext cx="345600" cy="158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" h="441">
                  <a:moveTo>
                    <a:pt x="77" y="191"/>
                  </a:moveTo>
                  <a:lnTo>
                    <a:pt x="555" y="191"/>
                  </a:lnTo>
                  <a:cubicBezTo>
                    <a:pt x="567" y="191"/>
                    <a:pt x="579" y="183"/>
                    <a:pt x="582" y="171"/>
                  </a:cubicBezTo>
                  <a:cubicBezTo>
                    <a:pt x="603" y="102"/>
                    <a:pt x="668" y="54"/>
                    <a:pt x="740" y="54"/>
                  </a:cubicBezTo>
                  <a:cubicBezTo>
                    <a:pt x="832" y="54"/>
                    <a:pt x="908" y="129"/>
                    <a:pt x="908" y="220"/>
                  </a:cubicBezTo>
                  <a:cubicBezTo>
                    <a:pt x="908" y="312"/>
                    <a:pt x="832" y="386"/>
                    <a:pt x="740" y="386"/>
                  </a:cubicBezTo>
                  <a:cubicBezTo>
                    <a:pt x="668" y="386"/>
                    <a:pt x="604" y="341"/>
                    <a:pt x="582" y="271"/>
                  </a:cubicBezTo>
                  <a:cubicBezTo>
                    <a:pt x="581" y="264"/>
                    <a:pt x="574" y="257"/>
                    <a:pt x="569" y="254"/>
                  </a:cubicBezTo>
                  <a:cubicBezTo>
                    <a:pt x="561" y="250"/>
                    <a:pt x="554" y="250"/>
                    <a:pt x="546" y="253"/>
                  </a:cubicBezTo>
                  <a:lnTo>
                    <a:pt x="481" y="278"/>
                  </a:lnTo>
                  <a:lnTo>
                    <a:pt x="413" y="252"/>
                  </a:lnTo>
                  <a:cubicBezTo>
                    <a:pt x="407" y="250"/>
                    <a:pt x="400" y="250"/>
                    <a:pt x="392" y="252"/>
                  </a:cubicBezTo>
                  <a:lnTo>
                    <a:pt x="324" y="278"/>
                  </a:lnTo>
                  <a:lnTo>
                    <a:pt x="256" y="252"/>
                  </a:lnTo>
                  <a:cubicBezTo>
                    <a:pt x="250" y="250"/>
                    <a:pt x="243" y="250"/>
                    <a:pt x="237" y="252"/>
                  </a:cubicBezTo>
                  <a:lnTo>
                    <a:pt x="168" y="278"/>
                  </a:lnTo>
                  <a:lnTo>
                    <a:pt x="65" y="234"/>
                  </a:lnTo>
                  <a:cubicBezTo>
                    <a:pt x="58" y="231"/>
                    <a:pt x="53" y="223"/>
                    <a:pt x="53" y="215"/>
                  </a:cubicBezTo>
                  <a:cubicBezTo>
                    <a:pt x="53" y="201"/>
                    <a:pt x="64" y="191"/>
                    <a:pt x="77" y="191"/>
                  </a:cubicBezTo>
                  <a:close/>
                  <a:moveTo>
                    <a:pt x="41" y="282"/>
                  </a:moveTo>
                  <a:cubicBezTo>
                    <a:pt x="41" y="282"/>
                    <a:pt x="43" y="282"/>
                    <a:pt x="43" y="284"/>
                  </a:cubicBezTo>
                  <a:lnTo>
                    <a:pt x="157" y="333"/>
                  </a:lnTo>
                  <a:cubicBezTo>
                    <a:pt x="164" y="336"/>
                    <a:pt x="172" y="336"/>
                    <a:pt x="178" y="333"/>
                  </a:cubicBezTo>
                  <a:lnTo>
                    <a:pt x="245" y="306"/>
                  </a:lnTo>
                  <a:lnTo>
                    <a:pt x="314" y="333"/>
                  </a:lnTo>
                  <a:cubicBezTo>
                    <a:pt x="321" y="336"/>
                    <a:pt x="329" y="336"/>
                    <a:pt x="334" y="333"/>
                  </a:cubicBezTo>
                  <a:lnTo>
                    <a:pt x="403" y="306"/>
                  </a:lnTo>
                  <a:lnTo>
                    <a:pt x="471" y="333"/>
                  </a:lnTo>
                  <a:cubicBezTo>
                    <a:pt x="478" y="336"/>
                    <a:pt x="484" y="336"/>
                    <a:pt x="492" y="333"/>
                  </a:cubicBezTo>
                  <a:lnTo>
                    <a:pt x="541" y="313"/>
                  </a:lnTo>
                  <a:cubicBezTo>
                    <a:pt x="576" y="391"/>
                    <a:pt x="653" y="441"/>
                    <a:pt x="740" y="441"/>
                  </a:cubicBezTo>
                  <a:cubicBezTo>
                    <a:pt x="862" y="441"/>
                    <a:pt x="961" y="342"/>
                    <a:pt x="961" y="220"/>
                  </a:cubicBezTo>
                  <a:cubicBezTo>
                    <a:pt x="961" y="99"/>
                    <a:pt x="862" y="0"/>
                    <a:pt x="740" y="0"/>
                  </a:cubicBezTo>
                  <a:cubicBezTo>
                    <a:pt x="650" y="0"/>
                    <a:pt x="570" y="54"/>
                    <a:pt x="537" y="138"/>
                  </a:cubicBezTo>
                  <a:lnTo>
                    <a:pt x="77" y="138"/>
                  </a:lnTo>
                  <a:cubicBezTo>
                    <a:pt x="34" y="138"/>
                    <a:pt x="0" y="171"/>
                    <a:pt x="0" y="215"/>
                  </a:cubicBezTo>
                  <a:cubicBezTo>
                    <a:pt x="0" y="243"/>
                    <a:pt x="16" y="269"/>
                    <a:pt x="41" y="28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9" name="Freeform: Shape 212">
              <a:extLst>
                <a:ext uri="{FF2B5EF4-FFF2-40B4-BE49-F238E27FC236}">
                  <a16:creationId xmlns:a16="http://schemas.microsoft.com/office/drawing/2014/main" id="{12004193-10F0-3F4E-A72E-42E3A69758D6}"/>
                </a:ext>
              </a:extLst>
            </p:cNvPr>
            <p:cNvSpPr/>
            <p:nvPr/>
          </p:nvSpPr>
          <p:spPr>
            <a:xfrm>
              <a:off x="1101960" y="5418000"/>
              <a:ext cx="50400" cy="50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72" y="53"/>
                  </a:moveTo>
                  <a:cubicBezTo>
                    <a:pt x="81" y="53"/>
                    <a:pt x="88" y="60"/>
                    <a:pt x="88" y="69"/>
                  </a:cubicBezTo>
                  <a:cubicBezTo>
                    <a:pt x="88" y="78"/>
                    <a:pt x="81" y="85"/>
                    <a:pt x="72" y="85"/>
                  </a:cubicBezTo>
                  <a:cubicBezTo>
                    <a:pt x="63" y="85"/>
                    <a:pt x="56" y="78"/>
                    <a:pt x="56" y="69"/>
                  </a:cubicBezTo>
                  <a:cubicBezTo>
                    <a:pt x="56" y="60"/>
                    <a:pt x="63" y="53"/>
                    <a:pt x="72" y="53"/>
                  </a:cubicBezTo>
                  <a:close/>
                  <a:moveTo>
                    <a:pt x="72" y="141"/>
                  </a:moveTo>
                  <a:cubicBezTo>
                    <a:pt x="110" y="141"/>
                    <a:pt x="141" y="108"/>
                    <a:pt x="141" y="69"/>
                  </a:cubicBezTo>
                  <a:cubicBezTo>
                    <a:pt x="141" y="31"/>
                    <a:pt x="110" y="0"/>
                    <a:pt x="72" y="0"/>
                  </a:cubicBezTo>
                  <a:cubicBezTo>
                    <a:pt x="32" y="0"/>
                    <a:pt x="0" y="31"/>
                    <a:pt x="0" y="69"/>
                  </a:cubicBezTo>
                  <a:cubicBezTo>
                    <a:pt x="0" y="108"/>
                    <a:pt x="32" y="141"/>
                    <a:pt x="72" y="1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C22F13-DB5A-8243-9E5E-BAD0C33D6632}"/>
              </a:ext>
            </a:extLst>
          </p:cNvPr>
          <p:cNvGrpSpPr/>
          <p:nvPr/>
        </p:nvGrpSpPr>
        <p:grpSpPr>
          <a:xfrm>
            <a:off x="2289188" y="7238551"/>
            <a:ext cx="3396176" cy="3751905"/>
            <a:chOff x="2762656" y="5799546"/>
            <a:chExt cx="3396176" cy="3751905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B83F119-7F56-134E-B0CA-A3CEF8F40758}"/>
                </a:ext>
              </a:extLst>
            </p:cNvPr>
            <p:cNvSpPr/>
            <p:nvPr/>
          </p:nvSpPr>
          <p:spPr>
            <a:xfrm>
              <a:off x="2874848" y="5799546"/>
              <a:ext cx="31717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2957A28-362C-F343-B7F4-534B33297B2F}"/>
                </a:ext>
              </a:extLst>
            </p:cNvPr>
            <p:cNvSpPr txBox="1"/>
            <p:nvPr/>
          </p:nvSpPr>
          <p:spPr>
            <a:xfrm>
              <a:off x="2762656" y="6763315"/>
              <a:ext cx="3396176" cy="2788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7274012-E40D-D341-8FA0-2BB6264FB51F}"/>
              </a:ext>
            </a:extLst>
          </p:cNvPr>
          <p:cNvGrpSpPr/>
          <p:nvPr/>
        </p:nvGrpSpPr>
        <p:grpSpPr>
          <a:xfrm>
            <a:off x="6409154" y="7238551"/>
            <a:ext cx="3396176" cy="3751905"/>
            <a:chOff x="2762656" y="5799546"/>
            <a:chExt cx="3396176" cy="375190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895C625-9CFD-8E4C-952E-65DB40EB5B19}"/>
                </a:ext>
              </a:extLst>
            </p:cNvPr>
            <p:cNvSpPr/>
            <p:nvPr/>
          </p:nvSpPr>
          <p:spPr>
            <a:xfrm>
              <a:off x="2874848" y="5799546"/>
              <a:ext cx="31717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41CAF2A-1505-5C4B-B64C-88EAD766C55A}"/>
                </a:ext>
              </a:extLst>
            </p:cNvPr>
            <p:cNvSpPr txBox="1"/>
            <p:nvPr/>
          </p:nvSpPr>
          <p:spPr>
            <a:xfrm>
              <a:off x="2762656" y="6763315"/>
              <a:ext cx="3396176" cy="2788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0FB2A48-02A0-6F4B-8E04-681D5BB413A6}"/>
              </a:ext>
            </a:extLst>
          </p:cNvPr>
          <p:cNvGrpSpPr/>
          <p:nvPr/>
        </p:nvGrpSpPr>
        <p:grpSpPr>
          <a:xfrm>
            <a:off x="10488706" y="7238551"/>
            <a:ext cx="3396176" cy="3751905"/>
            <a:chOff x="2762656" y="5799546"/>
            <a:chExt cx="3396176" cy="375190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115D2B3-A858-154B-9F4C-D988F09D1760}"/>
                </a:ext>
              </a:extLst>
            </p:cNvPr>
            <p:cNvSpPr/>
            <p:nvPr/>
          </p:nvSpPr>
          <p:spPr>
            <a:xfrm>
              <a:off x="2874848" y="5799546"/>
              <a:ext cx="31717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8E13CE6-D0E5-8340-BE22-608A023C2A8E}"/>
                </a:ext>
              </a:extLst>
            </p:cNvPr>
            <p:cNvSpPr txBox="1"/>
            <p:nvPr/>
          </p:nvSpPr>
          <p:spPr>
            <a:xfrm>
              <a:off x="2762656" y="6763315"/>
              <a:ext cx="3396176" cy="2788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0A8B179-ED42-0E4D-A63D-37D5C58057EA}"/>
              </a:ext>
            </a:extLst>
          </p:cNvPr>
          <p:cNvGrpSpPr/>
          <p:nvPr/>
        </p:nvGrpSpPr>
        <p:grpSpPr>
          <a:xfrm>
            <a:off x="14568260" y="7238551"/>
            <a:ext cx="3396176" cy="3751905"/>
            <a:chOff x="2762656" y="5799546"/>
            <a:chExt cx="3396176" cy="3751905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82B5FA2-B449-1D4D-9E14-6C6A1064875B}"/>
                </a:ext>
              </a:extLst>
            </p:cNvPr>
            <p:cNvSpPr/>
            <p:nvPr/>
          </p:nvSpPr>
          <p:spPr>
            <a:xfrm>
              <a:off x="2874848" y="5799546"/>
              <a:ext cx="31717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EAEFD2C-5073-F146-8ACC-2FA931CC0C6D}"/>
                </a:ext>
              </a:extLst>
            </p:cNvPr>
            <p:cNvSpPr txBox="1"/>
            <p:nvPr/>
          </p:nvSpPr>
          <p:spPr>
            <a:xfrm>
              <a:off x="2762656" y="6763315"/>
              <a:ext cx="3396176" cy="2788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FFC7B51-8F3F-484B-8F9D-B175AA1F9C77}"/>
              </a:ext>
            </a:extLst>
          </p:cNvPr>
          <p:cNvGrpSpPr/>
          <p:nvPr/>
        </p:nvGrpSpPr>
        <p:grpSpPr>
          <a:xfrm>
            <a:off x="18651875" y="7238551"/>
            <a:ext cx="3396176" cy="3751905"/>
            <a:chOff x="2762656" y="5799546"/>
            <a:chExt cx="3396176" cy="3751905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50710E4-274B-6749-AA49-042911F87D78}"/>
                </a:ext>
              </a:extLst>
            </p:cNvPr>
            <p:cNvSpPr/>
            <p:nvPr/>
          </p:nvSpPr>
          <p:spPr>
            <a:xfrm>
              <a:off x="2874848" y="5799546"/>
              <a:ext cx="31717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196D683-8699-9342-A198-0D69B61D7556}"/>
                </a:ext>
              </a:extLst>
            </p:cNvPr>
            <p:cNvSpPr txBox="1"/>
            <p:nvPr/>
          </p:nvSpPr>
          <p:spPr>
            <a:xfrm>
              <a:off x="2762656" y="6763315"/>
              <a:ext cx="3396176" cy="2788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2D5087A9-1A2A-404E-8597-84CD4AE08F6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B87F4EC9-FA26-E345-937D-7811AF9C215B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4" name="CuadroTexto 351">
              <a:extLst>
                <a:ext uri="{FF2B5EF4-FFF2-40B4-BE49-F238E27FC236}">
                  <a16:creationId xmlns:a16="http://schemas.microsoft.com/office/drawing/2014/main" id="{6E59AAD1-2A57-E34D-90B2-AA4B3FF106C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65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5CB684C-E156-B241-B65E-A0EBC144F4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82931" y="9213845"/>
            <a:ext cx="2188791" cy="27627"/>
          </a:xfrm>
          <a:prstGeom prst="bentConnector3">
            <a:avLst>
              <a:gd name="adj1" fmla="val 11301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3E67090-DC09-9F48-9AB8-C44899CF573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48849" y="6470517"/>
            <a:ext cx="3529748" cy="1506901"/>
          </a:xfrm>
          <a:prstGeom prst="bentConnector3">
            <a:avLst>
              <a:gd name="adj1" fmla="val 10010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3619E776-5C40-0E43-9270-5F9C09D38C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711029" y="9013275"/>
            <a:ext cx="3529748" cy="1506901"/>
          </a:xfrm>
          <a:prstGeom prst="bentConnector3">
            <a:avLst>
              <a:gd name="adj1" fmla="val 10010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AC709A4-63F5-8646-9A2C-4E4A85BC0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03685" y="6470517"/>
            <a:ext cx="3529748" cy="1506901"/>
          </a:xfrm>
          <a:prstGeom prst="bentConnector3">
            <a:avLst>
              <a:gd name="adj1" fmla="val 10010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F0044E0-706C-F641-94BE-F06C72FAB9B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13878" y="9013275"/>
            <a:ext cx="3529748" cy="1506901"/>
          </a:xfrm>
          <a:prstGeom prst="bentConnector3">
            <a:avLst>
              <a:gd name="adj1" fmla="val 10010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CB9982DA-67A9-444D-A54E-FC46504CCA09}"/>
              </a:ext>
            </a:extLst>
          </p:cNvPr>
          <p:cNvSpPr/>
          <p:nvPr/>
        </p:nvSpPr>
        <p:spPr>
          <a:xfrm>
            <a:off x="3862590" y="5122677"/>
            <a:ext cx="3817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Two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6F40D1D3-6D83-C14D-9BA4-2382D03AFF8F}"/>
              </a:ext>
            </a:extLst>
          </p:cNvPr>
          <p:cNvSpPr txBox="1">
            <a:spLocks/>
          </p:cNvSpPr>
          <p:nvPr/>
        </p:nvSpPr>
        <p:spPr>
          <a:xfrm>
            <a:off x="3514892" y="5769008"/>
            <a:ext cx="4304834" cy="17419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E2E7B9-03D3-8C4C-985A-9742778FDC3C}"/>
              </a:ext>
            </a:extLst>
          </p:cNvPr>
          <p:cNvSpPr/>
          <p:nvPr/>
        </p:nvSpPr>
        <p:spPr>
          <a:xfrm>
            <a:off x="16557925" y="5122677"/>
            <a:ext cx="3817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Four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FCD15CE7-F888-BA49-93CD-5620B824CFBD}"/>
              </a:ext>
            </a:extLst>
          </p:cNvPr>
          <p:cNvSpPr txBox="1">
            <a:spLocks/>
          </p:cNvSpPr>
          <p:nvPr/>
        </p:nvSpPr>
        <p:spPr>
          <a:xfrm>
            <a:off x="16557922" y="5769008"/>
            <a:ext cx="4304836" cy="17419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D927A62-B2C2-1C4E-A541-13353A984D6B}"/>
              </a:ext>
            </a:extLst>
          </p:cNvPr>
          <p:cNvSpPr/>
          <p:nvPr/>
        </p:nvSpPr>
        <p:spPr>
          <a:xfrm>
            <a:off x="19477154" y="7660572"/>
            <a:ext cx="3817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Five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9140C2E2-9617-E648-BD61-095BAE654272}"/>
              </a:ext>
            </a:extLst>
          </p:cNvPr>
          <p:cNvSpPr txBox="1">
            <a:spLocks/>
          </p:cNvSpPr>
          <p:nvPr/>
        </p:nvSpPr>
        <p:spPr>
          <a:xfrm>
            <a:off x="19477151" y="8306903"/>
            <a:ext cx="4304836" cy="17419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B2E1CF-5AD0-AB46-AE89-C6A9E5362028}"/>
              </a:ext>
            </a:extLst>
          </p:cNvPr>
          <p:cNvSpPr/>
          <p:nvPr/>
        </p:nvSpPr>
        <p:spPr>
          <a:xfrm>
            <a:off x="1084583" y="7660572"/>
            <a:ext cx="3817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One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EA21A4FF-A809-8848-BA1A-207A97730855}"/>
              </a:ext>
            </a:extLst>
          </p:cNvPr>
          <p:cNvSpPr txBox="1">
            <a:spLocks/>
          </p:cNvSpPr>
          <p:nvPr/>
        </p:nvSpPr>
        <p:spPr>
          <a:xfrm>
            <a:off x="1082671" y="8306903"/>
            <a:ext cx="3959048" cy="17419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BA58C1-BCC4-344F-9A55-F62B03CA3DBE}"/>
              </a:ext>
            </a:extLst>
          </p:cNvPr>
          <p:cNvSpPr/>
          <p:nvPr/>
        </p:nvSpPr>
        <p:spPr>
          <a:xfrm>
            <a:off x="10277594" y="6044146"/>
            <a:ext cx="3817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rPr>
              <a:t>Title Three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14BAB356-BF79-D448-BC76-2CB298A08C16}"/>
              </a:ext>
            </a:extLst>
          </p:cNvPr>
          <p:cNvSpPr txBox="1">
            <a:spLocks/>
          </p:cNvSpPr>
          <p:nvPr/>
        </p:nvSpPr>
        <p:spPr>
          <a:xfrm>
            <a:off x="9896421" y="6710619"/>
            <a:ext cx="4584806" cy="174196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57EF6AC-F250-0D49-A500-8D8E1ED809A4}"/>
              </a:ext>
            </a:extLst>
          </p:cNvPr>
          <p:cNvSpPr/>
          <p:nvPr/>
        </p:nvSpPr>
        <p:spPr>
          <a:xfrm>
            <a:off x="5527169" y="9489175"/>
            <a:ext cx="2256054" cy="22560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232CAEC-42F2-B74E-A922-7846AF46D6D0}"/>
              </a:ext>
            </a:extLst>
          </p:cNvPr>
          <p:cNvGrpSpPr/>
          <p:nvPr/>
        </p:nvGrpSpPr>
        <p:grpSpPr>
          <a:xfrm>
            <a:off x="6132090" y="10054776"/>
            <a:ext cx="1046210" cy="1124847"/>
            <a:chOff x="4035375" y="3501222"/>
            <a:chExt cx="330480" cy="355320"/>
          </a:xfrm>
          <a:solidFill>
            <a:schemeClr val="bg1"/>
          </a:solidFill>
        </p:grpSpPr>
        <p:sp>
          <p:nvSpPr>
            <p:cNvPr id="68" name="Freeform: Shape 234">
              <a:extLst>
                <a:ext uri="{FF2B5EF4-FFF2-40B4-BE49-F238E27FC236}">
                  <a16:creationId xmlns:a16="http://schemas.microsoft.com/office/drawing/2014/main" id="{32034CF5-6C52-414E-8F63-67488F24CA18}"/>
                </a:ext>
              </a:extLst>
            </p:cNvPr>
            <p:cNvSpPr/>
            <p:nvPr/>
          </p:nvSpPr>
          <p:spPr>
            <a:xfrm>
              <a:off x="4035375" y="3542622"/>
              <a:ext cx="330480" cy="31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9" h="873">
                  <a:moveTo>
                    <a:pt x="866" y="572"/>
                  </a:moveTo>
                  <a:lnTo>
                    <a:pt x="503" y="572"/>
                  </a:lnTo>
                  <a:lnTo>
                    <a:pt x="503" y="504"/>
                  </a:lnTo>
                  <a:lnTo>
                    <a:pt x="866" y="504"/>
                  </a:lnTo>
                  <a:close/>
                  <a:moveTo>
                    <a:pt x="866" y="695"/>
                  </a:moveTo>
                  <a:lnTo>
                    <a:pt x="503" y="695"/>
                  </a:lnTo>
                  <a:lnTo>
                    <a:pt x="503" y="627"/>
                  </a:lnTo>
                  <a:lnTo>
                    <a:pt x="866" y="627"/>
                  </a:lnTo>
                  <a:close/>
                  <a:moveTo>
                    <a:pt x="54" y="313"/>
                  </a:moveTo>
                  <a:lnTo>
                    <a:pt x="389" y="60"/>
                  </a:lnTo>
                  <a:lnTo>
                    <a:pt x="724" y="313"/>
                  </a:lnTo>
                  <a:lnTo>
                    <a:pt x="724" y="450"/>
                  </a:lnTo>
                  <a:lnTo>
                    <a:pt x="501" y="450"/>
                  </a:lnTo>
                  <a:cubicBezTo>
                    <a:pt x="472" y="450"/>
                    <a:pt x="448" y="473"/>
                    <a:pt x="448" y="503"/>
                  </a:cubicBezTo>
                  <a:lnTo>
                    <a:pt x="448" y="573"/>
                  </a:lnTo>
                  <a:cubicBezTo>
                    <a:pt x="448" y="583"/>
                    <a:pt x="452" y="592"/>
                    <a:pt x="456" y="601"/>
                  </a:cubicBezTo>
                  <a:cubicBezTo>
                    <a:pt x="452" y="608"/>
                    <a:pt x="448" y="617"/>
                    <a:pt x="448" y="626"/>
                  </a:cubicBezTo>
                  <a:lnTo>
                    <a:pt x="448" y="697"/>
                  </a:lnTo>
                  <a:cubicBezTo>
                    <a:pt x="448" y="706"/>
                    <a:pt x="452" y="715"/>
                    <a:pt x="456" y="723"/>
                  </a:cubicBezTo>
                  <a:cubicBezTo>
                    <a:pt x="454" y="726"/>
                    <a:pt x="453" y="729"/>
                    <a:pt x="452" y="732"/>
                  </a:cubicBezTo>
                  <a:lnTo>
                    <a:pt x="54" y="732"/>
                  </a:lnTo>
                  <a:close/>
                  <a:moveTo>
                    <a:pt x="503" y="750"/>
                  </a:moveTo>
                  <a:lnTo>
                    <a:pt x="866" y="750"/>
                  </a:lnTo>
                  <a:lnTo>
                    <a:pt x="866" y="818"/>
                  </a:lnTo>
                  <a:lnTo>
                    <a:pt x="503" y="818"/>
                  </a:lnTo>
                  <a:close/>
                  <a:moveTo>
                    <a:pt x="919" y="503"/>
                  </a:moveTo>
                  <a:cubicBezTo>
                    <a:pt x="919" y="473"/>
                    <a:pt x="896" y="450"/>
                    <a:pt x="866" y="450"/>
                  </a:cubicBezTo>
                  <a:lnTo>
                    <a:pt x="778" y="450"/>
                  </a:lnTo>
                  <a:lnTo>
                    <a:pt x="778" y="300"/>
                  </a:lnTo>
                  <a:cubicBezTo>
                    <a:pt x="778" y="291"/>
                    <a:pt x="774" y="284"/>
                    <a:pt x="768" y="277"/>
                  </a:cubicBezTo>
                  <a:lnTo>
                    <a:pt x="405" y="5"/>
                  </a:lnTo>
                  <a:cubicBezTo>
                    <a:pt x="395" y="-2"/>
                    <a:pt x="382" y="-2"/>
                    <a:pt x="373" y="5"/>
                  </a:cubicBezTo>
                  <a:lnTo>
                    <a:pt x="10" y="277"/>
                  </a:lnTo>
                  <a:cubicBezTo>
                    <a:pt x="4" y="284"/>
                    <a:pt x="0" y="291"/>
                    <a:pt x="0" y="300"/>
                  </a:cubicBezTo>
                  <a:lnTo>
                    <a:pt x="0" y="759"/>
                  </a:lnTo>
                  <a:cubicBezTo>
                    <a:pt x="0" y="774"/>
                    <a:pt x="12" y="785"/>
                    <a:pt x="26" y="785"/>
                  </a:cubicBezTo>
                  <a:lnTo>
                    <a:pt x="448" y="785"/>
                  </a:lnTo>
                  <a:lnTo>
                    <a:pt x="448" y="820"/>
                  </a:lnTo>
                  <a:cubicBezTo>
                    <a:pt x="448" y="849"/>
                    <a:pt x="472" y="873"/>
                    <a:pt x="501" y="873"/>
                  </a:cubicBezTo>
                  <a:lnTo>
                    <a:pt x="866" y="873"/>
                  </a:lnTo>
                  <a:cubicBezTo>
                    <a:pt x="896" y="873"/>
                    <a:pt x="919" y="849"/>
                    <a:pt x="919" y="820"/>
                  </a:cubicBezTo>
                  <a:lnTo>
                    <a:pt x="919" y="748"/>
                  </a:lnTo>
                  <a:cubicBezTo>
                    <a:pt x="919" y="739"/>
                    <a:pt x="918" y="731"/>
                    <a:pt x="913" y="723"/>
                  </a:cubicBezTo>
                  <a:cubicBezTo>
                    <a:pt x="918" y="715"/>
                    <a:pt x="919" y="706"/>
                    <a:pt x="919" y="697"/>
                  </a:cubicBezTo>
                  <a:lnTo>
                    <a:pt x="919" y="626"/>
                  </a:lnTo>
                  <a:cubicBezTo>
                    <a:pt x="919" y="617"/>
                    <a:pt x="918" y="608"/>
                    <a:pt x="913" y="599"/>
                  </a:cubicBezTo>
                  <a:cubicBezTo>
                    <a:pt x="918" y="592"/>
                    <a:pt x="919" y="583"/>
                    <a:pt x="919" y="57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tx2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Freeform: Shape 235">
              <a:extLst>
                <a:ext uri="{FF2B5EF4-FFF2-40B4-BE49-F238E27FC236}">
                  <a16:creationId xmlns:a16="http://schemas.microsoft.com/office/drawing/2014/main" id="{E9DCD87A-B2E3-3444-B26D-01C75CAE7FCE}"/>
                </a:ext>
              </a:extLst>
            </p:cNvPr>
            <p:cNvSpPr/>
            <p:nvPr/>
          </p:nvSpPr>
          <p:spPr>
            <a:xfrm>
              <a:off x="4035375" y="3501222"/>
              <a:ext cx="280080" cy="117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7">
                  <a:moveTo>
                    <a:pt x="42" y="322"/>
                  </a:moveTo>
                  <a:lnTo>
                    <a:pt x="389" y="60"/>
                  </a:lnTo>
                  <a:lnTo>
                    <a:pt x="736" y="322"/>
                  </a:lnTo>
                  <a:cubicBezTo>
                    <a:pt x="740" y="326"/>
                    <a:pt x="746" y="327"/>
                    <a:pt x="752" y="327"/>
                  </a:cubicBezTo>
                  <a:cubicBezTo>
                    <a:pt x="759" y="327"/>
                    <a:pt x="768" y="324"/>
                    <a:pt x="773" y="317"/>
                  </a:cubicBezTo>
                  <a:cubicBezTo>
                    <a:pt x="782" y="305"/>
                    <a:pt x="780" y="287"/>
                    <a:pt x="768" y="278"/>
                  </a:cubicBezTo>
                  <a:lnTo>
                    <a:pt x="405" y="6"/>
                  </a:lnTo>
                  <a:cubicBezTo>
                    <a:pt x="395" y="-2"/>
                    <a:pt x="382" y="-2"/>
                    <a:pt x="373" y="6"/>
                  </a:cubicBezTo>
                  <a:lnTo>
                    <a:pt x="10" y="278"/>
                  </a:lnTo>
                  <a:cubicBezTo>
                    <a:pt x="-2" y="287"/>
                    <a:pt x="-3" y="305"/>
                    <a:pt x="5" y="317"/>
                  </a:cubicBezTo>
                  <a:cubicBezTo>
                    <a:pt x="14" y="328"/>
                    <a:pt x="30" y="331"/>
                    <a:pt x="42" y="32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tx2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732EAE6-C859-7C41-B643-6F119B0B34AA}"/>
              </a:ext>
            </a:extLst>
          </p:cNvPr>
          <p:cNvSpPr/>
          <p:nvPr/>
        </p:nvSpPr>
        <p:spPr>
          <a:xfrm>
            <a:off x="8288171" y="8805655"/>
            <a:ext cx="2256054" cy="22560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16669CC-C1FC-6F44-A65E-A0047674184C}"/>
              </a:ext>
            </a:extLst>
          </p:cNvPr>
          <p:cNvGrpSpPr/>
          <p:nvPr/>
        </p:nvGrpSpPr>
        <p:grpSpPr>
          <a:xfrm>
            <a:off x="8862566" y="9344303"/>
            <a:ext cx="1022279" cy="1225138"/>
            <a:chOff x="1464975" y="4111062"/>
            <a:chExt cx="322920" cy="387000"/>
          </a:xfrm>
          <a:solidFill>
            <a:schemeClr val="bg1"/>
          </a:solidFill>
        </p:grpSpPr>
        <p:sp>
          <p:nvSpPr>
            <p:cNvPr id="76" name="Freeform: Shape 205">
              <a:extLst>
                <a:ext uri="{FF2B5EF4-FFF2-40B4-BE49-F238E27FC236}">
                  <a16:creationId xmlns:a16="http://schemas.microsoft.com/office/drawing/2014/main" id="{C0FE67F1-898C-CF48-ACC2-C8A2A742C0E9}"/>
                </a:ext>
              </a:extLst>
            </p:cNvPr>
            <p:cNvSpPr/>
            <p:nvPr/>
          </p:nvSpPr>
          <p:spPr>
            <a:xfrm>
              <a:off x="1634895" y="4151742"/>
              <a:ext cx="153000" cy="34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963">
                  <a:moveTo>
                    <a:pt x="372" y="910"/>
                  </a:moveTo>
                  <a:lnTo>
                    <a:pt x="54" y="910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7"/>
                  </a:lnTo>
                  <a:cubicBezTo>
                    <a:pt x="221" y="-2"/>
                    <a:pt x="206" y="-2"/>
                    <a:pt x="196" y="7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937"/>
                  </a:lnTo>
                  <a:cubicBezTo>
                    <a:pt x="0" y="951"/>
                    <a:pt x="12" y="963"/>
                    <a:pt x="27" y="963"/>
                  </a:cubicBezTo>
                  <a:lnTo>
                    <a:pt x="400" y="963"/>
                  </a:lnTo>
                  <a:cubicBezTo>
                    <a:pt x="415" y="963"/>
                    <a:pt x="426" y="951"/>
                    <a:pt x="426" y="937"/>
                  </a:cubicBezTo>
                  <a:lnTo>
                    <a:pt x="426" y="183"/>
                  </a:lnTo>
                  <a:cubicBezTo>
                    <a:pt x="426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tx2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206">
              <a:extLst>
                <a:ext uri="{FF2B5EF4-FFF2-40B4-BE49-F238E27FC236}">
                  <a16:creationId xmlns:a16="http://schemas.microsoft.com/office/drawing/2014/main" id="{68A44736-8DBB-254A-88E1-0FF59C3AAC77}"/>
                </a:ext>
              </a:extLst>
            </p:cNvPr>
            <p:cNvSpPr/>
            <p:nvPr/>
          </p:nvSpPr>
          <p:spPr>
            <a:xfrm>
              <a:off x="1634895" y="4111062"/>
              <a:ext cx="153000" cy="75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" h="210">
                  <a:moveTo>
                    <a:pt x="26" y="210"/>
                  </a:moveTo>
                  <a:cubicBezTo>
                    <a:pt x="32" y="210"/>
                    <a:pt x="38" y="209"/>
                    <a:pt x="43" y="204"/>
                  </a:cubicBezTo>
                  <a:lnTo>
                    <a:pt x="213" y="64"/>
                  </a:lnTo>
                  <a:lnTo>
                    <a:pt x="381" y="204"/>
                  </a:lnTo>
                  <a:cubicBezTo>
                    <a:pt x="393" y="213"/>
                    <a:pt x="409" y="211"/>
                    <a:pt x="420" y="201"/>
                  </a:cubicBezTo>
                  <a:cubicBezTo>
                    <a:pt x="429" y="189"/>
                    <a:pt x="428" y="172"/>
                    <a:pt x="416" y="162"/>
                  </a:cubicBezTo>
                  <a:lnTo>
                    <a:pt x="229" y="7"/>
                  </a:lnTo>
                  <a:cubicBezTo>
                    <a:pt x="220" y="-2"/>
                    <a:pt x="205" y="-2"/>
                    <a:pt x="195" y="7"/>
                  </a:cubicBezTo>
                  <a:lnTo>
                    <a:pt x="8" y="162"/>
                  </a:lnTo>
                  <a:cubicBezTo>
                    <a:pt x="-2" y="172"/>
                    <a:pt x="-3" y="189"/>
                    <a:pt x="5" y="201"/>
                  </a:cubicBezTo>
                  <a:cubicBezTo>
                    <a:pt x="11" y="207"/>
                    <a:pt x="18" y="210"/>
                    <a:pt x="26" y="2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tx2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207">
              <a:extLst>
                <a:ext uri="{FF2B5EF4-FFF2-40B4-BE49-F238E27FC236}">
                  <a16:creationId xmlns:a16="http://schemas.microsoft.com/office/drawing/2014/main" id="{A28D1524-96F1-CE48-A92C-1839766550EA}"/>
                </a:ext>
              </a:extLst>
            </p:cNvPr>
            <p:cNvSpPr/>
            <p:nvPr/>
          </p:nvSpPr>
          <p:spPr>
            <a:xfrm>
              <a:off x="1465335" y="4263342"/>
              <a:ext cx="153360" cy="23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652">
                  <a:moveTo>
                    <a:pt x="372" y="599"/>
                  </a:moveTo>
                  <a:lnTo>
                    <a:pt x="54" y="599"/>
                  </a:lnTo>
                  <a:lnTo>
                    <a:pt x="54" y="195"/>
                  </a:lnTo>
                  <a:lnTo>
                    <a:pt x="214" y="63"/>
                  </a:lnTo>
                  <a:lnTo>
                    <a:pt x="372" y="195"/>
                  </a:lnTo>
                  <a:close/>
                  <a:moveTo>
                    <a:pt x="417" y="162"/>
                  </a:moveTo>
                  <a:lnTo>
                    <a:pt x="230" y="6"/>
                  </a:lnTo>
                  <a:cubicBezTo>
                    <a:pt x="221" y="-2"/>
                    <a:pt x="206" y="-2"/>
                    <a:pt x="196" y="6"/>
                  </a:cubicBezTo>
                  <a:lnTo>
                    <a:pt x="9" y="162"/>
                  </a:lnTo>
                  <a:cubicBezTo>
                    <a:pt x="3" y="167"/>
                    <a:pt x="0" y="174"/>
                    <a:pt x="0" y="183"/>
                  </a:cubicBezTo>
                  <a:lnTo>
                    <a:pt x="0" y="626"/>
                  </a:lnTo>
                  <a:cubicBezTo>
                    <a:pt x="0" y="640"/>
                    <a:pt x="12" y="652"/>
                    <a:pt x="27" y="652"/>
                  </a:cubicBezTo>
                  <a:lnTo>
                    <a:pt x="399" y="652"/>
                  </a:lnTo>
                  <a:cubicBezTo>
                    <a:pt x="413" y="652"/>
                    <a:pt x="427" y="640"/>
                    <a:pt x="427" y="626"/>
                  </a:cubicBezTo>
                  <a:lnTo>
                    <a:pt x="427" y="183"/>
                  </a:lnTo>
                  <a:cubicBezTo>
                    <a:pt x="427" y="174"/>
                    <a:pt x="422" y="167"/>
                    <a:pt x="41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tx2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9" name="Freeform: Shape 208">
              <a:extLst>
                <a:ext uri="{FF2B5EF4-FFF2-40B4-BE49-F238E27FC236}">
                  <a16:creationId xmlns:a16="http://schemas.microsoft.com/office/drawing/2014/main" id="{042EEB6A-AD10-634C-9919-DD37CB2D39B2}"/>
                </a:ext>
              </a:extLst>
            </p:cNvPr>
            <p:cNvSpPr/>
            <p:nvPr/>
          </p:nvSpPr>
          <p:spPr>
            <a:xfrm>
              <a:off x="1464975" y="4223382"/>
              <a:ext cx="153360" cy="7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7" h="208">
                  <a:moveTo>
                    <a:pt x="45" y="202"/>
                  </a:moveTo>
                  <a:lnTo>
                    <a:pt x="214" y="61"/>
                  </a:lnTo>
                  <a:lnTo>
                    <a:pt x="382" y="202"/>
                  </a:lnTo>
                  <a:cubicBezTo>
                    <a:pt x="387" y="206"/>
                    <a:pt x="393" y="208"/>
                    <a:pt x="399" y="208"/>
                  </a:cubicBezTo>
                  <a:cubicBezTo>
                    <a:pt x="408" y="208"/>
                    <a:pt x="415" y="205"/>
                    <a:pt x="420" y="199"/>
                  </a:cubicBezTo>
                  <a:cubicBezTo>
                    <a:pt x="430" y="187"/>
                    <a:pt x="428" y="170"/>
                    <a:pt x="417" y="161"/>
                  </a:cubicBezTo>
                  <a:lnTo>
                    <a:pt x="230" y="5"/>
                  </a:lnTo>
                  <a:cubicBezTo>
                    <a:pt x="221" y="-2"/>
                    <a:pt x="206" y="-2"/>
                    <a:pt x="196" y="5"/>
                  </a:cubicBezTo>
                  <a:lnTo>
                    <a:pt x="9" y="161"/>
                  </a:lnTo>
                  <a:cubicBezTo>
                    <a:pt x="-2" y="170"/>
                    <a:pt x="-4" y="187"/>
                    <a:pt x="6" y="199"/>
                  </a:cubicBezTo>
                  <a:cubicBezTo>
                    <a:pt x="15" y="210"/>
                    <a:pt x="33" y="211"/>
                    <a:pt x="45" y="2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tx2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: Shape 209">
              <a:extLst>
                <a:ext uri="{FF2B5EF4-FFF2-40B4-BE49-F238E27FC236}">
                  <a16:creationId xmlns:a16="http://schemas.microsoft.com/office/drawing/2014/main" id="{EF26F80C-BB79-0949-84C1-F40FEEC555EC}"/>
                </a:ext>
              </a:extLst>
            </p:cNvPr>
            <p:cNvSpPr/>
            <p:nvPr/>
          </p:nvSpPr>
          <p:spPr>
            <a:xfrm>
              <a:off x="1511055" y="4332822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57" y="27"/>
                  </a:moveTo>
                  <a:lnTo>
                    <a:pt x="57" y="228"/>
                  </a:lnTo>
                  <a:lnTo>
                    <a:pt x="45" y="215"/>
                  </a:lnTo>
                  <a:cubicBezTo>
                    <a:pt x="35" y="204"/>
                    <a:pt x="17" y="204"/>
                    <a:pt x="7" y="215"/>
                  </a:cubicBezTo>
                  <a:cubicBezTo>
                    <a:pt x="-2" y="225"/>
                    <a:pt x="-2" y="243"/>
                    <a:pt x="7" y="253"/>
                  </a:cubicBezTo>
                  <a:lnTo>
                    <a:pt x="61" y="307"/>
                  </a:lnTo>
                  <a:cubicBezTo>
                    <a:pt x="68" y="314"/>
                    <a:pt x="77" y="317"/>
                    <a:pt x="86" y="317"/>
                  </a:cubicBezTo>
                  <a:cubicBezTo>
                    <a:pt x="94" y="317"/>
                    <a:pt x="103" y="314"/>
                    <a:pt x="109" y="307"/>
                  </a:cubicBezTo>
                  <a:lnTo>
                    <a:pt x="163" y="253"/>
                  </a:lnTo>
                  <a:cubicBezTo>
                    <a:pt x="173" y="243"/>
                    <a:pt x="173" y="225"/>
                    <a:pt x="163" y="215"/>
                  </a:cubicBezTo>
                  <a:cubicBezTo>
                    <a:pt x="152" y="204"/>
                    <a:pt x="134" y="204"/>
                    <a:pt x="124" y="215"/>
                  </a:cubicBezTo>
                  <a:lnTo>
                    <a:pt x="112" y="228"/>
                  </a:lnTo>
                  <a:lnTo>
                    <a:pt x="112" y="27"/>
                  </a:lnTo>
                  <a:cubicBezTo>
                    <a:pt x="112" y="12"/>
                    <a:pt x="101" y="0"/>
                    <a:pt x="86" y="0"/>
                  </a:cubicBezTo>
                  <a:cubicBezTo>
                    <a:pt x="70" y="0"/>
                    <a:pt x="57" y="12"/>
                    <a:pt x="57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tx2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: Shape 210">
              <a:extLst>
                <a:ext uri="{FF2B5EF4-FFF2-40B4-BE49-F238E27FC236}">
                  <a16:creationId xmlns:a16="http://schemas.microsoft.com/office/drawing/2014/main" id="{5337EE07-6456-8E45-A876-5662C7642990}"/>
                </a:ext>
              </a:extLst>
            </p:cNvPr>
            <p:cNvSpPr/>
            <p:nvPr/>
          </p:nvSpPr>
          <p:spPr>
            <a:xfrm>
              <a:off x="1680614" y="4315181"/>
              <a:ext cx="61200" cy="113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317">
                  <a:moveTo>
                    <a:pt x="61" y="10"/>
                  </a:moveTo>
                  <a:lnTo>
                    <a:pt x="7" y="63"/>
                  </a:lnTo>
                  <a:cubicBezTo>
                    <a:pt x="-2" y="74"/>
                    <a:pt x="-2" y="91"/>
                    <a:pt x="7" y="102"/>
                  </a:cubicBezTo>
                  <a:cubicBezTo>
                    <a:pt x="17" y="112"/>
                    <a:pt x="35" y="112"/>
                    <a:pt x="46" y="102"/>
                  </a:cubicBezTo>
                  <a:lnTo>
                    <a:pt x="59" y="90"/>
                  </a:lnTo>
                  <a:lnTo>
                    <a:pt x="59" y="290"/>
                  </a:lnTo>
                  <a:cubicBezTo>
                    <a:pt x="59" y="305"/>
                    <a:pt x="70" y="317"/>
                    <a:pt x="86" y="317"/>
                  </a:cubicBezTo>
                  <a:cubicBezTo>
                    <a:pt x="100" y="317"/>
                    <a:pt x="112" y="305"/>
                    <a:pt x="112" y="290"/>
                  </a:cubicBezTo>
                  <a:lnTo>
                    <a:pt x="112" y="90"/>
                  </a:lnTo>
                  <a:lnTo>
                    <a:pt x="124" y="102"/>
                  </a:lnTo>
                  <a:cubicBezTo>
                    <a:pt x="130" y="107"/>
                    <a:pt x="137" y="110"/>
                    <a:pt x="143" y="110"/>
                  </a:cubicBezTo>
                  <a:cubicBezTo>
                    <a:pt x="151" y="110"/>
                    <a:pt x="158" y="107"/>
                    <a:pt x="163" y="102"/>
                  </a:cubicBezTo>
                  <a:cubicBezTo>
                    <a:pt x="173" y="91"/>
                    <a:pt x="173" y="74"/>
                    <a:pt x="163" y="63"/>
                  </a:cubicBezTo>
                  <a:lnTo>
                    <a:pt x="110" y="10"/>
                  </a:lnTo>
                  <a:cubicBezTo>
                    <a:pt x="96" y="-3"/>
                    <a:pt x="74" y="-3"/>
                    <a:pt x="61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tx2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8A43AD27-1F6C-F946-85D2-7678D06CA834}"/>
              </a:ext>
            </a:extLst>
          </p:cNvPr>
          <p:cNvSpPr/>
          <p:nvPr/>
        </p:nvSpPr>
        <p:spPr>
          <a:xfrm>
            <a:off x="11062935" y="9440276"/>
            <a:ext cx="2256054" cy="22560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825FB69-1004-E944-B453-0AA95786471A}"/>
              </a:ext>
            </a:extLst>
          </p:cNvPr>
          <p:cNvGrpSpPr/>
          <p:nvPr/>
        </p:nvGrpSpPr>
        <p:grpSpPr>
          <a:xfrm>
            <a:off x="11722898" y="10034790"/>
            <a:ext cx="977836" cy="1179548"/>
            <a:chOff x="3392054" y="4155702"/>
            <a:chExt cx="308881" cy="372600"/>
          </a:xfrm>
          <a:solidFill>
            <a:schemeClr val="bg1"/>
          </a:solidFill>
        </p:grpSpPr>
        <p:sp>
          <p:nvSpPr>
            <p:cNvPr id="83" name="Freeform: Shape 197">
              <a:extLst>
                <a:ext uri="{FF2B5EF4-FFF2-40B4-BE49-F238E27FC236}">
                  <a16:creationId xmlns:a16="http://schemas.microsoft.com/office/drawing/2014/main" id="{130ABFA1-9224-4246-AC49-7EB2C97E8A7E}"/>
                </a:ext>
              </a:extLst>
            </p:cNvPr>
            <p:cNvSpPr/>
            <p:nvPr/>
          </p:nvSpPr>
          <p:spPr>
            <a:xfrm>
              <a:off x="3392054" y="4155702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tx2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: Shape 198">
              <a:extLst>
                <a:ext uri="{FF2B5EF4-FFF2-40B4-BE49-F238E27FC236}">
                  <a16:creationId xmlns:a16="http://schemas.microsoft.com/office/drawing/2014/main" id="{FCE31C2E-7E55-5A46-BFC1-36A24E944C9B}"/>
                </a:ext>
              </a:extLst>
            </p:cNvPr>
            <p:cNvSpPr/>
            <p:nvPr/>
          </p:nvSpPr>
          <p:spPr>
            <a:xfrm>
              <a:off x="3392415" y="4197102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tx2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5" name="Freeform: Shape 199">
              <a:extLst>
                <a:ext uri="{FF2B5EF4-FFF2-40B4-BE49-F238E27FC236}">
                  <a16:creationId xmlns:a16="http://schemas.microsoft.com/office/drawing/2014/main" id="{2D5782C7-24F1-1042-9D68-2FE17E7F8BC4}"/>
                </a:ext>
              </a:extLst>
            </p:cNvPr>
            <p:cNvSpPr/>
            <p:nvPr/>
          </p:nvSpPr>
          <p:spPr>
            <a:xfrm>
              <a:off x="3501495" y="4389342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tx2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C96FDFBC-3C21-884F-92B4-61D6640F5C03}"/>
              </a:ext>
            </a:extLst>
          </p:cNvPr>
          <p:cNvSpPr/>
          <p:nvPr/>
        </p:nvSpPr>
        <p:spPr>
          <a:xfrm>
            <a:off x="13823937" y="8862463"/>
            <a:ext cx="2256054" cy="22560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CD94E3F-F6F8-5C4C-A08E-BC1AD132A0A7}"/>
              </a:ext>
            </a:extLst>
          </p:cNvPr>
          <p:cNvGrpSpPr/>
          <p:nvPr/>
        </p:nvGrpSpPr>
        <p:grpSpPr>
          <a:xfrm>
            <a:off x="14481227" y="9474484"/>
            <a:ext cx="1057607" cy="990367"/>
            <a:chOff x="2067255" y="4803342"/>
            <a:chExt cx="334080" cy="312840"/>
          </a:xfrm>
          <a:solidFill>
            <a:schemeClr val="bg1"/>
          </a:solidFill>
        </p:grpSpPr>
        <p:sp>
          <p:nvSpPr>
            <p:cNvPr id="87" name="Freeform: Shape 155">
              <a:extLst>
                <a:ext uri="{FF2B5EF4-FFF2-40B4-BE49-F238E27FC236}">
                  <a16:creationId xmlns:a16="http://schemas.microsoft.com/office/drawing/2014/main" id="{164A1F13-7C64-B64C-A3A4-B7FA01A5B0EA}"/>
                </a:ext>
              </a:extLst>
            </p:cNvPr>
            <p:cNvSpPr/>
            <p:nvPr/>
          </p:nvSpPr>
          <p:spPr>
            <a:xfrm>
              <a:off x="2112975" y="4874262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2"/>
                    <a:pt x="431" y="28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8"/>
                  </a:cubicBezTo>
                  <a:cubicBezTo>
                    <a:pt x="0" y="42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tx2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: Shape 156">
              <a:extLst>
                <a:ext uri="{FF2B5EF4-FFF2-40B4-BE49-F238E27FC236}">
                  <a16:creationId xmlns:a16="http://schemas.microsoft.com/office/drawing/2014/main" id="{CE9D1C51-ACF6-0B43-AE9E-DB1F524F58C3}"/>
                </a:ext>
              </a:extLst>
            </p:cNvPr>
            <p:cNvSpPr/>
            <p:nvPr/>
          </p:nvSpPr>
          <p:spPr>
            <a:xfrm>
              <a:off x="2112975" y="4907742"/>
              <a:ext cx="15480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1" h="54">
                  <a:moveTo>
                    <a:pt x="28" y="54"/>
                  </a:moveTo>
                  <a:lnTo>
                    <a:pt x="405" y="54"/>
                  </a:lnTo>
                  <a:cubicBezTo>
                    <a:pt x="419" y="54"/>
                    <a:pt x="431" y="41"/>
                    <a:pt x="431" y="26"/>
                  </a:cubicBezTo>
                  <a:cubicBezTo>
                    <a:pt x="431" y="12"/>
                    <a:pt x="419" y="0"/>
                    <a:pt x="405" y="0"/>
                  </a:cubicBezTo>
                  <a:lnTo>
                    <a:pt x="28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8" y="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tx2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9" name="Freeform: Shape 157">
              <a:extLst>
                <a:ext uri="{FF2B5EF4-FFF2-40B4-BE49-F238E27FC236}">
                  <a16:creationId xmlns:a16="http://schemas.microsoft.com/office/drawing/2014/main" id="{8AE47A60-07B1-844D-AC7D-A8E885B9AD62}"/>
                </a:ext>
              </a:extLst>
            </p:cNvPr>
            <p:cNvSpPr/>
            <p:nvPr/>
          </p:nvSpPr>
          <p:spPr>
            <a:xfrm>
              <a:off x="2112975" y="5041302"/>
              <a:ext cx="91080" cy="1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56">
                  <a:moveTo>
                    <a:pt x="227" y="0"/>
                  </a:moveTo>
                  <a:lnTo>
                    <a:pt x="28" y="0"/>
                  </a:ln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6"/>
                    <a:pt x="28" y="56"/>
                  </a:cubicBezTo>
                  <a:lnTo>
                    <a:pt x="227" y="56"/>
                  </a:lnTo>
                  <a:cubicBezTo>
                    <a:pt x="242" y="56"/>
                    <a:pt x="254" y="42"/>
                    <a:pt x="254" y="27"/>
                  </a:cubicBezTo>
                  <a:cubicBezTo>
                    <a:pt x="254" y="12"/>
                    <a:pt x="242" y="0"/>
                    <a:pt x="227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tx2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0" name="Freeform: Shape 158">
              <a:extLst>
                <a:ext uri="{FF2B5EF4-FFF2-40B4-BE49-F238E27FC236}">
                  <a16:creationId xmlns:a16="http://schemas.microsoft.com/office/drawing/2014/main" id="{DE7DED3E-4AB8-804D-A13A-9B305C03A4A0}"/>
                </a:ext>
              </a:extLst>
            </p:cNvPr>
            <p:cNvSpPr/>
            <p:nvPr/>
          </p:nvSpPr>
          <p:spPr>
            <a:xfrm>
              <a:off x="2067255" y="4803342"/>
              <a:ext cx="334080" cy="312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9" h="870">
                  <a:moveTo>
                    <a:pt x="55" y="815"/>
                  </a:moveTo>
                  <a:lnTo>
                    <a:pt x="55" y="108"/>
                  </a:lnTo>
                  <a:lnTo>
                    <a:pt x="606" y="108"/>
                  </a:lnTo>
                  <a:lnTo>
                    <a:pt x="606" y="334"/>
                  </a:lnTo>
                  <a:lnTo>
                    <a:pt x="558" y="414"/>
                  </a:lnTo>
                  <a:cubicBezTo>
                    <a:pt x="558" y="413"/>
                    <a:pt x="558" y="411"/>
                    <a:pt x="558" y="409"/>
                  </a:cubicBezTo>
                  <a:cubicBezTo>
                    <a:pt x="558" y="395"/>
                    <a:pt x="546" y="383"/>
                    <a:pt x="532" y="383"/>
                  </a:cubicBezTo>
                  <a:lnTo>
                    <a:pt x="155" y="383"/>
                  </a:lnTo>
                  <a:cubicBezTo>
                    <a:pt x="139" y="383"/>
                    <a:pt x="127" y="395"/>
                    <a:pt x="127" y="409"/>
                  </a:cubicBezTo>
                  <a:cubicBezTo>
                    <a:pt x="127" y="425"/>
                    <a:pt x="139" y="437"/>
                    <a:pt x="155" y="437"/>
                  </a:cubicBezTo>
                  <a:lnTo>
                    <a:pt x="532" y="437"/>
                  </a:lnTo>
                  <a:cubicBezTo>
                    <a:pt x="538" y="437"/>
                    <a:pt x="544" y="435"/>
                    <a:pt x="548" y="432"/>
                  </a:cubicBezTo>
                  <a:lnTo>
                    <a:pt x="521" y="477"/>
                  </a:lnTo>
                  <a:lnTo>
                    <a:pt x="155" y="477"/>
                  </a:lnTo>
                  <a:cubicBezTo>
                    <a:pt x="139" y="477"/>
                    <a:pt x="127" y="488"/>
                    <a:pt x="127" y="503"/>
                  </a:cubicBezTo>
                  <a:cubicBezTo>
                    <a:pt x="127" y="518"/>
                    <a:pt x="139" y="530"/>
                    <a:pt x="155" y="530"/>
                  </a:cubicBezTo>
                  <a:lnTo>
                    <a:pt x="489" y="530"/>
                  </a:lnTo>
                  <a:lnTo>
                    <a:pt x="485" y="537"/>
                  </a:lnTo>
                  <a:cubicBezTo>
                    <a:pt x="483" y="540"/>
                    <a:pt x="481" y="543"/>
                    <a:pt x="481" y="546"/>
                  </a:cubicBezTo>
                  <a:lnTo>
                    <a:pt x="477" y="568"/>
                  </a:lnTo>
                  <a:lnTo>
                    <a:pt x="155" y="568"/>
                  </a:lnTo>
                  <a:cubicBezTo>
                    <a:pt x="139" y="568"/>
                    <a:pt x="127" y="580"/>
                    <a:pt x="127" y="596"/>
                  </a:cubicBezTo>
                  <a:cubicBezTo>
                    <a:pt x="127" y="611"/>
                    <a:pt x="139" y="623"/>
                    <a:pt x="155" y="623"/>
                  </a:cubicBezTo>
                  <a:lnTo>
                    <a:pt x="465" y="623"/>
                  </a:lnTo>
                  <a:lnTo>
                    <a:pt x="453" y="684"/>
                  </a:lnTo>
                  <a:cubicBezTo>
                    <a:pt x="450" y="694"/>
                    <a:pt x="456" y="706"/>
                    <a:pt x="465" y="712"/>
                  </a:cubicBezTo>
                  <a:cubicBezTo>
                    <a:pt x="469" y="714"/>
                    <a:pt x="474" y="717"/>
                    <a:pt x="480" y="717"/>
                  </a:cubicBezTo>
                  <a:cubicBezTo>
                    <a:pt x="486" y="717"/>
                    <a:pt x="492" y="713"/>
                    <a:pt x="497" y="709"/>
                  </a:cubicBezTo>
                  <a:lnTo>
                    <a:pt x="604" y="620"/>
                  </a:lnTo>
                  <a:cubicBezTo>
                    <a:pt x="606" y="620"/>
                    <a:pt x="606" y="619"/>
                    <a:pt x="606" y="619"/>
                  </a:cubicBezTo>
                  <a:lnTo>
                    <a:pt x="606" y="815"/>
                  </a:lnTo>
                  <a:close/>
                  <a:moveTo>
                    <a:pt x="853" y="102"/>
                  </a:moveTo>
                  <a:lnTo>
                    <a:pt x="821" y="83"/>
                  </a:lnTo>
                  <a:lnTo>
                    <a:pt x="831" y="64"/>
                  </a:lnTo>
                  <a:lnTo>
                    <a:pt x="865" y="84"/>
                  </a:lnTo>
                  <a:close/>
                  <a:moveTo>
                    <a:pt x="566" y="581"/>
                  </a:moveTo>
                  <a:lnTo>
                    <a:pt x="521" y="619"/>
                  </a:lnTo>
                  <a:lnTo>
                    <a:pt x="533" y="560"/>
                  </a:lnTo>
                  <a:lnTo>
                    <a:pt x="793" y="128"/>
                  </a:lnTo>
                  <a:lnTo>
                    <a:pt x="827" y="149"/>
                  </a:lnTo>
                  <a:close/>
                  <a:moveTo>
                    <a:pt x="916" y="51"/>
                  </a:moveTo>
                  <a:lnTo>
                    <a:pt x="837" y="4"/>
                  </a:lnTo>
                  <a:cubicBezTo>
                    <a:pt x="830" y="-1"/>
                    <a:pt x="822" y="-1"/>
                    <a:pt x="816" y="1"/>
                  </a:cubicBezTo>
                  <a:cubicBezTo>
                    <a:pt x="809" y="2"/>
                    <a:pt x="803" y="7"/>
                    <a:pt x="798" y="13"/>
                  </a:cubicBezTo>
                  <a:lnTo>
                    <a:pt x="660" y="244"/>
                  </a:lnTo>
                  <a:lnTo>
                    <a:pt x="660" y="81"/>
                  </a:lnTo>
                  <a:cubicBezTo>
                    <a:pt x="660" y="66"/>
                    <a:pt x="649" y="53"/>
                    <a:pt x="634" y="53"/>
                  </a:cubicBezTo>
                  <a:lnTo>
                    <a:pt x="29" y="53"/>
                  </a:lnTo>
                  <a:cubicBezTo>
                    <a:pt x="13" y="53"/>
                    <a:pt x="0" y="66"/>
                    <a:pt x="0" y="81"/>
                  </a:cubicBezTo>
                  <a:lnTo>
                    <a:pt x="0" y="842"/>
                  </a:lnTo>
                  <a:cubicBezTo>
                    <a:pt x="0" y="857"/>
                    <a:pt x="13" y="870"/>
                    <a:pt x="29" y="870"/>
                  </a:cubicBezTo>
                  <a:lnTo>
                    <a:pt x="634" y="870"/>
                  </a:lnTo>
                  <a:cubicBezTo>
                    <a:pt x="649" y="870"/>
                    <a:pt x="660" y="857"/>
                    <a:pt x="660" y="842"/>
                  </a:cubicBezTo>
                  <a:lnTo>
                    <a:pt x="660" y="530"/>
                  </a:lnTo>
                  <a:lnTo>
                    <a:pt x="924" y="88"/>
                  </a:lnTo>
                  <a:cubicBezTo>
                    <a:pt x="933" y="76"/>
                    <a:pt x="929" y="59"/>
                    <a:pt x="916" y="5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tx2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14B91A6A-89EA-0C4E-91E8-F2E0C14BD2C7}"/>
              </a:ext>
            </a:extLst>
          </p:cNvPr>
          <p:cNvSpPr/>
          <p:nvPr/>
        </p:nvSpPr>
        <p:spPr>
          <a:xfrm>
            <a:off x="16607323" y="9473084"/>
            <a:ext cx="2256054" cy="22560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213">
            <a:extLst>
              <a:ext uri="{FF2B5EF4-FFF2-40B4-BE49-F238E27FC236}">
                <a16:creationId xmlns:a16="http://schemas.microsoft.com/office/drawing/2014/main" id="{E1E14C07-BCB7-514D-8B82-884473AD03F2}"/>
              </a:ext>
            </a:extLst>
          </p:cNvPr>
          <p:cNvSpPr/>
          <p:nvPr/>
        </p:nvSpPr>
        <p:spPr>
          <a:xfrm>
            <a:off x="17293533" y="10106224"/>
            <a:ext cx="883635" cy="102195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895">
                <a:moveTo>
                  <a:pt x="721" y="841"/>
                </a:moveTo>
                <a:lnTo>
                  <a:pt x="53" y="841"/>
                </a:lnTo>
                <a:lnTo>
                  <a:pt x="53" y="226"/>
                </a:lnTo>
                <a:lnTo>
                  <a:pt x="216" y="226"/>
                </a:lnTo>
                <a:cubicBezTo>
                  <a:pt x="216" y="228"/>
                  <a:pt x="216" y="228"/>
                  <a:pt x="217" y="229"/>
                </a:cubicBezTo>
                <a:lnTo>
                  <a:pt x="231" y="260"/>
                </a:lnTo>
                <a:lnTo>
                  <a:pt x="119" y="260"/>
                </a:lnTo>
                <a:cubicBezTo>
                  <a:pt x="105" y="260"/>
                  <a:pt x="93" y="272"/>
                  <a:pt x="93" y="287"/>
                </a:cubicBezTo>
                <a:lnTo>
                  <a:pt x="93" y="782"/>
                </a:lnTo>
                <a:cubicBezTo>
                  <a:pt x="93" y="796"/>
                  <a:pt x="105" y="808"/>
                  <a:pt x="119" y="808"/>
                </a:cubicBezTo>
                <a:lnTo>
                  <a:pt x="654" y="808"/>
                </a:lnTo>
                <a:cubicBezTo>
                  <a:pt x="669" y="808"/>
                  <a:pt x="681" y="796"/>
                  <a:pt x="681" y="782"/>
                </a:cubicBezTo>
                <a:lnTo>
                  <a:pt x="681" y="287"/>
                </a:lnTo>
                <a:cubicBezTo>
                  <a:pt x="681" y="272"/>
                  <a:pt x="669" y="260"/>
                  <a:pt x="654" y="260"/>
                </a:cubicBezTo>
                <a:lnTo>
                  <a:pt x="543" y="260"/>
                </a:lnTo>
                <a:lnTo>
                  <a:pt x="557" y="229"/>
                </a:lnTo>
                <a:cubicBezTo>
                  <a:pt x="557" y="228"/>
                  <a:pt x="558" y="228"/>
                  <a:pt x="558" y="226"/>
                </a:cubicBezTo>
                <a:lnTo>
                  <a:pt x="721" y="226"/>
                </a:lnTo>
                <a:close/>
                <a:moveTo>
                  <a:pt x="362" y="570"/>
                </a:moveTo>
                <a:cubicBezTo>
                  <a:pt x="367" y="580"/>
                  <a:pt x="376" y="586"/>
                  <a:pt x="386" y="586"/>
                </a:cubicBezTo>
                <a:cubicBezTo>
                  <a:pt x="398" y="586"/>
                  <a:pt x="407" y="580"/>
                  <a:pt x="411" y="570"/>
                </a:cubicBezTo>
                <a:lnTo>
                  <a:pt x="521" y="314"/>
                </a:lnTo>
                <a:lnTo>
                  <a:pt x="626" y="314"/>
                </a:lnTo>
                <a:lnTo>
                  <a:pt x="626" y="753"/>
                </a:lnTo>
                <a:lnTo>
                  <a:pt x="147" y="753"/>
                </a:lnTo>
                <a:lnTo>
                  <a:pt x="147" y="314"/>
                </a:lnTo>
                <a:lnTo>
                  <a:pt x="253" y="314"/>
                </a:lnTo>
                <a:close/>
                <a:moveTo>
                  <a:pt x="386" y="54"/>
                </a:moveTo>
                <a:cubicBezTo>
                  <a:pt x="426" y="54"/>
                  <a:pt x="462" y="72"/>
                  <a:pt x="485" y="103"/>
                </a:cubicBezTo>
                <a:cubicBezTo>
                  <a:pt x="509" y="133"/>
                  <a:pt x="516" y="173"/>
                  <a:pt x="506" y="209"/>
                </a:cubicBezTo>
                <a:lnTo>
                  <a:pt x="386" y="490"/>
                </a:lnTo>
                <a:lnTo>
                  <a:pt x="268" y="209"/>
                </a:lnTo>
                <a:cubicBezTo>
                  <a:pt x="257" y="173"/>
                  <a:pt x="265" y="133"/>
                  <a:pt x="288" y="103"/>
                </a:cubicBezTo>
                <a:cubicBezTo>
                  <a:pt x="312" y="72"/>
                  <a:pt x="348" y="54"/>
                  <a:pt x="386" y="54"/>
                </a:cubicBezTo>
                <a:close/>
                <a:moveTo>
                  <a:pt x="748" y="173"/>
                </a:moveTo>
                <a:lnTo>
                  <a:pt x="564" y="173"/>
                </a:lnTo>
                <a:cubicBezTo>
                  <a:pt x="564" y="136"/>
                  <a:pt x="550" y="100"/>
                  <a:pt x="528" y="71"/>
                </a:cubicBezTo>
                <a:cubicBezTo>
                  <a:pt x="494" y="26"/>
                  <a:pt x="443" y="0"/>
                  <a:pt x="386" y="0"/>
                </a:cubicBezTo>
                <a:cubicBezTo>
                  <a:pt x="331" y="0"/>
                  <a:pt x="280" y="26"/>
                  <a:pt x="245" y="71"/>
                </a:cubicBezTo>
                <a:cubicBezTo>
                  <a:pt x="222" y="100"/>
                  <a:pt x="210" y="136"/>
                  <a:pt x="208" y="173"/>
                </a:cubicBezTo>
                <a:lnTo>
                  <a:pt x="26" y="173"/>
                </a:lnTo>
                <a:cubicBezTo>
                  <a:pt x="12" y="173"/>
                  <a:pt x="0" y="184"/>
                  <a:pt x="0" y="200"/>
                </a:cubicBezTo>
                <a:lnTo>
                  <a:pt x="0" y="867"/>
                </a:lnTo>
                <a:cubicBezTo>
                  <a:pt x="0" y="882"/>
                  <a:pt x="12" y="895"/>
                  <a:pt x="26" y="895"/>
                </a:cubicBezTo>
                <a:lnTo>
                  <a:pt x="748" y="895"/>
                </a:lnTo>
                <a:cubicBezTo>
                  <a:pt x="762" y="895"/>
                  <a:pt x="774" y="882"/>
                  <a:pt x="774" y="867"/>
                </a:cubicBezTo>
                <a:lnTo>
                  <a:pt x="774" y="200"/>
                </a:lnTo>
                <a:cubicBezTo>
                  <a:pt x="774" y="184"/>
                  <a:pt x="762" y="173"/>
                  <a:pt x="748" y="173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solidFill>
                <a:schemeClr val="tx2"/>
              </a:solidFill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7" name="Grupo 349">
            <a:extLst>
              <a:ext uri="{FF2B5EF4-FFF2-40B4-BE49-F238E27FC236}">
                <a16:creationId xmlns:a16="http://schemas.microsoft.com/office/drawing/2014/main" id="{E3560B57-34D5-E64A-A0E0-05A68D3CDB8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0" name="CuadroTexto 350">
              <a:extLst>
                <a:ext uri="{FF2B5EF4-FFF2-40B4-BE49-F238E27FC236}">
                  <a16:creationId xmlns:a16="http://schemas.microsoft.com/office/drawing/2014/main" id="{4D3E2249-5B55-AF4F-AF49-6C3B65DC9D92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51" name="CuadroTexto 351">
              <a:extLst>
                <a:ext uri="{FF2B5EF4-FFF2-40B4-BE49-F238E27FC236}">
                  <a16:creationId xmlns:a16="http://schemas.microsoft.com/office/drawing/2014/main" id="{2853F216-D57C-754B-AA51-E0DB78F836A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53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5606488-523B-FD4A-843E-BFA99F9CC182}"/>
              </a:ext>
            </a:extLst>
          </p:cNvPr>
          <p:cNvGrpSpPr/>
          <p:nvPr/>
        </p:nvGrpSpPr>
        <p:grpSpPr>
          <a:xfrm>
            <a:off x="1390648" y="5023798"/>
            <a:ext cx="21596354" cy="6259433"/>
            <a:chOff x="1390648" y="4236002"/>
            <a:chExt cx="21596354" cy="6259433"/>
          </a:xfrm>
        </p:grpSpPr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BA3747FE-3ED6-6D46-BC88-9D20DD915C9F}"/>
                </a:ext>
              </a:extLst>
            </p:cNvPr>
            <p:cNvSpPr/>
            <p:nvPr/>
          </p:nvSpPr>
          <p:spPr>
            <a:xfrm>
              <a:off x="6893058" y="5184976"/>
              <a:ext cx="5089123" cy="4409077"/>
            </a:xfrm>
            <a:prstGeom prst="round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4759FACC-EAFE-0346-8980-A7A480397F71}"/>
                </a:ext>
              </a:extLst>
            </p:cNvPr>
            <p:cNvSpPr/>
            <p:nvPr/>
          </p:nvSpPr>
          <p:spPr>
            <a:xfrm>
              <a:off x="1390648" y="6086358"/>
              <a:ext cx="5089123" cy="4409077"/>
            </a:xfrm>
            <a:prstGeom prst="round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Pentagon 118">
              <a:extLst>
                <a:ext uri="{FF2B5EF4-FFF2-40B4-BE49-F238E27FC236}">
                  <a16:creationId xmlns:a16="http://schemas.microsoft.com/office/drawing/2014/main" id="{EE52ECF2-509B-474D-91D0-0F359F03DD50}"/>
                </a:ext>
              </a:extLst>
            </p:cNvPr>
            <p:cNvSpPr/>
            <p:nvPr/>
          </p:nvSpPr>
          <p:spPr>
            <a:xfrm>
              <a:off x="1390649" y="5137384"/>
              <a:ext cx="3197425" cy="1897947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Pentagon 119">
              <a:extLst>
                <a:ext uri="{FF2B5EF4-FFF2-40B4-BE49-F238E27FC236}">
                  <a16:creationId xmlns:a16="http://schemas.microsoft.com/office/drawing/2014/main" id="{E625212D-0B0D-D84E-8DEA-CF7A398A4C20}"/>
                </a:ext>
              </a:extLst>
            </p:cNvPr>
            <p:cNvSpPr/>
            <p:nvPr/>
          </p:nvSpPr>
          <p:spPr>
            <a:xfrm>
              <a:off x="6893059" y="4236002"/>
              <a:ext cx="3197425" cy="189794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A60A1915-8330-9D44-ACA9-C3A58001823E}"/>
                </a:ext>
              </a:extLst>
            </p:cNvPr>
            <p:cNvSpPr/>
            <p:nvPr/>
          </p:nvSpPr>
          <p:spPr>
            <a:xfrm>
              <a:off x="12395468" y="6086358"/>
              <a:ext cx="5089123" cy="4409077"/>
            </a:xfrm>
            <a:prstGeom prst="round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Pentagon 121">
              <a:extLst>
                <a:ext uri="{FF2B5EF4-FFF2-40B4-BE49-F238E27FC236}">
                  <a16:creationId xmlns:a16="http://schemas.microsoft.com/office/drawing/2014/main" id="{49A2B4C9-D92D-BB4C-AF49-800459FB80D8}"/>
                </a:ext>
              </a:extLst>
            </p:cNvPr>
            <p:cNvSpPr/>
            <p:nvPr/>
          </p:nvSpPr>
          <p:spPr>
            <a:xfrm>
              <a:off x="12395469" y="5137384"/>
              <a:ext cx="3197425" cy="189794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3C62F724-9979-DE45-A25E-967B03BE4203}"/>
                </a:ext>
              </a:extLst>
            </p:cNvPr>
            <p:cNvSpPr/>
            <p:nvPr/>
          </p:nvSpPr>
          <p:spPr>
            <a:xfrm>
              <a:off x="17897879" y="5184976"/>
              <a:ext cx="5089123" cy="4409077"/>
            </a:xfrm>
            <a:prstGeom prst="round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Pentagon 123">
              <a:extLst>
                <a:ext uri="{FF2B5EF4-FFF2-40B4-BE49-F238E27FC236}">
                  <a16:creationId xmlns:a16="http://schemas.microsoft.com/office/drawing/2014/main" id="{1C166622-BF81-7540-AE65-34281A5C70B6}"/>
                </a:ext>
              </a:extLst>
            </p:cNvPr>
            <p:cNvSpPr/>
            <p:nvPr/>
          </p:nvSpPr>
          <p:spPr>
            <a:xfrm>
              <a:off x="17897880" y="4236002"/>
              <a:ext cx="3197425" cy="1897947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60125D-A985-8E42-AB71-298A2DEE58FE}"/>
                </a:ext>
              </a:extLst>
            </p:cNvPr>
            <p:cNvSpPr/>
            <p:nvPr/>
          </p:nvSpPr>
          <p:spPr>
            <a:xfrm>
              <a:off x="2166658" y="8281094"/>
              <a:ext cx="3799341" cy="1614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0CB199A-B1D1-8B44-A1A0-18C83DB4F915}"/>
                </a:ext>
              </a:extLst>
            </p:cNvPr>
            <p:cNvSpPr txBox="1"/>
            <p:nvPr/>
          </p:nvSpPr>
          <p:spPr>
            <a:xfrm>
              <a:off x="2184697" y="7599875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One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B81670-6380-F64B-A33D-DABDCE34A6C7}"/>
                </a:ext>
              </a:extLst>
            </p:cNvPr>
            <p:cNvSpPr/>
            <p:nvPr/>
          </p:nvSpPr>
          <p:spPr>
            <a:xfrm>
              <a:off x="13171478" y="8281094"/>
              <a:ext cx="3799341" cy="1614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7F3B47-870A-5544-ABFB-78B92A53A236}"/>
                </a:ext>
              </a:extLst>
            </p:cNvPr>
            <p:cNvSpPr txBox="1"/>
            <p:nvPr/>
          </p:nvSpPr>
          <p:spPr>
            <a:xfrm>
              <a:off x="13189517" y="7599875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Three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9D75F7-BF2F-0C47-A74C-24917A1E1018}"/>
                </a:ext>
              </a:extLst>
            </p:cNvPr>
            <p:cNvSpPr/>
            <p:nvPr/>
          </p:nvSpPr>
          <p:spPr>
            <a:xfrm>
              <a:off x="7590404" y="7379712"/>
              <a:ext cx="3799341" cy="1614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0AA207-7D17-324B-A97C-72474A3C4ADA}"/>
                </a:ext>
              </a:extLst>
            </p:cNvPr>
            <p:cNvSpPr txBox="1"/>
            <p:nvPr/>
          </p:nvSpPr>
          <p:spPr>
            <a:xfrm>
              <a:off x="7590405" y="6698493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Two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F834952-BC16-3D44-BE14-B0D27E121A5D}"/>
                </a:ext>
              </a:extLst>
            </p:cNvPr>
            <p:cNvSpPr/>
            <p:nvPr/>
          </p:nvSpPr>
          <p:spPr>
            <a:xfrm>
              <a:off x="18648489" y="7379712"/>
              <a:ext cx="3799341" cy="1614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1D9AE4-03F9-B843-B852-3CC76942170C}"/>
                </a:ext>
              </a:extLst>
            </p:cNvPr>
            <p:cNvSpPr txBox="1"/>
            <p:nvPr/>
          </p:nvSpPr>
          <p:spPr>
            <a:xfrm>
              <a:off x="18648490" y="6698493"/>
              <a:ext cx="316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Lato" panose="020F0502020204030203" pitchFamily="34" charset="0"/>
                </a:rPr>
                <a:t>Title Four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7347E49-4756-A244-A312-464CF7ABE61B}"/>
                </a:ext>
              </a:extLst>
            </p:cNvPr>
            <p:cNvGrpSpPr/>
            <p:nvPr/>
          </p:nvGrpSpPr>
          <p:grpSpPr>
            <a:xfrm>
              <a:off x="2316871" y="5595025"/>
              <a:ext cx="887346" cy="941212"/>
              <a:chOff x="6094439" y="5269679"/>
              <a:chExt cx="338040" cy="358561"/>
            </a:xfrm>
            <a:solidFill>
              <a:schemeClr val="bg1"/>
            </a:solidFill>
          </p:grpSpPr>
          <p:sp>
            <p:nvSpPr>
              <p:cNvPr id="114" name="Freeform: Shape 185">
                <a:extLst>
                  <a:ext uri="{FF2B5EF4-FFF2-40B4-BE49-F238E27FC236}">
                    <a16:creationId xmlns:a16="http://schemas.microsoft.com/office/drawing/2014/main" id="{78BF02C1-E14D-264E-AF9C-188F364F5AD2}"/>
                  </a:ext>
                </a:extLst>
              </p:cNvPr>
              <p:cNvSpPr/>
              <p:nvPr/>
            </p:nvSpPr>
            <p:spPr>
              <a:xfrm>
                <a:off x="6094439" y="5269679"/>
                <a:ext cx="280080" cy="117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79" h="327">
                    <a:moveTo>
                      <a:pt x="43" y="322"/>
                    </a:moveTo>
                    <a:lnTo>
                      <a:pt x="389" y="61"/>
                    </a:lnTo>
                    <a:lnTo>
                      <a:pt x="734" y="322"/>
                    </a:lnTo>
                    <a:cubicBezTo>
                      <a:pt x="741" y="326"/>
                      <a:pt x="745" y="327"/>
                      <a:pt x="751" y="327"/>
                    </a:cubicBezTo>
                    <a:cubicBezTo>
                      <a:pt x="760" y="327"/>
                      <a:pt x="767" y="323"/>
                      <a:pt x="773" y="317"/>
                    </a:cubicBezTo>
                    <a:cubicBezTo>
                      <a:pt x="782" y="305"/>
                      <a:pt x="779" y="287"/>
                      <a:pt x="767" y="278"/>
                    </a:cubicBezTo>
                    <a:lnTo>
                      <a:pt x="406" y="6"/>
                    </a:lnTo>
                    <a:cubicBezTo>
                      <a:pt x="395" y="-2"/>
                      <a:pt x="382" y="-2"/>
                      <a:pt x="373" y="6"/>
                    </a:cubicBezTo>
                    <a:lnTo>
                      <a:pt x="10" y="278"/>
                    </a:lnTo>
                    <a:cubicBezTo>
                      <a:pt x="-2" y="287"/>
                      <a:pt x="-4" y="305"/>
                      <a:pt x="6" y="317"/>
                    </a:cubicBezTo>
                    <a:cubicBezTo>
                      <a:pt x="14" y="329"/>
                      <a:pt x="31" y="330"/>
                      <a:pt x="43" y="32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5" name="Freeform: Shape 186">
                <a:extLst>
                  <a:ext uri="{FF2B5EF4-FFF2-40B4-BE49-F238E27FC236}">
                    <a16:creationId xmlns:a16="http://schemas.microsoft.com/office/drawing/2014/main" id="{A8D02948-143F-E34A-AA07-6A7278761789}"/>
                  </a:ext>
                </a:extLst>
              </p:cNvPr>
              <p:cNvSpPr/>
              <p:nvPr/>
            </p:nvSpPr>
            <p:spPr>
              <a:xfrm>
                <a:off x="6094439" y="5311080"/>
                <a:ext cx="338040" cy="3171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40" h="882">
                    <a:moveTo>
                      <a:pt x="483" y="575"/>
                    </a:moveTo>
                    <a:cubicBezTo>
                      <a:pt x="462" y="550"/>
                      <a:pt x="457" y="516"/>
                      <a:pt x="471" y="487"/>
                    </a:cubicBezTo>
                    <a:cubicBezTo>
                      <a:pt x="484" y="456"/>
                      <a:pt x="509" y="439"/>
                      <a:pt x="541" y="438"/>
                    </a:cubicBezTo>
                    <a:cubicBezTo>
                      <a:pt x="543" y="438"/>
                      <a:pt x="545" y="438"/>
                      <a:pt x="546" y="438"/>
                    </a:cubicBezTo>
                    <a:cubicBezTo>
                      <a:pt x="603" y="438"/>
                      <a:pt x="647" y="482"/>
                      <a:pt x="647" y="538"/>
                    </a:cubicBezTo>
                    <a:cubicBezTo>
                      <a:pt x="647" y="553"/>
                      <a:pt x="659" y="565"/>
                      <a:pt x="674" y="565"/>
                    </a:cubicBezTo>
                    <a:cubicBezTo>
                      <a:pt x="689" y="565"/>
                      <a:pt x="702" y="553"/>
                      <a:pt x="702" y="538"/>
                    </a:cubicBezTo>
                    <a:cubicBezTo>
                      <a:pt x="702" y="482"/>
                      <a:pt x="746" y="438"/>
                      <a:pt x="803" y="438"/>
                    </a:cubicBezTo>
                    <a:cubicBezTo>
                      <a:pt x="804" y="438"/>
                      <a:pt x="806" y="438"/>
                      <a:pt x="807" y="438"/>
                    </a:cubicBezTo>
                    <a:cubicBezTo>
                      <a:pt x="838" y="439"/>
                      <a:pt x="865" y="456"/>
                      <a:pt x="878" y="487"/>
                    </a:cubicBezTo>
                    <a:cubicBezTo>
                      <a:pt x="892" y="516"/>
                      <a:pt x="887" y="550"/>
                      <a:pt x="867" y="575"/>
                    </a:cubicBezTo>
                    <a:lnTo>
                      <a:pt x="674" y="812"/>
                    </a:lnTo>
                    <a:close/>
                    <a:moveTo>
                      <a:pt x="54" y="314"/>
                    </a:moveTo>
                    <a:lnTo>
                      <a:pt x="389" y="61"/>
                    </a:lnTo>
                    <a:lnTo>
                      <a:pt x="724" y="314"/>
                    </a:lnTo>
                    <a:lnTo>
                      <a:pt x="724" y="405"/>
                    </a:lnTo>
                    <a:cubicBezTo>
                      <a:pt x="705" y="417"/>
                      <a:pt x="687" y="431"/>
                      <a:pt x="674" y="451"/>
                    </a:cubicBezTo>
                    <a:cubicBezTo>
                      <a:pt x="647" y="410"/>
                      <a:pt x="600" y="382"/>
                      <a:pt x="546" y="382"/>
                    </a:cubicBezTo>
                    <a:cubicBezTo>
                      <a:pt x="543" y="382"/>
                      <a:pt x="541" y="382"/>
                      <a:pt x="539" y="382"/>
                    </a:cubicBezTo>
                    <a:cubicBezTo>
                      <a:pt x="487" y="386"/>
                      <a:pt x="443" y="415"/>
                      <a:pt x="422" y="464"/>
                    </a:cubicBezTo>
                    <a:cubicBezTo>
                      <a:pt x="400" y="512"/>
                      <a:pt x="407" y="568"/>
                      <a:pt x="440" y="609"/>
                    </a:cubicBezTo>
                    <a:lnTo>
                      <a:pt x="541" y="734"/>
                    </a:lnTo>
                    <a:lnTo>
                      <a:pt x="54" y="734"/>
                    </a:lnTo>
                    <a:close/>
                    <a:moveTo>
                      <a:pt x="908" y="609"/>
                    </a:moveTo>
                    <a:cubicBezTo>
                      <a:pt x="942" y="568"/>
                      <a:pt x="949" y="512"/>
                      <a:pt x="927" y="464"/>
                    </a:cubicBezTo>
                    <a:cubicBezTo>
                      <a:pt x="907" y="415"/>
                      <a:pt x="862" y="386"/>
                      <a:pt x="810" y="382"/>
                    </a:cubicBezTo>
                    <a:cubicBezTo>
                      <a:pt x="809" y="382"/>
                      <a:pt x="806" y="382"/>
                      <a:pt x="803" y="382"/>
                    </a:cubicBezTo>
                    <a:cubicBezTo>
                      <a:pt x="794" y="382"/>
                      <a:pt x="786" y="384"/>
                      <a:pt x="778" y="386"/>
                    </a:cubicBezTo>
                    <a:lnTo>
                      <a:pt x="778" y="300"/>
                    </a:lnTo>
                    <a:cubicBezTo>
                      <a:pt x="778" y="292"/>
                      <a:pt x="774" y="284"/>
                      <a:pt x="767" y="279"/>
                    </a:cubicBezTo>
                    <a:lnTo>
                      <a:pt x="406" y="5"/>
                    </a:lnTo>
                    <a:cubicBezTo>
                      <a:pt x="395" y="-2"/>
                      <a:pt x="382" y="-2"/>
                      <a:pt x="373" y="5"/>
                    </a:cubicBezTo>
                    <a:lnTo>
                      <a:pt x="10" y="279"/>
                    </a:lnTo>
                    <a:cubicBezTo>
                      <a:pt x="5" y="284"/>
                      <a:pt x="0" y="292"/>
                      <a:pt x="0" y="300"/>
                    </a:cubicBezTo>
                    <a:lnTo>
                      <a:pt x="0" y="760"/>
                    </a:lnTo>
                    <a:cubicBezTo>
                      <a:pt x="0" y="775"/>
                      <a:pt x="12" y="787"/>
                      <a:pt x="26" y="787"/>
                    </a:cubicBezTo>
                    <a:lnTo>
                      <a:pt x="585" y="787"/>
                    </a:lnTo>
                    <a:lnTo>
                      <a:pt x="653" y="873"/>
                    </a:lnTo>
                    <a:cubicBezTo>
                      <a:pt x="659" y="879"/>
                      <a:pt x="667" y="882"/>
                      <a:pt x="674" y="882"/>
                    </a:cubicBezTo>
                    <a:cubicBezTo>
                      <a:pt x="683" y="882"/>
                      <a:pt x="690" y="879"/>
                      <a:pt x="696" y="873"/>
                    </a:cubicBezTo>
                    <a:lnTo>
                      <a:pt x="772" y="778"/>
                    </a:lnTo>
                    <a:lnTo>
                      <a:pt x="772" y="776"/>
                    </a:ln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BBF5832-E891-8948-8210-C3B4328D76B8}"/>
                </a:ext>
              </a:extLst>
            </p:cNvPr>
            <p:cNvGrpSpPr/>
            <p:nvPr/>
          </p:nvGrpSpPr>
          <p:grpSpPr>
            <a:xfrm>
              <a:off x="13234708" y="5703701"/>
              <a:ext cx="1156288" cy="724100"/>
              <a:chOff x="16595936" y="16842021"/>
              <a:chExt cx="439200" cy="275040"/>
            </a:xfrm>
            <a:solidFill>
              <a:schemeClr val="bg1"/>
            </a:solidFill>
          </p:grpSpPr>
          <p:sp>
            <p:nvSpPr>
              <p:cNvPr id="103" name="Freeform: Shape 190">
                <a:extLst>
                  <a:ext uri="{FF2B5EF4-FFF2-40B4-BE49-F238E27FC236}">
                    <a16:creationId xmlns:a16="http://schemas.microsoft.com/office/drawing/2014/main" id="{F28B38A8-AAEC-854B-9739-B05D7B6B9D87}"/>
                  </a:ext>
                </a:extLst>
              </p:cNvPr>
              <p:cNvSpPr/>
              <p:nvPr/>
            </p:nvSpPr>
            <p:spPr>
              <a:xfrm>
                <a:off x="16595936" y="16842021"/>
                <a:ext cx="439200" cy="2689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21" h="748">
                    <a:moveTo>
                      <a:pt x="387" y="693"/>
                    </a:moveTo>
                    <a:lnTo>
                      <a:pt x="306" y="693"/>
                    </a:lnTo>
                    <a:lnTo>
                      <a:pt x="306" y="530"/>
                    </a:lnTo>
                    <a:lnTo>
                      <a:pt x="387" y="530"/>
                    </a:lnTo>
                    <a:close/>
                    <a:moveTo>
                      <a:pt x="93" y="142"/>
                    </a:moveTo>
                    <a:lnTo>
                      <a:pt x="601" y="142"/>
                    </a:lnTo>
                    <a:lnTo>
                      <a:pt x="601" y="693"/>
                    </a:lnTo>
                    <a:lnTo>
                      <a:pt x="441" y="693"/>
                    </a:lnTo>
                    <a:lnTo>
                      <a:pt x="441" y="504"/>
                    </a:lnTo>
                    <a:cubicBezTo>
                      <a:pt x="441" y="489"/>
                      <a:pt x="429" y="477"/>
                      <a:pt x="414" y="477"/>
                    </a:cubicBezTo>
                    <a:lnTo>
                      <a:pt x="279" y="477"/>
                    </a:lnTo>
                    <a:cubicBezTo>
                      <a:pt x="265" y="477"/>
                      <a:pt x="253" y="489"/>
                      <a:pt x="253" y="504"/>
                    </a:cubicBezTo>
                    <a:lnTo>
                      <a:pt x="253" y="693"/>
                    </a:lnTo>
                    <a:lnTo>
                      <a:pt x="93" y="693"/>
                    </a:lnTo>
                    <a:close/>
                    <a:moveTo>
                      <a:pt x="53" y="53"/>
                    </a:moveTo>
                    <a:lnTo>
                      <a:pt x="640" y="53"/>
                    </a:lnTo>
                    <a:lnTo>
                      <a:pt x="640" y="87"/>
                    </a:lnTo>
                    <a:lnTo>
                      <a:pt x="53" y="87"/>
                    </a:lnTo>
                    <a:close/>
                    <a:moveTo>
                      <a:pt x="1167" y="318"/>
                    </a:moveTo>
                    <a:lnTo>
                      <a:pt x="656" y="318"/>
                    </a:lnTo>
                    <a:lnTo>
                      <a:pt x="656" y="286"/>
                    </a:lnTo>
                    <a:lnTo>
                      <a:pt x="1167" y="286"/>
                    </a:lnTo>
                    <a:close/>
                    <a:moveTo>
                      <a:pt x="1193" y="231"/>
                    </a:moveTo>
                    <a:lnTo>
                      <a:pt x="656" y="231"/>
                    </a:lnTo>
                    <a:lnTo>
                      <a:pt x="656" y="142"/>
                    </a:lnTo>
                    <a:lnTo>
                      <a:pt x="667" y="142"/>
                    </a:lnTo>
                    <a:cubicBezTo>
                      <a:pt x="684" y="142"/>
                      <a:pt x="696" y="129"/>
                      <a:pt x="696" y="114"/>
                    </a:cubicBezTo>
                    <a:lnTo>
                      <a:pt x="696" y="26"/>
                    </a:lnTo>
                    <a:cubicBezTo>
                      <a:pt x="696" y="12"/>
                      <a:pt x="684" y="0"/>
                      <a:pt x="667" y="0"/>
                    </a:cubicBezTo>
                    <a:lnTo>
                      <a:pt x="26" y="0"/>
                    </a:lnTo>
                    <a:cubicBezTo>
                      <a:pt x="11" y="0"/>
                      <a:pt x="0" y="12"/>
                      <a:pt x="0" y="26"/>
                    </a:cubicBezTo>
                    <a:lnTo>
                      <a:pt x="0" y="114"/>
                    </a:lnTo>
                    <a:cubicBezTo>
                      <a:pt x="0" y="129"/>
                      <a:pt x="11" y="142"/>
                      <a:pt x="26" y="142"/>
                    </a:cubicBezTo>
                    <a:lnTo>
                      <a:pt x="39" y="142"/>
                    </a:lnTo>
                    <a:lnTo>
                      <a:pt x="39" y="721"/>
                    </a:lnTo>
                    <a:cubicBezTo>
                      <a:pt x="39" y="736"/>
                      <a:pt x="51" y="748"/>
                      <a:pt x="66" y="748"/>
                    </a:cubicBezTo>
                    <a:lnTo>
                      <a:pt x="627" y="748"/>
                    </a:lnTo>
                    <a:cubicBezTo>
                      <a:pt x="644" y="748"/>
                      <a:pt x="656" y="736"/>
                      <a:pt x="656" y="721"/>
                    </a:cubicBezTo>
                    <a:lnTo>
                      <a:pt x="656" y="373"/>
                    </a:lnTo>
                    <a:lnTo>
                      <a:pt x="1090" y="373"/>
                    </a:lnTo>
                    <a:lnTo>
                      <a:pt x="1090" y="721"/>
                    </a:lnTo>
                    <a:cubicBezTo>
                      <a:pt x="1090" y="736"/>
                      <a:pt x="1102" y="748"/>
                      <a:pt x="1118" y="748"/>
                    </a:cubicBezTo>
                    <a:cubicBezTo>
                      <a:pt x="1132" y="748"/>
                      <a:pt x="1144" y="736"/>
                      <a:pt x="1144" y="721"/>
                    </a:cubicBezTo>
                    <a:lnTo>
                      <a:pt x="1144" y="373"/>
                    </a:lnTo>
                    <a:lnTo>
                      <a:pt x="1193" y="373"/>
                    </a:lnTo>
                    <a:cubicBezTo>
                      <a:pt x="1208" y="373"/>
                      <a:pt x="1221" y="362"/>
                      <a:pt x="1221" y="345"/>
                    </a:cubicBezTo>
                    <a:lnTo>
                      <a:pt x="1221" y="257"/>
                    </a:lnTo>
                    <a:cubicBezTo>
                      <a:pt x="1221" y="243"/>
                      <a:pt x="1208" y="231"/>
                      <a:pt x="1193" y="23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4" name="Freeform: Shape 191">
                <a:extLst>
                  <a:ext uri="{FF2B5EF4-FFF2-40B4-BE49-F238E27FC236}">
                    <a16:creationId xmlns:a16="http://schemas.microsoft.com/office/drawing/2014/main" id="{7E0B9166-0598-594A-8D84-A097EEED360E}"/>
                  </a:ext>
                </a:extLst>
              </p:cNvPr>
              <p:cNvSpPr/>
              <p:nvPr/>
            </p:nvSpPr>
            <p:spPr>
              <a:xfrm>
                <a:off x="16845776" y="16995021"/>
                <a:ext cx="130320" cy="122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3" h="340">
                    <a:moveTo>
                      <a:pt x="105" y="55"/>
                    </a:moveTo>
                    <a:lnTo>
                      <a:pt x="259" y="55"/>
                    </a:lnTo>
                    <a:cubicBezTo>
                      <a:pt x="265" y="55"/>
                      <a:pt x="270" y="59"/>
                      <a:pt x="270" y="67"/>
                    </a:cubicBezTo>
                    <a:lnTo>
                      <a:pt x="270" y="116"/>
                    </a:lnTo>
                    <a:lnTo>
                      <a:pt x="93" y="116"/>
                    </a:lnTo>
                    <a:lnTo>
                      <a:pt x="93" y="67"/>
                    </a:lnTo>
                    <a:cubicBezTo>
                      <a:pt x="93" y="59"/>
                      <a:pt x="98" y="55"/>
                      <a:pt x="105" y="55"/>
                    </a:cubicBezTo>
                    <a:close/>
                    <a:moveTo>
                      <a:pt x="55" y="255"/>
                    </a:moveTo>
                    <a:lnTo>
                      <a:pt x="55" y="173"/>
                    </a:lnTo>
                    <a:cubicBezTo>
                      <a:pt x="55" y="172"/>
                      <a:pt x="56" y="169"/>
                      <a:pt x="59" y="169"/>
                    </a:cubicBezTo>
                    <a:lnTo>
                      <a:pt x="305" y="169"/>
                    </a:lnTo>
                    <a:cubicBezTo>
                      <a:pt x="307" y="169"/>
                      <a:pt x="310" y="172"/>
                      <a:pt x="310" y="173"/>
                    </a:cubicBezTo>
                    <a:lnTo>
                      <a:pt x="310" y="255"/>
                    </a:lnTo>
                    <a:close/>
                    <a:moveTo>
                      <a:pt x="324" y="118"/>
                    </a:moveTo>
                    <a:lnTo>
                      <a:pt x="324" y="67"/>
                    </a:lnTo>
                    <a:cubicBezTo>
                      <a:pt x="324" y="30"/>
                      <a:pt x="295" y="0"/>
                      <a:pt x="259" y="0"/>
                    </a:cubicBezTo>
                    <a:lnTo>
                      <a:pt x="105" y="0"/>
                    </a:lnTo>
                    <a:cubicBezTo>
                      <a:pt x="68" y="0"/>
                      <a:pt x="39" y="30"/>
                      <a:pt x="39" y="67"/>
                    </a:cubicBezTo>
                    <a:lnTo>
                      <a:pt x="39" y="118"/>
                    </a:lnTo>
                    <a:cubicBezTo>
                      <a:pt x="16" y="128"/>
                      <a:pt x="0" y="148"/>
                      <a:pt x="0" y="173"/>
                    </a:cubicBezTo>
                    <a:lnTo>
                      <a:pt x="0" y="281"/>
                    </a:lnTo>
                    <a:cubicBezTo>
                      <a:pt x="0" y="296"/>
                      <a:pt x="12" y="308"/>
                      <a:pt x="28" y="308"/>
                    </a:cubicBezTo>
                    <a:lnTo>
                      <a:pt x="43" y="308"/>
                    </a:lnTo>
                    <a:lnTo>
                      <a:pt x="43" y="314"/>
                    </a:lnTo>
                    <a:cubicBezTo>
                      <a:pt x="43" y="329"/>
                      <a:pt x="55" y="340"/>
                      <a:pt x="70" y="340"/>
                    </a:cubicBezTo>
                    <a:cubicBezTo>
                      <a:pt x="84" y="340"/>
                      <a:pt x="98" y="329"/>
                      <a:pt x="98" y="314"/>
                    </a:cubicBezTo>
                    <a:lnTo>
                      <a:pt x="98" y="308"/>
                    </a:lnTo>
                    <a:lnTo>
                      <a:pt x="267" y="308"/>
                    </a:lnTo>
                    <a:lnTo>
                      <a:pt x="267" y="314"/>
                    </a:lnTo>
                    <a:cubicBezTo>
                      <a:pt x="267" y="329"/>
                      <a:pt x="279" y="340"/>
                      <a:pt x="293" y="340"/>
                    </a:cubicBezTo>
                    <a:cubicBezTo>
                      <a:pt x="308" y="340"/>
                      <a:pt x="320" y="329"/>
                      <a:pt x="320" y="314"/>
                    </a:cubicBezTo>
                    <a:lnTo>
                      <a:pt x="320" y="308"/>
                    </a:lnTo>
                    <a:lnTo>
                      <a:pt x="336" y="308"/>
                    </a:lnTo>
                    <a:cubicBezTo>
                      <a:pt x="351" y="308"/>
                      <a:pt x="363" y="296"/>
                      <a:pt x="363" y="281"/>
                    </a:cubicBezTo>
                    <a:lnTo>
                      <a:pt x="363" y="173"/>
                    </a:lnTo>
                    <a:cubicBezTo>
                      <a:pt x="363" y="148"/>
                      <a:pt x="347" y="128"/>
                      <a:pt x="324" y="11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5" name="Freeform: Shape 192">
                <a:extLst>
                  <a:ext uri="{FF2B5EF4-FFF2-40B4-BE49-F238E27FC236}">
                    <a16:creationId xmlns:a16="http://schemas.microsoft.com/office/drawing/2014/main" id="{C73FE722-69B8-D14A-9450-439C0998DE3F}"/>
                  </a:ext>
                </a:extLst>
              </p:cNvPr>
              <p:cNvSpPr/>
              <p:nvPr/>
            </p:nvSpPr>
            <p:spPr>
              <a:xfrm>
                <a:off x="16870256" y="17065941"/>
                <a:ext cx="18720" cy="18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3" h="53">
                    <a:moveTo>
                      <a:pt x="27" y="0"/>
                    </a:moveTo>
                    <a:cubicBezTo>
                      <a:pt x="19" y="0"/>
                      <a:pt x="13" y="3"/>
                      <a:pt x="8" y="7"/>
                    </a:cubicBezTo>
                    <a:cubicBezTo>
                      <a:pt x="3" y="13"/>
                      <a:pt x="0" y="19"/>
                      <a:pt x="0" y="26"/>
                    </a:cubicBezTo>
                    <a:cubicBezTo>
                      <a:pt x="0" y="34"/>
                      <a:pt x="3" y="41"/>
                      <a:pt x="8" y="46"/>
                    </a:cubicBezTo>
                    <a:cubicBezTo>
                      <a:pt x="13" y="50"/>
                      <a:pt x="19" y="53"/>
                      <a:pt x="27" y="53"/>
                    </a:cubicBezTo>
                    <a:cubicBezTo>
                      <a:pt x="34" y="53"/>
                      <a:pt x="41" y="50"/>
                      <a:pt x="46" y="46"/>
                    </a:cubicBezTo>
                    <a:cubicBezTo>
                      <a:pt x="51" y="41"/>
                      <a:pt x="53" y="34"/>
                      <a:pt x="53" y="26"/>
                    </a:cubicBezTo>
                    <a:cubicBezTo>
                      <a:pt x="53" y="19"/>
                      <a:pt x="51" y="13"/>
                      <a:pt x="46" y="7"/>
                    </a:cubicBezTo>
                    <a:cubicBezTo>
                      <a:pt x="41" y="3"/>
                      <a:pt x="34" y="0"/>
                      <a:pt x="27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6" name="Freeform: Shape 193">
                <a:extLst>
                  <a:ext uri="{FF2B5EF4-FFF2-40B4-BE49-F238E27FC236}">
                    <a16:creationId xmlns:a16="http://schemas.microsoft.com/office/drawing/2014/main" id="{10C9CACD-96A9-A248-8395-70A9B9C6951C}"/>
                  </a:ext>
                </a:extLst>
              </p:cNvPr>
              <p:cNvSpPr/>
              <p:nvPr/>
            </p:nvSpPr>
            <p:spPr>
              <a:xfrm>
                <a:off x="16932896" y="17065941"/>
                <a:ext cx="18720" cy="18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3" h="53">
                    <a:moveTo>
                      <a:pt x="26" y="0"/>
                    </a:moveTo>
                    <a:cubicBezTo>
                      <a:pt x="19" y="0"/>
                      <a:pt x="13" y="3"/>
                      <a:pt x="7" y="7"/>
                    </a:cubicBezTo>
                    <a:cubicBezTo>
                      <a:pt x="3" y="13"/>
                      <a:pt x="0" y="19"/>
                      <a:pt x="0" y="26"/>
                    </a:cubicBezTo>
                    <a:cubicBezTo>
                      <a:pt x="0" y="34"/>
                      <a:pt x="3" y="41"/>
                      <a:pt x="7" y="46"/>
                    </a:cubicBezTo>
                    <a:cubicBezTo>
                      <a:pt x="13" y="50"/>
                      <a:pt x="19" y="53"/>
                      <a:pt x="26" y="53"/>
                    </a:cubicBezTo>
                    <a:cubicBezTo>
                      <a:pt x="33" y="53"/>
                      <a:pt x="41" y="50"/>
                      <a:pt x="45" y="46"/>
                    </a:cubicBezTo>
                    <a:cubicBezTo>
                      <a:pt x="51" y="41"/>
                      <a:pt x="53" y="34"/>
                      <a:pt x="53" y="26"/>
                    </a:cubicBezTo>
                    <a:cubicBezTo>
                      <a:pt x="53" y="19"/>
                      <a:pt x="51" y="13"/>
                      <a:pt x="45" y="7"/>
                    </a:cubicBezTo>
                    <a:cubicBezTo>
                      <a:pt x="41" y="3"/>
                      <a:pt x="33" y="0"/>
                      <a:pt x="26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7" name="Freeform: Shape 194">
                <a:extLst>
                  <a:ext uri="{FF2B5EF4-FFF2-40B4-BE49-F238E27FC236}">
                    <a16:creationId xmlns:a16="http://schemas.microsoft.com/office/drawing/2014/main" id="{708BACCA-F795-7D41-9A5C-DAE41870929A}"/>
                  </a:ext>
                </a:extLst>
              </p:cNvPr>
              <p:cNvSpPr/>
              <p:nvPr/>
            </p:nvSpPr>
            <p:spPr>
              <a:xfrm>
                <a:off x="16663976" y="16921581"/>
                <a:ext cx="18720" cy="39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3" h="110">
                    <a:moveTo>
                      <a:pt x="27" y="0"/>
                    </a:moveTo>
                    <a:cubicBezTo>
                      <a:pt x="12" y="0"/>
                      <a:pt x="0" y="11"/>
                      <a:pt x="0" y="26"/>
                    </a:cubicBezTo>
                    <a:lnTo>
                      <a:pt x="0" y="84"/>
                    </a:lnTo>
                    <a:cubicBezTo>
                      <a:pt x="0" y="99"/>
                      <a:pt x="12" y="110"/>
                      <a:pt x="27" y="110"/>
                    </a:cubicBezTo>
                    <a:cubicBezTo>
                      <a:pt x="41" y="110"/>
                      <a:pt x="53" y="99"/>
                      <a:pt x="53" y="84"/>
                    </a:cubicBezTo>
                    <a:lnTo>
                      <a:pt x="53" y="26"/>
                    </a:lnTo>
                    <a:cubicBezTo>
                      <a:pt x="53" y="11"/>
                      <a:pt x="41" y="0"/>
                      <a:pt x="27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8" name="Freeform: Shape 195">
                <a:extLst>
                  <a:ext uri="{FF2B5EF4-FFF2-40B4-BE49-F238E27FC236}">
                    <a16:creationId xmlns:a16="http://schemas.microsoft.com/office/drawing/2014/main" id="{A5B39F49-D511-1C43-B83C-DB4BAE11E0FF}"/>
                  </a:ext>
                </a:extLst>
              </p:cNvPr>
              <p:cNvSpPr/>
              <p:nvPr/>
            </p:nvSpPr>
            <p:spPr>
              <a:xfrm>
                <a:off x="16710776" y="16921581"/>
                <a:ext cx="19440" cy="39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110">
                    <a:moveTo>
                      <a:pt x="28" y="110"/>
                    </a:moveTo>
                    <a:cubicBezTo>
                      <a:pt x="43" y="110"/>
                      <a:pt x="55" y="99"/>
                      <a:pt x="55" y="84"/>
                    </a:cubicBezTo>
                    <a:lnTo>
                      <a:pt x="55" y="26"/>
                    </a:lnTo>
                    <a:cubicBezTo>
                      <a:pt x="55" y="11"/>
                      <a:pt x="43" y="0"/>
                      <a:pt x="28" y="0"/>
                    </a:cubicBezTo>
                    <a:cubicBezTo>
                      <a:pt x="14" y="0"/>
                      <a:pt x="0" y="11"/>
                      <a:pt x="0" y="26"/>
                    </a:cubicBezTo>
                    <a:lnTo>
                      <a:pt x="0" y="84"/>
                    </a:lnTo>
                    <a:cubicBezTo>
                      <a:pt x="0" y="99"/>
                      <a:pt x="14" y="110"/>
                      <a:pt x="28" y="11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3" name="Freeform: Shape 196">
                <a:extLst>
                  <a:ext uri="{FF2B5EF4-FFF2-40B4-BE49-F238E27FC236}">
                    <a16:creationId xmlns:a16="http://schemas.microsoft.com/office/drawing/2014/main" id="{089AF17E-BEB0-A64F-AA2C-8324A279BE66}"/>
                  </a:ext>
                </a:extLst>
              </p:cNvPr>
              <p:cNvSpPr/>
              <p:nvPr/>
            </p:nvSpPr>
            <p:spPr>
              <a:xfrm>
                <a:off x="16758296" y="16921581"/>
                <a:ext cx="19440" cy="39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110">
                    <a:moveTo>
                      <a:pt x="27" y="110"/>
                    </a:moveTo>
                    <a:cubicBezTo>
                      <a:pt x="43" y="110"/>
                      <a:pt x="55" y="99"/>
                      <a:pt x="55" y="84"/>
                    </a:cubicBezTo>
                    <a:lnTo>
                      <a:pt x="55" y="26"/>
                    </a:lnTo>
                    <a:cubicBezTo>
                      <a:pt x="55" y="11"/>
                      <a:pt x="43" y="0"/>
                      <a:pt x="27" y="0"/>
                    </a:cubicBezTo>
                    <a:cubicBezTo>
                      <a:pt x="12" y="0"/>
                      <a:pt x="0" y="11"/>
                      <a:pt x="0" y="26"/>
                    </a:cubicBezTo>
                    <a:lnTo>
                      <a:pt x="0" y="84"/>
                    </a:lnTo>
                    <a:cubicBezTo>
                      <a:pt x="0" y="99"/>
                      <a:pt x="12" y="110"/>
                      <a:pt x="27" y="11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9240D4F-C447-764E-805B-B5E04180124C}"/>
                </a:ext>
              </a:extLst>
            </p:cNvPr>
            <p:cNvGrpSpPr/>
            <p:nvPr/>
          </p:nvGrpSpPr>
          <p:grpSpPr>
            <a:xfrm>
              <a:off x="7732921" y="4640310"/>
              <a:ext cx="846950" cy="940932"/>
              <a:chOff x="6115679" y="4664160"/>
              <a:chExt cx="282240" cy="313560"/>
            </a:xfrm>
            <a:solidFill>
              <a:schemeClr val="bg1"/>
            </a:solidFill>
          </p:grpSpPr>
          <p:sp>
            <p:nvSpPr>
              <p:cNvPr id="98" name="Freeform: Shape 214">
                <a:extLst>
                  <a:ext uri="{FF2B5EF4-FFF2-40B4-BE49-F238E27FC236}">
                    <a16:creationId xmlns:a16="http://schemas.microsoft.com/office/drawing/2014/main" id="{5FE3894A-8F90-5A41-B391-3FC488E4E621}"/>
                  </a:ext>
                </a:extLst>
              </p:cNvPr>
              <p:cNvSpPr/>
              <p:nvPr/>
            </p:nvSpPr>
            <p:spPr>
              <a:xfrm>
                <a:off x="6115679" y="4664160"/>
                <a:ext cx="282240" cy="3135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85" h="872">
                    <a:moveTo>
                      <a:pt x="730" y="819"/>
                    </a:moveTo>
                    <a:lnTo>
                      <a:pt x="55" y="819"/>
                    </a:lnTo>
                    <a:lnTo>
                      <a:pt x="55" y="197"/>
                    </a:lnTo>
                    <a:lnTo>
                      <a:pt x="393" y="56"/>
                    </a:lnTo>
                    <a:lnTo>
                      <a:pt x="730" y="197"/>
                    </a:lnTo>
                    <a:close/>
                    <a:moveTo>
                      <a:pt x="768" y="154"/>
                    </a:moveTo>
                    <a:lnTo>
                      <a:pt x="403" y="1"/>
                    </a:lnTo>
                    <a:cubicBezTo>
                      <a:pt x="397" y="0"/>
                      <a:pt x="390" y="0"/>
                      <a:pt x="382" y="1"/>
                    </a:cubicBezTo>
                    <a:lnTo>
                      <a:pt x="18" y="154"/>
                    </a:lnTo>
                    <a:cubicBezTo>
                      <a:pt x="8" y="157"/>
                      <a:pt x="0" y="167"/>
                      <a:pt x="0" y="178"/>
                    </a:cubicBezTo>
                    <a:lnTo>
                      <a:pt x="0" y="845"/>
                    </a:lnTo>
                    <a:cubicBezTo>
                      <a:pt x="0" y="860"/>
                      <a:pt x="14" y="872"/>
                      <a:pt x="28" y="872"/>
                    </a:cubicBezTo>
                    <a:lnTo>
                      <a:pt x="759" y="872"/>
                    </a:lnTo>
                    <a:cubicBezTo>
                      <a:pt x="773" y="872"/>
                      <a:pt x="785" y="860"/>
                      <a:pt x="785" y="845"/>
                    </a:cubicBezTo>
                    <a:lnTo>
                      <a:pt x="785" y="178"/>
                    </a:lnTo>
                    <a:cubicBezTo>
                      <a:pt x="785" y="167"/>
                      <a:pt x="778" y="157"/>
                      <a:pt x="768" y="1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9" name="Freeform: Shape 215">
                <a:extLst>
                  <a:ext uri="{FF2B5EF4-FFF2-40B4-BE49-F238E27FC236}">
                    <a16:creationId xmlns:a16="http://schemas.microsoft.com/office/drawing/2014/main" id="{F7149632-D8C1-7349-9EFC-981E6A8E7867}"/>
                  </a:ext>
                </a:extLst>
              </p:cNvPr>
              <p:cNvSpPr/>
              <p:nvPr/>
            </p:nvSpPr>
            <p:spPr>
              <a:xfrm>
                <a:off x="6162840" y="4740120"/>
                <a:ext cx="188280" cy="114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24" h="320">
                    <a:moveTo>
                      <a:pt x="123" y="159"/>
                    </a:moveTo>
                    <a:lnTo>
                      <a:pt x="8" y="273"/>
                    </a:lnTo>
                    <a:cubicBezTo>
                      <a:pt x="-3" y="285"/>
                      <a:pt x="-3" y="301"/>
                      <a:pt x="8" y="311"/>
                    </a:cubicBezTo>
                    <a:cubicBezTo>
                      <a:pt x="13" y="317"/>
                      <a:pt x="20" y="320"/>
                      <a:pt x="26" y="320"/>
                    </a:cubicBezTo>
                    <a:cubicBezTo>
                      <a:pt x="34" y="320"/>
                      <a:pt x="41" y="317"/>
                      <a:pt x="46" y="311"/>
                    </a:cubicBezTo>
                    <a:lnTo>
                      <a:pt x="161" y="197"/>
                    </a:lnTo>
                    <a:cubicBezTo>
                      <a:pt x="180" y="178"/>
                      <a:pt x="211" y="176"/>
                      <a:pt x="232" y="192"/>
                    </a:cubicBezTo>
                    <a:cubicBezTo>
                      <a:pt x="275" y="228"/>
                      <a:pt x="337" y="225"/>
                      <a:pt x="376" y="185"/>
                    </a:cubicBezTo>
                    <a:lnTo>
                      <a:pt x="469" y="92"/>
                    </a:lnTo>
                    <a:lnTo>
                      <a:pt x="469" y="123"/>
                    </a:lnTo>
                    <a:cubicBezTo>
                      <a:pt x="469" y="138"/>
                      <a:pt x="482" y="150"/>
                      <a:pt x="497" y="150"/>
                    </a:cubicBezTo>
                    <a:cubicBezTo>
                      <a:pt x="512" y="150"/>
                      <a:pt x="524" y="138"/>
                      <a:pt x="524" y="123"/>
                    </a:cubicBezTo>
                    <a:lnTo>
                      <a:pt x="524" y="26"/>
                    </a:lnTo>
                    <a:cubicBezTo>
                      <a:pt x="524" y="12"/>
                      <a:pt x="512" y="0"/>
                      <a:pt x="497" y="0"/>
                    </a:cubicBezTo>
                    <a:lnTo>
                      <a:pt x="401" y="0"/>
                    </a:lnTo>
                    <a:cubicBezTo>
                      <a:pt x="386" y="0"/>
                      <a:pt x="374" y="12"/>
                      <a:pt x="374" y="26"/>
                    </a:cubicBezTo>
                    <a:cubicBezTo>
                      <a:pt x="374" y="41"/>
                      <a:pt x="386" y="55"/>
                      <a:pt x="401" y="55"/>
                    </a:cubicBezTo>
                    <a:lnTo>
                      <a:pt x="430" y="55"/>
                    </a:lnTo>
                    <a:lnTo>
                      <a:pt x="337" y="148"/>
                    </a:lnTo>
                    <a:cubicBezTo>
                      <a:pt x="318" y="167"/>
                      <a:pt x="287" y="169"/>
                      <a:pt x="266" y="151"/>
                    </a:cubicBezTo>
                    <a:cubicBezTo>
                      <a:pt x="223" y="115"/>
                      <a:pt x="161" y="120"/>
                      <a:pt x="123" y="15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0" name="Freeform: Shape 216">
                <a:extLst>
                  <a:ext uri="{FF2B5EF4-FFF2-40B4-BE49-F238E27FC236}">
                    <a16:creationId xmlns:a16="http://schemas.microsoft.com/office/drawing/2014/main" id="{1ADFEFBB-45C8-A448-8424-786C1C9634F4}"/>
                  </a:ext>
                </a:extLst>
              </p:cNvPr>
              <p:cNvSpPr/>
              <p:nvPr/>
            </p:nvSpPr>
            <p:spPr>
              <a:xfrm>
                <a:off x="6148799" y="4864320"/>
                <a:ext cx="21636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2" h="54">
                    <a:moveTo>
                      <a:pt x="0" y="27"/>
                    </a:moveTo>
                    <a:cubicBezTo>
                      <a:pt x="0" y="42"/>
                      <a:pt x="12" y="54"/>
                      <a:pt x="27" y="54"/>
                    </a:cubicBezTo>
                    <a:lnTo>
                      <a:pt x="574" y="54"/>
                    </a:lnTo>
                    <a:cubicBezTo>
                      <a:pt x="590" y="54"/>
                      <a:pt x="602" y="42"/>
                      <a:pt x="602" y="27"/>
                    </a:cubicBezTo>
                    <a:cubicBezTo>
                      <a:pt x="602" y="12"/>
                      <a:pt x="590" y="0"/>
                      <a:pt x="574" y="0"/>
                    </a:cubicBezTo>
                    <a:lnTo>
                      <a:pt x="27" y="0"/>
                    </a:lnTo>
                    <a:cubicBezTo>
                      <a:pt x="12" y="0"/>
                      <a:pt x="0" y="12"/>
                      <a:pt x="0" y="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1" name="Freeform: Shape 217">
                <a:extLst>
                  <a:ext uri="{FF2B5EF4-FFF2-40B4-BE49-F238E27FC236}">
                    <a16:creationId xmlns:a16="http://schemas.microsoft.com/office/drawing/2014/main" id="{85FD8EBF-1134-DB49-B3C0-98D19815EEBB}"/>
                  </a:ext>
                </a:extLst>
              </p:cNvPr>
              <p:cNvSpPr/>
              <p:nvPr/>
            </p:nvSpPr>
            <p:spPr>
              <a:xfrm>
                <a:off x="6148799" y="4892760"/>
                <a:ext cx="21636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2" h="54">
                    <a:moveTo>
                      <a:pt x="574" y="0"/>
                    </a:moveTo>
                    <a:lnTo>
                      <a:pt x="27" y="0"/>
                    </a:ln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4"/>
                      <a:pt x="27" y="54"/>
                    </a:cubicBezTo>
                    <a:lnTo>
                      <a:pt x="574" y="54"/>
                    </a:lnTo>
                    <a:cubicBezTo>
                      <a:pt x="590" y="54"/>
                      <a:pt x="602" y="41"/>
                      <a:pt x="602" y="26"/>
                    </a:cubicBezTo>
                    <a:cubicBezTo>
                      <a:pt x="602" y="12"/>
                      <a:pt x="590" y="0"/>
                      <a:pt x="574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2" name="Freeform: Shape 218">
                <a:extLst>
                  <a:ext uri="{FF2B5EF4-FFF2-40B4-BE49-F238E27FC236}">
                    <a16:creationId xmlns:a16="http://schemas.microsoft.com/office/drawing/2014/main" id="{7CB8F412-B1B0-7C41-89E9-99F0EE341D29}"/>
                  </a:ext>
                </a:extLst>
              </p:cNvPr>
              <p:cNvSpPr/>
              <p:nvPr/>
            </p:nvSpPr>
            <p:spPr>
              <a:xfrm>
                <a:off x="6148799" y="4920840"/>
                <a:ext cx="216360" cy="194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2" h="55">
                    <a:moveTo>
                      <a:pt x="574" y="0"/>
                    </a:moveTo>
                    <a:lnTo>
                      <a:pt x="27" y="0"/>
                    </a:lnTo>
                    <a:cubicBezTo>
                      <a:pt x="12" y="0"/>
                      <a:pt x="0" y="13"/>
                      <a:pt x="0" y="28"/>
                    </a:cubicBezTo>
                    <a:cubicBezTo>
                      <a:pt x="0" y="43"/>
                      <a:pt x="12" y="55"/>
                      <a:pt x="27" y="55"/>
                    </a:cubicBezTo>
                    <a:lnTo>
                      <a:pt x="574" y="55"/>
                    </a:lnTo>
                    <a:cubicBezTo>
                      <a:pt x="590" y="55"/>
                      <a:pt x="602" y="43"/>
                      <a:pt x="602" y="28"/>
                    </a:cubicBezTo>
                    <a:cubicBezTo>
                      <a:pt x="602" y="13"/>
                      <a:pt x="590" y="0"/>
                      <a:pt x="574" y="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B53DAA9-B453-E64E-AE20-9A97B9AD69B6}"/>
                </a:ext>
              </a:extLst>
            </p:cNvPr>
            <p:cNvGrpSpPr/>
            <p:nvPr/>
          </p:nvGrpSpPr>
          <p:grpSpPr>
            <a:xfrm>
              <a:off x="18802325" y="4574409"/>
              <a:ext cx="810800" cy="1101856"/>
              <a:chOff x="3483720" y="4635000"/>
              <a:chExt cx="308880" cy="419760"/>
            </a:xfrm>
            <a:solidFill>
              <a:schemeClr val="bg1"/>
            </a:solidFill>
          </p:grpSpPr>
          <p:sp>
            <p:nvSpPr>
              <p:cNvPr id="73" name="Freeform: Shape 229">
                <a:extLst>
                  <a:ext uri="{FF2B5EF4-FFF2-40B4-BE49-F238E27FC236}">
                    <a16:creationId xmlns:a16="http://schemas.microsoft.com/office/drawing/2014/main" id="{8854D2A0-E0E8-474F-861C-0F9D3BF44955}"/>
                  </a:ext>
                </a:extLst>
              </p:cNvPr>
              <p:cNvSpPr/>
              <p:nvPr/>
            </p:nvSpPr>
            <p:spPr>
              <a:xfrm>
                <a:off x="3483720" y="4635000"/>
                <a:ext cx="308880" cy="419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9" h="1167">
                    <a:moveTo>
                      <a:pt x="253" y="984"/>
                    </a:moveTo>
                    <a:cubicBezTo>
                      <a:pt x="247" y="971"/>
                      <a:pt x="230" y="965"/>
                      <a:pt x="217" y="971"/>
                    </a:cubicBezTo>
                    <a:lnTo>
                      <a:pt x="128" y="1004"/>
                    </a:lnTo>
                    <a:lnTo>
                      <a:pt x="219" y="787"/>
                    </a:lnTo>
                    <a:lnTo>
                      <a:pt x="223" y="788"/>
                    </a:lnTo>
                    <a:cubicBezTo>
                      <a:pt x="234" y="792"/>
                      <a:pt x="244" y="797"/>
                      <a:pt x="253" y="805"/>
                    </a:cubicBezTo>
                    <a:lnTo>
                      <a:pt x="274" y="823"/>
                    </a:lnTo>
                    <a:cubicBezTo>
                      <a:pt x="298" y="844"/>
                      <a:pt x="326" y="854"/>
                      <a:pt x="356" y="854"/>
                    </a:cubicBezTo>
                    <a:cubicBezTo>
                      <a:pt x="364" y="854"/>
                      <a:pt x="373" y="854"/>
                      <a:pt x="380" y="852"/>
                    </a:cubicBezTo>
                    <a:lnTo>
                      <a:pt x="290" y="1072"/>
                    </a:lnTo>
                    <a:close/>
                    <a:moveTo>
                      <a:pt x="643" y="971"/>
                    </a:moveTo>
                    <a:cubicBezTo>
                      <a:pt x="629" y="965"/>
                      <a:pt x="612" y="971"/>
                      <a:pt x="607" y="984"/>
                    </a:cubicBezTo>
                    <a:lnTo>
                      <a:pt x="568" y="1072"/>
                    </a:lnTo>
                    <a:lnTo>
                      <a:pt x="480" y="852"/>
                    </a:lnTo>
                    <a:cubicBezTo>
                      <a:pt x="517" y="860"/>
                      <a:pt x="557" y="849"/>
                      <a:pt x="586" y="823"/>
                    </a:cubicBezTo>
                    <a:lnTo>
                      <a:pt x="607" y="805"/>
                    </a:lnTo>
                    <a:cubicBezTo>
                      <a:pt x="616" y="797"/>
                      <a:pt x="624" y="792"/>
                      <a:pt x="636" y="788"/>
                    </a:cubicBezTo>
                    <a:lnTo>
                      <a:pt x="641" y="787"/>
                    </a:lnTo>
                    <a:lnTo>
                      <a:pt x="730" y="1004"/>
                    </a:lnTo>
                    <a:close/>
                    <a:moveTo>
                      <a:pt x="764" y="593"/>
                    </a:moveTo>
                    <a:lnTo>
                      <a:pt x="743" y="611"/>
                    </a:lnTo>
                    <a:cubicBezTo>
                      <a:pt x="729" y="624"/>
                      <a:pt x="717" y="642"/>
                      <a:pt x="709" y="660"/>
                    </a:cubicBezTo>
                    <a:lnTo>
                      <a:pt x="699" y="686"/>
                    </a:lnTo>
                    <a:cubicBezTo>
                      <a:pt x="692" y="709"/>
                      <a:pt x="673" y="723"/>
                      <a:pt x="651" y="730"/>
                    </a:cubicBezTo>
                    <a:lnTo>
                      <a:pt x="623" y="737"/>
                    </a:lnTo>
                    <a:cubicBezTo>
                      <a:pt x="604" y="741"/>
                      <a:pt x="586" y="750"/>
                      <a:pt x="571" y="763"/>
                    </a:cubicBezTo>
                    <a:lnTo>
                      <a:pt x="549" y="783"/>
                    </a:lnTo>
                    <a:cubicBezTo>
                      <a:pt x="533" y="797"/>
                      <a:pt x="509" y="804"/>
                      <a:pt x="487" y="797"/>
                    </a:cubicBezTo>
                    <a:lnTo>
                      <a:pt x="459" y="792"/>
                    </a:lnTo>
                    <a:cubicBezTo>
                      <a:pt x="440" y="787"/>
                      <a:pt x="420" y="787"/>
                      <a:pt x="400" y="792"/>
                    </a:cubicBezTo>
                    <a:lnTo>
                      <a:pt x="373" y="797"/>
                    </a:lnTo>
                    <a:cubicBezTo>
                      <a:pt x="351" y="804"/>
                      <a:pt x="327" y="797"/>
                      <a:pt x="311" y="783"/>
                    </a:cubicBezTo>
                    <a:lnTo>
                      <a:pt x="289" y="763"/>
                    </a:lnTo>
                    <a:cubicBezTo>
                      <a:pt x="274" y="750"/>
                      <a:pt x="256" y="741"/>
                      <a:pt x="237" y="737"/>
                    </a:cubicBezTo>
                    <a:lnTo>
                      <a:pt x="209" y="730"/>
                    </a:lnTo>
                    <a:cubicBezTo>
                      <a:pt x="186" y="723"/>
                      <a:pt x="168" y="709"/>
                      <a:pt x="161" y="686"/>
                    </a:cubicBezTo>
                    <a:lnTo>
                      <a:pt x="151" y="660"/>
                    </a:lnTo>
                    <a:cubicBezTo>
                      <a:pt x="143" y="642"/>
                      <a:pt x="132" y="624"/>
                      <a:pt x="116" y="611"/>
                    </a:cubicBezTo>
                    <a:lnTo>
                      <a:pt x="96" y="593"/>
                    </a:lnTo>
                    <a:cubicBezTo>
                      <a:pt x="78" y="577"/>
                      <a:pt x="70" y="555"/>
                      <a:pt x="72" y="532"/>
                    </a:cubicBezTo>
                    <a:lnTo>
                      <a:pt x="75" y="504"/>
                    </a:lnTo>
                    <a:cubicBezTo>
                      <a:pt x="78" y="483"/>
                      <a:pt x="75" y="464"/>
                      <a:pt x="70" y="445"/>
                    </a:cubicBezTo>
                    <a:lnTo>
                      <a:pt x="59" y="418"/>
                    </a:lnTo>
                    <a:cubicBezTo>
                      <a:pt x="50" y="398"/>
                      <a:pt x="53" y="374"/>
                      <a:pt x="66" y="355"/>
                    </a:cubicBezTo>
                    <a:lnTo>
                      <a:pt x="83" y="331"/>
                    </a:lnTo>
                    <a:cubicBezTo>
                      <a:pt x="95" y="315"/>
                      <a:pt x="102" y="296"/>
                      <a:pt x="103" y="276"/>
                    </a:cubicBezTo>
                    <a:lnTo>
                      <a:pt x="108" y="248"/>
                    </a:lnTo>
                    <a:cubicBezTo>
                      <a:pt x="109" y="224"/>
                      <a:pt x="124" y="205"/>
                      <a:pt x="143" y="195"/>
                    </a:cubicBezTo>
                    <a:lnTo>
                      <a:pt x="168" y="182"/>
                    </a:lnTo>
                    <a:cubicBezTo>
                      <a:pt x="186" y="173"/>
                      <a:pt x="202" y="159"/>
                      <a:pt x="213" y="141"/>
                    </a:cubicBezTo>
                    <a:lnTo>
                      <a:pt x="229" y="119"/>
                    </a:lnTo>
                    <a:cubicBezTo>
                      <a:pt x="242" y="100"/>
                      <a:pt x="263" y="88"/>
                      <a:pt x="287" y="88"/>
                    </a:cubicBezTo>
                    <a:lnTo>
                      <a:pt x="315" y="88"/>
                    </a:lnTo>
                    <a:cubicBezTo>
                      <a:pt x="335" y="88"/>
                      <a:pt x="355" y="84"/>
                      <a:pt x="373" y="75"/>
                    </a:cubicBezTo>
                    <a:lnTo>
                      <a:pt x="398" y="61"/>
                    </a:lnTo>
                    <a:cubicBezTo>
                      <a:pt x="417" y="51"/>
                      <a:pt x="442" y="51"/>
                      <a:pt x="462" y="61"/>
                    </a:cubicBezTo>
                    <a:lnTo>
                      <a:pt x="487" y="75"/>
                    </a:lnTo>
                    <a:cubicBezTo>
                      <a:pt x="505" y="84"/>
                      <a:pt x="526" y="88"/>
                      <a:pt x="545" y="88"/>
                    </a:cubicBezTo>
                    <a:lnTo>
                      <a:pt x="573" y="88"/>
                    </a:lnTo>
                    <a:cubicBezTo>
                      <a:pt x="596" y="88"/>
                      <a:pt x="617" y="100"/>
                      <a:pt x="631" y="119"/>
                    </a:cubicBezTo>
                    <a:lnTo>
                      <a:pt x="647" y="141"/>
                    </a:lnTo>
                    <a:cubicBezTo>
                      <a:pt x="657" y="159"/>
                      <a:pt x="673" y="173"/>
                      <a:pt x="692" y="182"/>
                    </a:cubicBezTo>
                    <a:lnTo>
                      <a:pt x="717" y="195"/>
                    </a:lnTo>
                    <a:cubicBezTo>
                      <a:pt x="736" y="205"/>
                      <a:pt x="749" y="224"/>
                      <a:pt x="752" y="248"/>
                    </a:cubicBezTo>
                    <a:lnTo>
                      <a:pt x="757" y="276"/>
                    </a:lnTo>
                    <a:cubicBezTo>
                      <a:pt x="758" y="296"/>
                      <a:pt x="765" y="315"/>
                      <a:pt x="777" y="331"/>
                    </a:cubicBezTo>
                    <a:lnTo>
                      <a:pt x="794" y="355"/>
                    </a:lnTo>
                    <a:cubicBezTo>
                      <a:pt x="806" y="374"/>
                      <a:pt x="808" y="398"/>
                      <a:pt x="801" y="418"/>
                    </a:cubicBezTo>
                    <a:lnTo>
                      <a:pt x="790" y="445"/>
                    </a:lnTo>
                    <a:cubicBezTo>
                      <a:pt x="783" y="464"/>
                      <a:pt x="782" y="483"/>
                      <a:pt x="783" y="504"/>
                    </a:cubicBezTo>
                    <a:lnTo>
                      <a:pt x="787" y="532"/>
                    </a:lnTo>
                    <a:cubicBezTo>
                      <a:pt x="790" y="555"/>
                      <a:pt x="782" y="577"/>
                      <a:pt x="764" y="593"/>
                    </a:cubicBezTo>
                    <a:close/>
                    <a:moveTo>
                      <a:pt x="851" y="438"/>
                    </a:moveTo>
                    <a:cubicBezTo>
                      <a:pt x="866" y="399"/>
                      <a:pt x="860" y="357"/>
                      <a:pt x="838" y="324"/>
                    </a:cubicBezTo>
                    <a:lnTo>
                      <a:pt x="822" y="300"/>
                    </a:lnTo>
                    <a:cubicBezTo>
                      <a:pt x="815" y="291"/>
                      <a:pt x="811" y="280"/>
                      <a:pt x="810" y="268"/>
                    </a:cubicBezTo>
                    <a:lnTo>
                      <a:pt x="807" y="240"/>
                    </a:lnTo>
                    <a:cubicBezTo>
                      <a:pt x="801" y="201"/>
                      <a:pt x="777" y="165"/>
                      <a:pt x="742" y="147"/>
                    </a:cubicBezTo>
                    <a:lnTo>
                      <a:pt x="717" y="134"/>
                    </a:lnTo>
                    <a:cubicBezTo>
                      <a:pt x="706" y="128"/>
                      <a:pt x="697" y="121"/>
                      <a:pt x="692" y="112"/>
                    </a:cubicBezTo>
                    <a:lnTo>
                      <a:pt x="675" y="88"/>
                    </a:lnTo>
                    <a:cubicBezTo>
                      <a:pt x="651" y="54"/>
                      <a:pt x="615" y="35"/>
                      <a:pt x="573" y="35"/>
                    </a:cubicBezTo>
                    <a:lnTo>
                      <a:pt x="545" y="35"/>
                    </a:lnTo>
                    <a:cubicBezTo>
                      <a:pt x="533" y="35"/>
                      <a:pt x="522" y="32"/>
                      <a:pt x="512" y="26"/>
                    </a:cubicBezTo>
                    <a:lnTo>
                      <a:pt x="487" y="14"/>
                    </a:lnTo>
                    <a:cubicBezTo>
                      <a:pt x="452" y="-5"/>
                      <a:pt x="408" y="-5"/>
                      <a:pt x="373" y="14"/>
                    </a:cubicBezTo>
                    <a:lnTo>
                      <a:pt x="348" y="26"/>
                    </a:lnTo>
                    <a:cubicBezTo>
                      <a:pt x="338" y="32"/>
                      <a:pt x="326" y="35"/>
                      <a:pt x="315" y="35"/>
                    </a:cubicBezTo>
                    <a:lnTo>
                      <a:pt x="287" y="35"/>
                    </a:lnTo>
                    <a:cubicBezTo>
                      <a:pt x="246" y="35"/>
                      <a:pt x="209" y="54"/>
                      <a:pt x="185" y="88"/>
                    </a:cubicBezTo>
                    <a:lnTo>
                      <a:pt x="168" y="112"/>
                    </a:lnTo>
                    <a:cubicBezTo>
                      <a:pt x="163" y="121"/>
                      <a:pt x="154" y="128"/>
                      <a:pt x="143" y="134"/>
                    </a:cubicBezTo>
                    <a:lnTo>
                      <a:pt x="118" y="147"/>
                    </a:lnTo>
                    <a:cubicBezTo>
                      <a:pt x="83" y="165"/>
                      <a:pt x="59" y="201"/>
                      <a:pt x="53" y="240"/>
                    </a:cubicBezTo>
                    <a:lnTo>
                      <a:pt x="50" y="268"/>
                    </a:lnTo>
                    <a:cubicBezTo>
                      <a:pt x="49" y="280"/>
                      <a:pt x="44" y="291"/>
                      <a:pt x="38" y="300"/>
                    </a:cubicBezTo>
                    <a:lnTo>
                      <a:pt x="22" y="324"/>
                    </a:lnTo>
                    <a:cubicBezTo>
                      <a:pt x="-2" y="357"/>
                      <a:pt x="-6" y="399"/>
                      <a:pt x="9" y="438"/>
                    </a:cubicBezTo>
                    <a:lnTo>
                      <a:pt x="19" y="464"/>
                    </a:lnTo>
                    <a:cubicBezTo>
                      <a:pt x="22" y="475"/>
                      <a:pt x="23" y="487"/>
                      <a:pt x="22" y="497"/>
                    </a:cubicBezTo>
                    <a:lnTo>
                      <a:pt x="19" y="527"/>
                    </a:lnTo>
                    <a:cubicBezTo>
                      <a:pt x="14" y="567"/>
                      <a:pt x="29" y="606"/>
                      <a:pt x="59" y="633"/>
                    </a:cubicBezTo>
                    <a:lnTo>
                      <a:pt x="81" y="653"/>
                    </a:lnTo>
                    <a:cubicBezTo>
                      <a:pt x="88" y="660"/>
                      <a:pt x="96" y="669"/>
                      <a:pt x="99" y="679"/>
                    </a:cubicBezTo>
                    <a:lnTo>
                      <a:pt x="109" y="706"/>
                    </a:lnTo>
                    <a:cubicBezTo>
                      <a:pt x="121" y="734"/>
                      <a:pt x="140" y="758"/>
                      <a:pt x="167" y="771"/>
                    </a:cubicBezTo>
                    <a:lnTo>
                      <a:pt x="54" y="1043"/>
                    </a:lnTo>
                    <a:cubicBezTo>
                      <a:pt x="51" y="1053"/>
                      <a:pt x="53" y="1065"/>
                      <a:pt x="60" y="1073"/>
                    </a:cubicBezTo>
                    <a:cubicBezTo>
                      <a:pt x="68" y="1080"/>
                      <a:pt x="79" y="1084"/>
                      <a:pt x="90" y="1079"/>
                    </a:cubicBezTo>
                    <a:lnTo>
                      <a:pt x="213" y="1030"/>
                    </a:lnTo>
                    <a:lnTo>
                      <a:pt x="266" y="1151"/>
                    </a:lnTo>
                    <a:cubicBezTo>
                      <a:pt x="270" y="1162"/>
                      <a:pt x="281" y="1167"/>
                      <a:pt x="291" y="1167"/>
                    </a:cubicBezTo>
                    <a:cubicBezTo>
                      <a:pt x="303" y="1167"/>
                      <a:pt x="312" y="1160"/>
                      <a:pt x="317" y="1150"/>
                    </a:cubicBezTo>
                    <a:lnTo>
                      <a:pt x="429" y="874"/>
                    </a:lnTo>
                    <a:lnTo>
                      <a:pt x="543" y="1150"/>
                    </a:lnTo>
                    <a:cubicBezTo>
                      <a:pt x="547" y="1160"/>
                      <a:pt x="557" y="1167"/>
                      <a:pt x="567" y="1167"/>
                    </a:cubicBezTo>
                    <a:lnTo>
                      <a:pt x="568" y="1167"/>
                    </a:lnTo>
                    <a:cubicBezTo>
                      <a:pt x="579" y="1167"/>
                      <a:pt x="587" y="1162"/>
                      <a:pt x="592" y="1151"/>
                    </a:cubicBezTo>
                    <a:lnTo>
                      <a:pt x="647" y="1030"/>
                    </a:lnTo>
                    <a:lnTo>
                      <a:pt x="770" y="1079"/>
                    </a:lnTo>
                    <a:cubicBezTo>
                      <a:pt x="780" y="1084"/>
                      <a:pt x="790" y="1080"/>
                      <a:pt x="799" y="1073"/>
                    </a:cubicBezTo>
                    <a:cubicBezTo>
                      <a:pt x="807" y="1065"/>
                      <a:pt x="808" y="1053"/>
                      <a:pt x="803" y="1043"/>
                    </a:cubicBezTo>
                    <a:lnTo>
                      <a:pt x="693" y="771"/>
                    </a:lnTo>
                    <a:cubicBezTo>
                      <a:pt x="718" y="758"/>
                      <a:pt x="738" y="734"/>
                      <a:pt x="749" y="706"/>
                    </a:cubicBezTo>
                    <a:lnTo>
                      <a:pt x="759" y="679"/>
                    </a:lnTo>
                    <a:cubicBezTo>
                      <a:pt x="764" y="669"/>
                      <a:pt x="770" y="660"/>
                      <a:pt x="778" y="653"/>
                    </a:cubicBezTo>
                    <a:lnTo>
                      <a:pt x="799" y="633"/>
                    </a:lnTo>
                    <a:cubicBezTo>
                      <a:pt x="831" y="606"/>
                      <a:pt x="845" y="567"/>
                      <a:pt x="841" y="527"/>
                    </a:cubicBezTo>
                    <a:lnTo>
                      <a:pt x="838" y="497"/>
                    </a:lnTo>
                    <a:cubicBezTo>
                      <a:pt x="836" y="487"/>
                      <a:pt x="838" y="475"/>
                      <a:pt x="841" y="46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6" name="Freeform: Shape 230">
                <a:extLst>
                  <a:ext uri="{FF2B5EF4-FFF2-40B4-BE49-F238E27FC236}">
                    <a16:creationId xmlns:a16="http://schemas.microsoft.com/office/drawing/2014/main" id="{553E4E7D-752D-D549-A73D-F5CC5B667E46}"/>
                  </a:ext>
                </a:extLst>
              </p:cNvPr>
              <p:cNvSpPr/>
              <p:nvPr/>
            </p:nvSpPr>
            <p:spPr>
              <a:xfrm>
                <a:off x="3531600" y="4682160"/>
                <a:ext cx="213480" cy="213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4" h="593">
                    <a:moveTo>
                      <a:pt x="296" y="55"/>
                    </a:moveTo>
                    <a:cubicBezTo>
                      <a:pt x="431" y="55"/>
                      <a:pt x="539" y="162"/>
                      <a:pt x="539" y="297"/>
                    </a:cubicBezTo>
                    <a:cubicBezTo>
                      <a:pt x="539" y="430"/>
                      <a:pt x="431" y="539"/>
                      <a:pt x="296" y="539"/>
                    </a:cubicBezTo>
                    <a:cubicBezTo>
                      <a:pt x="163" y="539"/>
                      <a:pt x="55" y="430"/>
                      <a:pt x="55" y="297"/>
                    </a:cubicBezTo>
                    <a:cubicBezTo>
                      <a:pt x="55" y="162"/>
                      <a:pt x="163" y="55"/>
                      <a:pt x="296" y="55"/>
                    </a:cubicBezTo>
                    <a:close/>
                    <a:moveTo>
                      <a:pt x="296" y="593"/>
                    </a:moveTo>
                    <a:cubicBezTo>
                      <a:pt x="461" y="593"/>
                      <a:pt x="594" y="460"/>
                      <a:pt x="594" y="297"/>
                    </a:cubicBezTo>
                    <a:cubicBezTo>
                      <a:pt x="594" y="133"/>
                      <a:pt x="461" y="0"/>
                      <a:pt x="296" y="0"/>
                    </a:cubicBezTo>
                    <a:cubicBezTo>
                      <a:pt x="133" y="0"/>
                      <a:pt x="0" y="133"/>
                      <a:pt x="0" y="297"/>
                    </a:cubicBezTo>
                    <a:cubicBezTo>
                      <a:pt x="0" y="460"/>
                      <a:pt x="133" y="593"/>
                      <a:pt x="296" y="59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7" name="Freeform: Shape 231">
                <a:extLst>
                  <a:ext uri="{FF2B5EF4-FFF2-40B4-BE49-F238E27FC236}">
                    <a16:creationId xmlns:a16="http://schemas.microsoft.com/office/drawing/2014/main" id="{FE6AE353-5A40-E04A-8FF7-49F2A1CD19FE}"/>
                  </a:ext>
                </a:extLst>
              </p:cNvPr>
              <p:cNvSpPr/>
              <p:nvPr/>
            </p:nvSpPr>
            <p:spPr>
              <a:xfrm>
                <a:off x="3583440" y="4733279"/>
                <a:ext cx="109800" cy="110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6" h="308">
                    <a:moveTo>
                      <a:pt x="53" y="135"/>
                    </a:moveTo>
                    <a:lnTo>
                      <a:pt x="152" y="59"/>
                    </a:lnTo>
                    <a:lnTo>
                      <a:pt x="252" y="135"/>
                    </a:lnTo>
                    <a:lnTo>
                      <a:pt x="252" y="255"/>
                    </a:lnTo>
                    <a:lnTo>
                      <a:pt x="182" y="255"/>
                    </a:lnTo>
                    <a:lnTo>
                      <a:pt x="182" y="200"/>
                    </a:lnTo>
                    <a:cubicBezTo>
                      <a:pt x="182" y="193"/>
                      <a:pt x="176" y="189"/>
                      <a:pt x="168" y="189"/>
                    </a:cubicBezTo>
                    <a:lnTo>
                      <a:pt x="137" y="189"/>
                    </a:lnTo>
                    <a:cubicBezTo>
                      <a:pt x="130" y="189"/>
                      <a:pt x="124" y="193"/>
                      <a:pt x="124" y="200"/>
                    </a:cubicBezTo>
                    <a:lnTo>
                      <a:pt x="124" y="255"/>
                    </a:lnTo>
                    <a:lnTo>
                      <a:pt x="53" y="255"/>
                    </a:lnTo>
                    <a:close/>
                    <a:moveTo>
                      <a:pt x="26" y="308"/>
                    </a:moveTo>
                    <a:lnTo>
                      <a:pt x="280" y="308"/>
                    </a:lnTo>
                    <a:cubicBezTo>
                      <a:pt x="294" y="308"/>
                      <a:pt x="306" y="296"/>
                      <a:pt x="306" y="282"/>
                    </a:cubicBezTo>
                    <a:lnTo>
                      <a:pt x="306" y="121"/>
                    </a:lnTo>
                    <a:cubicBezTo>
                      <a:pt x="306" y="113"/>
                      <a:pt x="302" y="105"/>
                      <a:pt x="296" y="100"/>
                    </a:cubicBezTo>
                    <a:lnTo>
                      <a:pt x="168" y="5"/>
                    </a:lnTo>
                    <a:cubicBezTo>
                      <a:pt x="160" y="-2"/>
                      <a:pt x="147" y="-2"/>
                      <a:pt x="136" y="5"/>
                    </a:cubicBezTo>
                    <a:lnTo>
                      <a:pt x="10" y="100"/>
                    </a:lnTo>
                    <a:cubicBezTo>
                      <a:pt x="4" y="105"/>
                      <a:pt x="0" y="113"/>
                      <a:pt x="0" y="121"/>
                    </a:cubicBezTo>
                    <a:lnTo>
                      <a:pt x="0" y="282"/>
                    </a:lnTo>
                    <a:cubicBezTo>
                      <a:pt x="0" y="296"/>
                      <a:pt x="12" y="308"/>
                      <a:pt x="26" y="30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44" name="Grupo 349">
            <a:extLst>
              <a:ext uri="{FF2B5EF4-FFF2-40B4-BE49-F238E27FC236}">
                <a16:creationId xmlns:a16="http://schemas.microsoft.com/office/drawing/2014/main" id="{495589F8-41DE-E74B-8435-FA618A9BDF6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EFFC0B56-BFC7-2846-A844-9094FB1DD866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FDA6C5ED-34B2-084E-A335-4A5F350DC17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13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83AC14B-865C-0C42-A946-A0B683456C24}"/>
              </a:ext>
            </a:extLst>
          </p:cNvPr>
          <p:cNvSpPr/>
          <p:nvPr/>
        </p:nvSpPr>
        <p:spPr>
          <a:xfrm flipH="1">
            <a:off x="1" y="6694287"/>
            <a:ext cx="15829434" cy="26316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C6CD1B-1018-E945-91C0-40C07C2CF4ED}"/>
              </a:ext>
            </a:extLst>
          </p:cNvPr>
          <p:cNvSpPr/>
          <p:nvPr/>
        </p:nvSpPr>
        <p:spPr>
          <a:xfrm flipH="1">
            <a:off x="1" y="3914774"/>
            <a:ext cx="12863793" cy="2631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45B784-814C-604F-9B10-DDC92E34E56C}"/>
              </a:ext>
            </a:extLst>
          </p:cNvPr>
          <p:cNvSpPr/>
          <p:nvPr/>
        </p:nvSpPr>
        <p:spPr>
          <a:xfrm flipH="1">
            <a:off x="3" y="9456681"/>
            <a:ext cx="18712258" cy="26316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AC8032E7-6966-D84A-8675-8DEDD1BE6EAB}"/>
              </a:ext>
            </a:extLst>
          </p:cNvPr>
          <p:cNvSpPr>
            <a:spLocks/>
          </p:cNvSpPr>
          <p:nvPr/>
        </p:nvSpPr>
        <p:spPr bwMode="auto">
          <a:xfrm flipH="1">
            <a:off x="6946963" y="3914774"/>
            <a:ext cx="11812467" cy="8771517"/>
          </a:xfrm>
          <a:custGeom>
            <a:avLst/>
            <a:gdLst>
              <a:gd name="T0" fmla="*/ 835 w 1670"/>
              <a:gd name="T1" fmla="*/ 0 h 1106"/>
              <a:gd name="T2" fmla="*/ 1670 w 1670"/>
              <a:gd name="T3" fmla="*/ 1106 h 1106"/>
              <a:gd name="T4" fmla="*/ 835 w 1670"/>
              <a:gd name="T5" fmla="*/ 1106 h 1106"/>
              <a:gd name="T6" fmla="*/ 835 w 1670"/>
              <a:gd name="T7" fmla="*/ 1106 h 1106"/>
              <a:gd name="T8" fmla="*/ 0 w 1670"/>
              <a:gd name="T9" fmla="*/ 1106 h 1106"/>
              <a:gd name="T10" fmla="*/ 835 w 1670"/>
              <a:gd name="T11" fmla="*/ 0 h 1106"/>
              <a:gd name="T12" fmla="*/ 835 w 1670"/>
              <a:gd name="T13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0" h="1106">
                <a:moveTo>
                  <a:pt x="835" y="0"/>
                </a:moveTo>
                <a:lnTo>
                  <a:pt x="1670" y="1106"/>
                </a:lnTo>
                <a:lnTo>
                  <a:pt x="835" y="1106"/>
                </a:lnTo>
                <a:lnTo>
                  <a:pt x="835" y="1106"/>
                </a:lnTo>
                <a:lnTo>
                  <a:pt x="0" y="1106"/>
                </a:lnTo>
                <a:lnTo>
                  <a:pt x="835" y="0"/>
                </a:lnTo>
                <a:lnTo>
                  <a:pt x="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0" name="Isosceles Triangle 78">
            <a:extLst>
              <a:ext uri="{FF2B5EF4-FFF2-40B4-BE49-F238E27FC236}">
                <a16:creationId xmlns:a16="http://schemas.microsoft.com/office/drawing/2014/main" id="{7E38E145-528F-FA4B-AEBD-4BB9B8D8AC16}"/>
              </a:ext>
            </a:extLst>
          </p:cNvPr>
          <p:cNvSpPr/>
          <p:nvPr/>
        </p:nvSpPr>
        <p:spPr>
          <a:xfrm flipH="1">
            <a:off x="11570874" y="6694287"/>
            <a:ext cx="8517168" cy="5992004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2C9E47C3-8887-4543-B399-D9FE0B035FF7}"/>
              </a:ext>
            </a:extLst>
          </p:cNvPr>
          <p:cNvSpPr>
            <a:spLocks/>
          </p:cNvSpPr>
          <p:nvPr/>
        </p:nvSpPr>
        <p:spPr bwMode="auto">
          <a:xfrm flipH="1">
            <a:off x="16380516" y="9456681"/>
            <a:ext cx="4667121" cy="3229610"/>
          </a:xfrm>
          <a:custGeom>
            <a:avLst/>
            <a:gdLst>
              <a:gd name="T0" fmla="*/ 835 w 1670"/>
              <a:gd name="T1" fmla="*/ 0 h 1106"/>
              <a:gd name="T2" fmla="*/ 1670 w 1670"/>
              <a:gd name="T3" fmla="*/ 1106 h 1106"/>
              <a:gd name="T4" fmla="*/ 835 w 1670"/>
              <a:gd name="T5" fmla="*/ 1106 h 1106"/>
              <a:gd name="T6" fmla="*/ 835 w 1670"/>
              <a:gd name="T7" fmla="*/ 1106 h 1106"/>
              <a:gd name="T8" fmla="*/ 0 w 1670"/>
              <a:gd name="T9" fmla="*/ 1106 h 1106"/>
              <a:gd name="T10" fmla="*/ 835 w 1670"/>
              <a:gd name="T11" fmla="*/ 0 h 1106"/>
              <a:gd name="T12" fmla="*/ 835 w 1670"/>
              <a:gd name="T13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0" h="1106">
                <a:moveTo>
                  <a:pt x="835" y="0"/>
                </a:moveTo>
                <a:lnTo>
                  <a:pt x="1670" y="1106"/>
                </a:lnTo>
                <a:lnTo>
                  <a:pt x="835" y="1106"/>
                </a:lnTo>
                <a:lnTo>
                  <a:pt x="835" y="1106"/>
                </a:lnTo>
                <a:lnTo>
                  <a:pt x="0" y="1106"/>
                </a:lnTo>
                <a:lnTo>
                  <a:pt x="835" y="0"/>
                </a:lnTo>
                <a:lnTo>
                  <a:pt x="8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9AC3A8B-7FB4-974B-9516-3E569715214D}"/>
              </a:ext>
            </a:extLst>
          </p:cNvPr>
          <p:cNvGrpSpPr/>
          <p:nvPr/>
        </p:nvGrpSpPr>
        <p:grpSpPr>
          <a:xfrm>
            <a:off x="18147146" y="10726999"/>
            <a:ext cx="1300812" cy="1569154"/>
            <a:chOff x="3456359" y="5293440"/>
            <a:chExt cx="308881" cy="372600"/>
          </a:xfrm>
          <a:solidFill>
            <a:schemeClr val="bg1"/>
          </a:solidFill>
        </p:grpSpPr>
        <p:sp>
          <p:nvSpPr>
            <p:cNvPr id="76" name="Freeform: Shape 197">
              <a:extLst>
                <a:ext uri="{FF2B5EF4-FFF2-40B4-BE49-F238E27FC236}">
                  <a16:creationId xmlns:a16="http://schemas.microsoft.com/office/drawing/2014/main" id="{C64ECA6A-C21F-9F48-9995-75B07C0EA44A}"/>
                </a:ext>
              </a:extLst>
            </p:cNvPr>
            <p:cNvSpPr/>
            <p:nvPr/>
          </p:nvSpPr>
          <p:spPr>
            <a:xfrm>
              <a:off x="3456359" y="5293440"/>
              <a:ext cx="280080" cy="117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9" h="326">
                  <a:moveTo>
                    <a:pt x="44" y="321"/>
                  </a:moveTo>
                  <a:lnTo>
                    <a:pt x="390" y="60"/>
                  </a:lnTo>
                  <a:lnTo>
                    <a:pt x="735" y="321"/>
                  </a:lnTo>
                  <a:cubicBezTo>
                    <a:pt x="740" y="325"/>
                    <a:pt x="746" y="326"/>
                    <a:pt x="751" y="326"/>
                  </a:cubicBezTo>
                  <a:cubicBezTo>
                    <a:pt x="760" y="326"/>
                    <a:pt x="768" y="322"/>
                    <a:pt x="774" y="316"/>
                  </a:cubicBezTo>
                  <a:cubicBezTo>
                    <a:pt x="783" y="304"/>
                    <a:pt x="780" y="286"/>
                    <a:pt x="768" y="277"/>
                  </a:cubicBezTo>
                  <a:lnTo>
                    <a:pt x="406" y="5"/>
                  </a:lnTo>
                  <a:cubicBezTo>
                    <a:pt x="396" y="-2"/>
                    <a:pt x="382" y="-2"/>
                    <a:pt x="374" y="5"/>
                  </a:cubicBezTo>
                  <a:lnTo>
                    <a:pt x="11" y="277"/>
                  </a:lnTo>
                  <a:cubicBezTo>
                    <a:pt x="-1" y="286"/>
                    <a:pt x="-4" y="304"/>
                    <a:pt x="5" y="316"/>
                  </a:cubicBezTo>
                  <a:cubicBezTo>
                    <a:pt x="15" y="328"/>
                    <a:pt x="32" y="329"/>
                    <a:pt x="44" y="3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: Shape 198">
              <a:extLst>
                <a:ext uri="{FF2B5EF4-FFF2-40B4-BE49-F238E27FC236}">
                  <a16:creationId xmlns:a16="http://schemas.microsoft.com/office/drawing/2014/main" id="{E5D91E26-06D5-1D46-A1A4-05FF38997D95}"/>
                </a:ext>
              </a:extLst>
            </p:cNvPr>
            <p:cNvSpPr/>
            <p:nvPr/>
          </p:nvSpPr>
          <p:spPr>
            <a:xfrm>
              <a:off x="3456720" y="5334840"/>
              <a:ext cx="308520" cy="33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8" h="921">
                  <a:moveTo>
                    <a:pt x="564" y="641"/>
                  </a:moveTo>
                  <a:cubicBezTo>
                    <a:pt x="566" y="638"/>
                    <a:pt x="569" y="635"/>
                    <a:pt x="571" y="633"/>
                  </a:cubicBezTo>
                  <a:cubicBezTo>
                    <a:pt x="573" y="630"/>
                    <a:pt x="577" y="628"/>
                    <a:pt x="578" y="626"/>
                  </a:cubicBezTo>
                  <a:lnTo>
                    <a:pt x="793" y="841"/>
                  </a:lnTo>
                  <a:lnTo>
                    <a:pt x="778" y="856"/>
                  </a:lnTo>
                  <a:close/>
                  <a:moveTo>
                    <a:pt x="415" y="644"/>
                  </a:moveTo>
                  <a:cubicBezTo>
                    <a:pt x="369" y="644"/>
                    <a:pt x="328" y="626"/>
                    <a:pt x="297" y="595"/>
                  </a:cubicBezTo>
                  <a:cubicBezTo>
                    <a:pt x="232" y="530"/>
                    <a:pt x="232" y="423"/>
                    <a:pt x="297" y="358"/>
                  </a:cubicBezTo>
                  <a:cubicBezTo>
                    <a:pt x="328" y="327"/>
                    <a:pt x="369" y="309"/>
                    <a:pt x="415" y="309"/>
                  </a:cubicBezTo>
                  <a:cubicBezTo>
                    <a:pt x="459" y="309"/>
                    <a:pt x="501" y="327"/>
                    <a:pt x="532" y="358"/>
                  </a:cubicBezTo>
                  <a:cubicBezTo>
                    <a:pt x="597" y="423"/>
                    <a:pt x="597" y="530"/>
                    <a:pt x="532" y="595"/>
                  </a:cubicBezTo>
                  <a:cubicBezTo>
                    <a:pt x="501" y="626"/>
                    <a:pt x="459" y="644"/>
                    <a:pt x="415" y="644"/>
                  </a:cubicBezTo>
                  <a:close/>
                  <a:moveTo>
                    <a:pt x="54" y="314"/>
                  </a:moveTo>
                  <a:lnTo>
                    <a:pt x="390" y="60"/>
                  </a:lnTo>
                  <a:lnTo>
                    <a:pt x="725" y="314"/>
                  </a:lnTo>
                  <a:lnTo>
                    <a:pt x="725" y="696"/>
                  </a:lnTo>
                  <a:lnTo>
                    <a:pt x="611" y="580"/>
                  </a:lnTo>
                  <a:cubicBezTo>
                    <a:pt x="654" y="498"/>
                    <a:pt x="642" y="390"/>
                    <a:pt x="571" y="320"/>
                  </a:cubicBezTo>
                  <a:cubicBezTo>
                    <a:pt x="529" y="278"/>
                    <a:pt x="475" y="256"/>
                    <a:pt x="415" y="256"/>
                  </a:cubicBezTo>
                  <a:cubicBezTo>
                    <a:pt x="356" y="256"/>
                    <a:pt x="300" y="278"/>
                    <a:pt x="259" y="320"/>
                  </a:cubicBezTo>
                  <a:cubicBezTo>
                    <a:pt x="173" y="407"/>
                    <a:pt x="173" y="548"/>
                    <a:pt x="259" y="633"/>
                  </a:cubicBezTo>
                  <a:cubicBezTo>
                    <a:pt x="300" y="675"/>
                    <a:pt x="356" y="699"/>
                    <a:pt x="415" y="699"/>
                  </a:cubicBezTo>
                  <a:cubicBezTo>
                    <a:pt x="451" y="699"/>
                    <a:pt x="487" y="689"/>
                    <a:pt x="519" y="672"/>
                  </a:cubicBezTo>
                  <a:lnTo>
                    <a:pt x="578" y="733"/>
                  </a:lnTo>
                  <a:lnTo>
                    <a:pt x="54" y="733"/>
                  </a:lnTo>
                  <a:close/>
                  <a:moveTo>
                    <a:pt x="851" y="821"/>
                  </a:moveTo>
                  <a:lnTo>
                    <a:pt x="778" y="749"/>
                  </a:lnTo>
                  <a:lnTo>
                    <a:pt x="778" y="299"/>
                  </a:lnTo>
                  <a:cubicBezTo>
                    <a:pt x="778" y="291"/>
                    <a:pt x="775" y="283"/>
                    <a:pt x="768" y="278"/>
                  </a:cubicBezTo>
                  <a:lnTo>
                    <a:pt x="406" y="4"/>
                  </a:lnTo>
                  <a:cubicBezTo>
                    <a:pt x="396" y="-1"/>
                    <a:pt x="382" y="-1"/>
                    <a:pt x="374" y="4"/>
                  </a:cubicBezTo>
                  <a:lnTo>
                    <a:pt x="11" y="278"/>
                  </a:lnTo>
                  <a:cubicBezTo>
                    <a:pt x="4" y="283"/>
                    <a:pt x="0" y="291"/>
                    <a:pt x="0" y="299"/>
                  </a:cubicBezTo>
                  <a:lnTo>
                    <a:pt x="0" y="759"/>
                  </a:lnTo>
                  <a:cubicBezTo>
                    <a:pt x="0" y="774"/>
                    <a:pt x="12" y="786"/>
                    <a:pt x="27" y="786"/>
                  </a:cubicBezTo>
                  <a:lnTo>
                    <a:pt x="633" y="786"/>
                  </a:lnTo>
                  <a:lnTo>
                    <a:pt x="759" y="913"/>
                  </a:lnTo>
                  <a:cubicBezTo>
                    <a:pt x="764" y="918"/>
                    <a:pt x="771" y="921"/>
                    <a:pt x="778" y="921"/>
                  </a:cubicBezTo>
                  <a:cubicBezTo>
                    <a:pt x="785" y="921"/>
                    <a:pt x="792" y="918"/>
                    <a:pt x="797" y="913"/>
                  </a:cubicBezTo>
                  <a:lnTo>
                    <a:pt x="851" y="860"/>
                  </a:lnTo>
                  <a:cubicBezTo>
                    <a:pt x="861" y="848"/>
                    <a:pt x="861" y="832"/>
                    <a:pt x="851" y="8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8" name="Freeform: Shape 199">
              <a:extLst>
                <a:ext uri="{FF2B5EF4-FFF2-40B4-BE49-F238E27FC236}">
                  <a16:creationId xmlns:a16="http://schemas.microsoft.com/office/drawing/2014/main" id="{550CF300-3D2C-F24F-B656-E6C342A71EF7}"/>
                </a:ext>
              </a:extLst>
            </p:cNvPr>
            <p:cNvSpPr/>
            <p:nvPr/>
          </p:nvSpPr>
          <p:spPr>
            <a:xfrm>
              <a:off x="3565800" y="5527080"/>
              <a:ext cx="79920" cy="31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89">
                  <a:moveTo>
                    <a:pt x="215" y="8"/>
                  </a:moveTo>
                  <a:cubicBezTo>
                    <a:pt x="203" y="-3"/>
                    <a:pt x="187" y="-3"/>
                    <a:pt x="176" y="8"/>
                  </a:cubicBezTo>
                  <a:cubicBezTo>
                    <a:pt x="139" y="45"/>
                    <a:pt x="82" y="45"/>
                    <a:pt x="46" y="8"/>
                  </a:cubicBezTo>
                  <a:cubicBezTo>
                    <a:pt x="34" y="-3"/>
                    <a:pt x="18" y="-3"/>
                    <a:pt x="8" y="8"/>
                  </a:cubicBezTo>
                  <a:cubicBezTo>
                    <a:pt x="-3" y="18"/>
                    <a:pt x="-3" y="36"/>
                    <a:pt x="8" y="46"/>
                  </a:cubicBezTo>
                  <a:cubicBezTo>
                    <a:pt x="36" y="74"/>
                    <a:pt x="73" y="89"/>
                    <a:pt x="111" y="89"/>
                  </a:cubicBezTo>
                  <a:cubicBezTo>
                    <a:pt x="148" y="89"/>
                    <a:pt x="185" y="74"/>
                    <a:pt x="215" y="46"/>
                  </a:cubicBezTo>
                  <a:cubicBezTo>
                    <a:pt x="225" y="36"/>
                    <a:pt x="225" y="18"/>
                    <a:pt x="215" y="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5917AE-80D3-9B4D-9D79-B00424111C38}"/>
              </a:ext>
            </a:extLst>
          </p:cNvPr>
          <p:cNvGrpSpPr/>
          <p:nvPr/>
        </p:nvGrpSpPr>
        <p:grpSpPr>
          <a:xfrm>
            <a:off x="11223261" y="8271142"/>
            <a:ext cx="1188616" cy="1320514"/>
            <a:chOff x="6115679" y="4664160"/>
            <a:chExt cx="282240" cy="313560"/>
          </a:xfrm>
          <a:solidFill>
            <a:schemeClr val="bg1"/>
          </a:solidFill>
        </p:grpSpPr>
        <p:sp>
          <p:nvSpPr>
            <p:cNvPr id="80" name="Freeform: Shape 214">
              <a:extLst>
                <a:ext uri="{FF2B5EF4-FFF2-40B4-BE49-F238E27FC236}">
                  <a16:creationId xmlns:a16="http://schemas.microsoft.com/office/drawing/2014/main" id="{78D54811-3DFB-4249-96BB-24BFEB6A5511}"/>
                </a:ext>
              </a:extLst>
            </p:cNvPr>
            <p:cNvSpPr/>
            <p:nvPr/>
          </p:nvSpPr>
          <p:spPr>
            <a:xfrm>
              <a:off x="6115679" y="4664160"/>
              <a:ext cx="282240" cy="313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872">
                  <a:moveTo>
                    <a:pt x="730" y="819"/>
                  </a:moveTo>
                  <a:lnTo>
                    <a:pt x="55" y="819"/>
                  </a:lnTo>
                  <a:lnTo>
                    <a:pt x="55" y="197"/>
                  </a:lnTo>
                  <a:lnTo>
                    <a:pt x="393" y="56"/>
                  </a:lnTo>
                  <a:lnTo>
                    <a:pt x="730" y="197"/>
                  </a:lnTo>
                  <a:close/>
                  <a:moveTo>
                    <a:pt x="768" y="154"/>
                  </a:moveTo>
                  <a:lnTo>
                    <a:pt x="403" y="1"/>
                  </a:lnTo>
                  <a:cubicBezTo>
                    <a:pt x="397" y="0"/>
                    <a:pt x="390" y="0"/>
                    <a:pt x="382" y="1"/>
                  </a:cubicBezTo>
                  <a:lnTo>
                    <a:pt x="18" y="154"/>
                  </a:lnTo>
                  <a:cubicBezTo>
                    <a:pt x="8" y="157"/>
                    <a:pt x="0" y="167"/>
                    <a:pt x="0" y="178"/>
                  </a:cubicBezTo>
                  <a:lnTo>
                    <a:pt x="0" y="845"/>
                  </a:lnTo>
                  <a:cubicBezTo>
                    <a:pt x="0" y="860"/>
                    <a:pt x="14" y="872"/>
                    <a:pt x="28" y="872"/>
                  </a:cubicBezTo>
                  <a:lnTo>
                    <a:pt x="759" y="872"/>
                  </a:lnTo>
                  <a:cubicBezTo>
                    <a:pt x="773" y="872"/>
                    <a:pt x="785" y="860"/>
                    <a:pt x="785" y="845"/>
                  </a:cubicBezTo>
                  <a:lnTo>
                    <a:pt x="785" y="178"/>
                  </a:lnTo>
                  <a:cubicBezTo>
                    <a:pt x="785" y="167"/>
                    <a:pt x="778" y="157"/>
                    <a:pt x="768" y="15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: Shape 215">
              <a:extLst>
                <a:ext uri="{FF2B5EF4-FFF2-40B4-BE49-F238E27FC236}">
                  <a16:creationId xmlns:a16="http://schemas.microsoft.com/office/drawing/2014/main" id="{2E0035FE-0C61-1C46-B504-220769A7D436}"/>
                </a:ext>
              </a:extLst>
            </p:cNvPr>
            <p:cNvSpPr/>
            <p:nvPr/>
          </p:nvSpPr>
          <p:spPr>
            <a:xfrm>
              <a:off x="6162840" y="4740120"/>
              <a:ext cx="188280" cy="114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320">
                  <a:moveTo>
                    <a:pt x="123" y="159"/>
                  </a:moveTo>
                  <a:lnTo>
                    <a:pt x="8" y="273"/>
                  </a:lnTo>
                  <a:cubicBezTo>
                    <a:pt x="-3" y="285"/>
                    <a:pt x="-3" y="301"/>
                    <a:pt x="8" y="311"/>
                  </a:cubicBezTo>
                  <a:cubicBezTo>
                    <a:pt x="13" y="317"/>
                    <a:pt x="20" y="320"/>
                    <a:pt x="26" y="320"/>
                  </a:cubicBezTo>
                  <a:cubicBezTo>
                    <a:pt x="34" y="320"/>
                    <a:pt x="41" y="317"/>
                    <a:pt x="46" y="311"/>
                  </a:cubicBezTo>
                  <a:lnTo>
                    <a:pt x="161" y="197"/>
                  </a:lnTo>
                  <a:cubicBezTo>
                    <a:pt x="180" y="178"/>
                    <a:pt x="211" y="176"/>
                    <a:pt x="232" y="192"/>
                  </a:cubicBezTo>
                  <a:cubicBezTo>
                    <a:pt x="275" y="228"/>
                    <a:pt x="337" y="225"/>
                    <a:pt x="376" y="185"/>
                  </a:cubicBezTo>
                  <a:lnTo>
                    <a:pt x="469" y="92"/>
                  </a:lnTo>
                  <a:lnTo>
                    <a:pt x="469" y="123"/>
                  </a:lnTo>
                  <a:cubicBezTo>
                    <a:pt x="469" y="138"/>
                    <a:pt x="482" y="150"/>
                    <a:pt x="497" y="150"/>
                  </a:cubicBezTo>
                  <a:cubicBezTo>
                    <a:pt x="512" y="150"/>
                    <a:pt x="524" y="138"/>
                    <a:pt x="524" y="123"/>
                  </a:cubicBezTo>
                  <a:lnTo>
                    <a:pt x="524" y="26"/>
                  </a:lnTo>
                  <a:cubicBezTo>
                    <a:pt x="524" y="12"/>
                    <a:pt x="512" y="0"/>
                    <a:pt x="497" y="0"/>
                  </a:cubicBezTo>
                  <a:lnTo>
                    <a:pt x="401" y="0"/>
                  </a:lnTo>
                  <a:cubicBezTo>
                    <a:pt x="386" y="0"/>
                    <a:pt x="374" y="12"/>
                    <a:pt x="374" y="26"/>
                  </a:cubicBezTo>
                  <a:cubicBezTo>
                    <a:pt x="374" y="41"/>
                    <a:pt x="386" y="55"/>
                    <a:pt x="401" y="55"/>
                  </a:cubicBezTo>
                  <a:lnTo>
                    <a:pt x="430" y="55"/>
                  </a:lnTo>
                  <a:lnTo>
                    <a:pt x="337" y="148"/>
                  </a:lnTo>
                  <a:cubicBezTo>
                    <a:pt x="318" y="167"/>
                    <a:pt x="287" y="169"/>
                    <a:pt x="266" y="151"/>
                  </a:cubicBezTo>
                  <a:cubicBezTo>
                    <a:pt x="223" y="115"/>
                    <a:pt x="161" y="120"/>
                    <a:pt x="123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2" name="Freeform: Shape 216">
              <a:extLst>
                <a:ext uri="{FF2B5EF4-FFF2-40B4-BE49-F238E27FC236}">
                  <a16:creationId xmlns:a16="http://schemas.microsoft.com/office/drawing/2014/main" id="{1C85A6AE-F2B8-7943-860C-49978BE7F63F}"/>
                </a:ext>
              </a:extLst>
            </p:cNvPr>
            <p:cNvSpPr/>
            <p:nvPr/>
          </p:nvSpPr>
          <p:spPr>
            <a:xfrm>
              <a:off x="6148799" y="486432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0" y="27"/>
                  </a:moveTo>
                  <a:cubicBezTo>
                    <a:pt x="0" y="42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2"/>
                    <a:pt x="602" y="27"/>
                  </a:cubicBezTo>
                  <a:cubicBezTo>
                    <a:pt x="602" y="12"/>
                    <a:pt x="590" y="0"/>
                    <a:pt x="574" y="0"/>
                  </a:cubicBez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: Shape 217">
              <a:extLst>
                <a:ext uri="{FF2B5EF4-FFF2-40B4-BE49-F238E27FC236}">
                  <a16:creationId xmlns:a16="http://schemas.microsoft.com/office/drawing/2014/main" id="{533549A2-2128-6341-A4AC-11B99018FCF0}"/>
                </a:ext>
              </a:extLst>
            </p:cNvPr>
            <p:cNvSpPr/>
            <p:nvPr/>
          </p:nvSpPr>
          <p:spPr>
            <a:xfrm>
              <a:off x="6148799" y="4892760"/>
              <a:ext cx="216360" cy="1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4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4"/>
                    <a:pt x="27" y="54"/>
                  </a:cubicBezTo>
                  <a:lnTo>
                    <a:pt x="574" y="54"/>
                  </a:lnTo>
                  <a:cubicBezTo>
                    <a:pt x="590" y="54"/>
                    <a:pt x="602" y="41"/>
                    <a:pt x="602" y="26"/>
                  </a:cubicBezTo>
                  <a:cubicBezTo>
                    <a:pt x="602" y="12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4" name="Freeform: Shape 218">
              <a:extLst>
                <a:ext uri="{FF2B5EF4-FFF2-40B4-BE49-F238E27FC236}">
                  <a16:creationId xmlns:a16="http://schemas.microsoft.com/office/drawing/2014/main" id="{55B809AE-9D83-C84E-8692-555F2B8CFD34}"/>
                </a:ext>
              </a:extLst>
            </p:cNvPr>
            <p:cNvSpPr/>
            <p:nvPr/>
          </p:nvSpPr>
          <p:spPr>
            <a:xfrm>
              <a:off x="6148799" y="4920840"/>
              <a:ext cx="216360" cy="19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" h="55">
                  <a:moveTo>
                    <a:pt x="574" y="0"/>
                  </a:moveTo>
                  <a:lnTo>
                    <a:pt x="27" y="0"/>
                  </a:ln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lnTo>
                    <a:pt x="574" y="55"/>
                  </a:lnTo>
                  <a:cubicBezTo>
                    <a:pt x="590" y="55"/>
                    <a:pt x="602" y="43"/>
                    <a:pt x="602" y="28"/>
                  </a:cubicBezTo>
                  <a:cubicBezTo>
                    <a:pt x="602" y="13"/>
                    <a:pt x="590" y="0"/>
                    <a:pt x="57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200D731-307F-3646-A145-0BC9E4940CF6}"/>
              </a:ext>
            </a:extLst>
          </p:cNvPr>
          <p:cNvGrpSpPr/>
          <p:nvPr/>
        </p:nvGrpSpPr>
        <p:grpSpPr>
          <a:xfrm>
            <a:off x="14723832" y="9597917"/>
            <a:ext cx="1300804" cy="1767756"/>
            <a:chOff x="3483720" y="4635000"/>
            <a:chExt cx="308880" cy="419760"/>
          </a:xfrm>
          <a:solidFill>
            <a:schemeClr val="bg1"/>
          </a:solidFill>
        </p:grpSpPr>
        <p:sp>
          <p:nvSpPr>
            <p:cNvPr id="86" name="Freeform: Shape 229">
              <a:extLst>
                <a:ext uri="{FF2B5EF4-FFF2-40B4-BE49-F238E27FC236}">
                  <a16:creationId xmlns:a16="http://schemas.microsoft.com/office/drawing/2014/main" id="{F4FE047B-2454-8249-9584-3B0604404754}"/>
                </a:ext>
              </a:extLst>
            </p:cNvPr>
            <p:cNvSpPr/>
            <p:nvPr/>
          </p:nvSpPr>
          <p:spPr>
            <a:xfrm>
              <a:off x="3483720" y="4635000"/>
              <a:ext cx="308880" cy="419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9" h="1167">
                  <a:moveTo>
                    <a:pt x="253" y="984"/>
                  </a:moveTo>
                  <a:cubicBezTo>
                    <a:pt x="247" y="971"/>
                    <a:pt x="230" y="965"/>
                    <a:pt x="217" y="971"/>
                  </a:cubicBezTo>
                  <a:lnTo>
                    <a:pt x="128" y="1004"/>
                  </a:lnTo>
                  <a:lnTo>
                    <a:pt x="219" y="787"/>
                  </a:lnTo>
                  <a:lnTo>
                    <a:pt x="223" y="788"/>
                  </a:lnTo>
                  <a:cubicBezTo>
                    <a:pt x="234" y="792"/>
                    <a:pt x="244" y="797"/>
                    <a:pt x="253" y="805"/>
                  </a:cubicBezTo>
                  <a:lnTo>
                    <a:pt x="274" y="823"/>
                  </a:lnTo>
                  <a:cubicBezTo>
                    <a:pt x="298" y="844"/>
                    <a:pt x="326" y="854"/>
                    <a:pt x="356" y="854"/>
                  </a:cubicBezTo>
                  <a:cubicBezTo>
                    <a:pt x="364" y="854"/>
                    <a:pt x="373" y="854"/>
                    <a:pt x="380" y="852"/>
                  </a:cubicBezTo>
                  <a:lnTo>
                    <a:pt x="290" y="1072"/>
                  </a:lnTo>
                  <a:close/>
                  <a:moveTo>
                    <a:pt x="643" y="971"/>
                  </a:moveTo>
                  <a:cubicBezTo>
                    <a:pt x="629" y="965"/>
                    <a:pt x="612" y="971"/>
                    <a:pt x="607" y="984"/>
                  </a:cubicBezTo>
                  <a:lnTo>
                    <a:pt x="568" y="1072"/>
                  </a:lnTo>
                  <a:lnTo>
                    <a:pt x="480" y="852"/>
                  </a:lnTo>
                  <a:cubicBezTo>
                    <a:pt x="517" y="860"/>
                    <a:pt x="557" y="849"/>
                    <a:pt x="586" y="823"/>
                  </a:cubicBezTo>
                  <a:lnTo>
                    <a:pt x="607" y="805"/>
                  </a:lnTo>
                  <a:cubicBezTo>
                    <a:pt x="616" y="797"/>
                    <a:pt x="624" y="792"/>
                    <a:pt x="636" y="788"/>
                  </a:cubicBezTo>
                  <a:lnTo>
                    <a:pt x="641" y="787"/>
                  </a:lnTo>
                  <a:lnTo>
                    <a:pt x="730" y="1004"/>
                  </a:lnTo>
                  <a:close/>
                  <a:moveTo>
                    <a:pt x="764" y="593"/>
                  </a:moveTo>
                  <a:lnTo>
                    <a:pt x="743" y="611"/>
                  </a:lnTo>
                  <a:cubicBezTo>
                    <a:pt x="729" y="624"/>
                    <a:pt x="717" y="642"/>
                    <a:pt x="709" y="660"/>
                  </a:cubicBezTo>
                  <a:lnTo>
                    <a:pt x="699" y="686"/>
                  </a:lnTo>
                  <a:cubicBezTo>
                    <a:pt x="692" y="709"/>
                    <a:pt x="673" y="723"/>
                    <a:pt x="651" y="730"/>
                  </a:cubicBezTo>
                  <a:lnTo>
                    <a:pt x="623" y="737"/>
                  </a:lnTo>
                  <a:cubicBezTo>
                    <a:pt x="604" y="741"/>
                    <a:pt x="586" y="750"/>
                    <a:pt x="571" y="763"/>
                  </a:cubicBezTo>
                  <a:lnTo>
                    <a:pt x="549" y="783"/>
                  </a:lnTo>
                  <a:cubicBezTo>
                    <a:pt x="533" y="797"/>
                    <a:pt x="509" y="804"/>
                    <a:pt x="487" y="797"/>
                  </a:cubicBezTo>
                  <a:lnTo>
                    <a:pt x="459" y="792"/>
                  </a:lnTo>
                  <a:cubicBezTo>
                    <a:pt x="440" y="787"/>
                    <a:pt x="420" y="787"/>
                    <a:pt x="400" y="792"/>
                  </a:cubicBezTo>
                  <a:lnTo>
                    <a:pt x="373" y="797"/>
                  </a:lnTo>
                  <a:cubicBezTo>
                    <a:pt x="351" y="804"/>
                    <a:pt x="327" y="797"/>
                    <a:pt x="311" y="783"/>
                  </a:cubicBezTo>
                  <a:lnTo>
                    <a:pt x="289" y="763"/>
                  </a:lnTo>
                  <a:cubicBezTo>
                    <a:pt x="274" y="750"/>
                    <a:pt x="256" y="741"/>
                    <a:pt x="237" y="737"/>
                  </a:cubicBezTo>
                  <a:lnTo>
                    <a:pt x="209" y="730"/>
                  </a:lnTo>
                  <a:cubicBezTo>
                    <a:pt x="186" y="723"/>
                    <a:pt x="168" y="709"/>
                    <a:pt x="161" y="686"/>
                  </a:cubicBezTo>
                  <a:lnTo>
                    <a:pt x="151" y="660"/>
                  </a:lnTo>
                  <a:cubicBezTo>
                    <a:pt x="143" y="642"/>
                    <a:pt x="132" y="624"/>
                    <a:pt x="116" y="611"/>
                  </a:cubicBezTo>
                  <a:lnTo>
                    <a:pt x="96" y="593"/>
                  </a:lnTo>
                  <a:cubicBezTo>
                    <a:pt x="78" y="577"/>
                    <a:pt x="70" y="555"/>
                    <a:pt x="72" y="532"/>
                  </a:cubicBezTo>
                  <a:lnTo>
                    <a:pt x="75" y="504"/>
                  </a:lnTo>
                  <a:cubicBezTo>
                    <a:pt x="78" y="483"/>
                    <a:pt x="75" y="464"/>
                    <a:pt x="70" y="445"/>
                  </a:cubicBezTo>
                  <a:lnTo>
                    <a:pt x="59" y="418"/>
                  </a:lnTo>
                  <a:cubicBezTo>
                    <a:pt x="50" y="398"/>
                    <a:pt x="53" y="374"/>
                    <a:pt x="66" y="355"/>
                  </a:cubicBezTo>
                  <a:lnTo>
                    <a:pt x="83" y="331"/>
                  </a:lnTo>
                  <a:cubicBezTo>
                    <a:pt x="95" y="315"/>
                    <a:pt x="102" y="296"/>
                    <a:pt x="103" y="276"/>
                  </a:cubicBezTo>
                  <a:lnTo>
                    <a:pt x="108" y="248"/>
                  </a:lnTo>
                  <a:cubicBezTo>
                    <a:pt x="109" y="224"/>
                    <a:pt x="124" y="205"/>
                    <a:pt x="143" y="195"/>
                  </a:cubicBezTo>
                  <a:lnTo>
                    <a:pt x="168" y="182"/>
                  </a:lnTo>
                  <a:cubicBezTo>
                    <a:pt x="186" y="173"/>
                    <a:pt x="202" y="159"/>
                    <a:pt x="213" y="141"/>
                  </a:cubicBezTo>
                  <a:lnTo>
                    <a:pt x="229" y="119"/>
                  </a:lnTo>
                  <a:cubicBezTo>
                    <a:pt x="242" y="100"/>
                    <a:pt x="263" y="88"/>
                    <a:pt x="287" y="88"/>
                  </a:cubicBezTo>
                  <a:lnTo>
                    <a:pt x="315" y="88"/>
                  </a:lnTo>
                  <a:cubicBezTo>
                    <a:pt x="335" y="88"/>
                    <a:pt x="355" y="84"/>
                    <a:pt x="373" y="75"/>
                  </a:cubicBezTo>
                  <a:lnTo>
                    <a:pt x="398" y="61"/>
                  </a:lnTo>
                  <a:cubicBezTo>
                    <a:pt x="417" y="51"/>
                    <a:pt x="442" y="51"/>
                    <a:pt x="462" y="61"/>
                  </a:cubicBezTo>
                  <a:lnTo>
                    <a:pt x="487" y="75"/>
                  </a:lnTo>
                  <a:cubicBezTo>
                    <a:pt x="505" y="84"/>
                    <a:pt x="526" y="88"/>
                    <a:pt x="545" y="88"/>
                  </a:cubicBezTo>
                  <a:lnTo>
                    <a:pt x="573" y="88"/>
                  </a:lnTo>
                  <a:cubicBezTo>
                    <a:pt x="596" y="88"/>
                    <a:pt x="617" y="100"/>
                    <a:pt x="631" y="119"/>
                  </a:cubicBezTo>
                  <a:lnTo>
                    <a:pt x="647" y="141"/>
                  </a:lnTo>
                  <a:cubicBezTo>
                    <a:pt x="657" y="159"/>
                    <a:pt x="673" y="173"/>
                    <a:pt x="692" y="182"/>
                  </a:cubicBezTo>
                  <a:lnTo>
                    <a:pt x="717" y="195"/>
                  </a:lnTo>
                  <a:cubicBezTo>
                    <a:pt x="736" y="205"/>
                    <a:pt x="749" y="224"/>
                    <a:pt x="752" y="248"/>
                  </a:cubicBezTo>
                  <a:lnTo>
                    <a:pt x="757" y="276"/>
                  </a:lnTo>
                  <a:cubicBezTo>
                    <a:pt x="758" y="296"/>
                    <a:pt x="765" y="315"/>
                    <a:pt x="777" y="331"/>
                  </a:cubicBezTo>
                  <a:lnTo>
                    <a:pt x="794" y="355"/>
                  </a:lnTo>
                  <a:cubicBezTo>
                    <a:pt x="806" y="374"/>
                    <a:pt x="808" y="398"/>
                    <a:pt x="801" y="418"/>
                  </a:cubicBezTo>
                  <a:lnTo>
                    <a:pt x="790" y="445"/>
                  </a:lnTo>
                  <a:cubicBezTo>
                    <a:pt x="783" y="464"/>
                    <a:pt x="782" y="483"/>
                    <a:pt x="783" y="504"/>
                  </a:cubicBezTo>
                  <a:lnTo>
                    <a:pt x="787" y="532"/>
                  </a:lnTo>
                  <a:cubicBezTo>
                    <a:pt x="790" y="555"/>
                    <a:pt x="782" y="577"/>
                    <a:pt x="764" y="593"/>
                  </a:cubicBezTo>
                  <a:close/>
                  <a:moveTo>
                    <a:pt x="851" y="438"/>
                  </a:moveTo>
                  <a:cubicBezTo>
                    <a:pt x="866" y="399"/>
                    <a:pt x="860" y="357"/>
                    <a:pt x="838" y="324"/>
                  </a:cubicBezTo>
                  <a:lnTo>
                    <a:pt x="822" y="300"/>
                  </a:lnTo>
                  <a:cubicBezTo>
                    <a:pt x="815" y="291"/>
                    <a:pt x="811" y="280"/>
                    <a:pt x="810" y="268"/>
                  </a:cubicBezTo>
                  <a:lnTo>
                    <a:pt x="807" y="240"/>
                  </a:lnTo>
                  <a:cubicBezTo>
                    <a:pt x="801" y="201"/>
                    <a:pt x="777" y="165"/>
                    <a:pt x="742" y="147"/>
                  </a:cubicBezTo>
                  <a:lnTo>
                    <a:pt x="717" y="134"/>
                  </a:lnTo>
                  <a:cubicBezTo>
                    <a:pt x="706" y="128"/>
                    <a:pt x="697" y="121"/>
                    <a:pt x="692" y="112"/>
                  </a:cubicBezTo>
                  <a:lnTo>
                    <a:pt x="675" y="88"/>
                  </a:lnTo>
                  <a:cubicBezTo>
                    <a:pt x="651" y="54"/>
                    <a:pt x="615" y="35"/>
                    <a:pt x="573" y="35"/>
                  </a:cubicBezTo>
                  <a:lnTo>
                    <a:pt x="545" y="35"/>
                  </a:lnTo>
                  <a:cubicBezTo>
                    <a:pt x="533" y="35"/>
                    <a:pt x="522" y="32"/>
                    <a:pt x="512" y="26"/>
                  </a:cubicBezTo>
                  <a:lnTo>
                    <a:pt x="487" y="14"/>
                  </a:lnTo>
                  <a:cubicBezTo>
                    <a:pt x="452" y="-5"/>
                    <a:pt x="408" y="-5"/>
                    <a:pt x="373" y="14"/>
                  </a:cubicBezTo>
                  <a:lnTo>
                    <a:pt x="348" y="26"/>
                  </a:lnTo>
                  <a:cubicBezTo>
                    <a:pt x="338" y="32"/>
                    <a:pt x="326" y="35"/>
                    <a:pt x="315" y="35"/>
                  </a:cubicBezTo>
                  <a:lnTo>
                    <a:pt x="287" y="35"/>
                  </a:lnTo>
                  <a:cubicBezTo>
                    <a:pt x="246" y="35"/>
                    <a:pt x="209" y="54"/>
                    <a:pt x="185" y="88"/>
                  </a:cubicBezTo>
                  <a:lnTo>
                    <a:pt x="168" y="112"/>
                  </a:lnTo>
                  <a:cubicBezTo>
                    <a:pt x="163" y="121"/>
                    <a:pt x="154" y="128"/>
                    <a:pt x="143" y="134"/>
                  </a:cubicBezTo>
                  <a:lnTo>
                    <a:pt x="118" y="147"/>
                  </a:lnTo>
                  <a:cubicBezTo>
                    <a:pt x="83" y="165"/>
                    <a:pt x="59" y="201"/>
                    <a:pt x="53" y="240"/>
                  </a:cubicBezTo>
                  <a:lnTo>
                    <a:pt x="50" y="268"/>
                  </a:lnTo>
                  <a:cubicBezTo>
                    <a:pt x="49" y="280"/>
                    <a:pt x="44" y="291"/>
                    <a:pt x="38" y="300"/>
                  </a:cubicBezTo>
                  <a:lnTo>
                    <a:pt x="22" y="324"/>
                  </a:lnTo>
                  <a:cubicBezTo>
                    <a:pt x="-2" y="357"/>
                    <a:pt x="-6" y="399"/>
                    <a:pt x="9" y="438"/>
                  </a:cubicBezTo>
                  <a:lnTo>
                    <a:pt x="19" y="464"/>
                  </a:lnTo>
                  <a:cubicBezTo>
                    <a:pt x="22" y="475"/>
                    <a:pt x="23" y="487"/>
                    <a:pt x="22" y="497"/>
                  </a:cubicBezTo>
                  <a:lnTo>
                    <a:pt x="19" y="527"/>
                  </a:lnTo>
                  <a:cubicBezTo>
                    <a:pt x="14" y="567"/>
                    <a:pt x="29" y="606"/>
                    <a:pt x="59" y="633"/>
                  </a:cubicBezTo>
                  <a:lnTo>
                    <a:pt x="81" y="653"/>
                  </a:lnTo>
                  <a:cubicBezTo>
                    <a:pt x="88" y="660"/>
                    <a:pt x="96" y="669"/>
                    <a:pt x="99" y="679"/>
                  </a:cubicBezTo>
                  <a:lnTo>
                    <a:pt x="109" y="706"/>
                  </a:lnTo>
                  <a:cubicBezTo>
                    <a:pt x="121" y="734"/>
                    <a:pt x="140" y="758"/>
                    <a:pt x="167" y="771"/>
                  </a:cubicBezTo>
                  <a:lnTo>
                    <a:pt x="54" y="1043"/>
                  </a:lnTo>
                  <a:cubicBezTo>
                    <a:pt x="51" y="1053"/>
                    <a:pt x="53" y="1065"/>
                    <a:pt x="60" y="1073"/>
                  </a:cubicBezTo>
                  <a:cubicBezTo>
                    <a:pt x="68" y="1080"/>
                    <a:pt x="79" y="1084"/>
                    <a:pt x="90" y="1079"/>
                  </a:cubicBezTo>
                  <a:lnTo>
                    <a:pt x="213" y="1030"/>
                  </a:lnTo>
                  <a:lnTo>
                    <a:pt x="266" y="1151"/>
                  </a:lnTo>
                  <a:cubicBezTo>
                    <a:pt x="270" y="1162"/>
                    <a:pt x="281" y="1167"/>
                    <a:pt x="291" y="1167"/>
                  </a:cubicBezTo>
                  <a:cubicBezTo>
                    <a:pt x="303" y="1167"/>
                    <a:pt x="312" y="1160"/>
                    <a:pt x="317" y="1150"/>
                  </a:cubicBezTo>
                  <a:lnTo>
                    <a:pt x="429" y="874"/>
                  </a:lnTo>
                  <a:lnTo>
                    <a:pt x="543" y="1150"/>
                  </a:lnTo>
                  <a:cubicBezTo>
                    <a:pt x="547" y="1160"/>
                    <a:pt x="557" y="1167"/>
                    <a:pt x="567" y="1167"/>
                  </a:cubicBezTo>
                  <a:lnTo>
                    <a:pt x="568" y="1167"/>
                  </a:lnTo>
                  <a:cubicBezTo>
                    <a:pt x="579" y="1167"/>
                    <a:pt x="587" y="1162"/>
                    <a:pt x="592" y="1151"/>
                  </a:cubicBezTo>
                  <a:lnTo>
                    <a:pt x="647" y="1030"/>
                  </a:lnTo>
                  <a:lnTo>
                    <a:pt x="770" y="1079"/>
                  </a:lnTo>
                  <a:cubicBezTo>
                    <a:pt x="780" y="1084"/>
                    <a:pt x="790" y="1080"/>
                    <a:pt x="799" y="1073"/>
                  </a:cubicBezTo>
                  <a:cubicBezTo>
                    <a:pt x="807" y="1065"/>
                    <a:pt x="808" y="1053"/>
                    <a:pt x="803" y="1043"/>
                  </a:cubicBezTo>
                  <a:lnTo>
                    <a:pt x="693" y="771"/>
                  </a:lnTo>
                  <a:cubicBezTo>
                    <a:pt x="718" y="758"/>
                    <a:pt x="738" y="734"/>
                    <a:pt x="749" y="706"/>
                  </a:cubicBezTo>
                  <a:lnTo>
                    <a:pt x="759" y="679"/>
                  </a:lnTo>
                  <a:cubicBezTo>
                    <a:pt x="764" y="669"/>
                    <a:pt x="770" y="660"/>
                    <a:pt x="778" y="653"/>
                  </a:cubicBezTo>
                  <a:lnTo>
                    <a:pt x="799" y="633"/>
                  </a:lnTo>
                  <a:cubicBezTo>
                    <a:pt x="831" y="606"/>
                    <a:pt x="845" y="567"/>
                    <a:pt x="841" y="527"/>
                  </a:cubicBezTo>
                  <a:lnTo>
                    <a:pt x="838" y="497"/>
                  </a:lnTo>
                  <a:cubicBezTo>
                    <a:pt x="836" y="487"/>
                    <a:pt x="838" y="475"/>
                    <a:pt x="841" y="4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7" name="Freeform: Shape 230">
              <a:extLst>
                <a:ext uri="{FF2B5EF4-FFF2-40B4-BE49-F238E27FC236}">
                  <a16:creationId xmlns:a16="http://schemas.microsoft.com/office/drawing/2014/main" id="{90AB324C-1AD9-1C46-9CD6-905D7AB80534}"/>
                </a:ext>
              </a:extLst>
            </p:cNvPr>
            <p:cNvSpPr/>
            <p:nvPr/>
          </p:nvSpPr>
          <p:spPr>
            <a:xfrm>
              <a:off x="3531600" y="4682160"/>
              <a:ext cx="213480" cy="213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4" h="593">
                  <a:moveTo>
                    <a:pt x="296" y="55"/>
                  </a:moveTo>
                  <a:cubicBezTo>
                    <a:pt x="431" y="55"/>
                    <a:pt x="539" y="162"/>
                    <a:pt x="539" y="297"/>
                  </a:cubicBezTo>
                  <a:cubicBezTo>
                    <a:pt x="539" y="430"/>
                    <a:pt x="431" y="539"/>
                    <a:pt x="296" y="539"/>
                  </a:cubicBezTo>
                  <a:cubicBezTo>
                    <a:pt x="163" y="539"/>
                    <a:pt x="55" y="430"/>
                    <a:pt x="55" y="297"/>
                  </a:cubicBezTo>
                  <a:cubicBezTo>
                    <a:pt x="55" y="162"/>
                    <a:pt x="163" y="55"/>
                    <a:pt x="296" y="55"/>
                  </a:cubicBezTo>
                  <a:close/>
                  <a:moveTo>
                    <a:pt x="296" y="593"/>
                  </a:moveTo>
                  <a:cubicBezTo>
                    <a:pt x="461" y="593"/>
                    <a:pt x="594" y="460"/>
                    <a:pt x="594" y="297"/>
                  </a:cubicBezTo>
                  <a:cubicBezTo>
                    <a:pt x="594" y="133"/>
                    <a:pt x="461" y="0"/>
                    <a:pt x="296" y="0"/>
                  </a:cubicBezTo>
                  <a:cubicBezTo>
                    <a:pt x="133" y="0"/>
                    <a:pt x="0" y="133"/>
                    <a:pt x="0" y="297"/>
                  </a:cubicBezTo>
                  <a:cubicBezTo>
                    <a:pt x="0" y="460"/>
                    <a:pt x="133" y="593"/>
                    <a:pt x="296" y="5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8" name="Freeform: Shape 231">
              <a:extLst>
                <a:ext uri="{FF2B5EF4-FFF2-40B4-BE49-F238E27FC236}">
                  <a16:creationId xmlns:a16="http://schemas.microsoft.com/office/drawing/2014/main" id="{BFD58175-BA3B-284F-A229-D143004FFFEC}"/>
                </a:ext>
              </a:extLst>
            </p:cNvPr>
            <p:cNvSpPr/>
            <p:nvPr/>
          </p:nvSpPr>
          <p:spPr>
            <a:xfrm>
              <a:off x="3583440" y="4733279"/>
              <a:ext cx="109800" cy="11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6" h="308">
                  <a:moveTo>
                    <a:pt x="53" y="135"/>
                  </a:moveTo>
                  <a:lnTo>
                    <a:pt x="152" y="59"/>
                  </a:lnTo>
                  <a:lnTo>
                    <a:pt x="252" y="135"/>
                  </a:lnTo>
                  <a:lnTo>
                    <a:pt x="252" y="255"/>
                  </a:lnTo>
                  <a:lnTo>
                    <a:pt x="182" y="255"/>
                  </a:lnTo>
                  <a:lnTo>
                    <a:pt x="182" y="200"/>
                  </a:lnTo>
                  <a:cubicBezTo>
                    <a:pt x="182" y="193"/>
                    <a:pt x="176" y="189"/>
                    <a:pt x="168" y="189"/>
                  </a:cubicBezTo>
                  <a:lnTo>
                    <a:pt x="137" y="189"/>
                  </a:lnTo>
                  <a:cubicBezTo>
                    <a:pt x="130" y="189"/>
                    <a:pt x="124" y="193"/>
                    <a:pt x="124" y="200"/>
                  </a:cubicBezTo>
                  <a:lnTo>
                    <a:pt x="124" y="255"/>
                  </a:lnTo>
                  <a:lnTo>
                    <a:pt x="53" y="255"/>
                  </a:lnTo>
                  <a:close/>
                  <a:moveTo>
                    <a:pt x="26" y="308"/>
                  </a:moveTo>
                  <a:lnTo>
                    <a:pt x="280" y="308"/>
                  </a:lnTo>
                  <a:cubicBezTo>
                    <a:pt x="294" y="308"/>
                    <a:pt x="306" y="296"/>
                    <a:pt x="306" y="282"/>
                  </a:cubicBezTo>
                  <a:lnTo>
                    <a:pt x="306" y="121"/>
                  </a:lnTo>
                  <a:cubicBezTo>
                    <a:pt x="306" y="113"/>
                    <a:pt x="302" y="105"/>
                    <a:pt x="296" y="100"/>
                  </a:cubicBezTo>
                  <a:lnTo>
                    <a:pt x="168" y="5"/>
                  </a:lnTo>
                  <a:cubicBezTo>
                    <a:pt x="160" y="-2"/>
                    <a:pt x="147" y="-2"/>
                    <a:pt x="136" y="5"/>
                  </a:cubicBezTo>
                  <a:lnTo>
                    <a:pt x="10" y="100"/>
                  </a:lnTo>
                  <a:cubicBezTo>
                    <a:pt x="4" y="105"/>
                    <a:pt x="0" y="113"/>
                    <a:pt x="0" y="121"/>
                  </a:cubicBezTo>
                  <a:lnTo>
                    <a:pt x="0" y="282"/>
                  </a:lnTo>
                  <a:cubicBezTo>
                    <a:pt x="0" y="296"/>
                    <a:pt x="12" y="308"/>
                    <a:pt x="26" y="30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0FBDB41-53D2-EE40-8E1F-DA6BD9027345}"/>
              </a:ext>
            </a:extLst>
          </p:cNvPr>
          <p:cNvSpPr txBox="1"/>
          <p:nvPr/>
        </p:nvSpPr>
        <p:spPr>
          <a:xfrm>
            <a:off x="872799" y="4684157"/>
            <a:ext cx="949084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0E9B4C9-B224-4A48-9853-39ECE8C9F778}"/>
              </a:ext>
            </a:extLst>
          </p:cNvPr>
          <p:cNvSpPr txBox="1"/>
          <p:nvPr/>
        </p:nvSpPr>
        <p:spPr>
          <a:xfrm>
            <a:off x="1580539" y="7463670"/>
            <a:ext cx="651685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B08DB6-19D3-A244-B199-89D5DDC11851}"/>
              </a:ext>
            </a:extLst>
          </p:cNvPr>
          <p:cNvSpPr txBox="1"/>
          <p:nvPr/>
        </p:nvSpPr>
        <p:spPr>
          <a:xfrm>
            <a:off x="571546" y="10238401"/>
            <a:ext cx="651685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grpSp>
        <p:nvGrpSpPr>
          <p:cNvPr id="29" name="Grupo 349">
            <a:extLst>
              <a:ext uri="{FF2B5EF4-FFF2-40B4-BE49-F238E27FC236}">
                <a16:creationId xmlns:a16="http://schemas.microsoft.com/office/drawing/2014/main" id="{31E1E69B-6B1F-C241-8319-7DD5E8C3C4A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C1CAFAAC-0DAE-9F42-AAAD-85FF5DD27F2D}"/>
                </a:ext>
              </a:extLst>
            </p:cNvPr>
            <p:cNvSpPr txBox="1"/>
            <p:nvPr/>
          </p:nvSpPr>
          <p:spPr>
            <a:xfrm>
              <a:off x="9522108" y="861425"/>
              <a:ext cx="533351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Real Estate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9D10023E-E7D6-8A4A-8C36-15DA46246D6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54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13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9BAD4"/>
      </a:accent1>
      <a:accent2>
        <a:srgbClr val="5A7C7B"/>
      </a:accent2>
      <a:accent3>
        <a:srgbClr val="22213A"/>
      </a:accent3>
      <a:accent4>
        <a:srgbClr val="8D99AD"/>
      </a:accent4>
      <a:accent5>
        <a:srgbClr val="7F807F"/>
      </a:accent5>
      <a:accent6>
        <a:srgbClr val="39BAD4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104502</TotalTime>
  <Words>717</Words>
  <Application>Microsoft Macintosh PowerPoint</Application>
  <PresentationFormat>Custom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 Light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18046</cp:revision>
  <cp:lastPrinted>2019-09-23T14:29:18Z</cp:lastPrinted>
  <dcterms:created xsi:type="dcterms:W3CDTF">2014-11-12T21:47:38Z</dcterms:created>
  <dcterms:modified xsi:type="dcterms:W3CDTF">2020-01-23T15:50:21Z</dcterms:modified>
  <cp:category/>
</cp:coreProperties>
</file>